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A8D4-A62A-217D-81C0-948D599B5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42889-038F-8F01-358A-41286D330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A6123-BCF2-CBBC-49BD-B5315643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29C9-4E8B-4105-B28C-C39A50E2F381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EC546-B570-3579-8374-3C28187D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A7DE5-512A-A160-FF27-1D754A2F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6879-87E6-438E-941A-9CD5DBFC5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4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96500-38D5-A4A7-B068-6F8FB5A40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AD869-C9F7-8E46-3C87-7BA762336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B12D9-BDB1-845C-0207-6082872F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29C9-4E8B-4105-B28C-C39A50E2F381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310E8-7089-B7E9-0E21-0AA9F2E3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68A51-E697-1FB2-7906-F62BDB2D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6879-87E6-438E-941A-9CD5DBFC5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D12CF7-B03C-E9A8-A895-8BC295A15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51EDD-47BB-8F95-F8B9-A2BD9574D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0CCF5-B409-37BC-538F-02689FD2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29C9-4E8B-4105-B28C-C39A50E2F381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5D23F-D7ED-84D9-FBFB-39A4BDD0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98951-A332-5148-CCCA-CF60C4B5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6879-87E6-438E-941A-9CD5DBFC5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4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0F77-51C8-28BB-2FCC-02A21E16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94313-7215-2A47-FFB7-0C079B110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72868-9A3E-6DB3-F6C3-70CAE83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29C9-4E8B-4105-B28C-C39A50E2F381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B2015-8D99-6329-0CA8-8AB5C670E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3AB74-5EA9-23C4-F20B-0D559116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6879-87E6-438E-941A-9CD5DBFC5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8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71CC-5AA1-AF01-EE21-897DE12E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58EF6-796B-179C-87A5-D9ECC5EED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1DAEF-5700-280A-57F4-5EA8EE876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29C9-4E8B-4105-B28C-C39A50E2F381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013DA-8B9A-2FED-F161-CE5761EF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35F41-C0DF-56DF-A353-18EA9227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6879-87E6-438E-941A-9CD5DBFC5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8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03E32-793D-97D0-D636-A51BBEE0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70CF8-0D94-81DB-D34A-A738BA9B3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E38AA-5A18-3801-A7B1-F2011BBE8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4400F-0283-75FC-0278-D9DA106D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29C9-4E8B-4105-B28C-C39A50E2F381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6545F-5D99-5534-2EBC-8E3B53FF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AC41B-89A6-6733-604E-B13B2BD8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6879-87E6-438E-941A-9CD5DBFC5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D647-189B-896B-F2EB-512177A5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B9B1C-483D-D494-A238-76F7063EE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80687-33FC-09B3-F426-8E6182FC0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3BE32-468D-AF65-0FA3-65228C0EA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CD248-EF05-8EE6-86D3-068183DFC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EEC5CA-FCF2-80F9-1E82-69CB921D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29C9-4E8B-4105-B28C-C39A50E2F381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B20F82-4045-E9FA-2676-4B799944C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9F7ADD-CDD1-FB95-791D-C548914C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6879-87E6-438E-941A-9CD5DBFC5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3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4C88-CC48-2761-CD8F-94CCD9404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620E2-49CF-CB0F-0065-B4A7C3B5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29C9-4E8B-4105-B28C-C39A50E2F381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3E420-0BBB-20B0-6F5F-50B9B5D7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037F9-00D1-5544-64F7-CEBEA987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6879-87E6-438E-941A-9CD5DBFC5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3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36301-44CD-4350-3ACB-328FCB81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29C9-4E8B-4105-B28C-C39A50E2F381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B6DEB-81F3-AA0F-7C7E-F4279300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2F5D8-7BC0-3BD5-1E20-85A5563B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6879-87E6-438E-941A-9CD5DBFC5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52BBD-CFBA-8078-253E-1636D534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99E30-A11F-78CB-F4DF-1A995DF5E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4FD5F-0097-1D4E-C67E-6585D2EB2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B7094-AA6F-25CE-7F0A-8A043D237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29C9-4E8B-4105-B28C-C39A50E2F381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0F93C-BD70-2045-BF76-7D80CCDF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481EC-3A37-0469-E88A-0E38C0A94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6879-87E6-438E-941A-9CD5DBFC5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2BF7-8CDC-54EF-A804-1B9DAA0E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FFD149-6F28-C20F-0BAE-4A897E77D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285CE-6FB3-D678-8720-FE8436BFF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BE5D6-361A-2DC5-4EE3-35640967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29C9-4E8B-4105-B28C-C39A50E2F381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A0888-9AD5-0BD6-4FF7-615363A0A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4F7EE-5530-A560-70F4-F18BF375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6879-87E6-438E-941A-9CD5DBFC5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8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A6E72-B501-AFBC-6637-52DFBA7D3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45F79-F6F4-963C-9C51-2F6275A7C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05C12-FDA1-BA02-D3EB-42C0468F1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29C9-4E8B-4105-B28C-C39A50E2F381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8CA78-E9FC-9960-C9D8-059F54D9E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D95D3-2887-3373-C7A1-4F9D587E1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F6879-87E6-438E-941A-9CD5DBFC5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1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white building&#10;&#10;Description automatically generated">
            <a:extLst>
              <a:ext uri="{FF2B5EF4-FFF2-40B4-BE49-F238E27FC236}">
                <a16:creationId xmlns:a16="http://schemas.microsoft.com/office/drawing/2014/main" id="{2570A663-7701-2C75-E974-DF4165F650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318240" y="1"/>
            <a:ext cx="88737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B2F28F-F9BB-2EFF-27A4-968F245DB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0C73B-E83B-A884-7FF6-3F91B2EC10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363A65D-C995-2F4C-5128-6644E8C45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90650" cy="1390650"/>
          </a:xfrm>
          <a:prstGeom prst="rect">
            <a:avLst/>
          </a:prstGeom>
        </p:spPr>
      </p:pic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F2267E4-18B0-9B74-A082-7B2676DFE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488" y="142525"/>
            <a:ext cx="1248126" cy="12481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1BD321-FFC9-302C-FD5C-570BF6C6C9A1}"/>
              </a:ext>
            </a:extLst>
          </p:cNvPr>
          <p:cNvSpPr/>
          <p:nvPr/>
        </p:nvSpPr>
        <p:spPr>
          <a:xfrm>
            <a:off x="0" y="0"/>
            <a:ext cx="32758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8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9E457-EF81-BA1E-BD41-BA69D3B7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INTRODUCTION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D48293-1614-24A1-6985-709C7C005610}"/>
              </a:ext>
            </a:extLst>
          </p:cNvPr>
          <p:cNvSpPr/>
          <p:nvPr/>
        </p:nvSpPr>
        <p:spPr>
          <a:xfrm>
            <a:off x="0" y="6578353"/>
            <a:ext cx="12192000" cy="279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FE9FBCD0-4F6E-43F5-E08B-30C994169E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429" y="5609874"/>
            <a:ext cx="1248126" cy="1248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667D173-49DD-A2E0-42F9-3F6CC7785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05860"/>
              </p:ext>
            </p:extLst>
          </p:nvPr>
        </p:nvGraphicFramePr>
        <p:xfrm>
          <a:off x="838200" y="1987007"/>
          <a:ext cx="6464300" cy="18364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1284725350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4011228205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51903288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Niche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Digitalization &amp; Digital Business Planning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Courseware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87414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Target Mkt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Solopreneurs and SME Businesses, Executives of 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130689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Designation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RISE BUSINESS PARTNER at SOUL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11268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Mission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 M people and businesses RISE to their goals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36399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Community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RISE BUSINESS ACADEMY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135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PRODUCT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RISE BUSINESS MODEL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RISE UP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8791316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199356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D4C830-D01B-4101-D268-A0EA8D909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576612"/>
              </p:ext>
            </p:extLst>
          </p:nvPr>
        </p:nvGraphicFramePr>
        <p:xfrm>
          <a:off x="838200" y="4253868"/>
          <a:ext cx="6438900" cy="15468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val="2618282973"/>
                    </a:ext>
                  </a:extLst>
                </a:gridCol>
                <a:gridCol w="5588000">
                  <a:extLst>
                    <a:ext uri="{9D8B030D-6E8A-4147-A177-3AD203B41FA5}">
                      <a16:colId xmlns:a16="http://schemas.microsoft.com/office/drawing/2014/main" val="387101560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PITCH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 am here to provide the experience to people with deep passion (80%) &amp; some clarity (10%) on the life they want to lead but lack he experience &amp; guidance (10%) to complete their passion circle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2807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Hence I want them to RISE WITH SOUL ( soul provides the exp 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141045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PURPOSE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SOUL provides guidance through consulting and experience through courseware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44275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82740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GAP to Fill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People with PASSION lacking experience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7759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Knowledge | Purpose | Skill | Desire |    =   PASSION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4382111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ED3B853-1E4B-7993-CD97-FFC991839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631468"/>
              </p:ext>
            </p:extLst>
          </p:nvPr>
        </p:nvGraphicFramePr>
        <p:xfrm>
          <a:off x="7886699" y="1987007"/>
          <a:ext cx="3467101" cy="20269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70170">
                  <a:extLst>
                    <a:ext uri="{9D8B030D-6E8A-4147-A177-3AD203B41FA5}">
                      <a16:colId xmlns:a16="http://schemas.microsoft.com/office/drawing/2014/main" val="2753875066"/>
                    </a:ext>
                  </a:extLst>
                </a:gridCol>
                <a:gridCol w="2177890">
                  <a:extLst>
                    <a:ext uri="{9D8B030D-6E8A-4147-A177-3AD203B41FA5}">
                      <a16:colId xmlns:a16="http://schemas.microsoft.com/office/drawing/2014/main" val="3923546684"/>
                    </a:ext>
                  </a:extLst>
                </a:gridCol>
                <a:gridCol w="219041">
                  <a:extLst>
                    <a:ext uri="{9D8B030D-6E8A-4147-A177-3AD203B41FA5}">
                      <a16:colId xmlns:a16="http://schemas.microsoft.com/office/drawing/2014/main" val="2395076449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PRODUCTS &amp; SERVICS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83788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COURSEWARE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Business Planning &amp;  Growth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PRODUCT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vert="vert" anchor="b"/>
                </a:tc>
                <a:extLst>
                  <a:ext uri="{0D108BD9-81ED-4DB2-BD59-A6C34878D82A}">
                    <a16:rowId xmlns:a16="http://schemas.microsoft.com/office/drawing/2014/main" val="13257319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Digitalization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24315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Change Management Consulting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19363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Course Creation &amp; Selling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769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CONSULTING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CHANGE MANGEMENT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SERVICE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vert="vert" anchor="b"/>
                </a:tc>
                <a:extLst>
                  <a:ext uri="{0D108BD9-81ED-4DB2-BD59-A6C34878D82A}">
                    <a16:rowId xmlns:a16="http://schemas.microsoft.com/office/drawing/2014/main" val="5107549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DIGITALIZATION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523755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Business Planning for Startup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27560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CB0331F-C726-3285-E320-C22A972D9A61}"/>
              </a:ext>
            </a:extLst>
          </p:cNvPr>
          <p:cNvSpPr txBox="1"/>
          <p:nvPr/>
        </p:nvSpPr>
        <p:spPr>
          <a:xfrm>
            <a:off x="7886698" y="4253868"/>
            <a:ext cx="34671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Passion Circle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80% Passion + 10% clarity on life to lead + 10% Experience</a:t>
            </a:r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E7B22A-1FED-FECC-788A-B7DE12243E4B}"/>
              </a:ext>
            </a:extLst>
          </p:cNvPr>
          <p:cNvSpPr txBox="1"/>
          <p:nvPr/>
        </p:nvSpPr>
        <p:spPr>
          <a:xfrm>
            <a:off x="0" y="6169023"/>
            <a:ext cx="211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88900" dist="76200" dir="5400000" algn="ctr" rotWithShape="0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Jasvir Singh Nagi</a:t>
            </a:r>
          </a:p>
        </p:txBody>
      </p:sp>
    </p:spTree>
    <p:extLst>
      <p:ext uri="{BB962C8B-B14F-4D97-AF65-F5344CB8AC3E}">
        <p14:creationId xmlns:p14="http://schemas.microsoft.com/office/powerpoint/2010/main" val="139636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2DBAFE0C-38AB-43C3-2E2A-20D6468B7ECD}"/>
              </a:ext>
            </a:extLst>
          </p:cNvPr>
          <p:cNvSpPr/>
          <p:nvPr/>
        </p:nvSpPr>
        <p:spPr>
          <a:xfrm>
            <a:off x="5473565" y="2529555"/>
            <a:ext cx="801898" cy="8018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49E457-EF81-BA1E-BD41-BA69D3B7E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9988"/>
            <a:ext cx="10515600" cy="5471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D48293-1614-24A1-6985-709C7C005610}"/>
              </a:ext>
            </a:extLst>
          </p:cNvPr>
          <p:cNvSpPr/>
          <p:nvPr/>
        </p:nvSpPr>
        <p:spPr>
          <a:xfrm>
            <a:off x="0" y="6578353"/>
            <a:ext cx="12192000" cy="279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FE9FBCD0-4F6E-43F5-E08B-30C994169E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429" y="5609874"/>
            <a:ext cx="1248126" cy="1248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E7B22A-1FED-FECC-788A-B7DE12243E4B}"/>
              </a:ext>
            </a:extLst>
          </p:cNvPr>
          <p:cNvSpPr txBox="1"/>
          <p:nvPr/>
        </p:nvSpPr>
        <p:spPr>
          <a:xfrm>
            <a:off x="0" y="6231169"/>
            <a:ext cx="2109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Edwardian Script ITC" panose="030303020407070D0804" pitchFamily="66" charset="0"/>
              </a:rPr>
              <a:t>Jasvir Singh Nagi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317417-1CFD-E8D4-0CDB-19CE94E41BF6}"/>
              </a:ext>
            </a:extLst>
          </p:cNvPr>
          <p:cNvCxnSpPr/>
          <p:nvPr/>
        </p:nvCxnSpPr>
        <p:spPr>
          <a:xfrm>
            <a:off x="560773" y="598735"/>
            <a:ext cx="1107045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984C31E-CE72-7B8C-338C-D42C49B93293}"/>
              </a:ext>
            </a:extLst>
          </p:cNvPr>
          <p:cNvSpPr/>
          <p:nvPr/>
        </p:nvSpPr>
        <p:spPr>
          <a:xfrm>
            <a:off x="5513033" y="2565647"/>
            <a:ext cx="727967" cy="72796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4BB2C1-DCB1-089D-E302-FA438E470363}"/>
              </a:ext>
            </a:extLst>
          </p:cNvPr>
          <p:cNvSpPr/>
          <p:nvPr/>
        </p:nvSpPr>
        <p:spPr>
          <a:xfrm>
            <a:off x="5386710" y="2473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41124-DE0E-430B-7D35-647263E6F624}"/>
              </a:ext>
            </a:extLst>
          </p:cNvPr>
          <p:cNvSpPr/>
          <p:nvPr/>
        </p:nvSpPr>
        <p:spPr>
          <a:xfrm>
            <a:off x="5560464" y="3100709"/>
            <a:ext cx="655177" cy="3379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30334"/>
              </a:avLst>
            </a:prstTxWarp>
            <a:spAutoFit/>
          </a:bodyPr>
          <a:lstStyle/>
          <a:p>
            <a:pPr algn="ctr"/>
            <a:r>
              <a:rPr lang="en-US" sz="1200" b="1" cap="none" spc="3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R.I.S.E</a:t>
            </a:r>
          </a:p>
        </p:txBody>
      </p:sp>
      <p:pic>
        <p:nvPicPr>
          <p:cNvPr id="20" name="Picture 19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27705DB3-FEB9-D4D9-9432-36DF5B347E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229" y="2340418"/>
            <a:ext cx="1248126" cy="1248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7DEE86F5-CDD9-B55D-3427-9D6CF72162D5}"/>
              </a:ext>
            </a:extLst>
          </p:cNvPr>
          <p:cNvSpPr/>
          <p:nvPr/>
        </p:nvSpPr>
        <p:spPr>
          <a:xfrm>
            <a:off x="5546220" y="2597922"/>
            <a:ext cx="655177" cy="655177"/>
          </a:xfrm>
          <a:prstGeom prst="ellipse">
            <a:avLst/>
          </a:prstGeom>
          <a:noFill/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0BB5F7-BD2B-4833-D464-8FE8024EF3EA}"/>
              </a:ext>
            </a:extLst>
          </p:cNvPr>
          <p:cNvSpPr/>
          <p:nvPr/>
        </p:nvSpPr>
        <p:spPr>
          <a:xfrm>
            <a:off x="5309785" y="2374322"/>
            <a:ext cx="1143219" cy="11432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phic 15" descr="Greek Pillar with solid fill">
            <a:extLst>
              <a:ext uri="{FF2B5EF4-FFF2-40B4-BE49-F238E27FC236}">
                <a16:creationId xmlns:a16="http://schemas.microsoft.com/office/drawing/2014/main" id="{CBA57934-C509-A5CB-F350-53029C7FF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2253" y="2867678"/>
            <a:ext cx="458282" cy="458282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D25E83D-ED48-9A2E-9A27-990CC303BFEF}"/>
              </a:ext>
            </a:extLst>
          </p:cNvPr>
          <p:cNvSpPr/>
          <p:nvPr/>
        </p:nvSpPr>
        <p:spPr>
          <a:xfrm>
            <a:off x="5277248" y="2340417"/>
            <a:ext cx="1211859" cy="12118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Graphic 34" descr="Star with solid fill">
            <a:extLst>
              <a:ext uri="{FF2B5EF4-FFF2-40B4-BE49-F238E27FC236}">
                <a16:creationId xmlns:a16="http://schemas.microsoft.com/office/drawing/2014/main" id="{E9D51DE4-59A1-7C83-2FBD-139DF3151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34869" y="2618740"/>
            <a:ext cx="287786" cy="2877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D2F7F0-8C06-4444-DDC9-55485666C4D2}"/>
              </a:ext>
            </a:extLst>
          </p:cNvPr>
          <p:cNvSpPr/>
          <p:nvPr/>
        </p:nvSpPr>
        <p:spPr>
          <a:xfrm>
            <a:off x="11139651" y="5744421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14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1759</TotalTime>
  <Words>201</Words>
  <Application>Microsoft Office PowerPoint</Application>
  <PresentationFormat>Widescreen</PresentationFormat>
  <Paragraphs>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Arial Black</vt:lpstr>
      <vt:lpstr>Arial Narrow</vt:lpstr>
      <vt:lpstr>Calibri</vt:lpstr>
      <vt:lpstr>Calibri Light</vt:lpstr>
      <vt:lpstr>Corbel</vt:lpstr>
      <vt:lpstr>Edwardian Script ITC</vt:lpstr>
      <vt:lpstr>Times New Roman</vt:lpstr>
      <vt:lpstr>Office Theme</vt:lpstr>
      <vt:lpstr>PowerPoint Presentation</vt:lpstr>
      <vt:lpstr>INTRODUCTION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Jasvir Singh Nagi</dc:creator>
  <cp:lastModifiedBy>Jasvir Singh Nagi</cp:lastModifiedBy>
  <cp:revision>9</cp:revision>
  <dcterms:created xsi:type="dcterms:W3CDTF">2022-07-13T13:46:02Z</dcterms:created>
  <dcterms:modified xsi:type="dcterms:W3CDTF">2022-08-13T16:27:37Z</dcterms:modified>
</cp:coreProperties>
</file>