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57" r:id="rId6"/>
    <p:sldId id="262" r:id="rId7"/>
    <p:sldId id="319" r:id="rId8"/>
    <p:sldId id="264" r:id="rId9"/>
    <p:sldId id="306" r:id="rId10"/>
    <p:sldId id="313" r:id="rId11"/>
    <p:sldId id="261" r:id="rId12"/>
    <p:sldId id="279" r:id="rId13"/>
    <p:sldId id="280" r:id="rId14"/>
    <p:sldId id="267" r:id="rId15"/>
    <p:sldId id="305" r:id="rId16"/>
    <p:sldId id="317" r:id="rId17"/>
    <p:sldId id="320" r:id="rId18"/>
    <p:sldId id="284" r:id="rId19"/>
    <p:sldId id="265" r:id="rId20"/>
    <p:sldId id="311" r:id="rId21"/>
    <p:sldId id="312" r:id="rId22"/>
    <p:sldId id="315" r:id="rId23"/>
    <p:sldId id="308" r:id="rId24"/>
    <p:sldId id="318" r:id="rId25"/>
    <p:sldId id="266" r:id="rId26"/>
    <p:sldId id="309" r:id="rId27"/>
    <p:sldId id="316" r:id="rId28"/>
    <p:sldId id="310" r:id="rId29"/>
    <p:sldId id="321" r:id="rId30"/>
    <p:sldId id="324" r:id="rId31"/>
    <p:sldId id="322" r:id="rId32"/>
    <p:sldId id="323" r:id="rId33"/>
    <p:sldId id="325" r:id="rId34"/>
    <p:sldId id="326" r:id="rId35"/>
    <p:sldId id="327" r:id="rId36"/>
    <p:sldId id="350" r:id="rId37"/>
    <p:sldId id="349" r:id="rId38"/>
    <p:sldId id="342" r:id="rId39"/>
    <p:sldId id="343" r:id="rId40"/>
    <p:sldId id="344" r:id="rId41"/>
    <p:sldId id="345" r:id="rId42"/>
    <p:sldId id="346" r:id="rId43"/>
    <p:sldId id="353" r:id="rId44"/>
    <p:sldId id="352" r:id="rId45"/>
    <p:sldId id="354" r:id="rId46"/>
    <p:sldId id="355" r:id="rId47"/>
    <p:sldId id="356" r:id="rId48"/>
    <p:sldId id="357" r:id="rId49"/>
    <p:sldId id="358" r:id="rId50"/>
    <p:sldId id="361" r:id="rId51"/>
    <p:sldId id="359" r:id="rId52"/>
    <p:sldId id="360" r:id="rId53"/>
    <p:sldId id="362" r:id="rId54"/>
    <p:sldId id="363" r:id="rId55"/>
    <p:sldId id="364" r:id="rId56"/>
    <p:sldId id="365" r:id="rId57"/>
    <p:sldId id="366" r:id="rId58"/>
    <p:sldId id="367" r:id="rId59"/>
    <p:sldId id="371" r:id="rId60"/>
    <p:sldId id="368" r:id="rId61"/>
    <p:sldId id="369" r:id="rId62"/>
    <p:sldId id="370" r:id="rId63"/>
    <p:sldId id="372" r:id="rId64"/>
    <p:sldId id="37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5FC2F5-291B-409B-BD54-8E282019A7A6}" v="1" dt="2026-05-10T10:44:20.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965" y="4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vir Singh Nagi" userId="44b4b5d10f60c340" providerId="LiveId" clId="{2A7FFC51-807A-4EBC-A28D-F2B6DE86596F}"/>
    <pc:docChg chg="modSld">
      <pc:chgData name="Jasvir Singh Nagi" userId="44b4b5d10f60c340" providerId="LiveId" clId="{2A7FFC51-807A-4EBC-A28D-F2B6DE86596F}" dt="2026-05-10T10:44:57.153" v="17" actId="404"/>
      <pc:docMkLst>
        <pc:docMk/>
      </pc:docMkLst>
      <pc:sldChg chg="addSp modSp mod">
        <pc:chgData name="Jasvir Singh Nagi" userId="44b4b5d10f60c340" providerId="LiveId" clId="{2A7FFC51-807A-4EBC-A28D-F2B6DE86596F}" dt="2026-05-10T10:44:57.153" v="17" actId="404"/>
        <pc:sldMkLst>
          <pc:docMk/>
          <pc:sldMk cId="2584210420" sldId="262"/>
        </pc:sldMkLst>
        <pc:spChg chg="add mod">
          <ac:chgData name="Jasvir Singh Nagi" userId="44b4b5d10f60c340" providerId="LiveId" clId="{2A7FFC51-807A-4EBC-A28D-F2B6DE86596F}" dt="2026-05-10T10:44:57.153" v="17" actId="404"/>
          <ac:spMkLst>
            <pc:docMk/>
            <pc:sldMk cId="2584210420" sldId="262"/>
            <ac:spMk id="2" creationId="{34A6F095-899F-82AB-0191-916FB8C37B2C}"/>
          </ac:spMkLst>
        </pc:spChg>
        <pc:spChg chg="mod">
          <ac:chgData name="Jasvir Singh Nagi" userId="44b4b5d10f60c340" providerId="LiveId" clId="{2A7FFC51-807A-4EBC-A28D-F2B6DE86596F}" dt="2026-05-10T10:44:08.617" v="0" actId="14100"/>
          <ac:spMkLst>
            <pc:docMk/>
            <pc:sldMk cId="2584210420" sldId="262"/>
            <ac:spMk id="44" creationId="{40AF44BC-82C4-2948-38E0-D458E280ADF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A8D814-A1F0-45D5-88FE-6E22631BC872}"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9DDCE0D0-BED3-4803-8F1E-1093F922C3D3}">
      <dgm:prSet phldrT="[Text]" custT="1"/>
      <dgm:spPr/>
      <dgm:t>
        <a:bodyPr/>
        <a:lstStyle/>
        <a:p>
          <a:r>
            <a:rPr lang="en-US" sz="1400" dirty="0">
              <a:latin typeface="Impact" panose="020B0806030902050204" pitchFamily="34" charset="0"/>
            </a:rPr>
            <a:t>RISE 6</a:t>
          </a:r>
        </a:p>
      </dgm:t>
    </dgm:pt>
    <dgm:pt modelId="{367FB7B7-0512-48F0-B868-97A02936E557}" type="parTrans" cxnId="{8C57FFEE-0994-45D5-821C-051F8C2C0282}">
      <dgm:prSet/>
      <dgm:spPr/>
      <dgm:t>
        <a:bodyPr/>
        <a:lstStyle/>
        <a:p>
          <a:endParaRPr lang="en-US"/>
        </a:p>
      </dgm:t>
    </dgm:pt>
    <dgm:pt modelId="{984929C3-9345-41AB-A68C-6B0AF4C9717A}" type="sibTrans" cxnId="{8C57FFEE-0994-45D5-821C-051F8C2C0282}">
      <dgm:prSet/>
      <dgm:spPr/>
      <dgm:t>
        <a:bodyPr/>
        <a:lstStyle/>
        <a:p>
          <a:endParaRPr lang="en-US"/>
        </a:p>
      </dgm:t>
    </dgm:pt>
    <dgm:pt modelId="{0DBAD1AF-95EE-4780-9CA6-3A9BDBD8318F}">
      <dgm:prSet phldrT="[Text]" custT="1"/>
      <dgm:spPr/>
      <dgm:t>
        <a:bodyPr/>
        <a:lstStyle/>
        <a:p>
          <a:r>
            <a:rPr lang="en-US" sz="900" dirty="0"/>
            <a:t>CONSULT AND COACH LARGE CORPORATES WITH MONK MINDSET &amp; 5T SKILLS</a:t>
          </a:r>
        </a:p>
      </dgm:t>
    </dgm:pt>
    <dgm:pt modelId="{23D539DE-F97D-454A-8BF6-589DDC67C699}" type="parTrans" cxnId="{31CB9BCC-A15D-48D5-8E90-8B21BEC9BADA}">
      <dgm:prSet/>
      <dgm:spPr/>
      <dgm:t>
        <a:bodyPr/>
        <a:lstStyle/>
        <a:p>
          <a:endParaRPr lang="en-US"/>
        </a:p>
      </dgm:t>
    </dgm:pt>
    <dgm:pt modelId="{8F941CDC-CA83-422E-A18C-1A1B0D39B3AF}" type="sibTrans" cxnId="{31CB9BCC-A15D-48D5-8E90-8B21BEC9BADA}">
      <dgm:prSet/>
      <dgm:spPr/>
      <dgm:t>
        <a:bodyPr/>
        <a:lstStyle/>
        <a:p>
          <a:endParaRPr lang="en-US"/>
        </a:p>
      </dgm:t>
    </dgm:pt>
    <dgm:pt modelId="{EF3B6A2E-E7D0-40AB-B9FB-295221BC1849}">
      <dgm:prSet phldrT="[Text]" custT="1"/>
      <dgm:spPr/>
      <dgm:t>
        <a:bodyPr/>
        <a:lstStyle/>
        <a:p>
          <a:r>
            <a:rPr lang="en-US" sz="1400" dirty="0">
              <a:latin typeface="Impact" panose="020B0806030902050204" pitchFamily="34" charset="0"/>
            </a:rPr>
            <a:t>RISE 5</a:t>
          </a:r>
        </a:p>
      </dgm:t>
    </dgm:pt>
    <dgm:pt modelId="{7D90DA7D-0F44-4120-97EE-27F7132BF360}" type="parTrans" cxnId="{A62A1D2A-4100-47B3-9805-C2006D93C1F5}">
      <dgm:prSet/>
      <dgm:spPr/>
      <dgm:t>
        <a:bodyPr/>
        <a:lstStyle/>
        <a:p>
          <a:endParaRPr lang="en-US"/>
        </a:p>
      </dgm:t>
    </dgm:pt>
    <dgm:pt modelId="{B6E49F56-2837-42EB-8507-0A98EEF15E52}" type="sibTrans" cxnId="{A62A1D2A-4100-47B3-9805-C2006D93C1F5}">
      <dgm:prSet/>
      <dgm:spPr/>
      <dgm:t>
        <a:bodyPr/>
        <a:lstStyle/>
        <a:p>
          <a:endParaRPr lang="en-US"/>
        </a:p>
      </dgm:t>
    </dgm:pt>
    <dgm:pt modelId="{44DB4054-2A7E-4B70-9D03-0C80BAFAE1AF}">
      <dgm:prSet phldrT="[Text]" custT="1"/>
      <dgm:spPr/>
      <dgm:t>
        <a:bodyPr/>
        <a:lstStyle/>
        <a:p>
          <a:r>
            <a:rPr lang="en-US" sz="900" dirty="0"/>
            <a:t>BECOMING A POINEER AND CONSULTING FOR DIGITALIZATION &amp; CHANGE MANAGEMENT CONSULTING IN YOUR FIELD</a:t>
          </a:r>
        </a:p>
      </dgm:t>
    </dgm:pt>
    <dgm:pt modelId="{AD261943-2AD7-42CA-B5AF-808C7153A7EC}" type="parTrans" cxnId="{F926DE3F-A162-443A-ACAF-492CFDA3263B}">
      <dgm:prSet/>
      <dgm:spPr/>
      <dgm:t>
        <a:bodyPr/>
        <a:lstStyle/>
        <a:p>
          <a:endParaRPr lang="en-US"/>
        </a:p>
      </dgm:t>
    </dgm:pt>
    <dgm:pt modelId="{EE1CF7EF-FF61-4E15-A340-5EC8D5777321}" type="sibTrans" cxnId="{F926DE3F-A162-443A-ACAF-492CFDA3263B}">
      <dgm:prSet/>
      <dgm:spPr/>
      <dgm:t>
        <a:bodyPr/>
        <a:lstStyle/>
        <a:p>
          <a:endParaRPr lang="en-US"/>
        </a:p>
      </dgm:t>
    </dgm:pt>
    <dgm:pt modelId="{E7F6D95F-71E2-4353-82CC-03D66F83D133}">
      <dgm:prSet phldrT="[Text]" custT="1"/>
      <dgm:spPr/>
      <dgm:t>
        <a:bodyPr/>
        <a:lstStyle/>
        <a:p>
          <a:r>
            <a:rPr lang="en-US" sz="1400" dirty="0">
              <a:latin typeface="Impact" panose="020B0806030902050204" pitchFamily="34" charset="0"/>
            </a:rPr>
            <a:t>RISE 4</a:t>
          </a:r>
        </a:p>
      </dgm:t>
    </dgm:pt>
    <dgm:pt modelId="{C06B7303-0B80-4EE2-9A8B-9E36CE68BBE7}" type="parTrans" cxnId="{9CFE69A3-B10C-4F8C-B1DF-84D67EFD26EA}">
      <dgm:prSet/>
      <dgm:spPr/>
      <dgm:t>
        <a:bodyPr/>
        <a:lstStyle/>
        <a:p>
          <a:endParaRPr lang="en-US"/>
        </a:p>
      </dgm:t>
    </dgm:pt>
    <dgm:pt modelId="{FA151BD0-80F9-4F4B-A2B2-A98E60774BEA}" type="sibTrans" cxnId="{9CFE69A3-B10C-4F8C-B1DF-84D67EFD26EA}">
      <dgm:prSet/>
      <dgm:spPr/>
      <dgm:t>
        <a:bodyPr/>
        <a:lstStyle/>
        <a:p>
          <a:endParaRPr lang="en-US"/>
        </a:p>
      </dgm:t>
    </dgm:pt>
    <dgm:pt modelId="{21C9C8FD-D7A1-444B-8739-8AFA4C2E4716}">
      <dgm:prSet phldrT="[Text]" custT="1"/>
      <dgm:spPr/>
      <dgm:t>
        <a:bodyPr/>
        <a:lstStyle/>
        <a:p>
          <a:r>
            <a:rPr lang="en-US" sz="900" dirty="0"/>
            <a:t>SCALING THE BUSINESS THROUGH AUTOMATION, TRIBE BUILDING &amp; INCOME GROWTH THROUGH VARIOUS PLATFORMS</a:t>
          </a:r>
        </a:p>
      </dgm:t>
    </dgm:pt>
    <dgm:pt modelId="{80B2EAEA-70C6-4AC1-BB25-2510ECCD6703}" type="parTrans" cxnId="{8B7F4C32-16A9-484E-A81A-0930C382CC20}">
      <dgm:prSet/>
      <dgm:spPr/>
      <dgm:t>
        <a:bodyPr/>
        <a:lstStyle/>
        <a:p>
          <a:endParaRPr lang="en-US"/>
        </a:p>
      </dgm:t>
    </dgm:pt>
    <dgm:pt modelId="{78F45056-CB17-44B2-BC0D-61AD57306015}" type="sibTrans" cxnId="{8B7F4C32-16A9-484E-A81A-0930C382CC20}">
      <dgm:prSet/>
      <dgm:spPr/>
      <dgm:t>
        <a:bodyPr/>
        <a:lstStyle/>
        <a:p>
          <a:endParaRPr lang="en-US"/>
        </a:p>
      </dgm:t>
    </dgm:pt>
    <dgm:pt modelId="{87752A1E-454C-4132-A5EB-5EBA5A20324E}">
      <dgm:prSet phldrT="[Text]" custT="1"/>
      <dgm:spPr/>
      <dgm:t>
        <a:bodyPr/>
        <a:lstStyle/>
        <a:p>
          <a:r>
            <a:rPr lang="en-US" sz="1400" dirty="0">
              <a:latin typeface="Impact" panose="020B0806030902050204" pitchFamily="34" charset="0"/>
            </a:rPr>
            <a:t>RISE 3</a:t>
          </a:r>
        </a:p>
      </dgm:t>
    </dgm:pt>
    <dgm:pt modelId="{6E493877-BB2B-4286-827C-B7066387C370}" type="parTrans" cxnId="{A0C934B7-E79C-49FD-8BAA-206ECE06652A}">
      <dgm:prSet/>
      <dgm:spPr/>
      <dgm:t>
        <a:bodyPr/>
        <a:lstStyle/>
        <a:p>
          <a:endParaRPr lang="en-US"/>
        </a:p>
      </dgm:t>
    </dgm:pt>
    <dgm:pt modelId="{EAB038EA-E439-4C15-833A-FD47A84E3002}" type="sibTrans" cxnId="{A0C934B7-E79C-49FD-8BAA-206ECE06652A}">
      <dgm:prSet/>
      <dgm:spPr/>
      <dgm:t>
        <a:bodyPr/>
        <a:lstStyle/>
        <a:p>
          <a:endParaRPr lang="en-US"/>
        </a:p>
      </dgm:t>
    </dgm:pt>
    <dgm:pt modelId="{F1B23956-6638-4CEE-B9FC-F5FE9581A6CB}">
      <dgm:prSet phldrT="[Text]" custT="1"/>
      <dgm:spPr/>
      <dgm:t>
        <a:bodyPr/>
        <a:lstStyle/>
        <a:p>
          <a:r>
            <a:rPr lang="en-US" sz="1400" dirty="0">
              <a:latin typeface="Impact" panose="020B0806030902050204" pitchFamily="34" charset="0"/>
            </a:rPr>
            <a:t>RISE 2</a:t>
          </a:r>
        </a:p>
      </dgm:t>
    </dgm:pt>
    <dgm:pt modelId="{0F7FE04E-4310-4408-9B54-CE782FCDA7EC}" type="parTrans" cxnId="{F03B4AA4-EE6A-4761-9D3A-B14D87284D53}">
      <dgm:prSet/>
      <dgm:spPr/>
      <dgm:t>
        <a:bodyPr/>
        <a:lstStyle/>
        <a:p>
          <a:endParaRPr lang="en-US"/>
        </a:p>
      </dgm:t>
    </dgm:pt>
    <dgm:pt modelId="{1D79A635-DC8B-49A2-A2A7-FAF1484816F5}" type="sibTrans" cxnId="{F03B4AA4-EE6A-4761-9D3A-B14D87284D53}">
      <dgm:prSet/>
      <dgm:spPr/>
      <dgm:t>
        <a:bodyPr/>
        <a:lstStyle/>
        <a:p>
          <a:endParaRPr lang="en-US"/>
        </a:p>
      </dgm:t>
    </dgm:pt>
    <dgm:pt modelId="{6EE1481F-CA3D-46E4-8AF1-C6E9B1914F51}">
      <dgm:prSet phldrT="[Text]" custT="1"/>
      <dgm:spPr/>
      <dgm:t>
        <a:bodyPr/>
        <a:lstStyle/>
        <a:p>
          <a:r>
            <a:rPr lang="en-US" sz="1400" dirty="0">
              <a:latin typeface="Impact" panose="020B0806030902050204" pitchFamily="34" charset="0"/>
            </a:rPr>
            <a:t>RISE 1</a:t>
          </a:r>
        </a:p>
      </dgm:t>
    </dgm:pt>
    <dgm:pt modelId="{B7BA6548-09F9-4374-8B77-F50412C00293}" type="parTrans" cxnId="{1A3FD821-BE84-476D-9E38-9607EEE266BF}">
      <dgm:prSet/>
      <dgm:spPr/>
      <dgm:t>
        <a:bodyPr/>
        <a:lstStyle/>
        <a:p>
          <a:endParaRPr lang="en-US"/>
        </a:p>
      </dgm:t>
    </dgm:pt>
    <dgm:pt modelId="{D79F24A9-4210-4335-8BE9-CF7A95165350}" type="sibTrans" cxnId="{1A3FD821-BE84-476D-9E38-9607EEE266BF}">
      <dgm:prSet/>
      <dgm:spPr/>
      <dgm:t>
        <a:bodyPr/>
        <a:lstStyle/>
        <a:p>
          <a:endParaRPr lang="en-US"/>
        </a:p>
      </dgm:t>
    </dgm:pt>
    <dgm:pt modelId="{7E0EB538-B43B-41A1-83E7-B8AD1BC86122}">
      <dgm:prSet phldrT="[Text]" custT="1"/>
      <dgm:spPr/>
      <dgm:t>
        <a:bodyPr/>
        <a:lstStyle/>
        <a:p>
          <a:r>
            <a:rPr lang="en-US" sz="900" dirty="0"/>
            <a:t>DIGITAL ECOSYSTEM SETUP FOR SCALING THROUGH SALES &amp; MARKETING</a:t>
          </a:r>
        </a:p>
      </dgm:t>
    </dgm:pt>
    <dgm:pt modelId="{55A8B915-A4A0-481D-94E7-3852257A3097}" type="parTrans" cxnId="{486EBC03-20F6-4B7B-B435-1D4FA126D4A2}">
      <dgm:prSet/>
      <dgm:spPr/>
      <dgm:t>
        <a:bodyPr/>
        <a:lstStyle/>
        <a:p>
          <a:endParaRPr lang="en-US"/>
        </a:p>
      </dgm:t>
    </dgm:pt>
    <dgm:pt modelId="{6BEB310B-105E-4D20-AFEC-36F62414B50C}" type="sibTrans" cxnId="{486EBC03-20F6-4B7B-B435-1D4FA126D4A2}">
      <dgm:prSet/>
      <dgm:spPr/>
      <dgm:t>
        <a:bodyPr/>
        <a:lstStyle/>
        <a:p>
          <a:endParaRPr lang="en-US"/>
        </a:p>
      </dgm:t>
    </dgm:pt>
    <dgm:pt modelId="{CC9BC225-F853-4371-A05E-D07E55679543}">
      <dgm:prSet phldrT="[Text]" custT="1"/>
      <dgm:spPr/>
      <dgm:t>
        <a:bodyPr/>
        <a:lstStyle/>
        <a:p>
          <a:r>
            <a:rPr lang="en-US" sz="900" dirty="0"/>
            <a:t>DIGITAL ASSET CREATION FOR MONETIZATION</a:t>
          </a:r>
        </a:p>
      </dgm:t>
    </dgm:pt>
    <dgm:pt modelId="{EDBBDF13-FF44-4CE9-9A57-0A2F993BEAA9}" type="parTrans" cxnId="{A684CCE0-4D6C-4DC3-B28D-2BB0B0D277B2}">
      <dgm:prSet/>
      <dgm:spPr/>
      <dgm:t>
        <a:bodyPr/>
        <a:lstStyle/>
        <a:p>
          <a:endParaRPr lang="en-US"/>
        </a:p>
      </dgm:t>
    </dgm:pt>
    <dgm:pt modelId="{A807C8E9-D6FA-4A71-88ED-9FC70BB53443}" type="sibTrans" cxnId="{A684CCE0-4D6C-4DC3-B28D-2BB0B0D277B2}">
      <dgm:prSet/>
      <dgm:spPr/>
      <dgm:t>
        <a:bodyPr/>
        <a:lstStyle/>
        <a:p>
          <a:endParaRPr lang="en-US"/>
        </a:p>
      </dgm:t>
    </dgm:pt>
    <dgm:pt modelId="{D6427A22-300D-41C1-967F-73EDE57068D0}">
      <dgm:prSet phldrT="[Text]" custT="1"/>
      <dgm:spPr/>
      <dgm:t>
        <a:bodyPr/>
        <a:lstStyle/>
        <a:p>
          <a:r>
            <a:rPr lang="en-US" sz="900" dirty="0"/>
            <a:t>DIGITAL ASSET FOR KNOWLEDGE BUSINESS, STRATEGY &amp; PLANNING</a:t>
          </a:r>
        </a:p>
      </dgm:t>
    </dgm:pt>
    <dgm:pt modelId="{31AF071B-17C9-413B-8EF0-2866B8E0475B}" type="parTrans" cxnId="{86D40944-15CA-453F-937E-35D67A8C5C5F}">
      <dgm:prSet/>
      <dgm:spPr/>
      <dgm:t>
        <a:bodyPr/>
        <a:lstStyle/>
        <a:p>
          <a:endParaRPr lang="en-US"/>
        </a:p>
      </dgm:t>
    </dgm:pt>
    <dgm:pt modelId="{35EC9F6D-1D34-4D93-AB97-6F86FE2F95E6}" type="sibTrans" cxnId="{86D40944-15CA-453F-937E-35D67A8C5C5F}">
      <dgm:prSet/>
      <dgm:spPr/>
      <dgm:t>
        <a:bodyPr/>
        <a:lstStyle/>
        <a:p>
          <a:endParaRPr lang="en-US"/>
        </a:p>
      </dgm:t>
    </dgm:pt>
    <dgm:pt modelId="{5DA72456-0EB3-4C87-A93B-EFE47489CC7C}">
      <dgm:prSet phldrT="[Text]" custT="1"/>
      <dgm:spPr/>
      <dgm:t>
        <a:bodyPr/>
        <a:lstStyle/>
        <a:p>
          <a:r>
            <a:rPr lang="en-US" sz="1200" b="1" dirty="0">
              <a:solidFill>
                <a:schemeClr val="accent2"/>
              </a:solidFill>
            </a:rPr>
            <a:t>P</a:t>
          </a:r>
          <a:r>
            <a:rPr lang="en-US" sz="1200" dirty="0">
              <a:solidFill>
                <a:schemeClr val="accent2"/>
              </a:solidFill>
            </a:rPr>
            <a:t>IONEERING &amp; PASSING THE LEGACY</a:t>
          </a:r>
        </a:p>
      </dgm:t>
    </dgm:pt>
    <dgm:pt modelId="{FA840B31-ABDC-457F-A445-1B38C8F4B074}" type="parTrans" cxnId="{1C217138-7B30-42BF-9819-25FC68016B5E}">
      <dgm:prSet/>
      <dgm:spPr/>
      <dgm:t>
        <a:bodyPr/>
        <a:lstStyle/>
        <a:p>
          <a:endParaRPr lang="en-US"/>
        </a:p>
      </dgm:t>
    </dgm:pt>
    <dgm:pt modelId="{2674D1CD-4AFF-4B06-9E1A-C555DC43BB0D}" type="sibTrans" cxnId="{1C217138-7B30-42BF-9819-25FC68016B5E}">
      <dgm:prSet/>
      <dgm:spPr/>
      <dgm:t>
        <a:bodyPr/>
        <a:lstStyle/>
        <a:p>
          <a:endParaRPr lang="en-US"/>
        </a:p>
      </dgm:t>
    </dgm:pt>
    <dgm:pt modelId="{FBF314E0-4F92-48DF-825A-D792B41984DB}">
      <dgm:prSet phldrT="[Text]" custT="1"/>
      <dgm:spPr/>
      <dgm:t>
        <a:bodyPr/>
        <a:lstStyle/>
        <a:p>
          <a:r>
            <a:rPr lang="en-US" sz="1200" b="1" dirty="0">
              <a:solidFill>
                <a:schemeClr val="accent2"/>
              </a:solidFill>
            </a:rPr>
            <a:t>U</a:t>
          </a:r>
          <a:r>
            <a:rPr lang="en-US" sz="1200" dirty="0">
              <a:solidFill>
                <a:schemeClr val="accent2"/>
              </a:solidFill>
            </a:rPr>
            <a:t>TILIZE &amp; DIVERSIFY</a:t>
          </a:r>
        </a:p>
      </dgm:t>
    </dgm:pt>
    <dgm:pt modelId="{B48F6D71-954A-43D8-9387-5735ECD0ADD1}" type="parTrans" cxnId="{D156935E-FDB1-4F08-A65A-F749FE18378B}">
      <dgm:prSet/>
      <dgm:spPr/>
      <dgm:t>
        <a:bodyPr/>
        <a:lstStyle/>
        <a:p>
          <a:endParaRPr lang="en-US"/>
        </a:p>
      </dgm:t>
    </dgm:pt>
    <dgm:pt modelId="{8DCA9BF9-1101-4D73-82FF-D1ECFD411B14}" type="sibTrans" cxnId="{D156935E-FDB1-4F08-A65A-F749FE18378B}">
      <dgm:prSet/>
      <dgm:spPr/>
      <dgm:t>
        <a:bodyPr/>
        <a:lstStyle/>
        <a:p>
          <a:endParaRPr lang="en-US"/>
        </a:p>
      </dgm:t>
    </dgm:pt>
    <dgm:pt modelId="{F6EFEB92-5E47-4209-A518-81B04B6E37A4}">
      <dgm:prSet phldrT="[Text]" custT="1"/>
      <dgm:spPr/>
      <dgm:t>
        <a:bodyPr/>
        <a:lstStyle/>
        <a:p>
          <a:r>
            <a:rPr lang="en-US" sz="1200" b="1" dirty="0">
              <a:solidFill>
                <a:schemeClr val="accent2"/>
              </a:solidFill>
            </a:rPr>
            <a:t>E</a:t>
          </a:r>
          <a:r>
            <a:rPr lang="en-US" sz="1200" dirty="0">
              <a:solidFill>
                <a:schemeClr val="accent2"/>
              </a:solidFill>
            </a:rPr>
            <a:t>ARNINGS  &amp; INCOME MANAGMENT</a:t>
          </a:r>
        </a:p>
      </dgm:t>
    </dgm:pt>
    <dgm:pt modelId="{9734BF77-420A-4CCA-A13D-CDCD1FA84A88}" type="parTrans" cxnId="{B4566003-44BC-4DCF-9895-E9701D04BC70}">
      <dgm:prSet/>
      <dgm:spPr/>
      <dgm:t>
        <a:bodyPr/>
        <a:lstStyle/>
        <a:p>
          <a:endParaRPr lang="en-US"/>
        </a:p>
      </dgm:t>
    </dgm:pt>
    <dgm:pt modelId="{FF378968-B729-4830-9BD2-D456871AF8F7}" type="sibTrans" cxnId="{B4566003-44BC-4DCF-9895-E9701D04BC70}">
      <dgm:prSet/>
      <dgm:spPr/>
      <dgm:t>
        <a:bodyPr/>
        <a:lstStyle/>
        <a:p>
          <a:endParaRPr lang="en-US"/>
        </a:p>
      </dgm:t>
    </dgm:pt>
    <dgm:pt modelId="{18E4B0BC-D440-4EFD-98B6-2E5B32F8C40E}">
      <dgm:prSet phldrT="[Text]" custT="1"/>
      <dgm:spPr/>
      <dgm:t>
        <a:bodyPr/>
        <a:lstStyle/>
        <a:p>
          <a:r>
            <a:rPr lang="en-US" sz="1200" b="1" dirty="0">
              <a:solidFill>
                <a:schemeClr val="accent2"/>
              </a:solidFill>
            </a:rPr>
            <a:t>S</a:t>
          </a:r>
          <a:r>
            <a:rPr lang="en-US" sz="1200" dirty="0">
              <a:solidFill>
                <a:schemeClr val="accent2"/>
              </a:solidFill>
            </a:rPr>
            <a:t>ALES &amp; MARKETING AS A SERVICE</a:t>
          </a:r>
        </a:p>
      </dgm:t>
    </dgm:pt>
    <dgm:pt modelId="{E2FCDCEB-4A09-4AAB-8D41-54447DBFBF6C}" type="parTrans" cxnId="{C60EFC11-E18B-4EEC-8AE1-F74BACDC4770}">
      <dgm:prSet/>
      <dgm:spPr/>
      <dgm:t>
        <a:bodyPr/>
        <a:lstStyle/>
        <a:p>
          <a:endParaRPr lang="en-US"/>
        </a:p>
      </dgm:t>
    </dgm:pt>
    <dgm:pt modelId="{687337E3-C93F-4314-9849-E1755DDC4C1C}" type="sibTrans" cxnId="{C60EFC11-E18B-4EEC-8AE1-F74BACDC4770}">
      <dgm:prSet/>
      <dgm:spPr/>
      <dgm:t>
        <a:bodyPr/>
        <a:lstStyle/>
        <a:p>
          <a:endParaRPr lang="en-US"/>
        </a:p>
      </dgm:t>
    </dgm:pt>
    <dgm:pt modelId="{8681B29D-96A2-4FAE-A98F-15A3B6FF4061}">
      <dgm:prSet phldrT="[Text]" custT="1"/>
      <dgm:spPr/>
      <dgm:t>
        <a:bodyPr/>
        <a:lstStyle/>
        <a:p>
          <a:r>
            <a:rPr lang="en-US" sz="1200" b="1" dirty="0">
              <a:solidFill>
                <a:schemeClr val="accent2"/>
              </a:solidFill>
            </a:rPr>
            <a:t>I</a:t>
          </a:r>
          <a:r>
            <a:rPr lang="en-US" sz="1200" dirty="0">
              <a:solidFill>
                <a:schemeClr val="accent2"/>
              </a:solidFill>
            </a:rPr>
            <a:t>NNOVATE &amp; CREATE</a:t>
          </a:r>
        </a:p>
      </dgm:t>
    </dgm:pt>
    <dgm:pt modelId="{5E60E51B-22F5-43EE-8987-5671A31ABFC4}" type="parTrans" cxnId="{508F768E-3C31-4F66-91F8-1D77CC4546D2}">
      <dgm:prSet/>
      <dgm:spPr/>
      <dgm:t>
        <a:bodyPr/>
        <a:lstStyle/>
        <a:p>
          <a:endParaRPr lang="en-US"/>
        </a:p>
      </dgm:t>
    </dgm:pt>
    <dgm:pt modelId="{1A571020-E09E-4BFE-A802-FD017F222020}" type="sibTrans" cxnId="{508F768E-3C31-4F66-91F8-1D77CC4546D2}">
      <dgm:prSet/>
      <dgm:spPr/>
      <dgm:t>
        <a:bodyPr/>
        <a:lstStyle/>
        <a:p>
          <a:endParaRPr lang="en-US"/>
        </a:p>
      </dgm:t>
    </dgm:pt>
    <dgm:pt modelId="{42A5508F-3B5B-4729-BA4D-73BFD9707F11}">
      <dgm:prSet phldrT="[Text]" custT="1"/>
      <dgm:spPr/>
      <dgm:t>
        <a:bodyPr/>
        <a:lstStyle/>
        <a:p>
          <a:r>
            <a:rPr lang="en-US" sz="1200" b="1" dirty="0">
              <a:solidFill>
                <a:schemeClr val="accent2"/>
              </a:solidFill>
            </a:rPr>
            <a:t>R</a:t>
          </a:r>
          <a:r>
            <a:rPr lang="en-US" sz="1200" dirty="0">
              <a:solidFill>
                <a:schemeClr val="accent2"/>
              </a:solidFill>
            </a:rPr>
            <a:t>ESULT PLANNING</a:t>
          </a:r>
        </a:p>
      </dgm:t>
    </dgm:pt>
    <dgm:pt modelId="{1EC3FC93-C968-4473-93E5-6B97C46842CA}" type="parTrans" cxnId="{7C6762B8-EDB6-445B-B94C-8D83D2F73A5D}">
      <dgm:prSet/>
      <dgm:spPr/>
      <dgm:t>
        <a:bodyPr/>
        <a:lstStyle/>
        <a:p>
          <a:endParaRPr lang="en-US"/>
        </a:p>
      </dgm:t>
    </dgm:pt>
    <dgm:pt modelId="{69BC85CC-9283-41A2-AAF0-535799AE1D6B}" type="sibTrans" cxnId="{7C6762B8-EDB6-445B-B94C-8D83D2F73A5D}">
      <dgm:prSet/>
      <dgm:spPr/>
      <dgm:t>
        <a:bodyPr/>
        <a:lstStyle/>
        <a:p>
          <a:endParaRPr lang="en-US"/>
        </a:p>
      </dgm:t>
    </dgm:pt>
    <dgm:pt modelId="{BDB459D9-5296-4BED-845F-97BA53247614}" type="pres">
      <dgm:prSet presAssocID="{90A8D814-A1F0-45D5-88FE-6E22631BC872}" presName="Name0" presStyleCnt="0">
        <dgm:presLayoutVars>
          <dgm:chMax/>
          <dgm:chPref val="3"/>
          <dgm:dir/>
          <dgm:animOne val="branch"/>
          <dgm:animLvl val="lvl"/>
        </dgm:presLayoutVars>
      </dgm:prSet>
      <dgm:spPr/>
    </dgm:pt>
    <dgm:pt modelId="{7CE14171-2B78-4D28-BD3D-F2F5A35E4E29}" type="pres">
      <dgm:prSet presAssocID="{9DDCE0D0-BED3-4803-8F1E-1093F922C3D3}" presName="composite" presStyleCnt="0"/>
      <dgm:spPr/>
    </dgm:pt>
    <dgm:pt modelId="{D895A512-7ABA-438B-9B7E-BBEFE0976719}" type="pres">
      <dgm:prSet presAssocID="{9DDCE0D0-BED3-4803-8F1E-1093F922C3D3}" presName="FirstChild" presStyleLbl="revTx" presStyleIdx="0" presStyleCnt="12">
        <dgm:presLayoutVars>
          <dgm:chMax val="0"/>
          <dgm:chPref val="0"/>
          <dgm:bulletEnabled val="1"/>
        </dgm:presLayoutVars>
      </dgm:prSet>
      <dgm:spPr/>
    </dgm:pt>
    <dgm:pt modelId="{80789309-75C4-4F01-AB95-91C1E8D6225D}" type="pres">
      <dgm:prSet presAssocID="{9DDCE0D0-BED3-4803-8F1E-1093F922C3D3}" presName="Parent" presStyleLbl="alignNode1" presStyleIdx="0" presStyleCnt="6">
        <dgm:presLayoutVars>
          <dgm:chMax val="3"/>
          <dgm:chPref val="3"/>
          <dgm:bulletEnabled val="1"/>
        </dgm:presLayoutVars>
      </dgm:prSet>
      <dgm:spPr/>
    </dgm:pt>
    <dgm:pt modelId="{9A7CEE33-2B50-4AB8-9D48-6316E4DCF26B}" type="pres">
      <dgm:prSet presAssocID="{9DDCE0D0-BED3-4803-8F1E-1093F922C3D3}" presName="Accent" presStyleLbl="parChTrans1D1" presStyleIdx="0" presStyleCnt="6"/>
      <dgm:spPr/>
    </dgm:pt>
    <dgm:pt modelId="{F7105C47-FE5F-4F8C-863E-33BCF91294B4}" type="pres">
      <dgm:prSet presAssocID="{9DDCE0D0-BED3-4803-8F1E-1093F922C3D3}" presName="Child" presStyleLbl="revTx" presStyleIdx="1" presStyleCnt="12">
        <dgm:presLayoutVars>
          <dgm:chMax val="0"/>
          <dgm:chPref val="0"/>
          <dgm:bulletEnabled val="1"/>
        </dgm:presLayoutVars>
      </dgm:prSet>
      <dgm:spPr/>
    </dgm:pt>
    <dgm:pt modelId="{F990E6D2-1FAC-479E-994E-B47946CA727C}" type="pres">
      <dgm:prSet presAssocID="{984929C3-9345-41AB-A68C-6B0AF4C9717A}" presName="sibTrans" presStyleCnt="0"/>
      <dgm:spPr/>
    </dgm:pt>
    <dgm:pt modelId="{1955562C-CDE6-47FF-ADD3-39290CFFDAD4}" type="pres">
      <dgm:prSet presAssocID="{EF3B6A2E-E7D0-40AB-B9FB-295221BC1849}" presName="composite" presStyleCnt="0"/>
      <dgm:spPr/>
    </dgm:pt>
    <dgm:pt modelId="{144138D8-2322-41F1-85C4-EF5F94243526}" type="pres">
      <dgm:prSet presAssocID="{EF3B6A2E-E7D0-40AB-B9FB-295221BC1849}" presName="FirstChild" presStyleLbl="revTx" presStyleIdx="2" presStyleCnt="12">
        <dgm:presLayoutVars>
          <dgm:chMax val="0"/>
          <dgm:chPref val="0"/>
          <dgm:bulletEnabled val="1"/>
        </dgm:presLayoutVars>
      </dgm:prSet>
      <dgm:spPr/>
    </dgm:pt>
    <dgm:pt modelId="{2E0DA9E1-9645-4906-88AB-B0B9630BE63E}" type="pres">
      <dgm:prSet presAssocID="{EF3B6A2E-E7D0-40AB-B9FB-295221BC1849}" presName="Parent" presStyleLbl="alignNode1" presStyleIdx="1" presStyleCnt="6">
        <dgm:presLayoutVars>
          <dgm:chMax val="3"/>
          <dgm:chPref val="3"/>
          <dgm:bulletEnabled val="1"/>
        </dgm:presLayoutVars>
      </dgm:prSet>
      <dgm:spPr/>
    </dgm:pt>
    <dgm:pt modelId="{41CFC232-B613-49B9-B68D-C1D501FDB929}" type="pres">
      <dgm:prSet presAssocID="{EF3B6A2E-E7D0-40AB-B9FB-295221BC1849}" presName="Accent" presStyleLbl="parChTrans1D1" presStyleIdx="1" presStyleCnt="6"/>
      <dgm:spPr/>
    </dgm:pt>
    <dgm:pt modelId="{3232193C-908A-4243-9A03-BB5B271864AF}" type="pres">
      <dgm:prSet presAssocID="{EF3B6A2E-E7D0-40AB-B9FB-295221BC1849}" presName="Child" presStyleLbl="revTx" presStyleIdx="3" presStyleCnt="12">
        <dgm:presLayoutVars>
          <dgm:chMax val="0"/>
          <dgm:chPref val="0"/>
          <dgm:bulletEnabled val="1"/>
        </dgm:presLayoutVars>
      </dgm:prSet>
      <dgm:spPr/>
    </dgm:pt>
    <dgm:pt modelId="{14E1BB7B-25DA-4301-89CC-B9D4376B31BE}" type="pres">
      <dgm:prSet presAssocID="{B6E49F56-2837-42EB-8507-0A98EEF15E52}" presName="sibTrans" presStyleCnt="0"/>
      <dgm:spPr/>
    </dgm:pt>
    <dgm:pt modelId="{22BE30DF-C54C-4F99-8DED-D7C3F203E0F1}" type="pres">
      <dgm:prSet presAssocID="{E7F6D95F-71E2-4353-82CC-03D66F83D133}" presName="composite" presStyleCnt="0"/>
      <dgm:spPr/>
    </dgm:pt>
    <dgm:pt modelId="{465DAEF7-C41A-4EA0-86E9-974561479E1B}" type="pres">
      <dgm:prSet presAssocID="{E7F6D95F-71E2-4353-82CC-03D66F83D133}" presName="FirstChild" presStyleLbl="revTx" presStyleIdx="4" presStyleCnt="12">
        <dgm:presLayoutVars>
          <dgm:chMax val="0"/>
          <dgm:chPref val="0"/>
          <dgm:bulletEnabled val="1"/>
        </dgm:presLayoutVars>
      </dgm:prSet>
      <dgm:spPr/>
    </dgm:pt>
    <dgm:pt modelId="{14AD958D-8657-44BE-9003-969A970354DE}" type="pres">
      <dgm:prSet presAssocID="{E7F6D95F-71E2-4353-82CC-03D66F83D133}" presName="Parent" presStyleLbl="alignNode1" presStyleIdx="2" presStyleCnt="6">
        <dgm:presLayoutVars>
          <dgm:chMax val="3"/>
          <dgm:chPref val="3"/>
          <dgm:bulletEnabled val="1"/>
        </dgm:presLayoutVars>
      </dgm:prSet>
      <dgm:spPr/>
    </dgm:pt>
    <dgm:pt modelId="{6EAECECB-5A4D-4CD0-9495-0F3C03916932}" type="pres">
      <dgm:prSet presAssocID="{E7F6D95F-71E2-4353-82CC-03D66F83D133}" presName="Accent" presStyleLbl="parChTrans1D1" presStyleIdx="2" presStyleCnt="6"/>
      <dgm:spPr/>
    </dgm:pt>
    <dgm:pt modelId="{681066CE-9C37-4FD5-BC76-E0943AF3159B}" type="pres">
      <dgm:prSet presAssocID="{E7F6D95F-71E2-4353-82CC-03D66F83D133}" presName="Child" presStyleLbl="revTx" presStyleIdx="5" presStyleCnt="12">
        <dgm:presLayoutVars>
          <dgm:chMax val="0"/>
          <dgm:chPref val="0"/>
          <dgm:bulletEnabled val="1"/>
        </dgm:presLayoutVars>
      </dgm:prSet>
      <dgm:spPr/>
    </dgm:pt>
    <dgm:pt modelId="{A43693FE-14DD-486F-82C2-7AD1DA268EC8}" type="pres">
      <dgm:prSet presAssocID="{FA151BD0-80F9-4F4B-A2B2-A98E60774BEA}" presName="sibTrans" presStyleCnt="0"/>
      <dgm:spPr/>
    </dgm:pt>
    <dgm:pt modelId="{D3259D63-618F-4B3B-B048-1DAB030F83CD}" type="pres">
      <dgm:prSet presAssocID="{87752A1E-454C-4132-A5EB-5EBA5A20324E}" presName="composite" presStyleCnt="0"/>
      <dgm:spPr/>
    </dgm:pt>
    <dgm:pt modelId="{A4D14644-8AD1-4AD1-B610-704D03DDA39D}" type="pres">
      <dgm:prSet presAssocID="{87752A1E-454C-4132-A5EB-5EBA5A20324E}" presName="FirstChild" presStyleLbl="revTx" presStyleIdx="6" presStyleCnt="12">
        <dgm:presLayoutVars>
          <dgm:chMax val="0"/>
          <dgm:chPref val="0"/>
          <dgm:bulletEnabled val="1"/>
        </dgm:presLayoutVars>
      </dgm:prSet>
      <dgm:spPr/>
    </dgm:pt>
    <dgm:pt modelId="{983B1ECB-AA7F-473C-BA13-729308A29F23}" type="pres">
      <dgm:prSet presAssocID="{87752A1E-454C-4132-A5EB-5EBA5A20324E}" presName="Parent" presStyleLbl="alignNode1" presStyleIdx="3" presStyleCnt="6">
        <dgm:presLayoutVars>
          <dgm:chMax val="3"/>
          <dgm:chPref val="3"/>
          <dgm:bulletEnabled val="1"/>
        </dgm:presLayoutVars>
      </dgm:prSet>
      <dgm:spPr/>
    </dgm:pt>
    <dgm:pt modelId="{29B49254-2F39-496D-940F-2786339C0F40}" type="pres">
      <dgm:prSet presAssocID="{87752A1E-454C-4132-A5EB-5EBA5A20324E}" presName="Accent" presStyleLbl="parChTrans1D1" presStyleIdx="3" presStyleCnt="6"/>
      <dgm:spPr/>
    </dgm:pt>
    <dgm:pt modelId="{3922E645-0B8F-4B73-B9AD-75E487A32E52}" type="pres">
      <dgm:prSet presAssocID="{87752A1E-454C-4132-A5EB-5EBA5A20324E}" presName="Child" presStyleLbl="revTx" presStyleIdx="7" presStyleCnt="12">
        <dgm:presLayoutVars>
          <dgm:chMax val="0"/>
          <dgm:chPref val="0"/>
          <dgm:bulletEnabled val="1"/>
        </dgm:presLayoutVars>
      </dgm:prSet>
      <dgm:spPr/>
    </dgm:pt>
    <dgm:pt modelId="{093BA540-64EC-49A3-BD07-82FE63787390}" type="pres">
      <dgm:prSet presAssocID="{EAB038EA-E439-4C15-833A-FD47A84E3002}" presName="sibTrans" presStyleCnt="0"/>
      <dgm:spPr/>
    </dgm:pt>
    <dgm:pt modelId="{FCFEFA1A-C139-4DD5-AFBD-3BD1FC8373BE}" type="pres">
      <dgm:prSet presAssocID="{F1B23956-6638-4CEE-B9FC-F5FE9581A6CB}" presName="composite" presStyleCnt="0"/>
      <dgm:spPr/>
    </dgm:pt>
    <dgm:pt modelId="{52C948FF-57D3-41CE-BE38-B03AB297F937}" type="pres">
      <dgm:prSet presAssocID="{F1B23956-6638-4CEE-B9FC-F5FE9581A6CB}" presName="FirstChild" presStyleLbl="revTx" presStyleIdx="8" presStyleCnt="12">
        <dgm:presLayoutVars>
          <dgm:chMax val="0"/>
          <dgm:chPref val="0"/>
          <dgm:bulletEnabled val="1"/>
        </dgm:presLayoutVars>
      </dgm:prSet>
      <dgm:spPr/>
    </dgm:pt>
    <dgm:pt modelId="{9CAB4385-0247-421C-8EDA-79FF17718214}" type="pres">
      <dgm:prSet presAssocID="{F1B23956-6638-4CEE-B9FC-F5FE9581A6CB}" presName="Parent" presStyleLbl="alignNode1" presStyleIdx="4" presStyleCnt="6">
        <dgm:presLayoutVars>
          <dgm:chMax val="3"/>
          <dgm:chPref val="3"/>
          <dgm:bulletEnabled val="1"/>
        </dgm:presLayoutVars>
      </dgm:prSet>
      <dgm:spPr/>
    </dgm:pt>
    <dgm:pt modelId="{CE6DC371-3954-4540-B19E-6DC45990350F}" type="pres">
      <dgm:prSet presAssocID="{F1B23956-6638-4CEE-B9FC-F5FE9581A6CB}" presName="Accent" presStyleLbl="parChTrans1D1" presStyleIdx="4" presStyleCnt="6"/>
      <dgm:spPr/>
    </dgm:pt>
    <dgm:pt modelId="{D6509921-2DF1-48FF-9F44-E436A6681ECF}" type="pres">
      <dgm:prSet presAssocID="{F1B23956-6638-4CEE-B9FC-F5FE9581A6CB}" presName="Child" presStyleLbl="revTx" presStyleIdx="9" presStyleCnt="12">
        <dgm:presLayoutVars>
          <dgm:chMax val="0"/>
          <dgm:chPref val="0"/>
          <dgm:bulletEnabled val="1"/>
        </dgm:presLayoutVars>
      </dgm:prSet>
      <dgm:spPr/>
    </dgm:pt>
    <dgm:pt modelId="{0EE4D5F6-33E5-45C2-8142-430E385E332B}" type="pres">
      <dgm:prSet presAssocID="{1D79A635-DC8B-49A2-A2A7-FAF1484816F5}" presName="sibTrans" presStyleCnt="0"/>
      <dgm:spPr/>
    </dgm:pt>
    <dgm:pt modelId="{4D331246-910B-424B-9C1F-77FC7939A730}" type="pres">
      <dgm:prSet presAssocID="{6EE1481F-CA3D-46E4-8AF1-C6E9B1914F51}" presName="composite" presStyleCnt="0"/>
      <dgm:spPr/>
    </dgm:pt>
    <dgm:pt modelId="{D38C28C9-3D68-4710-8D30-C1AB7D17D7B0}" type="pres">
      <dgm:prSet presAssocID="{6EE1481F-CA3D-46E4-8AF1-C6E9B1914F51}" presName="FirstChild" presStyleLbl="revTx" presStyleIdx="10" presStyleCnt="12">
        <dgm:presLayoutVars>
          <dgm:chMax val="0"/>
          <dgm:chPref val="0"/>
          <dgm:bulletEnabled val="1"/>
        </dgm:presLayoutVars>
      </dgm:prSet>
      <dgm:spPr/>
    </dgm:pt>
    <dgm:pt modelId="{5146D7D4-5EFB-418A-A7D0-95A3DBFDEF41}" type="pres">
      <dgm:prSet presAssocID="{6EE1481F-CA3D-46E4-8AF1-C6E9B1914F51}" presName="Parent" presStyleLbl="alignNode1" presStyleIdx="5" presStyleCnt="6">
        <dgm:presLayoutVars>
          <dgm:chMax val="3"/>
          <dgm:chPref val="3"/>
          <dgm:bulletEnabled val="1"/>
        </dgm:presLayoutVars>
      </dgm:prSet>
      <dgm:spPr/>
    </dgm:pt>
    <dgm:pt modelId="{3F93B7E2-F2D0-4B15-93A1-F2FA7B3CB8D3}" type="pres">
      <dgm:prSet presAssocID="{6EE1481F-CA3D-46E4-8AF1-C6E9B1914F51}" presName="Accent" presStyleLbl="parChTrans1D1" presStyleIdx="5" presStyleCnt="6"/>
      <dgm:spPr/>
    </dgm:pt>
    <dgm:pt modelId="{BB80F9AF-01F4-430C-BFA4-DAF726CDA0A3}" type="pres">
      <dgm:prSet presAssocID="{6EE1481F-CA3D-46E4-8AF1-C6E9B1914F51}" presName="Child" presStyleLbl="revTx" presStyleIdx="11" presStyleCnt="12">
        <dgm:presLayoutVars>
          <dgm:chMax val="0"/>
          <dgm:chPref val="0"/>
          <dgm:bulletEnabled val="1"/>
        </dgm:presLayoutVars>
      </dgm:prSet>
      <dgm:spPr/>
    </dgm:pt>
  </dgm:ptLst>
  <dgm:cxnLst>
    <dgm:cxn modelId="{B4566003-44BC-4DCF-9895-E9701D04BC70}" srcId="{E7F6D95F-71E2-4353-82CC-03D66F83D133}" destId="{F6EFEB92-5E47-4209-A518-81B04B6E37A4}" srcOrd="0" destOrd="0" parTransId="{9734BF77-420A-4CCA-A13D-CDCD1FA84A88}" sibTransId="{FF378968-B729-4830-9BD2-D456871AF8F7}"/>
    <dgm:cxn modelId="{486EBC03-20F6-4B7B-B435-1D4FA126D4A2}" srcId="{87752A1E-454C-4132-A5EB-5EBA5A20324E}" destId="{7E0EB538-B43B-41A1-83E7-B8AD1BC86122}" srcOrd="1" destOrd="0" parTransId="{55A8B915-A4A0-481D-94E7-3852257A3097}" sibTransId="{6BEB310B-105E-4D20-AFEC-36F62414B50C}"/>
    <dgm:cxn modelId="{EDC2C00B-2E20-4534-9F73-2E193FC7D0FD}" type="presOf" srcId="{5DA72456-0EB3-4C87-A93B-EFE47489CC7C}" destId="{D895A512-7ABA-438B-9B7E-BBEFE0976719}" srcOrd="0" destOrd="0" presId="urn:microsoft.com/office/officeart/2011/layout/TabList"/>
    <dgm:cxn modelId="{C60EFC11-E18B-4EEC-8AE1-F74BACDC4770}" srcId="{87752A1E-454C-4132-A5EB-5EBA5A20324E}" destId="{18E4B0BC-D440-4EFD-98B6-2E5B32F8C40E}" srcOrd="0" destOrd="0" parTransId="{E2FCDCEB-4A09-4AAB-8D41-54447DBFBF6C}" sibTransId="{687337E3-C93F-4314-9849-E1755DDC4C1C}"/>
    <dgm:cxn modelId="{C36A8F1C-4548-4DF9-B6E6-301B440EA228}" type="presOf" srcId="{7E0EB538-B43B-41A1-83E7-B8AD1BC86122}" destId="{3922E645-0B8F-4B73-B9AD-75E487A32E52}" srcOrd="0" destOrd="0" presId="urn:microsoft.com/office/officeart/2011/layout/TabList"/>
    <dgm:cxn modelId="{DCF61320-E397-4649-B72B-A7DA205D2D4E}" type="presOf" srcId="{0DBAD1AF-95EE-4780-9CA6-3A9BDBD8318F}" destId="{F7105C47-FE5F-4F8C-863E-33BCF91294B4}" srcOrd="0" destOrd="0" presId="urn:microsoft.com/office/officeart/2011/layout/TabList"/>
    <dgm:cxn modelId="{1A3FD821-BE84-476D-9E38-9607EEE266BF}" srcId="{90A8D814-A1F0-45D5-88FE-6E22631BC872}" destId="{6EE1481F-CA3D-46E4-8AF1-C6E9B1914F51}" srcOrd="5" destOrd="0" parTransId="{B7BA6548-09F9-4374-8B77-F50412C00293}" sibTransId="{D79F24A9-4210-4335-8BE9-CF7A95165350}"/>
    <dgm:cxn modelId="{A62A1D2A-4100-47B3-9805-C2006D93C1F5}" srcId="{90A8D814-A1F0-45D5-88FE-6E22631BC872}" destId="{EF3B6A2E-E7D0-40AB-B9FB-295221BC1849}" srcOrd="1" destOrd="0" parTransId="{7D90DA7D-0F44-4120-97EE-27F7132BF360}" sibTransId="{B6E49F56-2837-42EB-8507-0A98EEF15E52}"/>
    <dgm:cxn modelId="{29563D31-502A-46D9-9096-129EB4B26A71}" type="presOf" srcId="{90A8D814-A1F0-45D5-88FE-6E22631BC872}" destId="{BDB459D9-5296-4BED-845F-97BA53247614}" srcOrd="0" destOrd="0" presId="urn:microsoft.com/office/officeart/2011/layout/TabList"/>
    <dgm:cxn modelId="{8B7F4C32-16A9-484E-A81A-0930C382CC20}" srcId="{E7F6D95F-71E2-4353-82CC-03D66F83D133}" destId="{21C9C8FD-D7A1-444B-8739-8AFA4C2E4716}" srcOrd="1" destOrd="0" parTransId="{80B2EAEA-70C6-4AC1-BB25-2510ECCD6703}" sibTransId="{78F45056-CB17-44B2-BC0D-61AD57306015}"/>
    <dgm:cxn modelId="{0BBAE132-AF1C-45BA-BFCD-1132090BA005}" type="presOf" srcId="{42A5508F-3B5B-4729-BA4D-73BFD9707F11}" destId="{D38C28C9-3D68-4710-8D30-C1AB7D17D7B0}" srcOrd="0" destOrd="0" presId="urn:microsoft.com/office/officeart/2011/layout/TabList"/>
    <dgm:cxn modelId="{931BBC37-A4A0-4FC4-8A48-426463532B2F}" type="presOf" srcId="{F1B23956-6638-4CEE-B9FC-F5FE9581A6CB}" destId="{9CAB4385-0247-421C-8EDA-79FF17718214}" srcOrd="0" destOrd="0" presId="urn:microsoft.com/office/officeart/2011/layout/TabList"/>
    <dgm:cxn modelId="{1C217138-7B30-42BF-9819-25FC68016B5E}" srcId="{9DDCE0D0-BED3-4803-8F1E-1093F922C3D3}" destId="{5DA72456-0EB3-4C87-A93B-EFE47489CC7C}" srcOrd="0" destOrd="0" parTransId="{FA840B31-ABDC-457F-A445-1B38C8F4B074}" sibTransId="{2674D1CD-4AFF-4B06-9E1A-C555DC43BB0D}"/>
    <dgm:cxn modelId="{6A92B23B-A64B-47B7-91AC-F5202F998C52}" type="presOf" srcId="{6EE1481F-CA3D-46E4-8AF1-C6E9B1914F51}" destId="{5146D7D4-5EFB-418A-A7D0-95A3DBFDEF41}" srcOrd="0" destOrd="0" presId="urn:microsoft.com/office/officeart/2011/layout/TabList"/>
    <dgm:cxn modelId="{F926DE3F-A162-443A-ACAF-492CFDA3263B}" srcId="{EF3B6A2E-E7D0-40AB-B9FB-295221BC1849}" destId="{44DB4054-2A7E-4B70-9D03-0C80BAFAE1AF}" srcOrd="1" destOrd="0" parTransId="{AD261943-2AD7-42CA-B5AF-808C7153A7EC}" sibTransId="{EE1CF7EF-FF61-4E15-A340-5EC8D5777321}"/>
    <dgm:cxn modelId="{D156935E-FDB1-4F08-A65A-F749FE18378B}" srcId="{EF3B6A2E-E7D0-40AB-B9FB-295221BC1849}" destId="{FBF314E0-4F92-48DF-825A-D792B41984DB}" srcOrd="0" destOrd="0" parTransId="{B48F6D71-954A-43D8-9387-5735ECD0ADD1}" sibTransId="{8DCA9BF9-1101-4D73-82FF-D1ECFD411B14}"/>
    <dgm:cxn modelId="{86D40944-15CA-453F-937E-35D67A8C5C5F}" srcId="{6EE1481F-CA3D-46E4-8AF1-C6E9B1914F51}" destId="{D6427A22-300D-41C1-967F-73EDE57068D0}" srcOrd="1" destOrd="0" parTransId="{31AF071B-17C9-413B-8EF0-2866B8E0475B}" sibTransId="{35EC9F6D-1D34-4D93-AB97-6F86FE2F95E6}"/>
    <dgm:cxn modelId="{EA04A671-770F-4922-BF78-EADF7328DF58}" type="presOf" srcId="{EF3B6A2E-E7D0-40AB-B9FB-295221BC1849}" destId="{2E0DA9E1-9645-4906-88AB-B0B9630BE63E}" srcOrd="0" destOrd="0" presId="urn:microsoft.com/office/officeart/2011/layout/TabList"/>
    <dgm:cxn modelId="{3235E775-E76E-4106-88D9-8962E85E6F1D}" type="presOf" srcId="{44DB4054-2A7E-4B70-9D03-0C80BAFAE1AF}" destId="{3232193C-908A-4243-9A03-BB5B271864AF}" srcOrd="0" destOrd="0" presId="urn:microsoft.com/office/officeart/2011/layout/TabList"/>
    <dgm:cxn modelId="{C96E947D-09BB-435B-8E04-F59281B55BF8}" type="presOf" srcId="{18E4B0BC-D440-4EFD-98B6-2E5B32F8C40E}" destId="{A4D14644-8AD1-4AD1-B610-704D03DDA39D}" srcOrd="0" destOrd="0" presId="urn:microsoft.com/office/officeart/2011/layout/TabList"/>
    <dgm:cxn modelId="{508F768E-3C31-4F66-91F8-1D77CC4546D2}" srcId="{F1B23956-6638-4CEE-B9FC-F5FE9581A6CB}" destId="{8681B29D-96A2-4FAE-A98F-15A3B6FF4061}" srcOrd="0" destOrd="0" parTransId="{5E60E51B-22F5-43EE-8987-5671A31ABFC4}" sibTransId="{1A571020-E09E-4BFE-A802-FD017F222020}"/>
    <dgm:cxn modelId="{F9946593-3661-425C-B864-616109C2DED6}" type="presOf" srcId="{21C9C8FD-D7A1-444B-8739-8AFA4C2E4716}" destId="{681066CE-9C37-4FD5-BC76-E0943AF3159B}" srcOrd="0" destOrd="0" presId="urn:microsoft.com/office/officeart/2011/layout/TabList"/>
    <dgm:cxn modelId="{9CFE69A3-B10C-4F8C-B1DF-84D67EFD26EA}" srcId="{90A8D814-A1F0-45D5-88FE-6E22631BC872}" destId="{E7F6D95F-71E2-4353-82CC-03D66F83D133}" srcOrd="2" destOrd="0" parTransId="{C06B7303-0B80-4EE2-9A8B-9E36CE68BBE7}" sibTransId="{FA151BD0-80F9-4F4B-A2B2-A98E60774BEA}"/>
    <dgm:cxn modelId="{DBF1E9A3-9079-4C3A-BDD7-1909DF11623A}" type="presOf" srcId="{F6EFEB92-5E47-4209-A518-81B04B6E37A4}" destId="{465DAEF7-C41A-4EA0-86E9-974561479E1B}" srcOrd="0" destOrd="0" presId="urn:microsoft.com/office/officeart/2011/layout/TabList"/>
    <dgm:cxn modelId="{F03B4AA4-EE6A-4761-9D3A-B14D87284D53}" srcId="{90A8D814-A1F0-45D5-88FE-6E22631BC872}" destId="{F1B23956-6638-4CEE-B9FC-F5FE9581A6CB}" srcOrd="4" destOrd="0" parTransId="{0F7FE04E-4310-4408-9B54-CE782FCDA7EC}" sibTransId="{1D79A635-DC8B-49A2-A2A7-FAF1484816F5}"/>
    <dgm:cxn modelId="{A8C56EB0-70E8-4749-8602-134C57E3F135}" type="presOf" srcId="{D6427A22-300D-41C1-967F-73EDE57068D0}" destId="{BB80F9AF-01F4-430C-BFA4-DAF726CDA0A3}" srcOrd="0" destOrd="0" presId="urn:microsoft.com/office/officeart/2011/layout/TabList"/>
    <dgm:cxn modelId="{A0C934B7-E79C-49FD-8BAA-206ECE06652A}" srcId="{90A8D814-A1F0-45D5-88FE-6E22631BC872}" destId="{87752A1E-454C-4132-A5EB-5EBA5A20324E}" srcOrd="3" destOrd="0" parTransId="{6E493877-BB2B-4286-827C-B7066387C370}" sibTransId="{EAB038EA-E439-4C15-833A-FD47A84E3002}"/>
    <dgm:cxn modelId="{7C6762B8-EDB6-445B-B94C-8D83D2F73A5D}" srcId="{6EE1481F-CA3D-46E4-8AF1-C6E9B1914F51}" destId="{42A5508F-3B5B-4729-BA4D-73BFD9707F11}" srcOrd="0" destOrd="0" parTransId="{1EC3FC93-C968-4473-93E5-6B97C46842CA}" sibTransId="{69BC85CC-9283-41A2-AAF0-535799AE1D6B}"/>
    <dgm:cxn modelId="{A47F49C5-B7F1-48F6-A83B-300CDED2C7CD}" type="presOf" srcId="{8681B29D-96A2-4FAE-A98F-15A3B6FF4061}" destId="{52C948FF-57D3-41CE-BE38-B03AB297F937}" srcOrd="0" destOrd="0" presId="urn:microsoft.com/office/officeart/2011/layout/TabList"/>
    <dgm:cxn modelId="{B59E1DC8-FEB9-4A72-9C75-A73A92001183}" type="presOf" srcId="{9DDCE0D0-BED3-4803-8F1E-1093F922C3D3}" destId="{80789309-75C4-4F01-AB95-91C1E8D6225D}" srcOrd="0" destOrd="0" presId="urn:microsoft.com/office/officeart/2011/layout/TabList"/>
    <dgm:cxn modelId="{31CB9BCC-A15D-48D5-8E90-8B21BEC9BADA}" srcId="{9DDCE0D0-BED3-4803-8F1E-1093F922C3D3}" destId="{0DBAD1AF-95EE-4780-9CA6-3A9BDBD8318F}" srcOrd="1" destOrd="0" parTransId="{23D539DE-F97D-454A-8BF6-589DDC67C699}" sibTransId="{8F941CDC-CA83-422E-A18C-1A1B0D39B3AF}"/>
    <dgm:cxn modelId="{8CA4D7CD-5081-47EB-8812-16A3029D4E54}" type="presOf" srcId="{CC9BC225-F853-4371-A05E-D07E55679543}" destId="{D6509921-2DF1-48FF-9F44-E436A6681ECF}" srcOrd="0" destOrd="0" presId="urn:microsoft.com/office/officeart/2011/layout/TabList"/>
    <dgm:cxn modelId="{64F0FACE-84CE-4DC3-A1F5-FB8495426D93}" type="presOf" srcId="{FBF314E0-4F92-48DF-825A-D792B41984DB}" destId="{144138D8-2322-41F1-85C4-EF5F94243526}" srcOrd="0" destOrd="0" presId="urn:microsoft.com/office/officeart/2011/layout/TabList"/>
    <dgm:cxn modelId="{A684CCE0-4D6C-4DC3-B28D-2BB0B0D277B2}" srcId="{F1B23956-6638-4CEE-B9FC-F5FE9581A6CB}" destId="{CC9BC225-F853-4371-A05E-D07E55679543}" srcOrd="1" destOrd="0" parTransId="{EDBBDF13-FF44-4CE9-9A57-0A2F993BEAA9}" sibTransId="{A807C8E9-D6FA-4A71-88ED-9FC70BB53443}"/>
    <dgm:cxn modelId="{FDF523EC-B0FE-414B-99D8-8141D22CACDF}" type="presOf" srcId="{E7F6D95F-71E2-4353-82CC-03D66F83D133}" destId="{14AD958D-8657-44BE-9003-969A970354DE}" srcOrd="0" destOrd="0" presId="urn:microsoft.com/office/officeart/2011/layout/TabList"/>
    <dgm:cxn modelId="{8C57FFEE-0994-45D5-821C-051F8C2C0282}" srcId="{90A8D814-A1F0-45D5-88FE-6E22631BC872}" destId="{9DDCE0D0-BED3-4803-8F1E-1093F922C3D3}" srcOrd="0" destOrd="0" parTransId="{367FB7B7-0512-48F0-B868-97A02936E557}" sibTransId="{984929C3-9345-41AB-A68C-6B0AF4C9717A}"/>
    <dgm:cxn modelId="{A884BDF1-FDBB-451B-A820-93C49CFBBA3F}" type="presOf" srcId="{87752A1E-454C-4132-A5EB-5EBA5A20324E}" destId="{983B1ECB-AA7F-473C-BA13-729308A29F23}" srcOrd="0" destOrd="0" presId="urn:microsoft.com/office/officeart/2011/layout/TabList"/>
    <dgm:cxn modelId="{E90AD3E3-A74F-4264-9EB4-2A3B0B78B74B}" type="presParOf" srcId="{BDB459D9-5296-4BED-845F-97BA53247614}" destId="{7CE14171-2B78-4D28-BD3D-F2F5A35E4E29}" srcOrd="0" destOrd="0" presId="urn:microsoft.com/office/officeart/2011/layout/TabList"/>
    <dgm:cxn modelId="{AE24B2EB-D4C2-4C4F-861B-7B462C4BFAC3}" type="presParOf" srcId="{7CE14171-2B78-4D28-BD3D-F2F5A35E4E29}" destId="{D895A512-7ABA-438B-9B7E-BBEFE0976719}" srcOrd="0" destOrd="0" presId="urn:microsoft.com/office/officeart/2011/layout/TabList"/>
    <dgm:cxn modelId="{52B8072D-6B92-40A5-BAC2-B5CF46075CB6}" type="presParOf" srcId="{7CE14171-2B78-4D28-BD3D-F2F5A35E4E29}" destId="{80789309-75C4-4F01-AB95-91C1E8D6225D}" srcOrd="1" destOrd="0" presId="urn:microsoft.com/office/officeart/2011/layout/TabList"/>
    <dgm:cxn modelId="{7106CC16-4875-46B7-8B01-4DB1B3C3BCB9}" type="presParOf" srcId="{7CE14171-2B78-4D28-BD3D-F2F5A35E4E29}" destId="{9A7CEE33-2B50-4AB8-9D48-6316E4DCF26B}" srcOrd="2" destOrd="0" presId="urn:microsoft.com/office/officeart/2011/layout/TabList"/>
    <dgm:cxn modelId="{76019EC3-A971-4EC9-BF67-4D0619058EC7}" type="presParOf" srcId="{BDB459D9-5296-4BED-845F-97BA53247614}" destId="{F7105C47-FE5F-4F8C-863E-33BCF91294B4}" srcOrd="1" destOrd="0" presId="urn:microsoft.com/office/officeart/2011/layout/TabList"/>
    <dgm:cxn modelId="{6E99EB8B-8CC9-43AE-8B90-E8737FCAD3D0}" type="presParOf" srcId="{BDB459D9-5296-4BED-845F-97BA53247614}" destId="{F990E6D2-1FAC-479E-994E-B47946CA727C}" srcOrd="2" destOrd="0" presId="urn:microsoft.com/office/officeart/2011/layout/TabList"/>
    <dgm:cxn modelId="{7A2868C1-B497-46D4-AF66-73D64EDDA85C}" type="presParOf" srcId="{BDB459D9-5296-4BED-845F-97BA53247614}" destId="{1955562C-CDE6-47FF-ADD3-39290CFFDAD4}" srcOrd="3" destOrd="0" presId="urn:microsoft.com/office/officeart/2011/layout/TabList"/>
    <dgm:cxn modelId="{EF0F7BE1-1FFF-4563-8289-A9BB97BBAE9C}" type="presParOf" srcId="{1955562C-CDE6-47FF-ADD3-39290CFFDAD4}" destId="{144138D8-2322-41F1-85C4-EF5F94243526}" srcOrd="0" destOrd="0" presId="urn:microsoft.com/office/officeart/2011/layout/TabList"/>
    <dgm:cxn modelId="{B22F2212-34CE-4959-8735-B50CCA107750}" type="presParOf" srcId="{1955562C-CDE6-47FF-ADD3-39290CFFDAD4}" destId="{2E0DA9E1-9645-4906-88AB-B0B9630BE63E}" srcOrd="1" destOrd="0" presId="urn:microsoft.com/office/officeart/2011/layout/TabList"/>
    <dgm:cxn modelId="{09C1F1A3-F0BA-47DE-B255-647DE45D90B4}" type="presParOf" srcId="{1955562C-CDE6-47FF-ADD3-39290CFFDAD4}" destId="{41CFC232-B613-49B9-B68D-C1D501FDB929}" srcOrd="2" destOrd="0" presId="urn:microsoft.com/office/officeart/2011/layout/TabList"/>
    <dgm:cxn modelId="{B3B6F02A-788D-4F11-9B2B-10F80306AF93}" type="presParOf" srcId="{BDB459D9-5296-4BED-845F-97BA53247614}" destId="{3232193C-908A-4243-9A03-BB5B271864AF}" srcOrd="4" destOrd="0" presId="urn:microsoft.com/office/officeart/2011/layout/TabList"/>
    <dgm:cxn modelId="{2F2DA206-3216-49CC-9C0C-7D38AD021680}" type="presParOf" srcId="{BDB459D9-5296-4BED-845F-97BA53247614}" destId="{14E1BB7B-25DA-4301-89CC-B9D4376B31BE}" srcOrd="5" destOrd="0" presId="urn:microsoft.com/office/officeart/2011/layout/TabList"/>
    <dgm:cxn modelId="{71CAEE5C-7641-48EA-AD7C-8C8573B4EB6D}" type="presParOf" srcId="{BDB459D9-5296-4BED-845F-97BA53247614}" destId="{22BE30DF-C54C-4F99-8DED-D7C3F203E0F1}" srcOrd="6" destOrd="0" presId="urn:microsoft.com/office/officeart/2011/layout/TabList"/>
    <dgm:cxn modelId="{15C73C2B-FD3F-4954-BFCE-FB672C38849E}" type="presParOf" srcId="{22BE30DF-C54C-4F99-8DED-D7C3F203E0F1}" destId="{465DAEF7-C41A-4EA0-86E9-974561479E1B}" srcOrd="0" destOrd="0" presId="urn:microsoft.com/office/officeart/2011/layout/TabList"/>
    <dgm:cxn modelId="{4DB92A67-5153-4A84-B12C-CA5336AD5614}" type="presParOf" srcId="{22BE30DF-C54C-4F99-8DED-D7C3F203E0F1}" destId="{14AD958D-8657-44BE-9003-969A970354DE}" srcOrd="1" destOrd="0" presId="urn:microsoft.com/office/officeart/2011/layout/TabList"/>
    <dgm:cxn modelId="{BF76433C-F33D-43B7-A242-1201D60A4F26}" type="presParOf" srcId="{22BE30DF-C54C-4F99-8DED-D7C3F203E0F1}" destId="{6EAECECB-5A4D-4CD0-9495-0F3C03916932}" srcOrd="2" destOrd="0" presId="urn:microsoft.com/office/officeart/2011/layout/TabList"/>
    <dgm:cxn modelId="{9D1694B6-72A8-4DF6-863D-37C4542AD337}" type="presParOf" srcId="{BDB459D9-5296-4BED-845F-97BA53247614}" destId="{681066CE-9C37-4FD5-BC76-E0943AF3159B}" srcOrd="7" destOrd="0" presId="urn:microsoft.com/office/officeart/2011/layout/TabList"/>
    <dgm:cxn modelId="{4BC35E77-898C-4B03-A1E0-8AEEB4C2C3DF}" type="presParOf" srcId="{BDB459D9-5296-4BED-845F-97BA53247614}" destId="{A43693FE-14DD-486F-82C2-7AD1DA268EC8}" srcOrd="8" destOrd="0" presId="urn:microsoft.com/office/officeart/2011/layout/TabList"/>
    <dgm:cxn modelId="{CD3EBC5E-1ED1-4066-87AC-95D74CFCA97F}" type="presParOf" srcId="{BDB459D9-5296-4BED-845F-97BA53247614}" destId="{D3259D63-618F-4B3B-B048-1DAB030F83CD}" srcOrd="9" destOrd="0" presId="urn:microsoft.com/office/officeart/2011/layout/TabList"/>
    <dgm:cxn modelId="{6CA47829-3E20-4D3B-B6E0-60D6746FDAF0}" type="presParOf" srcId="{D3259D63-618F-4B3B-B048-1DAB030F83CD}" destId="{A4D14644-8AD1-4AD1-B610-704D03DDA39D}" srcOrd="0" destOrd="0" presId="urn:microsoft.com/office/officeart/2011/layout/TabList"/>
    <dgm:cxn modelId="{02A6555D-BBD7-4197-BDB8-25828FFE7AC1}" type="presParOf" srcId="{D3259D63-618F-4B3B-B048-1DAB030F83CD}" destId="{983B1ECB-AA7F-473C-BA13-729308A29F23}" srcOrd="1" destOrd="0" presId="urn:microsoft.com/office/officeart/2011/layout/TabList"/>
    <dgm:cxn modelId="{94931ED5-1800-48DF-B669-AF860590B9B5}" type="presParOf" srcId="{D3259D63-618F-4B3B-B048-1DAB030F83CD}" destId="{29B49254-2F39-496D-940F-2786339C0F40}" srcOrd="2" destOrd="0" presId="urn:microsoft.com/office/officeart/2011/layout/TabList"/>
    <dgm:cxn modelId="{CC91C667-CBCB-453C-8A08-49964146F095}" type="presParOf" srcId="{BDB459D9-5296-4BED-845F-97BA53247614}" destId="{3922E645-0B8F-4B73-B9AD-75E487A32E52}" srcOrd="10" destOrd="0" presId="urn:microsoft.com/office/officeart/2011/layout/TabList"/>
    <dgm:cxn modelId="{A77699CE-FE22-4E6F-8238-48F7F9CB77A9}" type="presParOf" srcId="{BDB459D9-5296-4BED-845F-97BA53247614}" destId="{093BA540-64EC-49A3-BD07-82FE63787390}" srcOrd="11" destOrd="0" presId="urn:microsoft.com/office/officeart/2011/layout/TabList"/>
    <dgm:cxn modelId="{6E06A503-8276-4FD6-AC03-719CE8FD9F81}" type="presParOf" srcId="{BDB459D9-5296-4BED-845F-97BA53247614}" destId="{FCFEFA1A-C139-4DD5-AFBD-3BD1FC8373BE}" srcOrd="12" destOrd="0" presId="urn:microsoft.com/office/officeart/2011/layout/TabList"/>
    <dgm:cxn modelId="{1ECC749C-A11E-4AD1-AB14-B2F86F1359CB}" type="presParOf" srcId="{FCFEFA1A-C139-4DD5-AFBD-3BD1FC8373BE}" destId="{52C948FF-57D3-41CE-BE38-B03AB297F937}" srcOrd="0" destOrd="0" presId="urn:microsoft.com/office/officeart/2011/layout/TabList"/>
    <dgm:cxn modelId="{40050883-6FCD-4640-BB7D-8AFBAFCA947E}" type="presParOf" srcId="{FCFEFA1A-C139-4DD5-AFBD-3BD1FC8373BE}" destId="{9CAB4385-0247-421C-8EDA-79FF17718214}" srcOrd="1" destOrd="0" presId="urn:microsoft.com/office/officeart/2011/layout/TabList"/>
    <dgm:cxn modelId="{CD1205D3-BB25-4595-9833-AFF43A562C97}" type="presParOf" srcId="{FCFEFA1A-C139-4DD5-AFBD-3BD1FC8373BE}" destId="{CE6DC371-3954-4540-B19E-6DC45990350F}" srcOrd="2" destOrd="0" presId="urn:microsoft.com/office/officeart/2011/layout/TabList"/>
    <dgm:cxn modelId="{9BA0470E-4FBF-4178-9501-0E75D2138D2B}" type="presParOf" srcId="{BDB459D9-5296-4BED-845F-97BA53247614}" destId="{D6509921-2DF1-48FF-9F44-E436A6681ECF}" srcOrd="13" destOrd="0" presId="urn:microsoft.com/office/officeart/2011/layout/TabList"/>
    <dgm:cxn modelId="{A0E0474D-B020-4E01-8ED3-CD7E7F300F51}" type="presParOf" srcId="{BDB459D9-5296-4BED-845F-97BA53247614}" destId="{0EE4D5F6-33E5-45C2-8142-430E385E332B}" srcOrd="14" destOrd="0" presId="urn:microsoft.com/office/officeart/2011/layout/TabList"/>
    <dgm:cxn modelId="{3312F6B0-B079-4397-9D61-B693EE228A5A}" type="presParOf" srcId="{BDB459D9-5296-4BED-845F-97BA53247614}" destId="{4D331246-910B-424B-9C1F-77FC7939A730}" srcOrd="15" destOrd="0" presId="urn:microsoft.com/office/officeart/2011/layout/TabList"/>
    <dgm:cxn modelId="{B3EE6EA2-52EB-4D6B-9E81-02D31C0D5589}" type="presParOf" srcId="{4D331246-910B-424B-9C1F-77FC7939A730}" destId="{D38C28C9-3D68-4710-8D30-C1AB7D17D7B0}" srcOrd="0" destOrd="0" presId="urn:microsoft.com/office/officeart/2011/layout/TabList"/>
    <dgm:cxn modelId="{67FFE066-22C0-4093-BAE4-3E97BDD79B66}" type="presParOf" srcId="{4D331246-910B-424B-9C1F-77FC7939A730}" destId="{5146D7D4-5EFB-418A-A7D0-95A3DBFDEF41}" srcOrd="1" destOrd="0" presId="urn:microsoft.com/office/officeart/2011/layout/TabList"/>
    <dgm:cxn modelId="{3586A724-8158-4CCA-93BE-E9A31869F32C}" type="presParOf" srcId="{4D331246-910B-424B-9C1F-77FC7939A730}" destId="{3F93B7E2-F2D0-4B15-93A1-F2FA7B3CB8D3}" srcOrd="2" destOrd="0" presId="urn:microsoft.com/office/officeart/2011/layout/TabList"/>
    <dgm:cxn modelId="{EE90C079-80E3-4A3A-995F-465178EE5D57}" type="presParOf" srcId="{BDB459D9-5296-4BED-845F-97BA53247614}" destId="{BB80F9AF-01F4-430C-BFA4-DAF726CDA0A3}" srcOrd="16"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8D8AB1-BF7E-47CB-A49A-1F603BF44B95}"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A3A5CF42-D10C-4A8D-B4A0-86BBE6EF493D}">
      <dgm:prSet custT="1"/>
      <dgm:spPr>
        <a:solidFill>
          <a:schemeClr val="accent2"/>
        </a:solidFill>
      </dgm:spPr>
      <dgm:t>
        <a:bodyPr/>
        <a:lstStyle/>
        <a:p>
          <a:r>
            <a:rPr lang="en-US" sz="1400" dirty="0">
              <a:latin typeface="Impact" panose="020B0806030902050204" pitchFamily="34" charset="0"/>
            </a:rPr>
            <a:t>  PASSION</a:t>
          </a:r>
        </a:p>
      </dgm:t>
    </dgm:pt>
    <dgm:pt modelId="{E4B02EE1-CEB4-4F6A-831F-DDD8916BEA72}" type="parTrans" cxnId="{88BA48C6-8167-45C0-9DA1-562D5DDE0A3F}">
      <dgm:prSet/>
      <dgm:spPr/>
      <dgm:t>
        <a:bodyPr/>
        <a:lstStyle/>
        <a:p>
          <a:endParaRPr lang="en-US" sz="3200"/>
        </a:p>
      </dgm:t>
    </dgm:pt>
    <dgm:pt modelId="{633295EA-F9D7-4273-ABAA-C888EAF3BE16}" type="sibTrans" cxnId="{88BA48C6-8167-45C0-9DA1-562D5DDE0A3F}">
      <dgm:prSet/>
      <dgm:spPr/>
      <dgm:t>
        <a:bodyPr/>
        <a:lstStyle/>
        <a:p>
          <a:endParaRPr lang="en-US" sz="3200"/>
        </a:p>
      </dgm:t>
    </dgm:pt>
    <dgm:pt modelId="{CBA920EF-CA96-41BB-BA29-DE2BE59B499D}" type="pres">
      <dgm:prSet presAssocID="{0C8D8AB1-BF7E-47CB-A49A-1F603BF44B95}" presName="linear" presStyleCnt="0">
        <dgm:presLayoutVars>
          <dgm:animLvl val="lvl"/>
          <dgm:resizeHandles val="exact"/>
        </dgm:presLayoutVars>
      </dgm:prSet>
      <dgm:spPr/>
    </dgm:pt>
    <dgm:pt modelId="{17F93A7E-5F39-4335-847F-0C9EC8CCAA59}" type="pres">
      <dgm:prSet presAssocID="{A3A5CF42-D10C-4A8D-B4A0-86BBE6EF493D}" presName="parentText" presStyleLbl="node1" presStyleIdx="0" presStyleCnt="1" custLinFactX="33366" custLinFactNeighborX="100000" custLinFactNeighborY="12359">
        <dgm:presLayoutVars>
          <dgm:chMax val="0"/>
          <dgm:bulletEnabled val="1"/>
        </dgm:presLayoutVars>
      </dgm:prSet>
      <dgm:spPr>
        <a:prstGeom prst="round1Rect">
          <a:avLst/>
        </a:prstGeom>
      </dgm:spPr>
    </dgm:pt>
  </dgm:ptLst>
  <dgm:cxnLst>
    <dgm:cxn modelId="{3F7DF141-A678-4FC4-8BDD-EEF7CD58A464}" type="presOf" srcId="{0C8D8AB1-BF7E-47CB-A49A-1F603BF44B95}" destId="{CBA920EF-CA96-41BB-BA29-DE2BE59B499D}" srcOrd="0" destOrd="0" presId="urn:microsoft.com/office/officeart/2005/8/layout/vList2"/>
    <dgm:cxn modelId="{DCA7CCBB-6A77-46C0-B78B-4CECA36E85FC}" type="presOf" srcId="{A3A5CF42-D10C-4A8D-B4A0-86BBE6EF493D}" destId="{17F93A7E-5F39-4335-847F-0C9EC8CCAA59}" srcOrd="0" destOrd="0" presId="urn:microsoft.com/office/officeart/2005/8/layout/vList2"/>
    <dgm:cxn modelId="{88BA48C6-8167-45C0-9DA1-562D5DDE0A3F}" srcId="{0C8D8AB1-BF7E-47CB-A49A-1F603BF44B95}" destId="{A3A5CF42-D10C-4A8D-B4A0-86BBE6EF493D}" srcOrd="0" destOrd="0" parTransId="{E4B02EE1-CEB4-4F6A-831F-DDD8916BEA72}" sibTransId="{633295EA-F9D7-4273-ABAA-C888EAF3BE16}"/>
    <dgm:cxn modelId="{F5EAA287-13D9-4234-A029-6C358D1C5E02}" type="presParOf" srcId="{CBA920EF-CA96-41BB-BA29-DE2BE59B499D}" destId="{17F93A7E-5F39-4335-847F-0C9EC8CCAA59}"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8D8AB1-BF7E-47CB-A49A-1F603BF44B95}"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A3A5CF42-D10C-4A8D-B4A0-86BBE6EF493D}">
      <dgm:prSet custT="1"/>
      <dgm:spPr/>
      <dgm:t>
        <a:bodyPr/>
        <a:lstStyle/>
        <a:p>
          <a:r>
            <a:rPr lang="en-US" sz="1400" dirty="0">
              <a:latin typeface="Impact" panose="020B0806030902050204" pitchFamily="34" charset="0"/>
            </a:rPr>
            <a:t>  FOUNDATION</a:t>
          </a:r>
        </a:p>
      </dgm:t>
    </dgm:pt>
    <dgm:pt modelId="{E4B02EE1-CEB4-4F6A-831F-DDD8916BEA72}" type="parTrans" cxnId="{88BA48C6-8167-45C0-9DA1-562D5DDE0A3F}">
      <dgm:prSet/>
      <dgm:spPr/>
      <dgm:t>
        <a:bodyPr/>
        <a:lstStyle/>
        <a:p>
          <a:endParaRPr lang="en-US" sz="3200"/>
        </a:p>
      </dgm:t>
    </dgm:pt>
    <dgm:pt modelId="{633295EA-F9D7-4273-ABAA-C888EAF3BE16}" type="sibTrans" cxnId="{88BA48C6-8167-45C0-9DA1-562D5DDE0A3F}">
      <dgm:prSet/>
      <dgm:spPr/>
      <dgm:t>
        <a:bodyPr/>
        <a:lstStyle/>
        <a:p>
          <a:endParaRPr lang="en-US" sz="3200"/>
        </a:p>
      </dgm:t>
    </dgm:pt>
    <dgm:pt modelId="{CBA920EF-CA96-41BB-BA29-DE2BE59B499D}" type="pres">
      <dgm:prSet presAssocID="{0C8D8AB1-BF7E-47CB-A49A-1F603BF44B95}" presName="linear" presStyleCnt="0">
        <dgm:presLayoutVars>
          <dgm:animLvl val="lvl"/>
          <dgm:resizeHandles val="exact"/>
        </dgm:presLayoutVars>
      </dgm:prSet>
      <dgm:spPr/>
    </dgm:pt>
    <dgm:pt modelId="{17F93A7E-5F39-4335-847F-0C9EC8CCAA59}" type="pres">
      <dgm:prSet presAssocID="{A3A5CF42-D10C-4A8D-B4A0-86BBE6EF493D}" presName="parentText" presStyleLbl="node1" presStyleIdx="0" presStyleCnt="1" custLinFactX="45826" custLinFactNeighborX="100000" custLinFactNeighborY="-581">
        <dgm:presLayoutVars>
          <dgm:chMax val="0"/>
          <dgm:bulletEnabled val="1"/>
        </dgm:presLayoutVars>
      </dgm:prSet>
      <dgm:spPr>
        <a:prstGeom prst="round1Rect">
          <a:avLst/>
        </a:prstGeom>
      </dgm:spPr>
    </dgm:pt>
  </dgm:ptLst>
  <dgm:cxnLst>
    <dgm:cxn modelId="{3F7DF141-A678-4FC4-8BDD-EEF7CD58A464}" type="presOf" srcId="{0C8D8AB1-BF7E-47CB-A49A-1F603BF44B95}" destId="{CBA920EF-CA96-41BB-BA29-DE2BE59B499D}" srcOrd="0" destOrd="0" presId="urn:microsoft.com/office/officeart/2005/8/layout/vList2"/>
    <dgm:cxn modelId="{DCA7CCBB-6A77-46C0-B78B-4CECA36E85FC}" type="presOf" srcId="{A3A5CF42-D10C-4A8D-B4A0-86BBE6EF493D}" destId="{17F93A7E-5F39-4335-847F-0C9EC8CCAA59}" srcOrd="0" destOrd="0" presId="urn:microsoft.com/office/officeart/2005/8/layout/vList2"/>
    <dgm:cxn modelId="{88BA48C6-8167-45C0-9DA1-562D5DDE0A3F}" srcId="{0C8D8AB1-BF7E-47CB-A49A-1F603BF44B95}" destId="{A3A5CF42-D10C-4A8D-B4A0-86BBE6EF493D}" srcOrd="0" destOrd="0" parTransId="{E4B02EE1-CEB4-4F6A-831F-DDD8916BEA72}" sibTransId="{633295EA-F9D7-4273-ABAA-C888EAF3BE16}"/>
    <dgm:cxn modelId="{F5EAA287-13D9-4234-A029-6C358D1C5E02}" type="presParOf" srcId="{CBA920EF-CA96-41BB-BA29-DE2BE59B499D}" destId="{17F93A7E-5F39-4335-847F-0C9EC8CCAA59}"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FC18E9-7EA4-4C6C-998E-87DC90E749B1}" type="doc">
      <dgm:prSet loTypeId="urn:microsoft.com/office/officeart/2005/8/layout/pyramid1" loCatId="pyramid" qsTypeId="urn:microsoft.com/office/officeart/2005/8/quickstyle/3d3" qsCatId="3D" csTypeId="urn:microsoft.com/office/officeart/2005/8/colors/accent1_3" csCatId="accent1" phldr="1"/>
      <dgm:spPr/>
    </dgm:pt>
    <dgm:pt modelId="{1E1E8F5E-FD22-410A-B137-674A72921AC4}">
      <dgm:prSet phldrT="[Text]" custT="1"/>
      <dgm:spPr/>
      <dgm:t>
        <a:bodyPr/>
        <a:lstStyle/>
        <a:p>
          <a:br>
            <a:rPr lang="en-US" sz="900" dirty="0">
              <a:solidFill>
                <a:schemeClr val="bg1"/>
              </a:solidFill>
            </a:rPr>
          </a:br>
          <a:r>
            <a:rPr lang="en-US" sz="900" dirty="0">
              <a:solidFill>
                <a:schemeClr val="bg1"/>
              </a:solidFill>
            </a:rPr>
            <a:t>DIGITAL </a:t>
          </a:r>
        </a:p>
        <a:p>
          <a:r>
            <a:rPr lang="en-US" sz="900" dirty="0">
              <a:solidFill>
                <a:schemeClr val="bg1"/>
              </a:solidFill>
            </a:rPr>
            <a:t>BUSINESS </a:t>
          </a:r>
        </a:p>
        <a:p>
          <a:r>
            <a:rPr lang="en-US" sz="900" dirty="0">
              <a:solidFill>
                <a:schemeClr val="bg1"/>
              </a:solidFill>
            </a:rPr>
            <a:t>PIONEER</a:t>
          </a:r>
          <a:endParaRPr lang="en-US" sz="1050" dirty="0">
            <a:solidFill>
              <a:schemeClr val="bg1"/>
            </a:solidFill>
          </a:endParaRPr>
        </a:p>
      </dgm:t>
    </dgm:pt>
    <dgm:pt modelId="{0F3A78D5-6B33-4AB3-9830-DE2BF957A299}" type="parTrans" cxnId="{7017479D-472B-45EA-904E-96522C540C9A}">
      <dgm:prSet/>
      <dgm:spPr/>
      <dgm:t>
        <a:bodyPr/>
        <a:lstStyle/>
        <a:p>
          <a:endParaRPr lang="en-US"/>
        </a:p>
      </dgm:t>
    </dgm:pt>
    <dgm:pt modelId="{B8187462-9E95-44B4-AA3C-98934A93AD35}" type="sibTrans" cxnId="{7017479D-472B-45EA-904E-96522C540C9A}">
      <dgm:prSet/>
      <dgm:spPr/>
      <dgm:t>
        <a:bodyPr/>
        <a:lstStyle/>
        <a:p>
          <a:endParaRPr lang="en-US"/>
        </a:p>
      </dgm:t>
    </dgm:pt>
    <dgm:pt modelId="{D0F5F0E3-BA50-438D-82EE-92A7DBBF4F90}">
      <dgm:prSet phldrT="[Text]" custT="1"/>
      <dgm:spPr/>
      <dgm:t>
        <a:bodyPr/>
        <a:lstStyle/>
        <a:p>
          <a:r>
            <a:rPr lang="en-US" sz="1050" dirty="0">
              <a:solidFill>
                <a:schemeClr val="bg1"/>
              </a:solidFill>
            </a:rPr>
            <a:t>DIGITAL PLATFORM FOR INCOME GROWTH</a:t>
          </a:r>
        </a:p>
      </dgm:t>
    </dgm:pt>
    <dgm:pt modelId="{5C9B17F0-2FD1-499D-931E-2B4980C51CBC}" type="parTrans" cxnId="{C64F61FB-3C87-4C8E-A992-660C80EDE4B6}">
      <dgm:prSet/>
      <dgm:spPr/>
      <dgm:t>
        <a:bodyPr/>
        <a:lstStyle/>
        <a:p>
          <a:endParaRPr lang="en-US"/>
        </a:p>
      </dgm:t>
    </dgm:pt>
    <dgm:pt modelId="{8CAA255E-DA1D-45BD-8578-AFD701E7D9B9}" type="sibTrans" cxnId="{C64F61FB-3C87-4C8E-A992-660C80EDE4B6}">
      <dgm:prSet/>
      <dgm:spPr/>
      <dgm:t>
        <a:bodyPr/>
        <a:lstStyle/>
        <a:p>
          <a:endParaRPr lang="en-US"/>
        </a:p>
      </dgm:t>
    </dgm:pt>
    <dgm:pt modelId="{A4F789A2-9A40-4826-96F2-8F98F8FAFED2}">
      <dgm:prSet phldrT="[Text]" custT="1"/>
      <dgm:spPr/>
      <dgm:t>
        <a:bodyPr/>
        <a:lstStyle/>
        <a:p>
          <a:r>
            <a:rPr lang="en-US" sz="1050" dirty="0">
              <a:solidFill>
                <a:schemeClr val="bg1"/>
              </a:solidFill>
            </a:rPr>
            <a:t>BLITZSCALING</a:t>
          </a:r>
        </a:p>
      </dgm:t>
    </dgm:pt>
    <dgm:pt modelId="{7D64570C-0ABD-4322-8816-DC1CD16B567F}" type="parTrans" cxnId="{C1744ABF-1B61-4865-B0E9-99D860B046B6}">
      <dgm:prSet/>
      <dgm:spPr/>
      <dgm:t>
        <a:bodyPr/>
        <a:lstStyle/>
        <a:p>
          <a:endParaRPr lang="en-US"/>
        </a:p>
      </dgm:t>
    </dgm:pt>
    <dgm:pt modelId="{64CE20D7-AA5A-4636-8ADF-D28C9383C3FD}" type="sibTrans" cxnId="{C1744ABF-1B61-4865-B0E9-99D860B046B6}">
      <dgm:prSet/>
      <dgm:spPr/>
      <dgm:t>
        <a:bodyPr/>
        <a:lstStyle/>
        <a:p>
          <a:endParaRPr lang="en-US"/>
        </a:p>
      </dgm:t>
    </dgm:pt>
    <dgm:pt modelId="{07627C8F-01DD-44D6-9B6D-B06A2A632BCC}">
      <dgm:prSet phldrT="[Text]" custT="1"/>
      <dgm:spPr/>
      <dgm:t>
        <a:bodyPr/>
        <a:lstStyle/>
        <a:p>
          <a:r>
            <a:rPr lang="en-US" sz="1050" dirty="0">
              <a:solidFill>
                <a:schemeClr val="bg1"/>
              </a:solidFill>
            </a:rPr>
            <a:t>DIGITAL ASSET CREATION &amp; MONETIZATION</a:t>
          </a:r>
        </a:p>
      </dgm:t>
    </dgm:pt>
    <dgm:pt modelId="{463749D3-BBB2-489D-8691-77F82C93394D}" type="parTrans" cxnId="{66168382-8668-4C47-828D-8B2F562C8C14}">
      <dgm:prSet/>
      <dgm:spPr/>
      <dgm:t>
        <a:bodyPr/>
        <a:lstStyle/>
        <a:p>
          <a:endParaRPr lang="en-US"/>
        </a:p>
      </dgm:t>
    </dgm:pt>
    <dgm:pt modelId="{7CFAD329-551C-439D-8A33-CD7D40166C7B}" type="sibTrans" cxnId="{66168382-8668-4C47-828D-8B2F562C8C14}">
      <dgm:prSet/>
      <dgm:spPr/>
      <dgm:t>
        <a:bodyPr/>
        <a:lstStyle/>
        <a:p>
          <a:endParaRPr lang="en-US"/>
        </a:p>
      </dgm:t>
    </dgm:pt>
    <dgm:pt modelId="{937216FD-D3EA-4247-B555-0712D7884317}">
      <dgm:prSet phldrT="[Text]" custT="1"/>
      <dgm:spPr/>
      <dgm:t>
        <a:bodyPr/>
        <a:lstStyle/>
        <a:p>
          <a:r>
            <a:rPr lang="en-US" sz="1050" dirty="0">
              <a:solidFill>
                <a:schemeClr val="bg1"/>
              </a:solidFill>
            </a:rPr>
            <a:t>DIGITAL BUSINESS ENGINEERING &amp; GROWTH PLANNING</a:t>
          </a:r>
        </a:p>
      </dgm:t>
    </dgm:pt>
    <dgm:pt modelId="{E593F846-9E79-405C-92BF-7FA4F25BE004}" type="parTrans" cxnId="{9C5F3C4A-A595-41C6-B74D-C9B74ABE4FFA}">
      <dgm:prSet/>
      <dgm:spPr/>
      <dgm:t>
        <a:bodyPr/>
        <a:lstStyle/>
        <a:p>
          <a:endParaRPr lang="en-US"/>
        </a:p>
      </dgm:t>
    </dgm:pt>
    <dgm:pt modelId="{9AFA9023-C240-40D8-8214-23EF5C8FF12E}" type="sibTrans" cxnId="{9C5F3C4A-A595-41C6-B74D-C9B74ABE4FFA}">
      <dgm:prSet/>
      <dgm:spPr/>
      <dgm:t>
        <a:bodyPr/>
        <a:lstStyle/>
        <a:p>
          <a:endParaRPr lang="en-US"/>
        </a:p>
      </dgm:t>
    </dgm:pt>
    <dgm:pt modelId="{C50B053B-D8E9-4129-9B34-446429A2B597}">
      <dgm:prSet phldrT="[Text]" custT="1"/>
      <dgm:spPr/>
      <dgm:t>
        <a:bodyPr/>
        <a:lstStyle/>
        <a:p>
          <a:r>
            <a:rPr lang="en-US" sz="1050">
              <a:solidFill>
                <a:schemeClr val="bg1"/>
              </a:solidFill>
            </a:rPr>
            <a:t>DIGITAL CONSULTING</a:t>
          </a:r>
        </a:p>
        <a:p>
          <a:r>
            <a:rPr lang="en-US" sz="1050">
              <a:solidFill>
                <a:schemeClr val="bg1"/>
              </a:solidFill>
            </a:rPr>
            <a:t> AS A BUSINESS</a:t>
          </a:r>
          <a:endParaRPr lang="en-US" sz="1050" dirty="0">
            <a:solidFill>
              <a:schemeClr val="bg1"/>
            </a:solidFill>
          </a:endParaRPr>
        </a:p>
      </dgm:t>
    </dgm:pt>
    <dgm:pt modelId="{783FFDD6-CBA6-4155-BB6A-B8ACFD5CDCFE}" type="parTrans" cxnId="{D039867D-EE3B-45D6-B75D-A2AD8E156920}">
      <dgm:prSet/>
      <dgm:spPr/>
      <dgm:t>
        <a:bodyPr/>
        <a:lstStyle/>
        <a:p>
          <a:endParaRPr lang="en-US"/>
        </a:p>
      </dgm:t>
    </dgm:pt>
    <dgm:pt modelId="{B3C9152B-2869-48C9-AB2C-DFB8C202A99E}" type="sibTrans" cxnId="{D039867D-EE3B-45D6-B75D-A2AD8E156920}">
      <dgm:prSet/>
      <dgm:spPr/>
      <dgm:t>
        <a:bodyPr/>
        <a:lstStyle/>
        <a:p>
          <a:endParaRPr lang="en-US"/>
        </a:p>
      </dgm:t>
    </dgm:pt>
    <dgm:pt modelId="{425D97B5-DF6C-4B67-961B-B805425ECE8C}" type="pres">
      <dgm:prSet presAssocID="{76FC18E9-7EA4-4C6C-998E-87DC90E749B1}" presName="Name0" presStyleCnt="0">
        <dgm:presLayoutVars>
          <dgm:dir/>
          <dgm:animLvl val="lvl"/>
          <dgm:resizeHandles val="exact"/>
        </dgm:presLayoutVars>
      </dgm:prSet>
      <dgm:spPr/>
    </dgm:pt>
    <dgm:pt modelId="{B7904414-6BE4-4367-9AE5-F2023AA75F3C}" type="pres">
      <dgm:prSet presAssocID="{1E1E8F5E-FD22-410A-B137-674A72921AC4}" presName="Name8" presStyleCnt="0"/>
      <dgm:spPr/>
    </dgm:pt>
    <dgm:pt modelId="{EC5436C9-00E2-4FB3-9E65-04F6CCD26CCE}" type="pres">
      <dgm:prSet presAssocID="{1E1E8F5E-FD22-410A-B137-674A72921AC4}" presName="level" presStyleLbl="node1" presStyleIdx="0" presStyleCnt="6">
        <dgm:presLayoutVars>
          <dgm:chMax val="1"/>
          <dgm:bulletEnabled val="1"/>
        </dgm:presLayoutVars>
      </dgm:prSet>
      <dgm:spPr/>
    </dgm:pt>
    <dgm:pt modelId="{BEF9C033-DB80-4400-84BC-296F7B441F4E}" type="pres">
      <dgm:prSet presAssocID="{1E1E8F5E-FD22-410A-B137-674A72921AC4}" presName="levelTx" presStyleLbl="revTx" presStyleIdx="0" presStyleCnt="0">
        <dgm:presLayoutVars>
          <dgm:chMax val="1"/>
          <dgm:bulletEnabled val="1"/>
        </dgm:presLayoutVars>
      </dgm:prSet>
      <dgm:spPr/>
    </dgm:pt>
    <dgm:pt modelId="{A5478A30-0165-449D-84AE-247805D9AEFB}" type="pres">
      <dgm:prSet presAssocID="{C50B053B-D8E9-4129-9B34-446429A2B597}" presName="Name8" presStyleCnt="0"/>
      <dgm:spPr/>
    </dgm:pt>
    <dgm:pt modelId="{DD34925B-4881-46AD-A7B6-285302BADDF8}" type="pres">
      <dgm:prSet presAssocID="{C50B053B-D8E9-4129-9B34-446429A2B597}" presName="level" presStyleLbl="node1" presStyleIdx="1" presStyleCnt="6">
        <dgm:presLayoutVars>
          <dgm:chMax val="1"/>
          <dgm:bulletEnabled val="1"/>
        </dgm:presLayoutVars>
      </dgm:prSet>
      <dgm:spPr/>
    </dgm:pt>
    <dgm:pt modelId="{B6135E92-CBE3-4CAD-A2C7-47EDE8014AC1}" type="pres">
      <dgm:prSet presAssocID="{C50B053B-D8E9-4129-9B34-446429A2B597}" presName="levelTx" presStyleLbl="revTx" presStyleIdx="0" presStyleCnt="0">
        <dgm:presLayoutVars>
          <dgm:chMax val="1"/>
          <dgm:bulletEnabled val="1"/>
        </dgm:presLayoutVars>
      </dgm:prSet>
      <dgm:spPr/>
    </dgm:pt>
    <dgm:pt modelId="{A7AED16D-6F4B-4DFC-B2BD-E62FA0BBBF4D}" type="pres">
      <dgm:prSet presAssocID="{D0F5F0E3-BA50-438D-82EE-92A7DBBF4F90}" presName="Name8" presStyleCnt="0"/>
      <dgm:spPr/>
    </dgm:pt>
    <dgm:pt modelId="{B6BEB77F-2331-4E98-8CA8-DA0B43C666A1}" type="pres">
      <dgm:prSet presAssocID="{D0F5F0E3-BA50-438D-82EE-92A7DBBF4F90}" presName="level" presStyleLbl="node1" presStyleIdx="2" presStyleCnt="6">
        <dgm:presLayoutVars>
          <dgm:chMax val="1"/>
          <dgm:bulletEnabled val="1"/>
        </dgm:presLayoutVars>
      </dgm:prSet>
      <dgm:spPr/>
    </dgm:pt>
    <dgm:pt modelId="{96102A88-EBA4-464C-A5CA-EED1EE02597D}" type="pres">
      <dgm:prSet presAssocID="{D0F5F0E3-BA50-438D-82EE-92A7DBBF4F90}" presName="levelTx" presStyleLbl="revTx" presStyleIdx="0" presStyleCnt="0">
        <dgm:presLayoutVars>
          <dgm:chMax val="1"/>
          <dgm:bulletEnabled val="1"/>
        </dgm:presLayoutVars>
      </dgm:prSet>
      <dgm:spPr/>
    </dgm:pt>
    <dgm:pt modelId="{12C90376-C54E-4611-A103-0626B6B8327E}" type="pres">
      <dgm:prSet presAssocID="{A4F789A2-9A40-4826-96F2-8F98F8FAFED2}" presName="Name8" presStyleCnt="0"/>
      <dgm:spPr/>
    </dgm:pt>
    <dgm:pt modelId="{80DFE4E5-DED1-4BE8-81EB-F57A7F4DBD55}" type="pres">
      <dgm:prSet presAssocID="{A4F789A2-9A40-4826-96F2-8F98F8FAFED2}" presName="level" presStyleLbl="node1" presStyleIdx="3" presStyleCnt="6">
        <dgm:presLayoutVars>
          <dgm:chMax val="1"/>
          <dgm:bulletEnabled val="1"/>
        </dgm:presLayoutVars>
      </dgm:prSet>
      <dgm:spPr/>
    </dgm:pt>
    <dgm:pt modelId="{7278C0A4-4E42-4F50-BB41-4345E0C43CDA}" type="pres">
      <dgm:prSet presAssocID="{A4F789A2-9A40-4826-96F2-8F98F8FAFED2}" presName="levelTx" presStyleLbl="revTx" presStyleIdx="0" presStyleCnt="0">
        <dgm:presLayoutVars>
          <dgm:chMax val="1"/>
          <dgm:bulletEnabled val="1"/>
        </dgm:presLayoutVars>
      </dgm:prSet>
      <dgm:spPr/>
    </dgm:pt>
    <dgm:pt modelId="{BA4AF89B-66DC-45DE-9026-4FEF0872B310}" type="pres">
      <dgm:prSet presAssocID="{07627C8F-01DD-44D6-9B6D-B06A2A632BCC}" presName="Name8" presStyleCnt="0"/>
      <dgm:spPr/>
    </dgm:pt>
    <dgm:pt modelId="{E82675A6-C532-4237-AFFC-BD399D7BCC2F}" type="pres">
      <dgm:prSet presAssocID="{07627C8F-01DD-44D6-9B6D-B06A2A632BCC}" presName="level" presStyleLbl="node1" presStyleIdx="4" presStyleCnt="6">
        <dgm:presLayoutVars>
          <dgm:chMax val="1"/>
          <dgm:bulletEnabled val="1"/>
        </dgm:presLayoutVars>
      </dgm:prSet>
      <dgm:spPr/>
    </dgm:pt>
    <dgm:pt modelId="{FC8DCE3D-BFCE-49CB-A21F-3B5BB075F836}" type="pres">
      <dgm:prSet presAssocID="{07627C8F-01DD-44D6-9B6D-B06A2A632BCC}" presName="levelTx" presStyleLbl="revTx" presStyleIdx="0" presStyleCnt="0">
        <dgm:presLayoutVars>
          <dgm:chMax val="1"/>
          <dgm:bulletEnabled val="1"/>
        </dgm:presLayoutVars>
      </dgm:prSet>
      <dgm:spPr/>
    </dgm:pt>
    <dgm:pt modelId="{D27E464E-5FCF-46F3-8002-280DD1987F97}" type="pres">
      <dgm:prSet presAssocID="{937216FD-D3EA-4247-B555-0712D7884317}" presName="Name8" presStyleCnt="0"/>
      <dgm:spPr/>
    </dgm:pt>
    <dgm:pt modelId="{77425AAA-E27B-47DA-B925-40D9F78F44C5}" type="pres">
      <dgm:prSet presAssocID="{937216FD-D3EA-4247-B555-0712D7884317}" presName="level" presStyleLbl="node1" presStyleIdx="5" presStyleCnt="6">
        <dgm:presLayoutVars>
          <dgm:chMax val="1"/>
          <dgm:bulletEnabled val="1"/>
        </dgm:presLayoutVars>
      </dgm:prSet>
      <dgm:spPr/>
    </dgm:pt>
    <dgm:pt modelId="{F0250B77-2D0F-40F8-9DB8-B859E22DA821}" type="pres">
      <dgm:prSet presAssocID="{937216FD-D3EA-4247-B555-0712D7884317}" presName="levelTx" presStyleLbl="revTx" presStyleIdx="0" presStyleCnt="0">
        <dgm:presLayoutVars>
          <dgm:chMax val="1"/>
          <dgm:bulletEnabled val="1"/>
        </dgm:presLayoutVars>
      </dgm:prSet>
      <dgm:spPr/>
    </dgm:pt>
  </dgm:ptLst>
  <dgm:cxnLst>
    <dgm:cxn modelId="{9C1D0907-7F5C-4A9C-A4FD-EF4191CA6AB5}" type="presOf" srcId="{937216FD-D3EA-4247-B555-0712D7884317}" destId="{77425AAA-E27B-47DA-B925-40D9F78F44C5}" srcOrd="0" destOrd="0" presId="urn:microsoft.com/office/officeart/2005/8/layout/pyramid1"/>
    <dgm:cxn modelId="{1F3E282F-F148-4AA9-8A06-C7BD582240FF}" type="presOf" srcId="{D0F5F0E3-BA50-438D-82EE-92A7DBBF4F90}" destId="{B6BEB77F-2331-4E98-8CA8-DA0B43C666A1}" srcOrd="0" destOrd="0" presId="urn:microsoft.com/office/officeart/2005/8/layout/pyramid1"/>
    <dgm:cxn modelId="{9C5F3C4A-A595-41C6-B74D-C9B74ABE4FFA}" srcId="{76FC18E9-7EA4-4C6C-998E-87DC90E749B1}" destId="{937216FD-D3EA-4247-B555-0712D7884317}" srcOrd="5" destOrd="0" parTransId="{E593F846-9E79-405C-92BF-7FA4F25BE004}" sibTransId="{9AFA9023-C240-40D8-8214-23EF5C8FF12E}"/>
    <dgm:cxn modelId="{3A5B2F59-1FB7-4904-96C3-C6D304692EE1}" type="presOf" srcId="{1E1E8F5E-FD22-410A-B137-674A72921AC4}" destId="{BEF9C033-DB80-4400-84BC-296F7B441F4E}" srcOrd="1" destOrd="0" presId="urn:microsoft.com/office/officeart/2005/8/layout/pyramid1"/>
    <dgm:cxn modelId="{D039867D-EE3B-45D6-B75D-A2AD8E156920}" srcId="{76FC18E9-7EA4-4C6C-998E-87DC90E749B1}" destId="{C50B053B-D8E9-4129-9B34-446429A2B597}" srcOrd="1" destOrd="0" parTransId="{783FFDD6-CBA6-4155-BB6A-B8ACFD5CDCFE}" sibTransId="{B3C9152B-2869-48C9-AB2C-DFB8C202A99E}"/>
    <dgm:cxn modelId="{66168382-8668-4C47-828D-8B2F562C8C14}" srcId="{76FC18E9-7EA4-4C6C-998E-87DC90E749B1}" destId="{07627C8F-01DD-44D6-9B6D-B06A2A632BCC}" srcOrd="4" destOrd="0" parTransId="{463749D3-BBB2-489D-8691-77F82C93394D}" sibTransId="{7CFAD329-551C-439D-8A33-CD7D40166C7B}"/>
    <dgm:cxn modelId="{6713C685-9746-4B8D-B75E-BD1877F5E12F}" type="presOf" srcId="{C50B053B-D8E9-4129-9B34-446429A2B597}" destId="{B6135E92-CBE3-4CAD-A2C7-47EDE8014AC1}" srcOrd="1" destOrd="0" presId="urn:microsoft.com/office/officeart/2005/8/layout/pyramid1"/>
    <dgm:cxn modelId="{0E400E88-3D11-48EE-B980-0C486C44782C}" type="presOf" srcId="{A4F789A2-9A40-4826-96F2-8F98F8FAFED2}" destId="{7278C0A4-4E42-4F50-BB41-4345E0C43CDA}" srcOrd="1" destOrd="0" presId="urn:microsoft.com/office/officeart/2005/8/layout/pyramid1"/>
    <dgm:cxn modelId="{E0C08A96-98E4-4F73-826E-2999AE80A225}" type="presOf" srcId="{76FC18E9-7EA4-4C6C-998E-87DC90E749B1}" destId="{425D97B5-DF6C-4B67-961B-B805425ECE8C}" srcOrd="0" destOrd="0" presId="urn:microsoft.com/office/officeart/2005/8/layout/pyramid1"/>
    <dgm:cxn modelId="{7017479D-472B-45EA-904E-96522C540C9A}" srcId="{76FC18E9-7EA4-4C6C-998E-87DC90E749B1}" destId="{1E1E8F5E-FD22-410A-B137-674A72921AC4}" srcOrd="0" destOrd="0" parTransId="{0F3A78D5-6B33-4AB3-9830-DE2BF957A299}" sibTransId="{B8187462-9E95-44B4-AA3C-98934A93AD35}"/>
    <dgm:cxn modelId="{F40FC5B1-ABC3-443D-AA06-DEEE413FAC22}" type="presOf" srcId="{07627C8F-01DD-44D6-9B6D-B06A2A632BCC}" destId="{FC8DCE3D-BFCE-49CB-A21F-3B5BB075F836}" srcOrd="1" destOrd="0" presId="urn:microsoft.com/office/officeart/2005/8/layout/pyramid1"/>
    <dgm:cxn modelId="{C1744ABF-1B61-4865-B0E9-99D860B046B6}" srcId="{76FC18E9-7EA4-4C6C-998E-87DC90E749B1}" destId="{A4F789A2-9A40-4826-96F2-8F98F8FAFED2}" srcOrd="3" destOrd="0" parTransId="{7D64570C-0ABD-4322-8816-DC1CD16B567F}" sibTransId="{64CE20D7-AA5A-4636-8ADF-D28C9383C3FD}"/>
    <dgm:cxn modelId="{1AFC0CCA-9B54-4F78-A75F-7C92FA0206E1}" type="presOf" srcId="{937216FD-D3EA-4247-B555-0712D7884317}" destId="{F0250B77-2D0F-40F8-9DB8-B859E22DA821}" srcOrd="1" destOrd="0" presId="urn:microsoft.com/office/officeart/2005/8/layout/pyramid1"/>
    <dgm:cxn modelId="{044577D6-59F4-44F4-9320-A0E6F5B55AAE}" type="presOf" srcId="{D0F5F0E3-BA50-438D-82EE-92A7DBBF4F90}" destId="{96102A88-EBA4-464C-A5CA-EED1EE02597D}" srcOrd="1" destOrd="0" presId="urn:microsoft.com/office/officeart/2005/8/layout/pyramid1"/>
    <dgm:cxn modelId="{029CF9DB-46A8-4624-AC21-60BBF946B751}" type="presOf" srcId="{A4F789A2-9A40-4826-96F2-8F98F8FAFED2}" destId="{80DFE4E5-DED1-4BE8-81EB-F57A7F4DBD55}" srcOrd="0" destOrd="0" presId="urn:microsoft.com/office/officeart/2005/8/layout/pyramid1"/>
    <dgm:cxn modelId="{F62236E7-AA24-4E8A-801B-A4040618607E}" type="presOf" srcId="{07627C8F-01DD-44D6-9B6D-B06A2A632BCC}" destId="{E82675A6-C532-4237-AFFC-BD399D7BCC2F}" srcOrd="0" destOrd="0" presId="urn:microsoft.com/office/officeart/2005/8/layout/pyramid1"/>
    <dgm:cxn modelId="{02AC9FE9-6A7E-4E26-989E-62CD00835B64}" type="presOf" srcId="{C50B053B-D8E9-4129-9B34-446429A2B597}" destId="{DD34925B-4881-46AD-A7B6-285302BADDF8}" srcOrd="0" destOrd="0" presId="urn:microsoft.com/office/officeart/2005/8/layout/pyramid1"/>
    <dgm:cxn modelId="{9FD498F7-7BD9-4A2A-AF36-EE728B255D9B}" type="presOf" srcId="{1E1E8F5E-FD22-410A-B137-674A72921AC4}" destId="{EC5436C9-00E2-4FB3-9E65-04F6CCD26CCE}" srcOrd="0" destOrd="0" presId="urn:microsoft.com/office/officeart/2005/8/layout/pyramid1"/>
    <dgm:cxn modelId="{C64F61FB-3C87-4C8E-A992-660C80EDE4B6}" srcId="{76FC18E9-7EA4-4C6C-998E-87DC90E749B1}" destId="{D0F5F0E3-BA50-438D-82EE-92A7DBBF4F90}" srcOrd="2" destOrd="0" parTransId="{5C9B17F0-2FD1-499D-931E-2B4980C51CBC}" sibTransId="{8CAA255E-DA1D-45BD-8578-AFD701E7D9B9}"/>
    <dgm:cxn modelId="{CC9C4C3C-18A3-455A-9D31-DA7561C2D322}" type="presParOf" srcId="{425D97B5-DF6C-4B67-961B-B805425ECE8C}" destId="{B7904414-6BE4-4367-9AE5-F2023AA75F3C}" srcOrd="0" destOrd="0" presId="urn:microsoft.com/office/officeart/2005/8/layout/pyramid1"/>
    <dgm:cxn modelId="{33C0034F-3588-463A-A0E5-DDCC62368646}" type="presParOf" srcId="{B7904414-6BE4-4367-9AE5-F2023AA75F3C}" destId="{EC5436C9-00E2-4FB3-9E65-04F6CCD26CCE}" srcOrd="0" destOrd="0" presId="urn:microsoft.com/office/officeart/2005/8/layout/pyramid1"/>
    <dgm:cxn modelId="{E43A2966-7068-4674-B955-4BE43252CCE6}" type="presParOf" srcId="{B7904414-6BE4-4367-9AE5-F2023AA75F3C}" destId="{BEF9C033-DB80-4400-84BC-296F7B441F4E}" srcOrd="1" destOrd="0" presId="urn:microsoft.com/office/officeart/2005/8/layout/pyramid1"/>
    <dgm:cxn modelId="{8542F900-D132-455A-A581-9B7634A2415B}" type="presParOf" srcId="{425D97B5-DF6C-4B67-961B-B805425ECE8C}" destId="{A5478A30-0165-449D-84AE-247805D9AEFB}" srcOrd="1" destOrd="0" presId="urn:microsoft.com/office/officeart/2005/8/layout/pyramid1"/>
    <dgm:cxn modelId="{869F687A-6CF0-4F81-807C-5A4BA3C5278E}" type="presParOf" srcId="{A5478A30-0165-449D-84AE-247805D9AEFB}" destId="{DD34925B-4881-46AD-A7B6-285302BADDF8}" srcOrd="0" destOrd="0" presId="urn:microsoft.com/office/officeart/2005/8/layout/pyramid1"/>
    <dgm:cxn modelId="{83023AFB-0C63-4DFD-BFC6-3FB76B8B2158}" type="presParOf" srcId="{A5478A30-0165-449D-84AE-247805D9AEFB}" destId="{B6135E92-CBE3-4CAD-A2C7-47EDE8014AC1}" srcOrd="1" destOrd="0" presId="urn:microsoft.com/office/officeart/2005/8/layout/pyramid1"/>
    <dgm:cxn modelId="{860DF75B-842F-4ADC-8B0E-14E43AD844C1}" type="presParOf" srcId="{425D97B5-DF6C-4B67-961B-B805425ECE8C}" destId="{A7AED16D-6F4B-4DFC-B2BD-E62FA0BBBF4D}" srcOrd="2" destOrd="0" presId="urn:microsoft.com/office/officeart/2005/8/layout/pyramid1"/>
    <dgm:cxn modelId="{AAA88BC5-3A4C-4671-91E2-CC912CBAA0A3}" type="presParOf" srcId="{A7AED16D-6F4B-4DFC-B2BD-E62FA0BBBF4D}" destId="{B6BEB77F-2331-4E98-8CA8-DA0B43C666A1}" srcOrd="0" destOrd="0" presId="urn:microsoft.com/office/officeart/2005/8/layout/pyramid1"/>
    <dgm:cxn modelId="{1BAB4092-6A41-44F6-B3AB-4C6535B00F86}" type="presParOf" srcId="{A7AED16D-6F4B-4DFC-B2BD-E62FA0BBBF4D}" destId="{96102A88-EBA4-464C-A5CA-EED1EE02597D}" srcOrd="1" destOrd="0" presId="urn:microsoft.com/office/officeart/2005/8/layout/pyramid1"/>
    <dgm:cxn modelId="{60FF5485-214C-47AF-9A7C-5254B66CEA2C}" type="presParOf" srcId="{425D97B5-DF6C-4B67-961B-B805425ECE8C}" destId="{12C90376-C54E-4611-A103-0626B6B8327E}" srcOrd="3" destOrd="0" presId="urn:microsoft.com/office/officeart/2005/8/layout/pyramid1"/>
    <dgm:cxn modelId="{D3259F28-888D-4582-9B36-CB8E60DA5866}" type="presParOf" srcId="{12C90376-C54E-4611-A103-0626B6B8327E}" destId="{80DFE4E5-DED1-4BE8-81EB-F57A7F4DBD55}" srcOrd="0" destOrd="0" presId="urn:microsoft.com/office/officeart/2005/8/layout/pyramid1"/>
    <dgm:cxn modelId="{2B67A6BD-BFE5-4808-A2AE-FCFFB29146A0}" type="presParOf" srcId="{12C90376-C54E-4611-A103-0626B6B8327E}" destId="{7278C0A4-4E42-4F50-BB41-4345E0C43CDA}" srcOrd="1" destOrd="0" presId="urn:microsoft.com/office/officeart/2005/8/layout/pyramid1"/>
    <dgm:cxn modelId="{8427EC49-9C00-44DD-B66F-F2C2DCF66514}" type="presParOf" srcId="{425D97B5-DF6C-4B67-961B-B805425ECE8C}" destId="{BA4AF89B-66DC-45DE-9026-4FEF0872B310}" srcOrd="4" destOrd="0" presId="urn:microsoft.com/office/officeart/2005/8/layout/pyramid1"/>
    <dgm:cxn modelId="{A521B482-4F2D-413F-9694-9FB25BD3F2EB}" type="presParOf" srcId="{BA4AF89B-66DC-45DE-9026-4FEF0872B310}" destId="{E82675A6-C532-4237-AFFC-BD399D7BCC2F}" srcOrd="0" destOrd="0" presId="urn:microsoft.com/office/officeart/2005/8/layout/pyramid1"/>
    <dgm:cxn modelId="{A8D3BA7F-92BE-4519-93CA-1E8978BE6892}" type="presParOf" srcId="{BA4AF89B-66DC-45DE-9026-4FEF0872B310}" destId="{FC8DCE3D-BFCE-49CB-A21F-3B5BB075F836}" srcOrd="1" destOrd="0" presId="urn:microsoft.com/office/officeart/2005/8/layout/pyramid1"/>
    <dgm:cxn modelId="{43399DDF-1110-4EC8-9F43-E8AA8FFDED60}" type="presParOf" srcId="{425D97B5-DF6C-4B67-961B-B805425ECE8C}" destId="{D27E464E-5FCF-46F3-8002-280DD1987F97}" srcOrd="5" destOrd="0" presId="urn:microsoft.com/office/officeart/2005/8/layout/pyramid1"/>
    <dgm:cxn modelId="{AA48D90E-946C-4015-9320-C802572664AA}" type="presParOf" srcId="{D27E464E-5FCF-46F3-8002-280DD1987F97}" destId="{77425AAA-E27B-47DA-B925-40D9F78F44C5}" srcOrd="0" destOrd="0" presId="urn:microsoft.com/office/officeart/2005/8/layout/pyramid1"/>
    <dgm:cxn modelId="{B89374AF-A922-413C-8651-D14DFC746F21}" type="presParOf" srcId="{D27E464E-5FCF-46F3-8002-280DD1987F97}" destId="{F0250B77-2D0F-40F8-9DB8-B859E22DA821}" srcOrd="1" destOrd="0" presId="urn:microsoft.com/office/officeart/2005/8/layout/pyramid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A8D814-A1F0-45D5-88FE-6E22631BC872}"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9DDCE0D0-BED3-4803-8F1E-1093F922C3D3}">
      <dgm:prSet phldrT="[Text]" custT="1"/>
      <dgm:spPr/>
      <dgm:t>
        <a:bodyPr/>
        <a:lstStyle/>
        <a:p>
          <a:r>
            <a:rPr lang="en-US" sz="1400" dirty="0">
              <a:latin typeface="Impact" panose="020B0806030902050204" pitchFamily="34" charset="0"/>
            </a:rPr>
            <a:t>RISE 6</a:t>
          </a:r>
        </a:p>
      </dgm:t>
    </dgm:pt>
    <dgm:pt modelId="{367FB7B7-0512-48F0-B868-97A02936E557}" type="parTrans" cxnId="{8C57FFEE-0994-45D5-821C-051F8C2C0282}">
      <dgm:prSet/>
      <dgm:spPr/>
      <dgm:t>
        <a:bodyPr/>
        <a:lstStyle/>
        <a:p>
          <a:endParaRPr lang="en-US"/>
        </a:p>
      </dgm:t>
    </dgm:pt>
    <dgm:pt modelId="{984929C3-9345-41AB-A68C-6B0AF4C9717A}" type="sibTrans" cxnId="{8C57FFEE-0994-45D5-821C-051F8C2C0282}">
      <dgm:prSet/>
      <dgm:spPr/>
      <dgm:t>
        <a:bodyPr/>
        <a:lstStyle/>
        <a:p>
          <a:endParaRPr lang="en-US"/>
        </a:p>
      </dgm:t>
    </dgm:pt>
    <dgm:pt modelId="{0DBAD1AF-95EE-4780-9CA6-3A9BDBD8318F}">
      <dgm:prSet phldrT="[Text]" custT="1"/>
      <dgm:spPr/>
      <dgm:t>
        <a:bodyPr/>
        <a:lstStyle/>
        <a:p>
          <a:r>
            <a:rPr lang="en-US" sz="900" dirty="0"/>
            <a:t>CONSULT AND COACH LARGE CORPORATES WITH MONK MINDSET &amp; 5T SKILLS</a:t>
          </a:r>
        </a:p>
      </dgm:t>
    </dgm:pt>
    <dgm:pt modelId="{23D539DE-F97D-454A-8BF6-589DDC67C699}" type="parTrans" cxnId="{31CB9BCC-A15D-48D5-8E90-8B21BEC9BADA}">
      <dgm:prSet/>
      <dgm:spPr/>
      <dgm:t>
        <a:bodyPr/>
        <a:lstStyle/>
        <a:p>
          <a:endParaRPr lang="en-US"/>
        </a:p>
      </dgm:t>
    </dgm:pt>
    <dgm:pt modelId="{8F941CDC-CA83-422E-A18C-1A1B0D39B3AF}" type="sibTrans" cxnId="{31CB9BCC-A15D-48D5-8E90-8B21BEC9BADA}">
      <dgm:prSet/>
      <dgm:spPr/>
      <dgm:t>
        <a:bodyPr/>
        <a:lstStyle/>
        <a:p>
          <a:endParaRPr lang="en-US"/>
        </a:p>
      </dgm:t>
    </dgm:pt>
    <dgm:pt modelId="{EF3B6A2E-E7D0-40AB-B9FB-295221BC1849}">
      <dgm:prSet phldrT="[Text]" custT="1"/>
      <dgm:spPr/>
      <dgm:t>
        <a:bodyPr/>
        <a:lstStyle/>
        <a:p>
          <a:r>
            <a:rPr lang="en-US" sz="1400" dirty="0">
              <a:latin typeface="Impact" panose="020B0806030902050204" pitchFamily="34" charset="0"/>
            </a:rPr>
            <a:t>RISE 5</a:t>
          </a:r>
        </a:p>
      </dgm:t>
    </dgm:pt>
    <dgm:pt modelId="{7D90DA7D-0F44-4120-97EE-27F7132BF360}" type="parTrans" cxnId="{A62A1D2A-4100-47B3-9805-C2006D93C1F5}">
      <dgm:prSet/>
      <dgm:spPr/>
      <dgm:t>
        <a:bodyPr/>
        <a:lstStyle/>
        <a:p>
          <a:endParaRPr lang="en-US"/>
        </a:p>
      </dgm:t>
    </dgm:pt>
    <dgm:pt modelId="{B6E49F56-2837-42EB-8507-0A98EEF15E52}" type="sibTrans" cxnId="{A62A1D2A-4100-47B3-9805-C2006D93C1F5}">
      <dgm:prSet/>
      <dgm:spPr/>
      <dgm:t>
        <a:bodyPr/>
        <a:lstStyle/>
        <a:p>
          <a:endParaRPr lang="en-US"/>
        </a:p>
      </dgm:t>
    </dgm:pt>
    <dgm:pt modelId="{44DB4054-2A7E-4B70-9D03-0C80BAFAE1AF}">
      <dgm:prSet phldrT="[Text]" custT="1"/>
      <dgm:spPr/>
      <dgm:t>
        <a:bodyPr/>
        <a:lstStyle/>
        <a:p>
          <a:r>
            <a:rPr lang="en-US" sz="900" dirty="0"/>
            <a:t>BECOMING A POINEER AND CONSULTING FOR DIGITALIZATION &amp; CHANGE MANAGEMENT CONSULTING IN YOUR FIELD</a:t>
          </a:r>
        </a:p>
      </dgm:t>
    </dgm:pt>
    <dgm:pt modelId="{AD261943-2AD7-42CA-B5AF-808C7153A7EC}" type="parTrans" cxnId="{F926DE3F-A162-443A-ACAF-492CFDA3263B}">
      <dgm:prSet/>
      <dgm:spPr/>
      <dgm:t>
        <a:bodyPr/>
        <a:lstStyle/>
        <a:p>
          <a:endParaRPr lang="en-US"/>
        </a:p>
      </dgm:t>
    </dgm:pt>
    <dgm:pt modelId="{EE1CF7EF-FF61-4E15-A340-5EC8D5777321}" type="sibTrans" cxnId="{F926DE3F-A162-443A-ACAF-492CFDA3263B}">
      <dgm:prSet/>
      <dgm:spPr/>
      <dgm:t>
        <a:bodyPr/>
        <a:lstStyle/>
        <a:p>
          <a:endParaRPr lang="en-US"/>
        </a:p>
      </dgm:t>
    </dgm:pt>
    <dgm:pt modelId="{E7F6D95F-71E2-4353-82CC-03D66F83D133}">
      <dgm:prSet phldrT="[Text]" custT="1"/>
      <dgm:spPr/>
      <dgm:t>
        <a:bodyPr/>
        <a:lstStyle/>
        <a:p>
          <a:r>
            <a:rPr lang="en-US" sz="1400" dirty="0">
              <a:latin typeface="Impact" panose="020B0806030902050204" pitchFamily="34" charset="0"/>
            </a:rPr>
            <a:t>RISE 4</a:t>
          </a:r>
        </a:p>
      </dgm:t>
    </dgm:pt>
    <dgm:pt modelId="{C06B7303-0B80-4EE2-9A8B-9E36CE68BBE7}" type="parTrans" cxnId="{9CFE69A3-B10C-4F8C-B1DF-84D67EFD26EA}">
      <dgm:prSet/>
      <dgm:spPr/>
      <dgm:t>
        <a:bodyPr/>
        <a:lstStyle/>
        <a:p>
          <a:endParaRPr lang="en-US"/>
        </a:p>
      </dgm:t>
    </dgm:pt>
    <dgm:pt modelId="{FA151BD0-80F9-4F4B-A2B2-A98E60774BEA}" type="sibTrans" cxnId="{9CFE69A3-B10C-4F8C-B1DF-84D67EFD26EA}">
      <dgm:prSet/>
      <dgm:spPr/>
      <dgm:t>
        <a:bodyPr/>
        <a:lstStyle/>
        <a:p>
          <a:endParaRPr lang="en-US"/>
        </a:p>
      </dgm:t>
    </dgm:pt>
    <dgm:pt modelId="{21C9C8FD-D7A1-444B-8739-8AFA4C2E4716}">
      <dgm:prSet phldrT="[Text]" custT="1"/>
      <dgm:spPr/>
      <dgm:t>
        <a:bodyPr/>
        <a:lstStyle/>
        <a:p>
          <a:r>
            <a:rPr lang="en-US" sz="900" dirty="0"/>
            <a:t>SCALING THE BUSINESS THROUGH AUTOMATION, TRIBE BUILDING &amp; INCOME GROWTH THROUGH VARIOUS PLATFORMS</a:t>
          </a:r>
        </a:p>
      </dgm:t>
    </dgm:pt>
    <dgm:pt modelId="{80B2EAEA-70C6-4AC1-BB25-2510ECCD6703}" type="parTrans" cxnId="{8B7F4C32-16A9-484E-A81A-0930C382CC20}">
      <dgm:prSet/>
      <dgm:spPr/>
      <dgm:t>
        <a:bodyPr/>
        <a:lstStyle/>
        <a:p>
          <a:endParaRPr lang="en-US"/>
        </a:p>
      </dgm:t>
    </dgm:pt>
    <dgm:pt modelId="{78F45056-CB17-44B2-BC0D-61AD57306015}" type="sibTrans" cxnId="{8B7F4C32-16A9-484E-A81A-0930C382CC20}">
      <dgm:prSet/>
      <dgm:spPr/>
      <dgm:t>
        <a:bodyPr/>
        <a:lstStyle/>
        <a:p>
          <a:endParaRPr lang="en-US"/>
        </a:p>
      </dgm:t>
    </dgm:pt>
    <dgm:pt modelId="{87752A1E-454C-4132-A5EB-5EBA5A20324E}">
      <dgm:prSet phldrT="[Text]" custT="1"/>
      <dgm:spPr/>
      <dgm:t>
        <a:bodyPr/>
        <a:lstStyle/>
        <a:p>
          <a:r>
            <a:rPr lang="en-US" sz="1400" dirty="0">
              <a:latin typeface="Impact" panose="020B0806030902050204" pitchFamily="34" charset="0"/>
            </a:rPr>
            <a:t>RISE 3</a:t>
          </a:r>
        </a:p>
      </dgm:t>
    </dgm:pt>
    <dgm:pt modelId="{6E493877-BB2B-4286-827C-B7066387C370}" type="parTrans" cxnId="{A0C934B7-E79C-49FD-8BAA-206ECE06652A}">
      <dgm:prSet/>
      <dgm:spPr/>
      <dgm:t>
        <a:bodyPr/>
        <a:lstStyle/>
        <a:p>
          <a:endParaRPr lang="en-US"/>
        </a:p>
      </dgm:t>
    </dgm:pt>
    <dgm:pt modelId="{EAB038EA-E439-4C15-833A-FD47A84E3002}" type="sibTrans" cxnId="{A0C934B7-E79C-49FD-8BAA-206ECE06652A}">
      <dgm:prSet/>
      <dgm:spPr/>
      <dgm:t>
        <a:bodyPr/>
        <a:lstStyle/>
        <a:p>
          <a:endParaRPr lang="en-US"/>
        </a:p>
      </dgm:t>
    </dgm:pt>
    <dgm:pt modelId="{F1B23956-6638-4CEE-B9FC-F5FE9581A6CB}">
      <dgm:prSet phldrT="[Text]" custT="1"/>
      <dgm:spPr/>
      <dgm:t>
        <a:bodyPr/>
        <a:lstStyle/>
        <a:p>
          <a:r>
            <a:rPr lang="en-US" sz="1400" dirty="0">
              <a:latin typeface="Impact" panose="020B0806030902050204" pitchFamily="34" charset="0"/>
            </a:rPr>
            <a:t>RISE 2</a:t>
          </a:r>
        </a:p>
      </dgm:t>
    </dgm:pt>
    <dgm:pt modelId="{0F7FE04E-4310-4408-9B54-CE782FCDA7EC}" type="parTrans" cxnId="{F03B4AA4-EE6A-4761-9D3A-B14D87284D53}">
      <dgm:prSet/>
      <dgm:spPr/>
      <dgm:t>
        <a:bodyPr/>
        <a:lstStyle/>
        <a:p>
          <a:endParaRPr lang="en-US"/>
        </a:p>
      </dgm:t>
    </dgm:pt>
    <dgm:pt modelId="{1D79A635-DC8B-49A2-A2A7-FAF1484816F5}" type="sibTrans" cxnId="{F03B4AA4-EE6A-4761-9D3A-B14D87284D53}">
      <dgm:prSet/>
      <dgm:spPr/>
      <dgm:t>
        <a:bodyPr/>
        <a:lstStyle/>
        <a:p>
          <a:endParaRPr lang="en-US"/>
        </a:p>
      </dgm:t>
    </dgm:pt>
    <dgm:pt modelId="{6EE1481F-CA3D-46E4-8AF1-C6E9B1914F51}">
      <dgm:prSet phldrT="[Text]" custT="1"/>
      <dgm:spPr/>
      <dgm:t>
        <a:bodyPr/>
        <a:lstStyle/>
        <a:p>
          <a:r>
            <a:rPr lang="en-US" sz="1400" dirty="0">
              <a:latin typeface="Impact" panose="020B0806030902050204" pitchFamily="34" charset="0"/>
            </a:rPr>
            <a:t>RISE 1</a:t>
          </a:r>
        </a:p>
      </dgm:t>
    </dgm:pt>
    <dgm:pt modelId="{B7BA6548-09F9-4374-8B77-F50412C00293}" type="parTrans" cxnId="{1A3FD821-BE84-476D-9E38-9607EEE266BF}">
      <dgm:prSet/>
      <dgm:spPr/>
      <dgm:t>
        <a:bodyPr/>
        <a:lstStyle/>
        <a:p>
          <a:endParaRPr lang="en-US"/>
        </a:p>
      </dgm:t>
    </dgm:pt>
    <dgm:pt modelId="{D79F24A9-4210-4335-8BE9-CF7A95165350}" type="sibTrans" cxnId="{1A3FD821-BE84-476D-9E38-9607EEE266BF}">
      <dgm:prSet/>
      <dgm:spPr/>
      <dgm:t>
        <a:bodyPr/>
        <a:lstStyle/>
        <a:p>
          <a:endParaRPr lang="en-US"/>
        </a:p>
      </dgm:t>
    </dgm:pt>
    <dgm:pt modelId="{7E0EB538-B43B-41A1-83E7-B8AD1BC86122}">
      <dgm:prSet phldrT="[Text]" custT="1"/>
      <dgm:spPr/>
      <dgm:t>
        <a:bodyPr/>
        <a:lstStyle/>
        <a:p>
          <a:r>
            <a:rPr lang="en-US" sz="900" dirty="0"/>
            <a:t>DIGITAL ECOSYSTEM SETUP FOR SCALING THROUGH SALES &amp; MARKETING</a:t>
          </a:r>
        </a:p>
      </dgm:t>
    </dgm:pt>
    <dgm:pt modelId="{55A8B915-A4A0-481D-94E7-3852257A3097}" type="parTrans" cxnId="{486EBC03-20F6-4B7B-B435-1D4FA126D4A2}">
      <dgm:prSet/>
      <dgm:spPr/>
      <dgm:t>
        <a:bodyPr/>
        <a:lstStyle/>
        <a:p>
          <a:endParaRPr lang="en-US"/>
        </a:p>
      </dgm:t>
    </dgm:pt>
    <dgm:pt modelId="{6BEB310B-105E-4D20-AFEC-36F62414B50C}" type="sibTrans" cxnId="{486EBC03-20F6-4B7B-B435-1D4FA126D4A2}">
      <dgm:prSet/>
      <dgm:spPr/>
      <dgm:t>
        <a:bodyPr/>
        <a:lstStyle/>
        <a:p>
          <a:endParaRPr lang="en-US"/>
        </a:p>
      </dgm:t>
    </dgm:pt>
    <dgm:pt modelId="{CC9BC225-F853-4371-A05E-D07E55679543}">
      <dgm:prSet phldrT="[Text]" custT="1"/>
      <dgm:spPr/>
      <dgm:t>
        <a:bodyPr/>
        <a:lstStyle/>
        <a:p>
          <a:r>
            <a:rPr lang="en-US" sz="900" dirty="0"/>
            <a:t>DIGITAL ASSET CREATION FOR MONETIZATION</a:t>
          </a:r>
        </a:p>
      </dgm:t>
    </dgm:pt>
    <dgm:pt modelId="{EDBBDF13-FF44-4CE9-9A57-0A2F993BEAA9}" type="parTrans" cxnId="{A684CCE0-4D6C-4DC3-B28D-2BB0B0D277B2}">
      <dgm:prSet/>
      <dgm:spPr/>
      <dgm:t>
        <a:bodyPr/>
        <a:lstStyle/>
        <a:p>
          <a:endParaRPr lang="en-US"/>
        </a:p>
      </dgm:t>
    </dgm:pt>
    <dgm:pt modelId="{A807C8E9-D6FA-4A71-88ED-9FC70BB53443}" type="sibTrans" cxnId="{A684CCE0-4D6C-4DC3-B28D-2BB0B0D277B2}">
      <dgm:prSet/>
      <dgm:spPr/>
      <dgm:t>
        <a:bodyPr/>
        <a:lstStyle/>
        <a:p>
          <a:endParaRPr lang="en-US"/>
        </a:p>
      </dgm:t>
    </dgm:pt>
    <dgm:pt modelId="{D6427A22-300D-41C1-967F-73EDE57068D0}">
      <dgm:prSet phldrT="[Text]" custT="1"/>
      <dgm:spPr/>
      <dgm:t>
        <a:bodyPr/>
        <a:lstStyle/>
        <a:p>
          <a:r>
            <a:rPr lang="en-US" sz="900" dirty="0"/>
            <a:t>DIGITAL ASSET FOR KNOWLEDGE BUSINESS, STRATEGY &amp; PLANNING</a:t>
          </a:r>
        </a:p>
      </dgm:t>
    </dgm:pt>
    <dgm:pt modelId="{31AF071B-17C9-413B-8EF0-2866B8E0475B}" type="parTrans" cxnId="{86D40944-15CA-453F-937E-35D67A8C5C5F}">
      <dgm:prSet/>
      <dgm:spPr/>
      <dgm:t>
        <a:bodyPr/>
        <a:lstStyle/>
        <a:p>
          <a:endParaRPr lang="en-US"/>
        </a:p>
      </dgm:t>
    </dgm:pt>
    <dgm:pt modelId="{35EC9F6D-1D34-4D93-AB97-6F86FE2F95E6}" type="sibTrans" cxnId="{86D40944-15CA-453F-937E-35D67A8C5C5F}">
      <dgm:prSet/>
      <dgm:spPr/>
      <dgm:t>
        <a:bodyPr/>
        <a:lstStyle/>
        <a:p>
          <a:endParaRPr lang="en-US"/>
        </a:p>
      </dgm:t>
    </dgm:pt>
    <dgm:pt modelId="{5DA72456-0EB3-4C87-A93B-EFE47489CC7C}">
      <dgm:prSet phldrT="[Text]" custT="1"/>
      <dgm:spPr/>
      <dgm:t>
        <a:bodyPr/>
        <a:lstStyle/>
        <a:p>
          <a:r>
            <a:rPr lang="en-US" sz="1200" b="1" dirty="0">
              <a:solidFill>
                <a:schemeClr val="accent2"/>
              </a:solidFill>
            </a:rPr>
            <a:t>P</a:t>
          </a:r>
          <a:r>
            <a:rPr lang="en-US" sz="1200" dirty="0">
              <a:solidFill>
                <a:schemeClr val="accent2"/>
              </a:solidFill>
            </a:rPr>
            <a:t>IONEERING &amp; PASSING THE LEGACY</a:t>
          </a:r>
        </a:p>
      </dgm:t>
    </dgm:pt>
    <dgm:pt modelId="{FA840B31-ABDC-457F-A445-1B38C8F4B074}" type="parTrans" cxnId="{1C217138-7B30-42BF-9819-25FC68016B5E}">
      <dgm:prSet/>
      <dgm:spPr/>
      <dgm:t>
        <a:bodyPr/>
        <a:lstStyle/>
        <a:p>
          <a:endParaRPr lang="en-US"/>
        </a:p>
      </dgm:t>
    </dgm:pt>
    <dgm:pt modelId="{2674D1CD-4AFF-4B06-9E1A-C555DC43BB0D}" type="sibTrans" cxnId="{1C217138-7B30-42BF-9819-25FC68016B5E}">
      <dgm:prSet/>
      <dgm:spPr/>
      <dgm:t>
        <a:bodyPr/>
        <a:lstStyle/>
        <a:p>
          <a:endParaRPr lang="en-US"/>
        </a:p>
      </dgm:t>
    </dgm:pt>
    <dgm:pt modelId="{FBF314E0-4F92-48DF-825A-D792B41984DB}">
      <dgm:prSet phldrT="[Text]" custT="1"/>
      <dgm:spPr/>
      <dgm:t>
        <a:bodyPr/>
        <a:lstStyle/>
        <a:p>
          <a:r>
            <a:rPr lang="en-US" sz="1200" b="1" dirty="0">
              <a:solidFill>
                <a:schemeClr val="accent2"/>
              </a:solidFill>
            </a:rPr>
            <a:t>U</a:t>
          </a:r>
          <a:r>
            <a:rPr lang="en-US" sz="1200" dirty="0">
              <a:solidFill>
                <a:schemeClr val="accent2"/>
              </a:solidFill>
            </a:rPr>
            <a:t>TILIZE &amp; DIVERSIFY</a:t>
          </a:r>
        </a:p>
      </dgm:t>
    </dgm:pt>
    <dgm:pt modelId="{B48F6D71-954A-43D8-9387-5735ECD0ADD1}" type="parTrans" cxnId="{D156935E-FDB1-4F08-A65A-F749FE18378B}">
      <dgm:prSet/>
      <dgm:spPr/>
      <dgm:t>
        <a:bodyPr/>
        <a:lstStyle/>
        <a:p>
          <a:endParaRPr lang="en-US"/>
        </a:p>
      </dgm:t>
    </dgm:pt>
    <dgm:pt modelId="{8DCA9BF9-1101-4D73-82FF-D1ECFD411B14}" type="sibTrans" cxnId="{D156935E-FDB1-4F08-A65A-F749FE18378B}">
      <dgm:prSet/>
      <dgm:spPr/>
      <dgm:t>
        <a:bodyPr/>
        <a:lstStyle/>
        <a:p>
          <a:endParaRPr lang="en-US"/>
        </a:p>
      </dgm:t>
    </dgm:pt>
    <dgm:pt modelId="{F6EFEB92-5E47-4209-A518-81B04B6E37A4}">
      <dgm:prSet phldrT="[Text]" custT="1"/>
      <dgm:spPr/>
      <dgm:t>
        <a:bodyPr/>
        <a:lstStyle/>
        <a:p>
          <a:r>
            <a:rPr lang="en-US" sz="1200" b="1" dirty="0">
              <a:solidFill>
                <a:schemeClr val="accent2"/>
              </a:solidFill>
            </a:rPr>
            <a:t>E</a:t>
          </a:r>
          <a:r>
            <a:rPr lang="en-US" sz="1200" dirty="0">
              <a:solidFill>
                <a:schemeClr val="accent2"/>
              </a:solidFill>
            </a:rPr>
            <a:t>ARNINGS  &amp; INCOME MANAGMENT</a:t>
          </a:r>
        </a:p>
      </dgm:t>
    </dgm:pt>
    <dgm:pt modelId="{9734BF77-420A-4CCA-A13D-CDCD1FA84A88}" type="parTrans" cxnId="{B4566003-44BC-4DCF-9895-E9701D04BC70}">
      <dgm:prSet/>
      <dgm:spPr/>
      <dgm:t>
        <a:bodyPr/>
        <a:lstStyle/>
        <a:p>
          <a:endParaRPr lang="en-US"/>
        </a:p>
      </dgm:t>
    </dgm:pt>
    <dgm:pt modelId="{FF378968-B729-4830-9BD2-D456871AF8F7}" type="sibTrans" cxnId="{B4566003-44BC-4DCF-9895-E9701D04BC70}">
      <dgm:prSet/>
      <dgm:spPr/>
      <dgm:t>
        <a:bodyPr/>
        <a:lstStyle/>
        <a:p>
          <a:endParaRPr lang="en-US"/>
        </a:p>
      </dgm:t>
    </dgm:pt>
    <dgm:pt modelId="{18E4B0BC-D440-4EFD-98B6-2E5B32F8C40E}">
      <dgm:prSet phldrT="[Text]" custT="1"/>
      <dgm:spPr/>
      <dgm:t>
        <a:bodyPr/>
        <a:lstStyle/>
        <a:p>
          <a:r>
            <a:rPr lang="en-US" sz="1200" b="1" dirty="0">
              <a:solidFill>
                <a:schemeClr val="accent2"/>
              </a:solidFill>
            </a:rPr>
            <a:t>S</a:t>
          </a:r>
          <a:r>
            <a:rPr lang="en-US" sz="1200" dirty="0">
              <a:solidFill>
                <a:schemeClr val="accent2"/>
              </a:solidFill>
            </a:rPr>
            <a:t>ALES &amp; MARKETING AS A SERVICE</a:t>
          </a:r>
        </a:p>
      </dgm:t>
    </dgm:pt>
    <dgm:pt modelId="{E2FCDCEB-4A09-4AAB-8D41-54447DBFBF6C}" type="parTrans" cxnId="{C60EFC11-E18B-4EEC-8AE1-F74BACDC4770}">
      <dgm:prSet/>
      <dgm:spPr/>
      <dgm:t>
        <a:bodyPr/>
        <a:lstStyle/>
        <a:p>
          <a:endParaRPr lang="en-US"/>
        </a:p>
      </dgm:t>
    </dgm:pt>
    <dgm:pt modelId="{687337E3-C93F-4314-9849-E1755DDC4C1C}" type="sibTrans" cxnId="{C60EFC11-E18B-4EEC-8AE1-F74BACDC4770}">
      <dgm:prSet/>
      <dgm:spPr/>
      <dgm:t>
        <a:bodyPr/>
        <a:lstStyle/>
        <a:p>
          <a:endParaRPr lang="en-US"/>
        </a:p>
      </dgm:t>
    </dgm:pt>
    <dgm:pt modelId="{8681B29D-96A2-4FAE-A98F-15A3B6FF4061}">
      <dgm:prSet phldrT="[Text]" custT="1"/>
      <dgm:spPr/>
      <dgm:t>
        <a:bodyPr/>
        <a:lstStyle/>
        <a:p>
          <a:r>
            <a:rPr lang="en-US" sz="1200" b="1" dirty="0">
              <a:solidFill>
                <a:schemeClr val="accent2"/>
              </a:solidFill>
            </a:rPr>
            <a:t>I</a:t>
          </a:r>
          <a:r>
            <a:rPr lang="en-US" sz="1200" dirty="0">
              <a:solidFill>
                <a:schemeClr val="accent2"/>
              </a:solidFill>
            </a:rPr>
            <a:t>NNOVATE &amp; CREATE</a:t>
          </a:r>
        </a:p>
      </dgm:t>
    </dgm:pt>
    <dgm:pt modelId="{5E60E51B-22F5-43EE-8987-5671A31ABFC4}" type="parTrans" cxnId="{508F768E-3C31-4F66-91F8-1D77CC4546D2}">
      <dgm:prSet/>
      <dgm:spPr/>
      <dgm:t>
        <a:bodyPr/>
        <a:lstStyle/>
        <a:p>
          <a:endParaRPr lang="en-US"/>
        </a:p>
      </dgm:t>
    </dgm:pt>
    <dgm:pt modelId="{1A571020-E09E-4BFE-A802-FD017F222020}" type="sibTrans" cxnId="{508F768E-3C31-4F66-91F8-1D77CC4546D2}">
      <dgm:prSet/>
      <dgm:spPr/>
      <dgm:t>
        <a:bodyPr/>
        <a:lstStyle/>
        <a:p>
          <a:endParaRPr lang="en-US"/>
        </a:p>
      </dgm:t>
    </dgm:pt>
    <dgm:pt modelId="{42A5508F-3B5B-4729-BA4D-73BFD9707F11}">
      <dgm:prSet phldrT="[Text]" custT="1"/>
      <dgm:spPr/>
      <dgm:t>
        <a:bodyPr/>
        <a:lstStyle/>
        <a:p>
          <a:r>
            <a:rPr lang="en-US" sz="1200" b="1" dirty="0">
              <a:solidFill>
                <a:schemeClr val="accent2"/>
              </a:solidFill>
            </a:rPr>
            <a:t>R</a:t>
          </a:r>
          <a:r>
            <a:rPr lang="en-US" sz="1200" dirty="0">
              <a:solidFill>
                <a:schemeClr val="accent2"/>
              </a:solidFill>
            </a:rPr>
            <a:t>ESULT PLANNING</a:t>
          </a:r>
        </a:p>
      </dgm:t>
    </dgm:pt>
    <dgm:pt modelId="{1EC3FC93-C968-4473-93E5-6B97C46842CA}" type="parTrans" cxnId="{7C6762B8-EDB6-445B-B94C-8D83D2F73A5D}">
      <dgm:prSet/>
      <dgm:spPr/>
      <dgm:t>
        <a:bodyPr/>
        <a:lstStyle/>
        <a:p>
          <a:endParaRPr lang="en-US"/>
        </a:p>
      </dgm:t>
    </dgm:pt>
    <dgm:pt modelId="{69BC85CC-9283-41A2-AAF0-535799AE1D6B}" type="sibTrans" cxnId="{7C6762B8-EDB6-445B-B94C-8D83D2F73A5D}">
      <dgm:prSet/>
      <dgm:spPr/>
      <dgm:t>
        <a:bodyPr/>
        <a:lstStyle/>
        <a:p>
          <a:endParaRPr lang="en-US"/>
        </a:p>
      </dgm:t>
    </dgm:pt>
    <dgm:pt modelId="{BDB459D9-5296-4BED-845F-97BA53247614}" type="pres">
      <dgm:prSet presAssocID="{90A8D814-A1F0-45D5-88FE-6E22631BC872}" presName="Name0" presStyleCnt="0">
        <dgm:presLayoutVars>
          <dgm:chMax/>
          <dgm:chPref val="3"/>
          <dgm:dir/>
          <dgm:animOne val="branch"/>
          <dgm:animLvl val="lvl"/>
        </dgm:presLayoutVars>
      </dgm:prSet>
      <dgm:spPr/>
    </dgm:pt>
    <dgm:pt modelId="{7CE14171-2B78-4D28-BD3D-F2F5A35E4E29}" type="pres">
      <dgm:prSet presAssocID="{9DDCE0D0-BED3-4803-8F1E-1093F922C3D3}" presName="composite" presStyleCnt="0"/>
      <dgm:spPr/>
    </dgm:pt>
    <dgm:pt modelId="{D895A512-7ABA-438B-9B7E-BBEFE0976719}" type="pres">
      <dgm:prSet presAssocID="{9DDCE0D0-BED3-4803-8F1E-1093F922C3D3}" presName="FirstChild" presStyleLbl="revTx" presStyleIdx="0" presStyleCnt="12">
        <dgm:presLayoutVars>
          <dgm:chMax val="0"/>
          <dgm:chPref val="0"/>
          <dgm:bulletEnabled val="1"/>
        </dgm:presLayoutVars>
      </dgm:prSet>
      <dgm:spPr/>
    </dgm:pt>
    <dgm:pt modelId="{80789309-75C4-4F01-AB95-91C1E8D6225D}" type="pres">
      <dgm:prSet presAssocID="{9DDCE0D0-BED3-4803-8F1E-1093F922C3D3}" presName="Parent" presStyleLbl="alignNode1" presStyleIdx="0" presStyleCnt="6">
        <dgm:presLayoutVars>
          <dgm:chMax val="3"/>
          <dgm:chPref val="3"/>
          <dgm:bulletEnabled val="1"/>
        </dgm:presLayoutVars>
      </dgm:prSet>
      <dgm:spPr/>
    </dgm:pt>
    <dgm:pt modelId="{9A7CEE33-2B50-4AB8-9D48-6316E4DCF26B}" type="pres">
      <dgm:prSet presAssocID="{9DDCE0D0-BED3-4803-8F1E-1093F922C3D3}" presName="Accent" presStyleLbl="parChTrans1D1" presStyleIdx="0" presStyleCnt="6"/>
      <dgm:spPr/>
    </dgm:pt>
    <dgm:pt modelId="{F7105C47-FE5F-4F8C-863E-33BCF91294B4}" type="pres">
      <dgm:prSet presAssocID="{9DDCE0D0-BED3-4803-8F1E-1093F922C3D3}" presName="Child" presStyleLbl="revTx" presStyleIdx="1" presStyleCnt="12">
        <dgm:presLayoutVars>
          <dgm:chMax val="0"/>
          <dgm:chPref val="0"/>
          <dgm:bulletEnabled val="1"/>
        </dgm:presLayoutVars>
      </dgm:prSet>
      <dgm:spPr/>
    </dgm:pt>
    <dgm:pt modelId="{F990E6D2-1FAC-479E-994E-B47946CA727C}" type="pres">
      <dgm:prSet presAssocID="{984929C3-9345-41AB-A68C-6B0AF4C9717A}" presName="sibTrans" presStyleCnt="0"/>
      <dgm:spPr/>
    </dgm:pt>
    <dgm:pt modelId="{1955562C-CDE6-47FF-ADD3-39290CFFDAD4}" type="pres">
      <dgm:prSet presAssocID="{EF3B6A2E-E7D0-40AB-B9FB-295221BC1849}" presName="composite" presStyleCnt="0"/>
      <dgm:spPr/>
    </dgm:pt>
    <dgm:pt modelId="{144138D8-2322-41F1-85C4-EF5F94243526}" type="pres">
      <dgm:prSet presAssocID="{EF3B6A2E-E7D0-40AB-B9FB-295221BC1849}" presName="FirstChild" presStyleLbl="revTx" presStyleIdx="2" presStyleCnt="12">
        <dgm:presLayoutVars>
          <dgm:chMax val="0"/>
          <dgm:chPref val="0"/>
          <dgm:bulletEnabled val="1"/>
        </dgm:presLayoutVars>
      </dgm:prSet>
      <dgm:spPr/>
    </dgm:pt>
    <dgm:pt modelId="{2E0DA9E1-9645-4906-88AB-B0B9630BE63E}" type="pres">
      <dgm:prSet presAssocID="{EF3B6A2E-E7D0-40AB-B9FB-295221BC1849}" presName="Parent" presStyleLbl="alignNode1" presStyleIdx="1" presStyleCnt="6">
        <dgm:presLayoutVars>
          <dgm:chMax val="3"/>
          <dgm:chPref val="3"/>
          <dgm:bulletEnabled val="1"/>
        </dgm:presLayoutVars>
      </dgm:prSet>
      <dgm:spPr/>
    </dgm:pt>
    <dgm:pt modelId="{41CFC232-B613-49B9-B68D-C1D501FDB929}" type="pres">
      <dgm:prSet presAssocID="{EF3B6A2E-E7D0-40AB-B9FB-295221BC1849}" presName="Accent" presStyleLbl="parChTrans1D1" presStyleIdx="1" presStyleCnt="6"/>
      <dgm:spPr/>
    </dgm:pt>
    <dgm:pt modelId="{3232193C-908A-4243-9A03-BB5B271864AF}" type="pres">
      <dgm:prSet presAssocID="{EF3B6A2E-E7D0-40AB-B9FB-295221BC1849}" presName="Child" presStyleLbl="revTx" presStyleIdx="3" presStyleCnt="12">
        <dgm:presLayoutVars>
          <dgm:chMax val="0"/>
          <dgm:chPref val="0"/>
          <dgm:bulletEnabled val="1"/>
        </dgm:presLayoutVars>
      </dgm:prSet>
      <dgm:spPr/>
    </dgm:pt>
    <dgm:pt modelId="{14E1BB7B-25DA-4301-89CC-B9D4376B31BE}" type="pres">
      <dgm:prSet presAssocID="{B6E49F56-2837-42EB-8507-0A98EEF15E52}" presName="sibTrans" presStyleCnt="0"/>
      <dgm:spPr/>
    </dgm:pt>
    <dgm:pt modelId="{22BE30DF-C54C-4F99-8DED-D7C3F203E0F1}" type="pres">
      <dgm:prSet presAssocID="{E7F6D95F-71E2-4353-82CC-03D66F83D133}" presName="composite" presStyleCnt="0"/>
      <dgm:spPr/>
    </dgm:pt>
    <dgm:pt modelId="{465DAEF7-C41A-4EA0-86E9-974561479E1B}" type="pres">
      <dgm:prSet presAssocID="{E7F6D95F-71E2-4353-82CC-03D66F83D133}" presName="FirstChild" presStyleLbl="revTx" presStyleIdx="4" presStyleCnt="12">
        <dgm:presLayoutVars>
          <dgm:chMax val="0"/>
          <dgm:chPref val="0"/>
          <dgm:bulletEnabled val="1"/>
        </dgm:presLayoutVars>
      </dgm:prSet>
      <dgm:spPr/>
    </dgm:pt>
    <dgm:pt modelId="{14AD958D-8657-44BE-9003-969A970354DE}" type="pres">
      <dgm:prSet presAssocID="{E7F6D95F-71E2-4353-82CC-03D66F83D133}" presName="Parent" presStyleLbl="alignNode1" presStyleIdx="2" presStyleCnt="6">
        <dgm:presLayoutVars>
          <dgm:chMax val="3"/>
          <dgm:chPref val="3"/>
          <dgm:bulletEnabled val="1"/>
        </dgm:presLayoutVars>
      </dgm:prSet>
      <dgm:spPr/>
    </dgm:pt>
    <dgm:pt modelId="{6EAECECB-5A4D-4CD0-9495-0F3C03916932}" type="pres">
      <dgm:prSet presAssocID="{E7F6D95F-71E2-4353-82CC-03D66F83D133}" presName="Accent" presStyleLbl="parChTrans1D1" presStyleIdx="2" presStyleCnt="6"/>
      <dgm:spPr/>
    </dgm:pt>
    <dgm:pt modelId="{681066CE-9C37-4FD5-BC76-E0943AF3159B}" type="pres">
      <dgm:prSet presAssocID="{E7F6D95F-71E2-4353-82CC-03D66F83D133}" presName="Child" presStyleLbl="revTx" presStyleIdx="5" presStyleCnt="12">
        <dgm:presLayoutVars>
          <dgm:chMax val="0"/>
          <dgm:chPref val="0"/>
          <dgm:bulletEnabled val="1"/>
        </dgm:presLayoutVars>
      </dgm:prSet>
      <dgm:spPr/>
    </dgm:pt>
    <dgm:pt modelId="{A43693FE-14DD-486F-82C2-7AD1DA268EC8}" type="pres">
      <dgm:prSet presAssocID="{FA151BD0-80F9-4F4B-A2B2-A98E60774BEA}" presName="sibTrans" presStyleCnt="0"/>
      <dgm:spPr/>
    </dgm:pt>
    <dgm:pt modelId="{D3259D63-618F-4B3B-B048-1DAB030F83CD}" type="pres">
      <dgm:prSet presAssocID="{87752A1E-454C-4132-A5EB-5EBA5A20324E}" presName="composite" presStyleCnt="0"/>
      <dgm:spPr/>
    </dgm:pt>
    <dgm:pt modelId="{A4D14644-8AD1-4AD1-B610-704D03DDA39D}" type="pres">
      <dgm:prSet presAssocID="{87752A1E-454C-4132-A5EB-5EBA5A20324E}" presName="FirstChild" presStyleLbl="revTx" presStyleIdx="6" presStyleCnt="12">
        <dgm:presLayoutVars>
          <dgm:chMax val="0"/>
          <dgm:chPref val="0"/>
          <dgm:bulletEnabled val="1"/>
        </dgm:presLayoutVars>
      </dgm:prSet>
      <dgm:spPr/>
    </dgm:pt>
    <dgm:pt modelId="{983B1ECB-AA7F-473C-BA13-729308A29F23}" type="pres">
      <dgm:prSet presAssocID="{87752A1E-454C-4132-A5EB-5EBA5A20324E}" presName="Parent" presStyleLbl="alignNode1" presStyleIdx="3" presStyleCnt="6">
        <dgm:presLayoutVars>
          <dgm:chMax val="3"/>
          <dgm:chPref val="3"/>
          <dgm:bulletEnabled val="1"/>
        </dgm:presLayoutVars>
      </dgm:prSet>
      <dgm:spPr/>
    </dgm:pt>
    <dgm:pt modelId="{29B49254-2F39-496D-940F-2786339C0F40}" type="pres">
      <dgm:prSet presAssocID="{87752A1E-454C-4132-A5EB-5EBA5A20324E}" presName="Accent" presStyleLbl="parChTrans1D1" presStyleIdx="3" presStyleCnt="6"/>
      <dgm:spPr/>
    </dgm:pt>
    <dgm:pt modelId="{3922E645-0B8F-4B73-B9AD-75E487A32E52}" type="pres">
      <dgm:prSet presAssocID="{87752A1E-454C-4132-A5EB-5EBA5A20324E}" presName="Child" presStyleLbl="revTx" presStyleIdx="7" presStyleCnt="12">
        <dgm:presLayoutVars>
          <dgm:chMax val="0"/>
          <dgm:chPref val="0"/>
          <dgm:bulletEnabled val="1"/>
        </dgm:presLayoutVars>
      </dgm:prSet>
      <dgm:spPr/>
    </dgm:pt>
    <dgm:pt modelId="{093BA540-64EC-49A3-BD07-82FE63787390}" type="pres">
      <dgm:prSet presAssocID="{EAB038EA-E439-4C15-833A-FD47A84E3002}" presName="sibTrans" presStyleCnt="0"/>
      <dgm:spPr/>
    </dgm:pt>
    <dgm:pt modelId="{FCFEFA1A-C139-4DD5-AFBD-3BD1FC8373BE}" type="pres">
      <dgm:prSet presAssocID="{F1B23956-6638-4CEE-B9FC-F5FE9581A6CB}" presName="composite" presStyleCnt="0"/>
      <dgm:spPr/>
    </dgm:pt>
    <dgm:pt modelId="{52C948FF-57D3-41CE-BE38-B03AB297F937}" type="pres">
      <dgm:prSet presAssocID="{F1B23956-6638-4CEE-B9FC-F5FE9581A6CB}" presName="FirstChild" presStyleLbl="revTx" presStyleIdx="8" presStyleCnt="12">
        <dgm:presLayoutVars>
          <dgm:chMax val="0"/>
          <dgm:chPref val="0"/>
          <dgm:bulletEnabled val="1"/>
        </dgm:presLayoutVars>
      </dgm:prSet>
      <dgm:spPr/>
    </dgm:pt>
    <dgm:pt modelId="{9CAB4385-0247-421C-8EDA-79FF17718214}" type="pres">
      <dgm:prSet presAssocID="{F1B23956-6638-4CEE-B9FC-F5FE9581A6CB}" presName="Parent" presStyleLbl="alignNode1" presStyleIdx="4" presStyleCnt="6">
        <dgm:presLayoutVars>
          <dgm:chMax val="3"/>
          <dgm:chPref val="3"/>
          <dgm:bulletEnabled val="1"/>
        </dgm:presLayoutVars>
      </dgm:prSet>
      <dgm:spPr/>
    </dgm:pt>
    <dgm:pt modelId="{CE6DC371-3954-4540-B19E-6DC45990350F}" type="pres">
      <dgm:prSet presAssocID="{F1B23956-6638-4CEE-B9FC-F5FE9581A6CB}" presName="Accent" presStyleLbl="parChTrans1D1" presStyleIdx="4" presStyleCnt="6"/>
      <dgm:spPr/>
    </dgm:pt>
    <dgm:pt modelId="{D6509921-2DF1-48FF-9F44-E436A6681ECF}" type="pres">
      <dgm:prSet presAssocID="{F1B23956-6638-4CEE-B9FC-F5FE9581A6CB}" presName="Child" presStyleLbl="revTx" presStyleIdx="9" presStyleCnt="12">
        <dgm:presLayoutVars>
          <dgm:chMax val="0"/>
          <dgm:chPref val="0"/>
          <dgm:bulletEnabled val="1"/>
        </dgm:presLayoutVars>
      </dgm:prSet>
      <dgm:spPr/>
    </dgm:pt>
    <dgm:pt modelId="{0EE4D5F6-33E5-45C2-8142-430E385E332B}" type="pres">
      <dgm:prSet presAssocID="{1D79A635-DC8B-49A2-A2A7-FAF1484816F5}" presName="sibTrans" presStyleCnt="0"/>
      <dgm:spPr/>
    </dgm:pt>
    <dgm:pt modelId="{4D331246-910B-424B-9C1F-77FC7939A730}" type="pres">
      <dgm:prSet presAssocID="{6EE1481F-CA3D-46E4-8AF1-C6E9B1914F51}" presName="composite" presStyleCnt="0"/>
      <dgm:spPr/>
    </dgm:pt>
    <dgm:pt modelId="{D38C28C9-3D68-4710-8D30-C1AB7D17D7B0}" type="pres">
      <dgm:prSet presAssocID="{6EE1481F-CA3D-46E4-8AF1-C6E9B1914F51}" presName="FirstChild" presStyleLbl="revTx" presStyleIdx="10" presStyleCnt="12">
        <dgm:presLayoutVars>
          <dgm:chMax val="0"/>
          <dgm:chPref val="0"/>
          <dgm:bulletEnabled val="1"/>
        </dgm:presLayoutVars>
      </dgm:prSet>
      <dgm:spPr/>
    </dgm:pt>
    <dgm:pt modelId="{5146D7D4-5EFB-418A-A7D0-95A3DBFDEF41}" type="pres">
      <dgm:prSet presAssocID="{6EE1481F-CA3D-46E4-8AF1-C6E9B1914F51}" presName="Parent" presStyleLbl="alignNode1" presStyleIdx="5" presStyleCnt="6">
        <dgm:presLayoutVars>
          <dgm:chMax val="3"/>
          <dgm:chPref val="3"/>
          <dgm:bulletEnabled val="1"/>
        </dgm:presLayoutVars>
      </dgm:prSet>
      <dgm:spPr/>
    </dgm:pt>
    <dgm:pt modelId="{3F93B7E2-F2D0-4B15-93A1-F2FA7B3CB8D3}" type="pres">
      <dgm:prSet presAssocID="{6EE1481F-CA3D-46E4-8AF1-C6E9B1914F51}" presName="Accent" presStyleLbl="parChTrans1D1" presStyleIdx="5" presStyleCnt="6"/>
      <dgm:spPr/>
    </dgm:pt>
    <dgm:pt modelId="{BB80F9AF-01F4-430C-BFA4-DAF726CDA0A3}" type="pres">
      <dgm:prSet presAssocID="{6EE1481F-CA3D-46E4-8AF1-C6E9B1914F51}" presName="Child" presStyleLbl="revTx" presStyleIdx="11" presStyleCnt="12">
        <dgm:presLayoutVars>
          <dgm:chMax val="0"/>
          <dgm:chPref val="0"/>
          <dgm:bulletEnabled val="1"/>
        </dgm:presLayoutVars>
      </dgm:prSet>
      <dgm:spPr/>
    </dgm:pt>
  </dgm:ptLst>
  <dgm:cxnLst>
    <dgm:cxn modelId="{B4566003-44BC-4DCF-9895-E9701D04BC70}" srcId="{E7F6D95F-71E2-4353-82CC-03D66F83D133}" destId="{F6EFEB92-5E47-4209-A518-81B04B6E37A4}" srcOrd="0" destOrd="0" parTransId="{9734BF77-420A-4CCA-A13D-CDCD1FA84A88}" sibTransId="{FF378968-B729-4830-9BD2-D456871AF8F7}"/>
    <dgm:cxn modelId="{486EBC03-20F6-4B7B-B435-1D4FA126D4A2}" srcId="{87752A1E-454C-4132-A5EB-5EBA5A20324E}" destId="{7E0EB538-B43B-41A1-83E7-B8AD1BC86122}" srcOrd="1" destOrd="0" parTransId="{55A8B915-A4A0-481D-94E7-3852257A3097}" sibTransId="{6BEB310B-105E-4D20-AFEC-36F62414B50C}"/>
    <dgm:cxn modelId="{DD2C1304-9172-41C1-A833-448A10255E8B}" type="presOf" srcId="{FBF314E0-4F92-48DF-825A-D792B41984DB}" destId="{144138D8-2322-41F1-85C4-EF5F94243526}" srcOrd="0" destOrd="0" presId="urn:microsoft.com/office/officeart/2011/layout/TabList"/>
    <dgm:cxn modelId="{0B35740C-AAAC-4BB0-A6A1-7407D4AA90D4}" type="presOf" srcId="{E7F6D95F-71E2-4353-82CC-03D66F83D133}" destId="{14AD958D-8657-44BE-9003-969A970354DE}" srcOrd="0" destOrd="0" presId="urn:microsoft.com/office/officeart/2011/layout/TabList"/>
    <dgm:cxn modelId="{C60EFC11-E18B-4EEC-8AE1-F74BACDC4770}" srcId="{87752A1E-454C-4132-A5EB-5EBA5A20324E}" destId="{18E4B0BC-D440-4EFD-98B6-2E5B32F8C40E}" srcOrd="0" destOrd="0" parTransId="{E2FCDCEB-4A09-4AAB-8D41-54447DBFBF6C}" sibTransId="{687337E3-C93F-4314-9849-E1755DDC4C1C}"/>
    <dgm:cxn modelId="{C36A8F1C-4548-4DF9-B6E6-301B440EA228}" type="presOf" srcId="{7E0EB538-B43B-41A1-83E7-B8AD1BC86122}" destId="{3922E645-0B8F-4B73-B9AD-75E487A32E52}" srcOrd="0" destOrd="0" presId="urn:microsoft.com/office/officeart/2011/layout/TabList"/>
    <dgm:cxn modelId="{5541D01D-CDDE-4958-8166-4570C0D9B321}" type="presOf" srcId="{18E4B0BC-D440-4EFD-98B6-2E5B32F8C40E}" destId="{A4D14644-8AD1-4AD1-B610-704D03DDA39D}" srcOrd="0" destOrd="0" presId="urn:microsoft.com/office/officeart/2011/layout/TabList"/>
    <dgm:cxn modelId="{DCF61320-E397-4649-B72B-A7DA205D2D4E}" type="presOf" srcId="{0DBAD1AF-95EE-4780-9CA6-3A9BDBD8318F}" destId="{F7105C47-FE5F-4F8C-863E-33BCF91294B4}" srcOrd="0" destOrd="0" presId="urn:microsoft.com/office/officeart/2011/layout/TabList"/>
    <dgm:cxn modelId="{1A3FD821-BE84-476D-9E38-9607EEE266BF}" srcId="{90A8D814-A1F0-45D5-88FE-6E22631BC872}" destId="{6EE1481F-CA3D-46E4-8AF1-C6E9B1914F51}" srcOrd="5" destOrd="0" parTransId="{B7BA6548-09F9-4374-8B77-F50412C00293}" sibTransId="{D79F24A9-4210-4335-8BE9-CF7A95165350}"/>
    <dgm:cxn modelId="{A62A1D2A-4100-47B3-9805-C2006D93C1F5}" srcId="{90A8D814-A1F0-45D5-88FE-6E22631BC872}" destId="{EF3B6A2E-E7D0-40AB-B9FB-295221BC1849}" srcOrd="1" destOrd="0" parTransId="{7D90DA7D-0F44-4120-97EE-27F7132BF360}" sibTransId="{B6E49F56-2837-42EB-8507-0A98EEF15E52}"/>
    <dgm:cxn modelId="{29563D31-502A-46D9-9096-129EB4B26A71}" type="presOf" srcId="{90A8D814-A1F0-45D5-88FE-6E22631BC872}" destId="{BDB459D9-5296-4BED-845F-97BA53247614}" srcOrd="0" destOrd="0" presId="urn:microsoft.com/office/officeart/2011/layout/TabList"/>
    <dgm:cxn modelId="{8B7F4C32-16A9-484E-A81A-0930C382CC20}" srcId="{E7F6D95F-71E2-4353-82CC-03D66F83D133}" destId="{21C9C8FD-D7A1-444B-8739-8AFA4C2E4716}" srcOrd="1" destOrd="0" parTransId="{80B2EAEA-70C6-4AC1-BB25-2510ECCD6703}" sibTransId="{78F45056-CB17-44B2-BC0D-61AD57306015}"/>
    <dgm:cxn modelId="{1C217138-7B30-42BF-9819-25FC68016B5E}" srcId="{9DDCE0D0-BED3-4803-8F1E-1093F922C3D3}" destId="{5DA72456-0EB3-4C87-A93B-EFE47489CC7C}" srcOrd="0" destOrd="0" parTransId="{FA840B31-ABDC-457F-A445-1B38C8F4B074}" sibTransId="{2674D1CD-4AFF-4B06-9E1A-C555DC43BB0D}"/>
    <dgm:cxn modelId="{F926DE3F-A162-443A-ACAF-492CFDA3263B}" srcId="{EF3B6A2E-E7D0-40AB-B9FB-295221BC1849}" destId="{44DB4054-2A7E-4B70-9D03-0C80BAFAE1AF}" srcOrd="1" destOrd="0" parTransId="{AD261943-2AD7-42CA-B5AF-808C7153A7EC}" sibTransId="{EE1CF7EF-FF61-4E15-A340-5EC8D5777321}"/>
    <dgm:cxn modelId="{F1E6815C-F920-4471-AE3D-50D0353A99F3}" type="presOf" srcId="{EF3B6A2E-E7D0-40AB-B9FB-295221BC1849}" destId="{2E0DA9E1-9645-4906-88AB-B0B9630BE63E}" srcOrd="0" destOrd="0" presId="urn:microsoft.com/office/officeart/2011/layout/TabList"/>
    <dgm:cxn modelId="{D156935E-FDB1-4F08-A65A-F749FE18378B}" srcId="{EF3B6A2E-E7D0-40AB-B9FB-295221BC1849}" destId="{FBF314E0-4F92-48DF-825A-D792B41984DB}" srcOrd="0" destOrd="0" parTransId="{B48F6D71-954A-43D8-9387-5735ECD0ADD1}" sibTransId="{8DCA9BF9-1101-4D73-82FF-D1ECFD411B14}"/>
    <dgm:cxn modelId="{86D40944-15CA-453F-937E-35D67A8C5C5F}" srcId="{6EE1481F-CA3D-46E4-8AF1-C6E9B1914F51}" destId="{D6427A22-300D-41C1-967F-73EDE57068D0}" srcOrd="1" destOrd="0" parTransId="{31AF071B-17C9-413B-8EF0-2866B8E0475B}" sibTransId="{35EC9F6D-1D34-4D93-AB97-6F86FE2F95E6}"/>
    <dgm:cxn modelId="{58CE4F44-981E-4C75-B5D9-3A31CD961805}" type="presOf" srcId="{F6EFEB92-5E47-4209-A518-81B04B6E37A4}" destId="{465DAEF7-C41A-4EA0-86E9-974561479E1B}" srcOrd="0" destOrd="0" presId="urn:microsoft.com/office/officeart/2011/layout/TabList"/>
    <dgm:cxn modelId="{16D85670-DD18-4F17-9D70-F8D33DC4876C}" type="presOf" srcId="{F1B23956-6638-4CEE-B9FC-F5FE9581A6CB}" destId="{9CAB4385-0247-421C-8EDA-79FF17718214}" srcOrd="0" destOrd="0" presId="urn:microsoft.com/office/officeart/2011/layout/TabList"/>
    <dgm:cxn modelId="{3235E775-E76E-4106-88D9-8962E85E6F1D}" type="presOf" srcId="{44DB4054-2A7E-4B70-9D03-0C80BAFAE1AF}" destId="{3232193C-908A-4243-9A03-BB5B271864AF}" srcOrd="0" destOrd="0" presId="urn:microsoft.com/office/officeart/2011/layout/TabList"/>
    <dgm:cxn modelId="{99CB3283-A501-405B-8638-70B92E15C5C9}" type="presOf" srcId="{9DDCE0D0-BED3-4803-8F1E-1093F922C3D3}" destId="{80789309-75C4-4F01-AB95-91C1E8D6225D}" srcOrd="0" destOrd="0" presId="urn:microsoft.com/office/officeart/2011/layout/TabList"/>
    <dgm:cxn modelId="{508F768E-3C31-4F66-91F8-1D77CC4546D2}" srcId="{F1B23956-6638-4CEE-B9FC-F5FE9581A6CB}" destId="{8681B29D-96A2-4FAE-A98F-15A3B6FF4061}" srcOrd="0" destOrd="0" parTransId="{5E60E51B-22F5-43EE-8987-5671A31ABFC4}" sibTransId="{1A571020-E09E-4BFE-A802-FD017F222020}"/>
    <dgm:cxn modelId="{F9946593-3661-425C-B864-616109C2DED6}" type="presOf" srcId="{21C9C8FD-D7A1-444B-8739-8AFA4C2E4716}" destId="{681066CE-9C37-4FD5-BC76-E0943AF3159B}" srcOrd="0" destOrd="0" presId="urn:microsoft.com/office/officeart/2011/layout/TabList"/>
    <dgm:cxn modelId="{9CFE69A3-B10C-4F8C-B1DF-84D67EFD26EA}" srcId="{90A8D814-A1F0-45D5-88FE-6E22631BC872}" destId="{E7F6D95F-71E2-4353-82CC-03D66F83D133}" srcOrd="2" destOrd="0" parTransId="{C06B7303-0B80-4EE2-9A8B-9E36CE68BBE7}" sibTransId="{FA151BD0-80F9-4F4B-A2B2-A98E60774BEA}"/>
    <dgm:cxn modelId="{F03B4AA4-EE6A-4761-9D3A-B14D87284D53}" srcId="{90A8D814-A1F0-45D5-88FE-6E22631BC872}" destId="{F1B23956-6638-4CEE-B9FC-F5FE9581A6CB}" srcOrd="4" destOrd="0" parTransId="{0F7FE04E-4310-4408-9B54-CE782FCDA7EC}" sibTransId="{1D79A635-DC8B-49A2-A2A7-FAF1484816F5}"/>
    <dgm:cxn modelId="{A8C56EB0-70E8-4749-8602-134C57E3F135}" type="presOf" srcId="{D6427A22-300D-41C1-967F-73EDE57068D0}" destId="{BB80F9AF-01F4-430C-BFA4-DAF726CDA0A3}" srcOrd="0" destOrd="0" presId="urn:microsoft.com/office/officeart/2011/layout/TabList"/>
    <dgm:cxn modelId="{6A3D32B1-0CDD-4838-9DBA-B4DB23891FC9}" type="presOf" srcId="{5DA72456-0EB3-4C87-A93B-EFE47489CC7C}" destId="{D895A512-7ABA-438B-9B7E-BBEFE0976719}" srcOrd="0" destOrd="0" presId="urn:microsoft.com/office/officeart/2011/layout/TabList"/>
    <dgm:cxn modelId="{A0C934B7-E79C-49FD-8BAA-206ECE06652A}" srcId="{90A8D814-A1F0-45D5-88FE-6E22631BC872}" destId="{87752A1E-454C-4132-A5EB-5EBA5A20324E}" srcOrd="3" destOrd="0" parTransId="{6E493877-BB2B-4286-827C-B7066387C370}" sibTransId="{EAB038EA-E439-4C15-833A-FD47A84E3002}"/>
    <dgm:cxn modelId="{7C6762B8-EDB6-445B-B94C-8D83D2F73A5D}" srcId="{6EE1481F-CA3D-46E4-8AF1-C6E9B1914F51}" destId="{42A5508F-3B5B-4729-BA4D-73BFD9707F11}" srcOrd="0" destOrd="0" parTransId="{1EC3FC93-C968-4473-93E5-6B97C46842CA}" sibTransId="{69BC85CC-9283-41A2-AAF0-535799AE1D6B}"/>
    <dgm:cxn modelId="{2F4991C6-5D86-4936-BD80-AA2F9ECF2FC3}" type="presOf" srcId="{8681B29D-96A2-4FAE-A98F-15A3B6FF4061}" destId="{52C948FF-57D3-41CE-BE38-B03AB297F937}" srcOrd="0" destOrd="0" presId="urn:microsoft.com/office/officeart/2011/layout/TabList"/>
    <dgm:cxn modelId="{3518A8C8-3D6A-499A-8766-C35DF920D5E5}" type="presOf" srcId="{6EE1481F-CA3D-46E4-8AF1-C6E9B1914F51}" destId="{5146D7D4-5EFB-418A-A7D0-95A3DBFDEF41}" srcOrd="0" destOrd="0" presId="urn:microsoft.com/office/officeart/2011/layout/TabList"/>
    <dgm:cxn modelId="{31CB9BCC-A15D-48D5-8E90-8B21BEC9BADA}" srcId="{9DDCE0D0-BED3-4803-8F1E-1093F922C3D3}" destId="{0DBAD1AF-95EE-4780-9CA6-3A9BDBD8318F}" srcOrd="1" destOrd="0" parTransId="{23D539DE-F97D-454A-8BF6-589DDC67C699}" sibTransId="{8F941CDC-CA83-422E-A18C-1A1B0D39B3AF}"/>
    <dgm:cxn modelId="{8CA4D7CD-5081-47EB-8812-16A3029D4E54}" type="presOf" srcId="{CC9BC225-F853-4371-A05E-D07E55679543}" destId="{D6509921-2DF1-48FF-9F44-E436A6681ECF}" srcOrd="0" destOrd="0" presId="urn:microsoft.com/office/officeart/2011/layout/TabList"/>
    <dgm:cxn modelId="{A684CCE0-4D6C-4DC3-B28D-2BB0B0D277B2}" srcId="{F1B23956-6638-4CEE-B9FC-F5FE9581A6CB}" destId="{CC9BC225-F853-4371-A05E-D07E55679543}" srcOrd="1" destOrd="0" parTransId="{EDBBDF13-FF44-4CE9-9A57-0A2F993BEAA9}" sibTransId="{A807C8E9-D6FA-4A71-88ED-9FC70BB53443}"/>
    <dgm:cxn modelId="{229CE6E4-EEDC-44D1-A987-BC7D74F3B01A}" type="presOf" srcId="{42A5508F-3B5B-4729-BA4D-73BFD9707F11}" destId="{D38C28C9-3D68-4710-8D30-C1AB7D17D7B0}" srcOrd="0" destOrd="0" presId="urn:microsoft.com/office/officeart/2011/layout/TabList"/>
    <dgm:cxn modelId="{E8464AEE-90E9-443A-BE88-2B46C5DB963C}" type="presOf" srcId="{87752A1E-454C-4132-A5EB-5EBA5A20324E}" destId="{983B1ECB-AA7F-473C-BA13-729308A29F23}" srcOrd="0" destOrd="0" presId="urn:microsoft.com/office/officeart/2011/layout/TabList"/>
    <dgm:cxn modelId="{8C57FFEE-0994-45D5-821C-051F8C2C0282}" srcId="{90A8D814-A1F0-45D5-88FE-6E22631BC872}" destId="{9DDCE0D0-BED3-4803-8F1E-1093F922C3D3}" srcOrd="0" destOrd="0" parTransId="{367FB7B7-0512-48F0-B868-97A02936E557}" sibTransId="{984929C3-9345-41AB-A68C-6B0AF4C9717A}"/>
    <dgm:cxn modelId="{E90AD3E3-A74F-4264-9EB4-2A3B0B78B74B}" type="presParOf" srcId="{BDB459D9-5296-4BED-845F-97BA53247614}" destId="{7CE14171-2B78-4D28-BD3D-F2F5A35E4E29}" srcOrd="0" destOrd="0" presId="urn:microsoft.com/office/officeart/2011/layout/TabList"/>
    <dgm:cxn modelId="{2D66CE84-C1FF-4871-843F-FB15C1C5B39A}" type="presParOf" srcId="{7CE14171-2B78-4D28-BD3D-F2F5A35E4E29}" destId="{D895A512-7ABA-438B-9B7E-BBEFE0976719}" srcOrd="0" destOrd="0" presId="urn:microsoft.com/office/officeart/2011/layout/TabList"/>
    <dgm:cxn modelId="{D0CE50C4-949E-4066-8BF1-4881F8C5D3EB}" type="presParOf" srcId="{7CE14171-2B78-4D28-BD3D-F2F5A35E4E29}" destId="{80789309-75C4-4F01-AB95-91C1E8D6225D}" srcOrd="1" destOrd="0" presId="urn:microsoft.com/office/officeart/2011/layout/TabList"/>
    <dgm:cxn modelId="{BF624D65-261E-4CEC-B557-3126427ED365}" type="presParOf" srcId="{7CE14171-2B78-4D28-BD3D-F2F5A35E4E29}" destId="{9A7CEE33-2B50-4AB8-9D48-6316E4DCF26B}" srcOrd="2" destOrd="0" presId="urn:microsoft.com/office/officeart/2011/layout/TabList"/>
    <dgm:cxn modelId="{76019EC3-A971-4EC9-BF67-4D0619058EC7}" type="presParOf" srcId="{BDB459D9-5296-4BED-845F-97BA53247614}" destId="{F7105C47-FE5F-4F8C-863E-33BCF91294B4}" srcOrd="1" destOrd="0" presId="urn:microsoft.com/office/officeart/2011/layout/TabList"/>
    <dgm:cxn modelId="{6E99EB8B-8CC9-43AE-8B90-E8737FCAD3D0}" type="presParOf" srcId="{BDB459D9-5296-4BED-845F-97BA53247614}" destId="{F990E6D2-1FAC-479E-994E-B47946CA727C}" srcOrd="2" destOrd="0" presId="urn:microsoft.com/office/officeart/2011/layout/TabList"/>
    <dgm:cxn modelId="{7A2868C1-B497-46D4-AF66-73D64EDDA85C}" type="presParOf" srcId="{BDB459D9-5296-4BED-845F-97BA53247614}" destId="{1955562C-CDE6-47FF-ADD3-39290CFFDAD4}" srcOrd="3" destOrd="0" presId="urn:microsoft.com/office/officeart/2011/layout/TabList"/>
    <dgm:cxn modelId="{B012FA4D-9C60-43E9-ACEB-298233E1DDBC}" type="presParOf" srcId="{1955562C-CDE6-47FF-ADD3-39290CFFDAD4}" destId="{144138D8-2322-41F1-85C4-EF5F94243526}" srcOrd="0" destOrd="0" presId="urn:microsoft.com/office/officeart/2011/layout/TabList"/>
    <dgm:cxn modelId="{5AD36758-50B1-496E-9398-F0A74590B8D2}" type="presParOf" srcId="{1955562C-CDE6-47FF-ADD3-39290CFFDAD4}" destId="{2E0DA9E1-9645-4906-88AB-B0B9630BE63E}" srcOrd="1" destOrd="0" presId="urn:microsoft.com/office/officeart/2011/layout/TabList"/>
    <dgm:cxn modelId="{A6CFCA22-AD50-4DCE-A93E-2B7B9D31C58F}" type="presParOf" srcId="{1955562C-CDE6-47FF-ADD3-39290CFFDAD4}" destId="{41CFC232-B613-49B9-B68D-C1D501FDB929}" srcOrd="2" destOrd="0" presId="urn:microsoft.com/office/officeart/2011/layout/TabList"/>
    <dgm:cxn modelId="{B3B6F02A-788D-4F11-9B2B-10F80306AF93}" type="presParOf" srcId="{BDB459D9-5296-4BED-845F-97BA53247614}" destId="{3232193C-908A-4243-9A03-BB5B271864AF}" srcOrd="4" destOrd="0" presId="urn:microsoft.com/office/officeart/2011/layout/TabList"/>
    <dgm:cxn modelId="{2F2DA206-3216-49CC-9C0C-7D38AD021680}" type="presParOf" srcId="{BDB459D9-5296-4BED-845F-97BA53247614}" destId="{14E1BB7B-25DA-4301-89CC-B9D4376B31BE}" srcOrd="5" destOrd="0" presId="urn:microsoft.com/office/officeart/2011/layout/TabList"/>
    <dgm:cxn modelId="{71CAEE5C-7641-48EA-AD7C-8C8573B4EB6D}" type="presParOf" srcId="{BDB459D9-5296-4BED-845F-97BA53247614}" destId="{22BE30DF-C54C-4F99-8DED-D7C3F203E0F1}" srcOrd="6" destOrd="0" presId="urn:microsoft.com/office/officeart/2011/layout/TabList"/>
    <dgm:cxn modelId="{7ACFE681-ACA2-4144-B330-C0523972D0CE}" type="presParOf" srcId="{22BE30DF-C54C-4F99-8DED-D7C3F203E0F1}" destId="{465DAEF7-C41A-4EA0-86E9-974561479E1B}" srcOrd="0" destOrd="0" presId="urn:microsoft.com/office/officeart/2011/layout/TabList"/>
    <dgm:cxn modelId="{9D537BA1-E33A-4A8F-92F6-135CC8E495FB}" type="presParOf" srcId="{22BE30DF-C54C-4F99-8DED-D7C3F203E0F1}" destId="{14AD958D-8657-44BE-9003-969A970354DE}" srcOrd="1" destOrd="0" presId="urn:microsoft.com/office/officeart/2011/layout/TabList"/>
    <dgm:cxn modelId="{5EC4849B-1E4E-462D-B77B-B11CB2647110}" type="presParOf" srcId="{22BE30DF-C54C-4F99-8DED-D7C3F203E0F1}" destId="{6EAECECB-5A4D-4CD0-9495-0F3C03916932}" srcOrd="2" destOrd="0" presId="urn:microsoft.com/office/officeart/2011/layout/TabList"/>
    <dgm:cxn modelId="{9D1694B6-72A8-4DF6-863D-37C4542AD337}" type="presParOf" srcId="{BDB459D9-5296-4BED-845F-97BA53247614}" destId="{681066CE-9C37-4FD5-BC76-E0943AF3159B}" srcOrd="7" destOrd="0" presId="urn:microsoft.com/office/officeart/2011/layout/TabList"/>
    <dgm:cxn modelId="{4BC35E77-898C-4B03-A1E0-8AEEB4C2C3DF}" type="presParOf" srcId="{BDB459D9-5296-4BED-845F-97BA53247614}" destId="{A43693FE-14DD-486F-82C2-7AD1DA268EC8}" srcOrd="8" destOrd="0" presId="urn:microsoft.com/office/officeart/2011/layout/TabList"/>
    <dgm:cxn modelId="{CD3EBC5E-1ED1-4066-87AC-95D74CFCA97F}" type="presParOf" srcId="{BDB459D9-5296-4BED-845F-97BA53247614}" destId="{D3259D63-618F-4B3B-B048-1DAB030F83CD}" srcOrd="9" destOrd="0" presId="urn:microsoft.com/office/officeart/2011/layout/TabList"/>
    <dgm:cxn modelId="{81C3A2B8-5F52-4C32-AC1D-FDF61B98CBEA}" type="presParOf" srcId="{D3259D63-618F-4B3B-B048-1DAB030F83CD}" destId="{A4D14644-8AD1-4AD1-B610-704D03DDA39D}" srcOrd="0" destOrd="0" presId="urn:microsoft.com/office/officeart/2011/layout/TabList"/>
    <dgm:cxn modelId="{8710ED4D-1481-46C7-9B2D-51F935C17EA0}" type="presParOf" srcId="{D3259D63-618F-4B3B-B048-1DAB030F83CD}" destId="{983B1ECB-AA7F-473C-BA13-729308A29F23}" srcOrd="1" destOrd="0" presId="urn:microsoft.com/office/officeart/2011/layout/TabList"/>
    <dgm:cxn modelId="{BE409378-B117-4388-8789-789AD83BBE11}" type="presParOf" srcId="{D3259D63-618F-4B3B-B048-1DAB030F83CD}" destId="{29B49254-2F39-496D-940F-2786339C0F40}" srcOrd="2" destOrd="0" presId="urn:microsoft.com/office/officeart/2011/layout/TabList"/>
    <dgm:cxn modelId="{CC91C667-CBCB-453C-8A08-49964146F095}" type="presParOf" srcId="{BDB459D9-5296-4BED-845F-97BA53247614}" destId="{3922E645-0B8F-4B73-B9AD-75E487A32E52}" srcOrd="10" destOrd="0" presId="urn:microsoft.com/office/officeart/2011/layout/TabList"/>
    <dgm:cxn modelId="{A77699CE-FE22-4E6F-8238-48F7F9CB77A9}" type="presParOf" srcId="{BDB459D9-5296-4BED-845F-97BA53247614}" destId="{093BA540-64EC-49A3-BD07-82FE63787390}" srcOrd="11" destOrd="0" presId="urn:microsoft.com/office/officeart/2011/layout/TabList"/>
    <dgm:cxn modelId="{6E06A503-8276-4FD6-AC03-719CE8FD9F81}" type="presParOf" srcId="{BDB459D9-5296-4BED-845F-97BA53247614}" destId="{FCFEFA1A-C139-4DD5-AFBD-3BD1FC8373BE}" srcOrd="12" destOrd="0" presId="urn:microsoft.com/office/officeart/2011/layout/TabList"/>
    <dgm:cxn modelId="{2580B756-FC7D-48FD-B9CA-E557C9B55E29}" type="presParOf" srcId="{FCFEFA1A-C139-4DD5-AFBD-3BD1FC8373BE}" destId="{52C948FF-57D3-41CE-BE38-B03AB297F937}" srcOrd="0" destOrd="0" presId="urn:microsoft.com/office/officeart/2011/layout/TabList"/>
    <dgm:cxn modelId="{28B0A4A9-7F33-4322-A7E4-1302664B5861}" type="presParOf" srcId="{FCFEFA1A-C139-4DD5-AFBD-3BD1FC8373BE}" destId="{9CAB4385-0247-421C-8EDA-79FF17718214}" srcOrd="1" destOrd="0" presId="urn:microsoft.com/office/officeart/2011/layout/TabList"/>
    <dgm:cxn modelId="{CFB02F5A-87AF-4C6B-B974-21E36134769B}" type="presParOf" srcId="{FCFEFA1A-C139-4DD5-AFBD-3BD1FC8373BE}" destId="{CE6DC371-3954-4540-B19E-6DC45990350F}" srcOrd="2" destOrd="0" presId="urn:microsoft.com/office/officeart/2011/layout/TabList"/>
    <dgm:cxn modelId="{9BA0470E-4FBF-4178-9501-0E75D2138D2B}" type="presParOf" srcId="{BDB459D9-5296-4BED-845F-97BA53247614}" destId="{D6509921-2DF1-48FF-9F44-E436A6681ECF}" srcOrd="13" destOrd="0" presId="urn:microsoft.com/office/officeart/2011/layout/TabList"/>
    <dgm:cxn modelId="{A0E0474D-B020-4E01-8ED3-CD7E7F300F51}" type="presParOf" srcId="{BDB459D9-5296-4BED-845F-97BA53247614}" destId="{0EE4D5F6-33E5-45C2-8142-430E385E332B}" srcOrd="14" destOrd="0" presId="urn:microsoft.com/office/officeart/2011/layout/TabList"/>
    <dgm:cxn modelId="{3312F6B0-B079-4397-9D61-B693EE228A5A}" type="presParOf" srcId="{BDB459D9-5296-4BED-845F-97BA53247614}" destId="{4D331246-910B-424B-9C1F-77FC7939A730}" srcOrd="15" destOrd="0" presId="urn:microsoft.com/office/officeart/2011/layout/TabList"/>
    <dgm:cxn modelId="{05E26F07-7512-4007-AB11-87C40D5680DA}" type="presParOf" srcId="{4D331246-910B-424B-9C1F-77FC7939A730}" destId="{D38C28C9-3D68-4710-8D30-C1AB7D17D7B0}" srcOrd="0" destOrd="0" presId="urn:microsoft.com/office/officeart/2011/layout/TabList"/>
    <dgm:cxn modelId="{685DAF5A-993A-4282-82FD-E54EAD21BD94}" type="presParOf" srcId="{4D331246-910B-424B-9C1F-77FC7939A730}" destId="{5146D7D4-5EFB-418A-A7D0-95A3DBFDEF41}" srcOrd="1" destOrd="0" presId="urn:microsoft.com/office/officeart/2011/layout/TabList"/>
    <dgm:cxn modelId="{0BC4D3E9-AE73-415F-8029-8718BF60988E}" type="presParOf" srcId="{4D331246-910B-424B-9C1F-77FC7939A730}" destId="{3F93B7E2-F2D0-4B15-93A1-F2FA7B3CB8D3}" srcOrd="2" destOrd="0" presId="urn:microsoft.com/office/officeart/2011/layout/TabList"/>
    <dgm:cxn modelId="{EE90C079-80E3-4A3A-995F-465178EE5D57}" type="presParOf" srcId="{BDB459D9-5296-4BED-845F-97BA53247614}" destId="{BB80F9AF-01F4-430C-BFA4-DAF726CDA0A3}" srcOrd="16"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8D8AB1-BF7E-47CB-A49A-1F603BF44B95}"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A3A5CF42-D10C-4A8D-B4A0-86BBE6EF493D}">
      <dgm:prSet custT="1"/>
      <dgm:spPr>
        <a:solidFill>
          <a:schemeClr val="accent2"/>
        </a:solidFill>
      </dgm:spPr>
      <dgm:t>
        <a:bodyPr/>
        <a:lstStyle/>
        <a:p>
          <a:r>
            <a:rPr lang="en-US" sz="1400" dirty="0">
              <a:latin typeface="Impact" panose="020B0806030902050204" pitchFamily="34" charset="0"/>
            </a:rPr>
            <a:t>  PASSION</a:t>
          </a:r>
        </a:p>
      </dgm:t>
    </dgm:pt>
    <dgm:pt modelId="{E4B02EE1-CEB4-4F6A-831F-DDD8916BEA72}" type="parTrans" cxnId="{88BA48C6-8167-45C0-9DA1-562D5DDE0A3F}">
      <dgm:prSet/>
      <dgm:spPr/>
      <dgm:t>
        <a:bodyPr/>
        <a:lstStyle/>
        <a:p>
          <a:endParaRPr lang="en-US" sz="3200"/>
        </a:p>
      </dgm:t>
    </dgm:pt>
    <dgm:pt modelId="{633295EA-F9D7-4273-ABAA-C888EAF3BE16}" type="sibTrans" cxnId="{88BA48C6-8167-45C0-9DA1-562D5DDE0A3F}">
      <dgm:prSet/>
      <dgm:spPr/>
      <dgm:t>
        <a:bodyPr/>
        <a:lstStyle/>
        <a:p>
          <a:endParaRPr lang="en-US" sz="3200"/>
        </a:p>
      </dgm:t>
    </dgm:pt>
    <dgm:pt modelId="{CBA920EF-CA96-41BB-BA29-DE2BE59B499D}" type="pres">
      <dgm:prSet presAssocID="{0C8D8AB1-BF7E-47CB-A49A-1F603BF44B95}" presName="linear" presStyleCnt="0">
        <dgm:presLayoutVars>
          <dgm:animLvl val="lvl"/>
          <dgm:resizeHandles val="exact"/>
        </dgm:presLayoutVars>
      </dgm:prSet>
      <dgm:spPr/>
    </dgm:pt>
    <dgm:pt modelId="{17F93A7E-5F39-4335-847F-0C9EC8CCAA59}" type="pres">
      <dgm:prSet presAssocID="{A3A5CF42-D10C-4A8D-B4A0-86BBE6EF493D}" presName="parentText" presStyleLbl="node1" presStyleIdx="0" presStyleCnt="1" custLinFactX="33366" custLinFactNeighborX="100000" custLinFactNeighborY="12359">
        <dgm:presLayoutVars>
          <dgm:chMax val="0"/>
          <dgm:bulletEnabled val="1"/>
        </dgm:presLayoutVars>
      </dgm:prSet>
      <dgm:spPr>
        <a:prstGeom prst="round1Rect">
          <a:avLst/>
        </a:prstGeom>
      </dgm:spPr>
    </dgm:pt>
  </dgm:ptLst>
  <dgm:cxnLst>
    <dgm:cxn modelId="{3F7DF141-A678-4FC4-8BDD-EEF7CD58A464}" type="presOf" srcId="{0C8D8AB1-BF7E-47CB-A49A-1F603BF44B95}" destId="{CBA920EF-CA96-41BB-BA29-DE2BE59B499D}" srcOrd="0" destOrd="0" presId="urn:microsoft.com/office/officeart/2005/8/layout/vList2"/>
    <dgm:cxn modelId="{DCA7CCBB-6A77-46C0-B78B-4CECA36E85FC}" type="presOf" srcId="{A3A5CF42-D10C-4A8D-B4A0-86BBE6EF493D}" destId="{17F93A7E-5F39-4335-847F-0C9EC8CCAA59}" srcOrd="0" destOrd="0" presId="urn:microsoft.com/office/officeart/2005/8/layout/vList2"/>
    <dgm:cxn modelId="{88BA48C6-8167-45C0-9DA1-562D5DDE0A3F}" srcId="{0C8D8AB1-BF7E-47CB-A49A-1F603BF44B95}" destId="{A3A5CF42-D10C-4A8D-B4A0-86BBE6EF493D}" srcOrd="0" destOrd="0" parTransId="{E4B02EE1-CEB4-4F6A-831F-DDD8916BEA72}" sibTransId="{633295EA-F9D7-4273-ABAA-C888EAF3BE16}"/>
    <dgm:cxn modelId="{F5EAA287-13D9-4234-A029-6C358D1C5E02}" type="presParOf" srcId="{CBA920EF-CA96-41BB-BA29-DE2BE59B499D}" destId="{17F93A7E-5F39-4335-847F-0C9EC8CCAA59}"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8D8AB1-BF7E-47CB-A49A-1F603BF44B95}"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A3A5CF42-D10C-4A8D-B4A0-86BBE6EF493D}">
      <dgm:prSet custT="1"/>
      <dgm:spPr/>
      <dgm:t>
        <a:bodyPr/>
        <a:lstStyle/>
        <a:p>
          <a:r>
            <a:rPr lang="en-US" sz="1400" dirty="0">
              <a:latin typeface="Impact" panose="020B0806030902050204" pitchFamily="34" charset="0"/>
            </a:rPr>
            <a:t>  FOUNDATION</a:t>
          </a:r>
        </a:p>
      </dgm:t>
    </dgm:pt>
    <dgm:pt modelId="{E4B02EE1-CEB4-4F6A-831F-DDD8916BEA72}" type="parTrans" cxnId="{88BA48C6-8167-45C0-9DA1-562D5DDE0A3F}">
      <dgm:prSet/>
      <dgm:spPr/>
      <dgm:t>
        <a:bodyPr/>
        <a:lstStyle/>
        <a:p>
          <a:endParaRPr lang="en-US" sz="3200"/>
        </a:p>
      </dgm:t>
    </dgm:pt>
    <dgm:pt modelId="{633295EA-F9D7-4273-ABAA-C888EAF3BE16}" type="sibTrans" cxnId="{88BA48C6-8167-45C0-9DA1-562D5DDE0A3F}">
      <dgm:prSet/>
      <dgm:spPr/>
      <dgm:t>
        <a:bodyPr/>
        <a:lstStyle/>
        <a:p>
          <a:endParaRPr lang="en-US" sz="3200"/>
        </a:p>
      </dgm:t>
    </dgm:pt>
    <dgm:pt modelId="{CBA920EF-CA96-41BB-BA29-DE2BE59B499D}" type="pres">
      <dgm:prSet presAssocID="{0C8D8AB1-BF7E-47CB-A49A-1F603BF44B95}" presName="linear" presStyleCnt="0">
        <dgm:presLayoutVars>
          <dgm:animLvl val="lvl"/>
          <dgm:resizeHandles val="exact"/>
        </dgm:presLayoutVars>
      </dgm:prSet>
      <dgm:spPr/>
    </dgm:pt>
    <dgm:pt modelId="{17F93A7E-5F39-4335-847F-0C9EC8CCAA59}" type="pres">
      <dgm:prSet presAssocID="{A3A5CF42-D10C-4A8D-B4A0-86BBE6EF493D}" presName="parentText" presStyleLbl="node1" presStyleIdx="0" presStyleCnt="1" custLinFactX="45826" custLinFactNeighborX="100000" custLinFactNeighborY="-581">
        <dgm:presLayoutVars>
          <dgm:chMax val="0"/>
          <dgm:bulletEnabled val="1"/>
        </dgm:presLayoutVars>
      </dgm:prSet>
      <dgm:spPr>
        <a:prstGeom prst="round1Rect">
          <a:avLst/>
        </a:prstGeom>
      </dgm:spPr>
    </dgm:pt>
  </dgm:ptLst>
  <dgm:cxnLst>
    <dgm:cxn modelId="{3F7DF141-A678-4FC4-8BDD-EEF7CD58A464}" type="presOf" srcId="{0C8D8AB1-BF7E-47CB-A49A-1F603BF44B95}" destId="{CBA920EF-CA96-41BB-BA29-DE2BE59B499D}" srcOrd="0" destOrd="0" presId="urn:microsoft.com/office/officeart/2005/8/layout/vList2"/>
    <dgm:cxn modelId="{DCA7CCBB-6A77-46C0-B78B-4CECA36E85FC}" type="presOf" srcId="{A3A5CF42-D10C-4A8D-B4A0-86BBE6EF493D}" destId="{17F93A7E-5F39-4335-847F-0C9EC8CCAA59}" srcOrd="0" destOrd="0" presId="urn:microsoft.com/office/officeart/2005/8/layout/vList2"/>
    <dgm:cxn modelId="{88BA48C6-8167-45C0-9DA1-562D5DDE0A3F}" srcId="{0C8D8AB1-BF7E-47CB-A49A-1F603BF44B95}" destId="{A3A5CF42-D10C-4A8D-B4A0-86BBE6EF493D}" srcOrd="0" destOrd="0" parTransId="{E4B02EE1-CEB4-4F6A-831F-DDD8916BEA72}" sibTransId="{633295EA-F9D7-4273-ABAA-C888EAF3BE16}"/>
    <dgm:cxn modelId="{F5EAA287-13D9-4234-A029-6C358D1C5E02}" type="presParOf" srcId="{CBA920EF-CA96-41BB-BA29-DE2BE59B499D}" destId="{17F93A7E-5F39-4335-847F-0C9EC8CCAA59}"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FC18E9-7EA4-4C6C-998E-87DC90E749B1}" type="doc">
      <dgm:prSet loTypeId="urn:microsoft.com/office/officeart/2005/8/layout/pyramid1" loCatId="pyramid" qsTypeId="urn:microsoft.com/office/officeart/2005/8/quickstyle/3d3" qsCatId="3D" csTypeId="urn:microsoft.com/office/officeart/2005/8/colors/accent1_3" csCatId="accent1" phldr="1"/>
      <dgm:spPr/>
    </dgm:pt>
    <dgm:pt modelId="{1E1E8F5E-FD22-410A-B137-674A72921AC4}">
      <dgm:prSet phldrT="[Text]" custT="1"/>
      <dgm:spPr/>
      <dgm:t>
        <a:bodyPr/>
        <a:lstStyle/>
        <a:p>
          <a:br>
            <a:rPr lang="en-US" sz="900" dirty="0">
              <a:solidFill>
                <a:schemeClr val="bg1"/>
              </a:solidFill>
            </a:rPr>
          </a:br>
          <a:r>
            <a:rPr lang="en-US" sz="900" dirty="0">
              <a:solidFill>
                <a:schemeClr val="bg1"/>
              </a:solidFill>
            </a:rPr>
            <a:t>DIGITAL </a:t>
          </a:r>
        </a:p>
        <a:p>
          <a:r>
            <a:rPr lang="en-US" sz="900" dirty="0">
              <a:solidFill>
                <a:schemeClr val="bg1"/>
              </a:solidFill>
            </a:rPr>
            <a:t>BUSINESS </a:t>
          </a:r>
        </a:p>
        <a:p>
          <a:r>
            <a:rPr lang="en-US" sz="900" dirty="0">
              <a:solidFill>
                <a:schemeClr val="bg1"/>
              </a:solidFill>
            </a:rPr>
            <a:t>PIONEER</a:t>
          </a:r>
          <a:endParaRPr lang="en-US" sz="1050" dirty="0">
            <a:solidFill>
              <a:schemeClr val="bg1"/>
            </a:solidFill>
          </a:endParaRPr>
        </a:p>
      </dgm:t>
    </dgm:pt>
    <dgm:pt modelId="{0F3A78D5-6B33-4AB3-9830-DE2BF957A299}" type="parTrans" cxnId="{7017479D-472B-45EA-904E-96522C540C9A}">
      <dgm:prSet/>
      <dgm:spPr/>
      <dgm:t>
        <a:bodyPr/>
        <a:lstStyle/>
        <a:p>
          <a:endParaRPr lang="en-US"/>
        </a:p>
      </dgm:t>
    </dgm:pt>
    <dgm:pt modelId="{B8187462-9E95-44B4-AA3C-98934A93AD35}" type="sibTrans" cxnId="{7017479D-472B-45EA-904E-96522C540C9A}">
      <dgm:prSet/>
      <dgm:spPr/>
      <dgm:t>
        <a:bodyPr/>
        <a:lstStyle/>
        <a:p>
          <a:endParaRPr lang="en-US"/>
        </a:p>
      </dgm:t>
    </dgm:pt>
    <dgm:pt modelId="{D0F5F0E3-BA50-438D-82EE-92A7DBBF4F90}">
      <dgm:prSet phldrT="[Text]" custT="1"/>
      <dgm:spPr/>
      <dgm:t>
        <a:bodyPr/>
        <a:lstStyle/>
        <a:p>
          <a:r>
            <a:rPr lang="en-US" sz="1050" dirty="0">
              <a:solidFill>
                <a:schemeClr val="bg1"/>
              </a:solidFill>
            </a:rPr>
            <a:t>DIGITAL PLATFORM FOR INCOME GROWTH</a:t>
          </a:r>
        </a:p>
      </dgm:t>
    </dgm:pt>
    <dgm:pt modelId="{5C9B17F0-2FD1-499D-931E-2B4980C51CBC}" type="parTrans" cxnId="{C64F61FB-3C87-4C8E-A992-660C80EDE4B6}">
      <dgm:prSet/>
      <dgm:spPr/>
      <dgm:t>
        <a:bodyPr/>
        <a:lstStyle/>
        <a:p>
          <a:endParaRPr lang="en-US"/>
        </a:p>
      </dgm:t>
    </dgm:pt>
    <dgm:pt modelId="{8CAA255E-DA1D-45BD-8578-AFD701E7D9B9}" type="sibTrans" cxnId="{C64F61FB-3C87-4C8E-A992-660C80EDE4B6}">
      <dgm:prSet/>
      <dgm:spPr/>
      <dgm:t>
        <a:bodyPr/>
        <a:lstStyle/>
        <a:p>
          <a:endParaRPr lang="en-US"/>
        </a:p>
      </dgm:t>
    </dgm:pt>
    <dgm:pt modelId="{A4F789A2-9A40-4826-96F2-8F98F8FAFED2}">
      <dgm:prSet phldrT="[Text]" custT="1"/>
      <dgm:spPr/>
      <dgm:t>
        <a:bodyPr/>
        <a:lstStyle/>
        <a:p>
          <a:r>
            <a:rPr lang="en-US" sz="1050" dirty="0">
              <a:solidFill>
                <a:schemeClr val="bg1"/>
              </a:solidFill>
            </a:rPr>
            <a:t>BLITZSCALING</a:t>
          </a:r>
        </a:p>
      </dgm:t>
    </dgm:pt>
    <dgm:pt modelId="{7D64570C-0ABD-4322-8816-DC1CD16B567F}" type="parTrans" cxnId="{C1744ABF-1B61-4865-B0E9-99D860B046B6}">
      <dgm:prSet/>
      <dgm:spPr/>
      <dgm:t>
        <a:bodyPr/>
        <a:lstStyle/>
        <a:p>
          <a:endParaRPr lang="en-US"/>
        </a:p>
      </dgm:t>
    </dgm:pt>
    <dgm:pt modelId="{64CE20D7-AA5A-4636-8ADF-D28C9383C3FD}" type="sibTrans" cxnId="{C1744ABF-1B61-4865-B0E9-99D860B046B6}">
      <dgm:prSet/>
      <dgm:spPr/>
      <dgm:t>
        <a:bodyPr/>
        <a:lstStyle/>
        <a:p>
          <a:endParaRPr lang="en-US"/>
        </a:p>
      </dgm:t>
    </dgm:pt>
    <dgm:pt modelId="{07627C8F-01DD-44D6-9B6D-B06A2A632BCC}">
      <dgm:prSet phldrT="[Text]" custT="1"/>
      <dgm:spPr/>
      <dgm:t>
        <a:bodyPr/>
        <a:lstStyle/>
        <a:p>
          <a:r>
            <a:rPr lang="en-US" sz="1050" dirty="0">
              <a:solidFill>
                <a:schemeClr val="bg1"/>
              </a:solidFill>
            </a:rPr>
            <a:t>DIGITAL ASSET CREATION &amp; MONETIZATION</a:t>
          </a:r>
        </a:p>
      </dgm:t>
    </dgm:pt>
    <dgm:pt modelId="{463749D3-BBB2-489D-8691-77F82C93394D}" type="parTrans" cxnId="{66168382-8668-4C47-828D-8B2F562C8C14}">
      <dgm:prSet/>
      <dgm:spPr/>
      <dgm:t>
        <a:bodyPr/>
        <a:lstStyle/>
        <a:p>
          <a:endParaRPr lang="en-US"/>
        </a:p>
      </dgm:t>
    </dgm:pt>
    <dgm:pt modelId="{7CFAD329-551C-439D-8A33-CD7D40166C7B}" type="sibTrans" cxnId="{66168382-8668-4C47-828D-8B2F562C8C14}">
      <dgm:prSet/>
      <dgm:spPr/>
      <dgm:t>
        <a:bodyPr/>
        <a:lstStyle/>
        <a:p>
          <a:endParaRPr lang="en-US"/>
        </a:p>
      </dgm:t>
    </dgm:pt>
    <dgm:pt modelId="{937216FD-D3EA-4247-B555-0712D7884317}">
      <dgm:prSet phldrT="[Text]" custT="1"/>
      <dgm:spPr/>
      <dgm:t>
        <a:bodyPr/>
        <a:lstStyle/>
        <a:p>
          <a:r>
            <a:rPr lang="en-US" sz="1050" dirty="0">
              <a:solidFill>
                <a:schemeClr val="bg1"/>
              </a:solidFill>
            </a:rPr>
            <a:t>DIGITAL BUSINESS ENGINEERING &amp; GROWTH PLANNING</a:t>
          </a:r>
        </a:p>
      </dgm:t>
    </dgm:pt>
    <dgm:pt modelId="{E593F846-9E79-405C-92BF-7FA4F25BE004}" type="parTrans" cxnId="{9C5F3C4A-A595-41C6-B74D-C9B74ABE4FFA}">
      <dgm:prSet/>
      <dgm:spPr/>
      <dgm:t>
        <a:bodyPr/>
        <a:lstStyle/>
        <a:p>
          <a:endParaRPr lang="en-US"/>
        </a:p>
      </dgm:t>
    </dgm:pt>
    <dgm:pt modelId="{9AFA9023-C240-40D8-8214-23EF5C8FF12E}" type="sibTrans" cxnId="{9C5F3C4A-A595-41C6-B74D-C9B74ABE4FFA}">
      <dgm:prSet/>
      <dgm:spPr/>
      <dgm:t>
        <a:bodyPr/>
        <a:lstStyle/>
        <a:p>
          <a:endParaRPr lang="en-US"/>
        </a:p>
      </dgm:t>
    </dgm:pt>
    <dgm:pt modelId="{C50B053B-D8E9-4129-9B34-446429A2B597}">
      <dgm:prSet phldrT="[Text]" custT="1"/>
      <dgm:spPr/>
      <dgm:t>
        <a:bodyPr/>
        <a:lstStyle/>
        <a:p>
          <a:r>
            <a:rPr lang="en-US" sz="1050">
              <a:solidFill>
                <a:schemeClr val="bg1"/>
              </a:solidFill>
            </a:rPr>
            <a:t>DIGITAL CONSULTING</a:t>
          </a:r>
        </a:p>
        <a:p>
          <a:r>
            <a:rPr lang="en-US" sz="1050">
              <a:solidFill>
                <a:schemeClr val="bg1"/>
              </a:solidFill>
            </a:rPr>
            <a:t> AS A BUSINESS</a:t>
          </a:r>
          <a:endParaRPr lang="en-US" sz="1050" dirty="0">
            <a:solidFill>
              <a:schemeClr val="bg1"/>
            </a:solidFill>
          </a:endParaRPr>
        </a:p>
      </dgm:t>
    </dgm:pt>
    <dgm:pt modelId="{783FFDD6-CBA6-4155-BB6A-B8ACFD5CDCFE}" type="parTrans" cxnId="{D039867D-EE3B-45D6-B75D-A2AD8E156920}">
      <dgm:prSet/>
      <dgm:spPr/>
      <dgm:t>
        <a:bodyPr/>
        <a:lstStyle/>
        <a:p>
          <a:endParaRPr lang="en-US"/>
        </a:p>
      </dgm:t>
    </dgm:pt>
    <dgm:pt modelId="{B3C9152B-2869-48C9-AB2C-DFB8C202A99E}" type="sibTrans" cxnId="{D039867D-EE3B-45D6-B75D-A2AD8E156920}">
      <dgm:prSet/>
      <dgm:spPr/>
      <dgm:t>
        <a:bodyPr/>
        <a:lstStyle/>
        <a:p>
          <a:endParaRPr lang="en-US"/>
        </a:p>
      </dgm:t>
    </dgm:pt>
    <dgm:pt modelId="{425D97B5-DF6C-4B67-961B-B805425ECE8C}" type="pres">
      <dgm:prSet presAssocID="{76FC18E9-7EA4-4C6C-998E-87DC90E749B1}" presName="Name0" presStyleCnt="0">
        <dgm:presLayoutVars>
          <dgm:dir/>
          <dgm:animLvl val="lvl"/>
          <dgm:resizeHandles val="exact"/>
        </dgm:presLayoutVars>
      </dgm:prSet>
      <dgm:spPr/>
    </dgm:pt>
    <dgm:pt modelId="{B7904414-6BE4-4367-9AE5-F2023AA75F3C}" type="pres">
      <dgm:prSet presAssocID="{1E1E8F5E-FD22-410A-B137-674A72921AC4}" presName="Name8" presStyleCnt="0"/>
      <dgm:spPr/>
    </dgm:pt>
    <dgm:pt modelId="{EC5436C9-00E2-4FB3-9E65-04F6CCD26CCE}" type="pres">
      <dgm:prSet presAssocID="{1E1E8F5E-FD22-410A-B137-674A72921AC4}" presName="level" presStyleLbl="node1" presStyleIdx="0" presStyleCnt="6">
        <dgm:presLayoutVars>
          <dgm:chMax val="1"/>
          <dgm:bulletEnabled val="1"/>
        </dgm:presLayoutVars>
      </dgm:prSet>
      <dgm:spPr/>
    </dgm:pt>
    <dgm:pt modelId="{BEF9C033-DB80-4400-84BC-296F7B441F4E}" type="pres">
      <dgm:prSet presAssocID="{1E1E8F5E-FD22-410A-B137-674A72921AC4}" presName="levelTx" presStyleLbl="revTx" presStyleIdx="0" presStyleCnt="0">
        <dgm:presLayoutVars>
          <dgm:chMax val="1"/>
          <dgm:bulletEnabled val="1"/>
        </dgm:presLayoutVars>
      </dgm:prSet>
      <dgm:spPr/>
    </dgm:pt>
    <dgm:pt modelId="{A5478A30-0165-449D-84AE-247805D9AEFB}" type="pres">
      <dgm:prSet presAssocID="{C50B053B-D8E9-4129-9B34-446429A2B597}" presName="Name8" presStyleCnt="0"/>
      <dgm:spPr/>
    </dgm:pt>
    <dgm:pt modelId="{DD34925B-4881-46AD-A7B6-285302BADDF8}" type="pres">
      <dgm:prSet presAssocID="{C50B053B-D8E9-4129-9B34-446429A2B597}" presName="level" presStyleLbl="node1" presStyleIdx="1" presStyleCnt="6">
        <dgm:presLayoutVars>
          <dgm:chMax val="1"/>
          <dgm:bulletEnabled val="1"/>
        </dgm:presLayoutVars>
      </dgm:prSet>
      <dgm:spPr/>
    </dgm:pt>
    <dgm:pt modelId="{B6135E92-CBE3-4CAD-A2C7-47EDE8014AC1}" type="pres">
      <dgm:prSet presAssocID="{C50B053B-D8E9-4129-9B34-446429A2B597}" presName="levelTx" presStyleLbl="revTx" presStyleIdx="0" presStyleCnt="0">
        <dgm:presLayoutVars>
          <dgm:chMax val="1"/>
          <dgm:bulletEnabled val="1"/>
        </dgm:presLayoutVars>
      </dgm:prSet>
      <dgm:spPr/>
    </dgm:pt>
    <dgm:pt modelId="{A7AED16D-6F4B-4DFC-B2BD-E62FA0BBBF4D}" type="pres">
      <dgm:prSet presAssocID="{D0F5F0E3-BA50-438D-82EE-92A7DBBF4F90}" presName="Name8" presStyleCnt="0"/>
      <dgm:spPr/>
    </dgm:pt>
    <dgm:pt modelId="{B6BEB77F-2331-4E98-8CA8-DA0B43C666A1}" type="pres">
      <dgm:prSet presAssocID="{D0F5F0E3-BA50-438D-82EE-92A7DBBF4F90}" presName="level" presStyleLbl="node1" presStyleIdx="2" presStyleCnt="6">
        <dgm:presLayoutVars>
          <dgm:chMax val="1"/>
          <dgm:bulletEnabled val="1"/>
        </dgm:presLayoutVars>
      </dgm:prSet>
      <dgm:spPr/>
    </dgm:pt>
    <dgm:pt modelId="{96102A88-EBA4-464C-A5CA-EED1EE02597D}" type="pres">
      <dgm:prSet presAssocID="{D0F5F0E3-BA50-438D-82EE-92A7DBBF4F90}" presName="levelTx" presStyleLbl="revTx" presStyleIdx="0" presStyleCnt="0">
        <dgm:presLayoutVars>
          <dgm:chMax val="1"/>
          <dgm:bulletEnabled val="1"/>
        </dgm:presLayoutVars>
      </dgm:prSet>
      <dgm:spPr/>
    </dgm:pt>
    <dgm:pt modelId="{12C90376-C54E-4611-A103-0626B6B8327E}" type="pres">
      <dgm:prSet presAssocID="{A4F789A2-9A40-4826-96F2-8F98F8FAFED2}" presName="Name8" presStyleCnt="0"/>
      <dgm:spPr/>
    </dgm:pt>
    <dgm:pt modelId="{80DFE4E5-DED1-4BE8-81EB-F57A7F4DBD55}" type="pres">
      <dgm:prSet presAssocID="{A4F789A2-9A40-4826-96F2-8F98F8FAFED2}" presName="level" presStyleLbl="node1" presStyleIdx="3" presStyleCnt="6">
        <dgm:presLayoutVars>
          <dgm:chMax val="1"/>
          <dgm:bulletEnabled val="1"/>
        </dgm:presLayoutVars>
      </dgm:prSet>
      <dgm:spPr/>
    </dgm:pt>
    <dgm:pt modelId="{7278C0A4-4E42-4F50-BB41-4345E0C43CDA}" type="pres">
      <dgm:prSet presAssocID="{A4F789A2-9A40-4826-96F2-8F98F8FAFED2}" presName="levelTx" presStyleLbl="revTx" presStyleIdx="0" presStyleCnt="0">
        <dgm:presLayoutVars>
          <dgm:chMax val="1"/>
          <dgm:bulletEnabled val="1"/>
        </dgm:presLayoutVars>
      </dgm:prSet>
      <dgm:spPr/>
    </dgm:pt>
    <dgm:pt modelId="{BA4AF89B-66DC-45DE-9026-4FEF0872B310}" type="pres">
      <dgm:prSet presAssocID="{07627C8F-01DD-44D6-9B6D-B06A2A632BCC}" presName="Name8" presStyleCnt="0"/>
      <dgm:spPr/>
    </dgm:pt>
    <dgm:pt modelId="{E82675A6-C532-4237-AFFC-BD399D7BCC2F}" type="pres">
      <dgm:prSet presAssocID="{07627C8F-01DD-44D6-9B6D-B06A2A632BCC}" presName="level" presStyleLbl="node1" presStyleIdx="4" presStyleCnt="6">
        <dgm:presLayoutVars>
          <dgm:chMax val="1"/>
          <dgm:bulletEnabled val="1"/>
        </dgm:presLayoutVars>
      </dgm:prSet>
      <dgm:spPr/>
    </dgm:pt>
    <dgm:pt modelId="{FC8DCE3D-BFCE-49CB-A21F-3B5BB075F836}" type="pres">
      <dgm:prSet presAssocID="{07627C8F-01DD-44D6-9B6D-B06A2A632BCC}" presName="levelTx" presStyleLbl="revTx" presStyleIdx="0" presStyleCnt="0">
        <dgm:presLayoutVars>
          <dgm:chMax val="1"/>
          <dgm:bulletEnabled val="1"/>
        </dgm:presLayoutVars>
      </dgm:prSet>
      <dgm:spPr/>
    </dgm:pt>
    <dgm:pt modelId="{D27E464E-5FCF-46F3-8002-280DD1987F97}" type="pres">
      <dgm:prSet presAssocID="{937216FD-D3EA-4247-B555-0712D7884317}" presName="Name8" presStyleCnt="0"/>
      <dgm:spPr/>
    </dgm:pt>
    <dgm:pt modelId="{77425AAA-E27B-47DA-B925-40D9F78F44C5}" type="pres">
      <dgm:prSet presAssocID="{937216FD-D3EA-4247-B555-0712D7884317}" presName="level" presStyleLbl="node1" presStyleIdx="5" presStyleCnt="6">
        <dgm:presLayoutVars>
          <dgm:chMax val="1"/>
          <dgm:bulletEnabled val="1"/>
        </dgm:presLayoutVars>
      </dgm:prSet>
      <dgm:spPr/>
    </dgm:pt>
    <dgm:pt modelId="{F0250B77-2D0F-40F8-9DB8-B859E22DA821}" type="pres">
      <dgm:prSet presAssocID="{937216FD-D3EA-4247-B555-0712D7884317}" presName="levelTx" presStyleLbl="revTx" presStyleIdx="0" presStyleCnt="0">
        <dgm:presLayoutVars>
          <dgm:chMax val="1"/>
          <dgm:bulletEnabled val="1"/>
        </dgm:presLayoutVars>
      </dgm:prSet>
      <dgm:spPr/>
    </dgm:pt>
  </dgm:ptLst>
  <dgm:cxnLst>
    <dgm:cxn modelId="{9C1D0907-7F5C-4A9C-A4FD-EF4191CA6AB5}" type="presOf" srcId="{937216FD-D3EA-4247-B555-0712D7884317}" destId="{77425AAA-E27B-47DA-B925-40D9F78F44C5}" srcOrd="0" destOrd="0" presId="urn:microsoft.com/office/officeart/2005/8/layout/pyramid1"/>
    <dgm:cxn modelId="{1F3E282F-F148-4AA9-8A06-C7BD582240FF}" type="presOf" srcId="{D0F5F0E3-BA50-438D-82EE-92A7DBBF4F90}" destId="{B6BEB77F-2331-4E98-8CA8-DA0B43C666A1}" srcOrd="0" destOrd="0" presId="urn:microsoft.com/office/officeart/2005/8/layout/pyramid1"/>
    <dgm:cxn modelId="{9C5F3C4A-A595-41C6-B74D-C9B74ABE4FFA}" srcId="{76FC18E9-7EA4-4C6C-998E-87DC90E749B1}" destId="{937216FD-D3EA-4247-B555-0712D7884317}" srcOrd="5" destOrd="0" parTransId="{E593F846-9E79-405C-92BF-7FA4F25BE004}" sibTransId="{9AFA9023-C240-40D8-8214-23EF5C8FF12E}"/>
    <dgm:cxn modelId="{3A5B2F59-1FB7-4904-96C3-C6D304692EE1}" type="presOf" srcId="{1E1E8F5E-FD22-410A-B137-674A72921AC4}" destId="{BEF9C033-DB80-4400-84BC-296F7B441F4E}" srcOrd="1" destOrd="0" presId="urn:microsoft.com/office/officeart/2005/8/layout/pyramid1"/>
    <dgm:cxn modelId="{D039867D-EE3B-45D6-B75D-A2AD8E156920}" srcId="{76FC18E9-7EA4-4C6C-998E-87DC90E749B1}" destId="{C50B053B-D8E9-4129-9B34-446429A2B597}" srcOrd="1" destOrd="0" parTransId="{783FFDD6-CBA6-4155-BB6A-B8ACFD5CDCFE}" sibTransId="{B3C9152B-2869-48C9-AB2C-DFB8C202A99E}"/>
    <dgm:cxn modelId="{66168382-8668-4C47-828D-8B2F562C8C14}" srcId="{76FC18E9-7EA4-4C6C-998E-87DC90E749B1}" destId="{07627C8F-01DD-44D6-9B6D-B06A2A632BCC}" srcOrd="4" destOrd="0" parTransId="{463749D3-BBB2-489D-8691-77F82C93394D}" sibTransId="{7CFAD329-551C-439D-8A33-CD7D40166C7B}"/>
    <dgm:cxn modelId="{6713C685-9746-4B8D-B75E-BD1877F5E12F}" type="presOf" srcId="{C50B053B-D8E9-4129-9B34-446429A2B597}" destId="{B6135E92-CBE3-4CAD-A2C7-47EDE8014AC1}" srcOrd="1" destOrd="0" presId="urn:microsoft.com/office/officeart/2005/8/layout/pyramid1"/>
    <dgm:cxn modelId="{0E400E88-3D11-48EE-B980-0C486C44782C}" type="presOf" srcId="{A4F789A2-9A40-4826-96F2-8F98F8FAFED2}" destId="{7278C0A4-4E42-4F50-BB41-4345E0C43CDA}" srcOrd="1" destOrd="0" presId="urn:microsoft.com/office/officeart/2005/8/layout/pyramid1"/>
    <dgm:cxn modelId="{E0C08A96-98E4-4F73-826E-2999AE80A225}" type="presOf" srcId="{76FC18E9-7EA4-4C6C-998E-87DC90E749B1}" destId="{425D97B5-DF6C-4B67-961B-B805425ECE8C}" srcOrd="0" destOrd="0" presId="urn:microsoft.com/office/officeart/2005/8/layout/pyramid1"/>
    <dgm:cxn modelId="{7017479D-472B-45EA-904E-96522C540C9A}" srcId="{76FC18E9-7EA4-4C6C-998E-87DC90E749B1}" destId="{1E1E8F5E-FD22-410A-B137-674A72921AC4}" srcOrd="0" destOrd="0" parTransId="{0F3A78D5-6B33-4AB3-9830-DE2BF957A299}" sibTransId="{B8187462-9E95-44B4-AA3C-98934A93AD35}"/>
    <dgm:cxn modelId="{F40FC5B1-ABC3-443D-AA06-DEEE413FAC22}" type="presOf" srcId="{07627C8F-01DD-44D6-9B6D-B06A2A632BCC}" destId="{FC8DCE3D-BFCE-49CB-A21F-3B5BB075F836}" srcOrd="1" destOrd="0" presId="urn:microsoft.com/office/officeart/2005/8/layout/pyramid1"/>
    <dgm:cxn modelId="{C1744ABF-1B61-4865-B0E9-99D860B046B6}" srcId="{76FC18E9-7EA4-4C6C-998E-87DC90E749B1}" destId="{A4F789A2-9A40-4826-96F2-8F98F8FAFED2}" srcOrd="3" destOrd="0" parTransId="{7D64570C-0ABD-4322-8816-DC1CD16B567F}" sibTransId="{64CE20D7-AA5A-4636-8ADF-D28C9383C3FD}"/>
    <dgm:cxn modelId="{1AFC0CCA-9B54-4F78-A75F-7C92FA0206E1}" type="presOf" srcId="{937216FD-D3EA-4247-B555-0712D7884317}" destId="{F0250B77-2D0F-40F8-9DB8-B859E22DA821}" srcOrd="1" destOrd="0" presId="urn:microsoft.com/office/officeart/2005/8/layout/pyramid1"/>
    <dgm:cxn modelId="{044577D6-59F4-44F4-9320-A0E6F5B55AAE}" type="presOf" srcId="{D0F5F0E3-BA50-438D-82EE-92A7DBBF4F90}" destId="{96102A88-EBA4-464C-A5CA-EED1EE02597D}" srcOrd="1" destOrd="0" presId="urn:microsoft.com/office/officeart/2005/8/layout/pyramid1"/>
    <dgm:cxn modelId="{029CF9DB-46A8-4624-AC21-60BBF946B751}" type="presOf" srcId="{A4F789A2-9A40-4826-96F2-8F98F8FAFED2}" destId="{80DFE4E5-DED1-4BE8-81EB-F57A7F4DBD55}" srcOrd="0" destOrd="0" presId="urn:microsoft.com/office/officeart/2005/8/layout/pyramid1"/>
    <dgm:cxn modelId="{F62236E7-AA24-4E8A-801B-A4040618607E}" type="presOf" srcId="{07627C8F-01DD-44D6-9B6D-B06A2A632BCC}" destId="{E82675A6-C532-4237-AFFC-BD399D7BCC2F}" srcOrd="0" destOrd="0" presId="urn:microsoft.com/office/officeart/2005/8/layout/pyramid1"/>
    <dgm:cxn modelId="{02AC9FE9-6A7E-4E26-989E-62CD00835B64}" type="presOf" srcId="{C50B053B-D8E9-4129-9B34-446429A2B597}" destId="{DD34925B-4881-46AD-A7B6-285302BADDF8}" srcOrd="0" destOrd="0" presId="urn:microsoft.com/office/officeart/2005/8/layout/pyramid1"/>
    <dgm:cxn modelId="{9FD498F7-7BD9-4A2A-AF36-EE728B255D9B}" type="presOf" srcId="{1E1E8F5E-FD22-410A-B137-674A72921AC4}" destId="{EC5436C9-00E2-4FB3-9E65-04F6CCD26CCE}" srcOrd="0" destOrd="0" presId="urn:microsoft.com/office/officeart/2005/8/layout/pyramid1"/>
    <dgm:cxn modelId="{C64F61FB-3C87-4C8E-A992-660C80EDE4B6}" srcId="{76FC18E9-7EA4-4C6C-998E-87DC90E749B1}" destId="{D0F5F0E3-BA50-438D-82EE-92A7DBBF4F90}" srcOrd="2" destOrd="0" parTransId="{5C9B17F0-2FD1-499D-931E-2B4980C51CBC}" sibTransId="{8CAA255E-DA1D-45BD-8578-AFD701E7D9B9}"/>
    <dgm:cxn modelId="{CC9C4C3C-18A3-455A-9D31-DA7561C2D322}" type="presParOf" srcId="{425D97B5-DF6C-4B67-961B-B805425ECE8C}" destId="{B7904414-6BE4-4367-9AE5-F2023AA75F3C}" srcOrd="0" destOrd="0" presId="urn:microsoft.com/office/officeart/2005/8/layout/pyramid1"/>
    <dgm:cxn modelId="{33C0034F-3588-463A-A0E5-DDCC62368646}" type="presParOf" srcId="{B7904414-6BE4-4367-9AE5-F2023AA75F3C}" destId="{EC5436C9-00E2-4FB3-9E65-04F6CCD26CCE}" srcOrd="0" destOrd="0" presId="urn:microsoft.com/office/officeart/2005/8/layout/pyramid1"/>
    <dgm:cxn modelId="{E43A2966-7068-4674-B955-4BE43252CCE6}" type="presParOf" srcId="{B7904414-6BE4-4367-9AE5-F2023AA75F3C}" destId="{BEF9C033-DB80-4400-84BC-296F7B441F4E}" srcOrd="1" destOrd="0" presId="urn:microsoft.com/office/officeart/2005/8/layout/pyramid1"/>
    <dgm:cxn modelId="{8542F900-D132-455A-A581-9B7634A2415B}" type="presParOf" srcId="{425D97B5-DF6C-4B67-961B-B805425ECE8C}" destId="{A5478A30-0165-449D-84AE-247805D9AEFB}" srcOrd="1" destOrd="0" presId="urn:microsoft.com/office/officeart/2005/8/layout/pyramid1"/>
    <dgm:cxn modelId="{869F687A-6CF0-4F81-807C-5A4BA3C5278E}" type="presParOf" srcId="{A5478A30-0165-449D-84AE-247805D9AEFB}" destId="{DD34925B-4881-46AD-A7B6-285302BADDF8}" srcOrd="0" destOrd="0" presId="urn:microsoft.com/office/officeart/2005/8/layout/pyramid1"/>
    <dgm:cxn modelId="{83023AFB-0C63-4DFD-BFC6-3FB76B8B2158}" type="presParOf" srcId="{A5478A30-0165-449D-84AE-247805D9AEFB}" destId="{B6135E92-CBE3-4CAD-A2C7-47EDE8014AC1}" srcOrd="1" destOrd="0" presId="urn:microsoft.com/office/officeart/2005/8/layout/pyramid1"/>
    <dgm:cxn modelId="{860DF75B-842F-4ADC-8B0E-14E43AD844C1}" type="presParOf" srcId="{425D97B5-DF6C-4B67-961B-B805425ECE8C}" destId="{A7AED16D-6F4B-4DFC-B2BD-E62FA0BBBF4D}" srcOrd="2" destOrd="0" presId="urn:microsoft.com/office/officeart/2005/8/layout/pyramid1"/>
    <dgm:cxn modelId="{AAA88BC5-3A4C-4671-91E2-CC912CBAA0A3}" type="presParOf" srcId="{A7AED16D-6F4B-4DFC-B2BD-E62FA0BBBF4D}" destId="{B6BEB77F-2331-4E98-8CA8-DA0B43C666A1}" srcOrd="0" destOrd="0" presId="urn:microsoft.com/office/officeart/2005/8/layout/pyramid1"/>
    <dgm:cxn modelId="{1BAB4092-6A41-44F6-B3AB-4C6535B00F86}" type="presParOf" srcId="{A7AED16D-6F4B-4DFC-B2BD-E62FA0BBBF4D}" destId="{96102A88-EBA4-464C-A5CA-EED1EE02597D}" srcOrd="1" destOrd="0" presId="urn:microsoft.com/office/officeart/2005/8/layout/pyramid1"/>
    <dgm:cxn modelId="{60FF5485-214C-47AF-9A7C-5254B66CEA2C}" type="presParOf" srcId="{425D97B5-DF6C-4B67-961B-B805425ECE8C}" destId="{12C90376-C54E-4611-A103-0626B6B8327E}" srcOrd="3" destOrd="0" presId="urn:microsoft.com/office/officeart/2005/8/layout/pyramid1"/>
    <dgm:cxn modelId="{D3259F28-888D-4582-9B36-CB8E60DA5866}" type="presParOf" srcId="{12C90376-C54E-4611-A103-0626B6B8327E}" destId="{80DFE4E5-DED1-4BE8-81EB-F57A7F4DBD55}" srcOrd="0" destOrd="0" presId="urn:microsoft.com/office/officeart/2005/8/layout/pyramid1"/>
    <dgm:cxn modelId="{2B67A6BD-BFE5-4808-A2AE-FCFFB29146A0}" type="presParOf" srcId="{12C90376-C54E-4611-A103-0626B6B8327E}" destId="{7278C0A4-4E42-4F50-BB41-4345E0C43CDA}" srcOrd="1" destOrd="0" presId="urn:microsoft.com/office/officeart/2005/8/layout/pyramid1"/>
    <dgm:cxn modelId="{8427EC49-9C00-44DD-B66F-F2C2DCF66514}" type="presParOf" srcId="{425D97B5-DF6C-4B67-961B-B805425ECE8C}" destId="{BA4AF89B-66DC-45DE-9026-4FEF0872B310}" srcOrd="4" destOrd="0" presId="urn:microsoft.com/office/officeart/2005/8/layout/pyramid1"/>
    <dgm:cxn modelId="{A521B482-4F2D-413F-9694-9FB25BD3F2EB}" type="presParOf" srcId="{BA4AF89B-66DC-45DE-9026-4FEF0872B310}" destId="{E82675A6-C532-4237-AFFC-BD399D7BCC2F}" srcOrd="0" destOrd="0" presId="urn:microsoft.com/office/officeart/2005/8/layout/pyramid1"/>
    <dgm:cxn modelId="{A8D3BA7F-92BE-4519-93CA-1E8978BE6892}" type="presParOf" srcId="{BA4AF89B-66DC-45DE-9026-4FEF0872B310}" destId="{FC8DCE3D-BFCE-49CB-A21F-3B5BB075F836}" srcOrd="1" destOrd="0" presId="urn:microsoft.com/office/officeart/2005/8/layout/pyramid1"/>
    <dgm:cxn modelId="{43399DDF-1110-4EC8-9F43-E8AA8FFDED60}" type="presParOf" srcId="{425D97B5-DF6C-4B67-961B-B805425ECE8C}" destId="{D27E464E-5FCF-46F3-8002-280DD1987F97}" srcOrd="5" destOrd="0" presId="urn:microsoft.com/office/officeart/2005/8/layout/pyramid1"/>
    <dgm:cxn modelId="{AA48D90E-946C-4015-9320-C802572664AA}" type="presParOf" srcId="{D27E464E-5FCF-46F3-8002-280DD1987F97}" destId="{77425AAA-E27B-47DA-B925-40D9F78F44C5}" srcOrd="0" destOrd="0" presId="urn:microsoft.com/office/officeart/2005/8/layout/pyramid1"/>
    <dgm:cxn modelId="{B89374AF-A922-413C-8651-D14DFC746F21}" type="presParOf" srcId="{D27E464E-5FCF-46F3-8002-280DD1987F97}" destId="{F0250B77-2D0F-40F8-9DB8-B859E22DA821}" srcOrd="1" destOrd="0" presId="urn:microsoft.com/office/officeart/2005/8/layout/pyramid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444BAE-3093-4871-9BCE-F38FCCB466A6}" type="doc">
      <dgm:prSet loTypeId="urn:microsoft.com/office/officeart/2005/8/layout/hProcess4" loCatId="process" qsTypeId="urn:microsoft.com/office/officeart/2005/8/quickstyle/simple1" qsCatId="simple" csTypeId="urn:microsoft.com/office/officeart/2005/8/colors/accent1_2" csCatId="accent1" phldr="0"/>
      <dgm:spPr/>
      <dgm:t>
        <a:bodyPr/>
        <a:lstStyle/>
        <a:p>
          <a:endParaRPr lang="en-US"/>
        </a:p>
      </dgm:t>
    </dgm:pt>
    <dgm:pt modelId="{B599115B-6B00-4C99-A887-079DFE9722BB}">
      <dgm:prSet phldrT="[Text]" phldr="1"/>
      <dgm:spPr/>
      <dgm:t>
        <a:bodyPr/>
        <a:lstStyle/>
        <a:p>
          <a:endParaRPr lang="en-US"/>
        </a:p>
      </dgm:t>
    </dgm:pt>
    <dgm:pt modelId="{0F483BF8-1505-4286-B199-F28290ECEC60}" type="parTrans" cxnId="{FBDC53F0-D4D7-48CD-BA7C-4C101CC12A94}">
      <dgm:prSet/>
      <dgm:spPr/>
      <dgm:t>
        <a:bodyPr/>
        <a:lstStyle/>
        <a:p>
          <a:endParaRPr lang="en-US"/>
        </a:p>
      </dgm:t>
    </dgm:pt>
    <dgm:pt modelId="{1F878A32-1D3C-4E62-B587-C2EA4A624578}" type="sibTrans" cxnId="{FBDC53F0-D4D7-48CD-BA7C-4C101CC12A94}">
      <dgm:prSet/>
      <dgm:spPr/>
      <dgm:t>
        <a:bodyPr/>
        <a:lstStyle/>
        <a:p>
          <a:endParaRPr lang="en-US"/>
        </a:p>
      </dgm:t>
    </dgm:pt>
    <dgm:pt modelId="{CE471E5C-A94B-4B1F-B3FA-64A74EF2A4D7}">
      <dgm:prSet phldrT="[Text]" phldr="1"/>
      <dgm:spPr/>
      <dgm:t>
        <a:bodyPr/>
        <a:lstStyle/>
        <a:p>
          <a:endParaRPr lang="en-US"/>
        </a:p>
      </dgm:t>
    </dgm:pt>
    <dgm:pt modelId="{7C4B8D09-E7F1-4E7A-ABB0-F67C5929E6C2}" type="parTrans" cxnId="{CCD5E876-FE41-4C47-877F-F77E574EB3F6}">
      <dgm:prSet/>
      <dgm:spPr/>
      <dgm:t>
        <a:bodyPr/>
        <a:lstStyle/>
        <a:p>
          <a:endParaRPr lang="en-US"/>
        </a:p>
      </dgm:t>
    </dgm:pt>
    <dgm:pt modelId="{9A716459-CC96-45A4-A43D-0CB96F4D52DB}" type="sibTrans" cxnId="{CCD5E876-FE41-4C47-877F-F77E574EB3F6}">
      <dgm:prSet/>
      <dgm:spPr/>
      <dgm:t>
        <a:bodyPr/>
        <a:lstStyle/>
        <a:p>
          <a:endParaRPr lang="en-US"/>
        </a:p>
      </dgm:t>
    </dgm:pt>
    <dgm:pt modelId="{8FB9B007-997B-4AFA-95B9-4585B7B4A829}">
      <dgm:prSet phldrT="[Text]" phldr="1"/>
      <dgm:spPr/>
      <dgm:t>
        <a:bodyPr/>
        <a:lstStyle/>
        <a:p>
          <a:endParaRPr lang="en-US"/>
        </a:p>
      </dgm:t>
    </dgm:pt>
    <dgm:pt modelId="{2B2290C0-3340-456C-B64B-E6EB8679040B}" type="parTrans" cxnId="{9816AFDE-BE19-4A72-9A55-2EA4DF63D978}">
      <dgm:prSet/>
      <dgm:spPr/>
      <dgm:t>
        <a:bodyPr/>
        <a:lstStyle/>
        <a:p>
          <a:endParaRPr lang="en-US"/>
        </a:p>
      </dgm:t>
    </dgm:pt>
    <dgm:pt modelId="{80BD15A0-C190-49D6-AB8D-80528EB0BF4A}" type="sibTrans" cxnId="{9816AFDE-BE19-4A72-9A55-2EA4DF63D978}">
      <dgm:prSet/>
      <dgm:spPr/>
      <dgm:t>
        <a:bodyPr/>
        <a:lstStyle/>
        <a:p>
          <a:endParaRPr lang="en-US"/>
        </a:p>
      </dgm:t>
    </dgm:pt>
    <dgm:pt modelId="{94EACF3C-EB25-467B-A306-5597372B0710}">
      <dgm:prSet phldrT="[Text]" phldr="1"/>
      <dgm:spPr/>
      <dgm:t>
        <a:bodyPr/>
        <a:lstStyle/>
        <a:p>
          <a:endParaRPr lang="en-US"/>
        </a:p>
      </dgm:t>
    </dgm:pt>
    <dgm:pt modelId="{9A8D8BCE-62DA-4CA1-A963-74238A6D8248}" type="parTrans" cxnId="{5AB6852C-9483-42D8-BA81-E479C6A9F716}">
      <dgm:prSet/>
      <dgm:spPr/>
      <dgm:t>
        <a:bodyPr/>
        <a:lstStyle/>
        <a:p>
          <a:endParaRPr lang="en-US"/>
        </a:p>
      </dgm:t>
    </dgm:pt>
    <dgm:pt modelId="{5C267AC3-31CB-4790-AA41-B21C3BA210E6}" type="sibTrans" cxnId="{5AB6852C-9483-42D8-BA81-E479C6A9F716}">
      <dgm:prSet/>
      <dgm:spPr/>
      <dgm:t>
        <a:bodyPr/>
        <a:lstStyle/>
        <a:p>
          <a:endParaRPr lang="en-US"/>
        </a:p>
      </dgm:t>
    </dgm:pt>
    <dgm:pt modelId="{D96A6A67-65C5-4964-B577-0C0B18232E8F}">
      <dgm:prSet phldrT="[Text]" phldr="1"/>
      <dgm:spPr/>
      <dgm:t>
        <a:bodyPr/>
        <a:lstStyle/>
        <a:p>
          <a:endParaRPr lang="en-US"/>
        </a:p>
      </dgm:t>
    </dgm:pt>
    <dgm:pt modelId="{218828E1-EE8E-4A71-819B-D5AC7ACFD4B9}" type="parTrans" cxnId="{FFDFEF76-7603-42C3-82EE-6B081036DF40}">
      <dgm:prSet/>
      <dgm:spPr/>
      <dgm:t>
        <a:bodyPr/>
        <a:lstStyle/>
        <a:p>
          <a:endParaRPr lang="en-US"/>
        </a:p>
      </dgm:t>
    </dgm:pt>
    <dgm:pt modelId="{1F8D41DE-6C35-495D-918F-1A7811FAE9E0}" type="sibTrans" cxnId="{FFDFEF76-7603-42C3-82EE-6B081036DF40}">
      <dgm:prSet/>
      <dgm:spPr/>
      <dgm:t>
        <a:bodyPr/>
        <a:lstStyle/>
        <a:p>
          <a:endParaRPr lang="en-US"/>
        </a:p>
      </dgm:t>
    </dgm:pt>
    <dgm:pt modelId="{A01C7405-5D10-4E10-902F-DCE80DEFED79}">
      <dgm:prSet phldrT="[Text]" phldr="1"/>
      <dgm:spPr/>
      <dgm:t>
        <a:bodyPr/>
        <a:lstStyle/>
        <a:p>
          <a:endParaRPr lang="en-US"/>
        </a:p>
      </dgm:t>
    </dgm:pt>
    <dgm:pt modelId="{486C494F-2AEC-412E-AAD0-A5B83856CE5C}" type="parTrans" cxnId="{3EE4DCE1-10F5-48A1-8A01-2EE90EC48D62}">
      <dgm:prSet/>
      <dgm:spPr/>
      <dgm:t>
        <a:bodyPr/>
        <a:lstStyle/>
        <a:p>
          <a:endParaRPr lang="en-US"/>
        </a:p>
      </dgm:t>
    </dgm:pt>
    <dgm:pt modelId="{A1780900-87B5-48DE-BEB3-3D778FF2F53E}" type="sibTrans" cxnId="{3EE4DCE1-10F5-48A1-8A01-2EE90EC48D62}">
      <dgm:prSet/>
      <dgm:spPr/>
      <dgm:t>
        <a:bodyPr/>
        <a:lstStyle/>
        <a:p>
          <a:endParaRPr lang="en-US"/>
        </a:p>
      </dgm:t>
    </dgm:pt>
    <dgm:pt modelId="{A92B2F1F-1481-4FC0-B9D1-7AD526AB8879}">
      <dgm:prSet phldrT="[Text]" phldr="1"/>
      <dgm:spPr/>
      <dgm:t>
        <a:bodyPr/>
        <a:lstStyle/>
        <a:p>
          <a:endParaRPr lang="en-US"/>
        </a:p>
      </dgm:t>
    </dgm:pt>
    <dgm:pt modelId="{817A8804-DF62-42FE-9B27-34CCA1F8CF33}" type="parTrans" cxnId="{E14F168A-4E03-448A-B3C7-CCB9CA678312}">
      <dgm:prSet/>
      <dgm:spPr/>
      <dgm:t>
        <a:bodyPr/>
        <a:lstStyle/>
        <a:p>
          <a:endParaRPr lang="en-US"/>
        </a:p>
      </dgm:t>
    </dgm:pt>
    <dgm:pt modelId="{80E39DF5-9D7D-451E-8982-8D3F6D253E46}" type="sibTrans" cxnId="{E14F168A-4E03-448A-B3C7-CCB9CA678312}">
      <dgm:prSet/>
      <dgm:spPr/>
      <dgm:t>
        <a:bodyPr/>
        <a:lstStyle/>
        <a:p>
          <a:endParaRPr lang="en-US"/>
        </a:p>
      </dgm:t>
    </dgm:pt>
    <dgm:pt modelId="{118C1C1D-0C96-432E-88E4-26AABBBFCBA6}">
      <dgm:prSet phldrT="[Text]" phldr="1"/>
      <dgm:spPr/>
      <dgm:t>
        <a:bodyPr/>
        <a:lstStyle/>
        <a:p>
          <a:endParaRPr lang="en-US"/>
        </a:p>
      </dgm:t>
    </dgm:pt>
    <dgm:pt modelId="{0DE3A639-8497-4C81-96C9-C77B9D9AE391}" type="parTrans" cxnId="{BE0BF726-837E-493D-B861-878109BC9202}">
      <dgm:prSet/>
      <dgm:spPr/>
      <dgm:t>
        <a:bodyPr/>
        <a:lstStyle/>
        <a:p>
          <a:endParaRPr lang="en-US"/>
        </a:p>
      </dgm:t>
    </dgm:pt>
    <dgm:pt modelId="{F4D1435C-083B-41D5-8B8B-0BC1194F8C2D}" type="sibTrans" cxnId="{BE0BF726-837E-493D-B861-878109BC9202}">
      <dgm:prSet/>
      <dgm:spPr/>
      <dgm:t>
        <a:bodyPr/>
        <a:lstStyle/>
        <a:p>
          <a:endParaRPr lang="en-US"/>
        </a:p>
      </dgm:t>
    </dgm:pt>
    <dgm:pt modelId="{F29B4AC8-7C3F-40E3-AB8A-F96E6CAD0D9E}">
      <dgm:prSet phldrT="[Text]" phldr="1"/>
      <dgm:spPr/>
      <dgm:t>
        <a:bodyPr/>
        <a:lstStyle/>
        <a:p>
          <a:endParaRPr lang="en-US"/>
        </a:p>
      </dgm:t>
    </dgm:pt>
    <dgm:pt modelId="{51681D06-EEAE-4120-AC33-23FBE72A5712}" type="parTrans" cxnId="{0CE330AD-DDF3-44E2-BFD3-EBC9EEDFC07C}">
      <dgm:prSet/>
      <dgm:spPr/>
      <dgm:t>
        <a:bodyPr/>
        <a:lstStyle/>
        <a:p>
          <a:endParaRPr lang="en-US"/>
        </a:p>
      </dgm:t>
    </dgm:pt>
    <dgm:pt modelId="{AF0B027F-B35A-4773-8A97-C0AA9D180ACD}" type="sibTrans" cxnId="{0CE330AD-DDF3-44E2-BFD3-EBC9EEDFC07C}">
      <dgm:prSet/>
      <dgm:spPr/>
      <dgm:t>
        <a:bodyPr/>
        <a:lstStyle/>
        <a:p>
          <a:endParaRPr lang="en-US"/>
        </a:p>
      </dgm:t>
    </dgm:pt>
    <dgm:pt modelId="{46AB511F-EA8D-489B-90AD-3E5EAB01FBAD}" type="pres">
      <dgm:prSet presAssocID="{0D444BAE-3093-4871-9BCE-F38FCCB466A6}" presName="Name0" presStyleCnt="0">
        <dgm:presLayoutVars>
          <dgm:dir/>
          <dgm:animLvl val="lvl"/>
          <dgm:resizeHandles val="exact"/>
        </dgm:presLayoutVars>
      </dgm:prSet>
      <dgm:spPr/>
    </dgm:pt>
    <dgm:pt modelId="{382CDE3B-5A3C-49EE-96FC-48CDFE3BAF76}" type="pres">
      <dgm:prSet presAssocID="{0D444BAE-3093-4871-9BCE-F38FCCB466A6}" presName="tSp" presStyleCnt="0"/>
      <dgm:spPr/>
    </dgm:pt>
    <dgm:pt modelId="{E0AFC071-D165-4521-928E-9BF37B579A14}" type="pres">
      <dgm:prSet presAssocID="{0D444BAE-3093-4871-9BCE-F38FCCB466A6}" presName="bSp" presStyleCnt="0"/>
      <dgm:spPr/>
    </dgm:pt>
    <dgm:pt modelId="{D89A0607-7567-4427-869A-90E3823FEB15}" type="pres">
      <dgm:prSet presAssocID="{0D444BAE-3093-4871-9BCE-F38FCCB466A6}" presName="process" presStyleCnt="0"/>
      <dgm:spPr/>
    </dgm:pt>
    <dgm:pt modelId="{14EC5726-1999-4267-A84F-CCCEC1F54C94}" type="pres">
      <dgm:prSet presAssocID="{B599115B-6B00-4C99-A887-079DFE9722BB}" presName="composite1" presStyleCnt="0"/>
      <dgm:spPr/>
    </dgm:pt>
    <dgm:pt modelId="{8A411180-C3D6-446A-B666-025D898FA685}" type="pres">
      <dgm:prSet presAssocID="{B599115B-6B00-4C99-A887-079DFE9722BB}" presName="dummyNode1" presStyleLbl="node1" presStyleIdx="0" presStyleCnt="3"/>
      <dgm:spPr/>
    </dgm:pt>
    <dgm:pt modelId="{A7AD84D1-1B86-44D3-98EF-F0F78FFDCFC1}" type="pres">
      <dgm:prSet presAssocID="{B599115B-6B00-4C99-A887-079DFE9722BB}" presName="childNode1" presStyleLbl="bgAcc1" presStyleIdx="0" presStyleCnt="3">
        <dgm:presLayoutVars>
          <dgm:bulletEnabled val="1"/>
        </dgm:presLayoutVars>
      </dgm:prSet>
      <dgm:spPr/>
    </dgm:pt>
    <dgm:pt modelId="{B595FCB6-FF77-4F42-8937-5A5F1DCCDDF9}" type="pres">
      <dgm:prSet presAssocID="{B599115B-6B00-4C99-A887-079DFE9722BB}" presName="childNode1tx" presStyleLbl="bgAcc1" presStyleIdx="0" presStyleCnt="3">
        <dgm:presLayoutVars>
          <dgm:bulletEnabled val="1"/>
        </dgm:presLayoutVars>
      </dgm:prSet>
      <dgm:spPr/>
    </dgm:pt>
    <dgm:pt modelId="{E7BEB796-B23E-4176-BCF9-A708FBD3C083}" type="pres">
      <dgm:prSet presAssocID="{B599115B-6B00-4C99-A887-079DFE9722BB}" presName="parentNode1" presStyleLbl="node1" presStyleIdx="0" presStyleCnt="3">
        <dgm:presLayoutVars>
          <dgm:chMax val="1"/>
          <dgm:bulletEnabled val="1"/>
        </dgm:presLayoutVars>
      </dgm:prSet>
      <dgm:spPr/>
    </dgm:pt>
    <dgm:pt modelId="{E25154D2-6B48-45EB-B0D2-9A99D3CAFBB8}" type="pres">
      <dgm:prSet presAssocID="{B599115B-6B00-4C99-A887-079DFE9722BB}" presName="connSite1" presStyleCnt="0"/>
      <dgm:spPr/>
    </dgm:pt>
    <dgm:pt modelId="{BBCA1A03-2436-4388-965D-CA7827F85C82}" type="pres">
      <dgm:prSet presAssocID="{1F878A32-1D3C-4E62-B587-C2EA4A624578}" presName="Name9" presStyleLbl="sibTrans2D1" presStyleIdx="0" presStyleCnt="2"/>
      <dgm:spPr/>
    </dgm:pt>
    <dgm:pt modelId="{E946B0E2-FA34-4F45-87D6-CE904E1B75A6}" type="pres">
      <dgm:prSet presAssocID="{94EACF3C-EB25-467B-A306-5597372B0710}" presName="composite2" presStyleCnt="0"/>
      <dgm:spPr/>
    </dgm:pt>
    <dgm:pt modelId="{FEEE0738-0F93-4BEA-86F2-EEB698964E34}" type="pres">
      <dgm:prSet presAssocID="{94EACF3C-EB25-467B-A306-5597372B0710}" presName="dummyNode2" presStyleLbl="node1" presStyleIdx="0" presStyleCnt="3"/>
      <dgm:spPr/>
    </dgm:pt>
    <dgm:pt modelId="{A2D21BDA-C4BF-44CD-B682-6B12BCFAD6B6}" type="pres">
      <dgm:prSet presAssocID="{94EACF3C-EB25-467B-A306-5597372B0710}" presName="childNode2" presStyleLbl="bgAcc1" presStyleIdx="1" presStyleCnt="3">
        <dgm:presLayoutVars>
          <dgm:bulletEnabled val="1"/>
        </dgm:presLayoutVars>
      </dgm:prSet>
      <dgm:spPr/>
    </dgm:pt>
    <dgm:pt modelId="{9572A6D3-41DE-44AF-BD7F-EE1898644715}" type="pres">
      <dgm:prSet presAssocID="{94EACF3C-EB25-467B-A306-5597372B0710}" presName="childNode2tx" presStyleLbl="bgAcc1" presStyleIdx="1" presStyleCnt="3">
        <dgm:presLayoutVars>
          <dgm:bulletEnabled val="1"/>
        </dgm:presLayoutVars>
      </dgm:prSet>
      <dgm:spPr/>
    </dgm:pt>
    <dgm:pt modelId="{51ED6F93-8855-45BF-8C1F-21AB52BEE343}" type="pres">
      <dgm:prSet presAssocID="{94EACF3C-EB25-467B-A306-5597372B0710}" presName="parentNode2" presStyleLbl="node1" presStyleIdx="1" presStyleCnt="3">
        <dgm:presLayoutVars>
          <dgm:chMax val="0"/>
          <dgm:bulletEnabled val="1"/>
        </dgm:presLayoutVars>
      </dgm:prSet>
      <dgm:spPr/>
    </dgm:pt>
    <dgm:pt modelId="{ADEABDCB-06B7-4F84-BDFD-0ED7EF420660}" type="pres">
      <dgm:prSet presAssocID="{94EACF3C-EB25-467B-A306-5597372B0710}" presName="connSite2" presStyleCnt="0"/>
      <dgm:spPr/>
    </dgm:pt>
    <dgm:pt modelId="{C2139759-AD2D-46C1-B877-55D12656971D}" type="pres">
      <dgm:prSet presAssocID="{5C267AC3-31CB-4790-AA41-B21C3BA210E6}" presName="Name18" presStyleLbl="sibTrans2D1" presStyleIdx="1" presStyleCnt="2"/>
      <dgm:spPr/>
    </dgm:pt>
    <dgm:pt modelId="{E5B15E93-A2FC-4B96-B953-36E25A5B57D6}" type="pres">
      <dgm:prSet presAssocID="{A92B2F1F-1481-4FC0-B9D1-7AD526AB8879}" presName="composite1" presStyleCnt="0"/>
      <dgm:spPr/>
    </dgm:pt>
    <dgm:pt modelId="{54AB5F97-4317-4642-9AD3-96F87ABAF4E8}" type="pres">
      <dgm:prSet presAssocID="{A92B2F1F-1481-4FC0-B9D1-7AD526AB8879}" presName="dummyNode1" presStyleLbl="node1" presStyleIdx="1" presStyleCnt="3"/>
      <dgm:spPr/>
    </dgm:pt>
    <dgm:pt modelId="{F7012DCE-D606-4583-A890-CFE85F1640C3}" type="pres">
      <dgm:prSet presAssocID="{A92B2F1F-1481-4FC0-B9D1-7AD526AB8879}" presName="childNode1" presStyleLbl="bgAcc1" presStyleIdx="2" presStyleCnt="3">
        <dgm:presLayoutVars>
          <dgm:bulletEnabled val="1"/>
        </dgm:presLayoutVars>
      </dgm:prSet>
      <dgm:spPr/>
    </dgm:pt>
    <dgm:pt modelId="{87961F71-8128-43B3-A31F-3491C5D1697B}" type="pres">
      <dgm:prSet presAssocID="{A92B2F1F-1481-4FC0-B9D1-7AD526AB8879}" presName="childNode1tx" presStyleLbl="bgAcc1" presStyleIdx="2" presStyleCnt="3">
        <dgm:presLayoutVars>
          <dgm:bulletEnabled val="1"/>
        </dgm:presLayoutVars>
      </dgm:prSet>
      <dgm:spPr/>
    </dgm:pt>
    <dgm:pt modelId="{1BB36DCE-0AAE-4BE4-BD2F-E1E604F32373}" type="pres">
      <dgm:prSet presAssocID="{A92B2F1F-1481-4FC0-B9D1-7AD526AB8879}" presName="parentNode1" presStyleLbl="node1" presStyleIdx="2" presStyleCnt="3">
        <dgm:presLayoutVars>
          <dgm:chMax val="1"/>
          <dgm:bulletEnabled val="1"/>
        </dgm:presLayoutVars>
      </dgm:prSet>
      <dgm:spPr/>
    </dgm:pt>
    <dgm:pt modelId="{B98054A5-1FB9-40CC-AC62-4A9274787854}" type="pres">
      <dgm:prSet presAssocID="{A92B2F1F-1481-4FC0-B9D1-7AD526AB8879}" presName="connSite1" presStyleCnt="0"/>
      <dgm:spPr/>
    </dgm:pt>
  </dgm:ptLst>
  <dgm:cxnLst>
    <dgm:cxn modelId="{8B43C101-6159-4F80-9100-5F7B10D4631C}" type="presOf" srcId="{A01C7405-5D10-4E10-902F-DCE80DEFED79}" destId="{9572A6D3-41DE-44AF-BD7F-EE1898644715}" srcOrd="1" destOrd="1" presId="urn:microsoft.com/office/officeart/2005/8/layout/hProcess4"/>
    <dgm:cxn modelId="{F0DF670B-AFF3-4F1E-AD31-01BC0B2583AF}" type="presOf" srcId="{5C267AC3-31CB-4790-AA41-B21C3BA210E6}" destId="{C2139759-AD2D-46C1-B877-55D12656971D}" srcOrd="0" destOrd="0" presId="urn:microsoft.com/office/officeart/2005/8/layout/hProcess4"/>
    <dgm:cxn modelId="{40301312-F805-42BB-A583-F1D2C964308F}" type="presOf" srcId="{F29B4AC8-7C3F-40E3-AB8A-F96E6CAD0D9E}" destId="{87961F71-8128-43B3-A31F-3491C5D1697B}" srcOrd="1" destOrd="1" presId="urn:microsoft.com/office/officeart/2005/8/layout/hProcess4"/>
    <dgm:cxn modelId="{68EFF218-05F2-472C-A899-0C6E23DA3B9B}" type="presOf" srcId="{CE471E5C-A94B-4B1F-B3FA-64A74EF2A4D7}" destId="{B595FCB6-FF77-4F42-8937-5A5F1DCCDDF9}" srcOrd="1" destOrd="0" presId="urn:microsoft.com/office/officeart/2005/8/layout/hProcess4"/>
    <dgm:cxn modelId="{03F5601D-071F-418F-8913-4D961BADDB2D}" type="presOf" srcId="{118C1C1D-0C96-432E-88E4-26AABBBFCBA6}" destId="{87961F71-8128-43B3-A31F-3491C5D1697B}" srcOrd="1" destOrd="0" presId="urn:microsoft.com/office/officeart/2005/8/layout/hProcess4"/>
    <dgm:cxn modelId="{BE0BF726-837E-493D-B861-878109BC9202}" srcId="{A92B2F1F-1481-4FC0-B9D1-7AD526AB8879}" destId="{118C1C1D-0C96-432E-88E4-26AABBBFCBA6}" srcOrd="0" destOrd="0" parTransId="{0DE3A639-8497-4C81-96C9-C77B9D9AE391}" sibTransId="{F4D1435C-083B-41D5-8B8B-0BC1194F8C2D}"/>
    <dgm:cxn modelId="{5AB6852C-9483-42D8-BA81-E479C6A9F716}" srcId="{0D444BAE-3093-4871-9BCE-F38FCCB466A6}" destId="{94EACF3C-EB25-467B-A306-5597372B0710}" srcOrd="1" destOrd="0" parTransId="{9A8D8BCE-62DA-4CA1-A963-74238A6D8248}" sibTransId="{5C267AC3-31CB-4790-AA41-B21C3BA210E6}"/>
    <dgm:cxn modelId="{8953E22E-8463-4D0E-AAAB-EB6C759D3913}" type="presOf" srcId="{A92B2F1F-1481-4FC0-B9D1-7AD526AB8879}" destId="{1BB36DCE-0AAE-4BE4-BD2F-E1E604F32373}" srcOrd="0" destOrd="0" presId="urn:microsoft.com/office/officeart/2005/8/layout/hProcess4"/>
    <dgm:cxn modelId="{57084B38-32E6-4BDB-BDA4-96669F34E937}" type="presOf" srcId="{D96A6A67-65C5-4964-B577-0C0B18232E8F}" destId="{9572A6D3-41DE-44AF-BD7F-EE1898644715}" srcOrd="1" destOrd="0" presId="urn:microsoft.com/office/officeart/2005/8/layout/hProcess4"/>
    <dgm:cxn modelId="{8CB42A5C-6AB6-4347-A52B-C7CF9D400173}" type="presOf" srcId="{D96A6A67-65C5-4964-B577-0C0B18232E8F}" destId="{A2D21BDA-C4BF-44CD-B682-6B12BCFAD6B6}" srcOrd="0" destOrd="0" presId="urn:microsoft.com/office/officeart/2005/8/layout/hProcess4"/>
    <dgm:cxn modelId="{3FF96745-42A1-4195-8707-DE6DEA2A30A6}" type="presOf" srcId="{B599115B-6B00-4C99-A887-079DFE9722BB}" destId="{E7BEB796-B23E-4176-BCF9-A708FBD3C083}" srcOrd="0" destOrd="0" presId="urn:microsoft.com/office/officeart/2005/8/layout/hProcess4"/>
    <dgm:cxn modelId="{A172D46D-B208-4139-8FA3-223903152DBC}" type="presOf" srcId="{1F878A32-1D3C-4E62-B587-C2EA4A624578}" destId="{BBCA1A03-2436-4388-965D-CA7827F85C82}" srcOrd="0" destOrd="0" presId="urn:microsoft.com/office/officeart/2005/8/layout/hProcess4"/>
    <dgm:cxn modelId="{CCD5E876-FE41-4C47-877F-F77E574EB3F6}" srcId="{B599115B-6B00-4C99-A887-079DFE9722BB}" destId="{CE471E5C-A94B-4B1F-B3FA-64A74EF2A4D7}" srcOrd="0" destOrd="0" parTransId="{7C4B8D09-E7F1-4E7A-ABB0-F67C5929E6C2}" sibTransId="{9A716459-CC96-45A4-A43D-0CB96F4D52DB}"/>
    <dgm:cxn modelId="{FFDFEF76-7603-42C3-82EE-6B081036DF40}" srcId="{94EACF3C-EB25-467B-A306-5597372B0710}" destId="{D96A6A67-65C5-4964-B577-0C0B18232E8F}" srcOrd="0" destOrd="0" parTransId="{218828E1-EE8E-4A71-819B-D5AC7ACFD4B9}" sibTransId="{1F8D41DE-6C35-495D-918F-1A7811FAE9E0}"/>
    <dgm:cxn modelId="{3626E97A-ACE5-4B96-A403-D22BC8128D38}" type="presOf" srcId="{94EACF3C-EB25-467B-A306-5597372B0710}" destId="{51ED6F93-8855-45BF-8C1F-21AB52BEE343}" srcOrd="0" destOrd="0" presId="urn:microsoft.com/office/officeart/2005/8/layout/hProcess4"/>
    <dgm:cxn modelId="{FAA0247B-6058-4A02-A51B-63A7DC6B60E4}" type="presOf" srcId="{A01C7405-5D10-4E10-902F-DCE80DEFED79}" destId="{A2D21BDA-C4BF-44CD-B682-6B12BCFAD6B6}" srcOrd="0" destOrd="1" presId="urn:microsoft.com/office/officeart/2005/8/layout/hProcess4"/>
    <dgm:cxn modelId="{D1DB1E81-63DF-426B-B384-65518EE94338}" type="presOf" srcId="{8FB9B007-997B-4AFA-95B9-4585B7B4A829}" destId="{B595FCB6-FF77-4F42-8937-5A5F1DCCDDF9}" srcOrd="1" destOrd="1" presId="urn:microsoft.com/office/officeart/2005/8/layout/hProcess4"/>
    <dgm:cxn modelId="{E14F168A-4E03-448A-B3C7-CCB9CA678312}" srcId="{0D444BAE-3093-4871-9BCE-F38FCCB466A6}" destId="{A92B2F1F-1481-4FC0-B9D1-7AD526AB8879}" srcOrd="2" destOrd="0" parTransId="{817A8804-DF62-42FE-9B27-34CCA1F8CF33}" sibTransId="{80E39DF5-9D7D-451E-8982-8D3F6D253E46}"/>
    <dgm:cxn modelId="{C2D3D6A3-C08C-46E9-9E89-289C202098CF}" type="presOf" srcId="{F29B4AC8-7C3F-40E3-AB8A-F96E6CAD0D9E}" destId="{F7012DCE-D606-4583-A890-CFE85F1640C3}" srcOrd="0" destOrd="1" presId="urn:microsoft.com/office/officeart/2005/8/layout/hProcess4"/>
    <dgm:cxn modelId="{BC7C11A6-410A-4825-8592-4865863A62E9}" type="presOf" srcId="{0D444BAE-3093-4871-9BCE-F38FCCB466A6}" destId="{46AB511F-EA8D-489B-90AD-3E5EAB01FBAD}" srcOrd="0" destOrd="0" presId="urn:microsoft.com/office/officeart/2005/8/layout/hProcess4"/>
    <dgm:cxn modelId="{0CE330AD-DDF3-44E2-BFD3-EBC9EEDFC07C}" srcId="{A92B2F1F-1481-4FC0-B9D1-7AD526AB8879}" destId="{F29B4AC8-7C3F-40E3-AB8A-F96E6CAD0D9E}" srcOrd="1" destOrd="0" parTransId="{51681D06-EEAE-4120-AC33-23FBE72A5712}" sibTransId="{AF0B027F-B35A-4773-8A97-C0AA9D180ACD}"/>
    <dgm:cxn modelId="{91EDB5C1-9BDA-48EE-8001-E1213E7A73AF}" type="presOf" srcId="{CE471E5C-A94B-4B1F-B3FA-64A74EF2A4D7}" destId="{A7AD84D1-1B86-44D3-98EF-F0F78FFDCFC1}" srcOrd="0" destOrd="0" presId="urn:microsoft.com/office/officeart/2005/8/layout/hProcess4"/>
    <dgm:cxn modelId="{9816AFDE-BE19-4A72-9A55-2EA4DF63D978}" srcId="{B599115B-6B00-4C99-A887-079DFE9722BB}" destId="{8FB9B007-997B-4AFA-95B9-4585B7B4A829}" srcOrd="1" destOrd="0" parTransId="{2B2290C0-3340-456C-B64B-E6EB8679040B}" sibTransId="{80BD15A0-C190-49D6-AB8D-80528EB0BF4A}"/>
    <dgm:cxn modelId="{3EE4DCE1-10F5-48A1-8A01-2EE90EC48D62}" srcId="{94EACF3C-EB25-467B-A306-5597372B0710}" destId="{A01C7405-5D10-4E10-902F-DCE80DEFED79}" srcOrd="1" destOrd="0" parTransId="{486C494F-2AEC-412E-AAD0-A5B83856CE5C}" sibTransId="{A1780900-87B5-48DE-BEB3-3D778FF2F53E}"/>
    <dgm:cxn modelId="{FBDC53F0-D4D7-48CD-BA7C-4C101CC12A94}" srcId="{0D444BAE-3093-4871-9BCE-F38FCCB466A6}" destId="{B599115B-6B00-4C99-A887-079DFE9722BB}" srcOrd="0" destOrd="0" parTransId="{0F483BF8-1505-4286-B199-F28290ECEC60}" sibTransId="{1F878A32-1D3C-4E62-B587-C2EA4A624578}"/>
    <dgm:cxn modelId="{220995F3-1F2E-4E60-A85A-C0CC501C3DB3}" type="presOf" srcId="{8FB9B007-997B-4AFA-95B9-4585B7B4A829}" destId="{A7AD84D1-1B86-44D3-98EF-F0F78FFDCFC1}" srcOrd="0" destOrd="1" presId="urn:microsoft.com/office/officeart/2005/8/layout/hProcess4"/>
    <dgm:cxn modelId="{C44CA1F8-505B-4DDF-B060-5BB18D38A042}" type="presOf" srcId="{118C1C1D-0C96-432E-88E4-26AABBBFCBA6}" destId="{F7012DCE-D606-4583-A890-CFE85F1640C3}" srcOrd="0" destOrd="0" presId="urn:microsoft.com/office/officeart/2005/8/layout/hProcess4"/>
    <dgm:cxn modelId="{0742232E-DB7A-4730-81E6-71280E6F0262}" type="presParOf" srcId="{46AB511F-EA8D-489B-90AD-3E5EAB01FBAD}" destId="{382CDE3B-5A3C-49EE-96FC-48CDFE3BAF76}" srcOrd="0" destOrd="0" presId="urn:microsoft.com/office/officeart/2005/8/layout/hProcess4"/>
    <dgm:cxn modelId="{3FDEA3F5-5B3C-4DB8-98DF-81A140F1E870}" type="presParOf" srcId="{46AB511F-EA8D-489B-90AD-3E5EAB01FBAD}" destId="{E0AFC071-D165-4521-928E-9BF37B579A14}" srcOrd="1" destOrd="0" presId="urn:microsoft.com/office/officeart/2005/8/layout/hProcess4"/>
    <dgm:cxn modelId="{C3227967-1D60-4B39-B882-502D673FC8C7}" type="presParOf" srcId="{46AB511F-EA8D-489B-90AD-3E5EAB01FBAD}" destId="{D89A0607-7567-4427-869A-90E3823FEB15}" srcOrd="2" destOrd="0" presId="urn:microsoft.com/office/officeart/2005/8/layout/hProcess4"/>
    <dgm:cxn modelId="{D98F13F8-4FE7-4332-A1BD-43F8923616DC}" type="presParOf" srcId="{D89A0607-7567-4427-869A-90E3823FEB15}" destId="{14EC5726-1999-4267-A84F-CCCEC1F54C94}" srcOrd="0" destOrd="0" presId="urn:microsoft.com/office/officeart/2005/8/layout/hProcess4"/>
    <dgm:cxn modelId="{E38476D4-A470-491A-B459-2F4E5444899E}" type="presParOf" srcId="{14EC5726-1999-4267-A84F-CCCEC1F54C94}" destId="{8A411180-C3D6-446A-B666-025D898FA685}" srcOrd="0" destOrd="0" presId="urn:microsoft.com/office/officeart/2005/8/layout/hProcess4"/>
    <dgm:cxn modelId="{EFE6C071-852E-4B9C-AD76-1FA2AA207933}" type="presParOf" srcId="{14EC5726-1999-4267-A84F-CCCEC1F54C94}" destId="{A7AD84D1-1B86-44D3-98EF-F0F78FFDCFC1}" srcOrd="1" destOrd="0" presId="urn:microsoft.com/office/officeart/2005/8/layout/hProcess4"/>
    <dgm:cxn modelId="{1820C3FD-4683-4B08-9009-FE6152CF9128}" type="presParOf" srcId="{14EC5726-1999-4267-A84F-CCCEC1F54C94}" destId="{B595FCB6-FF77-4F42-8937-5A5F1DCCDDF9}" srcOrd="2" destOrd="0" presId="urn:microsoft.com/office/officeart/2005/8/layout/hProcess4"/>
    <dgm:cxn modelId="{576F3225-EB3D-4AE5-8C5C-D3FDFF7EC908}" type="presParOf" srcId="{14EC5726-1999-4267-A84F-CCCEC1F54C94}" destId="{E7BEB796-B23E-4176-BCF9-A708FBD3C083}" srcOrd="3" destOrd="0" presId="urn:microsoft.com/office/officeart/2005/8/layout/hProcess4"/>
    <dgm:cxn modelId="{A7A28FCB-53FE-4D48-A73A-ADC4E548455E}" type="presParOf" srcId="{14EC5726-1999-4267-A84F-CCCEC1F54C94}" destId="{E25154D2-6B48-45EB-B0D2-9A99D3CAFBB8}" srcOrd="4" destOrd="0" presId="urn:microsoft.com/office/officeart/2005/8/layout/hProcess4"/>
    <dgm:cxn modelId="{61A19C8C-7F80-4E72-8944-56357A600B43}" type="presParOf" srcId="{D89A0607-7567-4427-869A-90E3823FEB15}" destId="{BBCA1A03-2436-4388-965D-CA7827F85C82}" srcOrd="1" destOrd="0" presId="urn:microsoft.com/office/officeart/2005/8/layout/hProcess4"/>
    <dgm:cxn modelId="{2B63E698-CEBC-48EE-83E2-90C3D5DBD592}" type="presParOf" srcId="{D89A0607-7567-4427-869A-90E3823FEB15}" destId="{E946B0E2-FA34-4F45-87D6-CE904E1B75A6}" srcOrd="2" destOrd="0" presId="urn:microsoft.com/office/officeart/2005/8/layout/hProcess4"/>
    <dgm:cxn modelId="{28C9E02C-A462-4711-B515-6461EA2346CD}" type="presParOf" srcId="{E946B0E2-FA34-4F45-87D6-CE904E1B75A6}" destId="{FEEE0738-0F93-4BEA-86F2-EEB698964E34}" srcOrd="0" destOrd="0" presId="urn:microsoft.com/office/officeart/2005/8/layout/hProcess4"/>
    <dgm:cxn modelId="{28FD3F83-027C-40A4-8404-AF9B5B62E28F}" type="presParOf" srcId="{E946B0E2-FA34-4F45-87D6-CE904E1B75A6}" destId="{A2D21BDA-C4BF-44CD-B682-6B12BCFAD6B6}" srcOrd="1" destOrd="0" presId="urn:microsoft.com/office/officeart/2005/8/layout/hProcess4"/>
    <dgm:cxn modelId="{C10A5A8D-5878-44D6-9D71-CDE16A9433C5}" type="presParOf" srcId="{E946B0E2-FA34-4F45-87D6-CE904E1B75A6}" destId="{9572A6D3-41DE-44AF-BD7F-EE1898644715}" srcOrd="2" destOrd="0" presId="urn:microsoft.com/office/officeart/2005/8/layout/hProcess4"/>
    <dgm:cxn modelId="{B7CBB93C-B90B-43BD-B527-A285D0DCE2CE}" type="presParOf" srcId="{E946B0E2-FA34-4F45-87D6-CE904E1B75A6}" destId="{51ED6F93-8855-45BF-8C1F-21AB52BEE343}" srcOrd="3" destOrd="0" presId="urn:microsoft.com/office/officeart/2005/8/layout/hProcess4"/>
    <dgm:cxn modelId="{5F91F2E6-B751-448B-8D8F-E3019B102B3C}" type="presParOf" srcId="{E946B0E2-FA34-4F45-87D6-CE904E1B75A6}" destId="{ADEABDCB-06B7-4F84-BDFD-0ED7EF420660}" srcOrd="4" destOrd="0" presId="urn:microsoft.com/office/officeart/2005/8/layout/hProcess4"/>
    <dgm:cxn modelId="{F9FEDA60-3A61-42BF-B0AC-8AD72614750A}" type="presParOf" srcId="{D89A0607-7567-4427-869A-90E3823FEB15}" destId="{C2139759-AD2D-46C1-B877-55D12656971D}" srcOrd="3" destOrd="0" presId="urn:microsoft.com/office/officeart/2005/8/layout/hProcess4"/>
    <dgm:cxn modelId="{0E0A8CB1-E9E4-4F8D-8100-61B2E8792B2A}" type="presParOf" srcId="{D89A0607-7567-4427-869A-90E3823FEB15}" destId="{E5B15E93-A2FC-4B96-B953-36E25A5B57D6}" srcOrd="4" destOrd="0" presId="urn:microsoft.com/office/officeart/2005/8/layout/hProcess4"/>
    <dgm:cxn modelId="{7B8301BD-52C4-4F66-911E-72CCB8329253}" type="presParOf" srcId="{E5B15E93-A2FC-4B96-B953-36E25A5B57D6}" destId="{54AB5F97-4317-4642-9AD3-96F87ABAF4E8}" srcOrd="0" destOrd="0" presId="urn:microsoft.com/office/officeart/2005/8/layout/hProcess4"/>
    <dgm:cxn modelId="{C54CE319-84F6-4D08-AD42-455F1CF80876}" type="presParOf" srcId="{E5B15E93-A2FC-4B96-B953-36E25A5B57D6}" destId="{F7012DCE-D606-4583-A890-CFE85F1640C3}" srcOrd="1" destOrd="0" presId="urn:microsoft.com/office/officeart/2005/8/layout/hProcess4"/>
    <dgm:cxn modelId="{4E25BCF4-D1C2-4759-B02C-A1CC201B86B5}" type="presParOf" srcId="{E5B15E93-A2FC-4B96-B953-36E25A5B57D6}" destId="{87961F71-8128-43B3-A31F-3491C5D1697B}" srcOrd="2" destOrd="0" presId="urn:microsoft.com/office/officeart/2005/8/layout/hProcess4"/>
    <dgm:cxn modelId="{FDF27971-D553-41E9-B74B-E5A1DD0D5C29}" type="presParOf" srcId="{E5B15E93-A2FC-4B96-B953-36E25A5B57D6}" destId="{1BB36DCE-0AAE-4BE4-BD2F-E1E604F32373}" srcOrd="3" destOrd="0" presId="urn:microsoft.com/office/officeart/2005/8/layout/hProcess4"/>
    <dgm:cxn modelId="{EA9B9FF7-B6AF-4D9A-83C2-477822AFB0D0}" type="presParOf" srcId="{E5B15E93-A2FC-4B96-B953-36E25A5B57D6}" destId="{B98054A5-1FB9-40CC-AC62-4A9274787854}"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3B7E2-F2D0-4B15-93A1-F2FA7B3CB8D3}">
      <dsp:nvSpPr>
        <dsp:cNvPr id="0" name=""/>
        <dsp:cNvSpPr/>
      </dsp:nvSpPr>
      <dsp:spPr>
        <a:xfrm>
          <a:off x="0" y="3560782"/>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6DC371-3954-4540-B19E-6DC45990350F}">
      <dsp:nvSpPr>
        <dsp:cNvPr id="0" name=""/>
        <dsp:cNvSpPr/>
      </dsp:nvSpPr>
      <dsp:spPr>
        <a:xfrm>
          <a:off x="0" y="2892623"/>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B49254-2F39-496D-940F-2786339C0F40}">
      <dsp:nvSpPr>
        <dsp:cNvPr id="0" name=""/>
        <dsp:cNvSpPr/>
      </dsp:nvSpPr>
      <dsp:spPr>
        <a:xfrm>
          <a:off x="0" y="2224463"/>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AECECB-5A4D-4CD0-9495-0F3C03916932}">
      <dsp:nvSpPr>
        <dsp:cNvPr id="0" name=""/>
        <dsp:cNvSpPr/>
      </dsp:nvSpPr>
      <dsp:spPr>
        <a:xfrm>
          <a:off x="0" y="1556304"/>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FC232-B613-49B9-B68D-C1D501FDB929}">
      <dsp:nvSpPr>
        <dsp:cNvPr id="0" name=""/>
        <dsp:cNvSpPr/>
      </dsp:nvSpPr>
      <dsp:spPr>
        <a:xfrm>
          <a:off x="0" y="888145"/>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CEE33-2B50-4AB8-9D48-6316E4DCF26B}">
      <dsp:nvSpPr>
        <dsp:cNvPr id="0" name=""/>
        <dsp:cNvSpPr/>
      </dsp:nvSpPr>
      <dsp:spPr>
        <a:xfrm>
          <a:off x="0" y="219985"/>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95A512-7ABA-438B-9B7E-BBEFE0976719}">
      <dsp:nvSpPr>
        <dsp:cNvPr id="0" name=""/>
        <dsp:cNvSpPr/>
      </dsp:nvSpPr>
      <dsp:spPr>
        <a:xfrm>
          <a:off x="1459867" y="938"/>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P</a:t>
          </a:r>
          <a:r>
            <a:rPr lang="en-US" sz="1200" kern="1200" dirty="0">
              <a:solidFill>
                <a:schemeClr val="accent2"/>
              </a:solidFill>
            </a:rPr>
            <a:t>IONEERING &amp; PASSING THE LEGACY</a:t>
          </a:r>
        </a:p>
      </dsp:txBody>
      <dsp:txXfrm>
        <a:off x="1459867" y="938"/>
        <a:ext cx="4155008" cy="219047"/>
      </dsp:txXfrm>
    </dsp:sp>
    <dsp:sp modelId="{80789309-75C4-4F01-AB95-91C1E8D6225D}">
      <dsp:nvSpPr>
        <dsp:cNvPr id="0" name=""/>
        <dsp:cNvSpPr/>
      </dsp:nvSpPr>
      <dsp:spPr>
        <a:xfrm>
          <a:off x="0" y="938"/>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6</a:t>
          </a:r>
        </a:p>
      </dsp:txBody>
      <dsp:txXfrm>
        <a:off x="10695" y="11633"/>
        <a:ext cx="1438477" cy="208352"/>
      </dsp:txXfrm>
    </dsp:sp>
    <dsp:sp modelId="{F7105C47-FE5F-4F8C-863E-33BCF91294B4}">
      <dsp:nvSpPr>
        <dsp:cNvPr id="0" name=""/>
        <dsp:cNvSpPr/>
      </dsp:nvSpPr>
      <dsp:spPr>
        <a:xfrm>
          <a:off x="0" y="219985"/>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CONSULT AND COACH LARGE CORPORATES WITH MONK MINDSET &amp; 5T SKILLS</a:t>
          </a:r>
        </a:p>
      </dsp:txBody>
      <dsp:txXfrm>
        <a:off x="0" y="219985"/>
        <a:ext cx="5614876" cy="438159"/>
      </dsp:txXfrm>
    </dsp:sp>
    <dsp:sp modelId="{144138D8-2322-41F1-85C4-EF5F94243526}">
      <dsp:nvSpPr>
        <dsp:cNvPr id="0" name=""/>
        <dsp:cNvSpPr/>
      </dsp:nvSpPr>
      <dsp:spPr>
        <a:xfrm>
          <a:off x="1459867" y="669097"/>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U</a:t>
          </a:r>
          <a:r>
            <a:rPr lang="en-US" sz="1200" kern="1200" dirty="0">
              <a:solidFill>
                <a:schemeClr val="accent2"/>
              </a:solidFill>
            </a:rPr>
            <a:t>TILIZE &amp; DIVERSIFY</a:t>
          </a:r>
        </a:p>
      </dsp:txBody>
      <dsp:txXfrm>
        <a:off x="1459867" y="669097"/>
        <a:ext cx="4155008" cy="219047"/>
      </dsp:txXfrm>
    </dsp:sp>
    <dsp:sp modelId="{2E0DA9E1-9645-4906-88AB-B0B9630BE63E}">
      <dsp:nvSpPr>
        <dsp:cNvPr id="0" name=""/>
        <dsp:cNvSpPr/>
      </dsp:nvSpPr>
      <dsp:spPr>
        <a:xfrm>
          <a:off x="0" y="669097"/>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5</a:t>
          </a:r>
        </a:p>
      </dsp:txBody>
      <dsp:txXfrm>
        <a:off x="10695" y="679792"/>
        <a:ext cx="1438477" cy="208352"/>
      </dsp:txXfrm>
    </dsp:sp>
    <dsp:sp modelId="{3232193C-908A-4243-9A03-BB5B271864AF}">
      <dsp:nvSpPr>
        <dsp:cNvPr id="0" name=""/>
        <dsp:cNvSpPr/>
      </dsp:nvSpPr>
      <dsp:spPr>
        <a:xfrm>
          <a:off x="0" y="888145"/>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BECOMING A POINEER AND CONSULTING FOR DIGITALIZATION &amp; CHANGE MANAGEMENT CONSULTING IN YOUR FIELD</a:t>
          </a:r>
        </a:p>
      </dsp:txBody>
      <dsp:txXfrm>
        <a:off x="0" y="888145"/>
        <a:ext cx="5614876" cy="438159"/>
      </dsp:txXfrm>
    </dsp:sp>
    <dsp:sp modelId="{465DAEF7-C41A-4EA0-86E9-974561479E1B}">
      <dsp:nvSpPr>
        <dsp:cNvPr id="0" name=""/>
        <dsp:cNvSpPr/>
      </dsp:nvSpPr>
      <dsp:spPr>
        <a:xfrm>
          <a:off x="1459867" y="1337257"/>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E</a:t>
          </a:r>
          <a:r>
            <a:rPr lang="en-US" sz="1200" kern="1200" dirty="0">
              <a:solidFill>
                <a:schemeClr val="accent2"/>
              </a:solidFill>
            </a:rPr>
            <a:t>ARNINGS  &amp; INCOME MANAGMENT</a:t>
          </a:r>
        </a:p>
      </dsp:txBody>
      <dsp:txXfrm>
        <a:off x="1459867" y="1337257"/>
        <a:ext cx="4155008" cy="219047"/>
      </dsp:txXfrm>
    </dsp:sp>
    <dsp:sp modelId="{14AD958D-8657-44BE-9003-969A970354DE}">
      <dsp:nvSpPr>
        <dsp:cNvPr id="0" name=""/>
        <dsp:cNvSpPr/>
      </dsp:nvSpPr>
      <dsp:spPr>
        <a:xfrm>
          <a:off x="0" y="1337257"/>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4</a:t>
          </a:r>
        </a:p>
      </dsp:txBody>
      <dsp:txXfrm>
        <a:off x="10695" y="1347952"/>
        <a:ext cx="1438477" cy="208352"/>
      </dsp:txXfrm>
    </dsp:sp>
    <dsp:sp modelId="{681066CE-9C37-4FD5-BC76-E0943AF3159B}">
      <dsp:nvSpPr>
        <dsp:cNvPr id="0" name=""/>
        <dsp:cNvSpPr/>
      </dsp:nvSpPr>
      <dsp:spPr>
        <a:xfrm>
          <a:off x="0" y="1556304"/>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SCALING THE BUSINESS THROUGH AUTOMATION, TRIBE BUILDING &amp; INCOME GROWTH THROUGH VARIOUS PLATFORMS</a:t>
          </a:r>
        </a:p>
      </dsp:txBody>
      <dsp:txXfrm>
        <a:off x="0" y="1556304"/>
        <a:ext cx="5614876" cy="438159"/>
      </dsp:txXfrm>
    </dsp:sp>
    <dsp:sp modelId="{A4D14644-8AD1-4AD1-B610-704D03DDA39D}">
      <dsp:nvSpPr>
        <dsp:cNvPr id="0" name=""/>
        <dsp:cNvSpPr/>
      </dsp:nvSpPr>
      <dsp:spPr>
        <a:xfrm>
          <a:off x="1459867" y="2005416"/>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S</a:t>
          </a:r>
          <a:r>
            <a:rPr lang="en-US" sz="1200" kern="1200" dirty="0">
              <a:solidFill>
                <a:schemeClr val="accent2"/>
              </a:solidFill>
            </a:rPr>
            <a:t>ALES &amp; MARKETING AS A SERVICE</a:t>
          </a:r>
        </a:p>
      </dsp:txBody>
      <dsp:txXfrm>
        <a:off x="1459867" y="2005416"/>
        <a:ext cx="4155008" cy="219047"/>
      </dsp:txXfrm>
    </dsp:sp>
    <dsp:sp modelId="{983B1ECB-AA7F-473C-BA13-729308A29F23}">
      <dsp:nvSpPr>
        <dsp:cNvPr id="0" name=""/>
        <dsp:cNvSpPr/>
      </dsp:nvSpPr>
      <dsp:spPr>
        <a:xfrm>
          <a:off x="0" y="2005416"/>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3</a:t>
          </a:r>
        </a:p>
      </dsp:txBody>
      <dsp:txXfrm>
        <a:off x="10695" y="2016111"/>
        <a:ext cx="1438477" cy="208352"/>
      </dsp:txXfrm>
    </dsp:sp>
    <dsp:sp modelId="{3922E645-0B8F-4B73-B9AD-75E487A32E52}">
      <dsp:nvSpPr>
        <dsp:cNvPr id="0" name=""/>
        <dsp:cNvSpPr/>
      </dsp:nvSpPr>
      <dsp:spPr>
        <a:xfrm>
          <a:off x="0" y="2224463"/>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DIGITAL ECOSYSTEM SETUP FOR SCALING THROUGH SALES &amp; MARKETING</a:t>
          </a:r>
        </a:p>
      </dsp:txBody>
      <dsp:txXfrm>
        <a:off x="0" y="2224463"/>
        <a:ext cx="5614876" cy="438159"/>
      </dsp:txXfrm>
    </dsp:sp>
    <dsp:sp modelId="{52C948FF-57D3-41CE-BE38-B03AB297F937}">
      <dsp:nvSpPr>
        <dsp:cNvPr id="0" name=""/>
        <dsp:cNvSpPr/>
      </dsp:nvSpPr>
      <dsp:spPr>
        <a:xfrm>
          <a:off x="1459867" y="2673576"/>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I</a:t>
          </a:r>
          <a:r>
            <a:rPr lang="en-US" sz="1200" kern="1200" dirty="0">
              <a:solidFill>
                <a:schemeClr val="accent2"/>
              </a:solidFill>
            </a:rPr>
            <a:t>NNOVATE &amp; CREATE</a:t>
          </a:r>
        </a:p>
      </dsp:txBody>
      <dsp:txXfrm>
        <a:off x="1459867" y="2673576"/>
        <a:ext cx="4155008" cy="219047"/>
      </dsp:txXfrm>
    </dsp:sp>
    <dsp:sp modelId="{9CAB4385-0247-421C-8EDA-79FF17718214}">
      <dsp:nvSpPr>
        <dsp:cNvPr id="0" name=""/>
        <dsp:cNvSpPr/>
      </dsp:nvSpPr>
      <dsp:spPr>
        <a:xfrm>
          <a:off x="0" y="2673576"/>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2</a:t>
          </a:r>
        </a:p>
      </dsp:txBody>
      <dsp:txXfrm>
        <a:off x="10695" y="2684271"/>
        <a:ext cx="1438477" cy="208352"/>
      </dsp:txXfrm>
    </dsp:sp>
    <dsp:sp modelId="{D6509921-2DF1-48FF-9F44-E436A6681ECF}">
      <dsp:nvSpPr>
        <dsp:cNvPr id="0" name=""/>
        <dsp:cNvSpPr/>
      </dsp:nvSpPr>
      <dsp:spPr>
        <a:xfrm>
          <a:off x="0" y="2892623"/>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DIGITAL ASSET CREATION FOR MONETIZATION</a:t>
          </a:r>
        </a:p>
      </dsp:txBody>
      <dsp:txXfrm>
        <a:off x="0" y="2892623"/>
        <a:ext cx="5614876" cy="438159"/>
      </dsp:txXfrm>
    </dsp:sp>
    <dsp:sp modelId="{D38C28C9-3D68-4710-8D30-C1AB7D17D7B0}">
      <dsp:nvSpPr>
        <dsp:cNvPr id="0" name=""/>
        <dsp:cNvSpPr/>
      </dsp:nvSpPr>
      <dsp:spPr>
        <a:xfrm>
          <a:off x="1459867" y="3341735"/>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R</a:t>
          </a:r>
          <a:r>
            <a:rPr lang="en-US" sz="1200" kern="1200" dirty="0">
              <a:solidFill>
                <a:schemeClr val="accent2"/>
              </a:solidFill>
            </a:rPr>
            <a:t>ESULT PLANNING</a:t>
          </a:r>
        </a:p>
      </dsp:txBody>
      <dsp:txXfrm>
        <a:off x="1459867" y="3341735"/>
        <a:ext cx="4155008" cy="219047"/>
      </dsp:txXfrm>
    </dsp:sp>
    <dsp:sp modelId="{5146D7D4-5EFB-418A-A7D0-95A3DBFDEF41}">
      <dsp:nvSpPr>
        <dsp:cNvPr id="0" name=""/>
        <dsp:cNvSpPr/>
      </dsp:nvSpPr>
      <dsp:spPr>
        <a:xfrm>
          <a:off x="0" y="3341735"/>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1</a:t>
          </a:r>
        </a:p>
      </dsp:txBody>
      <dsp:txXfrm>
        <a:off x="10695" y="3352430"/>
        <a:ext cx="1438477" cy="208352"/>
      </dsp:txXfrm>
    </dsp:sp>
    <dsp:sp modelId="{BB80F9AF-01F4-430C-BFA4-DAF726CDA0A3}">
      <dsp:nvSpPr>
        <dsp:cNvPr id="0" name=""/>
        <dsp:cNvSpPr/>
      </dsp:nvSpPr>
      <dsp:spPr>
        <a:xfrm>
          <a:off x="0" y="3560782"/>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DIGITAL ASSET FOR KNOWLEDGE BUSINESS, STRATEGY &amp; PLANNING</a:t>
          </a:r>
        </a:p>
      </dsp:txBody>
      <dsp:txXfrm>
        <a:off x="0" y="3560782"/>
        <a:ext cx="5614876" cy="438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93A7E-5F39-4335-847F-0C9EC8CCAA59}">
      <dsp:nvSpPr>
        <dsp:cNvPr id="0" name=""/>
        <dsp:cNvSpPr/>
      </dsp:nvSpPr>
      <dsp:spPr>
        <a:xfrm>
          <a:off x="0" y="249"/>
          <a:ext cx="1350732" cy="198442"/>
        </a:xfrm>
        <a:prstGeom prst="round1Rect">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Impact" panose="020B0806030902050204" pitchFamily="34" charset="0"/>
            </a:rPr>
            <a:t>  PASSION</a:t>
          </a:r>
        </a:p>
      </dsp:txBody>
      <dsp:txXfrm>
        <a:off x="0" y="249"/>
        <a:ext cx="1341045" cy="1984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93A7E-5F39-4335-847F-0C9EC8CCAA59}">
      <dsp:nvSpPr>
        <dsp:cNvPr id="0" name=""/>
        <dsp:cNvSpPr/>
      </dsp:nvSpPr>
      <dsp:spPr>
        <a:xfrm>
          <a:off x="0" y="0"/>
          <a:ext cx="1341871" cy="198442"/>
        </a:xfrm>
        <a:prstGeom prst="round1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Impact" panose="020B0806030902050204" pitchFamily="34" charset="0"/>
            </a:rPr>
            <a:t>  FOUNDATION</a:t>
          </a:r>
        </a:p>
      </dsp:txBody>
      <dsp:txXfrm>
        <a:off x="0" y="0"/>
        <a:ext cx="1332184" cy="1984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436C9-00E2-4FB3-9E65-04F6CCD26CCE}">
      <dsp:nvSpPr>
        <dsp:cNvPr id="0" name=""/>
        <dsp:cNvSpPr/>
      </dsp:nvSpPr>
      <dsp:spPr>
        <a:xfrm>
          <a:off x="2842300" y="0"/>
          <a:ext cx="1136920" cy="656602"/>
        </a:xfrm>
        <a:prstGeom prst="trapezoid">
          <a:avLst>
            <a:gd name="adj" fmla="val 86576"/>
          </a:avLst>
        </a:prstGeom>
        <a:solidFill>
          <a:schemeClr val="accent1">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br>
            <a:rPr lang="en-US" sz="900" kern="1200" dirty="0">
              <a:solidFill>
                <a:schemeClr val="bg1"/>
              </a:solidFill>
            </a:rPr>
          </a:br>
          <a:r>
            <a:rPr lang="en-US" sz="900" kern="1200" dirty="0">
              <a:solidFill>
                <a:schemeClr val="bg1"/>
              </a:solidFill>
            </a:rPr>
            <a:t>DIGITAL </a:t>
          </a:r>
        </a:p>
        <a:p>
          <a:pPr marL="0" lvl="0" indent="0" algn="ctr" defTabSz="400050">
            <a:lnSpc>
              <a:spcPct val="90000"/>
            </a:lnSpc>
            <a:spcBef>
              <a:spcPct val="0"/>
            </a:spcBef>
            <a:spcAft>
              <a:spcPct val="35000"/>
            </a:spcAft>
            <a:buNone/>
          </a:pPr>
          <a:r>
            <a:rPr lang="en-US" sz="900" kern="1200" dirty="0">
              <a:solidFill>
                <a:schemeClr val="bg1"/>
              </a:solidFill>
            </a:rPr>
            <a:t>BUSINESS </a:t>
          </a:r>
        </a:p>
        <a:p>
          <a:pPr marL="0" lvl="0" indent="0" algn="ctr" defTabSz="400050">
            <a:lnSpc>
              <a:spcPct val="90000"/>
            </a:lnSpc>
            <a:spcBef>
              <a:spcPct val="0"/>
            </a:spcBef>
            <a:spcAft>
              <a:spcPct val="35000"/>
            </a:spcAft>
            <a:buNone/>
          </a:pPr>
          <a:r>
            <a:rPr lang="en-US" sz="900" kern="1200" dirty="0">
              <a:solidFill>
                <a:schemeClr val="bg1"/>
              </a:solidFill>
            </a:rPr>
            <a:t>PIONEER</a:t>
          </a:r>
          <a:endParaRPr lang="en-US" sz="1050" kern="1200" dirty="0">
            <a:solidFill>
              <a:schemeClr val="bg1"/>
            </a:solidFill>
          </a:endParaRPr>
        </a:p>
      </dsp:txBody>
      <dsp:txXfrm>
        <a:off x="2842300" y="0"/>
        <a:ext cx="1136920" cy="656602"/>
      </dsp:txXfrm>
    </dsp:sp>
    <dsp:sp modelId="{DD34925B-4881-46AD-A7B6-285302BADDF8}">
      <dsp:nvSpPr>
        <dsp:cNvPr id="0" name=""/>
        <dsp:cNvSpPr/>
      </dsp:nvSpPr>
      <dsp:spPr>
        <a:xfrm>
          <a:off x="2273840" y="656602"/>
          <a:ext cx="2273840" cy="656602"/>
        </a:xfrm>
        <a:prstGeom prst="trapezoid">
          <a:avLst>
            <a:gd name="adj" fmla="val 86576"/>
          </a:avLst>
        </a:prstGeom>
        <a:solidFill>
          <a:schemeClr val="accent1">
            <a:shade val="80000"/>
            <a:hueOff val="69857"/>
            <a:satOff val="-1251"/>
            <a:lumOff val="531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solidFill>
                <a:schemeClr val="bg1"/>
              </a:solidFill>
            </a:rPr>
            <a:t>DIGITAL CONSULTING</a:t>
          </a:r>
        </a:p>
        <a:p>
          <a:pPr marL="0" lvl="0" indent="0" algn="ctr" defTabSz="466725">
            <a:lnSpc>
              <a:spcPct val="90000"/>
            </a:lnSpc>
            <a:spcBef>
              <a:spcPct val="0"/>
            </a:spcBef>
            <a:spcAft>
              <a:spcPct val="35000"/>
            </a:spcAft>
            <a:buNone/>
          </a:pPr>
          <a:r>
            <a:rPr lang="en-US" sz="1050" kern="1200">
              <a:solidFill>
                <a:schemeClr val="bg1"/>
              </a:solidFill>
            </a:rPr>
            <a:t> AS A BUSINESS</a:t>
          </a:r>
          <a:endParaRPr lang="en-US" sz="1050" kern="1200" dirty="0">
            <a:solidFill>
              <a:schemeClr val="bg1"/>
            </a:solidFill>
          </a:endParaRPr>
        </a:p>
      </dsp:txBody>
      <dsp:txXfrm>
        <a:off x="2671762" y="656602"/>
        <a:ext cx="1477996" cy="656602"/>
      </dsp:txXfrm>
    </dsp:sp>
    <dsp:sp modelId="{B6BEB77F-2331-4E98-8CA8-DA0B43C666A1}">
      <dsp:nvSpPr>
        <dsp:cNvPr id="0" name=""/>
        <dsp:cNvSpPr/>
      </dsp:nvSpPr>
      <dsp:spPr>
        <a:xfrm>
          <a:off x="1705380" y="1313205"/>
          <a:ext cx="3410761" cy="656602"/>
        </a:xfrm>
        <a:prstGeom prst="trapezoid">
          <a:avLst>
            <a:gd name="adj" fmla="val 86576"/>
          </a:avLst>
        </a:prstGeom>
        <a:solidFill>
          <a:schemeClr val="accent1">
            <a:shade val="80000"/>
            <a:hueOff val="139713"/>
            <a:satOff val="-2502"/>
            <a:lumOff val="1063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bg1"/>
              </a:solidFill>
            </a:rPr>
            <a:t>DIGITAL PLATFORM FOR INCOME GROWTH</a:t>
          </a:r>
        </a:p>
      </dsp:txBody>
      <dsp:txXfrm>
        <a:off x="2302263" y="1313205"/>
        <a:ext cx="2216994" cy="656602"/>
      </dsp:txXfrm>
    </dsp:sp>
    <dsp:sp modelId="{80DFE4E5-DED1-4BE8-81EB-F57A7F4DBD55}">
      <dsp:nvSpPr>
        <dsp:cNvPr id="0" name=""/>
        <dsp:cNvSpPr/>
      </dsp:nvSpPr>
      <dsp:spPr>
        <a:xfrm>
          <a:off x="1136920" y="1969808"/>
          <a:ext cx="4547681" cy="656602"/>
        </a:xfrm>
        <a:prstGeom prst="trapezoid">
          <a:avLst>
            <a:gd name="adj" fmla="val 86576"/>
          </a:avLst>
        </a:prstGeom>
        <a:solidFill>
          <a:schemeClr val="accent1">
            <a:shade val="80000"/>
            <a:hueOff val="209570"/>
            <a:satOff val="-3754"/>
            <a:lumOff val="159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bg1"/>
              </a:solidFill>
            </a:rPr>
            <a:t>BLITZSCALING</a:t>
          </a:r>
        </a:p>
      </dsp:txBody>
      <dsp:txXfrm>
        <a:off x="1932764" y="1969808"/>
        <a:ext cx="2955992" cy="656602"/>
      </dsp:txXfrm>
    </dsp:sp>
    <dsp:sp modelId="{E82675A6-C532-4237-AFFC-BD399D7BCC2F}">
      <dsp:nvSpPr>
        <dsp:cNvPr id="0" name=""/>
        <dsp:cNvSpPr/>
      </dsp:nvSpPr>
      <dsp:spPr>
        <a:xfrm>
          <a:off x="568460" y="2626411"/>
          <a:ext cx="5684601" cy="656602"/>
        </a:xfrm>
        <a:prstGeom prst="trapezoid">
          <a:avLst>
            <a:gd name="adj" fmla="val 86576"/>
          </a:avLst>
        </a:prstGeom>
        <a:solidFill>
          <a:schemeClr val="accent1">
            <a:shade val="80000"/>
            <a:hueOff val="279426"/>
            <a:satOff val="-5005"/>
            <a:lumOff val="212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bg1"/>
              </a:solidFill>
            </a:rPr>
            <a:t>DIGITAL ASSET CREATION &amp; MONETIZATION</a:t>
          </a:r>
        </a:p>
      </dsp:txBody>
      <dsp:txXfrm>
        <a:off x="1563265" y="2626411"/>
        <a:ext cx="3694991" cy="656602"/>
      </dsp:txXfrm>
    </dsp:sp>
    <dsp:sp modelId="{77425AAA-E27B-47DA-B925-40D9F78F44C5}">
      <dsp:nvSpPr>
        <dsp:cNvPr id="0" name=""/>
        <dsp:cNvSpPr/>
      </dsp:nvSpPr>
      <dsp:spPr>
        <a:xfrm>
          <a:off x="0" y="3283014"/>
          <a:ext cx="6821521" cy="656602"/>
        </a:xfrm>
        <a:prstGeom prst="trapezoid">
          <a:avLst>
            <a:gd name="adj" fmla="val 86576"/>
          </a:avLst>
        </a:prstGeom>
        <a:solidFill>
          <a:schemeClr val="accent1">
            <a:shade val="80000"/>
            <a:hueOff val="349283"/>
            <a:satOff val="-6256"/>
            <a:lumOff val="2658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bg1"/>
              </a:solidFill>
            </a:rPr>
            <a:t>DIGITAL BUSINESS ENGINEERING &amp; GROWTH PLANNING</a:t>
          </a:r>
        </a:p>
      </dsp:txBody>
      <dsp:txXfrm>
        <a:off x="1193766" y="3283014"/>
        <a:ext cx="4433989" cy="6566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3B7E2-F2D0-4B15-93A1-F2FA7B3CB8D3}">
      <dsp:nvSpPr>
        <dsp:cNvPr id="0" name=""/>
        <dsp:cNvSpPr/>
      </dsp:nvSpPr>
      <dsp:spPr>
        <a:xfrm>
          <a:off x="0" y="3560782"/>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6DC371-3954-4540-B19E-6DC45990350F}">
      <dsp:nvSpPr>
        <dsp:cNvPr id="0" name=""/>
        <dsp:cNvSpPr/>
      </dsp:nvSpPr>
      <dsp:spPr>
        <a:xfrm>
          <a:off x="0" y="2892623"/>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B49254-2F39-496D-940F-2786339C0F40}">
      <dsp:nvSpPr>
        <dsp:cNvPr id="0" name=""/>
        <dsp:cNvSpPr/>
      </dsp:nvSpPr>
      <dsp:spPr>
        <a:xfrm>
          <a:off x="0" y="2224463"/>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AECECB-5A4D-4CD0-9495-0F3C03916932}">
      <dsp:nvSpPr>
        <dsp:cNvPr id="0" name=""/>
        <dsp:cNvSpPr/>
      </dsp:nvSpPr>
      <dsp:spPr>
        <a:xfrm>
          <a:off x="0" y="1556304"/>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FC232-B613-49B9-B68D-C1D501FDB929}">
      <dsp:nvSpPr>
        <dsp:cNvPr id="0" name=""/>
        <dsp:cNvSpPr/>
      </dsp:nvSpPr>
      <dsp:spPr>
        <a:xfrm>
          <a:off x="0" y="888145"/>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CEE33-2B50-4AB8-9D48-6316E4DCF26B}">
      <dsp:nvSpPr>
        <dsp:cNvPr id="0" name=""/>
        <dsp:cNvSpPr/>
      </dsp:nvSpPr>
      <dsp:spPr>
        <a:xfrm>
          <a:off x="0" y="219985"/>
          <a:ext cx="561487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95A512-7ABA-438B-9B7E-BBEFE0976719}">
      <dsp:nvSpPr>
        <dsp:cNvPr id="0" name=""/>
        <dsp:cNvSpPr/>
      </dsp:nvSpPr>
      <dsp:spPr>
        <a:xfrm>
          <a:off x="1459867" y="938"/>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P</a:t>
          </a:r>
          <a:r>
            <a:rPr lang="en-US" sz="1200" kern="1200" dirty="0">
              <a:solidFill>
                <a:schemeClr val="accent2"/>
              </a:solidFill>
            </a:rPr>
            <a:t>IONEERING &amp; PASSING THE LEGACY</a:t>
          </a:r>
        </a:p>
      </dsp:txBody>
      <dsp:txXfrm>
        <a:off x="1459867" y="938"/>
        <a:ext cx="4155008" cy="219047"/>
      </dsp:txXfrm>
    </dsp:sp>
    <dsp:sp modelId="{80789309-75C4-4F01-AB95-91C1E8D6225D}">
      <dsp:nvSpPr>
        <dsp:cNvPr id="0" name=""/>
        <dsp:cNvSpPr/>
      </dsp:nvSpPr>
      <dsp:spPr>
        <a:xfrm>
          <a:off x="0" y="938"/>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6</a:t>
          </a:r>
        </a:p>
      </dsp:txBody>
      <dsp:txXfrm>
        <a:off x="10695" y="11633"/>
        <a:ext cx="1438477" cy="208352"/>
      </dsp:txXfrm>
    </dsp:sp>
    <dsp:sp modelId="{F7105C47-FE5F-4F8C-863E-33BCF91294B4}">
      <dsp:nvSpPr>
        <dsp:cNvPr id="0" name=""/>
        <dsp:cNvSpPr/>
      </dsp:nvSpPr>
      <dsp:spPr>
        <a:xfrm>
          <a:off x="0" y="219985"/>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CONSULT AND COACH LARGE CORPORATES WITH MONK MINDSET &amp; 5T SKILLS</a:t>
          </a:r>
        </a:p>
      </dsp:txBody>
      <dsp:txXfrm>
        <a:off x="0" y="219985"/>
        <a:ext cx="5614876" cy="438159"/>
      </dsp:txXfrm>
    </dsp:sp>
    <dsp:sp modelId="{144138D8-2322-41F1-85C4-EF5F94243526}">
      <dsp:nvSpPr>
        <dsp:cNvPr id="0" name=""/>
        <dsp:cNvSpPr/>
      </dsp:nvSpPr>
      <dsp:spPr>
        <a:xfrm>
          <a:off x="1459867" y="669097"/>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U</a:t>
          </a:r>
          <a:r>
            <a:rPr lang="en-US" sz="1200" kern="1200" dirty="0">
              <a:solidFill>
                <a:schemeClr val="accent2"/>
              </a:solidFill>
            </a:rPr>
            <a:t>TILIZE &amp; DIVERSIFY</a:t>
          </a:r>
        </a:p>
      </dsp:txBody>
      <dsp:txXfrm>
        <a:off x="1459867" y="669097"/>
        <a:ext cx="4155008" cy="219047"/>
      </dsp:txXfrm>
    </dsp:sp>
    <dsp:sp modelId="{2E0DA9E1-9645-4906-88AB-B0B9630BE63E}">
      <dsp:nvSpPr>
        <dsp:cNvPr id="0" name=""/>
        <dsp:cNvSpPr/>
      </dsp:nvSpPr>
      <dsp:spPr>
        <a:xfrm>
          <a:off x="0" y="669097"/>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5</a:t>
          </a:r>
        </a:p>
      </dsp:txBody>
      <dsp:txXfrm>
        <a:off x="10695" y="679792"/>
        <a:ext cx="1438477" cy="208352"/>
      </dsp:txXfrm>
    </dsp:sp>
    <dsp:sp modelId="{3232193C-908A-4243-9A03-BB5B271864AF}">
      <dsp:nvSpPr>
        <dsp:cNvPr id="0" name=""/>
        <dsp:cNvSpPr/>
      </dsp:nvSpPr>
      <dsp:spPr>
        <a:xfrm>
          <a:off x="0" y="888145"/>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BECOMING A POINEER AND CONSULTING FOR DIGITALIZATION &amp; CHANGE MANAGEMENT CONSULTING IN YOUR FIELD</a:t>
          </a:r>
        </a:p>
      </dsp:txBody>
      <dsp:txXfrm>
        <a:off x="0" y="888145"/>
        <a:ext cx="5614876" cy="438159"/>
      </dsp:txXfrm>
    </dsp:sp>
    <dsp:sp modelId="{465DAEF7-C41A-4EA0-86E9-974561479E1B}">
      <dsp:nvSpPr>
        <dsp:cNvPr id="0" name=""/>
        <dsp:cNvSpPr/>
      </dsp:nvSpPr>
      <dsp:spPr>
        <a:xfrm>
          <a:off x="1459867" y="1337257"/>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E</a:t>
          </a:r>
          <a:r>
            <a:rPr lang="en-US" sz="1200" kern="1200" dirty="0">
              <a:solidFill>
                <a:schemeClr val="accent2"/>
              </a:solidFill>
            </a:rPr>
            <a:t>ARNINGS  &amp; INCOME MANAGMENT</a:t>
          </a:r>
        </a:p>
      </dsp:txBody>
      <dsp:txXfrm>
        <a:off x="1459867" y="1337257"/>
        <a:ext cx="4155008" cy="219047"/>
      </dsp:txXfrm>
    </dsp:sp>
    <dsp:sp modelId="{14AD958D-8657-44BE-9003-969A970354DE}">
      <dsp:nvSpPr>
        <dsp:cNvPr id="0" name=""/>
        <dsp:cNvSpPr/>
      </dsp:nvSpPr>
      <dsp:spPr>
        <a:xfrm>
          <a:off x="0" y="1337257"/>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4</a:t>
          </a:r>
        </a:p>
      </dsp:txBody>
      <dsp:txXfrm>
        <a:off x="10695" y="1347952"/>
        <a:ext cx="1438477" cy="208352"/>
      </dsp:txXfrm>
    </dsp:sp>
    <dsp:sp modelId="{681066CE-9C37-4FD5-BC76-E0943AF3159B}">
      <dsp:nvSpPr>
        <dsp:cNvPr id="0" name=""/>
        <dsp:cNvSpPr/>
      </dsp:nvSpPr>
      <dsp:spPr>
        <a:xfrm>
          <a:off x="0" y="1556304"/>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SCALING THE BUSINESS THROUGH AUTOMATION, TRIBE BUILDING &amp; INCOME GROWTH THROUGH VARIOUS PLATFORMS</a:t>
          </a:r>
        </a:p>
      </dsp:txBody>
      <dsp:txXfrm>
        <a:off x="0" y="1556304"/>
        <a:ext cx="5614876" cy="438159"/>
      </dsp:txXfrm>
    </dsp:sp>
    <dsp:sp modelId="{A4D14644-8AD1-4AD1-B610-704D03DDA39D}">
      <dsp:nvSpPr>
        <dsp:cNvPr id="0" name=""/>
        <dsp:cNvSpPr/>
      </dsp:nvSpPr>
      <dsp:spPr>
        <a:xfrm>
          <a:off x="1459867" y="2005416"/>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S</a:t>
          </a:r>
          <a:r>
            <a:rPr lang="en-US" sz="1200" kern="1200" dirty="0">
              <a:solidFill>
                <a:schemeClr val="accent2"/>
              </a:solidFill>
            </a:rPr>
            <a:t>ALES &amp; MARKETING AS A SERVICE</a:t>
          </a:r>
        </a:p>
      </dsp:txBody>
      <dsp:txXfrm>
        <a:off x="1459867" y="2005416"/>
        <a:ext cx="4155008" cy="219047"/>
      </dsp:txXfrm>
    </dsp:sp>
    <dsp:sp modelId="{983B1ECB-AA7F-473C-BA13-729308A29F23}">
      <dsp:nvSpPr>
        <dsp:cNvPr id="0" name=""/>
        <dsp:cNvSpPr/>
      </dsp:nvSpPr>
      <dsp:spPr>
        <a:xfrm>
          <a:off x="0" y="2005416"/>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3</a:t>
          </a:r>
        </a:p>
      </dsp:txBody>
      <dsp:txXfrm>
        <a:off x="10695" y="2016111"/>
        <a:ext cx="1438477" cy="208352"/>
      </dsp:txXfrm>
    </dsp:sp>
    <dsp:sp modelId="{3922E645-0B8F-4B73-B9AD-75E487A32E52}">
      <dsp:nvSpPr>
        <dsp:cNvPr id="0" name=""/>
        <dsp:cNvSpPr/>
      </dsp:nvSpPr>
      <dsp:spPr>
        <a:xfrm>
          <a:off x="0" y="2224463"/>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DIGITAL ECOSYSTEM SETUP FOR SCALING THROUGH SALES &amp; MARKETING</a:t>
          </a:r>
        </a:p>
      </dsp:txBody>
      <dsp:txXfrm>
        <a:off x="0" y="2224463"/>
        <a:ext cx="5614876" cy="438159"/>
      </dsp:txXfrm>
    </dsp:sp>
    <dsp:sp modelId="{52C948FF-57D3-41CE-BE38-B03AB297F937}">
      <dsp:nvSpPr>
        <dsp:cNvPr id="0" name=""/>
        <dsp:cNvSpPr/>
      </dsp:nvSpPr>
      <dsp:spPr>
        <a:xfrm>
          <a:off x="1459867" y="2673576"/>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I</a:t>
          </a:r>
          <a:r>
            <a:rPr lang="en-US" sz="1200" kern="1200" dirty="0">
              <a:solidFill>
                <a:schemeClr val="accent2"/>
              </a:solidFill>
            </a:rPr>
            <a:t>NNOVATE &amp; CREATE</a:t>
          </a:r>
        </a:p>
      </dsp:txBody>
      <dsp:txXfrm>
        <a:off x="1459867" y="2673576"/>
        <a:ext cx="4155008" cy="219047"/>
      </dsp:txXfrm>
    </dsp:sp>
    <dsp:sp modelId="{9CAB4385-0247-421C-8EDA-79FF17718214}">
      <dsp:nvSpPr>
        <dsp:cNvPr id="0" name=""/>
        <dsp:cNvSpPr/>
      </dsp:nvSpPr>
      <dsp:spPr>
        <a:xfrm>
          <a:off x="0" y="2673576"/>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2</a:t>
          </a:r>
        </a:p>
      </dsp:txBody>
      <dsp:txXfrm>
        <a:off x="10695" y="2684271"/>
        <a:ext cx="1438477" cy="208352"/>
      </dsp:txXfrm>
    </dsp:sp>
    <dsp:sp modelId="{D6509921-2DF1-48FF-9F44-E436A6681ECF}">
      <dsp:nvSpPr>
        <dsp:cNvPr id="0" name=""/>
        <dsp:cNvSpPr/>
      </dsp:nvSpPr>
      <dsp:spPr>
        <a:xfrm>
          <a:off x="0" y="2892623"/>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DIGITAL ASSET CREATION FOR MONETIZATION</a:t>
          </a:r>
        </a:p>
      </dsp:txBody>
      <dsp:txXfrm>
        <a:off x="0" y="2892623"/>
        <a:ext cx="5614876" cy="438159"/>
      </dsp:txXfrm>
    </dsp:sp>
    <dsp:sp modelId="{D38C28C9-3D68-4710-8D30-C1AB7D17D7B0}">
      <dsp:nvSpPr>
        <dsp:cNvPr id="0" name=""/>
        <dsp:cNvSpPr/>
      </dsp:nvSpPr>
      <dsp:spPr>
        <a:xfrm>
          <a:off x="1459867" y="3341735"/>
          <a:ext cx="4155008" cy="21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rPr>
            <a:t>R</a:t>
          </a:r>
          <a:r>
            <a:rPr lang="en-US" sz="1200" kern="1200" dirty="0">
              <a:solidFill>
                <a:schemeClr val="accent2"/>
              </a:solidFill>
            </a:rPr>
            <a:t>ESULT PLANNING</a:t>
          </a:r>
        </a:p>
      </dsp:txBody>
      <dsp:txXfrm>
        <a:off x="1459867" y="3341735"/>
        <a:ext cx="4155008" cy="219047"/>
      </dsp:txXfrm>
    </dsp:sp>
    <dsp:sp modelId="{5146D7D4-5EFB-418A-A7D0-95A3DBFDEF41}">
      <dsp:nvSpPr>
        <dsp:cNvPr id="0" name=""/>
        <dsp:cNvSpPr/>
      </dsp:nvSpPr>
      <dsp:spPr>
        <a:xfrm>
          <a:off x="0" y="3341735"/>
          <a:ext cx="1459867" cy="219047"/>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Impact" panose="020B0806030902050204" pitchFamily="34" charset="0"/>
            </a:rPr>
            <a:t>RISE 1</a:t>
          </a:r>
        </a:p>
      </dsp:txBody>
      <dsp:txXfrm>
        <a:off x="10695" y="3352430"/>
        <a:ext cx="1438477" cy="208352"/>
      </dsp:txXfrm>
    </dsp:sp>
    <dsp:sp modelId="{BB80F9AF-01F4-430C-BFA4-DAF726CDA0A3}">
      <dsp:nvSpPr>
        <dsp:cNvPr id="0" name=""/>
        <dsp:cNvSpPr/>
      </dsp:nvSpPr>
      <dsp:spPr>
        <a:xfrm>
          <a:off x="0" y="3560782"/>
          <a:ext cx="5614876" cy="438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00050">
            <a:lnSpc>
              <a:spcPct val="90000"/>
            </a:lnSpc>
            <a:spcBef>
              <a:spcPct val="0"/>
            </a:spcBef>
            <a:spcAft>
              <a:spcPct val="15000"/>
            </a:spcAft>
            <a:buChar char="•"/>
          </a:pPr>
          <a:r>
            <a:rPr lang="en-US" sz="900" kern="1200" dirty="0"/>
            <a:t>DIGITAL ASSET FOR KNOWLEDGE BUSINESS, STRATEGY &amp; PLANNING</a:t>
          </a:r>
        </a:p>
      </dsp:txBody>
      <dsp:txXfrm>
        <a:off x="0" y="3560782"/>
        <a:ext cx="5614876" cy="4381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93A7E-5F39-4335-847F-0C9EC8CCAA59}">
      <dsp:nvSpPr>
        <dsp:cNvPr id="0" name=""/>
        <dsp:cNvSpPr/>
      </dsp:nvSpPr>
      <dsp:spPr>
        <a:xfrm>
          <a:off x="0" y="249"/>
          <a:ext cx="1350732" cy="198442"/>
        </a:xfrm>
        <a:prstGeom prst="round1Rect">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Impact" panose="020B0806030902050204" pitchFamily="34" charset="0"/>
            </a:rPr>
            <a:t>  PASSION</a:t>
          </a:r>
        </a:p>
      </dsp:txBody>
      <dsp:txXfrm>
        <a:off x="0" y="249"/>
        <a:ext cx="1341045" cy="1984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93A7E-5F39-4335-847F-0C9EC8CCAA59}">
      <dsp:nvSpPr>
        <dsp:cNvPr id="0" name=""/>
        <dsp:cNvSpPr/>
      </dsp:nvSpPr>
      <dsp:spPr>
        <a:xfrm>
          <a:off x="0" y="0"/>
          <a:ext cx="1341871" cy="198442"/>
        </a:xfrm>
        <a:prstGeom prst="round1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Impact" panose="020B0806030902050204" pitchFamily="34" charset="0"/>
            </a:rPr>
            <a:t>  FOUNDATION</a:t>
          </a:r>
        </a:p>
      </dsp:txBody>
      <dsp:txXfrm>
        <a:off x="0" y="0"/>
        <a:ext cx="1332184" cy="1984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436C9-00E2-4FB3-9E65-04F6CCD26CCE}">
      <dsp:nvSpPr>
        <dsp:cNvPr id="0" name=""/>
        <dsp:cNvSpPr/>
      </dsp:nvSpPr>
      <dsp:spPr>
        <a:xfrm>
          <a:off x="2842300" y="0"/>
          <a:ext cx="1136920" cy="656602"/>
        </a:xfrm>
        <a:prstGeom prst="trapezoid">
          <a:avLst>
            <a:gd name="adj" fmla="val 86576"/>
          </a:avLst>
        </a:prstGeom>
        <a:solidFill>
          <a:schemeClr val="accent1">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br>
            <a:rPr lang="en-US" sz="900" kern="1200" dirty="0">
              <a:solidFill>
                <a:schemeClr val="bg1"/>
              </a:solidFill>
            </a:rPr>
          </a:br>
          <a:r>
            <a:rPr lang="en-US" sz="900" kern="1200" dirty="0">
              <a:solidFill>
                <a:schemeClr val="bg1"/>
              </a:solidFill>
            </a:rPr>
            <a:t>DIGITAL </a:t>
          </a:r>
        </a:p>
        <a:p>
          <a:pPr marL="0" lvl="0" indent="0" algn="ctr" defTabSz="400050">
            <a:lnSpc>
              <a:spcPct val="90000"/>
            </a:lnSpc>
            <a:spcBef>
              <a:spcPct val="0"/>
            </a:spcBef>
            <a:spcAft>
              <a:spcPct val="35000"/>
            </a:spcAft>
            <a:buNone/>
          </a:pPr>
          <a:r>
            <a:rPr lang="en-US" sz="900" kern="1200" dirty="0">
              <a:solidFill>
                <a:schemeClr val="bg1"/>
              </a:solidFill>
            </a:rPr>
            <a:t>BUSINESS </a:t>
          </a:r>
        </a:p>
        <a:p>
          <a:pPr marL="0" lvl="0" indent="0" algn="ctr" defTabSz="400050">
            <a:lnSpc>
              <a:spcPct val="90000"/>
            </a:lnSpc>
            <a:spcBef>
              <a:spcPct val="0"/>
            </a:spcBef>
            <a:spcAft>
              <a:spcPct val="35000"/>
            </a:spcAft>
            <a:buNone/>
          </a:pPr>
          <a:r>
            <a:rPr lang="en-US" sz="900" kern="1200" dirty="0">
              <a:solidFill>
                <a:schemeClr val="bg1"/>
              </a:solidFill>
            </a:rPr>
            <a:t>PIONEER</a:t>
          </a:r>
          <a:endParaRPr lang="en-US" sz="1050" kern="1200" dirty="0">
            <a:solidFill>
              <a:schemeClr val="bg1"/>
            </a:solidFill>
          </a:endParaRPr>
        </a:p>
      </dsp:txBody>
      <dsp:txXfrm>
        <a:off x="2842300" y="0"/>
        <a:ext cx="1136920" cy="656602"/>
      </dsp:txXfrm>
    </dsp:sp>
    <dsp:sp modelId="{DD34925B-4881-46AD-A7B6-285302BADDF8}">
      <dsp:nvSpPr>
        <dsp:cNvPr id="0" name=""/>
        <dsp:cNvSpPr/>
      </dsp:nvSpPr>
      <dsp:spPr>
        <a:xfrm>
          <a:off x="2273840" y="656602"/>
          <a:ext cx="2273840" cy="656602"/>
        </a:xfrm>
        <a:prstGeom prst="trapezoid">
          <a:avLst>
            <a:gd name="adj" fmla="val 86576"/>
          </a:avLst>
        </a:prstGeom>
        <a:solidFill>
          <a:schemeClr val="accent1">
            <a:shade val="80000"/>
            <a:hueOff val="69857"/>
            <a:satOff val="-1251"/>
            <a:lumOff val="531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solidFill>
                <a:schemeClr val="bg1"/>
              </a:solidFill>
            </a:rPr>
            <a:t>DIGITAL CONSULTING</a:t>
          </a:r>
        </a:p>
        <a:p>
          <a:pPr marL="0" lvl="0" indent="0" algn="ctr" defTabSz="466725">
            <a:lnSpc>
              <a:spcPct val="90000"/>
            </a:lnSpc>
            <a:spcBef>
              <a:spcPct val="0"/>
            </a:spcBef>
            <a:spcAft>
              <a:spcPct val="35000"/>
            </a:spcAft>
            <a:buNone/>
          </a:pPr>
          <a:r>
            <a:rPr lang="en-US" sz="1050" kern="1200">
              <a:solidFill>
                <a:schemeClr val="bg1"/>
              </a:solidFill>
            </a:rPr>
            <a:t> AS A BUSINESS</a:t>
          </a:r>
          <a:endParaRPr lang="en-US" sz="1050" kern="1200" dirty="0">
            <a:solidFill>
              <a:schemeClr val="bg1"/>
            </a:solidFill>
          </a:endParaRPr>
        </a:p>
      </dsp:txBody>
      <dsp:txXfrm>
        <a:off x="2671762" y="656602"/>
        <a:ext cx="1477996" cy="656602"/>
      </dsp:txXfrm>
    </dsp:sp>
    <dsp:sp modelId="{B6BEB77F-2331-4E98-8CA8-DA0B43C666A1}">
      <dsp:nvSpPr>
        <dsp:cNvPr id="0" name=""/>
        <dsp:cNvSpPr/>
      </dsp:nvSpPr>
      <dsp:spPr>
        <a:xfrm>
          <a:off x="1705380" y="1313205"/>
          <a:ext cx="3410761" cy="656602"/>
        </a:xfrm>
        <a:prstGeom prst="trapezoid">
          <a:avLst>
            <a:gd name="adj" fmla="val 86576"/>
          </a:avLst>
        </a:prstGeom>
        <a:solidFill>
          <a:schemeClr val="accent1">
            <a:shade val="80000"/>
            <a:hueOff val="139713"/>
            <a:satOff val="-2502"/>
            <a:lumOff val="1063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bg1"/>
              </a:solidFill>
            </a:rPr>
            <a:t>DIGITAL PLATFORM FOR INCOME GROWTH</a:t>
          </a:r>
        </a:p>
      </dsp:txBody>
      <dsp:txXfrm>
        <a:off x="2302263" y="1313205"/>
        <a:ext cx="2216994" cy="656602"/>
      </dsp:txXfrm>
    </dsp:sp>
    <dsp:sp modelId="{80DFE4E5-DED1-4BE8-81EB-F57A7F4DBD55}">
      <dsp:nvSpPr>
        <dsp:cNvPr id="0" name=""/>
        <dsp:cNvSpPr/>
      </dsp:nvSpPr>
      <dsp:spPr>
        <a:xfrm>
          <a:off x="1136920" y="1969808"/>
          <a:ext cx="4547681" cy="656602"/>
        </a:xfrm>
        <a:prstGeom prst="trapezoid">
          <a:avLst>
            <a:gd name="adj" fmla="val 86576"/>
          </a:avLst>
        </a:prstGeom>
        <a:solidFill>
          <a:schemeClr val="accent1">
            <a:shade val="80000"/>
            <a:hueOff val="209570"/>
            <a:satOff val="-3754"/>
            <a:lumOff val="159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bg1"/>
              </a:solidFill>
            </a:rPr>
            <a:t>BLITZSCALING</a:t>
          </a:r>
        </a:p>
      </dsp:txBody>
      <dsp:txXfrm>
        <a:off x="1932764" y="1969808"/>
        <a:ext cx="2955992" cy="656602"/>
      </dsp:txXfrm>
    </dsp:sp>
    <dsp:sp modelId="{E82675A6-C532-4237-AFFC-BD399D7BCC2F}">
      <dsp:nvSpPr>
        <dsp:cNvPr id="0" name=""/>
        <dsp:cNvSpPr/>
      </dsp:nvSpPr>
      <dsp:spPr>
        <a:xfrm>
          <a:off x="568460" y="2626411"/>
          <a:ext cx="5684601" cy="656602"/>
        </a:xfrm>
        <a:prstGeom prst="trapezoid">
          <a:avLst>
            <a:gd name="adj" fmla="val 86576"/>
          </a:avLst>
        </a:prstGeom>
        <a:solidFill>
          <a:schemeClr val="accent1">
            <a:shade val="80000"/>
            <a:hueOff val="279426"/>
            <a:satOff val="-5005"/>
            <a:lumOff val="212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bg1"/>
              </a:solidFill>
            </a:rPr>
            <a:t>DIGITAL ASSET CREATION &amp; MONETIZATION</a:t>
          </a:r>
        </a:p>
      </dsp:txBody>
      <dsp:txXfrm>
        <a:off x="1563265" y="2626411"/>
        <a:ext cx="3694991" cy="656602"/>
      </dsp:txXfrm>
    </dsp:sp>
    <dsp:sp modelId="{77425AAA-E27B-47DA-B925-40D9F78F44C5}">
      <dsp:nvSpPr>
        <dsp:cNvPr id="0" name=""/>
        <dsp:cNvSpPr/>
      </dsp:nvSpPr>
      <dsp:spPr>
        <a:xfrm>
          <a:off x="0" y="3283014"/>
          <a:ext cx="6821521" cy="656602"/>
        </a:xfrm>
        <a:prstGeom prst="trapezoid">
          <a:avLst>
            <a:gd name="adj" fmla="val 86576"/>
          </a:avLst>
        </a:prstGeom>
        <a:solidFill>
          <a:schemeClr val="accent1">
            <a:shade val="80000"/>
            <a:hueOff val="349283"/>
            <a:satOff val="-6256"/>
            <a:lumOff val="2658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bg1"/>
              </a:solidFill>
            </a:rPr>
            <a:t>DIGITAL BUSINESS ENGINEERING &amp; GROWTH PLANNING</a:t>
          </a:r>
        </a:p>
      </dsp:txBody>
      <dsp:txXfrm>
        <a:off x="1193766" y="3283014"/>
        <a:ext cx="4433989" cy="6566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D84D1-1B86-44D3-98EF-F0F78FFDCFC1}">
      <dsp:nvSpPr>
        <dsp:cNvPr id="0" name=""/>
        <dsp:cNvSpPr/>
      </dsp:nvSpPr>
      <dsp:spPr>
        <a:xfrm>
          <a:off x="63" y="796015"/>
          <a:ext cx="1016726" cy="8385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19361" y="815313"/>
        <a:ext cx="978130" cy="620293"/>
      </dsp:txXfrm>
    </dsp:sp>
    <dsp:sp modelId="{BBCA1A03-2436-4388-965D-CA7827F85C82}">
      <dsp:nvSpPr>
        <dsp:cNvPr id="0" name=""/>
        <dsp:cNvSpPr/>
      </dsp:nvSpPr>
      <dsp:spPr>
        <a:xfrm>
          <a:off x="583557" y="1039271"/>
          <a:ext cx="1056953" cy="1056953"/>
        </a:xfrm>
        <a:prstGeom prst="leftCircularArrow">
          <a:avLst>
            <a:gd name="adj1" fmla="val 2550"/>
            <a:gd name="adj2" fmla="val 309429"/>
            <a:gd name="adj3" fmla="val 2084940"/>
            <a:gd name="adj4" fmla="val 9024489"/>
            <a:gd name="adj5" fmla="val 297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BEB796-B23E-4176-BCF9-A708FBD3C083}">
      <dsp:nvSpPr>
        <dsp:cNvPr id="0" name=""/>
        <dsp:cNvSpPr/>
      </dsp:nvSpPr>
      <dsp:spPr>
        <a:xfrm>
          <a:off x="226003" y="1454905"/>
          <a:ext cx="903757" cy="3593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36529" y="1465431"/>
        <a:ext cx="882705" cy="338342"/>
      </dsp:txXfrm>
    </dsp:sp>
    <dsp:sp modelId="{A2D21BDA-C4BF-44CD-B682-6B12BCFAD6B6}">
      <dsp:nvSpPr>
        <dsp:cNvPr id="0" name=""/>
        <dsp:cNvSpPr/>
      </dsp:nvSpPr>
      <dsp:spPr>
        <a:xfrm>
          <a:off x="1258115" y="796015"/>
          <a:ext cx="1016726" cy="8385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1277413" y="995010"/>
        <a:ext cx="978130" cy="620293"/>
      </dsp:txXfrm>
    </dsp:sp>
    <dsp:sp modelId="{C2139759-AD2D-46C1-B877-55D12656971D}">
      <dsp:nvSpPr>
        <dsp:cNvPr id="0" name=""/>
        <dsp:cNvSpPr/>
      </dsp:nvSpPr>
      <dsp:spPr>
        <a:xfrm>
          <a:off x="1833136" y="301512"/>
          <a:ext cx="1186868" cy="1186868"/>
        </a:xfrm>
        <a:prstGeom prst="circularArrow">
          <a:avLst>
            <a:gd name="adj1" fmla="val 2271"/>
            <a:gd name="adj2" fmla="val 273786"/>
            <a:gd name="adj3" fmla="val 19550703"/>
            <a:gd name="adj4" fmla="val 12575511"/>
            <a:gd name="adj5" fmla="val 26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ED6F93-8855-45BF-8C1F-21AB52BEE343}">
      <dsp:nvSpPr>
        <dsp:cNvPr id="0" name=""/>
        <dsp:cNvSpPr/>
      </dsp:nvSpPr>
      <dsp:spPr>
        <a:xfrm>
          <a:off x="1484054" y="616318"/>
          <a:ext cx="903757" cy="3593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4580" y="626844"/>
        <a:ext cx="882705" cy="338342"/>
      </dsp:txXfrm>
    </dsp:sp>
    <dsp:sp modelId="{F7012DCE-D606-4583-A890-CFE85F1640C3}">
      <dsp:nvSpPr>
        <dsp:cNvPr id="0" name=""/>
        <dsp:cNvSpPr/>
      </dsp:nvSpPr>
      <dsp:spPr>
        <a:xfrm>
          <a:off x="2516166" y="796015"/>
          <a:ext cx="1016726" cy="8385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2535464" y="815313"/>
        <a:ext cx="978130" cy="620293"/>
      </dsp:txXfrm>
    </dsp:sp>
    <dsp:sp modelId="{1BB36DCE-0AAE-4BE4-BD2F-E1E604F32373}">
      <dsp:nvSpPr>
        <dsp:cNvPr id="0" name=""/>
        <dsp:cNvSpPr/>
      </dsp:nvSpPr>
      <dsp:spPr>
        <a:xfrm>
          <a:off x="2742106" y="1454905"/>
          <a:ext cx="903757" cy="3593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752632" y="1465431"/>
        <a:ext cx="882705" cy="338342"/>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AD202-7742-6EE8-C2AB-0523BA207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ED43E6-3B36-E8C9-721A-65BA3E5D34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314F96-AD26-0EFE-F11F-6A70256A57B5}"/>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5" name="Footer Placeholder 4">
            <a:extLst>
              <a:ext uri="{FF2B5EF4-FFF2-40B4-BE49-F238E27FC236}">
                <a16:creationId xmlns:a16="http://schemas.microsoft.com/office/drawing/2014/main" id="{C402D252-2FFE-9167-B579-951644D74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109A3-D52E-27DA-7749-B2C64824B83C}"/>
              </a:ext>
            </a:extLst>
          </p:cNvPr>
          <p:cNvSpPr>
            <a:spLocks noGrp="1"/>
          </p:cNvSpPr>
          <p:nvPr>
            <p:ph type="sldNum" sz="quarter" idx="12"/>
          </p:nvPr>
        </p:nvSpPr>
        <p:spPr/>
        <p:txBody>
          <a:bodyPr/>
          <a:lstStyle/>
          <a:p>
            <a:fld id="{4C4F6DBA-D209-4B69-8720-0AA8CE152216}" type="slidenum">
              <a:rPr lang="en-US" smtClean="0"/>
              <a:t>‹#›</a:t>
            </a:fld>
            <a:endParaRPr lang="en-US"/>
          </a:p>
        </p:txBody>
      </p:sp>
    </p:spTree>
    <p:extLst>
      <p:ext uri="{BB962C8B-B14F-4D97-AF65-F5344CB8AC3E}">
        <p14:creationId xmlns:p14="http://schemas.microsoft.com/office/powerpoint/2010/main" val="245985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BF718-F2B7-79DD-CE70-3F722847A4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BFD6E0-4DB1-72D6-3813-80565D8B3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21768-28F4-C680-62D4-0C6E03FB2B41}"/>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5" name="Footer Placeholder 4">
            <a:extLst>
              <a:ext uri="{FF2B5EF4-FFF2-40B4-BE49-F238E27FC236}">
                <a16:creationId xmlns:a16="http://schemas.microsoft.com/office/drawing/2014/main" id="{0C86F42D-FAA4-4571-E74E-13E2A9658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07633-0BD7-3920-9C04-C4DAB73C925E}"/>
              </a:ext>
            </a:extLst>
          </p:cNvPr>
          <p:cNvSpPr>
            <a:spLocks noGrp="1"/>
          </p:cNvSpPr>
          <p:nvPr>
            <p:ph type="sldNum" sz="quarter" idx="12"/>
          </p:nvPr>
        </p:nvSpPr>
        <p:spPr/>
        <p:txBody>
          <a:bodyPr/>
          <a:lstStyle/>
          <a:p>
            <a:fld id="{4C4F6DBA-D209-4B69-8720-0AA8CE152216}" type="slidenum">
              <a:rPr lang="en-US" smtClean="0"/>
              <a:t>‹#›</a:t>
            </a:fld>
            <a:endParaRPr lang="en-US"/>
          </a:p>
        </p:txBody>
      </p:sp>
    </p:spTree>
    <p:extLst>
      <p:ext uri="{BB962C8B-B14F-4D97-AF65-F5344CB8AC3E}">
        <p14:creationId xmlns:p14="http://schemas.microsoft.com/office/powerpoint/2010/main" val="3946569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FC0224-878C-2B0E-578D-08E2600DB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9A75C7-9913-B330-3FFE-9C01921BAA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DA783-FFC8-4F33-BF8B-258C1C176D71}"/>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5" name="Footer Placeholder 4">
            <a:extLst>
              <a:ext uri="{FF2B5EF4-FFF2-40B4-BE49-F238E27FC236}">
                <a16:creationId xmlns:a16="http://schemas.microsoft.com/office/drawing/2014/main" id="{E6A1423D-AD50-0E59-FCE4-A1454DCE5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19609-CD3C-DE00-CAB8-76E74936812E}"/>
              </a:ext>
            </a:extLst>
          </p:cNvPr>
          <p:cNvSpPr>
            <a:spLocks noGrp="1"/>
          </p:cNvSpPr>
          <p:nvPr>
            <p:ph type="sldNum" sz="quarter" idx="12"/>
          </p:nvPr>
        </p:nvSpPr>
        <p:spPr/>
        <p:txBody>
          <a:bodyPr/>
          <a:lstStyle/>
          <a:p>
            <a:fld id="{4C4F6DBA-D209-4B69-8720-0AA8CE152216}" type="slidenum">
              <a:rPr lang="en-US" smtClean="0"/>
              <a:t>‹#›</a:t>
            </a:fld>
            <a:endParaRPr lang="en-US"/>
          </a:p>
        </p:txBody>
      </p:sp>
    </p:spTree>
    <p:extLst>
      <p:ext uri="{BB962C8B-B14F-4D97-AF65-F5344CB8AC3E}">
        <p14:creationId xmlns:p14="http://schemas.microsoft.com/office/powerpoint/2010/main" val="355843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21C5FF-F15C-DCD3-94FA-D6E53454E18F}"/>
              </a:ext>
            </a:extLst>
          </p:cNvPr>
          <p:cNvSpPr/>
          <p:nvPr userDrawn="1"/>
        </p:nvSpPr>
        <p:spPr>
          <a:xfrm>
            <a:off x="-8742" y="6724003"/>
            <a:ext cx="12200741" cy="133998"/>
          </a:xfrm>
          <a:prstGeom prst="rect">
            <a:avLst/>
          </a:prstGeom>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1E8A4B-9545-C415-175A-2C4A8D688C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D041C2-354C-251E-7D62-1FFA91B1B5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FCB11-6C91-0DAD-DE19-F159BA9A7A26}"/>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5" name="Footer Placeholder 4">
            <a:extLst>
              <a:ext uri="{FF2B5EF4-FFF2-40B4-BE49-F238E27FC236}">
                <a16:creationId xmlns:a16="http://schemas.microsoft.com/office/drawing/2014/main" id="{7EC2C1E6-BC0A-79FE-45EE-523975DF0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A7E4D-5FC2-8F7E-3D1C-FB4D95835B74}"/>
              </a:ext>
            </a:extLst>
          </p:cNvPr>
          <p:cNvSpPr>
            <a:spLocks noGrp="1"/>
          </p:cNvSpPr>
          <p:nvPr>
            <p:ph type="sldNum" sz="quarter" idx="12"/>
          </p:nvPr>
        </p:nvSpPr>
        <p:spPr/>
        <p:txBody>
          <a:bodyPr/>
          <a:lstStyle/>
          <a:p>
            <a:fld id="{4C4F6DBA-D209-4B69-8720-0AA8CE152216}"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57F756BD-3C04-98AA-75B1-1FA71FE37A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337" y="6149535"/>
            <a:ext cx="2976577" cy="892552"/>
          </a:xfrm>
          <a:prstGeom prst="rect">
            <a:avLst/>
          </a:prstGeom>
          <a:effectLst>
            <a:outerShdw blurRad="50800" dist="38100" dir="8100000" algn="tr" rotWithShape="0">
              <a:prstClr val="black">
                <a:alpha val="40000"/>
              </a:prstClr>
            </a:outerShdw>
          </a:effectLst>
        </p:spPr>
      </p:pic>
      <p:pic>
        <p:nvPicPr>
          <p:cNvPr id="8" name="Picture 7" descr="A picture containing company name&#10;&#10;Description automatically generated">
            <a:extLst>
              <a:ext uri="{FF2B5EF4-FFF2-40B4-BE49-F238E27FC236}">
                <a16:creationId xmlns:a16="http://schemas.microsoft.com/office/drawing/2014/main" id="{FAB03896-005F-AB2C-2BCF-BDE62B8B2495}"/>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saturation sat="97000"/>
                    </a14:imgEffect>
                  </a14:imgLayer>
                </a14:imgProps>
              </a:ext>
              <a:ext uri="{28A0092B-C50C-407E-A947-70E740481C1C}">
                <a14:useLocalDpi xmlns:a14="http://schemas.microsoft.com/office/drawing/2010/main" val="0"/>
              </a:ext>
            </a:extLst>
          </a:blip>
          <a:stretch>
            <a:fillRect/>
          </a:stretch>
        </p:blipFill>
        <p:spPr>
          <a:xfrm>
            <a:off x="11034062" y="5687083"/>
            <a:ext cx="1248126" cy="1248126"/>
          </a:xfrm>
          <a:prstGeom prst="ellipse">
            <a:avLst/>
          </a:prstGeom>
          <a:ln>
            <a:noFill/>
          </a:ln>
          <a:effectLst>
            <a:softEdge rad="112500"/>
          </a:effectLst>
        </p:spPr>
      </p:pic>
      <p:sp>
        <p:nvSpPr>
          <p:cNvPr id="9" name="Rectangle 8">
            <a:extLst>
              <a:ext uri="{FF2B5EF4-FFF2-40B4-BE49-F238E27FC236}">
                <a16:creationId xmlns:a16="http://schemas.microsoft.com/office/drawing/2014/main" id="{7B30BAED-931F-163F-DD5E-7168BA0B810D}"/>
              </a:ext>
            </a:extLst>
          </p:cNvPr>
          <p:cNvSpPr/>
          <p:nvPr userDrawn="1"/>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641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9049-1CE9-B2D2-9CB9-5CDEBC8FA6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175E29-5AE3-EED1-A0AC-D1240E329C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9DB41B-9A3A-73D6-EDD2-C29F69CBCA7D}"/>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5" name="Footer Placeholder 4">
            <a:extLst>
              <a:ext uri="{FF2B5EF4-FFF2-40B4-BE49-F238E27FC236}">
                <a16:creationId xmlns:a16="http://schemas.microsoft.com/office/drawing/2014/main" id="{E9A6D531-7D11-DF8C-C02D-DDB998D70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0C021-2A61-D0ED-7F73-B18039B8A9D9}"/>
              </a:ext>
            </a:extLst>
          </p:cNvPr>
          <p:cNvSpPr>
            <a:spLocks noGrp="1"/>
          </p:cNvSpPr>
          <p:nvPr>
            <p:ph type="sldNum" sz="quarter" idx="12"/>
          </p:nvPr>
        </p:nvSpPr>
        <p:spPr/>
        <p:txBody>
          <a:bodyPr/>
          <a:lstStyle/>
          <a:p>
            <a:fld id="{4C4F6DBA-D209-4B69-8720-0AA8CE152216}" type="slidenum">
              <a:rPr lang="en-US" smtClean="0"/>
              <a:t>‹#›</a:t>
            </a:fld>
            <a:endParaRPr lang="en-US"/>
          </a:p>
        </p:txBody>
      </p:sp>
    </p:spTree>
    <p:extLst>
      <p:ext uri="{BB962C8B-B14F-4D97-AF65-F5344CB8AC3E}">
        <p14:creationId xmlns:p14="http://schemas.microsoft.com/office/powerpoint/2010/main" val="2773929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DEEE-5418-F5C5-EC3D-DC6E90BB2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63BCA-9600-7504-908D-F24BDC3199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1BD12D-6032-5A94-6A91-6B1BE6B90C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7B69D-7CC7-650F-BCBB-1A158022BE0B}"/>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6" name="Footer Placeholder 5">
            <a:extLst>
              <a:ext uri="{FF2B5EF4-FFF2-40B4-BE49-F238E27FC236}">
                <a16:creationId xmlns:a16="http://schemas.microsoft.com/office/drawing/2014/main" id="{0BB98BCC-7F69-F0B8-C7C0-61DDC50E5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223378-F07F-669D-C454-B50FAEE7CBEC}"/>
              </a:ext>
            </a:extLst>
          </p:cNvPr>
          <p:cNvSpPr>
            <a:spLocks noGrp="1"/>
          </p:cNvSpPr>
          <p:nvPr>
            <p:ph type="sldNum" sz="quarter" idx="12"/>
          </p:nvPr>
        </p:nvSpPr>
        <p:spPr/>
        <p:txBody>
          <a:bodyPr/>
          <a:lstStyle/>
          <a:p>
            <a:fld id="{4C4F6DBA-D209-4B69-8720-0AA8CE152216}" type="slidenum">
              <a:rPr lang="en-US" smtClean="0"/>
              <a:t>‹#›</a:t>
            </a:fld>
            <a:endParaRPr lang="en-US"/>
          </a:p>
        </p:txBody>
      </p:sp>
    </p:spTree>
    <p:extLst>
      <p:ext uri="{BB962C8B-B14F-4D97-AF65-F5344CB8AC3E}">
        <p14:creationId xmlns:p14="http://schemas.microsoft.com/office/powerpoint/2010/main" val="3951861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69E3-E609-7633-1F49-41C7AC2ED5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0A94FC-0437-47FF-AEF3-E91FAED80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5798CB-841D-8E7E-412C-8F41F5424F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56CC8D-880E-7DED-10AF-36BCF719EA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8EA5C4-F92A-E777-3642-D6FF9CC48E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B1CFC5-FECF-D51F-8AC4-9703DBD6F4FD}"/>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8" name="Footer Placeholder 7">
            <a:extLst>
              <a:ext uri="{FF2B5EF4-FFF2-40B4-BE49-F238E27FC236}">
                <a16:creationId xmlns:a16="http://schemas.microsoft.com/office/drawing/2014/main" id="{68760B50-C67C-C5EF-05EB-DCBC65D152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7BECE7-0B97-1E34-AD13-D7E0DBCD3559}"/>
              </a:ext>
            </a:extLst>
          </p:cNvPr>
          <p:cNvSpPr>
            <a:spLocks noGrp="1"/>
          </p:cNvSpPr>
          <p:nvPr>
            <p:ph type="sldNum" sz="quarter" idx="12"/>
          </p:nvPr>
        </p:nvSpPr>
        <p:spPr/>
        <p:txBody>
          <a:bodyPr/>
          <a:lstStyle/>
          <a:p>
            <a:fld id="{4C4F6DBA-D209-4B69-8720-0AA8CE152216}" type="slidenum">
              <a:rPr lang="en-US" smtClean="0"/>
              <a:t>‹#›</a:t>
            </a:fld>
            <a:endParaRPr lang="en-US"/>
          </a:p>
        </p:txBody>
      </p:sp>
    </p:spTree>
    <p:extLst>
      <p:ext uri="{BB962C8B-B14F-4D97-AF65-F5344CB8AC3E}">
        <p14:creationId xmlns:p14="http://schemas.microsoft.com/office/powerpoint/2010/main" val="193836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7952-D9AA-B6E7-9CAA-D8E334D3BB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FD548-1E9D-9258-1D69-400F5CC069F9}"/>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4" name="Footer Placeholder 3">
            <a:extLst>
              <a:ext uri="{FF2B5EF4-FFF2-40B4-BE49-F238E27FC236}">
                <a16:creationId xmlns:a16="http://schemas.microsoft.com/office/drawing/2014/main" id="{BA68EC5B-E70C-42DB-2DC3-384FE97A67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CE6BB4-A161-DCAE-8A6B-DFB5F13EF18A}"/>
              </a:ext>
            </a:extLst>
          </p:cNvPr>
          <p:cNvSpPr>
            <a:spLocks noGrp="1"/>
          </p:cNvSpPr>
          <p:nvPr>
            <p:ph type="sldNum" sz="quarter" idx="12"/>
          </p:nvPr>
        </p:nvSpPr>
        <p:spPr/>
        <p:txBody>
          <a:bodyPr/>
          <a:lstStyle/>
          <a:p>
            <a:fld id="{4C4F6DBA-D209-4B69-8720-0AA8CE152216}" type="slidenum">
              <a:rPr lang="en-US" smtClean="0"/>
              <a:t>‹#›</a:t>
            </a:fld>
            <a:endParaRPr lang="en-US"/>
          </a:p>
        </p:txBody>
      </p:sp>
    </p:spTree>
    <p:extLst>
      <p:ext uri="{BB962C8B-B14F-4D97-AF65-F5344CB8AC3E}">
        <p14:creationId xmlns:p14="http://schemas.microsoft.com/office/powerpoint/2010/main" val="81186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7017C9-5DF7-DC5E-6075-47D225DC6C05}"/>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3" name="Footer Placeholder 2">
            <a:extLst>
              <a:ext uri="{FF2B5EF4-FFF2-40B4-BE49-F238E27FC236}">
                <a16:creationId xmlns:a16="http://schemas.microsoft.com/office/drawing/2014/main" id="{C291E744-3915-451C-2E63-0960CB86E4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0B91ED-8133-3BD6-D70C-73F8E392B6A6}"/>
              </a:ext>
            </a:extLst>
          </p:cNvPr>
          <p:cNvSpPr>
            <a:spLocks noGrp="1"/>
          </p:cNvSpPr>
          <p:nvPr>
            <p:ph type="sldNum" sz="quarter" idx="12"/>
          </p:nvPr>
        </p:nvSpPr>
        <p:spPr/>
        <p:txBody>
          <a:bodyPr/>
          <a:lstStyle/>
          <a:p>
            <a:fld id="{4C4F6DBA-D209-4B69-8720-0AA8CE152216}" type="slidenum">
              <a:rPr lang="en-US" smtClean="0"/>
              <a:t>‹#›</a:t>
            </a:fld>
            <a:endParaRPr lang="en-US"/>
          </a:p>
        </p:txBody>
      </p:sp>
    </p:spTree>
    <p:extLst>
      <p:ext uri="{BB962C8B-B14F-4D97-AF65-F5344CB8AC3E}">
        <p14:creationId xmlns:p14="http://schemas.microsoft.com/office/powerpoint/2010/main" val="1438161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CF3B-34AE-7836-BC90-91DAD48DE1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71097F-919F-FEB5-D40F-7D309F849B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6B272E-2589-91E6-1428-E4BA7D4CE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805193-49F3-F557-38DC-890F9B6229B2}"/>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6" name="Footer Placeholder 5">
            <a:extLst>
              <a:ext uri="{FF2B5EF4-FFF2-40B4-BE49-F238E27FC236}">
                <a16:creationId xmlns:a16="http://schemas.microsoft.com/office/drawing/2014/main" id="{9FD3D5A1-03A8-5694-2BAF-7B5974A4A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2696C0-6D7D-90FF-BB33-E3D31C194505}"/>
              </a:ext>
            </a:extLst>
          </p:cNvPr>
          <p:cNvSpPr>
            <a:spLocks noGrp="1"/>
          </p:cNvSpPr>
          <p:nvPr>
            <p:ph type="sldNum" sz="quarter" idx="12"/>
          </p:nvPr>
        </p:nvSpPr>
        <p:spPr/>
        <p:txBody>
          <a:bodyPr/>
          <a:lstStyle/>
          <a:p>
            <a:fld id="{4C4F6DBA-D209-4B69-8720-0AA8CE152216}" type="slidenum">
              <a:rPr lang="en-US" smtClean="0"/>
              <a:t>‹#›</a:t>
            </a:fld>
            <a:endParaRPr lang="en-US"/>
          </a:p>
        </p:txBody>
      </p:sp>
    </p:spTree>
    <p:extLst>
      <p:ext uri="{BB962C8B-B14F-4D97-AF65-F5344CB8AC3E}">
        <p14:creationId xmlns:p14="http://schemas.microsoft.com/office/powerpoint/2010/main" val="1472920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EE8B-4B76-B791-4D4B-744B51027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DC81C5-6600-318D-8240-732E7EA0B5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613245-7FD0-7464-1AE1-95ABDBB32C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0FC7B3-89D3-3520-5549-5D251B4753FB}"/>
              </a:ext>
            </a:extLst>
          </p:cNvPr>
          <p:cNvSpPr>
            <a:spLocks noGrp="1"/>
          </p:cNvSpPr>
          <p:nvPr>
            <p:ph type="dt" sz="half" idx="10"/>
          </p:nvPr>
        </p:nvSpPr>
        <p:spPr/>
        <p:txBody>
          <a:bodyPr/>
          <a:lstStyle/>
          <a:p>
            <a:fld id="{44779894-C691-47EC-93E3-2E21831E9944}" type="datetimeFigureOut">
              <a:rPr lang="en-US" smtClean="0"/>
              <a:t>5/10/2026</a:t>
            </a:fld>
            <a:endParaRPr lang="en-US"/>
          </a:p>
        </p:txBody>
      </p:sp>
      <p:sp>
        <p:nvSpPr>
          <p:cNvPr id="6" name="Footer Placeholder 5">
            <a:extLst>
              <a:ext uri="{FF2B5EF4-FFF2-40B4-BE49-F238E27FC236}">
                <a16:creationId xmlns:a16="http://schemas.microsoft.com/office/drawing/2014/main" id="{80B58DA4-B486-2DB2-BC7E-7F79AB3AF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40B71-D7BE-F5CF-0F2C-CCC4C90C121C}"/>
              </a:ext>
            </a:extLst>
          </p:cNvPr>
          <p:cNvSpPr>
            <a:spLocks noGrp="1"/>
          </p:cNvSpPr>
          <p:nvPr>
            <p:ph type="sldNum" sz="quarter" idx="12"/>
          </p:nvPr>
        </p:nvSpPr>
        <p:spPr/>
        <p:txBody>
          <a:bodyPr/>
          <a:lstStyle/>
          <a:p>
            <a:fld id="{4C4F6DBA-D209-4B69-8720-0AA8CE152216}" type="slidenum">
              <a:rPr lang="en-US" smtClean="0"/>
              <a:t>‹#›</a:t>
            </a:fld>
            <a:endParaRPr lang="en-US"/>
          </a:p>
        </p:txBody>
      </p:sp>
    </p:spTree>
    <p:extLst>
      <p:ext uri="{BB962C8B-B14F-4D97-AF65-F5344CB8AC3E}">
        <p14:creationId xmlns:p14="http://schemas.microsoft.com/office/powerpoint/2010/main" val="362951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EEF946-7276-A082-83F6-3A03FEB551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134976-B03B-1A3F-86D0-424E954E5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BB9D3-B11E-CB03-80F9-4EEB41C8FA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79894-C691-47EC-93E3-2E21831E9944}" type="datetimeFigureOut">
              <a:rPr lang="en-US" smtClean="0"/>
              <a:t>5/10/2026</a:t>
            </a:fld>
            <a:endParaRPr lang="en-US"/>
          </a:p>
        </p:txBody>
      </p:sp>
      <p:sp>
        <p:nvSpPr>
          <p:cNvPr id="5" name="Footer Placeholder 4">
            <a:extLst>
              <a:ext uri="{FF2B5EF4-FFF2-40B4-BE49-F238E27FC236}">
                <a16:creationId xmlns:a16="http://schemas.microsoft.com/office/drawing/2014/main" id="{6B6FBE12-1150-34DE-D908-1A1AE5170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A3E9F4-8318-FB77-E3E9-1AB68068FA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F6DBA-D209-4B69-8720-0AA8CE152216}" type="slidenum">
              <a:rPr lang="en-US" smtClean="0"/>
              <a:t>‹#›</a:t>
            </a:fld>
            <a:endParaRPr lang="en-US"/>
          </a:p>
        </p:txBody>
      </p:sp>
    </p:spTree>
    <p:extLst>
      <p:ext uri="{BB962C8B-B14F-4D97-AF65-F5344CB8AC3E}">
        <p14:creationId xmlns:p14="http://schemas.microsoft.com/office/powerpoint/2010/main" val="403024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9.xml"/><Relationship Id="rId7" Type="http://schemas.openxmlformats.org/officeDocument/2006/relationships/image" Target="../media/image4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6.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6.png"/><Relationship Id="rId2"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6.png"/><Relationship Id="rId2"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sv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sv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hyperlink" Target="https://www.investopedia.com/terms/o/oecd.asp" TargetMode="External"/><Relationship Id="rId3" Type="http://schemas.openxmlformats.org/officeDocument/2006/relationships/image" Target="../media/image1.png"/><Relationship Id="rId7" Type="http://schemas.openxmlformats.org/officeDocument/2006/relationships/hyperlink" Target="https://www.investopedia.com/terms/r/randd.asp" TargetMode="External"/><Relationship Id="rId2"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hyperlink" Target="https://www.globenewswire.com/news-release/2021/06/23/2251810/0/en/Global-Knowledge-Management-Market-to-Reach-1-1-Trillion-by-2026.html" TargetMode="External"/><Relationship Id="rId11" Type="http://schemas.openxmlformats.org/officeDocument/2006/relationships/hyperlink" Target="https://www.robosoftin.com/blog/creator-economy-and-role-of-digital-experience" TargetMode="External"/><Relationship Id="rId5" Type="http://schemas.microsoft.com/office/2007/relationships/hdphoto" Target="../media/hdphoto1.wdp"/><Relationship Id="rId10" Type="http://schemas.openxmlformats.org/officeDocument/2006/relationships/hyperlink" Target="https://www.forbes.com/sites/danielnewman/2015/04/28/research-shows-millennials-dont-respond-to-ads/?sh=e81f9925dcb2" TargetMode="External"/><Relationship Id="rId4" Type="http://schemas.openxmlformats.org/officeDocument/2006/relationships/image" Target="../media/image2.png"/><Relationship Id="rId9" Type="http://schemas.openxmlformats.org/officeDocument/2006/relationships/hyperlink" Target="https://www.springboard.com/blog/business-and-marketing/creator-econom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s://fourpercent.com/login/?signup=1&amp;flow=3" TargetMode="Externa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3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12.png"/><Relationship Id="rId7"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3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sv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4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48.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46.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0.png"/><Relationship Id="rId10" Type="http://schemas.openxmlformats.org/officeDocument/2006/relationships/image" Target="../media/image159.png"/><Relationship Id="rId4" Type="http://schemas.openxmlformats.org/officeDocument/2006/relationships/image" Target="../media/image147.png"/><Relationship Id="rId9" Type="http://schemas.openxmlformats.org/officeDocument/2006/relationships/image" Target="../media/image158.png"/></Relationships>
</file>

<file path=ppt/slides/_rels/slide4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5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5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57.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2.png"/></Relationships>
</file>

<file path=ppt/slides/_rels/slide5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tomross.c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Layout" Target="../diagrams/layout1.xml"/><Relationship Id="rId21" Type="http://schemas.openxmlformats.org/officeDocument/2006/relationships/diagramColors" Target="../diagrams/colors4.xml"/><Relationship Id="rId7" Type="http://schemas.openxmlformats.org/officeDocument/2006/relationships/image" Target="../media/image4.svg"/><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image" Target="../media/image8.svg"/><Relationship Id="rId2" Type="http://schemas.openxmlformats.org/officeDocument/2006/relationships/diagramData" Target="../diagrams/data1.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Colors" Target="../diagrams/colors2.xml"/><Relationship Id="rId24" Type="http://schemas.openxmlformats.org/officeDocument/2006/relationships/image" Target="../media/image7.svg"/><Relationship Id="rId5" Type="http://schemas.openxmlformats.org/officeDocument/2006/relationships/diagramColors" Target="../diagrams/colors1.xml"/><Relationship Id="rId15" Type="http://schemas.openxmlformats.org/officeDocument/2006/relationships/diagramQuickStyle" Target="../diagrams/quickStyle3.xml"/><Relationship Id="rId23" Type="http://schemas.openxmlformats.org/officeDocument/2006/relationships/image" Target="../media/image6.svg"/><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QuickStyle" Target="../diagrams/quickStyle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6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61.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62.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10" Type="http://schemas.openxmlformats.org/officeDocument/2006/relationships/image" Target="../media/image213.png"/><Relationship Id="rId4" Type="http://schemas.openxmlformats.org/officeDocument/2006/relationships/image" Target="../media/image207.png"/><Relationship Id="rId9" Type="http://schemas.openxmlformats.org/officeDocument/2006/relationships/image" Target="../media/image212.png"/></Relationships>
</file>

<file path=ppt/slides/_rels/slide6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3" Type="http://schemas.openxmlformats.org/officeDocument/2006/relationships/diagramLayout" Target="../diagrams/layout5.xml"/><Relationship Id="rId21" Type="http://schemas.openxmlformats.org/officeDocument/2006/relationships/diagramColors" Target="../diagrams/colors8.xml"/><Relationship Id="rId7" Type="http://schemas.openxmlformats.org/officeDocument/2006/relationships/image" Target="../media/image4.svg"/><Relationship Id="rId12" Type="http://schemas.microsoft.com/office/2007/relationships/diagramDrawing" Target="../diagrams/drawing6.xml"/><Relationship Id="rId17" Type="http://schemas.microsoft.com/office/2007/relationships/diagramDrawing" Target="../diagrams/drawing7.xml"/><Relationship Id="rId25" Type="http://schemas.openxmlformats.org/officeDocument/2006/relationships/image" Target="../media/image8.svg"/><Relationship Id="rId2" Type="http://schemas.openxmlformats.org/officeDocument/2006/relationships/diagramData" Target="../diagrams/data5.xml"/><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diagramColors" Target="../diagrams/colors6.xml"/><Relationship Id="rId24" Type="http://schemas.openxmlformats.org/officeDocument/2006/relationships/image" Target="../media/image7.svg"/><Relationship Id="rId5" Type="http://schemas.openxmlformats.org/officeDocument/2006/relationships/diagramColors" Target="../diagrams/colors5.xml"/><Relationship Id="rId15" Type="http://schemas.openxmlformats.org/officeDocument/2006/relationships/diagramQuickStyle" Target="../diagrams/quickStyle7.xml"/><Relationship Id="rId23" Type="http://schemas.openxmlformats.org/officeDocument/2006/relationships/image" Target="../media/image6.svg"/><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QuickStyle" Target="../diagrams/quickStyle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s>
</file>

<file path=ppt/slides/_rels/slide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D57A-AE6A-1577-79B6-96B3949971BD}"/>
              </a:ext>
            </a:extLst>
          </p:cNvPr>
          <p:cNvSpPr>
            <a:spLocks noGrp="1"/>
          </p:cNvSpPr>
          <p:nvPr>
            <p:ph type="ctrTitle"/>
          </p:nvPr>
        </p:nvSpPr>
        <p:spPr/>
        <p:txBody>
          <a:bodyPr>
            <a:normAutofit/>
          </a:bodyPr>
          <a:lstStyle/>
          <a:p>
            <a:r>
              <a:rPr lang="en-US" sz="7200" dirty="0">
                <a:latin typeface="Arial Black" panose="020B0A04020102020204" pitchFamily="34" charset="0"/>
              </a:rPr>
              <a:t>RISE 1</a:t>
            </a:r>
          </a:p>
        </p:txBody>
      </p:sp>
      <p:sp>
        <p:nvSpPr>
          <p:cNvPr id="3" name="Subtitle 2">
            <a:extLst>
              <a:ext uri="{FF2B5EF4-FFF2-40B4-BE49-F238E27FC236}">
                <a16:creationId xmlns:a16="http://schemas.microsoft.com/office/drawing/2014/main" id="{9CF6836B-C0FA-38B7-6838-22E8CCCC49C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38732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FA0FEA-9B75-0B16-5473-BA02E1D11021}"/>
              </a:ext>
            </a:extLst>
          </p:cNvPr>
          <p:cNvGrpSpPr/>
          <p:nvPr/>
        </p:nvGrpSpPr>
        <p:grpSpPr>
          <a:xfrm>
            <a:off x="467655" y="387523"/>
            <a:ext cx="1171575" cy="1171575"/>
            <a:chOff x="2590798" y="5062446"/>
            <a:chExt cx="1171575" cy="1171575"/>
          </a:xfrm>
        </p:grpSpPr>
        <p:sp>
          <p:nvSpPr>
            <p:cNvPr id="3" name="Oval 2">
              <a:extLst>
                <a:ext uri="{FF2B5EF4-FFF2-40B4-BE49-F238E27FC236}">
                  <a16:creationId xmlns:a16="http://schemas.microsoft.com/office/drawing/2014/main" id="{AAE10779-04C4-2E55-3075-9FE2B07D8914}"/>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5" name="Graphic 4" descr="Badge Tick with solid fill">
              <a:extLst>
                <a:ext uri="{FF2B5EF4-FFF2-40B4-BE49-F238E27FC236}">
                  <a16:creationId xmlns:a16="http://schemas.microsoft.com/office/drawing/2014/main" id="{0E52FE32-F418-A240-0FFA-B620473359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867D1F12-A633-67CB-01AC-5913550E9965}"/>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9" name="Group 8">
            <a:extLst>
              <a:ext uri="{FF2B5EF4-FFF2-40B4-BE49-F238E27FC236}">
                <a16:creationId xmlns:a16="http://schemas.microsoft.com/office/drawing/2014/main" id="{CE59472C-B9F3-5964-23A6-CC7219E19148}"/>
              </a:ext>
            </a:extLst>
          </p:cNvPr>
          <p:cNvGrpSpPr/>
          <p:nvPr/>
        </p:nvGrpSpPr>
        <p:grpSpPr>
          <a:xfrm>
            <a:off x="145284" y="0"/>
            <a:ext cx="1676724" cy="2031325"/>
            <a:chOff x="269571" y="1460949"/>
            <a:chExt cx="1676724" cy="2031325"/>
          </a:xfrm>
        </p:grpSpPr>
        <p:sp>
          <p:nvSpPr>
            <p:cNvPr id="11" name="TextBox 10">
              <a:extLst>
                <a:ext uri="{FF2B5EF4-FFF2-40B4-BE49-F238E27FC236}">
                  <a16:creationId xmlns:a16="http://schemas.microsoft.com/office/drawing/2014/main" id="{5076E142-AE29-8385-BC50-7BA329E59F7E}"/>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13" name="TextBox 12">
              <a:extLst>
                <a:ext uri="{FF2B5EF4-FFF2-40B4-BE49-F238E27FC236}">
                  <a16:creationId xmlns:a16="http://schemas.microsoft.com/office/drawing/2014/main" id="{8D963B57-723E-CCC2-7D03-CAC7F09BD6D2}"/>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5" name="TextBox 14">
            <a:extLst>
              <a:ext uri="{FF2B5EF4-FFF2-40B4-BE49-F238E27FC236}">
                <a16:creationId xmlns:a16="http://schemas.microsoft.com/office/drawing/2014/main" id="{3951B4EA-5D7A-5FE9-E73C-84FBDE8C23D3}"/>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6" name="Straight Connector 15">
            <a:extLst>
              <a:ext uri="{FF2B5EF4-FFF2-40B4-BE49-F238E27FC236}">
                <a16:creationId xmlns:a16="http://schemas.microsoft.com/office/drawing/2014/main" id="{B1E1614F-777E-5C41-E4C8-A4A8C039F198}"/>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46B3AD-A0E6-EB26-42F6-E01D55F371B0}"/>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AEE52CF-F657-C3E1-105A-727821183B34}"/>
              </a:ext>
            </a:extLst>
          </p:cNvPr>
          <p:cNvPicPr>
            <a:picLocks noChangeAspect="1"/>
          </p:cNvPicPr>
          <p:nvPr/>
        </p:nvPicPr>
        <p:blipFill>
          <a:blip r:embed="rId3"/>
          <a:stretch>
            <a:fillRect/>
          </a:stretch>
        </p:blipFill>
        <p:spPr>
          <a:xfrm>
            <a:off x="1860110" y="1497019"/>
            <a:ext cx="5158968" cy="1931981"/>
          </a:xfrm>
          <a:prstGeom prst="rect">
            <a:avLst/>
          </a:prstGeom>
        </p:spPr>
      </p:pic>
      <p:pic>
        <p:nvPicPr>
          <p:cNvPr id="12" name="Picture 11">
            <a:extLst>
              <a:ext uri="{FF2B5EF4-FFF2-40B4-BE49-F238E27FC236}">
                <a16:creationId xmlns:a16="http://schemas.microsoft.com/office/drawing/2014/main" id="{D838C1B5-F5C0-C538-09BB-0A894D5F106C}"/>
              </a:ext>
            </a:extLst>
          </p:cNvPr>
          <p:cNvPicPr>
            <a:picLocks noChangeAspect="1"/>
          </p:cNvPicPr>
          <p:nvPr/>
        </p:nvPicPr>
        <p:blipFill>
          <a:blip r:embed="rId4"/>
          <a:stretch>
            <a:fillRect/>
          </a:stretch>
        </p:blipFill>
        <p:spPr>
          <a:xfrm>
            <a:off x="2091709" y="2369341"/>
            <a:ext cx="3869735" cy="1576123"/>
          </a:xfrm>
          <a:prstGeom prst="rect">
            <a:avLst/>
          </a:prstGeom>
        </p:spPr>
      </p:pic>
      <p:pic>
        <p:nvPicPr>
          <p:cNvPr id="21" name="Picture 20">
            <a:extLst>
              <a:ext uri="{FF2B5EF4-FFF2-40B4-BE49-F238E27FC236}">
                <a16:creationId xmlns:a16="http://schemas.microsoft.com/office/drawing/2014/main" id="{176758DF-F6CF-42DB-FA2C-572B1E063346}"/>
              </a:ext>
            </a:extLst>
          </p:cNvPr>
          <p:cNvPicPr>
            <a:picLocks noChangeAspect="1"/>
          </p:cNvPicPr>
          <p:nvPr/>
        </p:nvPicPr>
        <p:blipFill>
          <a:blip r:embed="rId5"/>
          <a:stretch>
            <a:fillRect/>
          </a:stretch>
        </p:blipFill>
        <p:spPr>
          <a:xfrm>
            <a:off x="3081514" y="3818464"/>
            <a:ext cx="1890123" cy="1176869"/>
          </a:xfrm>
          <a:prstGeom prst="rect">
            <a:avLst/>
          </a:prstGeom>
        </p:spPr>
      </p:pic>
      <p:cxnSp>
        <p:nvCxnSpPr>
          <p:cNvPr id="23" name="Straight Connector 22">
            <a:extLst>
              <a:ext uri="{FF2B5EF4-FFF2-40B4-BE49-F238E27FC236}">
                <a16:creationId xmlns:a16="http://schemas.microsoft.com/office/drawing/2014/main" id="{1DD5A053-55DC-5551-0FAB-5B1C297D93D8}"/>
              </a:ext>
            </a:extLst>
          </p:cNvPr>
          <p:cNvCxnSpPr>
            <a:endCxn id="21" idx="1"/>
          </p:cNvCxnSpPr>
          <p:nvPr/>
        </p:nvCxnSpPr>
        <p:spPr>
          <a:xfrm>
            <a:off x="2775735" y="3877733"/>
            <a:ext cx="305779" cy="529166"/>
          </a:xfrm>
          <a:prstGeom prst="line">
            <a:avLst/>
          </a:prstGeom>
        </p:spPr>
        <p:style>
          <a:lnRef idx="1">
            <a:schemeClr val="accent2"/>
          </a:lnRef>
          <a:fillRef idx="0">
            <a:schemeClr val="accent2"/>
          </a:fillRef>
          <a:effectRef idx="0">
            <a:schemeClr val="accent2"/>
          </a:effectRef>
          <a:fontRef idx="minor">
            <a:schemeClr val="tx1"/>
          </a:fontRef>
        </p:style>
      </p:cxnSp>
      <p:pic>
        <p:nvPicPr>
          <p:cNvPr id="25" name="Picture 24">
            <a:extLst>
              <a:ext uri="{FF2B5EF4-FFF2-40B4-BE49-F238E27FC236}">
                <a16:creationId xmlns:a16="http://schemas.microsoft.com/office/drawing/2014/main" id="{3A3C04B1-6C07-E1C8-04A0-9B61EEF08B9D}"/>
              </a:ext>
            </a:extLst>
          </p:cNvPr>
          <p:cNvPicPr>
            <a:picLocks noChangeAspect="1"/>
          </p:cNvPicPr>
          <p:nvPr/>
        </p:nvPicPr>
        <p:blipFill>
          <a:blip r:embed="rId6"/>
          <a:stretch>
            <a:fillRect/>
          </a:stretch>
        </p:blipFill>
        <p:spPr>
          <a:xfrm>
            <a:off x="99202" y="2548998"/>
            <a:ext cx="2487410" cy="3210377"/>
          </a:xfrm>
          <a:prstGeom prst="rect">
            <a:avLst/>
          </a:prstGeom>
        </p:spPr>
      </p:pic>
      <p:sp>
        <p:nvSpPr>
          <p:cNvPr id="26" name="TextBox 25">
            <a:extLst>
              <a:ext uri="{FF2B5EF4-FFF2-40B4-BE49-F238E27FC236}">
                <a16:creationId xmlns:a16="http://schemas.microsoft.com/office/drawing/2014/main" id="{0C043593-7F20-E7E0-E88C-2DF4F698100D}"/>
              </a:ext>
            </a:extLst>
          </p:cNvPr>
          <p:cNvSpPr txBox="1"/>
          <p:nvPr/>
        </p:nvSpPr>
        <p:spPr>
          <a:xfrm>
            <a:off x="3014133" y="6129867"/>
            <a:ext cx="3322833" cy="646331"/>
          </a:xfrm>
          <a:prstGeom prst="rect">
            <a:avLst/>
          </a:prstGeom>
          <a:noFill/>
        </p:spPr>
        <p:txBody>
          <a:bodyPr wrap="none" rtlCol="0">
            <a:spAutoFit/>
          </a:bodyPr>
          <a:lstStyle/>
          <a:p>
            <a:r>
              <a:rPr lang="en-US" dirty="0"/>
              <a:t>PROBLEM YOU CAN SOLVE</a:t>
            </a:r>
          </a:p>
          <a:p>
            <a:r>
              <a:rPr lang="en-US" dirty="0"/>
              <a:t>NOT THE KNOWLEDGE YOU HAVE</a:t>
            </a:r>
          </a:p>
        </p:txBody>
      </p:sp>
      <p:pic>
        <p:nvPicPr>
          <p:cNvPr id="27" name="Picture 26">
            <a:extLst>
              <a:ext uri="{FF2B5EF4-FFF2-40B4-BE49-F238E27FC236}">
                <a16:creationId xmlns:a16="http://schemas.microsoft.com/office/drawing/2014/main" id="{F4E8479B-639B-5708-ED9C-A07665D733C4}"/>
              </a:ext>
            </a:extLst>
          </p:cNvPr>
          <p:cNvPicPr>
            <a:picLocks noChangeAspect="1"/>
          </p:cNvPicPr>
          <p:nvPr/>
        </p:nvPicPr>
        <p:blipFill>
          <a:blip r:embed="rId7"/>
          <a:stretch>
            <a:fillRect/>
          </a:stretch>
        </p:blipFill>
        <p:spPr>
          <a:xfrm>
            <a:off x="9906968" y="1490075"/>
            <a:ext cx="2060131" cy="1279189"/>
          </a:xfrm>
          <a:prstGeom prst="rect">
            <a:avLst/>
          </a:prstGeom>
        </p:spPr>
      </p:pic>
      <p:sp>
        <p:nvSpPr>
          <p:cNvPr id="28" name="TextBox 27">
            <a:extLst>
              <a:ext uri="{FF2B5EF4-FFF2-40B4-BE49-F238E27FC236}">
                <a16:creationId xmlns:a16="http://schemas.microsoft.com/office/drawing/2014/main" id="{56E72D54-883D-2412-2085-51438BCD9EC6}"/>
              </a:ext>
            </a:extLst>
          </p:cNvPr>
          <p:cNvSpPr txBox="1"/>
          <p:nvPr/>
        </p:nvSpPr>
        <p:spPr>
          <a:xfrm>
            <a:off x="9162603" y="1237898"/>
            <a:ext cx="2523640" cy="307777"/>
          </a:xfrm>
          <a:prstGeom prst="rect">
            <a:avLst/>
          </a:prstGeom>
          <a:noFill/>
        </p:spPr>
        <p:txBody>
          <a:bodyPr wrap="none" rtlCol="0">
            <a:spAutoFit/>
          </a:bodyPr>
          <a:lstStyle/>
          <a:p>
            <a:r>
              <a:rPr lang="en-US" sz="1400" dirty="0" err="1">
                <a:highlight>
                  <a:srgbClr val="FFFF00"/>
                </a:highlight>
              </a:rPr>
              <a:t>MicroNiche</a:t>
            </a:r>
            <a:r>
              <a:rPr lang="en-US" sz="1400" dirty="0">
                <a:highlight>
                  <a:srgbClr val="FFFF00"/>
                </a:highlight>
              </a:rPr>
              <a:t> – Validation Process</a:t>
            </a:r>
          </a:p>
        </p:txBody>
      </p:sp>
      <p:sp>
        <p:nvSpPr>
          <p:cNvPr id="29" name="TextBox 28">
            <a:extLst>
              <a:ext uri="{FF2B5EF4-FFF2-40B4-BE49-F238E27FC236}">
                <a16:creationId xmlns:a16="http://schemas.microsoft.com/office/drawing/2014/main" id="{36ACAF73-E119-6057-520A-3337A8439835}"/>
              </a:ext>
            </a:extLst>
          </p:cNvPr>
          <p:cNvSpPr txBox="1"/>
          <p:nvPr/>
        </p:nvSpPr>
        <p:spPr>
          <a:xfrm>
            <a:off x="8465966" y="2769264"/>
            <a:ext cx="2692134" cy="523220"/>
          </a:xfrm>
          <a:prstGeom prst="rect">
            <a:avLst/>
          </a:prstGeom>
          <a:noFill/>
        </p:spPr>
        <p:txBody>
          <a:bodyPr wrap="square" rtlCol="0">
            <a:spAutoFit/>
          </a:bodyPr>
          <a:lstStyle/>
          <a:p>
            <a:r>
              <a:rPr lang="en-US" sz="1400" dirty="0">
                <a:highlight>
                  <a:srgbClr val="FFFF00"/>
                </a:highlight>
              </a:rPr>
              <a:t>If Passion doesn’t solve a problem</a:t>
            </a:r>
          </a:p>
          <a:p>
            <a:r>
              <a:rPr lang="en-US" sz="1400" dirty="0">
                <a:highlight>
                  <a:srgbClr val="FFFF00"/>
                </a:highlight>
              </a:rPr>
              <a:t>Then it is just a hobby</a:t>
            </a:r>
          </a:p>
        </p:txBody>
      </p:sp>
      <p:cxnSp>
        <p:nvCxnSpPr>
          <p:cNvPr id="31" name="Straight Connector 30">
            <a:extLst>
              <a:ext uri="{FF2B5EF4-FFF2-40B4-BE49-F238E27FC236}">
                <a16:creationId xmlns:a16="http://schemas.microsoft.com/office/drawing/2014/main" id="{6A45B18D-C62C-8F76-15FF-73F0F01A0D2A}"/>
              </a:ext>
            </a:extLst>
          </p:cNvPr>
          <p:cNvCxnSpPr>
            <a:cxnSpLocks/>
            <a:endCxn id="27" idx="1"/>
          </p:cNvCxnSpPr>
          <p:nvPr/>
        </p:nvCxnSpPr>
        <p:spPr>
          <a:xfrm flipV="1">
            <a:off x="2194764" y="2129670"/>
            <a:ext cx="7712204" cy="2234255"/>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2992DE43-B614-373D-9BC4-FFF0FEBF2759}"/>
              </a:ext>
            </a:extLst>
          </p:cNvPr>
          <p:cNvPicPr>
            <a:picLocks noChangeAspect="1"/>
          </p:cNvPicPr>
          <p:nvPr/>
        </p:nvPicPr>
        <p:blipFill>
          <a:blip r:embed="rId8"/>
          <a:stretch>
            <a:fillRect/>
          </a:stretch>
        </p:blipFill>
        <p:spPr>
          <a:xfrm>
            <a:off x="9436880" y="3226727"/>
            <a:ext cx="2673819" cy="1643452"/>
          </a:xfrm>
          <a:prstGeom prst="rect">
            <a:avLst/>
          </a:prstGeom>
        </p:spPr>
      </p:pic>
      <p:cxnSp>
        <p:nvCxnSpPr>
          <p:cNvPr id="34" name="Straight Connector 33">
            <a:extLst>
              <a:ext uri="{FF2B5EF4-FFF2-40B4-BE49-F238E27FC236}">
                <a16:creationId xmlns:a16="http://schemas.microsoft.com/office/drawing/2014/main" id="{D614D825-05A2-D1FC-53DF-F7E9B8D062CD}"/>
              </a:ext>
            </a:extLst>
          </p:cNvPr>
          <p:cNvCxnSpPr>
            <a:cxnSpLocks/>
          </p:cNvCxnSpPr>
          <p:nvPr/>
        </p:nvCxnSpPr>
        <p:spPr>
          <a:xfrm flipV="1">
            <a:off x="2194764" y="3859915"/>
            <a:ext cx="7242116" cy="113541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1F2CCAA-6BA5-258C-03DF-8128AA1FDA93}"/>
              </a:ext>
            </a:extLst>
          </p:cNvPr>
          <p:cNvSpPr txBox="1"/>
          <p:nvPr/>
        </p:nvSpPr>
        <p:spPr>
          <a:xfrm>
            <a:off x="10753478" y="4818572"/>
            <a:ext cx="1557927" cy="461665"/>
          </a:xfrm>
          <a:prstGeom prst="rect">
            <a:avLst/>
          </a:prstGeom>
          <a:noFill/>
        </p:spPr>
        <p:txBody>
          <a:bodyPr wrap="none" rtlCol="0">
            <a:spAutoFit/>
          </a:bodyPr>
          <a:lstStyle/>
          <a:p>
            <a:r>
              <a:rPr lang="en-US" sz="1200" dirty="0"/>
              <a:t>Fourpercent.com</a:t>
            </a:r>
          </a:p>
          <a:p>
            <a:r>
              <a:rPr lang="en-US" sz="1200" dirty="0"/>
              <a:t>For affiliate marketing</a:t>
            </a:r>
          </a:p>
        </p:txBody>
      </p:sp>
      <p:pic>
        <p:nvPicPr>
          <p:cNvPr id="37" name="Picture 36">
            <a:extLst>
              <a:ext uri="{FF2B5EF4-FFF2-40B4-BE49-F238E27FC236}">
                <a16:creationId xmlns:a16="http://schemas.microsoft.com/office/drawing/2014/main" id="{843C0D87-5ADB-F7ED-F8EC-49EB22C37A26}"/>
              </a:ext>
            </a:extLst>
          </p:cNvPr>
          <p:cNvPicPr>
            <a:picLocks noChangeAspect="1"/>
          </p:cNvPicPr>
          <p:nvPr/>
        </p:nvPicPr>
        <p:blipFill>
          <a:blip r:embed="rId9"/>
          <a:stretch>
            <a:fillRect/>
          </a:stretch>
        </p:blipFill>
        <p:spPr>
          <a:xfrm>
            <a:off x="4945605" y="4707865"/>
            <a:ext cx="3138532" cy="1856121"/>
          </a:xfrm>
          <a:prstGeom prst="rect">
            <a:avLst/>
          </a:prstGeom>
        </p:spPr>
      </p:pic>
      <p:cxnSp>
        <p:nvCxnSpPr>
          <p:cNvPr id="39" name="Straight Connector 38">
            <a:extLst>
              <a:ext uri="{FF2B5EF4-FFF2-40B4-BE49-F238E27FC236}">
                <a16:creationId xmlns:a16="http://schemas.microsoft.com/office/drawing/2014/main" id="{44B0A5E0-9D41-FEE9-2BC3-521F20F71A2A}"/>
              </a:ext>
            </a:extLst>
          </p:cNvPr>
          <p:cNvCxnSpPr/>
          <p:nvPr/>
        </p:nvCxnSpPr>
        <p:spPr>
          <a:xfrm flipV="1">
            <a:off x="2586612" y="5405093"/>
            <a:ext cx="3213055" cy="230833"/>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4FFFD4D3-AE96-4240-68D1-3334DA954C14}"/>
              </a:ext>
            </a:extLst>
          </p:cNvPr>
          <p:cNvPicPr>
            <a:picLocks noChangeAspect="1"/>
          </p:cNvPicPr>
          <p:nvPr/>
        </p:nvPicPr>
        <p:blipFill>
          <a:blip r:embed="rId10"/>
          <a:stretch>
            <a:fillRect/>
          </a:stretch>
        </p:blipFill>
        <p:spPr>
          <a:xfrm>
            <a:off x="6003684" y="4028301"/>
            <a:ext cx="2746130" cy="1349053"/>
          </a:xfrm>
          <a:prstGeom prst="rect">
            <a:avLst/>
          </a:prstGeom>
        </p:spPr>
      </p:pic>
      <p:pic>
        <p:nvPicPr>
          <p:cNvPr id="44" name="Picture 43">
            <a:extLst>
              <a:ext uri="{FF2B5EF4-FFF2-40B4-BE49-F238E27FC236}">
                <a16:creationId xmlns:a16="http://schemas.microsoft.com/office/drawing/2014/main" id="{B5322A2F-1DAF-6081-E9CA-4712F9929E96}"/>
              </a:ext>
            </a:extLst>
          </p:cNvPr>
          <p:cNvPicPr>
            <a:picLocks noChangeAspect="1"/>
          </p:cNvPicPr>
          <p:nvPr/>
        </p:nvPicPr>
        <p:blipFill>
          <a:blip r:embed="rId11"/>
          <a:stretch>
            <a:fillRect/>
          </a:stretch>
        </p:blipFill>
        <p:spPr>
          <a:xfrm>
            <a:off x="8499625" y="4849552"/>
            <a:ext cx="2296984" cy="861369"/>
          </a:xfrm>
          <a:prstGeom prst="rect">
            <a:avLst/>
          </a:prstGeom>
        </p:spPr>
      </p:pic>
      <p:pic>
        <p:nvPicPr>
          <p:cNvPr id="46" name="Picture 45">
            <a:extLst>
              <a:ext uri="{FF2B5EF4-FFF2-40B4-BE49-F238E27FC236}">
                <a16:creationId xmlns:a16="http://schemas.microsoft.com/office/drawing/2014/main" id="{40277058-1EF5-2B32-D1FA-477BF1738783}"/>
              </a:ext>
            </a:extLst>
          </p:cNvPr>
          <p:cNvPicPr>
            <a:picLocks noChangeAspect="1"/>
          </p:cNvPicPr>
          <p:nvPr/>
        </p:nvPicPr>
        <p:blipFill>
          <a:blip r:embed="rId12"/>
          <a:stretch>
            <a:fillRect/>
          </a:stretch>
        </p:blipFill>
        <p:spPr>
          <a:xfrm>
            <a:off x="7846359" y="5428407"/>
            <a:ext cx="1699199" cy="1243657"/>
          </a:xfrm>
          <a:prstGeom prst="rect">
            <a:avLst/>
          </a:prstGeom>
        </p:spPr>
      </p:pic>
      <p:cxnSp>
        <p:nvCxnSpPr>
          <p:cNvPr id="48" name="Straight Connector 47">
            <a:extLst>
              <a:ext uri="{FF2B5EF4-FFF2-40B4-BE49-F238E27FC236}">
                <a16:creationId xmlns:a16="http://schemas.microsoft.com/office/drawing/2014/main" id="{59ECB1FC-BAF2-B085-2819-2A5FA884DC7E}"/>
              </a:ext>
            </a:extLst>
          </p:cNvPr>
          <p:cNvCxnSpPr/>
          <p:nvPr/>
        </p:nvCxnSpPr>
        <p:spPr>
          <a:xfrm>
            <a:off x="7376749" y="5545740"/>
            <a:ext cx="437984" cy="74362"/>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A4308F4-8199-6B4E-C8CF-79B9D11B1D55}"/>
              </a:ext>
            </a:extLst>
          </p:cNvPr>
          <p:cNvSpPr txBox="1"/>
          <p:nvPr/>
        </p:nvSpPr>
        <p:spPr>
          <a:xfrm>
            <a:off x="1812356" y="1286553"/>
            <a:ext cx="2043380" cy="646331"/>
          </a:xfrm>
          <a:prstGeom prst="rect">
            <a:avLst/>
          </a:prstGeom>
          <a:noFill/>
        </p:spPr>
        <p:txBody>
          <a:bodyPr wrap="none" rtlCol="0">
            <a:spAutoFit/>
          </a:bodyPr>
          <a:lstStyle/>
          <a:p>
            <a:r>
              <a:rPr lang="en-US" dirty="0">
                <a:highlight>
                  <a:srgbClr val="FFFF00"/>
                </a:highlight>
              </a:rPr>
              <a:t>Skills ORIENTATION</a:t>
            </a:r>
          </a:p>
          <a:p>
            <a:endParaRPr lang="en-US" dirty="0">
              <a:highlight>
                <a:srgbClr val="FFFF00"/>
              </a:highlight>
            </a:endParaRPr>
          </a:p>
        </p:txBody>
      </p:sp>
      <p:cxnSp>
        <p:nvCxnSpPr>
          <p:cNvPr id="51" name="Straight Arrow Connector 50">
            <a:extLst>
              <a:ext uri="{FF2B5EF4-FFF2-40B4-BE49-F238E27FC236}">
                <a16:creationId xmlns:a16="http://schemas.microsoft.com/office/drawing/2014/main" id="{248903A6-42DF-788B-E2D9-F56830C1A67B}"/>
              </a:ext>
            </a:extLst>
          </p:cNvPr>
          <p:cNvCxnSpPr/>
          <p:nvPr/>
        </p:nvCxnSpPr>
        <p:spPr>
          <a:xfrm flipV="1">
            <a:off x="2194764" y="2031325"/>
            <a:ext cx="5526836" cy="1787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751EE7B-C03D-B441-39A1-DCDB187BB27D}"/>
              </a:ext>
            </a:extLst>
          </p:cNvPr>
          <p:cNvSpPr/>
          <p:nvPr/>
        </p:nvSpPr>
        <p:spPr>
          <a:xfrm>
            <a:off x="7679267" y="1879600"/>
            <a:ext cx="1435373" cy="298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SLIDE</a:t>
            </a:r>
          </a:p>
        </p:txBody>
      </p:sp>
      <p:sp>
        <p:nvSpPr>
          <p:cNvPr id="53" name="Arrow: Down 52">
            <a:extLst>
              <a:ext uri="{FF2B5EF4-FFF2-40B4-BE49-F238E27FC236}">
                <a16:creationId xmlns:a16="http://schemas.microsoft.com/office/drawing/2014/main" id="{BFD30090-28E6-6C5B-CEB3-19D89FC36BFC}"/>
              </a:ext>
            </a:extLst>
          </p:cNvPr>
          <p:cNvSpPr/>
          <p:nvPr/>
        </p:nvSpPr>
        <p:spPr>
          <a:xfrm>
            <a:off x="11176000" y="2548998"/>
            <a:ext cx="228600" cy="588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EF730C9-A5A7-88C3-7032-B2451BF2BE39}"/>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_2</a:t>
            </a:r>
          </a:p>
        </p:txBody>
      </p:sp>
    </p:spTree>
    <p:extLst>
      <p:ext uri="{BB962C8B-B14F-4D97-AF65-F5344CB8AC3E}">
        <p14:creationId xmlns:p14="http://schemas.microsoft.com/office/powerpoint/2010/main" val="3771197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B27C6-D322-31FF-46CA-7210CC9DB840}"/>
              </a:ext>
            </a:extLst>
          </p:cNvPr>
          <p:cNvPicPr>
            <a:picLocks noChangeAspect="1"/>
          </p:cNvPicPr>
          <p:nvPr/>
        </p:nvPicPr>
        <p:blipFill>
          <a:blip r:embed="rId2"/>
          <a:stretch>
            <a:fillRect/>
          </a:stretch>
        </p:blipFill>
        <p:spPr>
          <a:xfrm>
            <a:off x="0" y="477237"/>
            <a:ext cx="6573167" cy="5477639"/>
          </a:xfrm>
          <a:prstGeom prst="rect">
            <a:avLst/>
          </a:prstGeom>
        </p:spPr>
      </p:pic>
      <p:pic>
        <p:nvPicPr>
          <p:cNvPr id="5" name="Picture 4">
            <a:extLst>
              <a:ext uri="{FF2B5EF4-FFF2-40B4-BE49-F238E27FC236}">
                <a16:creationId xmlns:a16="http://schemas.microsoft.com/office/drawing/2014/main" id="{7AF65510-3548-7A6A-3D6B-98EA678381A4}"/>
              </a:ext>
            </a:extLst>
          </p:cNvPr>
          <p:cNvPicPr>
            <a:picLocks noChangeAspect="1"/>
          </p:cNvPicPr>
          <p:nvPr/>
        </p:nvPicPr>
        <p:blipFill>
          <a:blip r:embed="rId3"/>
          <a:stretch>
            <a:fillRect/>
          </a:stretch>
        </p:blipFill>
        <p:spPr>
          <a:xfrm>
            <a:off x="10210353" y="0"/>
            <a:ext cx="1981647" cy="2264740"/>
          </a:xfrm>
          <a:prstGeom prst="rect">
            <a:avLst/>
          </a:prstGeom>
        </p:spPr>
      </p:pic>
      <p:pic>
        <p:nvPicPr>
          <p:cNvPr id="7" name="Picture 6">
            <a:extLst>
              <a:ext uri="{FF2B5EF4-FFF2-40B4-BE49-F238E27FC236}">
                <a16:creationId xmlns:a16="http://schemas.microsoft.com/office/drawing/2014/main" id="{DCD8877F-C634-B59C-AABB-7870BC5CBADD}"/>
              </a:ext>
            </a:extLst>
          </p:cNvPr>
          <p:cNvPicPr>
            <a:picLocks noChangeAspect="1"/>
          </p:cNvPicPr>
          <p:nvPr/>
        </p:nvPicPr>
        <p:blipFill>
          <a:blip r:embed="rId4"/>
          <a:stretch>
            <a:fillRect/>
          </a:stretch>
        </p:blipFill>
        <p:spPr>
          <a:xfrm>
            <a:off x="9812002" y="2264740"/>
            <a:ext cx="2379997" cy="854241"/>
          </a:xfrm>
          <a:prstGeom prst="rect">
            <a:avLst/>
          </a:prstGeom>
        </p:spPr>
      </p:pic>
      <p:pic>
        <p:nvPicPr>
          <p:cNvPr id="9" name="Picture 8">
            <a:extLst>
              <a:ext uri="{FF2B5EF4-FFF2-40B4-BE49-F238E27FC236}">
                <a16:creationId xmlns:a16="http://schemas.microsoft.com/office/drawing/2014/main" id="{851ABCCD-6389-AAFF-E717-BBF22025EC79}"/>
              </a:ext>
            </a:extLst>
          </p:cNvPr>
          <p:cNvPicPr>
            <a:picLocks noChangeAspect="1"/>
          </p:cNvPicPr>
          <p:nvPr/>
        </p:nvPicPr>
        <p:blipFill>
          <a:blip r:embed="rId5"/>
          <a:stretch>
            <a:fillRect/>
          </a:stretch>
        </p:blipFill>
        <p:spPr>
          <a:xfrm>
            <a:off x="8994629" y="3118981"/>
            <a:ext cx="3197370" cy="2090435"/>
          </a:xfrm>
          <a:prstGeom prst="rect">
            <a:avLst/>
          </a:prstGeom>
        </p:spPr>
      </p:pic>
      <p:pic>
        <p:nvPicPr>
          <p:cNvPr id="11" name="Picture 10">
            <a:extLst>
              <a:ext uri="{FF2B5EF4-FFF2-40B4-BE49-F238E27FC236}">
                <a16:creationId xmlns:a16="http://schemas.microsoft.com/office/drawing/2014/main" id="{3C70FFED-0E38-F341-5EB3-1328FDF9CAF9}"/>
              </a:ext>
            </a:extLst>
          </p:cNvPr>
          <p:cNvPicPr>
            <a:picLocks noChangeAspect="1"/>
          </p:cNvPicPr>
          <p:nvPr/>
        </p:nvPicPr>
        <p:blipFill>
          <a:blip r:embed="rId6"/>
          <a:stretch>
            <a:fillRect/>
          </a:stretch>
        </p:blipFill>
        <p:spPr>
          <a:xfrm>
            <a:off x="10210353" y="5209416"/>
            <a:ext cx="1954514" cy="1062236"/>
          </a:xfrm>
          <a:prstGeom prst="rect">
            <a:avLst/>
          </a:prstGeom>
        </p:spPr>
      </p:pic>
      <p:cxnSp>
        <p:nvCxnSpPr>
          <p:cNvPr id="13" name="Straight Arrow Connector 12">
            <a:extLst>
              <a:ext uri="{FF2B5EF4-FFF2-40B4-BE49-F238E27FC236}">
                <a16:creationId xmlns:a16="http://schemas.microsoft.com/office/drawing/2014/main" id="{D6732773-2962-5699-357F-C33B5620C073}"/>
              </a:ext>
            </a:extLst>
          </p:cNvPr>
          <p:cNvCxnSpPr/>
          <p:nvPr/>
        </p:nvCxnSpPr>
        <p:spPr>
          <a:xfrm>
            <a:off x="5448822" y="1615858"/>
            <a:ext cx="3545807" cy="2417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A966777-697E-628C-32E8-989D76C5E9A4}"/>
              </a:ext>
            </a:extLst>
          </p:cNvPr>
          <p:cNvCxnSpPr>
            <a:endCxn id="7" idx="1"/>
          </p:cNvCxnSpPr>
          <p:nvPr/>
        </p:nvCxnSpPr>
        <p:spPr>
          <a:xfrm>
            <a:off x="5298510" y="1252603"/>
            <a:ext cx="4634630" cy="1439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99E0082-1C54-76A4-B18C-5F7CDFC3BB6F}"/>
              </a:ext>
            </a:extLst>
          </p:cNvPr>
          <p:cNvCxnSpPr/>
          <p:nvPr/>
        </p:nvCxnSpPr>
        <p:spPr>
          <a:xfrm>
            <a:off x="5047989" y="903124"/>
            <a:ext cx="5323562" cy="349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1CB3E20-E39A-C3EF-8900-F38913C25B85}"/>
              </a:ext>
            </a:extLst>
          </p:cNvPr>
          <p:cNvPicPr>
            <a:picLocks noChangeAspect="1"/>
          </p:cNvPicPr>
          <p:nvPr/>
        </p:nvPicPr>
        <p:blipFill>
          <a:blip r:embed="rId7"/>
          <a:stretch>
            <a:fillRect/>
          </a:stretch>
        </p:blipFill>
        <p:spPr>
          <a:xfrm>
            <a:off x="10659649" y="6271652"/>
            <a:ext cx="1532350" cy="615677"/>
          </a:xfrm>
          <a:prstGeom prst="rect">
            <a:avLst/>
          </a:prstGeom>
        </p:spPr>
      </p:pic>
      <p:cxnSp>
        <p:nvCxnSpPr>
          <p:cNvPr id="21" name="Straight Connector 20">
            <a:extLst>
              <a:ext uri="{FF2B5EF4-FFF2-40B4-BE49-F238E27FC236}">
                <a16:creationId xmlns:a16="http://schemas.microsoft.com/office/drawing/2014/main" id="{BA524993-D05C-6DAB-F9A6-E3FF9F9CED6B}"/>
              </a:ext>
            </a:extLst>
          </p:cNvPr>
          <p:cNvCxnSpPr>
            <a:cxnSpLocks/>
          </p:cNvCxnSpPr>
          <p:nvPr/>
        </p:nvCxnSpPr>
        <p:spPr>
          <a:xfrm>
            <a:off x="10371551" y="5954876"/>
            <a:ext cx="400833" cy="316776"/>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39014E2-7FC0-3E62-45FA-559669C3D952}"/>
              </a:ext>
            </a:extLst>
          </p:cNvPr>
          <p:cNvPicPr>
            <a:picLocks noChangeAspect="1"/>
          </p:cNvPicPr>
          <p:nvPr/>
        </p:nvPicPr>
        <p:blipFill>
          <a:blip r:embed="rId8"/>
          <a:stretch>
            <a:fillRect/>
          </a:stretch>
        </p:blipFill>
        <p:spPr>
          <a:xfrm>
            <a:off x="5448821" y="1972231"/>
            <a:ext cx="1900518" cy="940997"/>
          </a:xfrm>
          <a:prstGeom prst="rect">
            <a:avLst/>
          </a:prstGeom>
        </p:spPr>
      </p:pic>
      <p:pic>
        <p:nvPicPr>
          <p:cNvPr id="26" name="Picture 25">
            <a:extLst>
              <a:ext uri="{FF2B5EF4-FFF2-40B4-BE49-F238E27FC236}">
                <a16:creationId xmlns:a16="http://schemas.microsoft.com/office/drawing/2014/main" id="{622BE9E6-6B78-7F84-3029-3D353E09952A}"/>
              </a:ext>
            </a:extLst>
          </p:cNvPr>
          <p:cNvPicPr>
            <a:picLocks noChangeAspect="1"/>
          </p:cNvPicPr>
          <p:nvPr/>
        </p:nvPicPr>
        <p:blipFill>
          <a:blip r:embed="rId9"/>
          <a:stretch>
            <a:fillRect/>
          </a:stretch>
        </p:blipFill>
        <p:spPr>
          <a:xfrm>
            <a:off x="5577316" y="2985062"/>
            <a:ext cx="1991702" cy="2455244"/>
          </a:xfrm>
          <a:prstGeom prst="rect">
            <a:avLst/>
          </a:prstGeom>
        </p:spPr>
      </p:pic>
      <p:sp>
        <p:nvSpPr>
          <p:cNvPr id="27" name="TextBox 26">
            <a:extLst>
              <a:ext uri="{FF2B5EF4-FFF2-40B4-BE49-F238E27FC236}">
                <a16:creationId xmlns:a16="http://schemas.microsoft.com/office/drawing/2014/main" id="{D4A6D580-F7AC-6DD5-D480-4FB77C178DC8}"/>
              </a:ext>
            </a:extLst>
          </p:cNvPr>
          <p:cNvSpPr txBox="1"/>
          <p:nvPr/>
        </p:nvSpPr>
        <p:spPr>
          <a:xfrm>
            <a:off x="2050647" y="3544865"/>
            <a:ext cx="1394012" cy="375781"/>
          </a:xfrm>
          <a:prstGeom prst="rect">
            <a:avLst/>
          </a:prstGeom>
          <a:noFill/>
        </p:spPr>
        <p:txBody>
          <a:bodyPr wrap="square" rtlCol="0">
            <a:spAutoFit/>
          </a:bodyPr>
          <a:lstStyle/>
          <a:p>
            <a:r>
              <a:rPr lang="en-US" dirty="0"/>
              <a:t>( Corporate)</a:t>
            </a:r>
          </a:p>
        </p:txBody>
      </p:sp>
      <p:cxnSp>
        <p:nvCxnSpPr>
          <p:cNvPr id="31" name="Straight Arrow Connector 30">
            <a:extLst>
              <a:ext uri="{FF2B5EF4-FFF2-40B4-BE49-F238E27FC236}">
                <a16:creationId xmlns:a16="http://schemas.microsoft.com/office/drawing/2014/main" id="{F213443E-6835-08DC-AAC7-6AFE4064D2BF}"/>
              </a:ext>
            </a:extLst>
          </p:cNvPr>
          <p:cNvCxnSpPr>
            <a:cxnSpLocks/>
          </p:cNvCxnSpPr>
          <p:nvPr/>
        </p:nvCxnSpPr>
        <p:spPr>
          <a:xfrm>
            <a:off x="3858016" y="4164198"/>
            <a:ext cx="3711002" cy="1790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09B2B0E-6789-300A-E93D-2EE0982D96EF}"/>
              </a:ext>
            </a:extLst>
          </p:cNvPr>
          <p:cNvGrpSpPr/>
          <p:nvPr/>
        </p:nvGrpSpPr>
        <p:grpSpPr>
          <a:xfrm>
            <a:off x="7535818" y="5059537"/>
            <a:ext cx="1532350" cy="1896701"/>
            <a:chOff x="7535818" y="5059537"/>
            <a:chExt cx="1532350" cy="1896701"/>
          </a:xfrm>
        </p:grpSpPr>
        <p:pic>
          <p:nvPicPr>
            <p:cNvPr id="29" name="Picture 28">
              <a:extLst>
                <a:ext uri="{FF2B5EF4-FFF2-40B4-BE49-F238E27FC236}">
                  <a16:creationId xmlns:a16="http://schemas.microsoft.com/office/drawing/2014/main" id="{71957CF7-0C28-149E-A80C-92704795E005}"/>
                </a:ext>
              </a:extLst>
            </p:cNvPr>
            <p:cNvPicPr>
              <a:picLocks noChangeAspect="1"/>
            </p:cNvPicPr>
            <p:nvPr/>
          </p:nvPicPr>
          <p:blipFill>
            <a:blip r:embed="rId10"/>
            <a:stretch>
              <a:fillRect/>
            </a:stretch>
          </p:blipFill>
          <p:spPr>
            <a:xfrm>
              <a:off x="7535818" y="5171076"/>
              <a:ext cx="1532350" cy="1785162"/>
            </a:xfrm>
            <a:prstGeom prst="rect">
              <a:avLst/>
            </a:prstGeom>
          </p:spPr>
        </p:pic>
        <p:sp>
          <p:nvSpPr>
            <p:cNvPr id="33" name="TextBox 32">
              <a:extLst>
                <a:ext uri="{FF2B5EF4-FFF2-40B4-BE49-F238E27FC236}">
                  <a16:creationId xmlns:a16="http://schemas.microsoft.com/office/drawing/2014/main" id="{79226D33-F7D4-C453-EF1D-430DBCA9E111}"/>
                </a:ext>
              </a:extLst>
            </p:cNvPr>
            <p:cNvSpPr txBox="1"/>
            <p:nvPr/>
          </p:nvSpPr>
          <p:spPr>
            <a:xfrm>
              <a:off x="8279922" y="5059537"/>
              <a:ext cx="643125" cy="215444"/>
            </a:xfrm>
            <a:prstGeom prst="rect">
              <a:avLst/>
            </a:prstGeom>
            <a:noFill/>
          </p:spPr>
          <p:txBody>
            <a:bodyPr wrap="none" rtlCol="0">
              <a:spAutoFit/>
            </a:bodyPr>
            <a:lstStyle/>
            <a:p>
              <a:r>
                <a:rPr lang="en-US" sz="800" dirty="0"/>
                <a:t>Leadership</a:t>
              </a:r>
            </a:p>
          </p:txBody>
        </p:sp>
      </p:grpSp>
      <p:sp>
        <p:nvSpPr>
          <p:cNvPr id="35" name="TextBox 34">
            <a:extLst>
              <a:ext uri="{FF2B5EF4-FFF2-40B4-BE49-F238E27FC236}">
                <a16:creationId xmlns:a16="http://schemas.microsoft.com/office/drawing/2014/main" id="{00B75A4F-86E3-6956-CA6C-88560502FF52}"/>
              </a:ext>
            </a:extLst>
          </p:cNvPr>
          <p:cNvSpPr txBox="1"/>
          <p:nvPr/>
        </p:nvSpPr>
        <p:spPr>
          <a:xfrm>
            <a:off x="3046956" y="3291306"/>
            <a:ext cx="6093912" cy="369332"/>
          </a:xfrm>
          <a:prstGeom prst="rect">
            <a:avLst/>
          </a:prstGeom>
          <a:noFill/>
        </p:spPr>
        <p:txBody>
          <a:bodyPr wrap="square">
            <a:spAutoFit/>
          </a:bodyPr>
          <a:lstStyle/>
          <a:p>
            <a:r>
              <a:rPr lang="en-US" sz="1800" dirty="0"/>
              <a:t>Leadership</a:t>
            </a:r>
          </a:p>
        </p:txBody>
      </p:sp>
      <p:pic>
        <p:nvPicPr>
          <p:cNvPr id="38" name="Picture 37">
            <a:extLst>
              <a:ext uri="{FF2B5EF4-FFF2-40B4-BE49-F238E27FC236}">
                <a16:creationId xmlns:a16="http://schemas.microsoft.com/office/drawing/2014/main" id="{3D3F977D-4C45-4B8B-0277-0422EC1125FB}"/>
              </a:ext>
            </a:extLst>
          </p:cNvPr>
          <p:cNvPicPr>
            <a:picLocks noChangeAspect="1"/>
          </p:cNvPicPr>
          <p:nvPr/>
        </p:nvPicPr>
        <p:blipFill>
          <a:blip r:embed="rId11"/>
          <a:stretch>
            <a:fillRect/>
          </a:stretch>
        </p:blipFill>
        <p:spPr>
          <a:xfrm>
            <a:off x="814145" y="-194359"/>
            <a:ext cx="2939473" cy="2227811"/>
          </a:xfrm>
          <a:prstGeom prst="rect">
            <a:avLst/>
          </a:prstGeom>
        </p:spPr>
      </p:pic>
      <p:cxnSp>
        <p:nvCxnSpPr>
          <p:cNvPr id="40" name="Straight Arrow Connector 39">
            <a:extLst>
              <a:ext uri="{FF2B5EF4-FFF2-40B4-BE49-F238E27FC236}">
                <a16:creationId xmlns:a16="http://schemas.microsoft.com/office/drawing/2014/main" id="{C6A218FB-4982-4495-DD81-525F83129C57}"/>
              </a:ext>
            </a:extLst>
          </p:cNvPr>
          <p:cNvCxnSpPr/>
          <p:nvPr/>
        </p:nvCxnSpPr>
        <p:spPr>
          <a:xfrm flipV="1">
            <a:off x="788097" y="1077863"/>
            <a:ext cx="232770" cy="3393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A4ADB31-8BAC-FE5F-9A40-AA5E896AC762}"/>
              </a:ext>
            </a:extLst>
          </p:cNvPr>
          <p:cNvSpPr txBox="1"/>
          <p:nvPr/>
        </p:nvSpPr>
        <p:spPr>
          <a:xfrm>
            <a:off x="6657791" y="213826"/>
            <a:ext cx="4685065" cy="1200329"/>
          </a:xfrm>
          <a:prstGeom prst="rect">
            <a:avLst/>
          </a:prstGeom>
          <a:noFill/>
        </p:spPr>
        <p:txBody>
          <a:bodyPr wrap="none" rtlCol="0">
            <a:spAutoFit/>
          </a:bodyPr>
          <a:lstStyle/>
          <a:p>
            <a:r>
              <a:rPr lang="en-US" sz="3600" b="1" dirty="0">
                <a:highlight>
                  <a:srgbClr val="FFFF00"/>
                </a:highlight>
              </a:rPr>
              <a:t>FINDINIG NICHES TOP 6</a:t>
            </a:r>
          </a:p>
          <a:p>
            <a:r>
              <a:rPr lang="en-US" sz="3600" b="1" dirty="0">
                <a:highlight>
                  <a:srgbClr val="FFFF00"/>
                </a:highlight>
              </a:rPr>
              <a:t>Choose from 100</a:t>
            </a:r>
          </a:p>
        </p:txBody>
      </p:sp>
      <p:sp>
        <p:nvSpPr>
          <p:cNvPr id="2" name="TextBox 1">
            <a:extLst>
              <a:ext uri="{FF2B5EF4-FFF2-40B4-BE49-F238E27FC236}">
                <a16:creationId xmlns:a16="http://schemas.microsoft.com/office/drawing/2014/main" id="{FA29F41E-543C-7C7A-289C-2DBF5E9ED8DD}"/>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_2</a:t>
            </a:r>
          </a:p>
        </p:txBody>
      </p:sp>
    </p:spTree>
    <p:extLst>
      <p:ext uri="{BB962C8B-B14F-4D97-AF65-F5344CB8AC3E}">
        <p14:creationId xmlns:p14="http://schemas.microsoft.com/office/powerpoint/2010/main" val="320246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B27C6-D322-31FF-46CA-7210CC9DB840}"/>
              </a:ext>
            </a:extLst>
          </p:cNvPr>
          <p:cNvPicPr>
            <a:picLocks noChangeAspect="1"/>
          </p:cNvPicPr>
          <p:nvPr/>
        </p:nvPicPr>
        <p:blipFill>
          <a:blip r:embed="rId2"/>
          <a:stretch>
            <a:fillRect/>
          </a:stretch>
        </p:blipFill>
        <p:spPr>
          <a:xfrm>
            <a:off x="0" y="477237"/>
            <a:ext cx="6573167" cy="5477639"/>
          </a:xfrm>
          <a:prstGeom prst="rect">
            <a:avLst/>
          </a:prstGeom>
        </p:spPr>
      </p:pic>
      <p:sp>
        <p:nvSpPr>
          <p:cNvPr id="27" name="TextBox 26">
            <a:extLst>
              <a:ext uri="{FF2B5EF4-FFF2-40B4-BE49-F238E27FC236}">
                <a16:creationId xmlns:a16="http://schemas.microsoft.com/office/drawing/2014/main" id="{D4A6D580-F7AC-6DD5-D480-4FB77C178DC8}"/>
              </a:ext>
            </a:extLst>
          </p:cNvPr>
          <p:cNvSpPr txBox="1"/>
          <p:nvPr/>
        </p:nvSpPr>
        <p:spPr>
          <a:xfrm>
            <a:off x="2050647" y="3544865"/>
            <a:ext cx="1394012" cy="375781"/>
          </a:xfrm>
          <a:prstGeom prst="rect">
            <a:avLst/>
          </a:prstGeom>
          <a:noFill/>
        </p:spPr>
        <p:txBody>
          <a:bodyPr wrap="square" rtlCol="0">
            <a:spAutoFit/>
          </a:bodyPr>
          <a:lstStyle/>
          <a:p>
            <a:r>
              <a:rPr lang="en-US" dirty="0"/>
              <a:t>( Corporate)</a:t>
            </a:r>
          </a:p>
        </p:txBody>
      </p:sp>
      <p:cxnSp>
        <p:nvCxnSpPr>
          <p:cNvPr id="31" name="Straight Arrow Connector 30">
            <a:extLst>
              <a:ext uri="{FF2B5EF4-FFF2-40B4-BE49-F238E27FC236}">
                <a16:creationId xmlns:a16="http://schemas.microsoft.com/office/drawing/2014/main" id="{F213443E-6835-08DC-AAC7-6AFE4064D2BF}"/>
              </a:ext>
            </a:extLst>
          </p:cNvPr>
          <p:cNvCxnSpPr>
            <a:cxnSpLocks/>
            <a:endCxn id="4" idx="1"/>
          </p:cNvCxnSpPr>
          <p:nvPr/>
        </p:nvCxnSpPr>
        <p:spPr>
          <a:xfrm flipV="1">
            <a:off x="3286583" y="1103739"/>
            <a:ext cx="6926916" cy="3893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0B75A4F-86E3-6956-CA6C-88560502FF52}"/>
              </a:ext>
            </a:extLst>
          </p:cNvPr>
          <p:cNvSpPr txBox="1"/>
          <p:nvPr/>
        </p:nvSpPr>
        <p:spPr>
          <a:xfrm>
            <a:off x="3046956" y="3291306"/>
            <a:ext cx="6093912" cy="369332"/>
          </a:xfrm>
          <a:prstGeom prst="rect">
            <a:avLst/>
          </a:prstGeom>
          <a:noFill/>
        </p:spPr>
        <p:txBody>
          <a:bodyPr wrap="square">
            <a:spAutoFit/>
          </a:bodyPr>
          <a:lstStyle/>
          <a:p>
            <a:r>
              <a:rPr lang="en-US" sz="1800" dirty="0"/>
              <a:t>Leadership</a:t>
            </a:r>
          </a:p>
        </p:txBody>
      </p:sp>
      <p:pic>
        <p:nvPicPr>
          <p:cNvPr id="4" name="Picture 3">
            <a:extLst>
              <a:ext uri="{FF2B5EF4-FFF2-40B4-BE49-F238E27FC236}">
                <a16:creationId xmlns:a16="http://schemas.microsoft.com/office/drawing/2014/main" id="{5F0861C6-C90C-1812-0846-42415C6D4E50}"/>
              </a:ext>
            </a:extLst>
          </p:cNvPr>
          <p:cNvPicPr>
            <a:picLocks noChangeAspect="1"/>
          </p:cNvPicPr>
          <p:nvPr/>
        </p:nvPicPr>
        <p:blipFill>
          <a:blip r:embed="rId3"/>
          <a:stretch>
            <a:fillRect/>
          </a:stretch>
        </p:blipFill>
        <p:spPr>
          <a:xfrm>
            <a:off x="10213499" y="0"/>
            <a:ext cx="1978501" cy="2207478"/>
          </a:xfrm>
          <a:prstGeom prst="rect">
            <a:avLst/>
          </a:prstGeom>
        </p:spPr>
      </p:pic>
      <p:pic>
        <p:nvPicPr>
          <p:cNvPr id="10" name="Picture 9">
            <a:extLst>
              <a:ext uri="{FF2B5EF4-FFF2-40B4-BE49-F238E27FC236}">
                <a16:creationId xmlns:a16="http://schemas.microsoft.com/office/drawing/2014/main" id="{D7B0859D-A652-D30E-2830-227FAAF83146}"/>
              </a:ext>
            </a:extLst>
          </p:cNvPr>
          <p:cNvPicPr>
            <a:picLocks noChangeAspect="1"/>
          </p:cNvPicPr>
          <p:nvPr/>
        </p:nvPicPr>
        <p:blipFill>
          <a:blip r:embed="rId4"/>
          <a:stretch>
            <a:fillRect/>
          </a:stretch>
        </p:blipFill>
        <p:spPr>
          <a:xfrm>
            <a:off x="8991153" y="2457314"/>
            <a:ext cx="3200847" cy="1943371"/>
          </a:xfrm>
          <a:prstGeom prst="rect">
            <a:avLst/>
          </a:prstGeom>
        </p:spPr>
      </p:pic>
      <p:cxnSp>
        <p:nvCxnSpPr>
          <p:cNvPr id="14" name="Straight Arrow Connector 13">
            <a:extLst>
              <a:ext uri="{FF2B5EF4-FFF2-40B4-BE49-F238E27FC236}">
                <a16:creationId xmlns:a16="http://schemas.microsoft.com/office/drawing/2014/main" id="{BB613E3A-8DF7-A566-0CF0-363FDF6C3EE3}"/>
              </a:ext>
            </a:extLst>
          </p:cNvPr>
          <p:cNvCxnSpPr/>
          <p:nvPr/>
        </p:nvCxnSpPr>
        <p:spPr>
          <a:xfrm flipV="1">
            <a:off x="3444659" y="3475972"/>
            <a:ext cx="5498925" cy="1910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9DF1F36-AF5C-6D28-1205-4FA4FFEB2E0A}"/>
              </a:ext>
            </a:extLst>
          </p:cNvPr>
          <p:cNvPicPr>
            <a:picLocks noChangeAspect="1"/>
          </p:cNvPicPr>
          <p:nvPr/>
        </p:nvPicPr>
        <p:blipFill>
          <a:blip r:embed="rId5"/>
          <a:stretch>
            <a:fillRect/>
          </a:stretch>
        </p:blipFill>
        <p:spPr>
          <a:xfrm>
            <a:off x="9012294" y="4792249"/>
            <a:ext cx="3179706" cy="1785527"/>
          </a:xfrm>
          <a:prstGeom prst="rect">
            <a:avLst/>
          </a:prstGeom>
        </p:spPr>
      </p:pic>
      <p:cxnSp>
        <p:nvCxnSpPr>
          <p:cNvPr id="22" name="Straight Arrow Connector 21">
            <a:extLst>
              <a:ext uri="{FF2B5EF4-FFF2-40B4-BE49-F238E27FC236}">
                <a16:creationId xmlns:a16="http://schemas.microsoft.com/office/drawing/2014/main" id="{891B7634-7113-D96A-F7D2-F027BB5512FB}"/>
              </a:ext>
            </a:extLst>
          </p:cNvPr>
          <p:cNvCxnSpPr/>
          <p:nvPr/>
        </p:nvCxnSpPr>
        <p:spPr>
          <a:xfrm flipV="1">
            <a:off x="3807912" y="5486400"/>
            <a:ext cx="5022937" cy="267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492FDB-6B84-711C-120E-7289506CC05A}"/>
              </a:ext>
            </a:extLst>
          </p:cNvPr>
          <p:cNvSpPr txBox="1"/>
          <p:nvPr/>
        </p:nvSpPr>
        <p:spPr>
          <a:xfrm>
            <a:off x="-259486" y="56747"/>
            <a:ext cx="5098640" cy="1200329"/>
          </a:xfrm>
          <a:prstGeom prst="rect">
            <a:avLst/>
          </a:prstGeom>
          <a:noFill/>
        </p:spPr>
        <p:txBody>
          <a:bodyPr wrap="none" rtlCol="0">
            <a:spAutoFit/>
          </a:bodyPr>
          <a:lstStyle/>
          <a:p>
            <a:r>
              <a:rPr lang="en-US" sz="3600" b="1" dirty="0">
                <a:highlight>
                  <a:srgbClr val="FFFF00"/>
                </a:highlight>
              </a:rPr>
              <a:t>…FINDING NICHES</a:t>
            </a:r>
          </a:p>
          <a:p>
            <a:r>
              <a:rPr lang="en-US" sz="3600" b="1" dirty="0">
                <a:highlight>
                  <a:srgbClr val="FFFF00"/>
                </a:highlight>
              </a:rPr>
              <a:t>TOP 6 CHOOSE FROM 100</a:t>
            </a:r>
          </a:p>
        </p:txBody>
      </p:sp>
      <p:pic>
        <p:nvPicPr>
          <p:cNvPr id="25" name="Picture 24">
            <a:extLst>
              <a:ext uri="{FF2B5EF4-FFF2-40B4-BE49-F238E27FC236}">
                <a16:creationId xmlns:a16="http://schemas.microsoft.com/office/drawing/2014/main" id="{F36B666F-97C4-9FC4-05A8-80AF826620F8}"/>
              </a:ext>
            </a:extLst>
          </p:cNvPr>
          <p:cNvPicPr>
            <a:picLocks noChangeAspect="1"/>
          </p:cNvPicPr>
          <p:nvPr/>
        </p:nvPicPr>
        <p:blipFill>
          <a:blip r:embed="rId6"/>
          <a:stretch>
            <a:fillRect/>
          </a:stretch>
        </p:blipFill>
        <p:spPr>
          <a:xfrm>
            <a:off x="6883453" y="594575"/>
            <a:ext cx="2060131" cy="1279189"/>
          </a:xfrm>
          <a:prstGeom prst="rect">
            <a:avLst/>
          </a:prstGeom>
        </p:spPr>
      </p:pic>
    </p:spTree>
    <p:extLst>
      <p:ext uri="{BB962C8B-B14F-4D97-AF65-F5344CB8AC3E}">
        <p14:creationId xmlns:p14="http://schemas.microsoft.com/office/powerpoint/2010/main" val="1128808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071CAA-999D-0186-EDE0-4DFCF6CDF8CB}"/>
              </a:ext>
            </a:extLst>
          </p:cNvPr>
          <p:cNvPicPr>
            <a:picLocks noChangeAspect="1"/>
          </p:cNvPicPr>
          <p:nvPr/>
        </p:nvPicPr>
        <p:blipFill>
          <a:blip r:embed="rId2"/>
          <a:stretch>
            <a:fillRect/>
          </a:stretch>
        </p:blipFill>
        <p:spPr>
          <a:xfrm>
            <a:off x="8256929" y="1570181"/>
            <a:ext cx="4667901" cy="228632"/>
          </a:xfrm>
          <a:prstGeom prst="rect">
            <a:avLst/>
          </a:prstGeom>
        </p:spPr>
      </p:pic>
      <p:pic>
        <p:nvPicPr>
          <p:cNvPr id="9" name="Picture 8">
            <a:extLst>
              <a:ext uri="{FF2B5EF4-FFF2-40B4-BE49-F238E27FC236}">
                <a16:creationId xmlns:a16="http://schemas.microsoft.com/office/drawing/2014/main" id="{FC51CE75-188D-684D-7EF6-1E629C2A854E}"/>
              </a:ext>
            </a:extLst>
          </p:cNvPr>
          <p:cNvPicPr>
            <a:picLocks noChangeAspect="1"/>
          </p:cNvPicPr>
          <p:nvPr/>
        </p:nvPicPr>
        <p:blipFill>
          <a:blip r:embed="rId3"/>
          <a:stretch>
            <a:fillRect/>
          </a:stretch>
        </p:blipFill>
        <p:spPr>
          <a:xfrm>
            <a:off x="9034804" y="2348699"/>
            <a:ext cx="3038899" cy="209579"/>
          </a:xfrm>
          <a:prstGeom prst="rect">
            <a:avLst/>
          </a:prstGeom>
        </p:spPr>
      </p:pic>
      <p:pic>
        <p:nvPicPr>
          <p:cNvPr id="15" name="Picture 14">
            <a:extLst>
              <a:ext uri="{FF2B5EF4-FFF2-40B4-BE49-F238E27FC236}">
                <a16:creationId xmlns:a16="http://schemas.microsoft.com/office/drawing/2014/main" id="{D447853D-9DB1-9F09-9718-6C84952A9C6B}"/>
              </a:ext>
            </a:extLst>
          </p:cNvPr>
          <p:cNvPicPr>
            <a:picLocks noChangeAspect="1"/>
          </p:cNvPicPr>
          <p:nvPr/>
        </p:nvPicPr>
        <p:blipFill>
          <a:blip r:embed="rId4"/>
          <a:stretch>
            <a:fillRect/>
          </a:stretch>
        </p:blipFill>
        <p:spPr>
          <a:xfrm>
            <a:off x="321497" y="1413865"/>
            <a:ext cx="7935432" cy="4877481"/>
          </a:xfrm>
          <a:prstGeom prst="rect">
            <a:avLst/>
          </a:prstGeom>
        </p:spPr>
      </p:pic>
      <p:grpSp>
        <p:nvGrpSpPr>
          <p:cNvPr id="2" name="Group 1">
            <a:extLst>
              <a:ext uri="{FF2B5EF4-FFF2-40B4-BE49-F238E27FC236}">
                <a16:creationId xmlns:a16="http://schemas.microsoft.com/office/drawing/2014/main" id="{D0D991CD-ECD8-0C5C-892B-7D4BECCF351E}"/>
              </a:ext>
            </a:extLst>
          </p:cNvPr>
          <p:cNvGrpSpPr/>
          <p:nvPr/>
        </p:nvGrpSpPr>
        <p:grpSpPr>
          <a:xfrm>
            <a:off x="421475" y="387523"/>
            <a:ext cx="1171575" cy="1171575"/>
            <a:chOff x="2590798" y="5062446"/>
            <a:chExt cx="1171575" cy="1171575"/>
          </a:xfrm>
        </p:grpSpPr>
        <p:sp>
          <p:nvSpPr>
            <p:cNvPr id="3" name="Oval 2">
              <a:extLst>
                <a:ext uri="{FF2B5EF4-FFF2-40B4-BE49-F238E27FC236}">
                  <a16:creationId xmlns:a16="http://schemas.microsoft.com/office/drawing/2014/main" id="{4D5CB806-793E-DA1A-9D2E-2542D8B79CD6}"/>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4" name="Graphic 3" descr="Badge Tick with solid fill">
              <a:extLst>
                <a:ext uri="{FF2B5EF4-FFF2-40B4-BE49-F238E27FC236}">
                  <a16:creationId xmlns:a16="http://schemas.microsoft.com/office/drawing/2014/main" id="{B71CACAE-E545-8A9E-A91A-6D6D3C13E14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0798" y="5062446"/>
              <a:ext cx="1171575" cy="1171575"/>
            </a:xfrm>
            <a:prstGeom prst="rect">
              <a:avLst/>
            </a:prstGeom>
          </p:spPr>
        </p:pic>
        <p:sp>
          <p:nvSpPr>
            <p:cNvPr id="6" name="Rectangle 5">
              <a:extLst>
                <a:ext uri="{FF2B5EF4-FFF2-40B4-BE49-F238E27FC236}">
                  <a16:creationId xmlns:a16="http://schemas.microsoft.com/office/drawing/2014/main" id="{488B6ACD-EA8F-0D61-A614-13FAAA45C4EA}"/>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7" name="Group 6">
            <a:extLst>
              <a:ext uri="{FF2B5EF4-FFF2-40B4-BE49-F238E27FC236}">
                <a16:creationId xmlns:a16="http://schemas.microsoft.com/office/drawing/2014/main" id="{2AFB673B-973E-59F1-AF93-D18F0092AD3C}"/>
              </a:ext>
            </a:extLst>
          </p:cNvPr>
          <p:cNvGrpSpPr/>
          <p:nvPr/>
        </p:nvGrpSpPr>
        <p:grpSpPr>
          <a:xfrm>
            <a:off x="99104" y="0"/>
            <a:ext cx="1676724" cy="2031325"/>
            <a:chOff x="269571" y="1460949"/>
            <a:chExt cx="1676724" cy="2031325"/>
          </a:xfrm>
        </p:grpSpPr>
        <p:sp>
          <p:nvSpPr>
            <p:cNvPr id="8" name="TextBox 7">
              <a:extLst>
                <a:ext uri="{FF2B5EF4-FFF2-40B4-BE49-F238E27FC236}">
                  <a16:creationId xmlns:a16="http://schemas.microsoft.com/office/drawing/2014/main" id="{60DBB741-4313-EEE3-5F00-8296ED00D7A3}"/>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10" name="TextBox 9">
              <a:extLst>
                <a:ext uri="{FF2B5EF4-FFF2-40B4-BE49-F238E27FC236}">
                  <a16:creationId xmlns:a16="http://schemas.microsoft.com/office/drawing/2014/main" id="{A9B2F607-169B-66FB-7E0D-4D0C4E23FC1E}"/>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CD154D04-90C7-D1AF-CC6A-1A160BA37F50}"/>
              </a:ext>
            </a:extLst>
          </p:cNvPr>
          <p:cNvSpPr txBox="1"/>
          <p:nvPr/>
        </p:nvSpPr>
        <p:spPr>
          <a:xfrm>
            <a:off x="181393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2198489D-B98C-B271-1B1F-67FB02E2501C}"/>
              </a:ext>
            </a:extLst>
          </p:cNvPr>
          <p:cNvCxnSpPr>
            <a:cxnSpLocks/>
          </p:cNvCxnSpPr>
          <p:nvPr/>
        </p:nvCxnSpPr>
        <p:spPr>
          <a:xfrm>
            <a:off x="190622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825917-DC41-CF53-8563-E5C19EE12CA2}"/>
              </a:ext>
            </a:extLst>
          </p:cNvPr>
          <p:cNvCxnSpPr>
            <a:cxnSpLocks/>
          </p:cNvCxnSpPr>
          <p:nvPr/>
        </p:nvCxnSpPr>
        <p:spPr>
          <a:xfrm>
            <a:off x="1906222" y="258290"/>
            <a:ext cx="10014697" cy="0"/>
          </a:xfrm>
          <a:prstGeom prst="line">
            <a:avLst/>
          </a:prstGeom>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E092B7F0-D144-F3EB-0800-F112C93F1A74}"/>
              </a:ext>
            </a:extLst>
          </p:cNvPr>
          <p:cNvPicPr>
            <a:picLocks noChangeAspect="1"/>
          </p:cNvPicPr>
          <p:nvPr/>
        </p:nvPicPr>
        <p:blipFill>
          <a:blip r:embed="rId6"/>
          <a:stretch>
            <a:fillRect/>
          </a:stretch>
        </p:blipFill>
        <p:spPr>
          <a:xfrm>
            <a:off x="8724499" y="3020534"/>
            <a:ext cx="2060131" cy="1279189"/>
          </a:xfrm>
          <a:prstGeom prst="rect">
            <a:avLst/>
          </a:prstGeom>
        </p:spPr>
      </p:pic>
      <p:cxnSp>
        <p:nvCxnSpPr>
          <p:cNvPr id="18" name="Straight Connector 17">
            <a:extLst>
              <a:ext uri="{FF2B5EF4-FFF2-40B4-BE49-F238E27FC236}">
                <a16:creationId xmlns:a16="http://schemas.microsoft.com/office/drawing/2014/main" id="{E4406975-B893-B097-E22E-AE133FC8487C}"/>
              </a:ext>
            </a:extLst>
          </p:cNvPr>
          <p:cNvCxnSpPr>
            <a:cxnSpLocks/>
          </p:cNvCxnSpPr>
          <p:nvPr/>
        </p:nvCxnSpPr>
        <p:spPr>
          <a:xfrm flipH="1" flipV="1">
            <a:off x="7967133" y="3276600"/>
            <a:ext cx="2040467" cy="7112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47B07C5-63A6-A895-BE62-C6D07AAE4535}"/>
              </a:ext>
            </a:extLst>
          </p:cNvPr>
          <p:cNvSpPr txBox="1"/>
          <p:nvPr/>
        </p:nvSpPr>
        <p:spPr>
          <a:xfrm>
            <a:off x="1122962" y="1684497"/>
            <a:ext cx="3166251" cy="369332"/>
          </a:xfrm>
          <a:prstGeom prst="rect">
            <a:avLst/>
          </a:prstGeom>
          <a:noFill/>
        </p:spPr>
        <p:txBody>
          <a:bodyPr wrap="none" rtlCol="0">
            <a:spAutoFit/>
          </a:bodyPr>
          <a:lstStyle/>
          <a:p>
            <a:r>
              <a:rPr lang="en-US" dirty="0">
                <a:highlight>
                  <a:srgbClr val="FFFF00"/>
                </a:highlight>
              </a:rPr>
              <a:t>NICHE VALIDATION : POTENTIAL</a:t>
            </a:r>
          </a:p>
        </p:txBody>
      </p:sp>
      <p:sp>
        <p:nvSpPr>
          <p:cNvPr id="21" name="TextBox 20">
            <a:extLst>
              <a:ext uri="{FF2B5EF4-FFF2-40B4-BE49-F238E27FC236}">
                <a16:creationId xmlns:a16="http://schemas.microsoft.com/office/drawing/2014/main" id="{32918C9D-3476-1010-E797-C2AFE322AA75}"/>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_2</a:t>
            </a:r>
          </a:p>
        </p:txBody>
      </p:sp>
    </p:spTree>
    <p:extLst>
      <p:ext uri="{BB962C8B-B14F-4D97-AF65-F5344CB8AC3E}">
        <p14:creationId xmlns:p14="http://schemas.microsoft.com/office/powerpoint/2010/main" val="3387292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3B4E73F-DF18-D610-1114-4C4C7B049BAF}"/>
              </a:ext>
            </a:extLst>
          </p:cNvPr>
          <p:cNvSpPr txBox="1"/>
          <p:nvPr/>
        </p:nvSpPr>
        <p:spPr>
          <a:xfrm>
            <a:off x="10333608" y="4038453"/>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23DB6B24-CD7A-5B29-F8E2-D7BDBA40C48F}"/>
              </a:ext>
            </a:extLst>
          </p:cNvPr>
          <p:cNvPicPr>
            <a:picLocks noChangeAspect="1"/>
          </p:cNvPicPr>
          <p:nvPr/>
        </p:nvPicPr>
        <p:blipFill>
          <a:blip r:embed="rId3"/>
          <a:stretch>
            <a:fillRect/>
          </a:stretch>
        </p:blipFill>
        <p:spPr>
          <a:xfrm>
            <a:off x="696854" y="2028005"/>
            <a:ext cx="6418465" cy="2911017"/>
          </a:xfrm>
          <a:prstGeom prst="rect">
            <a:avLst/>
          </a:prstGeom>
        </p:spPr>
      </p:pic>
      <p:sp>
        <p:nvSpPr>
          <p:cNvPr id="15" name="TextBox 14">
            <a:extLst>
              <a:ext uri="{FF2B5EF4-FFF2-40B4-BE49-F238E27FC236}">
                <a16:creationId xmlns:a16="http://schemas.microsoft.com/office/drawing/2014/main" id="{7E6B9604-78F0-F8FF-968C-B5C3BF6CDA21}"/>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_2</a:t>
            </a:r>
          </a:p>
        </p:txBody>
      </p:sp>
    </p:spTree>
    <p:extLst>
      <p:ext uri="{BB962C8B-B14F-4D97-AF65-F5344CB8AC3E}">
        <p14:creationId xmlns:p14="http://schemas.microsoft.com/office/powerpoint/2010/main" val="3619292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FA0FEA-9B75-0B16-5473-BA02E1D11021}"/>
              </a:ext>
            </a:extLst>
          </p:cNvPr>
          <p:cNvGrpSpPr/>
          <p:nvPr/>
        </p:nvGrpSpPr>
        <p:grpSpPr>
          <a:xfrm>
            <a:off x="467655" y="387523"/>
            <a:ext cx="1171575" cy="1171575"/>
            <a:chOff x="2590798" y="5062446"/>
            <a:chExt cx="1171575" cy="1171575"/>
          </a:xfrm>
        </p:grpSpPr>
        <p:sp>
          <p:nvSpPr>
            <p:cNvPr id="3" name="Oval 2">
              <a:extLst>
                <a:ext uri="{FF2B5EF4-FFF2-40B4-BE49-F238E27FC236}">
                  <a16:creationId xmlns:a16="http://schemas.microsoft.com/office/drawing/2014/main" id="{AAE10779-04C4-2E55-3075-9FE2B07D8914}"/>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5" name="Graphic 4" descr="Badge Tick with solid fill">
              <a:extLst>
                <a:ext uri="{FF2B5EF4-FFF2-40B4-BE49-F238E27FC236}">
                  <a16:creationId xmlns:a16="http://schemas.microsoft.com/office/drawing/2014/main" id="{0E52FE32-F418-A240-0FFA-B620473359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867D1F12-A633-67CB-01AC-5913550E9965}"/>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9" name="Group 8">
            <a:extLst>
              <a:ext uri="{FF2B5EF4-FFF2-40B4-BE49-F238E27FC236}">
                <a16:creationId xmlns:a16="http://schemas.microsoft.com/office/drawing/2014/main" id="{CE59472C-B9F3-5964-23A6-CC7219E19148}"/>
              </a:ext>
            </a:extLst>
          </p:cNvPr>
          <p:cNvGrpSpPr/>
          <p:nvPr/>
        </p:nvGrpSpPr>
        <p:grpSpPr>
          <a:xfrm>
            <a:off x="145284" y="0"/>
            <a:ext cx="1676724" cy="2031325"/>
            <a:chOff x="269571" y="1460949"/>
            <a:chExt cx="1676724" cy="2031325"/>
          </a:xfrm>
        </p:grpSpPr>
        <p:sp>
          <p:nvSpPr>
            <p:cNvPr id="11" name="TextBox 10">
              <a:extLst>
                <a:ext uri="{FF2B5EF4-FFF2-40B4-BE49-F238E27FC236}">
                  <a16:creationId xmlns:a16="http://schemas.microsoft.com/office/drawing/2014/main" id="{5076E142-AE29-8385-BC50-7BA329E59F7E}"/>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13" name="TextBox 12">
              <a:extLst>
                <a:ext uri="{FF2B5EF4-FFF2-40B4-BE49-F238E27FC236}">
                  <a16:creationId xmlns:a16="http://schemas.microsoft.com/office/drawing/2014/main" id="{8D963B57-723E-CCC2-7D03-CAC7F09BD6D2}"/>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5" name="TextBox 14">
            <a:extLst>
              <a:ext uri="{FF2B5EF4-FFF2-40B4-BE49-F238E27FC236}">
                <a16:creationId xmlns:a16="http://schemas.microsoft.com/office/drawing/2014/main" id="{3951B4EA-5D7A-5FE9-E73C-84FBDE8C23D3}"/>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6" name="Straight Connector 15">
            <a:extLst>
              <a:ext uri="{FF2B5EF4-FFF2-40B4-BE49-F238E27FC236}">
                <a16:creationId xmlns:a16="http://schemas.microsoft.com/office/drawing/2014/main" id="{B1E1614F-777E-5C41-E4C8-A4A8C039F198}"/>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46B3AD-A0E6-EB26-42F6-E01D55F371B0}"/>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DDFC898C-0893-1061-8710-0D13601BA419}"/>
              </a:ext>
            </a:extLst>
          </p:cNvPr>
          <p:cNvPicPr>
            <a:picLocks noChangeAspect="1"/>
          </p:cNvPicPr>
          <p:nvPr/>
        </p:nvPicPr>
        <p:blipFill>
          <a:blip r:embed="rId3"/>
          <a:stretch>
            <a:fillRect/>
          </a:stretch>
        </p:blipFill>
        <p:spPr>
          <a:xfrm>
            <a:off x="1562557" y="1568593"/>
            <a:ext cx="4119068" cy="2031321"/>
          </a:xfrm>
          <a:prstGeom prst="rect">
            <a:avLst/>
          </a:prstGeom>
        </p:spPr>
      </p:pic>
      <p:pic>
        <p:nvPicPr>
          <p:cNvPr id="21" name="Picture 20">
            <a:extLst>
              <a:ext uri="{FF2B5EF4-FFF2-40B4-BE49-F238E27FC236}">
                <a16:creationId xmlns:a16="http://schemas.microsoft.com/office/drawing/2014/main" id="{151732D1-93AC-0F79-1F44-3EB70C59C72C}"/>
              </a:ext>
            </a:extLst>
          </p:cNvPr>
          <p:cNvPicPr>
            <a:picLocks noChangeAspect="1"/>
          </p:cNvPicPr>
          <p:nvPr/>
        </p:nvPicPr>
        <p:blipFill>
          <a:blip r:embed="rId4"/>
          <a:stretch>
            <a:fillRect/>
          </a:stretch>
        </p:blipFill>
        <p:spPr>
          <a:xfrm>
            <a:off x="3417281" y="3240556"/>
            <a:ext cx="6992645" cy="1263803"/>
          </a:xfrm>
          <a:prstGeom prst="rect">
            <a:avLst/>
          </a:prstGeom>
        </p:spPr>
      </p:pic>
      <p:pic>
        <p:nvPicPr>
          <p:cNvPr id="23" name="Picture 22">
            <a:extLst>
              <a:ext uri="{FF2B5EF4-FFF2-40B4-BE49-F238E27FC236}">
                <a16:creationId xmlns:a16="http://schemas.microsoft.com/office/drawing/2014/main" id="{B0A8F42E-C5C3-D4A7-253A-2467E44D5F1F}"/>
              </a:ext>
            </a:extLst>
          </p:cNvPr>
          <p:cNvPicPr>
            <a:picLocks noChangeAspect="1"/>
          </p:cNvPicPr>
          <p:nvPr/>
        </p:nvPicPr>
        <p:blipFill>
          <a:blip r:embed="rId5"/>
          <a:stretch>
            <a:fillRect/>
          </a:stretch>
        </p:blipFill>
        <p:spPr>
          <a:xfrm>
            <a:off x="4995333" y="4160310"/>
            <a:ext cx="5302933" cy="242449"/>
          </a:xfrm>
          <a:prstGeom prst="rect">
            <a:avLst/>
          </a:prstGeom>
        </p:spPr>
      </p:pic>
      <p:pic>
        <p:nvPicPr>
          <p:cNvPr id="25" name="Picture 24">
            <a:extLst>
              <a:ext uri="{FF2B5EF4-FFF2-40B4-BE49-F238E27FC236}">
                <a16:creationId xmlns:a16="http://schemas.microsoft.com/office/drawing/2014/main" id="{83516876-055B-F266-FC96-75283C61826C}"/>
              </a:ext>
            </a:extLst>
          </p:cNvPr>
          <p:cNvPicPr>
            <a:picLocks noChangeAspect="1"/>
          </p:cNvPicPr>
          <p:nvPr/>
        </p:nvPicPr>
        <p:blipFill>
          <a:blip r:embed="rId6"/>
          <a:stretch>
            <a:fillRect/>
          </a:stretch>
        </p:blipFill>
        <p:spPr>
          <a:xfrm>
            <a:off x="4811563" y="4494307"/>
            <a:ext cx="4296374" cy="633501"/>
          </a:xfrm>
          <a:prstGeom prst="rect">
            <a:avLst/>
          </a:prstGeom>
        </p:spPr>
      </p:pic>
      <p:pic>
        <p:nvPicPr>
          <p:cNvPr id="27" name="Picture 26">
            <a:extLst>
              <a:ext uri="{FF2B5EF4-FFF2-40B4-BE49-F238E27FC236}">
                <a16:creationId xmlns:a16="http://schemas.microsoft.com/office/drawing/2014/main" id="{4ADC7E2E-BA23-D854-FA80-9075745F4075}"/>
              </a:ext>
            </a:extLst>
          </p:cNvPr>
          <p:cNvPicPr>
            <a:picLocks noChangeAspect="1"/>
          </p:cNvPicPr>
          <p:nvPr/>
        </p:nvPicPr>
        <p:blipFill>
          <a:blip r:embed="rId7"/>
          <a:stretch>
            <a:fillRect/>
          </a:stretch>
        </p:blipFill>
        <p:spPr>
          <a:xfrm>
            <a:off x="581179" y="3948629"/>
            <a:ext cx="2625109" cy="1724855"/>
          </a:xfrm>
          <a:prstGeom prst="rect">
            <a:avLst/>
          </a:prstGeom>
        </p:spPr>
      </p:pic>
      <p:cxnSp>
        <p:nvCxnSpPr>
          <p:cNvPr id="29" name="Straight Connector 28">
            <a:extLst>
              <a:ext uri="{FF2B5EF4-FFF2-40B4-BE49-F238E27FC236}">
                <a16:creationId xmlns:a16="http://schemas.microsoft.com/office/drawing/2014/main" id="{F267FBD2-5B27-F0DC-4F39-A0C84D830B17}"/>
              </a:ext>
            </a:extLst>
          </p:cNvPr>
          <p:cNvCxnSpPr/>
          <p:nvPr/>
        </p:nvCxnSpPr>
        <p:spPr>
          <a:xfrm flipH="1">
            <a:off x="2523067" y="3530600"/>
            <a:ext cx="406400" cy="50800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04CC131-FB02-5041-FFAB-54517653296B}"/>
              </a:ext>
            </a:extLst>
          </p:cNvPr>
          <p:cNvSpPr txBox="1"/>
          <p:nvPr/>
        </p:nvSpPr>
        <p:spPr>
          <a:xfrm>
            <a:off x="1551326" y="1501490"/>
            <a:ext cx="1943481" cy="369332"/>
          </a:xfrm>
          <a:prstGeom prst="rect">
            <a:avLst/>
          </a:prstGeom>
          <a:noFill/>
        </p:spPr>
        <p:txBody>
          <a:bodyPr wrap="none" rtlCol="0">
            <a:spAutoFit/>
          </a:bodyPr>
          <a:lstStyle/>
          <a:p>
            <a:r>
              <a:rPr lang="en-US" dirty="0">
                <a:highlight>
                  <a:srgbClr val="FFFF00"/>
                </a:highlight>
              </a:rPr>
              <a:t>FUNNEL CREATION</a:t>
            </a:r>
          </a:p>
        </p:txBody>
      </p:sp>
      <p:sp>
        <p:nvSpPr>
          <p:cNvPr id="31" name="TextBox 30">
            <a:extLst>
              <a:ext uri="{FF2B5EF4-FFF2-40B4-BE49-F238E27FC236}">
                <a16:creationId xmlns:a16="http://schemas.microsoft.com/office/drawing/2014/main" id="{781C4990-4CE4-3957-D6E9-DE277B8D25DA}"/>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_3</a:t>
            </a:r>
          </a:p>
        </p:txBody>
      </p:sp>
    </p:spTree>
    <p:extLst>
      <p:ext uri="{BB962C8B-B14F-4D97-AF65-F5344CB8AC3E}">
        <p14:creationId xmlns:p14="http://schemas.microsoft.com/office/powerpoint/2010/main" val="215342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FA0FEA-9B75-0B16-5473-BA02E1D11021}"/>
              </a:ext>
            </a:extLst>
          </p:cNvPr>
          <p:cNvGrpSpPr/>
          <p:nvPr/>
        </p:nvGrpSpPr>
        <p:grpSpPr>
          <a:xfrm>
            <a:off x="467655" y="387523"/>
            <a:ext cx="1171575" cy="1171575"/>
            <a:chOff x="2590798" y="5062446"/>
            <a:chExt cx="1171575" cy="1171575"/>
          </a:xfrm>
        </p:grpSpPr>
        <p:sp>
          <p:nvSpPr>
            <p:cNvPr id="3" name="Oval 2">
              <a:extLst>
                <a:ext uri="{FF2B5EF4-FFF2-40B4-BE49-F238E27FC236}">
                  <a16:creationId xmlns:a16="http://schemas.microsoft.com/office/drawing/2014/main" id="{AAE10779-04C4-2E55-3075-9FE2B07D8914}"/>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5" name="Graphic 4" descr="Badge Tick with solid fill">
              <a:extLst>
                <a:ext uri="{FF2B5EF4-FFF2-40B4-BE49-F238E27FC236}">
                  <a16:creationId xmlns:a16="http://schemas.microsoft.com/office/drawing/2014/main" id="{0E52FE32-F418-A240-0FFA-B620473359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867D1F12-A633-67CB-01AC-5913550E9965}"/>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9" name="Group 8">
            <a:extLst>
              <a:ext uri="{FF2B5EF4-FFF2-40B4-BE49-F238E27FC236}">
                <a16:creationId xmlns:a16="http://schemas.microsoft.com/office/drawing/2014/main" id="{CE59472C-B9F3-5964-23A6-CC7219E19148}"/>
              </a:ext>
            </a:extLst>
          </p:cNvPr>
          <p:cNvGrpSpPr/>
          <p:nvPr/>
        </p:nvGrpSpPr>
        <p:grpSpPr>
          <a:xfrm>
            <a:off x="145284" y="0"/>
            <a:ext cx="1676724" cy="2031325"/>
            <a:chOff x="269571" y="1460949"/>
            <a:chExt cx="1676724" cy="2031325"/>
          </a:xfrm>
        </p:grpSpPr>
        <p:sp>
          <p:nvSpPr>
            <p:cNvPr id="11" name="TextBox 10">
              <a:extLst>
                <a:ext uri="{FF2B5EF4-FFF2-40B4-BE49-F238E27FC236}">
                  <a16:creationId xmlns:a16="http://schemas.microsoft.com/office/drawing/2014/main" id="{5076E142-AE29-8385-BC50-7BA329E59F7E}"/>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13" name="TextBox 12">
              <a:extLst>
                <a:ext uri="{FF2B5EF4-FFF2-40B4-BE49-F238E27FC236}">
                  <a16:creationId xmlns:a16="http://schemas.microsoft.com/office/drawing/2014/main" id="{8D963B57-723E-CCC2-7D03-CAC7F09BD6D2}"/>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5" name="TextBox 14">
            <a:extLst>
              <a:ext uri="{FF2B5EF4-FFF2-40B4-BE49-F238E27FC236}">
                <a16:creationId xmlns:a16="http://schemas.microsoft.com/office/drawing/2014/main" id="{3951B4EA-5D7A-5FE9-E73C-84FBDE8C23D3}"/>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6" name="Straight Connector 15">
            <a:extLst>
              <a:ext uri="{FF2B5EF4-FFF2-40B4-BE49-F238E27FC236}">
                <a16:creationId xmlns:a16="http://schemas.microsoft.com/office/drawing/2014/main" id="{B1E1614F-777E-5C41-E4C8-A4A8C039F198}"/>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46B3AD-A0E6-EB26-42F6-E01D55F371B0}"/>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36B306EC-173F-C125-0D3C-C7886317641A}"/>
              </a:ext>
            </a:extLst>
          </p:cNvPr>
          <p:cNvSpPr txBox="1"/>
          <p:nvPr/>
        </p:nvSpPr>
        <p:spPr>
          <a:xfrm>
            <a:off x="1677332" y="1322135"/>
            <a:ext cx="3018840" cy="369332"/>
          </a:xfrm>
          <a:prstGeom prst="rect">
            <a:avLst/>
          </a:prstGeom>
          <a:noFill/>
        </p:spPr>
        <p:txBody>
          <a:bodyPr wrap="none" rtlCol="0">
            <a:spAutoFit/>
          </a:bodyPr>
          <a:lstStyle/>
          <a:p>
            <a:r>
              <a:rPr lang="en-US" dirty="0"/>
              <a:t>INITIAL JOURNEY OF GROWTH</a:t>
            </a:r>
          </a:p>
        </p:txBody>
      </p:sp>
      <p:pic>
        <p:nvPicPr>
          <p:cNvPr id="14" name="Picture 13">
            <a:extLst>
              <a:ext uri="{FF2B5EF4-FFF2-40B4-BE49-F238E27FC236}">
                <a16:creationId xmlns:a16="http://schemas.microsoft.com/office/drawing/2014/main" id="{E5924BC0-14A7-D36A-BFFE-E23F1A9C5B9B}"/>
              </a:ext>
            </a:extLst>
          </p:cNvPr>
          <p:cNvPicPr>
            <a:picLocks noChangeAspect="1"/>
          </p:cNvPicPr>
          <p:nvPr/>
        </p:nvPicPr>
        <p:blipFill>
          <a:blip r:embed="rId3"/>
          <a:stretch>
            <a:fillRect/>
          </a:stretch>
        </p:blipFill>
        <p:spPr>
          <a:xfrm>
            <a:off x="1677332" y="1808937"/>
            <a:ext cx="7956222" cy="4036079"/>
          </a:xfrm>
          <a:prstGeom prst="rect">
            <a:avLst/>
          </a:prstGeom>
        </p:spPr>
      </p:pic>
      <p:sp>
        <p:nvSpPr>
          <p:cNvPr id="18" name="TextBox 17">
            <a:extLst>
              <a:ext uri="{FF2B5EF4-FFF2-40B4-BE49-F238E27FC236}">
                <a16:creationId xmlns:a16="http://schemas.microsoft.com/office/drawing/2014/main" id="{EBF5BB4D-BF03-6E7D-4E99-D74F2D9FE7AA}"/>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_3</a:t>
            </a:r>
          </a:p>
        </p:txBody>
      </p:sp>
    </p:spTree>
    <p:extLst>
      <p:ext uri="{BB962C8B-B14F-4D97-AF65-F5344CB8AC3E}">
        <p14:creationId xmlns:p14="http://schemas.microsoft.com/office/powerpoint/2010/main" val="2814511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C3660CC-6E09-031F-95E2-C24E485FE8FA}"/>
              </a:ext>
            </a:extLst>
          </p:cNvPr>
          <p:cNvGraphicFramePr/>
          <p:nvPr>
            <p:extLst>
              <p:ext uri="{D42A27DB-BD31-4B8C-83A1-F6EECF244321}">
                <p14:modId xmlns:p14="http://schemas.microsoft.com/office/powerpoint/2010/main" val="3865422482"/>
              </p:ext>
            </p:extLst>
          </p:nvPr>
        </p:nvGraphicFramePr>
        <p:xfrm>
          <a:off x="426252" y="3508623"/>
          <a:ext cx="3645927" cy="2430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9B9FCDEA-0729-7774-5076-D1912167AD40}"/>
              </a:ext>
            </a:extLst>
          </p:cNvPr>
          <p:cNvPicPr>
            <a:picLocks noChangeAspect="1"/>
          </p:cNvPicPr>
          <p:nvPr/>
        </p:nvPicPr>
        <p:blipFill>
          <a:blip r:embed="rId7"/>
          <a:stretch>
            <a:fillRect/>
          </a:stretch>
        </p:blipFill>
        <p:spPr>
          <a:xfrm>
            <a:off x="141814" y="263754"/>
            <a:ext cx="5876641" cy="3085624"/>
          </a:xfrm>
          <a:prstGeom prst="rect">
            <a:avLst/>
          </a:prstGeom>
        </p:spPr>
      </p:pic>
      <p:pic>
        <p:nvPicPr>
          <p:cNvPr id="9" name="Picture 8">
            <a:extLst>
              <a:ext uri="{FF2B5EF4-FFF2-40B4-BE49-F238E27FC236}">
                <a16:creationId xmlns:a16="http://schemas.microsoft.com/office/drawing/2014/main" id="{E4DA3F32-965C-8C9D-DBAB-FA710B8CC633}"/>
              </a:ext>
            </a:extLst>
          </p:cNvPr>
          <p:cNvPicPr>
            <a:picLocks noChangeAspect="1"/>
          </p:cNvPicPr>
          <p:nvPr/>
        </p:nvPicPr>
        <p:blipFill>
          <a:blip r:embed="rId8"/>
          <a:stretch>
            <a:fillRect/>
          </a:stretch>
        </p:blipFill>
        <p:spPr>
          <a:xfrm>
            <a:off x="4551200" y="3349377"/>
            <a:ext cx="5711386" cy="2813977"/>
          </a:xfrm>
          <a:prstGeom prst="rect">
            <a:avLst/>
          </a:prstGeom>
        </p:spPr>
      </p:pic>
      <p:sp>
        <p:nvSpPr>
          <p:cNvPr id="10" name="TextBox 9">
            <a:extLst>
              <a:ext uri="{FF2B5EF4-FFF2-40B4-BE49-F238E27FC236}">
                <a16:creationId xmlns:a16="http://schemas.microsoft.com/office/drawing/2014/main" id="{A50E0681-4BB6-2C08-1D16-DCDCCC04CC22}"/>
              </a:ext>
            </a:extLst>
          </p:cNvPr>
          <p:cNvSpPr txBox="1"/>
          <p:nvPr/>
        </p:nvSpPr>
        <p:spPr>
          <a:xfrm>
            <a:off x="257452" y="3411244"/>
            <a:ext cx="1784412" cy="369332"/>
          </a:xfrm>
          <a:prstGeom prst="rect">
            <a:avLst/>
          </a:prstGeom>
          <a:noFill/>
        </p:spPr>
        <p:txBody>
          <a:bodyPr wrap="square" rtlCol="0">
            <a:spAutoFit/>
          </a:bodyPr>
          <a:lstStyle/>
          <a:p>
            <a:r>
              <a:rPr lang="en-US" dirty="0"/>
              <a:t>START</a:t>
            </a:r>
          </a:p>
        </p:txBody>
      </p:sp>
      <p:sp>
        <p:nvSpPr>
          <p:cNvPr id="11" name="TextBox 10">
            <a:extLst>
              <a:ext uri="{FF2B5EF4-FFF2-40B4-BE49-F238E27FC236}">
                <a16:creationId xmlns:a16="http://schemas.microsoft.com/office/drawing/2014/main" id="{2AAC3361-9293-3CF8-690F-23F4842BCB6E}"/>
              </a:ext>
            </a:extLst>
          </p:cNvPr>
          <p:cNvSpPr txBox="1"/>
          <p:nvPr/>
        </p:nvSpPr>
        <p:spPr>
          <a:xfrm>
            <a:off x="8701595" y="2853431"/>
            <a:ext cx="2333348" cy="369332"/>
          </a:xfrm>
          <a:prstGeom prst="rect">
            <a:avLst/>
          </a:prstGeom>
          <a:noFill/>
        </p:spPr>
        <p:txBody>
          <a:bodyPr wrap="square" rtlCol="0">
            <a:spAutoFit/>
          </a:bodyPr>
          <a:lstStyle/>
          <a:p>
            <a:r>
              <a:rPr lang="en-US" dirty="0"/>
              <a:t>FINISH 3 MONTHS</a:t>
            </a:r>
          </a:p>
        </p:txBody>
      </p:sp>
    </p:spTree>
    <p:extLst>
      <p:ext uri="{BB962C8B-B14F-4D97-AF65-F5344CB8AC3E}">
        <p14:creationId xmlns:p14="http://schemas.microsoft.com/office/powerpoint/2010/main" val="432261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D3F87-5C58-8BD8-4AF6-B5F1480D1141}"/>
              </a:ext>
            </a:extLst>
          </p:cNvPr>
          <p:cNvPicPr>
            <a:picLocks noChangeAspect="1"/>
          </p:cNvPicPr>
          <p:nvPr/>
        </p:nvPicPr>
        <p:blipFill>
          <a:blip r:embed="rId2"/>
          <a:stretch>
            <a:fillRect/>
          </a:stretch>
        </p:blipFill>
        <p:spPr>
          <a:xfrm>
            <a:off x="0" y="0"/>
            <a:ext cx="6470660" cy="4484318"/>
          </a:xfrm>
          <a:prstGeom prst="rect">
            <a:avLst/>
          </a:prstGeom>
        </p:spPr>
      </p:pic>
      <p:pic>
        <p:nvPicPr>
          <p:cNvPr id="6" name="Picture 5">
            <a:extLst>
              <a:ext uri="{FF2B5EF4-FFF2-40B4-BE49-F238E27FC236}">
                <a16:creationId xmlns:a16="http://schemas.microsoft.com/office/drawing/2014/main" id="{229B4E03-3F71-5A23-8D05-25B4DDC664F0}"/>
              </a:ext>
            </a:extLst>
          </p:cNvPr>
          <p:cNvPicPr>
            <a:picLocks noChangeAspect="1"/>
          </p:cNvPicPr>
          <p:nvPr/>
        </p:nvPicPr>
        <p:blipFill>
          <a:blip r:embed="rId3"/>
          <a:stretch>
            <a:fillRect/>
          </a:stretch>
        </p:blipFill>
        <p:spPr>
          <a:xfrm>
            <a:off x="5970738" y="0"/>
            <a:ext cx="6096001" cy="3427454"/>
          </a:xfrm>
          <a:prstGeom prst="rect">
            <a:avLst/>
          </a:prstGeom>
        </p:spPr>
      </p:pic>
      <p:pic>
        <p:nvPicPr>
          <p:cNvPr id="8" name="Picture 7">
            <a:extLst>
              <a:ext uri="{FF2B5EF4-FFF2-40B4-BE49-F238E27FC236}">
                <a16:creationId xmlns:a16="http://schemas.microsoft.com/office/drawing/2014/main" id="{A1B880E9-5B18-9FB4-64E5-0C6E2630C807}"/>
              </a:ext>
            </a:extLst>
          </p:cNvPr>
          <p:cNvPicPr>
            <a:picLocks noChangeAspect="1"/>
          </p:cNvPicPr>
          <p:nvPr/>
        </p:nvPicPr>
        <p:blipFill>
          <a:blip r:embed="rId4"/>
          <a:stretch>
            <a:fillRect/>
          </a:stretch>
        </p:blipFill>
        <p:spPr>
          <a:xfrm>
            <a:off x="6443975" y="3427455"/>
            <a:ext cx="5330491" cy="3302668"/>
          </a:xfrm>
          <a:prstGeom prst="rect">
            <a:avLst/>
          </a:prstGeom>
        </p:spPr>
      </p:pic>
      <p:pic>
        <p:nvPicPr>
          <p:cNvPr id="3" name="Picture 2">
            <a:extLst>
              <a:ext uri="{FF2B5EF4-FFF2-40B4-BE49-F238E27FC236}">
                <a16:creationId xmlns:a16="http://schemas.microsoft.com/office/drawing/2014/main" id="{A16F799A-402C-B69D-0C49-E82DDCFCF388}"/>
              </a:ext>
            </a:extLst>
          </p:cNvPr>
          <p:cNvPicPr>
            <a:picLocks noChangeAspect="1"/>
          </p:cNvPicPr>
          <p:nvPr/>
        </p:nvPicPr>
        <p:blipFill>
          <a:blip r:embed="rId5"/>
          <a:stretch>
            <a:fillRect/>
          </a:stretch>
        </p:blipFill>
        <p:spPr>
          <a:xfrm>
            <a:off x="0" y="20634"/>
            <a:ext cx="12192000" cy="6816732"/>
          </a:xfrm>
          <a:prstGeom prst="rect">
            <a:avLst/>
          </a:prstGeom>
        </p:spPr>
      </p:pic>
    </p:spTree>
    <p:extLst>
      <p:ext uri="{BB962C8B-B14F-4D97-AF65-F5344CB8AC3E}">
        <p14:creationId xmlns:p14="http://schemas.microsoft.com/office/powerpoint/2010/main" val="204572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3B4E73F-DF18-D610-1114-4C4C7B049BAF}"/>
              </a:ext>
            </a:extLst>
          </p:cNvPr>
          <p:cNvSpPr txBox="1"/>
          <p:nvPr/>
        </p:nvSpPr>
        <p:spPr>
          <a:xfrm>
            <a:off x="10333608" y="4038453"/>
            <a:ext cx="184731" cy="369332"/>
          </a:xfrm>
          <a:prstGeom prst="rect">
            <a:avLst/>
          </a:prstGeom>
          <a:noFill/>
        </p:spPr>
        <p:txBody>
          <a:bodyPr wrap="none" rtlCol="0">
            <a:spAutoFit/>
          </a:bodyPr>
          <a:lstStyle/>
          <a:p>
            <a:endParaRPr lang="en-US" dirty="0"/>
          </a:p>
        </p:txBody>
      </p:sp>
      <p:pic>
        <p:nvPicPr>
          <p:cNvPr id="2" name="Picture 1">
            <a:extLst>
              <a:ext uri="{FF2B5EF4-FFF2-40B4-BE49-F238E27FC236}">
                <a16:creationId xmlns:a16="http://schemas.microsoft.com/office/drawing/2014/main" id="{4FAC2E7D-065B-C4D8-AE97-122C27F6658F}"/>
              </a:ext>
            </a:extLst>
          </p:cNvPr>
          <p:cNvPicPr>
            <a:picLocks noChangeAspect="1"/>
          </p:cNvPicPr>
          <p:nvPr/>
        </p:nvPicPr>
        <p:blipFill>
          <a:blip r:embed="rId3"/>
          <a:stretch>
            <a:fillRect/>
          </a:stretch>
        </p:blipFill>
        <p:spPr>
          <a:xfrm>
            <a:off x="4920709" y="2860769"/>
            <a:ext cx="4886401" cy="3085544"/>
          </a:xfrm>
          <a:prstGeom prst="rect">
            <a:avLst/>
          </a:prstGeom>
        </p:spPr>
      </p:pic>
      <p:pic>
        <p:nvPicPr>
          <p:cNvPr id="3" name="Picture 2">
            <a:extLst>
              <a:ext uri="{FF2B5EF4-FFF2-40B4-BE49-F238E27FC236}">
                <a16:creationId xmlns:a16="http://schemas.microsoft.com/office/drawing/2014/main" id="{BB60F341-6F92-5341-FF52-854DEBAC9F5A}"/>
              </a:ext>
            </a:extLst>
          </p:cNvPr>
          <p:cNvPicPr>
            <a:picLocks noChangeAspect="1"/>
          </p:cNvPicPr>
          <p:nvPr/>
        </p:nvPicPr>
        <p:blipFill>
          <a:blip r:embed="rId4"/>
          <a:stretch>
            <a:fillRect/>
          </a:stretch>
        </p:blipFill>
        <p:spPr>
          <a:xfrm>
            <a:off x="1224593" y="1371291"/>
            <a:ext cx="5420481" cy="4544059"/>
          </a:xfrm>
          <a:prstGeom prst="rect">
            <a:avLst/>
          </a:prstGeom>
        </p:spPr>
      </p:pic>
      <p:pic>
        <p:nvPicPr>
          <p:cNvPr id="16" name="Picture 15">
            <a:extLst>
              <a:ext uri="{FF2B5EF4-FFF2-40B4-BE49-F238E27FC236}">
                <a16:creationId xmlns:a16="http://schemas.microsoft.com/office/drawing/2014/main" id="{9E0E6526-16B7-8A02-FEB7-91D644B07F0B}"/>
              </a:ext>
            </a:extLst>
          </p:cNvPr>
          <p:cNvPicPr>
            <a:picLocks noChangeAspect="1"/>
          </p:cNvPicPr>
          <p:nvPr/>
        </p:nvPicPr>
        <p:blipFill>
          <a:blip r:embed="rId5"/>
          <a:stretch>
            <a:fillRect/>
          </a:stretch>
        </p:blipFill>
        <p:spPr>
          <a:xfrm>
            <a:off x="10004664" y="3122158"/>
            <a:ext cx="2060131" cy="1279189"/>
          </a:xfrm>
          <a:prstGeom prst="rect">
            <a:avLst/>
          </a:prstGeom>
        </p:spPr>
      </p:pic>
      <p:pic>
        <p:nvPicPr>
          <p:cNvPr id="18" name="Picture 17">
            <a:extLst>
              <a:ext uri="{FF2B5EF4-FFF2-40B4-BE49-F238E27FC236}">
                <a16:creationId xmlns:a16="http://schemas.microsoft.com/office/drawing/2014/main" id="{5EF36950-DD69-4C5B-FF89-9B2510CCD8A0}"/>
              </a:ext>
            </a:extLst>
          </p:cNvPr>
          <p:cNvPicPr>
            <a:picLocks noChangeAspect="1"/>
          </p:cNvPicPr>
          <p:nvPr/>
        </p:nvPicPr>
        <p:blipFill>
          <a:blip r:embed="rId6"/>
          <a:stretch>
            <a:fillRect/>
          </a:stretch>
        </p:blipFill>
        <p:spPr>
          <a:xfrm>
            <a:off x="5928047" y="1733473"/>
            <a:ext cx="4076617" cy="1127296"/>
          </a:xfrm>
          <a:prstGeom prst="rect">
            <a:avLst/>
          </a:prstGeom>
        </p:spPr>
      </p:pic>
      <p:pic>
        <p:nvPicPr>
          <p:cNvPr id="23" name="Picture 22">
            <a:extLst>
              <a:ext uri="{FF2B5EF4-FFF2-40B4-BE49-F238E27FC236}">
                <a16:creationId xmlns:a16="http://schemas.microsoft.com/office/drawing/2014/main" id="{5D3C2FED-8C80-2FFC-E29E-2DB91DE48E3D}"/>
              </a:ext>
            </a:extLst>
          </p:cNvPr>
          <p:cNvPicPr>
            <a:picLocks noChangeAspect="1"/>
          </p:cNvPicPr>
          <p:nvPr/>
        </p:nvPicPr>
        <p:blipFill>
          <a:blip r:embed="rId7"/>
          <a:stretch>
            <a:fillRect/>
          </a:stretch>
        </p:blipFill>
        <p:spPr>
          <a:xfrm>
            <a:off x="3977414" y="5711030"/>
            <a:ext cx="2667660" cy="1505937"/>
          </a:xfrm>
          <a:prstGeom prst="rect">
            <a:avLst/>
          </a:prstGeom>
        </p:spPr>
      </p:pic>
      <p:cxnSp>
        <p:nvCxnSpPr>
          <p:cNvPr id="25" name="Straight Arrow Connector 24">
            <a:extLst>
              <a:ext uri="{FF2B5EF4-FFF2-40B4-BE49-F238E27FC236}">
                <a16:creationId xmlns:a16="http://schemas.microsoft.com/office/drawing/2014/main" id="{7C9D473E-A11E-3C82-DB42-D720F2AE393F}"/>
              </a:ext>
            </a:extLst>
          </p:cNvPr>
          <p:cNvCxnSpPr/>
          <p:nvPr/>
        </p:nvCxnSpPr>
        <p:spPr>
          <a:xfrm flipV="1">
            <a:off x="5393267" y="1506801"/>
            <a:ext cx="1921933" cy="37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E32EE6F-5616-EBDB-BE90-6554407BE9C4}"/>
              </a:ext>
            </a:extLst>
          </p:cNvPr>
          <p:cNvSpPr/>
          <p:nvPr/>
        </p:nvSpPr>
        <p:spPr>
          <a:xfrm>
            <a:off x="7315200" y="1371291"/>
            <a:ext cx="3018408" cy="440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SLIDE 3</a:t>
            </a:r>
          </a:p>
        </p:txBody>
      </p:sp>
      <p:sp>
        <p:nvSpPr>
          <p:cNvPr id="27" name="TextBox 26">
            <a:extLst>
              <a:ext uri="{FF2B5EF4-FFF2-40B4-BE49-F238E27FC236}">
                <a16:creationId xmlns:a16="http://schemas.microsoft.com/office/drawing/2014/main" id="{DE014C34-04BD-C023-14ED-AB2854DDC780}"/>
              </a:ext>
            </a:extLst>
          </p:cNvPr>
          <p:cNvSpPr txBox="1"/>
          <p:nvPr/>
        </p:nvSpPr>
        <p:spPr>
          <a:xfrm>
            <a:off x="1977693" y="1322135"/>
            <a:ext cx="3872665" cy="369332"/>
          </a:xfrm>
          <a:prstGeom prst="rect">
            <a:avLst/>
          </a:prstGeom>
          <a:noFill/>
        </p:spPr>
        <p:txBody>
          <a:bodyPr wrap="square" rtlCol="0">
            <a:spAutoFit/>
          </a:bodyPr>
          <a:lstStyle/>
          <a:p>
            <a:r>
              <a:rPr lang="en-US" dirty="0">
                <a:highlight>
                  <a:srgbClr val="FFFF00"/>
                </a:highlight>
              </a:rPr>
              <a:t>RISEUP MODEL BASIC PRINCIPLES</a:t>
            </a:r>
          </a:p>
        </p:txBody>
      </p:sp>
      <p:sp>
        <p:nvSpPr>
          <p:cNvPr id="28" name="TextBox 27">
            <a:extLst>
              <a:ext uri="{FF2B5EF4-FFF2-40B4-BE49-F238E27FC236}">
                <a16:creationId xmlns:a16="http://schemas.microsoft.com/office/drawing/2014/main" id="{070B870B-C11A-A5C6-C47A-1D84A3B1328E}"/>
              </a:ext>
            </a:extLst>
          </p:cNvPr>
          <p:cNvSpPr txBox="1"/>
          <p:nvPr/>
        </p:nvSpPr>
        <p:spPr>
          <a:xfrm>
            <a:off x="8949589" y="1296048"/>
            <a:ext cx="2150534" cy="523220"/>
          </a:xfrm>
          <a:prstGeom prst="rect">
            <a:avLst/>
          </a:prstGeom>
          <a:noFill/>
        </p:spPr>
        <p:txBody>
          <a:bodyPr wrap="square" rtlCol="0">
            <a:spAutoFit/>
          </a:bodyPr>
          <a:lstStyle/>
          <a:p>
            <a:r>
              <a:rPr lang="en-US" sz="2800" b="1" dirty="0">
                <a:highlight>
                  <a:srgbClr val="FFFF00"/>
                </a:highlight>
              </a:rPr>
              <a:t>RISE1 _1</a:t>
            </a:r>
          </a:p>
        </p:txBody>
      </p:sp>
    </p:spTree>
    <p:extLst>
      <p:ext uri="{BB962C8B-B14F-4D97-AF65-F5344CB8AC3E}">
        <p14:creationId xmlns:p14="http://schemas.microsoft.com/office/powerpoint/2010/main" val="1242912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ED634-E2DD-89C8-981E-AD6232974965}"/>
              </a:ext>
            </a:extLst>
          </p:cNvPr>
          <p:cNvPicPr>
            <a:picLocks noChangeAspect="1"/>
          </p:cNvPicPr>
          <p:nvPr/>
        </p:nvPicPr>
        <p:blipFill>
          <a:blip r:embed="rId2"/>
          <a:stretch>
            <a:fillRect/>
          </a:stretch>
        </p:blipFill>
        <p:spPr>
          <a:xfrm>
            <a:off x="1323309" y="737812"/>
            <a:ext cx="9545382" cy="5382376"/>
          </a:xfrm>
          <a:prstGeom prst="rect">
            <a:avLst/>
          </a:prstGeom>
        </p:spPr>
      </p:pic>
    </p:spTree>
    <p:extLst>
      <p:ext uri="{BB962C8B-B14F-4D97-AF65-F5344CB8AC3E}">
        <p14:creationId xmlns:p14="http://schemas.microsoft.com/office/powerpoint/2010/main" val="1145964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3B4E73F-DF18-D610-1114-4C4C7B049BAF}"/>
              </a:ext>
            </a:extLst>
          </p:cNvPr>
          <p:cNvSpPr txBox="1"/>
          <p:nvPr/>
        </p:nvSpPr>
        <p:spPr>
          <a:xfrm>
            <a:off x="10333608" y="4038453"/>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BB60F341-6F92-5341-FF52-854DEBAC9F5A}"/>
              </a:ext>
            </a:extLst>
          </p:cNvPr>
          <p:cNvPicPr>
            <a:picLocks noChangeAspect="1"/>
          </p:cNvPicPr>
          <p:nvPr/>
        </p:nvPicPr>
        <p:blipFill>
          <a:blip r:embed="rId3"/>
          <a:stretch>
            <a:fillRect/>
          </a:stretch>
        </p:blipFill>
        <p:spPr>
          <a:xfrm>
            <a:off x="1224593" y="1371291"/>
            <a:ext cx="5420481" cy="4544059"/>
          </a:xfrm>
          <a:prstGeom prst="rect">
            <a:avLst/>
          </a:prstGeom>
        </p:spPr>
      </p:pic>
      <p:pic>
        <p:nvPicPr>
          <p:cNvPr id="15" name="Picture 14">
            <a:extLst>
              <a:ext uri="{FF2B5EF4-FFF2-40B4-BE49-F238E27FC236}">
                <a16:creationId xmlns:a16="http://schemas.microsoft.com/office/drawing/2014/main" id="{FB5230B6-7F94-0D9F-3FC6-4B877C54E2DA}"/>
              </a:ext>
            </a:extLst>
          </p:cNvPr>
          <p:cNvPicPr>
            <a:picLocks noChangeAspect="1"/>
          </p:cNvPicPr>
          <p:nvPr/>
        </p:nvPicPr>
        <p:blipFill>
          <a:blip r:embed="rId4"/>
          <a:stretch>
            <a:fillRect/>
          </a:stretch>
        </p:blipFill>
        <p:spPr>
          <a:xfrm>
            <a:off x="2201662" y="5990592"/>
            <a:ext cx="8615226" cy="1412712"/>
          </a:xfrm>
          <a:prstGeom prst="rect">
            <a:avLst/>
          </a:prstGeom>
        </p:spPr>
      </p:pic>
      <p:pic>
        <p:nvPicPr>
          <p:cNvPr id="13" name="Picture 12">
            <a:extLst>
              <a:ext uri="{FF2B5EF4-FFF2-40B4-BE49-F238E27FC236}">
                <a16:creationId xmlns:a16="http://schemas.microsoft.com/office/drawing/2014/main" id="{92A8EED3-C301-ED0E-2FCB-D7E84C77D9D3}"/>
              </a:ext>
            </a:extLst>
          </p:cNvPr>
          <p:cNvPicPr>
            <a:picLocks noChangeAspect="1"/>
          </p:cNvPicPr>
          <p:nvPr/>
        </p:nvPicPr>
        <p:blipFill>
          <a:blip r:embed="rId5"/>
          <a:stretch>
            <a:fillRect/>
          </a:stretch>
        </p:blipFill>
        <p:spPr>
          <a:xfrm>
            <a:off x="6318536" y="1678574"/>
            <a:ext cx="3891569" cy="1987493"/>
          </a:xfrm>
          <a:prstGeom prst="rect">
            <a:avLst/>
          </a:prstGeom>
        </p:spPr>
      </p:pic>
      <p:pic>
        <p:nvPicPr>
          <p:cNvPr id="19" name="Picture 18">
            <a:extLst>
              <a:ext uri="{FF2B5EF4-FFF2-40B4-BE49-F238E27FC236}">
                <a16:creationId xmlns:a16="http://schemas.microsoft.com/office/drawing/2014/main" id="{6819D61E-9289-4461-B899-0E77547151EF}"/>
              </a:ext>
            </a:extLst>
          </p:cNvPr>
          <p:cNvPicPr>
            <a:picLocks noChangeAspect="1"/>
          </p:cNvPicPr>
          <p:nvPr/>
        </p:nvPicPr>
        <p:blipFill>
          <a:blip r:embed="rId6"/>
          <a:stretch>
            <a:fillRect/>
          </a:stretch>
        </p:blipFill>
        <p:spPr>
          <a:xfrm>
            <a:off x="6713936" y="3717850"/>
            <a:ext cx="4786536" cy="1461576"/>
          </a:xfrm>
          <a:prstGeom prst="rect">
            <a:avLst/>
          </a:prstGeom>
        </p:spPr>
      </p:pic>
      <p:cxnSp>
        <p:nvCxnSpPr>
          <p:cNvPr id="21" name="Straight Connector 20">
            <a:extLst>
              <a:ext uri="{FF2B5EF4-FFF2-40B4-BE49-F238E27FC236}">
                <a16:creationId xmlns:a16="http://schemas.microsoft.com/office/drawing/2014/main" id="{4619C89A-97E0-2EF6-C44F-0F7B13E30A02}"/>
              </a:ext>
            </a:extLst>
          </p:cNvPr>
          <p:cNvCxnSpPr/>
          <p:nvPr/>
        </p:nvCxnSpPr>
        <p:spPr>
          <a:xfrm>
            <a:off x="5621867" y="3643320"/>
            <a:ext cx="1168400" cy="937147"/>
          </a:xfrm>
          <a:prstGeom prst="line">
            <a:avLst/>
          </a:prstGeom>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5F3056DE-8A39-4F50-13E0-6D44D0C7C6E6}"/>
              </a:ext>
            </a:extLst>
          </p:cNvPr>
          <p:cNvSpPr txBox="1"/>
          <p:nvPr/>
        </p:nvSpPr>
        <p:spPr>
          <a:xfrm>
            <a:off x="-84345" y="2215132"/>
            <a:ext cx="2150534" cy="523220"/>
          </a:xfrm>
          <a:prstGeom prst="rect">
            <a:avLst/>
          </a:prstGeom>
          <a:noFill/>
        </p:spPr>
        <p:txBody>
          <a:bodyPr wrap="square" rtlCol="0">
            <a:spAutoFit/>
          </a:bodyPr>
          <a:lstStyle/>
          <a:p>
            <a:r>
              <a:rPr lang="en-US" sz="2800" b="1" dirty="0">
                <a:highlight>
                  <a:srgbClr val="FFFF00"/>
                </a:highlight>
              </a:rPr>
              <a:t>RISE1 _1</a:t>
            </a:r>
          </a:p>
        </p:txBody>
      </p:sp>
    </p:spTree>
    <p:extLst>
      <p:ext uri="{BB962C8B-B14F-4D97-AF65-F5344CB8AC3E}">
        <p14:creationId xmlns:p14="http://schemas.microsoft.com/office/powerpoint/2010/main" val="8158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3B4E73F-DF18-D610-1114-4C4C7B049BAF}"/>
              </a:ext>
            </a:extLst>
          </p:cNvPr>
          <p:cNvSpPr txBox="1"/>
          <p:nvPr/>
        </p:nvSpPr>
        <p:spPr>
          <a:xfrm>
            <a:off x="10333608" y="4038453"/>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BB60F341-6F92-5341-FF52-854DEBAC9F5A}"/>
              </a:ext>
            </a:extLst>
          </p:cNvPr>
          <p:cNvPicPr>
            <a:picLocks noChangeAspect="1"/>
          </p:cNvPicPr>
          <p:nvPr/>
        </p:nvPicPr>
        <p:blipFill>
          <a:blip r:embed="rId3"/>
          <a:stretch>
            <a:fillRect/>
          </a:stretch>
        </p:blipFill>
        <p:spPr>
          <a:xfrm>
            <a:off x="1224593" y="1371291"/>
            <a:ext cx="5420481" cy="4544059"/>
          </a:xfrm>
          <a:prstGeom prst="rect">
            <a:avLst/>
          </a:prstGeom>
        </p:spPr>
      </p:pic>
      <p:pic>
        <p:nvPicPr>
          <p:cNvPr id="15" name="Picture 14">
            <a:extLst>
              <a:ext uri="{FF2B5EF4-FFF2-40B4-BE49-F238E27FC236}">
                <a16:creationId xmlns:a16="http://schemas.microsoft.com/office/drawing/2014/main" id="{FB5230B6-7F94-0D9F-3FC6-4B877C54E2DA}"/>
              </a:ext>
            </a:extLst>
          </p:cNvPr>
          <p:cNvPicPr>
            <a:picLocks noChangeAspect="1"/>
          </p:cNvPicPr>
          <p:nvPr/>
        </p:nvPicPr>
        <p:blipFill>
          <a:blip r:embed="rId4"/>
          <a:stretch>
            <a:fillRect/>
          </a:stretch>
        </p:blipFill>
        <p:spPr>
          <a:xfrm>
            <a:off x="2201662" y="5990592"/>
            <a:ext cx="8615226" cy="1412712"/>
          </a:xfrm>
          <a:prstGeom prst="rect">
            <a:avLst/>
          </a:prstGeom>
        </p:spPr>
      </p:pic>
      <p:cxnSp>
        <p:nvCxnSpPr>
          <p:cNvPr id="21" name="Straight Connector 20">
            <a:extLst>
              <a:ext uri="{FF2B5EF4-FFF2-40B4-BE49-F238E27FC236}">
                <a16:creationId xmlns:a16="http://schemas.microsoft.com/office/drawing/2014/main" id="{4619C89A-97E0-2EF6-C44F-0F7B13E30A02}"/>
              </a:ext>
            </a:extLst>
          </p:cNvPr>
          <p:cNvCxnSpPr>
            <a:cxnSpLocks/>
            <a:endCxn id="16" idx="1"/>
          </p:cNvCxnSpPr>
          <p:nvPr/>
        </p:nvCxnSpPr>
        <p:spPr>
          <a:xfrm flipV="1">
            <a:off x="5867400" y="2279799"/>
            <a:ext cx="1092350" cy="1758654"/>
          </a:xfrm>
          <a:prstGeom prst="line">
            <a:avLst/>
          </a:prstGeom>
        </p:spPr>
        <p:style>
          <a:lnRef idx="1">
            <a:schemeClr val="accent2"/>
          </a:lnRef>
          <a:fillRef idx="0">
            <a:schemeClr val="accent2"/>
          </a:fillRef>
          <a:effectRef idx="0">
            <a:schemeClr val="accent2"/>
          </a:effectRef>
          <a:fontRef idx="minor">
            <a:schemeClr val="tx1"/>
          </a:fontRef>
        </p:style>
      </p:cxnSp>
      <p:pic>
        <p:nvPicPr>
          <p:cNvPr id="16" name="Picture 15">
            <a:extLst>
              <a:ext uri="{FF2B5EF4-FFF2-40B4-BE49-F238E27FC236}">
                <a16:creationId xmlns:a16="http://schemas.microsoft.com/office/drawing/2014/main" id="{AC09D7D9-212C-8FE8-AF79-1B4EEF2710FF}"/>
              </a:ext>
            </a:extLst>
          </p:cNvPr>
          <p:cNvPicPr>
            <a:picLocks noChangeAspect="1"/>
          </p:cNvPicPr>
          <p:nvPr/>
        </p:nvPicPr>
        <p:blipFill>
          <a:blip r:embed="rId5"/>
          <a:stretch>
            <a:fillRect/>
          </a:stretch>
        </p:blipFill>
        <p:spPr>
          <a:xfrm>
            <a:off x="6959750" y="1488120"/>
            <a:ext cx="5275843" cy="1583357"/>
          </a:xfrm>
          <a:prstGeom prst="rect">
            <a:avLst/>
          </a:prstGeom>
        </p:spPr>
      </p:pic>
      <p:pic>
        <p:nvPicPr>
          <p:cNvPr id="23" name="Picture 22">
            <a:extLst>
              <a:ext uri="{FF2B5EF4-FFF2-40B4-BE49-F238E27FC236}">
                <a16:creationId xmlns:a16="http://schemas.microsoft.com/office/drawing/2014/main" id="{20B17C06-EB60-41A1-741D-E784F575DD55}"/>
              </a:ext>
            </a:extLst>
          </p:cNvPr>
          <p:cNvPicPr>
            <a:picLocks noChangeAspect="1"/>
          </p:cNvPicPr>
          <p:nvPr/>
        </p:nvPicPr>
        <p:blipFill>
          <a:blip r:embed="rId6"/>
          <a:stretch>
            <a:fillRect/>
          </a:stretch>
        </p:blipFill>
        <p:spPr>
          <a:xfrm>
            <a:off x="6913604" y="3177406"/>
            <a:ext cx="5275843" cy="1366722"/>
          </a:xfrm>
          <a:prstGeom prst="rect">
            <a:avLst/>
          </a:prstGeom>
        </p:spPr>
      </p:pic>
      <p:cxnSp>
        <p:nvCxnSpPr>
          <p:cNvPr id="24" name="Straight Connector 23">
            <a:extLst>
              <a:ext uri="{FF2B5EF4-FFF2-40B4-BE49-F238E27FC236}">
                <a16:creationId xmlns:a16="http://schemas.microsoft.com/office/drawing/2014/main" id="{D1A3394B-22DB-2B42-A51E-6CB928223405}"/>
              </a:ext>
            </a:extLst>
          </p:cNvPr>
          <p:cNvCxnSpPr>
            <a:cxnSpLocks/>
          </p:cNvCxnSpPr>
          <p:nvPr/>
        </p:nvCxnSpPr>
        <p:spPr>
          <a:xfrm flipV="1">
            <a:off x="5740400" y="4031342"/>
            <a:ext cx="1173204" cy="376443"/>
          </a:xfrm>
          <a:prstGeom prst="line">
            <a:avLst/>
          </a:prstGeom>
        </p:spPr>
        <p:style>
          <a:lnRef idx="1">
            <a:schemeClr val="accent2"/>
          </a:lnRef>
          <a:fillRef idx="0">
            <a:schemeClr val="accent2"/>
          </a:fillRef>
          <a:effectRef idx="0">
            <a:schemeClr val="accent2"/>
          </a:effectRef>
          <a:fontRef idx="minor">
            <a:schemeClr val="tx1"/>
          </a:fontRef>
        </p:style>
      </p:cxnSp>
      <p:pic>
        <p:nvPicPr>
          <p:cNvPr id="28" name="Picture 27">
            <a:extLst>
              <a:ext uri="{FF2B5EF4-FFF2-40B4-BE49-F238E27FC236}">
                <a16:creationId xmlns:a16="http://schemas.microsoft.com/office/drawing/2014/main" id="{277D59B5-0390-1A53-3DCF-B49C8A53066C}"/>
              </a:ext>
            </a:extLst>
          </p:cNvPr>
          <p:cNvPicPr>
            <a:picLocks noChangeAspect="1"/>
          </p:cNvPicPr>
          <p:nvPr/>
        </p:nvPicPr>
        <p:blipFill>
          <a:blip r:embed="rId7"/>
          <a:stretch>
            <a:fillRect/>
          </a:stretch>
        </p:blipFill>
        <p:spPr>
          <a:xfrm>
            <a:off x="6913604" y="4588904"/>
            <a:ext cx="4939327" cy="1345633"/>
          </a:xfrm>
          <a:prstGeom prst="rect">
            <a:avLst/>
          </a:prstGeom>
        </p:spPr>
      </p:pic>
      <p:cxnSp>
        <p:nvCxnSpPr>
          <p:cNvPr id="29" name="Straight Connector 28">
            <a:extLst>
              <a:ext uri="{FF2B5EF4-FFF2-40B4-BE49-F238E27FC236}">
                <a16:creationId xmlns:a16="http://schemas.microsoft.com/office/drawing/2014/main" id="{7CD2BC50-305C-B7D8-DC20-58F7A5E5BEDB}"/>
              </a:ext>
            </a:extLst>
          </p:cNvPr>
          <p:cNvCxnSpPr>
            <a:cxnSpLocks/>
            <a:endCxn id="28" idx="1"/>
          </p:cNvCxnSpPr>
          <p:nvPr/>
        </p:nvCxnSpPr>
        <p:spPr>
          <a:xfrm>
            <a:off x="5606135" y="4856122"/>
            <a:ext cx="1307469" cy="405599"/>
          </a:xfrm>
          <a:prstGeom prst="line">
            <a:avLst/>
          </a:prstGeom>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94E13752-2AB4-B1DD-6173-EDA1AEF5BB9A}"/>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_1</a:t>
            </a:r>
          </a:p>
        </p:txBody>
      </p:sp>
    </p:spTree>
    <p:extLst>
      <p:ext uri="{BB962C8B-B14F-4D97-AF65-F5344CB8AC3E}">
        <p14:creationId xmlns:p14="http://schemas.microsoft.com/office/powerpoint/2010/main" val="245230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6BB3E-5663-3BF8-C7D4-089192E99A41}"/>
              </a:ext>
            </a:extLst>
          </p:cNvPr>
          <p:cNvPicPr>
            <a:picLocks noChangeAspect="1"/>
          </p:cNvPicPr>
          <p:nvPr/>
        </p:nvPicPr>
        <p:blipFill>
          <a:blip r:embed="rId2"/>
          <a:stretch>
            <a:fillRect/>
          </a:stretch>
        </p:blipFill>
        <p:spPr>
          <a:xfrm>
            <a:off x="81763" y="1037251"/>
            <a:ext cx="4398392" cy="2413277"/>
          </a:xfrm>
          <a:prstGeom prst="rect">
            <a:avLst/>
          </a:prstGeom>
        </p:spPr>
      </p:pic>
      <p:pic>
        <p:nvPicPr>
          <p:cNvPr id="6" name="Picture 5">
            <a:extLst>
              <a:ext uri="{FF2B5EF4-FFF2-40B4-BE49-F238E27FC236}">
                <a16:creationId xmlns:a16="http://schemas.microsoft.com/office/drawing/2014/main" id="{26FCBB90-B7D7-1D70-7BAF-28F3E81D1772}"/>
              </a:ext>
            </a:extLst>
          </p:cNvPr>
          <p:cNvPicPr>
            <a:picLocks noChangeAspect="1"/>
          </p:cNvPicPr>
          <p:nvPr/>
        </p:nvPicPr>
        <p:blipFill>
          <a:blip r:embed="rId3"/>
          <a:stretch>
            <a:fillRect/>
          </a:stretch>
        </p:blipFill>
        <p:spPr>
          <a:xfrm>
            <a:off x="4236435" y="1394426"/>
            <a:ext cx="4399982" cy="2413276"/>
          </a:xfrm>
          <a:prstGeom prst="rect">
            <a:avLst/>
          </a:prstGeom>
        </p:spPr>
      </p:pic>
      <p:pic>
        <p:nvPicPr>
          <p:cNvPr id="8" name="Picture 7">
            <a:extLst>
              <a:ext uri="{FF2B5EF4-FFF2-40B4-BE49-F238E27FC236}">
                <a16:creationId xmlns:a16="http://schemas.microsoft.com/office/drawing/2014/main" id="{4E27E5B2-DE5D-B6AA-DEE0-5B51E9C1C1DB}"/>
              </a:ext>
            </a:extLst>
          </p:cNvPr>
          <p:cNvPicPr>
            <a:picLocks noChangeAspect="1"/>
          </p:cNvPicPr>
          <p:nvPr/>
        </p:nvPicPr>
        <p:blipFill>
          <a:blip r:embed="rId4"/>
          <a:stretch>
            <a:fillRect/>
          </a:stretch>
        </p:blipFill>
        <p:spPr>
          <a:xfrm>
            <a:off x="8727758" y="1754594"/>
            <a:ext cx="3551619" cy="1963256"/>
          </a:xfrm>
          <a:prstGeom prst="rect">
            <a:avLst/>
          </a:prstGeom>
        </p:spPr>
      </p:pic>
      <p:pic>
        <p:nvPicPr>
          <p:cNvPr id="10" name="Picture 9">
            <a:extLst>
              <a:ext uri="{FF2B5EF4-FFF2-40B4-BE49-F238E27FC236}">
                <a16:creationId xmlns:a16="http://schemas.microsoft.com/office/drawing/2014/main" id="{2DBE22C6-23B8-D682-4B4A-F21566142891}"/>
              </a:ext>
            </a:extLst>
          </p:cNvPr>
          <p:cNvPicPr>
            <a:picLocks noChangeAspect="1"/>
          </p:cNvPicPr>
          <p:nvPr/>
        </p:nvPicPr>
        <p:blipFill>
          <a:blip r:embed="rId5"/>
          <a:stretch>
            <a:fillRect/>
          </a:stretch>
        </p:blipFill>
        <p:spPr>
          <a:xfrm>
            <a:off x="8713965" y="3807702"/>
            <a:ext cx="3330102" cy="1918879"/>
          </a:xfrm>
          <a:prstGeom prst="rect">
            <a:avLst/>
          </a:prstGeom>
        </p:spPr>
      </p:pic>
      <p:pic>
        <p:nvPicPr>
          <p:cNvPr id="12" name="Picture 11">
            <a:extLst>
              <a:ext uri="{FF2B5EF4-FFF2-40B4-BE49-F238E27FC236}">
                <a16:creationId xmlns:a16="http://schemas.microsoft.com/office/drawing/2014/main" id="{55DE463B-528C-6215-6E0A-77ED223DDDE0}"/>
              </a:ext>
            </a:extLst>
          </p:cNvPr>
          <p:cNvPicPr>
            <a:picLocks noChangeAspect="1"/>
          </p:cNvPicPr>
          <p:nvPr/>
        </p:nvPicPr>
        <p:blipFill>
          <a:blip r:embed="rId6"/>
          <a:stretch>
            <a:fillRect/>
          </a:stretch>
        </p:blipFill>
        <p:spPr>
          <a:xfrm>
            <a:off x="2625" y="3717850"/>
            <a:ext cx="4477530" cy="2482157"/>
          </a:xfrm>
          <a:prstGeom prst="rect">
            <a:avLst/>
          </a:prstGeom>
        </p:spPr>
      </p:pic>
      <p:pic>
        <p:nvPicPr>
          <p:cNvPr id="14" name="Picture 13">
            <a:extLst>
              <a:ext uri="{FF2B5EF4-FFF2-40B4-BE49-F238E27FC236}">
                <a16:creationId xmlns:a16="http://schemas.microsoft.com/office/drawing/2014/main" id="{AF4505C3-68EB-A25B-B54D-5E1F9A20F174}"/>
              </a:ext>
            </a:extLst>
          </p:cNvPr>
          <p:cNvPicPr>
            <a:picLocks noChangeAspect="1"/>
          </p:cNvPicPr>
          <p:nvPr/>
        </p:nvPicPr>
        <p:blipFill>
          <a:blip r:embed="rId7"/>
          <a:stretch>
            <a:fillRect/>
          </a:stretch>
        </p:blipFill>
        <p:spPr>
          <a:xfrm>
            <a:off x="4136777" y="3807702"/>
            <a:ext cx="4399982" cy="2392305"/>
          </a:xfrm>
          <a:prstGeom prst="rect">
            <a:avLst/>
          </a:prstGeom>
        </p:spPr>
      </p:pic>
      <p:grpSp>
        <p:nvGrpSpPr>
          <p:cNvPr id="2" name="Group 1">
            <a:extLst>
              <a:ext uri="{FF2B5EF4-FFF2-40B4-BE49-F238E27FC236}">
                <a16:creationId xmlns:a16="http://schemas.microsoft.com/office/drawing/2014/main" id="{33FA0FEA-9B75-0B16-5473-BA02E1D11021}"/>
              </a:ext>
            </a:extLst>
          </p:cNvPr>
          <p:cNvGrpSpPr/>
          <p:nvPr/>
        </p:nvGrpSpPr>
        <p:grpSpPr>
          <a:xfrm>
            <a:off x="467655" y="387523"/>
            <a:ext cx="1171575" cy="1171575"/>
            <a:chOff x="2590798" y="5062446"/>
            <a:chExt cx="1171575" cy="1171575"/>
          </a:xfrm>
        </p:grpSpPr>
        <p:sp>
          <p:nvSpPr>
            <p:cNvPr id="3" name="Oval 2">
              <a:extLst>
                <a:ext uri="{FF2B5EF4-FFF2-40B4-BE49-F238E27FC236}">
                  <a16:creationId xmlns:a16="http://schemas.microsoft.com/office/drawing/2014/main" id="{AAE10779-04C4-2E55-3075-9FE2B07D8914}"/>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5" name="Graphic 4" descr="Badge Tick with solid fill">
              <a:extLst>
                <a:ext uri="{FF2B5EF4-FFF2-40B4-BE49-F238E27FC236}">
                  <a16:creationId xmlns:a16="http://schemas.microsoft.com/office/drawing/2014/main" id="{0E52FE32-F418-A240-0FFA-B620473359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867D1F12-A633-67CB-01AC-5913550E9965}"/>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9" name="Group 8">
            <a:extLst>
              <a:ext uri="{FF2B5EF4-FFF2-40B4-BE49-F238E27FC236}">
                <a16:creationId xmlns:a16="http://schemas.microsoft.com/office/drawing/2014/main" id="{CE59472C-B9F3-5964-23A6-CC7219E19148}"/>
              </a:ext>
            </a:extLst>
          </p:cNvPr>
          <p:cNvGrpSpPr/>
          <p:nvPr/>
        </p:nvGrpSpPr>
        <p:grpSpPr>
          <a:xfrm>
            <a:off x="145284" y="0"/>
            <a:ext cx="1676724" cy="2031325"/>
            <a:chOff x="269571" y="1460949"/>
            <a:chExt cx="1676724" cy="2031325"/>
          </a:xfrm>
        </p:grpSpPr>
        <p:sp>
          <p:nvSpPr>
            <p:cNvPr id="11" name="TextBox 10">
              <a:extLst>
                <a:ext uri="{FF2B5EF4-FFF2-40B4-BE49-F238E27FC236}">
                  <a16:creationId xmlns:a16="http://schemas.microsoft.com/office/drawing/2014/main" id="{5076E142-AE29-8385-BC50-7BA329E59F7E}"/>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13" name="TextBox 12">
              <a:extLst>
                <a:ext uri="{FF2B5EF4-FFF2-40B4-BE49-F238E27FC236}">
                  <a16:creationId xmlns:a16="http://schemas.microsoft.com/office/drawing/2014/main" id="{8D963B57-723E-CCC2-7D03-CAC7F09BD6D2}"/>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5" name="TextBox 14">
            <a:extLst>
              <a:ext uri="{FF2B5EF4-FFF2-40B4-BE49-F238E27FC236}">
                <a16:creationId xmlns:a16="http://schemas.microsoft.com/office/drawing/2014/main" id="{3951B4EA-5D7A-5FE9-E73C-84FBDE8C23D3}"/>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6" name="Straight Connector 15">
            <a:extLst>
              <a:ext uri="{FF2B5EF4-FFF2-40B4-BE49-F238E27FC236}">
                <a16:creationId xmlns:a16="http://schemas.microsoft.com/office/drawing/2014/main" id="{B1E1614F-777E-5C41-E4C8-A4A8C039F198}"/>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46B3AD-A0E6-EB26-42F6-E01D55F371B0}"/>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06F8588-6DB3-8CF0-F155-DF8E5392F841}"/>
              </a:ext>
            </a:extLst>
          </p:cNvPr>
          <p:cNvSpPr txBox="1"/>
          <p:nvPr/>
        </p:nvSpPr>
        <p:spPr>
          <a:xfrm>
            <a:off x="-118211" y="2846954"/>
            <a:ext cx="2150534" cy="523220"/>
          </a:xfrm>
          <a:prstGeom prst="rect">
            <a:avLst/>
          </a:prstGeom>
          <a:noFill/>
        </p:spPr>
        <p:txBody>
          <a:bodyPr wrap="square" rtlCol="0">
            <a:spAutoFit/>
          </a:bodyPr>
          <a:lstStyle/>
          <a:p>
            <a:r>
              <a:rPr lang="en-US" sz="2800" b="1" dirty="0">
                <a:highlight>
                  <a:srgbClr val="FFFF00"/>
                </a:highlight>
              </a:rPr>
              <a:t>RISE1 _1</a:t>
            </a:r>
          </a:p>
        </p:txBody>
      </p:sp>
    </p:spTree>
    <p:extLst>
      <p:ext uri="{BB962C8B-B14F-4D97-AF65-F5344CB8AC3E}">
        <p14:creationId xmlns:p14="http://schemas.microsoft.com/office/powerpoint/2010/main" val="1073692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3B4E73F-DF18-D610-1114-4C4C7B049BAF}"/>
              </a:ext>
            </a:extLst>
          </p:cNvPr>
          <p:cNvSpPr txBox="1"/>
          <p:nvPr/>
        </p:nvSpPr>
        <p:spPr>
          <a:xfrm>
            <a:off x="10333608" y="403845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873D201F-C64F-465C-2F68-7CA9C69D6B11}"/>
              </a:ext>
            </a:extLst>
          </p:cNvPr>
          <p:cNvSpPr txBox="1"/>
          <p:nvPr/>
        </p:nvSpPr>
        <p:spPr>
          <a:xfrm>
            <a:off x="2863273" y="3057389"/>
            <a:ext cx="6280726" cy="1200329"/>
          </a:xfrm>
          <a:prstGeom prst="rect">
            <a:avLst/>
          </a:prstGeom>
          <a:noFill/>
        </p:spPr>
        <p:txBody>
          <a:bodyPr wrap="square">
            <a:spAutoFit/>
          </a:bodyPr>
          <a:lstStyle/>
          <a:p>
            <a:pPr marL="342900" indent="-342900">
              <a:buAutoNum type="arabicPeriod"/>
            </a:pPr>
            <a:r>
              <a:rPr lang="en-US" sz="1800" dirty="0"/>
              <a:t>10 step for becoming a focused expert in digital age : Niche to Positioning : FREEDOM_Buss_blueprint_10 steps_nc_workbook.pdf</a:t>
            </a:r>
          </a:p>
          <a:p>
            <a:endParaRPr lang="en-US" sz="1800" dirty="0"/>
          </a:p>
        </p:txBody>
      </p:sp>
      <p:sp>
        <p:nvSpPr>
          <p:cNvPr id="13" name="TextBox 12">
            <a:extLst>
              <a:ext uri="{FF2B5EF4-FFF2-40B4-BE49-F238E27FC236}">
                <a16:creationId xmlns:a16="http://schemas.microsoft.com/office/drawing/2014/main" id="{6BB2919E-2956-F3CD-16D0-EE2B9A6FB37A}"/>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_1</a:t>
            </a:r>
          </a:p>
        </p:txBody>
      </p:sp>
    </p:spTree>
    <p:extLst>
      <p:ext uri="{BB962C8B-B14F-4D97-AF65-F5344CB8AC3E}">
        <p14:creationId xmlns:p14="http://schemas.microsoft.com/office/powerpoint/2010/main" val="2175366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FA0FEA-9B75-0B16-5473-BA02E1D11021}"/>
              </a:ext>
            </a:extLst>
          </p:cNvPr>
          <p:cNvGrpSpPr/>
          <p:nvPr/>
        </p:nvGrpSpPr>
        <p:grpSpPr>
          <a:xfrm>
            <a:off x="467655" y="387523"/>
            <a:ext cx="1171575" cy="1171575"/>
            <a:chOff x="2590798" y="5062446"/>
            <a:chExt cx="1171575" cy="1171575"/>
          </a:xfrm>
        </p:grpSpPr>
        <p:sp>
          <p:nvSpPr>
            <p:cNvPr id="3" name="Oval 2">
              <a:extLst>
                <a:ext uri="{FF2B5EF4-FFF2-40B4-BE49-F238E27FC236}">
                  <a16:creationId xmlns:a16="http://schemas.microsoft.com/office/drawing/2014/main" id="{AAE10779-04C4-2E55-3075-9FE2B07D8914}"/>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5" name="Graphic 4" descr="Badge Tick with solid fill">
              <a:extLst>
                <a:ext uri="{FF2B5EF4-FFF2-40B4-BE49-F238E27FC236}">
                  <a16:creationId xmlns:a16="http://schemas.microsoft.com/office/drawing/2014/main" id="{0E52FE32-F418-A240-0FFA-B620473359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867D1F12-A633-67CB-01AC-5913550E9965}"/>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9" name="Group 8">
            <a:extLst>
              <a:ext uri="{FF2B5EF4-FFF2-40B4-BE49-F238E27FC236}">
                <a16:creationId xmlns:a16="http://schemas.microsoft.com/office/drawing/2014/main" id="{CE59472C-B9F3-5964-23A6-CC7219E19148}"/>
              </a:ext>
            </a:extLst>
          </p:cNvPr>
          <p:cNvGrpSpPr/>
          <p:nvPr/>
        </p:nvGrpSpPr>
        <p:grpSpPr>
          <a:xfrm>
            <a:off x="145284" y="0"/>
            <a:ext cx="1676724" cy="2031325"/>
            <a:chOff x="269571" y="1460949"/>
            <a:chExt cx="1676724" cy="2031325"/>
          </a:xfrm>
        </p:grpSpPr>
        <p:sp>
          <p:nvSpPr>
            <p:cNvPr id="11" name="TextBox 10">
              <a:extLst>
                <a:ext uri="{FF2B5EF4-FFF2-40B4-BE49-F238E27FC236}">
                  <a16:creationId xmlns:a16="http://schemas.microsoft.com/office/drawing/2014/main" id="{5076E142-AE29-8385-BC50-7BA329E59F7E}"/>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13" name="TextBox 12">
              <a:extLst>
                <a:ext uri="{FF2B5EF4-FFF2-40B4-BE49-F238E27FC236}">
                  <a16:creationId xmlns:a16="http://schemas.microsoft.com/office/drawing/2014/main" id="{8D963B57-723E-CCC2-7D03-CAC7F09BD6D2}"/>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5" name="TextBox 14">
            <a:extLst>
              <a:ext uri="{FF2B5EF4-FFF2-40B4-BE49-F238E27FC236}">
                <a16:creationId xmlns:a16="http://schemas.microsoft.com/office/drawing/2014/main" id="{3951B4EA-5D7A-5FE9-E73C-84FBDE8C23D3}"/>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6" name="Straight Connector 15">
            <a:extLst>
              <a:ext uri="{FF2B5EF4-FFF2-40B4-BE49-F238E27FC236}">
                <a16:creationId xmlns:a16="http://schemas.microsoft.com/office/drawing/2014/main" id="{B1E1614F-777E-5C41-E4C8-A4A8C039F198}"/>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46B3AD-A0E6-EB26-42F6-E01D55F371B0}"/>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41B16AD1-6856-0C3F-1365-A2A6DA921FE9}"/>
              </a:ext>
            </a:extLst>
          </p:cNvPr>
          <p:cNvPicPr>
            <a:picLocks noChangeAspect="1"/>
          </p:cNvPicPr>
          <p:nvPr/>
        </p:nvPicPr>
        <p:blipFill>
          <a:blip r:embed="rId3"/>
          <a:stretch>
            <a:fillRect/>
          </a:stretch>
        </p:blipFill>
        <p:spPr>
          <a:xfrm>
            <a:off x="-1041782" y="1530704"/>
            <a:ext cx="6514915" cy="4514987"/>
          </a:xfrm>
          <a:prstGeom prst="rect">
            <a:avLst/>
          </a:prstGeom>
        </p:spPr>
      </p:pic>
      <p:pic>
        <p:nvPicPr>
          <p:cNvPr id="19" name="Picture 18">
            <a:extLst>
              <a:ext uri="{FF2B5EF4-FFF2-40B4-BE49-F238E27FC236}">
                <a16:creationId xmlns:a16="http://schemas.microsoft.com/office/drawing/2014/main" id="{FF8D6696-C490-91EF-0EAF-32C0DDD7F020}"/>
              </a:ext>
            </a:extLst>
          </p:cNvPr>
          <p:cNvPicPr>
            <a:picLocks noChangeAspect="1"/>
          </p:cNvPicPr>
          <p:nvPr/>
        </p:nvPicPr>
        <p:blipFill>
          <a:blip r:embed="rId4"/>
          <a:stretch>
            <a:fillRect/>
          </a:stretch>
        </p:blipFill>
        <p:spPr>
          <a:xfrm>
            <a:off x="5454296" y="1422263"/>
            <a:ext cx="6096001" cy="3427454"/>
          </a:xfrm>
          <a:prstGeom prst="rect">
            <a:avLst/>
          </a:prstGeom>
        </p:spPr>
      </p:pic>
      <p:pic>
        <p:nvPicPr>
          <p:cNvPr id="20" name="Picture 19">
            <a:extLst>
              <a:ext uri="{FF2B5EF4-FFF2-40B4-BE49-F238E27FC236}">
                <a16:creationId xmlns:a16="http://schemas.microsoft.com/office/drawing/2014/main" id="{43C3FC8C-B45C-FBEA-9B56-6B3B5A91513E}"/>
              </a:ext>
            </a:extLst>
          </p:cNvPr>
          <p:cNvPicPr>
            <a:picLocks noChangeAspect="1"/>
          </p:cNvPicPr>
          <p:nvPr/>
        </p:nvPicPr>
        <p:blipFill>
          <a:blip r:embed="rId5"/>
          <a:stretch>
            <a:fillRect/>
          </a:stretch>
        </p:blipFill>
        <p:spPr>
          <a:xfrm>
            <a:off x="4221110" y="3905744"/>
            <a:ext cx="4353334" cy="2697241"/>
          </a:xfrm>
          <a:prstGeom prst="rect">
            <a:avLst/>
          </a:prstGeom>
        </p:spPr>
      </p:pic>
      <p:sp>
        <p:nvSpPr>
          <p:cNvPr id="21" name="TextBox 20">
            <a:extLst>
              <a:ext uri="{FF2B5EF4-FFF2-40B4-BE49-F238E27FC236}">
                <a16:creationId xmlns:a16="http://schemas.microsoft.com/office/drawing/2014/main" id="{6CB2E970-E335-E723-8551-93B218332112}"/>
              </a:ext>
            </a:extLst>
          </p:cNvPr>
          <p:cNvSpPr txBox="1"/>
          <p:nvPr/>
        </p:nvSpPr>
        <p:spPr>
          <a:xfrm>
            <a:off x="2531533" y="1559098"/>
            <a:ext cx="2291205" cy="369332"/>
          </a:xfrm>
          <a:prstGeom prst="rect">
            <a:avLst/>
          </a:prstGeom>
          <a:noFill/>
        </p:spPr>
        <p:txBody>
          <a:bodyPr wrap="none" rtlCol="0">
            <a:spAutoFit/>
          </a:bodyPr>
          <a:lstStyle/>
          <a:p>
            <a:r>
              <a:rPr lang="en-US" dirty="0"/>
              <a:t>3 Categories of people</a:t>
            </a:r>
          </a:p>
        </p:txBody>
      </p:sp>
      <p:sp>
        <p:nvSpPr>
          <p:cNvPr id="6" name="TextBox 5">
            <a:extLst>
              <a:ext uri="{FF2B5EF4-FFF2-40B4-BE49-F238E27FC236}">
                <a16:creationId xmlns:a16="http://schemas.microsoft.com/office/drawing/2014/main" id="{B47280FB-A715-62D6-B382-E4A2A795DE8E}"/>
              </a:ext>
            </a:extLst>
          </p:cNvPr>
          <p:cNvSpPr txBox="1"/>
          <p:nvPr/>
        </p:nvSpPr>
        <p:spPr>
          <a:xfrm>
            <a:off x="-650940" y="1667539"/>
            <a:ext cx="2150534" cy="523220"/>
          </a:xfrm>
          <a:prstGeom prst="rect">
            <a:avLst/>
          </a:prstGeom>
          <a:noFill/>
        </p:spPr>
        <p:txBody>
          <a:bodyPr wrap="square" rtlCol="0">
            <a:spAutoFit/>
          </a:bodyPr>
          <a:lstStyle/>
          <a:p>
            <a:r>
              <a:rPr lang="en-US" sz="2800" b="1" dirty="0">
                <a:highlight>
                  <a:srgbClr val="FFFF00"/>
                </a:highlight>
              </a:rPr>
              <a:t>RISE1 _1</a:t>
            </a:r>
          </a:p>
        </p:txBody>
      </p:sp>
    </p:spTree>
    <p:extLst>
      <p:ext uri="{BB962C8B-B14F-4D97-AF65-F5344CB8AC3E}">
        <p14:creationId xmlns:p14="http://schemas.microsoft.com/office/powerpoint/2010/main" val="3273479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3B4E73F-DF18-D610-1114-4C4C7B049BAF}"/>
              </a:ext>
            </a:extLst>
          </p:cNvPr>
          <p:cNvSpPr txBox="1"/>
          <p:nvPr/>
        </p:nvSpPr>
        <p:spPr>
          <a:xfrm>
            <a:off x="10333608" y="4038453"/>
            <a:ext cx="184731" cy="369332"/>
          </a:xfrm>
          <a:prstGeom prst="rect">
            <a:avLst/>
          </a:prstGeom>
          <a:noFill/>
        </p:spPr>
        <p:txBody>
          <a:bodyPr wrap="none" rtlCol="0">
            <a:spAutoFit/>
          </a:bodyPr>
          <a:lstStyle/>
          <a:p>
            <a:endParaRPr lang="en-US" dirty="0"/>
          </a:p>
        </p:txBody>
      </p:sp>
      <p:pic>
        <p:nvPicPr>
          <p:cNvPr id="2" name="Picture 1">
            <a:extLst>
              <a:ext uri="{FF2B5EF4-FFF2-40B4-BE49-F238E27FC236}">
                <a16:creationId xmlns:a16="http://schemas.microsoft.com/office/drawing/2014/main" id="{4FAC2E7D-065B-C4D8-AE97-122C27F6658F}"/>
              </a:ext>
            </a:extLst>
          </p:cNvPr>
          <p:cNvPicPr>
            <a:picLocks noChangeAspect="1"/>
          </p:cNvPicPr>
          <p:nvPr/>
        </p:nvPicPr>
        <p:blipFill>
          <a:blip r:embed="rId3"/>
          <a:stretch>
            <a:fillRect/>
          </a:stretch>
        </p:blipFill>
        <p:spPr>
          <a:xfrm>
            <a:off x="6538542" y="1559098"/>
            <a:ext cx="4886401" cy="3085544"/>
          </a:xfrm>
          <a:prstGeom prst="rect">
            <a:avLst/>
          </a:prstGeom>
        </p:spPr>
      </p:pic>
      <p:pic>
        <p:nvPicPr>
          <p:cNvPr id="13" name="Picture 12">
            <a:extLst>
              <a:ext uri="{FF2B5EF4-FFF2-40B4-BE49-F238E27FC236}">
                <a16:creationId xmlns:a16="http://schemas.microsoft.com/office/drawing/2014/main" id="{D6145C18-6D1B-E8AE-5C84-F684DCC46938}"/>
              </a:ext>
            </a:extLst>
          </p:cNvPr>
          <p:cNvPicPr>
            <a:picLocks noChangeAspect="1"/>
          </p:cNvPicPr>
          <p:nvPr/>
        </p:nvPicPr>
        <p:blipFill>
          <a:blip r:embed="rId4"/>
          <a:stretch>
            <a:fillRect/>
          </a:stretch>
        </p:blipFill>
        <p:spPr>
          <a:xfrm>
            <a:off x="1280493" y="1694808"/>
            <a:ext cx="4746620" cy="2581654"/>
          </a:xfrm>
          <a:prstGeom prst="rect">
            <a:avLst/>
          </a:prstGeom>
        </p:spPr>
      </p:pic>
      <p:pic>
        <p:nvPicPr>
          <p:cNvPr id="17" name="Picture 16">
            <a:extLst>
              <a:ext uri="{FF2B5EF4-FFF2-40B4-BE49-F238E27FC236}">
                <a16:creationId xmlns:a16="http://schemas.microsoft.com/office/drawing/2014/main" id="{AFD679FD-9536-5667-221B-3EBF46BB0E63}"/>
              </a:ext>
            </a:extLst>
          </p:cNvPr>
          <p:cNvPicPr>
            <a:picLocks noChangeAspect="1"/>
          </p:cNvPicPr>
          <p:nvPr/>
        </p:nvPicPr>
        <p:blipFill>
          <a:blip r:embed="rId5"/>
          <a:stretch>
            <a:fillRect/>
          </a:stretch>
        </p:blipFill>
        <p:spPr>
          <a:xfrm>
            <a:off x="5343209" y="4644642"/>
            <a:ext cx="5322660" cy="2070191"/>
          </a:xfrm>
          <a:prstGeom prst="rect">
            <a:avLst/>
          </a:prstGeom>
        </p:spPr>
      </p:pic>
      <p:pic>
        <p:nvPicPr>
          <p:cNvPr id="18" name="Picture 17">
            <a:extLst>
              <a:ext uri="{FF2B5EF4-FFF2-40B4-BE49-F238E27FC236}">
                <a16:creationId xmlns:a16="http://schemas.microsoft.com/office/drawing/2014/main" id="{86A35354-D33E-D293-F20E-C6D10FE5F3E2}"/>
              </a:ext>
            </a:extLst>
          </p:cNvPr>
          <p:cNvPicPr>
            <a:picLocks noChangeAspect="1"/>
          </p:cNvPicPr>
          <p:nvPr/>
        </p:nvPicPr>
        <p:blipFill>
          <a:blip r:embed="rId6"/>
          <a:stretch>
            <a:fillRect/>
          </a:stretch>
        </p:blipFill>
        <p:spPr>
          <a:xfrm>
            <a:off x="8385069" y="2734322"/>
            <a:ext cx="4081808" cy="2367654"/>
          </a:xfrm>
          <a:prstGeom prst="rect">
            <a:avLst/>
          </a:prstGeom>
        </p:spPr>
      </p:pic>
      <p:pic>
        <p:nvPicPr>
          <p:cNvPr id="19" name="Picture 18">
            <a:extLst>
              <a:ext uri="{FF2B5EF4-FFF2-40B4-BE49-F238E27FC236}">
                <a16:creationId xmlns:a16="http://schemas.microsoft.com/office/drawing/2014/main" id="{D4A1BD61-50E0-5815-D8D0-9C9BF98C6EED}"/>
              </a:ext>
            </a:extLst>
          </p:cNvPr>
          <p:cNvPicPr>
            <a:picLocks noChangeAspect="1"/>
          </p:cNvPicPr>
          <p:nvPr/>
        </p:nvPicPr>
        <p:blipFill>
          <a:blip r:embed="rId7"/>
          <a:stretch>
            <a:fillRect/>
          </a:stretch>
        </p:blipFill>
        <p:spPr>
          <a:xfrm>
            <a:off x="11166284" y="2543534"/>
            <a:ext cx="3704715" cy="2457092"/>
          </a:xfrm>
          <a:prstGeom prst="rect">
            <a:avLst/>
          </a:prstGeom>
        </p:spPr>
      </p:pic>
      <p:sp>
        <p:nvSpPr>
          <p:cNvPr id="20" name="TextBox 19">
            <a:extLst>
              <a:ext uri="{FF2B5EF4-FFF2-40B4-BE49-F238E27FC236}">
                <a16:creationId xmlns:a16="http://schemas.microsoft.com/office/drawing/2014/main" id="{4EEAC608-480E-1178-DAF0-01F01FF67B2A}"/>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_1</a:t>
            </a:r>
          </a:p>
        </p:txBody>
      </p:sp>
    </p:spTree>
    <p:extLst>
      <p:ext uri="{BB962C8B-B14F-4D97-AF65-F5344CB8AC3E}">
        <p14:creationId xmlns:p14="http://schemas.microsoft.com/office/powerpoint/2010/main" val="1955445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3B4E73F-DF18-D610-1114-4C4C7B049BAF}"/>
              </a:ext>
            </a:extLst>
          </p:cNvPr>
          <p:cNvSpPr txBox="1"/>
          <p:nvPr/>
        </p:nvSpPr>
        <p:spPr>
          <a:xfrm>
            <a:off x="10333608" y="4038453"/>
            <a:ext cx="184731" cy="369332"/>
          </a:xfrm>
          <a:prstGeom prst="rect">
            <a:avLst/>
          </a:prstGeom>
          <a:noFill/>
        </p:spPr>
        <p:txBody>
          <a:bodyPr wrap="none" rtlCol="0">
            <a:spAutoFit/>
          </a:bodyPr>
          <a:lstStyle/>
          <a:p>
            <a:endParaRPr lang="en-US" dirty="0"/>
          </a:p>
        </p:txBody>
      </p:sp>
      <p:pic>
        <p:nvPicPr>
          <p:cNvPr id="2" name="Picture 1">
            <a:extLst>
              <a:ext uri="{FF2B5EF4-FFF2-40B4-BE49-F238E27FC236}">
                <a16:creationId xmlns:a16="http://schemas.microsoft.com/office/drawing/2014/main" id="{C87C87A5-CE1C-8137-A9B1-8CD1D5B0FECE}"/>
              </a:ext>
            </a:extLst>
          </p:cNvPr>
          <p:cNvPicPr>
            <a:picLocks noChangeAspect="1"/>
          </p:cNvPicPr>
          <p:nvPr/>
        </p:nvPicPr>
        <p:blipFill>
          <a:blip r:embed="rId3"/>
          <a:stretch>
            <a:fillRect/>
          </a:stretch>
        </p:blipFill>
        <p:spPr>
          <a:xfrm>
            <a:off x="-130463" y="1609970"/>
            <a:ext cx="5082417" cy="2868778"/>
          </a:xfrm>
          <a:prstGeom prst="rect">
            <a:avLst/>
          </a:prstGeom>
        </p:spPr>
      </p:pic>
      <p:pic>
        <p:nvPicPr>
          <p:cNvPr id="3" name="Picture 2">
            <a:extLst>
              <a:ext uri="{FF2B5EF4-FFF2-40B4-BE49-F238E27FC236}">
                <a16:creationId xmlns:a16="http://schemas.microsoft.com/office/drawing/2014/main" id="{372E28DB-BDEF-6B1B-31C0-EF5DDA9A06E2}"/>
              </a:ext>
            </a:extLst>
          </p:cNvPr>
          <p:cNvPicPr>
            <a:picLocks noChangeAspect="1"/>
          </p:cNvPicPr>
          <p:nvPr/>
        </p:nvPicPr>
        <p:blipFill>
          <a:blip r:embed="rId4"/>
          <a:stretch>
            <a:fillRect/>
          </a:stretch>
        </p:blipFill>
        <p:spPr>
          <a:xfrm>
            <a:off x="5543550" y="3097357"/>
            <a:ext cx="4790058" cy="2875536"/>
          </a:xfrm>
          <a:prstGeom prst="rect">
            <a:avLst/>
          </a:prstGeom>
        </p:spPr>
      </p:pic>
      <p:pic>
        <p:nvPicPr>
          <p:cNvPr id="13" name="Picture 12">
            <a:extLst>
              <a:ext uri="{FF2B5EF4-FFF2-40B4-BE49-F238E27FC236}">
                <a16:creationId xmlns:a16="http://schemas.microsoft.com/office/drawing/2014/main" id="{F293136A-AC48-D4DD-12B6-EF6A45D7B3FC}"/>
              </a:ext>
            </a:extLst>
          </p:cNvPr>
          <p:cNvPicPr>
            <a:picLocks noChangeAspect="1"/>
          </p:cNvPicPr>
          <p:nvPr/>
        </p:nvPicPr>
        <p:blipFill>
          <a:blip r:embed="rId5"/>
          <a:stretch>
            <a:fillRect/>
          </a:stretch>
        </p:blipFill>
        <p:spPr>
          <a:xfrm>
            <a:off x="5543550" y="959113"/>
            <a:ext cx="4616338" cy="2119049"/>
          </a:xfrm>
          <a:prstGeom prst="rect">
            <a:avLst/>
          </a:prstGeom>
        </p:spPr>
      </p:pic>
    </p:spTree>
    <p:extLst>
      <p:ext uri="{BB962C8B-B14F-4D97-AF65-F5344CB8AC3E}">
        <p14:creationId xmlns:p14="http://schemas.microsoft.com/office/powerpoint/2010/main" val="700441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FA0FEA-9B75-0B16-5473-BA02E1D11021}"/>
              </a:ext>
            </a:extLst>
          </p:cNvPr>
          <p:cNvGrpSpPr/>
          <p:nvPr/>
        </p:nvGrpSpPr>
        <p:grpSpPr>
          <a:xfrm>
            <a:off x="467655" y="387523"/>
            <a:ext cx="1171575" cy="1171575"/>
            <a:chOff x="2590798" y="5062446"/>
            <a:chExt cx="1171575" cy="1171575"/>
          </a:xfrm>
        </p:grpSpPr>
        <p:sp>
          <p:nvSpPr>
            <p:cNvPr id="3" name="Oval 2">
              <a:extLst>
                <a:ext uri="{FF2B5EF4-FFF2-40B4-BE49-F238E27FC236}">
                  <a16:creationId xmlns:a16="http://schemas.microsoft.com/office/drawing/2014/main" id="{AAE10779-04C4-2E55-3075-9FE2B07D8914}"/>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5" name="Graphic 4" descr="Badge Tick with solid fill">
              <a:extLst>
                <a:ext uri="{FF2B5EF4-FFF2-40B4-BE49-F238E27FC236}">
                  <a16:creationId xmlns:a16="http://schemas.microsoft.com/office/drawing/2014/main" id="{0E52FE32-F418-A240-0FFA-B620473359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867D1F12-A633-67CB-01AC-5913550E9965}"/>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9" name="Group 8">
            <a:extLst>
              <a:ext uri="{FF2B5EF4-FFF2-40B4-BE49-F238E27FC236}">
                <a16:creationId xmlns:a16="http://schemas.microsoft.com/office/drawing/2014/main" id="{CE59472C-B9F3-5964-23A6-CC7219E19148}"/>
              </a:ext>
            </a:extLst>
          </p:cNvPr>
          <p:cNvGrpSpPr/>
          <p:nvPr/>
        </p:nvGrpSpPr>
        <p:grpSpPr>
          <a:xfrm>
            <a:off x="145284" y="0"/>
            <a:ext cx="1676724" cy="2031325"/>
            <a:chOff x="269571" y="1460949"/>
            <a:chExt cx="1676724" cy="2031325"/>
          </a:xfrm>
        </p:grpSpPr>
        <p:sp>
          <p:nvSpPr>
            <p:cNvPr id="11" name="TextBox 10">
              <a:extLst>
                <a:ext uri="{FF2B5EF4-FFF2-40B4-BE49-F238E27FC236}">
                  <a16:creationId xmlns:a16="http://schemas.microsoft.com/office/drawing/2014/main" id="{5076E142-AE29-8385-BC50-7BA329E59F7E}"/>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13" name="TextBox 12">
              <a:extLst>
                <a:ext uri="{FF2B5EF4-FFF2-40B4-BE49-F238E27FC236}">
                  <a16:creationId xmlns:a16="http://schemas.microsoft.com/office/drawing/2014/main" id="{8D963B57-723E-CCC2-7D03-CAC7F09BD6D2}"/>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5" name="TextBox 14">
            <a:extLst>
              <a:ext uri="{FF2B5EF4-FFF2-40B4-BE49-F238E27FC236}">
                <a16:creationId xmlns:a16="http://schemas.microsoft.com/office/drawing/2014/main" id="{3951B4EA-5D7A-5FE9-E73C-84FBDE8C23D3}"/>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6" name="Straight Connector 15">
            <a:extLst>
              <a:ext uri="{FF2B5EF4-FFF2-40B4-BE49-F238E27FC236}">
                <a16:creationId xmlns:a16="http://schemas.microsoft.com/office/drawing/2014/main" id="{B1E1614F-777E-5C41-E4C8-A4A8C039F198}"/>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46B3AD-A0E6-EB26-42F6-E01D55F371B0}"/>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3FE6AABE-BC0F-06A8-3EFB-D86063BFFEE8}"/>
              </a:ext>
            </a:extLst>
          </p:cNvPr>
          <p:cNvPicPr>
            <a:picLocks noChangeAspect="1"/>
          </p:cNvPicPr>
          <p:nvPr/>
        </p:nvPicPr>
        <p:blipFill>
          <a:blip r:embed="rId3"/>
          <a:stretch>
            <a:fillRect/>
          </a:stretch>
        </p:blipFill>
        <p:spPr>
          <a:xfrm>
            <a:off x="1860110" y="1559098"/>
            <a:ext cx="7076240" cy="4569343"/>
          </a:xfrm>
          <a:prstGeom prst="rect">
            <a:avLst/>
          </a:prstGeom>
        </p:spPr>
      </p:pic>
      <p:sp>
        <p:nvSpPr>
          <p:cNvPr id="6" name="TextBox 5">
            <a:extLst>
              <a:ext uri="{FF2B5EF4-FFF2-40B4-BE49-F238E27FC236}">
                <a16:creationId xmlns:a16="http://schemas.microsoft.com/office/drawing/2014/main" id="{36B306EC-173F-C125-0D3C-C7886317641A}"/>
              </a:ext>
            </a:extLst>
          </p:cNvPr>
          <p:cNvSpPr txBox="1"/>
          <p:nvPr/>
        </p:nvSpPr>
        <p:spPr>
          <a:xfrm>
            <a:off x="1677332" y="1322135"/>
            <a:ext cx="1030090" cy="369332"/>
          </a:xfrm>
          <a:prstGeom prst="rect">
            <a:avLst/>
          </a:prstGeom>
          <a:noFill/>
        </p:spPr>
        <p:txBody>
          <a:bodyPr wrap="none" rtlCol="0">
            <a:spAutoFit/>
          </a:bodyPr>
          <a:lstStyle/>
          <a:p>
            <a:r>
              <a:rPr lang="en-US" dirty="0"/>
              <a:t>SYSTEMS</a:t>
            </a:r>
          </a:p>
        </p:txBody>
      </p:sp>
      <p:sp>
        <p:nvSpPr>
          <p:cNvPr id="8" name="TextBox 7">
            <a:extLst>
              <a:ext uri="{FF2B5EF4-FFF2-40B4-BE49-F238E27FC236}">
                <a16:creationId xmlns:a16="http://schemas.microsoft.com/office/drawing/2014/main" id="{391D84BD-7C37-5586-FE4E-7EEDA87C0984}"/>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_3</a:t>
            </a:r>
          </a:p>
        </p:txBody>
      </p:sp>
    </p:spTree>
    <p:extLst>
      <p:ext uri="{BB962C8B-B14F-4D97-AF65-F5344CB8AC3E}">
        <p14:creationId xmlns:p14="http://schemas.microsoft.com/office/powerpoint/2010/main" val="1286655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3B4E73F-DF18-D610-1114-4C4C7B049BAF}"/>
              </a:ext>
            </a:extLst>
          </p:cNvPr>
          <p:cNvSpPr txBox="1"/>
          <p:nvPr/>
        </p:nvSpPr>
        <p:spPr>
          <a:xfrm>
            <a:off x="10333608" y="4038453"/>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9DEB8352-E760-D45C-C0CE-161B31FBFF9C}"/>
              </a:ext>
            </a:extLst>
          </p:cNvPr>
          <p:cNvSpPr txBox="1"/>
          <p:nvPr/>
        </p:nvSpPr>
        <p:spPr>
          <a:xfrm>
            <a:off x="1677332" y="1422263"/>
            <a:ext cx="2294924" cy="369332"/>
          </a:xfrm>
          <a:prstGeom prst="rect">
            <a:avLst/>
          </a:prstGeom>
          <a:noFill/>
        </p:spPr>
        <p:txBody>
          <a:bodyPr wrap="none" rtlCol="0">
            <a:spAutoFit/>
          </a:bodyPr>
          <a:lstStyle/>
          <a:p>
            <a:r>
              <a:rPr lang="en-US" dirty="0"/>
              <a:t>WEBINAR WORKBOOK</a:t>
            </a:r>
          </a:p>
        </p:txBody>
      </p:sp>
      <p:pic>
        <p:nvPicPr>
          <p:cNvPr id="13" name="Picture 12">
            <a:extLst>
              <a:ext uri="{FF2B5EF4-FFF2-40B4-BE49-F238E27FC236}">
                <a16:creationId xmlns:a16="http://schemas.microsoft.com/office/drawing/2014/main" id="{5D0F29A5-8883-39A8-0FD5-04727A5BFC7D}"/>
              </a:ext>
            </a:extLst>
          </p:cNvPr>
          <p:cNvPicPr>
            <a:picLocks noChangeAspect="1"/>
          </p:cNvPicPr>
          <p:nvPr/>
        </p:nvPicPr>
        <p:blipFill>
          <a:blip r:embed="rId3"/>
          <a:stretch>
            <a:fillRect/>
          </a:stretch>
        </p:blipFill>
        <p:spPr>
          <a:xfrm>
            <a:off x="407145" y="1851929"/>
            <a:ext cx="2520571" cy="1402222"/>
          </a:xfrm>
          <a:prstGeom prst="rect">
            <a:avLst/>
          </a:prstGeom>
        </p:spPr>
      </p:pic>
      <p:pic>
        <p:nvPicPr>
          <p:cNvPr id="16" name="Picture 15">
            <a:extLst>
              <a:ext uri="{FF2B5EF4-FFF2-40B4-BE49-F238E27FC236}">
                <a16:creationId xmlns:a16="http://schemas.microsoft.com/office/drawing/2014/main" id="{86F221EE-11FC-F38F-3B4D-05524918B50C}"/>
              </a:ext>
            </a:extLst>
          </p:cNvPr>
          <p:cNvPicPr>
            <a:picLocks noChangeAspect="1"/>
          </p:cNvPicPr>
          <p:nvPr/>
        </p:nvPicPr>
        <p:blipFill>
          <a:blip r:embed="rId4"/>
          <a:stretch>
            <a:fillRect/>
          </a:stretch>
        </p:blipFill>
        <p:spPr>
          <a:xfrm>
            <a:off x="379972" y="3452102"/>
            <a:ext cx="2587377" cy="1470509"/>
          </a:xfrm>
          <a:prstGeom prst="rect">
            <a:avLst/>
          </a:prstGeom>
        </p:spPr>
      </p:pic>
      <p:pic>
        <p:nvPicPr>
          <p:cNvPr id="18" name="Picture 17">
            <a:extLst>
              <a:ext uri="{FF2B5EF4-FFF2-40B4-BE49-F238E27FC236}">
                <a16:creationId xmlns:a16="http://schemas.microsoft.com/office/drawing/2014/main" id="{70B114C5-A0C3-9064-C82B-E98BF1303240}"/>
              </a:ext>
            </a:extLst>
          </p:cNvPr>
          <p:cNvPicPr>
            <a:picLocks noChangeAspect="1"/>
          </p:cNvPicPr>
          <p:nvPr/>
        </p:nvPicPr>
        <p:blipFill>
          <a:blip r:embed="rId5"/>
          <a:stretch>
            <a:fillRect/>
          </a:stretch>
        </p:blipFill>
        <p:spPr>
          <a:xfrm>
            <a:off x="360198" y="5027185"/>
            <a:ext cx="2426434" cy="1443292"/>
          </a:xfrm>
          <a:prstGeom prst="rect">
            <a:avLst/>
          </a:prstGeom>
        </p:spPr>
      </p:pic>
      <p:pic>
        <p:nvPicPr>
          <p:cNvPr id="20" name="Picture 19">
            <a:extLst>
              <a:ext uri="{FF2B5EF4-FFF2-40B4-BE49-F238E27FC236}">
                <a16:creationId xmlns:a16="http://schemas.microsoft.com/office/drawing/2014/main" id="{6CD7C614-D5E8-C77C-A471-CBA04268B1D9}"/>
              </a:ext>
            </a:extLst>
          </p:cNvPr>
          <p:cNvPicPr>
            <a:picLocks noChangeAspect="1"/>
          </p:cNvPicPr>
          <p:nvPr/>
        </p:nvPicPr>
        <p:blipFill>
          <a:blip r:embed="rId6"/>
          <a:stretch>
            <a:fillRect/>
          </a:stretch>
        </p:blipFill>
        <p:spPr>
          <a:xfrm>
            <a:off x="3124721" y="1769449"/>
            <a:ext cx="2370557" cy="1417827"/>
          </a:xfrm>
          <a:prstGeom prst="rect">
            <a:avLst/>
          </a:prstGeom>
        </p:spPr>
      </p:pic>
      <p:pic>
        <p:nvPicPr>
          <p:cNvPr id="23" name="Picture 22">
            <a:extLst>
              <a:ext uri="{FF2B5EF4-FFF2-40B4-BE49-F238E27FC236}">
                <a16:creationId xmlns:a16="http://schemas.microsoft.com/office/drawing/2014/main" id="{0B0CE4A2-C9F8-C631-2A59-E8832DEA13DD}"/>
              </a:ext>
            </a:extLst>
          </p:cNvPr>
          <p:cNvPicPr>
            <a:picLocks noChangeAspect="1"/>
          </p:cNvPicPr>
          <p:nvPr/>
        </p:nvPicPr>
        <p:blipFill>
          <a:blip r:embed="rId7"/>
          <a:stretch>
            <a:fillRect/>
          </a:stretch>
        </p:blipFill>
        <p:spPr>
          <a:xfrm>
            <a:off x="3031235" y="3280410"/>
            <a:ext cx="2807647" cy="1710378"/>
          </a:xfrm>
          <a:prstGeom prst="rect">
            <a:avLst/>
          </a:prstGeom>
        </p:spPr>
      </p:pic>
      <p:pic>
        <p:nvPicPr>
          <p:cNvPr id="25" name="Picture 24">
            <a:extLst>
              <a:ext uri="{FF2B5EF4-FFF2-40B4-BE49-F238E27FC236}">
                <a16:creationId xmlns:a16="http://schemas.microsoft.com/office/drawing/2014/main" id="{7CC46F0F-A39E-BAEB-195D-F7DDD7B85F90}"/>
              </a:ext>
            </a:extLst>
          </p:cNvPr>
          <p:cNvPicPr>
            <a:picLocks noChangeAspect="1"/>
          </p:cNvPicPr>
          <p:nvPr/>
        </p:nvPicPr>
        <p:blipFill>
          <a:blip r:embed="rId8"/>
          <a:stretch>
            <a:fillRect/>
          </a:stretch>
        </p:blipFill>
        <p:spPr>
          <a:xfrm>
            <a:off x="3124721" y="4922611"/>
            <a:ext cx="2620677" cy="1551423"/>
          </a:xfrm>
          <a:prstGeom prst="rect">
            <a:avLst/>
          </a:prstGeom>
        </p:spPr>
      </p:pic>
      <p:pic>
        <p:nvPicPr>
          <p:cNvPr id="27" name="Picture 26">
            <a:extLst>
              <a:ext uri="{FF2B5EF4-FFF2-40B4-BE49-F238E27FC236}">
                <a16:creationId xmlns:a16="http://schemas.microsoft.com/office/drawing/2014/main" id="{A0B34E51-547B-B85E-B6ED-DB4F0C1A4305}"/>
              </a:ext>
            </a:extLst>
          </p:cNvPr>
          <p:cNvPicPr>
            <a:picLocks noChangeAspect="1"/>
          </p:cNvPicPr>
          <p:nvPr/>
        </p:nvPicPr>
        <p:blipFill>
          <a:blip r:embed="rId9"/>
          <a:stretch>
            <a:fillRect/>
          </a:stretch>
        </p:blipFill>
        <p:spPr>
          <a:xfrm>
            <a:off x="6227249" y="1752116"/>
            <a:ext cx="2543890" cy="1431068"/>
          </a:xfrm>
          <a:prstGeom prst="rect">
            <a:avLst/>
          </a:prstGeom>
        </p:spPr>
      </p:pic>
      <p:pic>
        <p:nvPicPr>
          <p:cNvPr id="29" name="Picture 28">
            <a:extLst>
              <a:ext uri="{FF2B5EF4-FFF2-40B4-BE49-F238E27FC236}">
                <a16:creationId xmlns:a16="http://schemas.microsoft.com/office/drawing/2014/main" id="{93A04D03-6DBE-19FC-75BF-369AE8A4657B}"/>
              </a:ext>
            </a:extLst>
          </p:cNvPr>
          <p:cNvPicPr>
            <a:picLocks noChangeAspect="1"/>
          </p:cNvPicPr>
          <p:nvPr/>
        </p:nvPicPr>
        <p:blipFill>
          <a:blip r:embed="rId10"/>
          <a:stretch>
            <a:fillRect/>
          </a:stretch>
        </p:blipFill>
        <p:spPr>
          <a:xfrm>
            <a:off x="6148400" y="3334051"/>
            <a:ext cx="2627349" cy="1408803"/>
          </a:xfrm>
          <a:prstGeom prst="rect">
            <a:avLst/>
          </a:prstGeom>
        </p:spPr>
      </p:pic>
      <p:pic>
        <p:nvPicPr>
          <p:cNvPr id="31" name="Picture 30">
            <a:extLst>
              <a:ext uri="{FF2B5EF4-FFF2-40B4-BE49-F238E27FC236}">
                <a16:creationId xmlns:a16="http://schemas.microsoft.com/office/drawing/2014/main" id="{308E2048-6B92-1F96-4388-CD8D958DB00B}"/>
              </a:ext>
            </a:extLst>
          </p:cNvPr>
          <p:cNvPicPr>
            <a:picLocks noChangeAspect="1"/>
          </p:cNvPicPr>
          <p:nvPr/>
        </p:nvPicPr>
        <p:blipFill>
          <a:blip r:embed="rId11"/>
          <a:stretch>
            <a:fillRect/>
          </a:stretch>
        </p:blipFill>
        <p:spPr>
          <a:xfrm>
            <a:off x="6051612" y="4803219"/>
            <a:ext cx="2719527" cy="1512650"/>
          </a:xfrm>
          <a:prstGeom prst="rect">
            <a:avLst/>
          </a:prstGeom>
        </p:spPr>
      </p:pic>
      <p:pic>
        <p:nvPicPr>
          <p:cNvPr id="33" name="Picture 32">
            <a:extLst>
              <a:ext uri="{FF2B5EF4-FFF2-40B4-BE49-F238E27FC236}">
                <a16:creationId xmlns:a16="http://schemas.microsoft.com/office/drawing/2014/main" id="{FCEBBD3C-70A6-9D89-42E7-BA67F751F69A}"/>
              </a:ext>
            </a:extLst>
          </p:cNvPr>
          <p:cNvPicPr>
            <a:picLocks noChangeAspect="1"/>
          </p:cNvPicPr>
          <p:nvPr/>
        </p:nvPicPr>
        <p:blipFill>
          <a:blip r:embed="rId12"/>
          <a:stretch>
            <a:fillRect/>
          </a:stretch>
        </p:blipFill>
        <p:spPr>
          <a:xfrm>
            <a:off x="9063280" y="1715617"/>
            <a:ext cx="2725386" cy="1543016"/>
          </a:xfrm>
          <a:prstGeom prst="rect">
            <a:avLst/>
          </a:prstGeom>
        </p:spPr>
      </p:pic>
      <p:pic>
        <p:nvPicPr>
          <p:cNvPr id="35" name="Picture 34">
            <a:extLst>
              <a:ext uri="{FF2B5EF4-FFF2-40B4-BE49-F238E27FC236}">
                <a16:creationId xmlns:a16="http://schemas.microsoft.com/office/drawing/2014/main" id="{83A0BF77-6128-F362-09B9-6AF77F8E37FD}"/>
              </a:ext>
            </a:extLst>
          </p:cNvPr>
          <p:cNvPicPr>
            <a:picLocks noChangeAspect="1"/>
          </p:cNvPicPr>
          <p:nvPr/>
        </p:nvPicPr>
        <p:blipFill>
          <a:blip r:embed="rId13"/>
          <a:stretch>
            <a:fillRect/>
          </a:stretch>
        </p:blipFill>
        <p:spPr>
          <a:xfrm>
            <a:off x="8950220" y="3401929"/>
            <a:ext cx="2881582" cy="1512648"/>
          </a:xfrm>
          <a:prstGeom prst="rect">
            <a:avLst/>
          </a:prstGeom>
        </p:spPr>
      </p:pic>
      <p:pic>
        <p:nvPicPr>
          <p:cNvPr id="37" name="Picture 36">
            <a:extLst>
              <a:ext uri="{FF2B5EF4-FFF2-40B4-BE49-F238E27FC236}">
                <a16:creationId xmlns:a16="http://schemas.microsoft.com/office/drawing/2014/main" id="{F4FB1960-13B0-A48C-0FEF-6E6B47E5AEC4}"/>
              </a:ext>
            </a:extLst>
          </p:cNvPr>
          <p:cNvPicPr>
            <a:picLocks noChangeAspect="1"/>
          </p:cNvPicPr>
          <p:nvPr/>
        </p:nvPicPr>
        <p:blipFill>
          <a:blip r:embed="rId14"/>
          <a:stretch>
            <a:fillRect/>
          </a:stretch>
        </p:blipFill>
        <p:spPr>
          <a:xfrm>
            <a:off x="8978556" y="5057873"/>
            <a:ext cx="2853246" cy="1757363"/>
          </a:xfrm>
          <a:prstGeom prst="rect">
            <a:avLst/>
          </a:prstGeom>
        </p:spPr>
      </p:pic>
    </p:spTree>
    <p:extLst>
      <p:ext uri="{BB962C8B-B14F-4D97-AF65-F5344CB8AC3E}">
        <p14:creationId xmlns:p14="http://schemas.microsoft.com/office/powerpoint/2010/main" val="1964185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9DEB8352-E760-D45C-C0CE-161B31FBFF9C}"/>
              </a:ext>
            </a:extLst>
          </p:cNvPr>
          <p:cNvSpPr txBox="1"/>
          <p:nvPr/>
        </p:nvSpPr>
        <p:spPr>
          <a:xfrm>
            <a:off x="1677332" y="1422263"/>
            <a:ext cx="2294924" cy="369332"/>
          </a:xfrm>
          <a:prstGeom prst="rect">
            <a:avLst/>
          </a:prstGeom>
          <a:noFill/>
        </p:spPr>
        <p:txBody>
          <a:bodyPr wrap="none" rtlCol="0">
            <a:spAutoFit/>
          </a:bodyPr>
          <a:lstStyle/>
          <a:p>
            <a:r>
              <a:rPr lang="en-US" dirty="0"/>
              <a:t>WEBINAR WORKBOOK</a:t>
            </a:r>
          </a:p>
        </p:txBody>
      </p:sp>
      <p:pic>
        <p:nvPicPr>
          <p:cNvPr id="15" name="Picture 14">
            <a:extLst>
              <a:ext uri="{FF2B5EF4-FFF2-40B4-BE49-F238E27FC236}">
                <a16:creationId xmlns:a16="http://schemas.microsoft.com/office/drawing/2014/main" id="{4F01E67E-8F3A-06F6-D9D6-4B5037A6F7F3}"/>
              </a:ext>
            </a:extLst>
          </p:cNvPr>
          <p:cNvPicPr>
            <a:picLocks noChangeAspect="1"/>
          </p:cNvPicPr>
          <p:nvPr/>
        </p:nvPicPr>
        <p:blipFill>
          <a:blip r:embed="rId3"/>
          <a:stretch>
            <a:fillRect/>
          </a:stretch>
        </p:blipFill>
        <p:spPr>
          <a:xfrm>
            <a:off x="835197" y="2031325"/>
            <a:ext cx="2495784" cy="1602419"/>
          </a:xfrm>
          <a:prstGeom prst="rect">
            <a:avLst/>
          </a:prstGeom>
        </p:spPr>
      </p:pic>
      <p:pic>
        <p:nvPicPr>
          <p:cNvPr id="19" name="Picture 18">
            <a:extLst>
              <a:ext uri="{FF2B5EF4-FFF2-40B4-BE49-F238E27FC236}">
                <a16:creationId xmlns:a16="http://schemas.microsoft.com/office/drawing/2014/main" id="{2269157C-72E9-C37F-E848-CD1B862175D3}"/>
              </a:ext>
            </a:extLst>
          </p:cNvPr>
          <p:cNvPicPr>
            <a:picLocks noChangeAspect="1"/>
          </p:cNvPicPr>
          <p:nvPr/>
        </p:nvPicPr>
        <p:blipFill>
          <a:blip r:embed="rId4"/>
          <a:stretch>
            <a:fillRect/>
          </a:stretch>
        </p:blipFill>
        <p:spPr>
          <a:xfrm>
            <a:off x="715103" y="3910797"/>
            <a:ext cx="2615878" cy="1602420"/>
          </a:xfrm>
          <a:prstGeom prst="rect">
            <a:avLst/>
          </a:prstGeom>
        </p:spPr>
      </p:pic>
      <p:pic>
        <p:nvPicPr>
          <p:cNvPr id="24" name="Picture 23">
            <a:extLst>
              <a:ext uri="{FF2B5EF4-FFF2-40B4-BE49-F238E27FC236}">
                <a16:creationId xmlns:a16="http://schemas.microsoft.com/office/drawing/2014/main" id="{CCCC1E30-E7D1-E4A4-89E3-63B289F7733B}"/>
              </a:ext>
            </a:extLst>
          </p:cNvPr>
          <p:cNvPicPr>
            <a:picLocks noChangeAspect="1"/>
          </p:cNvPicPr>
          <p:nvPr/>
        </p:nvPicPr>
        <p:blipFill>
          <a:blip r:embed="rId5"/>
          <a:stretch>
            <a:fillRect/>
          </a:stretch>
        </p:blipFill>
        <p:spPr>
          <a:xfrm>
            <a:off x="3924730" y="3021117"/>
            <a:ext cx="3685581" cy="2196382"/>
          </a:xfrm>
          <a:prstGeom prst="rect">
            <a:avLst/>
          </a:prstGeom>
        </p:spPr>
      </p:pic>
    </p:spTree>
    <p:extLst>
      <p:ext uri="{BB962C8B-B14F-4D97-AF65-F5344CB8AC3E}">
        <p14:creationId xmlns:p14="http://schemas.microsoft.com/office/powerpoint/2010/main" val="3803131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a:t>
            </a:r>
          </a:p>
          <a:p>
            <a:pPr algn="r"/>
            <a:r>
              <a:rPr lang="en-US" sz="1600" dirty="0">
                <a:solidFill>
                  <a:schemeClr val="bg1">
                    <a:lumMod val="65000"/>
                  </a:schemeClr>
                </a:solidFill>
                <a:latin typeface="Copperplate Gothic Bold" panose="020E0705020206020404" pitchFamily="34" charset="0"/>
              </a:rPr>
              <a:t>Digital Business Planning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45F8B76D-C699-421F-7417-C2128BBF01F4}"/>
              </a:ext>
            </a:extLst>
          </p:cNvPr>
          <p:cNvSpPr/>
          <p:nvPr/>
        </p:nvSpPr>
        <p:spPr>
          <a:xfrm>
            <a:off x="-8742" y="6724003"/>
            <a:ext cx="12200741" cy="133998"/>
          </a:xfrm>
          <a:prstGeom prst="rect">
            <a:avLst/>
          </a:prstGeom>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9" name="Picture 18" descr="Shape&#10;&#10;Description automatically generated with medium confidence">
            <a:extLst>
              <a:ext uri="{FF2B5EF4-FFF2-40B4-BE49-F238E27FC236}">
                <a16:creationId xmlns:a16="http://schemas.microsoft.com/office/drawing/2014/main" id="{029F1C2F-F3CA-F0B6-0DFB-675A7877D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37" y="6149535"/>
            <a:ext cx="2976577" cy="892552"/>
          </a:xfrm>
          <a:prstGeom prst="rect">
            <a:avLst/>
          </a:prstGeom>
          <a:effectLst>
            <a:outerShdw blurRad="50800" dist="38100" dir="8100000" algn="tr" rotWithShape="0">
              <a:prstClr val="black">
                <a:alpha val="40000"/>
              </a:prstClr>
            </a:outerShdw>
          </a:effectLst>
        </p:spPr>
      </p:pic>
      <p:pic>
        <p:nvPicPr>
          <p:cNvPr id="21" name="Picture 20" descr="A picture containing company name&#10;&#10;Description automatically generated">
            <a:extLst>
              <a:ext uri="{FF2B5EF4-FFF2-40B4-BE49-F238E27FC236}">
                <a16:creationId xmlns:a16="http://schemas.microsoft.com/office/drawing/2014/main" id="{038C5FC5-307C-7797-4F7E-FCC01B5BCD96}"/>
              </a:ext>
            </a:extLst>
          </p:cNvPr>
          <p:cNvPicPr>
            <a:picLocks noChangeAspect="1"/>
          </p:cNvPicPr>
          <p:nvPr/>
        </p:nvPicPr>
        <p:blipFill>
          <a:blip r:embed="rId4">
            <a:alphaModFix/>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val="0"/>
              </a:ext>
            </a:extLst>
          </a:blip>
          <a:stretch>
            <a:fillRect/>
          </a:stretch>
        </p:blipFill>
        <p:spPr>
          <a:xfrm>
            <a:off x="11034062" y="5687083"/>
            <a:ext cx="1248126" cy="1248126"/>
          </a:xfrm>
          <a:prstGeom prst="ellipse">
            <a:avLst/>
          </a:prstGeom>
          <a:ln>
            <a:noFill/>
          </a:ln>
          <a:effectLst>
            <a:softEdge rad="112500"/>
          </a:effectLst>
        </p:spPr>
      </p:pic>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5C7A1E4-D15B-6576-CB22-CA2871892980}"/>
              </a:ext>
            </a:extLst>
          </p:cNvPr>
          <p:cNvSpPr txBox="1"/>
          <p:nvPr/>
        </p:nvSpPr>
        <p:spPr>
          <a:xfrm>
            <a:off x="599877" y="2947386"/>
            <a:ext cx="867545" cy="1200329"/>
          </a:xfrm>
          <a:prstGeom prst="rect">
            <a:avLst/>
          </a:prstGeom>
          <a:noFill/>
        </p:spPr>
        <p:txBody>
          <a:bodyPr wrap="none" rtlCol="0">
            <a:spAutoFit/>
          </a:bodyPr>
          <a:lstStyle/>
          <a:p>
            <a:r>
              <a:rPr lang="en-US" dirty="0"/>
              <a:t>LIVE</a:t>
            </a:r>
          </a:p>
          <a:p>
            <a:r>
              <a:rPr lang="en-US" dirty="0"/>
              <a:t>STRIVE</a:t>
            </a:r>
          </a:p>
          <a:p>
            <a:r>
              <a:rPr lang="en-US" dirty="0"/>
              <a:t>THRIVE</a:t>
            </a:r>
          </a:p>
          <a:p>
            <a:endParaRPr lang="en-US" dirty="0"/>
          </a:p>
        </p:txBody>
      </p:sp>
      <p:sp>
        <p:nvSpPr>
          <p:cNvPr id="3" name="TextBox 2">
            <a:extLst>
              <a:ext uri="{FF2B5EF4-FFF2-40B4-BE49-F238E27FC236}">
                <a16:creationId xmlns:a16="http://schemas.microsoft.com/office/drawing/2014/main" id="{36CE59C0-F86B-5339-BB9D-9E96D0463744}"/>
              </a:ext>
            </a:extLst>
          </p:cNvPr>
          <p:cNvSpPr txBox="1"/>
          <p:nvPr/>
        </p:nvSpPr>
        <p:spPr>
          <a:xfrm>
            <a:off x="2793149" y="2142337"/>
            <a:ext cx="8171897" cy="4708981"/>
          </a:xfrm>
          <a:prstGeom prst="rect">
            <a:avLst/>
          </a:prstGeom>
          <a:noFill/>
        </p:spPr>
        <p:txBody>
          <a:bodyPr wrap="square">
            <a:spAutoFit/>
          </a:bodyPr>
          <a:lstStyle/>
          <a:p>
            <a:r>
              <a:rPr lang="en-US" sz="1000" b="1" i="0" dirty="0">
                <a:solidFill>
                  <a:srgbClr val="35495E"/>
                </a:solidFill>
                <a:effectLst/>
                <a:latin typeface="Montserrat" panose="00000500000000000000" pitchFamily="2" charset="0"/>
                <a:hlinkClick r:id="rId6"/>
              </a:rPr>
              <a:t>Global Knowledge Management Market to Reach $1.1 Trillion by 2026</a:t>
            </a:r>
            <a:endParaRPr lang="en-US" sz="1000" b="1" i="0" dirty="0">
              <a:solidFill>
                <a:srgbClr val="35495E"/>
              </a:solidFill>
              <a:effectLst/>
              <a:latin typeface="Montserrat" panose="00000500000000000000" pitchFamily="2" charset="0"/>
            </a:endParaRPr>
          </a:p>
          <a:p>
            <a:pPr algn="l"/>
            <a:endParaRPr lang="en-US" sz="1000" b="1" i="0" dirty="0">
              <a:solidFill>
                <a:srgbClr val="35495E"/>
              </a:solidFill>
              <a:effectLst/>
              <a:latin typeface="Montserrat" panose="00000500000000000000" pitchFamily="2" charset="0"/>
            </a:endParaRPr>
          </a:p>
          <a:p>
            <a:pPr algn="l"/>
            <a:endParaRPr lang="en-US" sz="1000" b="1" i="0" dirty="0">
              <a:solidFill>
                <a:srgbClr val="35495E"/>
              </a:solidFill>
              <a:effectLst/>
              <a:latin typeface="Montserrat" panose="00000500000000000000" pitchFamily="2" charset="0"/>
            </a:endParaRPr>
          </a:p>
          <a:p>
            <a:pPr algn="l"/>
            <a:r>
              <a:rPr lang="en-US" sz="1000" b="1" i="0" dirty="0">
                <a:solidFill>
                  <a:srgbClr val="35495E"/>
                </a:solidFill>
                <a:effectLst/>
                <a:latin typeface="Montserrat" panose="00000500000000000000" pitchFamily="2" charset="0"/>
              </a:rPr>
              <a:t>Digital knowledge assets or knowledge-based intellectual property.</a:t>
            </a:r>
          </a:p>
          <a:p>
            <a:pPr algn="l"/>
            <a:r>
              <a:rPr lang="en-US" sz="1000" b="0" i="0" dirty="0">
                <a:solidFill>
                  <a:srgbClr val="202124"/>
                </a:solidFill>
                <a:effectLst/>
                <a:latin typeface="arial" panose="020B0604020202020204" pitchFamily="34" charset="0"/>
              </a:rPr>
              <a:t>knowledge industry: </a:t>
            </a:r>
            <a:r>
              <a:rPr lang="en-US" sz="1000" b="1" i="0" dirty="0">
                <a:solidFill>
                  <a:srgbClr val="202124"/>
                </a:solidFill>
                <a:effectLst/>
                <a:latin typeface="arial" panose="020B0604020202020204" pitchFamily="34" charset="0"/>
              </a:rPr>
              <a:t>an industry whose success depends on having and using knowledge about a particular subject</a:t>
            </a:r>
            <a:endParaRPr lang="en-US" sz="1000" b="1" i="0" dirty="0">
              <a:solidFill>
                <a:srgbClr val="35495E"/>
              </a:solidFill>
              <a:effectLst/>
              <a:latin typeface="Montserrat" panose="00000500000000000000" pitchFamily="2" charset="0"/>
            </a:endParaRPr>
          </a:p>
          <a:p>
            <a:pPr algn="l"/>
            <a:endParaRPr lang="en-US" sz="1000" b="1" dirty="0">
              <a:solidFill>
                <a:srgbClr val="35495E"/>
              </a:solidFill>
              <a:latin typeface="Montserrat" panose="00000500000000000000" pitchFamily="2" charset="0"/>
            </a:endParaRPr>
          </a:p>
          <a:p>
            <a:pPr algn="l"/>
            <a:r>
              <a:rPr lang="en-US" sz="1000" b="0" i="0" dirty="0">
                <a:solidFill>
                  <a:srgbClr val="202124"/>
                </a:solidFill>
                <a:effectLst/>
                <a:latin typeface="arial" panose="020B0604020202020204" pitchFamily="34" charset="0"/>
              </a:rPr>
              <a:t>Knowledge-Based Services, commonly referred to as Advisory and Assistance Services (A&amp;AS), relate to </a:t>
            </a:r>
            <a:r>
              <a:rPr lang="en-US" sz="1000" b="1" i="0" dirty="0">
                <a:solidFill>
                  <a:srgbClr val="202124"/>
                </a:solidFill>
                <a:effectLst/>
                <a:latin typeface="arial" panose="020B0604020202020204" pitchFamily="34" charset="0"/>
              </a:rPr>
              <a:t>tasks that require the application of detailed processes or technical knowledge</a:t>
            </a:r>
            <a:r>
              <a:rPr lang="en-US" sz="1000" b="0" i="0" dirty="0">
                <a:solidFill>
                  <a:srgbClr val="202124"/>
                </a:solidFill>
                <a:effectLst/>
                <a:latin typeface="arial" panose="020B0604020202020204" pitchFamily="34" charset="0"/>
              </a:rPr>
              <a:t>.</a:t>
            </a:r>
            <a:endParaRPr lang="en-US" sz="1000" b="1" dirty="0">
              <a:solidFill>
                <a:srgbClr val="35495E"/>
              </a:solidFill>
              <a:latin typeface="Montserrat" panose="00000500000000000000" pitchFamily="2" charset="0"/>
            </a:endParaRPr>
          </a:p>
          <a:p>
            <a:pPr algn="l"/>
            <a:endParaRPr lang="en-US" sz="1000" b="1" dirty="0">
              <a:solidFill>
                <a:srgbClr val="35495E"/>
              </a:solidFill>
              <a:latin typeface="Montserrat" panose="00000500000000000000" pitchFamily="2" charset="0"/>
            </a:endParaRPr>
          </a:p>
          <a:p>
            <a:r>
              <a:rPr lang="en-US" sz="1000" b="1" i="0" dirty="0">
                <a:solidFill>
                  <a:srgbClr val="35495E"/>
                </a:solidFill>
                <a:effectLst/>
                <a:latin typeface="Montserrat" panose="00000500000000000000" pitchFamily="2" charset="0"/>
              </a:rPr>
              <a:t>Knowledge management is a managerial approach through which an organization collects, analyzes, systematizes, stores, and shares its knowledge assets or knowledge-based intellectual property.</a:t>
            </a:r>
          </a:p>
          <a:p>
            <a:endParaRPr lang="en-US" sz="1000" b="1" dirty="0">
              <a:solidFill>
                <a:srgbClr val="35495E"/>
              </a:solidFill>
              <a:latin typeface="Montserrat" panose="00000500000000000000" pitchFamily="2" charset="0"/>
            </a:endParaRPr>
          </a:p>
          <a:p>
            <a:pPr algn="l"/>
            <a:r>
              <a:rPr lang="en-US" sz="1000" b="0" i="0" dirty="0">
                <a:solidFill>
                  <a:srgbClr val="111111"/>
                </a:solidFill>
                <a:effectLst/>
                <a:latin typeface="SourceSansPro"/>
              </a:rPr>
              <a:t>Academic institutions, companies engaging in </a:t>
            </a:r>
            <a:r>
              <a:rPr lang="en-US" sz="1000" b="0" i="0" u="sng" dirty="0">
                <a:solidFill>
                  <a:srgbClr val="2C40D0"/>
                </a:solidFill>
                <a:effectLst/>
                <a:latin typeface="SourceSansPro"/>
                <a:hlinkClick r:id="rId7"/>
              </a:rPr>
              <a:t>research and development</a:t>
            </a:r>
            <a:r>
              <a:rPr lang="en-US" sz="1000" b="0" i="0" dirty="0">
                <a:solidFill>
                  <a:srgbClr val="111111"/>
                </a:solidFill>
                <a:effectLst/>
                <a:latin typeface="SourceSansPro"/>
              </a:rPr>
              <a:t> (R&amp;D), programmers developing new software and search engines for data, and health workers using digital data to improve treatments are all components of a knowledge economy.</a:t>
            </a:r>
          </a:p>
          <a:p>
            <a:pPr algn="l"/>
            <a:r>
              <a:rPr lang="en-US" sz="1000" b="0" i="0" dirty="0">
                <a:solidFill>
                  <a:srgbClr val="111111"/>
                </a:solidFill>
                <a:effectLst/>
                <a:latin typeface="SourceSansPro"/>
              </a:rPr>
              <a:t>These economy brokers pass on the results of their research to workers in more traditional fields, such as farmers who use software applications and digital solutions to manage their crops better, advanced technological-based medical procedures such as robot-assistant surgeries, or schools that provide digital study aids and online courses for students.</a:t>
            </a:r>
          </a:p>
          <a:p>
            <a:endParaRPr lang="en-US" sz="1000" b="1" i="0" dirty="0">
              <a:solidFill>
                <a:srgbClr val="35495E"/>
              </a:solidFill>
              <a:effectLst/>
              <a:latin typeface="Montserrat" panose="00000500000000000000" pitchFamily="2" charset="0"/>
            </a:endParaRPr>
          </a:p>
          <a:p>
            <a:pPr algn="l"/>
            <a:r>
              <a:rPr lang="en-US" sz="1000" b="0" i="0" dirty="0">
                <a:solidFill>
                  <a:srgbClr val="111111"/>
                </a:solidFill>
                <a:effectLst/>
                <a:latin typeface="Cabin-semi-bold"/>
              </a:rPr>
              <a:t>What Are the Most Valuable Skills in the Knowledge Economy?</a:t>
            </a:r>
          </a:p>
          <a:p>
            <a:pPr algn="l"/>
            <a:r>
              <a:rPr lang="en-US" sz="1000" b="0" i="0" dirty="0">
                <a:solidFill>
                  <a:srgbClr val="111111"/>
                </a:solidFill>
                <a:effectLst/>
                <a:latin typeface="SourceSansPro"/>
              </a:rPr>
              <a:t>While higher education and technical training are obvious assets, communication and teamwork are also essential skills for a knowledge-based economy, according to the </a:t>
            </a:r>
            <a:r>
              <a:rPr lang="en-US" sz="1000" b="0" i="0" u="sng" dirty="0">
                <a:solidFill>
                  <a:srgbClr val="2C40D0"/>
                </a:solidFill>
                <a:effectLst/>
                <a:latin typeface="SourceSansPro"/>
                <a:hlinkClick r:id="rId8"/>
              </a:rPr>
              <a:t>Organization for Economic Cooperation and Development</a:t>
            </a:r>
            <a:r>
              <a:rPr lang="en-US" sz="1000" b="0" i="0" dirty="0">
                <a:solidFill>
                  <a:srgbClr val="111111"/>
                </a:solidFill>
                <a:effectLst/>
                <a:latin typeface="SourceSansPro"/>
              </a:rPr>
              <a:t>. Since it is unlikely that any single knowledge worker can generate groundbreaking innovations alone, these interpersonal and workplace competencies are essential to surviving in a knowledge-based workplace</a:t>
            </a:r>
          </a:p>
          <a:p>
            <a:pPr algn="l"/>
            <a:endParaRPr lang="en-US" sz="1000" dirty="0">
              <a:solidFill>
                <a:srgbClr val="111111"/>
              </a:solidFill>
              <a:latin typeface="SourceSansPro"/>
            </a:endParaRPr>
          </a:p>
          <a:p>
            <a:pPr algn="l"/>
            <a:r>
              <a:rPr lang="en-US" sz="1000" b="0" i="0" dirty="0">
                <a:solidFill>
                  <a:srgbClr val="111111"/>
                </a:solidFill>
                <a:effectLst/>
                <a:latin typeface="SourceSansPro"/>
                <a:hlinkClick r:id="rId9"/>
              </a:rPr>
              <a:t>https://www.springboard.com/blog/business-and-marketing/creator-economy/</a:t>
            </a:r>
            <a:endParaRPr lang="en-US" sz="1000" b="0" i="0" dirty="0">
              <a:solidFill>
                <a:srgbClr val="111111"/>
              </a:solidFill>
              <a:effectLst/>
              <a:latin typeface="SourceSansPro"/>
            </a:endParaRPr>
          </a:p>
          <a:p>
            <a:pPr algn="l"/>
            <a:r>
              <a:rPr lang="en-US" sz="1000" b="0" i="0" dirty="0">
                <a:solidFill>
                  <a:srgbClr val="000000"/>
                </a:solidFill>
                <a:effectLst/>
                <a:latin typeface="Roboto" panose="02000000000000000000" pitchFamily="2" charset="0"/>
              </a:rPr>
              <a:t>Research shows that millennials don’t respond to </a:t>
            </a:r>
            <a:r>
              <a:rPr lang="en-US" sz="1000" b="0" i="0" u="none" strike="noStrike" dirty="0">
                <a:solidFill>
                  <a:srgbClr val="4F8AB0"/>
                </a:solidFill>
                <a:effectLst/>
                <a:latin typeface="Roboto" panose="02000000000000000000" pitchFamily="2" charset="0"/>
                <a:hlinkClick r:id="rId10"/>
              </a:rPr>
              <a:t>traditional advertising</a:t>
            </a:r>
            <a:r>
              <a:rPr lang="en-US" sz="1000" b="0" i="0" dirty="0">
                <a:solidFill>
                  <a:srgbClr val="000000"/>
                </a:solidFill>
                <a:effectLst/>
                <a:latin typeface="Roboto" panose="02000000000000000000" pitchFamily="2" charset="0"/>
              </a:rPr>
              <a:t>, which makes influencer partnerships a crucial part of a brand’s marketing strategy. Creators can also sell content such as </a:t>
            </a:r>
            <a:r>
              <a:rPr lang="en-US" sz="1000" b="0" i="0" dirty="0" err="1">
                <a:solidFill>
                  <a:srgbClr val="000000"/>
                </a:solidFill>
                <a:effectLst/>
                <a:latin typeface="Roboto" panose="02000000000000000000" pitchFamily="2" charset="0"/>
              </a:rPr>
              <a:t>ebooks</a:t>
            </a:r>
            <a:r>
              <a:rPr lang="en-US" sz="1000" b="0" i="0" dirty="0">
                <a:solidFill>
                  <a:srgbClr val="000000"/>
                </a:solidFill>
                <a:effectLst/>
                <a:latin typeface="Roboto" panose="02000000000000000000" pitchFamily="2" charset="0"/>
              </a:rPr>
              <a:t>, courses, podcasts, and newsletters on their own website in exchange for a monthly subscription, pay-per-view, or donation. </a:t>
            </a:r>
          </a:p>
          <a:p>
            <a:pPr algn="l"/>
            <a:r>
              <a:rPr lang="en-US" sz="1000" b="0" i="0" dirty="0">
                <a:solidFill>
                  <a:srgbClr val="111111"/>
                </a:solidFill>
                <a:effectLst/>
                <a:latin typeface="SourceSansPro"/>
                <a:hlinkClick r:id="rId11"/>
              </a:rPr>
              <a:t>https://www.robosoftin.com/blog/creator-economy-and-role-of-digital-experience</a:t>
            </a:r>
            <a:endParaRPr lang="en-US" sz="1000" b="0" i="0" dirty="0">
              <a:solidFill>
                <a:srgbClr val="111111"/>
              </a:solidFill>
              <a:effectLst/>
              <a:latin typeface="SourceSansPro"/>
            </a:endParaRPr>
          </a:p>
          <a:p>
            <a:pPr algn="l"/>
            <a:endParaRPr lang="en-US" sz="1000" b="0" i="0" dirty="0">
              <a:solidFill>
                <a:srgbClr val="111111"/>
              </a:solidFill>
              <a:effectLst/>
              <a:latin typeface="SourceSansPro"/>
            </a:endParaRPr>
          </a:p>
          <a:p>
            <a:pPr algn="l"/>
            <a:endParaRPr lang="en-US" sz="1000" b="1" i="0" dirty="0">
              <a:solidFill>
                <a:srgbClr val="35495E"/>
              </a:solidFill>
              <a:effectLst/>
              <a:latin typeface="Montserrat" panose="00000500000000000000" pitchFamily="2" charset="0"/>
            </a:endParaRPr>
          </a:p>
        </p:txBody>
      </p:sp>
      <p:sp>
        <p:nvSpPr>
          <p:cNvPr id="13" name="TextBox 12">
            <a:extLst>
              <a:ext uri="{FF2B5EF4-FFF2-40B4-BE49-F238E27FC236}">
                <a16:creationId xmlns:a16="http://schemas.microsoft.com/office/drawing/2014/main" id="{D1ED7C75-D176-EE37-DC8C-AC54F76FE90B}"/>
              </a:ext>
            </a:extLst>
          </p:cNvPr>
          <p:cNvSpPr txBox="1"/>
          <p:nvPr/>
        </p:nvSpPr>
        <p:spPr>
          <a:xfrm>
            <a:off x="870130" y="1518979"/>
            <a:ext cx="11176586" cy="954107"/>
          </a:xfrm>
          <a:prstGeom prst="rect">
            <a:avLst/>
          </a:prstGeom>
          <a:noFill/>
        </p:spPr>
        <p:txBody>
          <a:bodyPr wrap="square" rtlCol="0">
            <a:spAutoFit/>
          </a:bodyPr>
          <a:lstStyle/>
          <a:p>
            <a:r>
              <a:rPr lang="en-US" sz="1400" b="1" dirty="0">
                <a:highlight>
                  <a:srgbClr val="FFFF00"/>
                </a:highlight>
                <a:latin typeface="Century Gothic" panose="020B0502020202020204" pitchFamily="34" charset="0"/>
              </a:rPr>
              <a:t>SERVING INDIVIDUALS &amp; BUSINESSES TO SUCCEED IN THE DIGITAL AGE </a:t>
            </a:r>
          </a:p>
          <a:p>
            <a:r>
              <a:rPr lang="en-US" sz="1400" b="1" dirty="0">
                <a:highlight>
                  <a:srgbClr val="FFFF00"/>
                </a:highlight>
              </a:rPr>
              <a:t>By helping in Creating and distributing Digital Assets for Knowledge and Creator economy through a P2P model to RISE UP to the Success you are seeking.</a:t>
            </a:r>
          </a:p>
          <a:p>
            <a:endParaRPr lang="en-US" sz="1400" b="1" dirty="0">
              <a:highlight>
                <a:srgbClr val="FFFF00"/>
              </a:highlight>
            </a:endParaRPr>
          </a:p>
        </p:txBody>
      </p:sp>
      <p:sp>
        <p:nvSpPr>
          <p:cNvPr id="15" name="TextBox 14">
            <a:extLst>
              <a:ext uri="{FF2B5EF4-FFF2-40B4-BE49-F238E27FC236}">
                <a16:creationId xmlns:a16="http://schemas.microsoft.com/office/drawing/2014/main" id="{B788F02B-635C-0170-E8E5-6BC0AFD73F88}"/>
              </a:ext>
            </a:extLst>
          </p:cNvPr>
          <p:cNvSpPr txBox="1"/>
          <p:nvPr/>
        </p:nvSpPr>
        <p:spPr>
          <a:xfrm>
            <a:off x="1621974" y="2060138"/>
            <a:ext cx="1551709" cy="646331"/>
          </a:xfrm>
          <a:prstGeom prst="rect">
            <a:avLst/>
          </a:prstGeom>
          <a:noFill/>
        </p:spPr>
        <p:txBody>
          <a:bodyPr wrap="square" rtlCol="0">
            <a:spAutoFit/>
          </a:bodyPr>
          <a:lstStyle/>
          <a:p>
            <a:r>
              <a:rPr lang="en-US" dirty="0"/>
              <a:t>RESEARCH FOR WEBINAR</a:t>
            </a:r>
          </a:p>
        </p:txBody>
      </p:sp>
      <p:sp>
        <p:nvSpPr>
          <p:cNvPr id="16" name="TextBox 15">
            <a:extLst>
              <a:ext uri="{FF2B5EF4-FFF2-40B4-BE49-F238E27FC236}">
                <a16:creationId xmlns:a16="http://schemas.microsoft.com/office/drawing/2014/main" id="{38F31B18-1663-B984-BD63-2A35C536A15C}"/>
              </a:ext>
            </a:extLst>
          </p:cNvPr>
          <p:cNvSpPr txBox="1"/>
          <p:nvPr/>
        </p:nvSpPr>
        <p:spPr>
          <a:xfrm>
            <a:off x="360198" y="4437349"/>
            <a:ext cx="1930528" cy="369332"/>
          </a:xfrm>
          <a:prstGeom prst="rect">
            <a:avLst/>
          </a:prstGeom>
          <a:noFill/>
        </p:spPr>
        <p:txBody>
          <a:bodyPr wrap="none" rtlCol="0">
            <a:spAutoFit/>
          </a:bodyPr>
          <a:lstStyle/>
          <a:p>
            <a:r>
              <a:rPr lang="en-US" dirty="0"/>
              <a:t>CREATORPRENEUR</a:t>
            </a:r>
          </a:p>
        </p:txBody>
      </p:sp>
    </p:spTree>
    <p:extLst>
      <p:ext uri="{BB962C8B-B14F-4D97-AF65-F5344CB8AC3E}">
        <p14:creationId xmlns:p14="http://schemas.microsoft.com/office/powerpoint/2010/main" val="2686402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A943-70B4-3242-64E7-79F3DFD09840}"/>
              </a:ext>
            </a:extLst>
          </p:cNvPr>
          <p:cNvSpPr>
            <a:spLocks noGrp="1"/>
          </p:cNvSpPr>
          <p:nvPr>
            <p:ph type="title"/>
          </p:nvPr>
        </p:nvSpPr>
        <p:spPr/>
        <p:txBody>
          <a:bodyPr/>
          <a:lstStyle/>
          <a:p>
            <a:r>
              <a:rPr lang="en-US" dirty="0"/>
              <a:t>NICHE PRODUCT BUILDING FRAMEWORK - CURRICULUM</a:t>
            </a:r>
          </a:p>
        </p:txBody>
      </p:sp>
      <p:sp>
        <p:nvSpPr>
          <p:cNvPr id="3" name="Content Placeholder 2">
            <a:extLst>
              <a:ext uri="{FF2B5EF4-FFF2-40B4-BE49-F238E27FC236}">
                <a16:creationId xmlns:a16="http://schemas.microsoft.com/office/drawing/2014/main" id="{83F27865-D471-2789-1BCA-9CA2A5872934}"/>
              </a:ext>
            </a:extLst>
          </p:cNvPr>
          <p:cNvSpPr>
            <a:spLocks noGrp="1"/>
          </p:cNvSpPr>
          <p:nvPr>
            <p:ph idx="1"/>
          </p:nvPr>
        </p:nvSpPr>
        <p:spPr/>
        <p:txBody>
          <a:bodyPr>
            <a:normAutofit/>
          </a:bodyPr>
          <a:lstStyle/>
          <a:p>
            <a:r>
              <a:rPr lang="en-US" sz="8000" dirty="0"/>
              <a:t>CURRICULUM</a:t>
            </a:r>
          </a:p>
        </p:txBody>
      </p:sp>
    </p:spTree>
    <p:extLst>
      <p:ext uri="{BB962C8B-B14F-4D97-AF65-F5344CB8AC3E}">
        <p14:creationId xmlns:p14="http://schemas.microsoft.com/office/powerpoint/2010/main" val="2219102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E7198A-7416-6A0C-5DE1-11D079D4C577}"/>
              </a:ext>
            </a:extLst>
          </p:cNvPr>
          <p:cNvPicPr>
            <a:picLocks noChangeAspect="1"/>
          </p:cNvPicPr>
          <p:nvPr/>
        </p:nvPicPr>
        <p:blipFill>
          <a:blip r:embed="rId2"/>
          <a:stretch>
            <a:fillRect/>
          </a:stretch>
        </p:blipFill>
        <p:spPr>
          <a:xfrm>
            <a:off x="3896129" y="452761"/>
            <a:ext cx="4775168" cy="2228412"/>
          </a:xfrm>
          <a:prstGeom prst="rect">
            <a:avLst/>
          </a:prstGeom>
        </p:spPr>
      </p:pic>
      <p:sp>
        <p:nvSpPr>
          <p:cNvPr id="6" name="TextBox 5">
            <a:extLst>
              <a:ext uri="{FF2B5EF4-FFF2-40B4-BE49-F238E27FC236}">
                <a16:creationId xmlns:a16="http://schemas.microsoft.com/office/drawing/2014/main" id="{D8A6615C-E118-4097-D4C7-EB4B4FBAC933}"/>
              </a:ext>
            </a:extLst>
          </p:cNvPr>
          <p:cNvSpPr txBox="1"/>
          <p:nvPr/>
        </p:nvSpPr>
        <p:spPr>
          <a:xfrm>
            <a:off x="3738424" y="0"/>
            <a:ext cx="3513654" cy="369332"/>
          </a:xfrm>
          <a:prstGeom prst="rect">
            <a:avLst/>
          </a:prstGeom>
          <a:noFill/>
        </p:spPr>
        <p:txBody>
          <a:bodyPr wrap="none" rtlCol="0">
            <a:spAutoFit/>
          </a:bodyPr>
          <a:lstStyle/>
          <a:p>
            <a:r>
              <a:rPr lang="en-US" dirty="0"/>
              <a:t>4 stages for funnel course building :</a:t>
            </a:r>
          </a:p>
        </p:txBody>
      </p:sp>
      <p:pic>
        <p:nvPicPr>
          <p:cNvPr id="8" name="Picture 7">
            <a:extLst>
              <a:ext uri="{FF2B5EF4-FFF2-40B4-BE49-F238E27FC236}">
                <a16:creationId xmlns:a16="http://schemas.microsoft.com/office/drawing/2014/main" id="{AEBE6C5E-2AC8-8433-0C92-F73CBEB4A17E}"/>
              </a:ext>
            </a:extLst>
          </p:cNvPr>
          <p:cNvPicPr>
            <a:picLocks noChangeAspect="1"/>
          </p:cNvPicPr>
          <p:nvPr/>
        </p:nvPicPr>
        <p:blipFill>
          <a:blip r:embed="rId3"/>
          <a:stretch>
            <a:fillRect/>
          </a:stretch>
        </p:blipFill>
        <p:spPr>
          <a:xfrm>
            <a:off x="192910" y="452761"/>
            <a:ext cx="3252049" cy="2614289"/>
          </a:xfrm>
          <a:prstGeom prst="rect">
            <a:avLst/>
          </a:prstGeom>
        </p:spPr>
      </p:pic>
      <p:sp>
        <p:nvSpPr>
          <p:cNvPr id="9" name="TextBox 8">
            <a:extLst>
              <a:ext uri="{FF2B5EF4-FFF2-40B4-BE49-F238E27FC236}">
                <a16:creationId xmlns:a16="http://schemas.microsoft.com/office/drawing/2014/main" id="{9327BF0E-E67F-C202-6B5F-4AE5708130D5}"/>
              </a:ext>
            </a:extLst>
          </p:cNvPr>
          <p:cNvSpPr txBox="1"/>
          <p:nvPr/>
        </p:nvSpPr>
        <p:spPr>
          <a:xfrm>
            <a:off x="192910" y="0"/>
            <a:ext cx="2332370" cy="369332"/>
          </a:xfrm>
          <a:prstGeom prst="rect">
            <a:avLst/>
          </a:prstGeom>
          <a:noFill/>
        </p:spPr>
        <p:txBody>
          <a:bodyPr wrap="none" rtlCol="0">
            <a:spAutoFit/>
          </a:bodyPr>
          <a:lstStyle/>
          <a:p>
            <a:r>
              <a:rPr lang="en-US" dirty="0"/>
              <a:t>Course : Core concepts</a:t>
            </a:r>
          </a:p>
        </p:txBody>
      </p:sp>
      <p:pic>
        <p:nvPicPr>
          <p:cNvPr id="11" name="Picture 10">
            <a:extLst>
              <a:ext uri="{FF2B5EF4-FFF2-40B4-BE49-F238E27FC236}">
                <a16:creationId xmlns:a16="http://schemas.microsoft.com/office/drawing/2014/main" id="{AE540E98-B04F-3CDC-989E-BC5CF789FE6E}"/>
              </a:ext>
            </a:extLst>
          </p:cNvPr>
          <p:cNvPicPr>
            <a:picLocks noChangeAspect="1"/>
          </p:cNvPicPr>
          <p:nvPr/>
        </p:nvPicPr>
        <p:blipFill>
          <a:blip r:embed="rId4"/>
          <a:stretch>
            <a:fillRect/>
          </a:stretch>
        </p:blipFill>
        <p:spPr>
          <a:xfrm>
            <a:off x="430223" y="3067050"/>
            <a:ext cx="3240321" cy="713326"/>
          </a:xfrm>
          <a:prstGeom prst="rect">
            <a:avLst/>
          </a:prstGeom>
        </p:spPr>
      </p:pic>
      <p:sp>
        <p:nvSpPr>
          <p:cNvPr id="12" name="TextBox 11">
            <a:extLst>
              <a:ext uri="{FF2B5EF4-FFF2-40B4-BE49-F238E27FC236}">
                <a16:creationId xmlns:a16="http://schemas.microsoft.com/office/drawing/2014/main" id="{1F9BAD12-B465-CE1E-540B-C7B5FD226D38}"/>
              </a:ext>
            </a:extLst>
          </p:cNvPr>
          <p:cNvSpPr txBox="1"/>
          <p:nvPr/>
        </p:nvSpPr>
        <p:spPr>
          <a:xfrm>
            <a:off x="302545" y="3801569"/>
            <a:ext cx="5460084" cy="369332"/>
          </a:xfrm>
          <a:prstGeom prst="rect">
            <a:avLst/>
          </a:prstGeom>
          <a:noFill/>
        </p:spPr>
        <p:txBody>
          <a:bodyPr wrap="none" rtlCol="0">
            <a:spAutoFit/>
          </a:bodyPr>
          <a:lstStyle/>
          <a:p>
            <a:r>
              <a:rPr lang="en-US" dirty="0"/>
              <a:t>6 STEP System : nothing particular given tib </a:t>
            </a:r>
            <a:r>
              <a:rPr lang="en-US" dirty="0" err="1"/>
              <a:t>tob</a:t>
            </a:r>
            <a:r>
              <a:rPr lang="en-US" dirty="0"/>
              <a:t> and </a:t>
            </a:r>
            <a:r>
              <a:rPr lang="en-US" dirty="0" err="1"/>
              <a:t>som</a:t>
            </a:r>
            <a:endParaRPr lang="en-US" dirty="0"/>
          </a:p>
        </p:txBody>
      </p:sp>
      <p:pic>
        <p:nvPicPr>
          <p:cNvPr id="14" name="Picture 13">
            <a:extLst>
              <a:ext uri="{FF2B5EF4-FFF2-40B4-BE49-F238E27FC236}">
                <a16:creationId xmlns:a16="http://schemas.microsoft.com/office/drawing/2014/main" id="{9615EEE3-FC24-8156-8BF5-999D5FAB20A2}"/>
              </a:ext>
            </a:extLst>
          </p:cNvPr>
          <p:cNvPicPr>
            <a:picLocks noChangeAspect="1"/>
          </p:cNvPicPr>
          <p:nvPr/>
        </p:nvPicPr>
        <p:blipFill>
          <a:blip r:embed="rId5"/>
          <a:stretch>
            <a:fillRect/>
          </a:stretch>
        </p:blipFill>
        <p:spPr>
          <a:xfrm>
            <a:off x="398557" y="4170901"/>
            <a:ext cx="5268060" cy="1038370"/>
          </a:xfrm>
          <a:prstGeom prst="rect">
            <a:avLst/>
          </a:prstGeom>
        </p:spPr>
      </p:pic>
      <p:pic>
        <p:nvPicPr>
          <p:cNvPr id="16" name="Picture 15">
            <a:extLst>
              <a:ext uri="{FF2B5EF4-FFF2-40B4-BE49-F238E27FC236}">
                <a16:creationId xmlns:a16="http://schemas.microsoft.com/office/drawing/2014/main" id="{360B1DFB-286C-991C-3F48-37E0F7E63DBC}"/>
              </a:ext>
            </a:extLst>
          </p:cNvPr>
          <p:cNvPicPr>
            <a:picLocks noChangeAspect="1"/>
          </p:cNvPicPr>
          <p:nvPr/>
        </p:nvPicPr>
        <p:blipFill>
          <a:blip r:embed="rId6"/>
          <a:stretch>
            <a:fillRect/>
          </a:stretch>
        </p:blipFill>
        <p:spPr>
          <a:xfrm>
            <a:off x="5999942" y="3132531"/>
            <a:ext cx="4906090" cy="2184031"/>
          </a:xfrm>
          <a:prstGeom prst="rect">
            <a:avLst/>
          </a:prstGeom>
        </p:spPr>
      </p:pic>
      <p:sp>
        <p:nvSpPr>
          <p:cNvPr id="17" name="TextBox 16">
            <a:extLst>
              <a:ext uri="{FF2B5EF4-FFF2-40B4-BE49-F238E27FC236}">
                <a16:creationId xmlns:a16="http://schemas.microsoft.com/office/drawing/2014/main" id="{0BC98A00-12A5-5795-02E1-F6BC99E0D8CE}"/>
              </a:ext>
            </a:extLst>
          </p:cNvPr>
          <p:cNvSpPr txBox="1"/>
          <p:nvPr/>
        </p:nvSpPr>
        <p:spPr>
          <a:xfrm>
            <a:off x="5762629" y="2763199"/>
            <a:ext cx="2847126" cy="369332"/>
          </a:xfrm>
          <a:prstGeom prst="rect">
            <a:avLst/>
          </a:prstGeom>
          <a:noFill/>
        </p:spPr>
        <p:txBody>
          <a:bodyPr wrap="none" rtlCol="0">
            <a:spAutoFit/>
          </a:bodyPr>
          <a:lstStyle/>
          <a:p>
            <a:r>
              <a:rPr lang="en-US" dirty="0"/>
              <a:t>#5 curriculum design system</a:t>
            </a:r>
          </a:p>
        </p:txBody>
      </p:sp>
      <p:pic>
        <p:nvPicPr>
          <p:cNvPr id="19" name="Picture 18">
            <a:extLst>
              <a:ext uri="{FF2B5EF4-FFF2-40B4-BE49-F238E27FC236}">
                <a16:creationId xmlns:a16="http://schemas.microsoft.com/office/drawing/2014/main" id="{B7120B68-4F3C-638A-D461-82159ADFDDEC}"/>
              </a:ext>
            </a:extLst>
          </p:cNvPr>
          <p:cNvPicPr>
            <a:picLocks noChangeAspect="1"/>
          </p:cNvPicPr>
          <p:nvPr/>
        </p:nvPicPr>
        <p:blipFill>
          <a:blip r:embed="rId7"/>
          <a:stretch>
            <a:fillRect/>
          </a:stretch>
        </p:blipFill>
        <p:spPr>
          <a:xfrm>
            <a:off x="6192139" y="5316562"/>
            <a:ext cx="4700579" cy="1038370"/>
          </a:xfrm>
          <a:prstGeom prst="rect">
            <a:avLst/>
          </a:prstGeom>
        </p:spPr>
      </p:pic>
      <p:pic>
        <p:nvPicPr>
          <p:cNvPr id="21" name="Picture 20">
            <a:extLst>
              <a:ext uri="{FF2B5EF4-FFF2-40B4-BE49-F238E27FC236}">
                <a16:creationId xmlns:a16="http://schemas.microsoft.com/office/drawing/2014/main" id="{6B3B2568-9F65-41AB-E1F7-FDE4EC60C04B}"/>
              </a:ext>
            </a:extLst>
          </p:cNvPr>
          <p:cNvPicPr>
            <a:picLocks noChangeAspect="1"/>
          </p:cNvPicPr>
          <p:nvPr/>
        </p:nvPicPr>
        <p:blipFill>
          <a:blip r:embed="rId8"/>
          <a:stretch>
            <a:fillRect/>
          </a:stretch>
        </p:blipFill>
        <p:spPr>
          <a:xfrm>
            <a:off x="192910" y="5384069"/>
            <a:ext cx="6669529" cy="883381"/>
          </a:xfrm>
          <a:prstGeom prst="rect">
            <a:avLst/>
          </a:prstGeom>
        </p:spPr>
      </p:pic>
      <p:sp>
        <p:nvSpPr>
          <p:cNvPr id="22" name="TextBox 21">
            <a:extLst>
              <a:ext uri="{FF2B5EF4-FFF2-40B4-BE49-F238E27FC236}">
                <a16:creationId xmlns:a16="http://schemas.microsoft.com/office/drawing/2014/main" id="{104543ED-FBBC-87BA-5F36-9F3C49DE3E3F}"/>
              </a:ext>
            </a:extLst>
          </p:cNvPr>
          <p:cNvSpPr txBox="1"/>
          <p:nvPr/>
        </p:nvSpPr>
        <p:spPr>
          <a:xfrm>
            <a:off x="302545" y="5112004"/>
            <a:ext cx="8302466" cy="369332"/>
          </a:xfrm>
          <a:prstGeom prst="rect">
            <a:avLst/>
          </a:prstGeom>
          <a:noFill/>
        </p:spPr>
        <p:txBody>
          <a:bodyPr wrap="none" rtlCol="0">
            <a:spAutoFit/>
          </a:bodyPr>
          <a:lstStyle/>
          <a:p>
            <a:r>
              <a:rPr lang="en-US" dirty="0"/>
              <a:t>#5 curriculum design system – core product : Use tripwire template for working on this</a:t>
            </a:r>
          </a:p>
        </p:txBody>
      </p:sp>
    </p:spTree>
    <p:extLst>
      <p:ext uri="{BB962C8B-B14F-4D97-AF65-F5344CB8AC3E}">
        <p14:creationId xmlns:p14="http://schemas.microsoft.com/office/powerpoint/2010/main" val="217326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A6615C-E118-4097-D4C7-EB4B4FBAC933}"/>
              </a:ext>
            </a:extLst>
          </p:cNvPr>
          <p:cNvSpPr txBox="1"/>
          <p:nvPr/>
        </p:nvSpPr>
        <p:spPr>
          <a:xfrm>
            <a:off x="192910" y="1706684"/>
            <a:ext cx="1677832" cy="369332"/>
          </a:xfrm>
          <a:prstGeom prst="rect">
            <a:avLst/>
          </a:prstGeom>
          <a:noFill/>
        </p:spPr>
        <p:txBody>
          <a:bodyPr wrap="none" rtlCol="0">
            <a:spAutoFit/>
          </a:bodyPr>
          <a:lstStyle/>
          <a:p>
            <a:r>
              <a:rPr lang="en-US" dirty="0"/>
              <a:t>TOOLS &amp; GEARS</a:t>
            </a:r>
          </a:p>
        </p:txBody>
      </p:sp>
      <p:sp>
        <p:nvSpPr>
          <p:cNvPr id="9" name="TextBox 8">
            <a:extLst>
              <a:ext uri="{FF2B5EF4-FFF2-40B4-BE49-F238E27FC236}">
                <a16:creationId xmlns:a16="http://schemas.microsoft.com/office/drawing/2014/main" id="{9327BF0E-E67F-C202-6B5F-4AE5708130D5}"/>
              </a:ext>
            </a:extLst>
          </p:cNvPr>
          <p:cNvSpPr txBox="1"/>
          <p:nvPr/>
        </p:nvSpPr>
        <p:spPr>
          <a:xfrm>
            <a:off x="192910" y="0"/>
            <a:ext cx="962123" cy="369332"/>
          </a:xfrm>
          <a:prstGeom prst="rect">
            <a:avLst/>
          </a:prstGeom>
          <a:noFill/>
        </p:spPr>
        <p:txBody>
          <a:bodyPr wrap="none" rtlCol="0">
            <a:spAutoFit/>
          </a:bodyPr>
          <a:lstStyle/>
          <a:p>
            <a:r>
              <a:rPr lang="en-US" dirty="0"/>
              <a:t>PRICING</a:t>
            </a:r>
          </a:p>
        </p:txBody>
      </p:sp>
      <p:pic>
        <p:nvPicPr>
          <p:cNvPr id="3" name="Picture 2">
            <a:extLst>
              <a:ext uri="{FF2B5EF4-FFF2-40B4-BE49-F238E27FC236}">
                <a16:creationId xmlns:a16="http://schemas.microsoft.com/office/drawing/2014/main" id="{8A6B4595-022B-FA0E-A473-5C79BA28029F}"/>
              </a:ext>
            </a:extLst>
          </p:cNvPr>
          <p:cNvPicPr>
            <a:picLocks noChangeAspect="1"/>
          </p:cNvPicPr>
          <p:nvPr/>
        </p:nvPicPr>
        <p:blipFill>
          <a:blip r:embed="rId2"/>
          <a:stretch>
            <a:fillRect/>
          </a:stretch>
        </p:blipFill>
        <p:spPr>
          <a:xfrm>
            <a:off x="192910" y="369332"/>
            <a:ext cx="6992326" cy="1152686"/>
          </a:xfrm>
          <a:prstGeom prst="rect">
            <a:avLst/>
          </a:prstGeom>
        </p:spPr>
      </p:pic>
      <p:pic>
        <p:nvPicPr>
          <p:cNvPr id="7" name="Picture 6">
            <a:extLst>
              <a:ext uri="{FF2B5EF4-FFF2-40B4-BE49-F238E27FC236}">
                <a16:creationId xmlns:a16="http://schemas.microsoft.com/office/drawing/2014/main" id="{95101E85-B057-7EEA-1065-184FCF901114}"/>
              </a:ext>
            </a:extLst>
          </p:cNvPr>
          <p:cNvPicPr>
            <a:picLocks noChangeAspect="1"/>
          </p:cNvPicPr>
          <p:nvPr/>
        </p:nvPicPr>
        <p:blipFill>
          <a:blip r:embed="rId3"/>
          <a:stretch>
            <a:fillRect/>
          </a:stretch>
        </p:blipFill>
        <p:spPr>
          <a:xfrm>
            <a:off x="289928" y="2076016"/>
            <a:ext cx="3843922" cy="2536376"/>
          </a:xfrm>
          <a:prstGeom prst="rect">
            <a:avLst/>
          </a:prstGeom>
        </p:spPr>
      </p:pic>
      <p:pic>
        <p:nvPicPr>
          <p:cNvPr id="13" name="Picture 12">
            <a:extLst>
              <a:ext uri="{FF2B5EF4-FFF2-40B4-BE49-F238E27FC236}">
                <a16:creationId xmlns:a16="http://schemas.microsoft.com/office/drawing/2014/main" id="{3702A98C-B9A0-56C6-D0DD-74C9959CBD26}"/>
              </a:ext>
            </a:extLst>
          </p:cNvPr>
          <p:cNvPicPr>
            <a:picLocks noChangeAspect="1"/>
          </p:cNvPicPr>
          <p:nvPr/>
        </p:nvPicPr>
        <p:blipFill>
          <a:blip r:embed="rId4"/>
          <a:stretch>
            <a:fillRect/>
          </a:stretch>
        </p:blipFill>
        <p:spPr>
          <a:xfrm>
            <a:off x="361389" y="4813479"/>
            <a:ext cx="4402113" cy="1152686"/>
          </a:xfrm>
          <a:prstGeom prst="rect">
            <a:avLst/>
          </a:prstGeom>
        </p:spPr>
      </p:pic>
      <p:pic>
        <p:nvPicPr>
          <p:cNvPr id="23" name="Picture 22">
            <a:extLst>
              <a:ext uri="{FF2B5EF4-FFF2-40B4-BE49-F238E27FC236}">
                <a16:creationId xmlns:a16="http://schemas.microsoft.com/office/drawing/2014/main" id="{0474DBE7-4CCA-1B52-FA91-B3BB4850DCCB}"/>
              </a:ext>
            </a:extLst>
          </p:cNvPr>
          <p:cNvPicPr>
            <a:picLocks noChangeAspect="1"/>
          </p:cNvPicPr>
          <p:nvPr/>
        </p:nvPicPr>
        <p:blipFill>
          <a:blip r:embed="rId5"/>
          <a:stretch>
            <a:fillRect/>
          </a:stretch>
        </p:blipFill>
        <p:spPr>
          <a:xfrm>
            <a:off x="4890389" y="4886059"/>
            <a:ext cx="4589693" cy="1971941"/>
          </a:xfrm>
          <a:prstGeom prst="rect">
            <a:avLst/>
          </a:prstGeom>
        </p:spPr>
      </p:pic>
    </p:spTree>
    <p:extLst>
      <p:ext uri="{BB962C8B-B14F-4D97-AF65-F5344CB8AC3E}">
        <p14:creationId xmlns:p14="http://schemas.microsoft.com/office/powerpoint/2010/main" val="3571231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A943-70B4-3242-64E7-79F3DFD09840}"/>
              </a:ext>
            </a:extLst>
          </p:cNvPr>
          <p:cNvSpPr>
            <a:spLocks noGrp="1"/>
          </p:cNvSpPr>
          <p:nvPr>
            <p:ph type="title"/>
          </p:nvPr>
        </p:nvSpPr>
        <p:spPr/>
        <p:txBody>
          <a:bodyPr/>
          <a:lstStyle/>
          <a:p>
            <a:r>
              <a:rPr lang="en-US" dirty="0"/>
              <a:t>TRAFFIC GENERATION</a:t>
            </a:r>
          </a:p>
        </p:txBody>
      </p:sp>
      <p:sp>
        <p:nvSpPr>
          <p:cNvPr id="3" name="Content Placeholder 2">
            <a:extLst>
              <a:ext uri="{FF2B5EF4-FFF2-40B4-BE49-F238E27FC236}">
                <a16:creationId xmlns:a16="http://schemas.microsoft.com/office/drawing/2014/main" id="{83F27865-D471-2789-1BCA-9CA2A5872934}"/>
              </a:ext>
            </a:extLst>
          </p:cNvPr>
          <p:cNvSpPr>
            <a:spLocks noGrp="1"/>
          </p:cNvSpPr>
          <p:nvPr>
            <p:ph idx="1"/>
          </p:nvPr>
        </p:nvSpPr>
        <p:spPr/>
        <p:txBody>
          <a:bodyPr>
            <a:normAutofit/>
          </a:bodyPr>
          <a:lstStyle/>
          <a:p>
            <a:r>
              <a:rPr lang="en-US" sz="8000" dirty="0"/>
              <a:t>CURRICULUM RISE 3</a:t>
            </a:r>
          </a:p>
        </p:txBody>
      </p:sp>
      <p:sp>
        <p:nvSpPr>
          <p:cNvPr id="4" name="TextBox 3">
            <a:extLst>
              <a:ext uri="{FF2B5EF4-FFF2-40B4-BE49-F238E27FC236}">
                <a16:creationId xmlns:a16="http://schemas.microsoft.com/office/drawing/2014/main" id="{8152FB38-2446-5FEA-B227-5491AA5C0466}"/>
              </a:ext>
            </a:extLst>
          </p:cNvPr>
          <p:cNvSpPr txBox="1"/>
          <p:nvPr/>
        </p:nvSpPr>
        <p:spPr>
          <a:xfrm>
            <a:off x="2618913" y="3888419"/>
            <a:ext cx="1712200" cy="923330"/>
          </a:xfrm>
          <a:prstGeom prst="rect">
            <a:avLst/>
          </a:prstGeom>
          <a:noFill/>
        </p:spPr>
        <p:txBody>
          <a:bodyPr wrap="none" rtlCol="0">
            <a:spAutoFit/>
          </a:bodyPr>
          <a:lstStyle/>
          <a:p>
            <a:pPr marL="285750" indent="-285750">
              <a:buFont typeface="Arial" panose="020B0604020202020204" pitchFamily="34" charset="0"/>
              <a:buChar char="•"/>
            </a:pPr>
            <a:r>
              <a:rPr lang="en-US" dirty="0"/>
              <a:t>Fundamental</a:t>
            </a:r>
          </a:p>
          <a:p>
            <a:pPr marL="285750" indent="-285750">
              <a:buFont typeface="Arial" panose="020B0604020202020204" pitchFamily="34" charset="0"/>
              <a:buChar char="•"/>
            </a:pPr>
            <a:r>
              <a:rPr lang="en-US" dirty="0"/>
              <a:t>Sourcing</a:t>
            </a:r>
          </a:p>
          <a:p>
            <a:pPr marL="285750" indent="-285750">
              <a:buFont typeface="Arial" panose="020B0604020202020204" pitchFamily="34" charset="0"/>
              <a:buChar char="•"/>
            </a:pPr>
            <a:r>
              <a:rPr lang="en-US" dirty="0"/>
              <a:t>Mastering</a:t>
            </a:r>
          </a:p>
        </p:txBody>
      </p:sp>
    </p:spTree>
    <p:extLst>
      <p:ext uri="{BB962C8B-B14F-4D97-AF65-F5344CB8AC3E}">
        <p14:creationId xmlns:p14="http://schemas.microsoft.com/office/powerpoint/2010/main" val="4103223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0C8630-34DB-F192-EC4A-0B567F202F97}"/>
              </a:ext>
            </a:extLst>
          </p:cNvPr>
          <p:cNvPicPr>
            <a:picLocks noChangeAspect="1"/>
          </p:cNvPicPr>
          <p:nvPr/>
        </p:nvPicPr>
        <p:blipFill>
          <a:blip r:embed="rId2"/>
          <a:stretch>
            <a:fillRect/>
          </a:stretch>
        </p:blipFill>
        <p:spPr>
          <a:xfrm>
            <a:off x="127412" y="1206093"/>
            <a:ext cx="2189660" cy="1960065"/>
          </a:xfrm>
          <a:prstGeom prst="rect">
            <a:avLst/>
          </a:prstGeom>
        </p:spPr>
      </p:pic>
      <p:sp>
        <p:nvSpPr>
          <p:cNvPr id="6" name="TextBox 5">
            <a:extLst>
              <a:ext uri="{FF2B5EF4-FFF2-40B4-BE49-F238E27FC236}">
                <a16:creationId xmlns:a16="http://schemas.microsoft.com/office/drawing/2014/main" id="{5C6AFB12-1147-A0B5-92C8-559DDE4E5076}"/>
              </a:ext>
            </a:extLst>
          </p:cNvPr>
          <p:cNvSpPr txBox="1"/>
          <p:nvPr/>
        </p:nvSpPr>
        <p:spPr>
          <a:xfrm>
            <a:off x="127412" y="944483"/>
            <a:ext cx="2311851" cy="261610"/>
          </a:xfrm>
          <a:prstGeom prst="rect">
            <a:avLst/>
          </a:prstGeom>
          <a:noFill/>
        </p:spPr>
        <p:txBody>
          <a:bodyPr wrap="none" rtlCol="0">
            <a:spAutoFit/>
          </a:bodyPr>
          <a:lstStyle/>
          <a:p>
            <a:r>
              <a:rPr lang="en-US" sz="1100" dirty="0"/>
              <a:t>Psychology of High Converting Traffic</a:t>
            </a:r>
          </a:p>
        </p:txBody>
      </p:sp>
      <p:pic>
        <p:nvPicPr>
          <p:cNvPr id="8" name="Picture 7">
            <a:extLst>
              <a:ext uri="{FF2B5EF4-FFF2-40B4-BE49-F238E27FC236}">
                <a16:creationId xmlns:a16="http://schemas.microsoft.com/office/drawing/2014/main" id="{2FDBBD85-6261-BCD1-9897-A2C3ADBFB506}"/>
              </a:ext>
            </a:extLst>
          </p:cNvPr>
          <p:cNvPicPr>
            <a:picLocks noChangeAspect="1"/>
          </p:cNvPicPr>
          <p:nvPr/>
        </p:nvPicPr>
        <p:blipFill>
          <a:blip r:embed="rId3"/>
          <a:stretch>
            <a:fillRect/>
          </a:stretch>
        </p:blipFill>
        <p:spPr>
          <a:xfrm>
            <a:off x="3358306" y="218939"/>
            <a:ext cx="1924319" cy="3934374"/>
          </a:xfrm>
          <a:prstGeom prst="rect">
            <a:avLst/>
          </a:prstGeom>
        </p:spPr>
      </p:pic>
      <p:sp>
        <p:nvSpPr>
          <p:cNvPr id="9" name="TextBox 8">
            <a:extLst>
              <a:ext uri="{FF2B5EF4-FFF2-40B4-BE49-F238E27FC236}">
                <a16:creationId xmlns:a16="http://schemas.microsoft.com/office/drawing/2014/main" id="{71DE87C8-C6FF-1E29-AEAA-0943E0FC6FA5}"/>
              </a:ext>
            </a:extLst>
          </p:cNvPr>
          <p:cNvSpPr txBox="1"/>
          <p:nvPr/>
        </p:nvSpPr>
        <p:spPr>
          <a:xfrm>
            <a:off x="242822" y="390617"/>
            <a:ext cx="2556918" cy="369332"/>
          </a:xfrm>
          <a:prstGeom prst="rect">
            <a:avLst/>
          </a:prstGeom>
          <a:noFill/>
        </p:spPr>
        <p:txBody>
          <a:bodyPr wrap="none" rtlCol="0">
            <a:spAutoFit/>
          </a:bodyPr>
          <a:lstStyle/>
          <a:p>
            <a:r>
              <a:rPr lang="en-US" dirty="0"/>
              <a:t>Traffic_mindmap_ILH.pdf</a:t>
            </a:r>
          </a:p>
        </p:txBody>
      </p:sp>
      <p:sp>
        <p:nvSpPr>
          <p:cNvPr id="10" name="TextBox 9">
            <a:extLst>
              <a:ext uri="{FF2B5EF4-FFF2-40B4-BE49-F238E27FC236}">
                <a16:creationId xmlns:a16="http://schemas.microsoft.com/office/drawing/2014/main" id="{ABF3F5C3-7173-2D17-47FD-43B79D5667CD}"/>
              </a:ext>
            </a:extLst>
          </p:cNvPr>
          <p:cNvSpPr txBox="1"/>
          <p:nvPr/>
        </p:nvSpPr>
        <p:spPr>
          <a:xfrm>
            <a:off x="3488924" y="1764"/>
            <a:ext cx="2092239" cy="369332"/>
          </a:xfrm>
          <a:prstGeom prst="rect">
            <a:avLst/>
          </a:prstGeom>
          <a:noFill/>
        </p:spPr>
        <p:txBody>
          <a:bodyPr wrap="none" rtlCol="0">
            <a:spAutoFit/>
          </a:bodyPr>
          <a:lstStyle/>
          <a:p>
            <a:r>
              <a:rPr lang="en-US" dirty="0"/>
              <a:t>This is not in the pdf</a:t>
            </a:r>
          </a:p>
        </p:txBody>
      </p:sp>
      <p:pic>
        <p:nvPicPr>
          <p:cNvPr id="12" name="Picture 11">
            <a:extLst>
              <a:ext uri="{FF2B5EF4-FFF2-40B4-BE49-F238E27FC236}">
                <a16:creationId xmlns:a16="http://schemas.microsoft.com/office/drawing/2014/main" id="{3DEEFC28-7C14-C063-CA28-7BAA83B5EC39}"/>
              </a:ext>
            </a:extLst>
          </p:cNvPr>
          <p:cNvPicPr>
            <a:picLocks noChangeAspect="1"/>
          </p:cNvPicPr>
          <p:nvPr/>
        </p:nvPicPr>
        <p:blipFill>
          <a:blip r:embed="rId4"/>
          <a:stretch>
            <a:fillRect/>
          </a:stretch>
        </p:blipFill>
        <p:spPr>
          <a:xfrm>
            <a:off x="5413243" y="316852"/>
            <a:ext cx="4625004" cy="3738545"/>
          </a:xfrm>
          <a:prstGeom prst="rect">
            <a:avLst/>
          </a:prstGeom>
        </p:spPr>
      </p:pic>
      <p:pic>
        <p:nvPicPr>
          <p:cNvPr id="14" name="Picture 13">
            <a:extLst>
              <a:ext uri="{FF2B5EF4-FFF2-40B4-BE49-F238E27FC236}">
                <a16:creationId xmlns:a16="http://schemas.microsoft.com/office/drawing/2014/main" id="{6D0D0FE5-0DDE-3358-F261-65DB7D40F828}"/>
              </a:ext>
            </a:extLst>
          </p:cNvPr>
          <p:cNvPicPr>
            <a:picLocks noChangeAspect="1"/>
          </p:cNvPicPr>
          <p:nvPr/>
        </p:nvPicPr>
        <p:blipFill>
          <a:blip r:embed="rId5"/>
          <a:stretch>
            <a:fillRect/>
          </a:stretch>
        </p:blipFill>
        <p:spPr>
          <a:xfrm>
            <a:off x="127412" y="4207993"/>
            <a:ext cx="2124371" cy="161948"/>
          </a:xfrm>
          <a:prstGeom prst="rect">
            <a:avLst/>
          </a:prstGeom>
        </p:spPr>
      </p:pic>
      <p:pic>
        <p:nvPicPr>
          <p:cNvPr id="16" name="Picture 15">
            <a:extLst>
              <a:ext uri="{FF2B5EF4-FFF2-40B4-BE49-F238E27FC236}">
                <a16:creationId xmlns:a16="http://schemas.microsoft.com/office/drawing/2014/main" id="{705AE182-95F7-6CE5-3CA8-49E0E222E5D9}"/>
              </a:ext>
            </a:extLst>
          </p:cNvPr>
          <p:cNvPicPr>
            <a:picLocks noChangeAspect="1"/>
          </p:cNvPicPr>
          <p:nvPr/>
        </p:nvPicPr>
        <p:blipFill>
          <a:blip r:embed="rId6"/>
          <a:stretch>
            <a:fillRect/>
          </a:stretch>
        </p:blipFill>
        <p:spPr>
          <a:xfrm>
            <a:off x="170279" y="4398910"/>
            <a:ext cx="2238687" cy="1848108"/>
          </a:xfrm>
          <a:prstGeom prst="rect">
            <a:avLst/>
          </a:prstGeom>
        </p:spPr>
      </p:pic>
      <p:sp>
        <p:nvSpPr>
          <p:cNvPr id="17" name="TextBox 16">
            <a:extLst>
              <a:ext uri="{FF2B5EF4-FFF2-40B4-BE49-F238E27FC236}">
                <a16:creationId xmlns:a16="http://schemas.microsoft.com/office/drawing/2014/main" id="{94E78716-5A7F-3A81-7700-1B438E2E07DA}"/>
              </a:ext>
            </a:extLst>
          </p:cNvPr>
          <p:cNvSpPr txBox="1"/>
          <p:nvPr/>
        </p:nvSpPr>
        <p:spPr>
          <a:xfrm>
            <a:off x="288992" y="4000609"/>
            <a:ext cx="1617559" cy="369332"/>
          </a:xfrm>
          <a:prstGeom prst="rect">
            <a:avLst/>
          </a:prstGeom>
          <a:noFill/>
        </p:spPr>
        <p:txBody>
          <a:bodyPr wrap="none" rtlCol="0">
            <a:spAutoFit/>
          </a:bodyPr>
          <a:lstStyle/>
          <a:p>
            <a:r>
              <a:rPr lang="en-US" dirty="0"/>
              <a:t>24 Hour Traffic </a:t>
            </a:r>
          </a:p>
        </p:txBody>
      </p:sp>
      <p:sp>
        <p:nvSpPr>
          <p:cNvPr id="18" name="TextBox 17">
            <a:extLst>
              <a:ext uri="{FF2B5EF4-FFF2-40B4-BE49-F238E27FC236}">
                <a16:creationId xmlns:a16="http://schemas.microsoft.com/office/drawing/2014/main" id="{ED6D236E-2AF5-5368-DA6C-45AB060B533F}"/>
              </a:ext>
            </a:extLst>
          </p:cNvPr>
          <p:cNvSpPr txBox="1"/>
          <p:nvPr/>
        </p:nvSpPr>
        <p:spPr>
          <a:xfrm>
            <a:off x="2408966" y="4248487"/>
            <a:ext cx="1151213" cy="830997"/>
          </a:xfrm>
          <a:prstGeom prst="rect">
            <a:avLst/>
          </a:prstGeom>
          <a:noFill/>
        </p:spPr>
        <p:txBody>
          <a:bodyPr wrap="none" rtlCol="0">
            <a:spAutoFit/>
          </a:bodyPr>
          <a:lstStyle/>
          <a:p>
            <a:r>
              <a:rPr lang="en-US" sz="1200" dirty="0"/>
              <a:t>Display traffic</a:t>
            </a:r>
          </a:p>
          <a:p>
            <a:endParaRPr lang="en-US" sz="1200" dirty="0"/>
          </a:p>
          <a:p>
            <a:r>
              <a:rPr lang="en-US" sz="1200" dirty="0"/>
              <a:t>Displayads.com</a:t>
            </a:r>
          </a:p>
          <a:p>
            <a:r>
              <a:rPr lang="en-US" sz="1200" dirty="0"/>
              <a:t>Buysell.com</a:t>
            </a:r>
          </a:p>
        </p:txBody>
      </p:sp>
      <p:sp>
        <p:nvSpPr>
          <p:cNvPr id="19" name="TextBox 18">
            <a:extLst>
              <a:ext uri="{FF2B5EF4-FFF2-40B4-BE49-F238E27FC236}">
                <a16:creationId xmlns:a16="http://schemas.microsoft.com/office/drawing/2014/main" id="{99F78CAF-E988-15E7-0B22-B0D069A5DC2E}"/>
              </a:ext>
            </a:extLst>
          </p:cNvPr>
          <p:cNvSpPr txBox="1"/>
          <p:nvPr/>
        </p:nvSpPr>
        <p:spPr>
          <a:xfrm>
            <a:off x="3717362" y="4157657"/>
            <a:ext cx="1475084" cy="938719"/>
          </a:xfrm>
          <a:prstGeom prst="rect">
            <a:avLst/>
          </a:prstGeom>
          <a:noFill/>
        </p:spPr>
        <p:txBody>
          <a:bodyPr wrap="none" rtlCol="0">
            <a:spAutoFit/>
          </a:bodyPr>
          <a:lstStyle/>
          <a:p>
            <a:r>
              <a:rPr lang="en-US" sz="1100" dirty="0"/>
              <a:t>Retargeting Media</a:t>
            </a:r>
          </a:p>
          <a:p>
            <a:endParaRPr lang="en-US" sz="1100" dirty="0"/>
          </a:p>
          <a:p>
            <a:r>
              <a:rPr lang="en-US" sz="1100" dirty="0" err="1"/>
              <a:t>Adroll</a:t>
            </a:r>
            <a:r>
              <a:rPr lang="en-US" sz="1100" dirty="0"/>
              <a:t> Network </a:t>
            </a:r>
          </a:p>
          <a:p>
            <a:r>
              <a:rPr lang="en-US" sz="1100" dirty="0"/>
              <a:t>Adroll.com</a:t>
            </a:r>
          </a:p>
          <a:p>
            <a:r>
              <a:rPr lang="en-US" sz="1100" dirty="0"/>
              <a:t>Facebook </a:t>
            </a:r>
            <a:r>
              <a:rPr lang="en-US" sz="1100" dirty="0" err="1"/>
              <a:t>Retargetting</a:t>
            </a:r>
            <a:endParaRPr lang="en-US" sz="1100" dirty="0"/>
          </a:p>
        </p:txBody>
      </p:sp>
      <p:pic>
        <p:nvPicPr>
          <p:cNvPr id="21" name="Picture 20">
            <a:extLst>
              <a:ext uri="{FF2B5EF4-FFF2-40B4-BE49-F238E27FC236}">
                <a16:creationId xmlns:a16="http://schemas.microsoft.com/office/drawing/2014/main" id="{3BAB8A9B-3EA0-EA06-97ED-2C84A4DFD9C1}"/>
              </a:ext>
            </a:extLst>
          </p:cNvPr>
          <p:cNvPicPr>
            <a:picLocks noChangeAspect="1"/>
          </p:cNvPicPr>
          <p:nvPr/>
        </p:nvPicPr>
        <p:blipFill>
          <a:blip r:embed="rId7"/>
          <a:stretch>
            <a:fillRect/>
          </a:stretch>
        </p:blipFill>
        <p:spPr>
          <a:xfrm>
            <a:off x="5370990" y="4400211"/>
            <a:ext cx="3010320" cy="971686"/>
          </a:xfrm>
          <a:prstGeom prst="rect">
            <a:avLst/>
          </a:prstGeom>
        </p:spPr>
      </p:pic>
      <p:sp>
        <p:nvSpPr>
          <p:cNvPr id="22" name="TextBox 21">
            <a:extLst>
              <a:ext uri="{FF2B5EF4-FFF2-40B4-BE49-F238E27FC236}">
                <a16:creationId xmlns:a16="http://schemas.microsoft.com/office/drawing/2014/main" id="{0A6FA92A-1002-401F-D75B-EA35F2400319}"/>
              </a:ext>
            </a:extLst>
          </p:cNvPr>
          <p:cNvSpPr txBox="1"/>
          <p:nvPr/>
        </p:nvSpPr>
        <p:spPr>
          <a:xfrm>
            <a:off x="5349629" y="4085667"/>
            <a:ext cx="2992486" cy="369332"/>
          </a:xfrm>
          <a:prstGeom prst="rect">
            <a:avLst/>
          </a:prstGeom>
          <a:noFill/>
        </p:spPr>
        <p:txBody>
          <a:bodyPr wrap="none" rtlCol="0">
            <a:spAutoFit/>
          </a:bodyPr>
          <a:lstStyle/>
          <a:p>
            <a:r>
              <a:rPr lang="en-US" dirty="0"/>
              <a:t>CPA TRAFFIC ( cost per action)</a:t>
            </a:r>
          </a:p>
        </p:txBody>
      </p:sp>
      <p:pic>
        <p:nvPicPr>
          <p:cNvPr id="24" name="Picture 23">
            <a:extLst>
              <a:ext uri="{FF2B5EF4-FFF2-40B4-BE49-F238E27FC236}">
                <a16:creationId xmlns:a16="http://schemas.microsoft.com/office/drawing/2014/main" id="{908F0D40-6E99-3ED9-0F85-C3D255F623F4}"/>
              </a:ext>
            </a:extLst>
          </p:cNvPr>
          <p:cNvPicPr>
            <a:picLocks noChangeAspect="1"/>
          </p:cNvPicPr>
          <p:nvPr/>
        </p:nvPicPr>
        <p:blipFill>
          <a:blip r:embed="rId8"/>
          <a:stretch>
            <a:fillRect/>
          </a:stretch>
        </p:blipFill>
        <p:spPr>
          <a:xfrm>
            <a:off x="5370990" y="5517754"/>
            <a:ext cx="1878510" cy="1121307"/>
          </a:xfrm>
          <a:prstGeom prst="rect">
            <a:avLst/>
          </a:prstGeom>
        </p:spPr>
      </p:pic>
      <p:sp>
        <p:nvSpPr>
          <p:cNvPr id="25" name="TextBox 24">
            <a:extLst>
              <a:ext uri="{FF2B5EF4-FFF2-40B4-BE49-F238E27FC236}">
                <a16:creationId xmlns:a16="http://schemas.microsoft.com/office/drawing/2014/main" id="{6E03AE30-4C9D-0823-F9EE-DE257D5D6C72}"/>
              </a:ext>
            </a:extLst>
          </p:cNvPr>
          <p:cNvSpPr txBox="1"/>
          <p:nvPr/>
        </p:nvSpPr>
        <p:spPr>
          <a:xfrm>
            <a:off x="4985693" y="5753435"/>
            <a:ext cx="3074881" cy="253916"/>
          </a:xfrm>
          <a:prstGeom prst="rect">
            <a:avLst/>
          </a:prstGeom>
          <a:noFill/>
        </p:spPr>
        <p:txBody>
          <a:bodyPr wrap="none" rtlCol="0">
            <a:spAutoFit/>
          </a:bodyPr>
          <a:lstStyle/>
          <a:p>
            <a:r>
              <a:rPr lang="en-US" sz="1050" dirty="0"/>
              <a:t>Partnering with others to grow list through syndicate</a:t>
            </a:r>
          </a:p>
        </p:txBody>
      </p:sp>
      <p:pic>
        <p:nvPicPr>
          <p:cNvPr id="27" name="Picture 26">
            <a:extLst>
              <a:ext uri="{FF2B5EF4-FFF2-40B4-BE49-F238E27FC236}">
                <a16:creationId xmlns:a16="http://schemas.microsoft.com/office/drawing/2014/main" id="{0D890FC0-C828-D10B-BE07-7371914A8C97}"/>
              </a:ext>
            </a:extLst>
          </p:cNvPr>
          <p:cNvPicPr>
            <a:picLocks noChangeAspect="1"/>
          </p:cNvPicPr>
          <p:nvPr/>
        </p:nvPicPr>
        <p:blipFill>
          <a:blip r:embed="rId9"/>
          <a:stretch>
            <a:fillRect/>
          </a:stretch>
        </p:blipFill>
        <p:spPr>
          <a:xfrm>
            <a:off x="8704561" y="4246098"/>
            <a:ext cx="2667372" cy="247685"/>
          </a:xfrm>
          <a:prstGeom prst="rect">
            <a:avLst/>
          </a:prstGeom>
        </p:spPr>
      </p:pic>
      <p:pic>
        <p:nvPicPr>
          <p:cNvPr id="29" name="Picture 28">
            <a:extLst>
              <a:ext uri="{FF2B5EF4-FFF2-40B4-BE49-F238E27FC236}">
                <a16:creationId xmlns:a16="http://schemas.microsoft.com/office/drawing/2014/main" id="{7E3DA172-54D1-5631-3A18-B13318C5B182}"/>
              </a:ext>
            </a:extLst>
          </p:cNvPr>
          <p:cNvPicPr>
            <a:picLocks noChangeAspect="1"/>
          </p:cNvPicPr>
          <p:nvPr/>
        </p:nvPicPr>
        <p:blipFill>
          <a:blip r:embed="rId10"/>
          <a:stretch>
            <a:fillRect/>
          </a:stretch>
        </p:blipFill>
        <p:spPr>
          <a:xfrm>
            <a:off x="8649206" y="4790741"/>
            <a:ext cx="3124636" cy="952633"/>
          </a:xfrm>
          <a:prstGeom prst="rect">
            <a:avLst/>
          </a:prstGeom>
        </p:spPr>
      </p:pic>
      <p:sp>
        <p:nvSpPr>
          <p:cNvPr id="31" name="TextBox 30">
            <a:extLst>
              <a:ext uri="{FF2B5EF4-FFF2-40B4-BE49-F238E27FC236}">
                <a16:creationId xmlns:a16="http://schemas.microsoft.com/office/drawing/2014/main" id="{777ABFA7-6DE2-A5C3-703E-B093D7265D62}"/>
              </a:ext>
            </a:extLst>
          </p:cNvPr>
          <p:cNvSpPr txBox="1"/>
          <p:nvPr/>
        </p:nvSpPr>
        <p:spPr>
          <a:xfrm>
            <a:off x="8559854" y="4627016"/>
            <a:ext cx="2329398" cy="369332"/>
          </a:xfrm>
          <a:prstGeom prst="rect">
            <a:avLst/>
          </a:prstGeom>
          <a:noFill/>
        </p:spPr>
        <p:txBody>
          <a:bodyPr wrap="square">
            <a:spAutoFit/>
          </a:bodyPr>
          <a:lstStyle/>
          <a:p>
            <a:r>
              <a:rPr lang="en-US" sz="1800" dirty="0"/>
              <a:t>Module 11 : Media X</a:t>
            </a:r>
          </a:p>
        </p:txBody>
      </p:sp>
      <p:sp>
        <p:nvSpPr>
          <p:cNvPr id="32" name="TextBox 31">
            <a:extLst>
              <a:ext uri="{FF2B5EF4-FFF2-40B4-BE49-F238E27FC236}">
                <a16:creationId xmlns:a16="http://schemas.microsoft.com/office/drawing/2014/main" id="{E3844F65-328F-EBE3-811C-2D8828F3C0B3}"/>
              </a:ext>
            </a:extLst>
          </p:cNvPr>
          <p:cNvSpPr txBox="1"/>
          <p:nvPr/>
        </p:nvSpPr>
        <p:spPr>
          <a:xfrm>
            <a:off x="8445871" y="5700587"/>
            <a:ext cx="2812079" cy="923330"/>
          </a:xfrm>
          <a:prstGeom prst="rect">
            <a:avLst/>
          </a:prstGeom>
          <a:noFill/>
        </p:spPr>
        <p:txBody>
          <a:bodyPr wrap="square">
            <a:spAutoFit/>
          </a:bodyPr>
          <a:lstStyle/>
          <a:p>
            <a:r>
              <a:rPr lang="en-US" sz="1800" dirty="0"/>
              <a:t>Module 12 : Ultimate traffic media : through community and in all social media </a:t>
            </a:r>
          </a:p>
        </p:txBody>
      </p:sp>
      <p:pic>
        <p:nvPicPr>
          <p:cNvPr id="33" name="Picture 32">
            <a:extLst>
              <a:ext uri="{FF2B5EF4-FFF2-40B4-BE49-F238E27FC236}">
                <a16:creationId xmlns:a16="http://schemas.microsoft.com/office/drawing/2014/main" id="{25D072D8-2405-B5D9-5DC7-E3E17001F856}"/>
              </a:ext>
            </a:extLst>
          </p:cNvPr>
          <p:cNvPicPr>
            <a:picLocks noChangeAspect="1"/>
          </p:cNvPicPr>
          <p:nvPr/>
        </p:nvPicPr>
        <p:blipFill>
          <a:blip r:embed="rId11"/>
          <a:stretch>
            <a:fillRect/>
          </a:stretch>
        </p:blipFill>
        <p:spPr>
          <a:xfrm>
            <a:off x="9808570" y="3458723"/>
            <a:ext cx="2377646" cy="493819"/>
          </a:xfrm>
          <a:prstGeom prst="rect">
            <a:avLst/>
          </a:prstGeom>
        </p:spPr>
      </p:pic>
      <p:sp>
        <p:nvSpPr>
          <p:cNvPr id="34" name="TextBox 33">
            <a:extLst>
              <a:ext uri="{FF2B5EF4-FFF2-40B4-BE49-F238E27FC236}">
                <a16:creationId xmlns:a16="http://schemas.microsoft.com/office/drawing/2014/main" id="{8D77582D-EF55-FB98-4A58-A73F1919CFD4}"/>
              </a:ext>
            </a:extLst>
          </p:cNvPr>
          <p:cNvSpPr txBox="1"/>
          <p:nvPr/>
        </p:nvSpPr>
        <p:spPr>
          <a:xfrm>
            <a:off x="10084583" y="1272956"/>
            <a:ext cx="2250681" cy="307777"/>
          </a:xfrm>
          <a:prstGeom prst="rect">
            <a:avLst/>
          </a:prstGeom>
          <a:noFill/>
        </p:spPr>
        <p:txBody>
          <a:bodyPr wrap="none" rtlCol="0">
            <a:spAutoFit/>
          </a:bodyPr>
          <a:lstStyle/>
          <a:p>
            <a:r>
              <a:rPr lang="en-US" sz="1400" b="1" dirty="0"/>
              <a:t>CHATBOT</a:t>
            </a:r>
            <a:r>
              <a:rPr lang="en-US" sz="1400" dirty="0"/>
              <a:t>: MANYCHATS.com</a:t>
            </a:r>
          </a:p>
        </p:txBody>
      </p:sp>
    </p:spTree>
    <p:extLst>
      <p:ext uri="{BB962C8B-B14F-4D97-AF65-F5344CB8AC3E}">
        <p14:creationId xmlns:p14="http://schemas.microsoft.com/office/powerpoint/2010/main" val="793691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6EC67-82AA-C4A7-BD41-ECA6A25A7853}"/>
              </a:ext>
            </a:extLst>
          </p:cNvPr>
          <p:cNvPicPr>
            <a:picLocks noChangeAspect="1"/>
          </p:cNvPicPr>
          <p:nvPr/>
        </p:nvPicPr>
        <p:blipFill>
          <a:blip r:embed="rId2"/>
          <a:stretch>
            <a:fillRect/>
          </a:stretch>
        </p:blipFill>
        <p:spPr>
          <a:xfrm>
            <a:off x="651703" y="442495"/>
            <a:ext cx="6136150" cy="3366025"/>
          </a:xfrm>
          <a:prstGeom prst="rect">
            <a:avLst/>
          </a:prstGeom>
        </p:spPr>
      </p:pic>
      <p:pic>
        <p:nvPicPr>
          <p:cNvPr id="7" name="Picture 6">
            <a:extLst>
              <a:ext uri="{FF2B5EF4-FFF2-40B4-BE49-F238E27FC236}">
                <a16:creationId xmlns:a16="http://schemas.microsoft.com/office/drawing/2014/main" id="{057BF72F-00F3-A46C-078E-FABB8730108C}"/>
              </a:ext>
            </a:extLst>
          </p:cNvPr>
          <p:cNvPicPr>
            <a:picLocks noChangeAspect="1"/>
          </p:cNvPicPr>
          <p:nvPr/>
        </p:nvPicPr>
        <p:blipFill>
          <a:blip r:embed="rId3"/>
          <a:stretch>
            <a:fillRect/>
          </a:stretch>
        </p:blipFill>
        <p:spPr>
          <a:xfrm>
            <a:off x="309940" y="338814"/>
            <a:ext cx="2837494" cy="690996"/>
          </a:xfrm>
          <a:prstGeom prst="rect">
            <a:avLst/>
          </a:prstGeom>
        </p:spPr>
      </p:pic>
      <p:pic>
        <p:nvPicPr>
          <p:cNvPr id="13" name="Picture 12">
            <a:extLst>
              <a:ext uri="{FF2B5EF4-FFF2-40B4-BE49-F238E27FC236}">
                <a16:creationId xmlns:a16="http://schemas.microsoft.com/office/drawing/2014/main" id="{3D4F928C-BC44-C9A1-7410-A1AF7EE9AE7D}"/>
              </a:ext>
            </a:extLst>
          </p:cNvPr>
          <p:cNvPicPr>
            <a:picLocks noChangeAspect="1"/>
          </p:cNvPicPr>
          <p:nvPr/>
        </p:nvPicPr>
        <p:blipFill>
          <a:blip r:embed="rId4"/>
          <a:stretch>
            <a:fillRect/>
          </a:stretch>
        </p:blipFill>
        <p:spPr>
          <a:xfrm>
            <a:off x="7251865" y="684312"/>
            <a:ext cx="3291486" cy="1935174"/>
          </a:xfrm>
          <a:prstGeom prst="rect">
            <a:avLst/>
          </a:prstGeom>
        </p:spPr>
      </p:pic>
      <p:cxnSp>
        <p:nvCxnSpPr>
          <p:cNvPr id="20" name="Straight Connector 19">
            <a:extLst>
              <a:ext uri="{FF2B5EF4-FFF2-40B4-BE49-F238E27FC236}">
                <a16:creationId xmlns:a16="http://schemas.microsoft.com/office/drawing/2014/main" id="{8088470C-F31C-FC53-9D2B-28220C47436B}"/>
              </a:ext>
            </a:extLst>
          </p:cNvPr>
          <p:cNvCxnSpPr/>
          <p:nvPr/>
        </p:nvCxnSpPr>
        <p:spPr>
          <a:xfrm>
            <a:off x="6960093" y="338814"/>
            <a:ext cx="0" cy="3736036"/>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164F520-8E66-6053-94B9-62D3446BF64C}"/>
              </a:ext>
            </a:extLst>
          </p:cNvPr>
          <p:cNvPicPr>
            <a:picLocks noChangeAspect="1"/>
          </p:cNvPicPr>
          <p:nvPr/>
        </p:nvPicPr>
        <p:blipFill>
          <a:blip r:embed="rId5"/>
          <a:stretch>
            <a:fillRect/>
          </a:stretch>
        </p:blipFill>
        <p:spPr>
          <a:xfrm>
            <a:off x="7064434" y="3429000"/>
            <a:ext cx="3708319" cy="2063500"/>
          </a:xfrm>
          <a:prstGeom prst="rect">
            <a:avLst/>
          </a:prstGeom>
        </p:spPr>
      </p:pic>
      <p:pic>
        <p:nvPicPr>
          <p:cNvPr id="30" name="Picture 29">
            <a:extLst>
              <a:ext uri="{FF2B5EF4-FFF2-40B4-BE49-F238E27FC236}">
                <a16:creationId xmlns:a16="http://schemas.microsoft.com/office/drawing/2014/main" id="{FECE567A-501A-E920-0A4E-782F7ABD1B00}"/>
              </a:ext>
            </a:extLst>
          </p:cNvPr>
          <p:cNvPicPr>
            <a:picLocks noChangeAspect="1"/>
          </p:cNvPicPr>
          <p:nvPr/>
        </p:nvPicPr>
        <p:blipFill>
          <a:blip r:embed="rId6"/>
          <a:stretch>
            <a:fillRect/>
          </a:stretch>
        </p:blipFill>
        <p:spPr>
          <a:xfrm>
            <a:off x="2566680" y="3912201"/>
            <a:ext cx="4771870" cy="2705480"/>
          </a:xfrm>
          <a:prstGeom prst="rect">
            <a:avLst/>
          </a:prstGeom>
        </p:spPr>
      </p:pic>
      <p:sp>
        <p:nvSpPr>
          <p:cNvPr id="35" name="TextBox 34">
            <a:extLst>
              <a:ext uri="{FF2B5EF4-FFF2-40B4-BE49-F238E27FC236}">
                <a16:creationId xmlns:a16="http://schemas.microsoft.com/office/drawing/2014/main" id="{787F6C64-6938-8E3D-93BF-6F99A49F65FA}"/>
              </a:ext>
            </a:extLst>
          </p:cNvPr>
          <p:cNvSpPr txBox="1"/>
          <p:nvPr/>
        </p:nvSpPr>
        <p:spPr>
          <a:xfrm>
            <a:off x="573485" y="5608017"/>
            <a:ext cx="2169375" cy="369332"/>
          </a:xfrm>
          <a:prstGeom prst="rect">
            <a:avLst/>
          </a:prstGeom>
          <a:noFill/>
        </p:spPr>
        <p:txBody>
          <a:bodyPr wrap="square">
            <a:spAutoFit/>
          </a:bodyPr>
          <a:lstStyle/>
          <a:p>
            <a:r>
              <a:rPr lang="en-US" dirty="0">
                <a:hlinkClick r:id="rId7"/>
              </a:rPr>
              <a:t>Login | Four Percent</a:t>
            </a:r>
            <a:endParaRPr lang="en-US" dirty="0"/>
          </a:p>
        </p:txBody>
      </p:sp>
    </p:spTree>
    <p:extLst>
      <p:ext uri="{BB962C8B-B14F-4D97-AF65-F5344CB8AC3E}">
        <p14:creationId xmlns:p14="http://schemas.microsoft.com/office/powerpoint/2010/main" val="466765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A943-70B4-3242-64E7-79F3DFD09840}"/>
              </a:ext>
            </a:extLst>
          </p:cNvPr>
          <p:cNvSpPr>
            <a:spLocks noGrp="1"/>
          </p:cNvSpPr>
          <p:nvPr>
            <p:ph type="title"/>
          </p:nvPr>
        </p:nvSpPr>
        <p:spPr/>
        <p:txBody>
          <a:bodyPr/>
          <a:lstStyle/>
          <a:p>
            <a:r>
              <a:rPr lang="en-US" dirty="0"/>
              <a:t>LEADGEN GENERATION</a:t>
            </a:r>
          </a:p>
        </p:txBody>
      </p:sp>
      <p:sp>
        <p:nvSpPr>
          <p:cNvPr id="3" name="Content Placeholder 2">
            <a:extLst>
              <a:ext uri="{FF2B5EF4-FFF2-40B4-BE49-F238E27FC236}">
                <a16:creationId xmlns:a16="http://schemas.microsoft.com/office/drawing/2014/main" id="{83F27865-D471-2789-1BCA-9CA2A5872934}"/>
              </a:ext>
            </a:extLst>
          </p:cNvPr>
          <p:cNvSpPr>
            <a:spLocks noGrp="1"/>
          </p:cNvSpPr>
          <p:nvPr>
            <p:ph idx="1"/>
          </p:nvPr>
        </p:nvSpPr>
        <p:spPr/>
        <p:txBody>
          <a:bodyPr>
            <a:normAutofit/>
          </a:bodyPr>
          <a:lstStyle/>
          <a:p>
            <a:r>
              <a:rPr lang="en-US" sz="8000" dirty="0"/>
              <a:t>CURRICULUM RISE 3</a:t>
            </a:r>
          </a:p>
        </p:txBody>
      </p:sp>
      <p:sp>
        <p:nvSpPr>
          <p:cNvPr id="4" name="TextBox 3">
            <a:extLst>
              <a:ext uri="{FF2B5EF4-FFF2-40B4-BE49-F238E27FC236}">
                <a16:creationId xmlns:a16="http://schemas.microsoft.com/office/drawing/2014/main" id="{8152FB38-2446-5FEA-B227-5491AA5C0466}"/>
              </a:ext>
            </a:extLst>
          </p:cNvPr>
          <p:cNvSpPr txBox="1"/>
          <p:nvPr/>
        </p:nvSpPr>
        <p:spPr>
          <a:xfrm>
            <a:off x="2618913" y="3888419"/>
            <a:ext cx="1712200" cy="923330"/>
          </a:xfrm>
          <a:prstGeom prst="rect">
            <a:avLst/>
          </a:prstGeom>
          <a:noFill/>
        </p:spPr>
        <p:txBody>
          <a:bodyPr wrap="none" rtlCol="0">
            <a:spAutoFit/>
          </a:bodyPr>
          <a:lstStyle/>
          <a:p>
            <a:pPr marL="285750" indent="-285750">
              <a:buFont typeface="Arial" panose="020B0604020202020204" pitchFamily="34" charset="0"/>
              <a:buChar char="•"/>
            </a:pPr>
            <a:r>
              <a:rPr lang="en-US" dirty="0"/>
              <a:t>Fundamental</a:t>
            </a:r>
          </a:p>
          <a:p>
            <a:pPr marL="285750" indent="-285750">
              <a:buFont typeface="Arial" panose="020B0604020202020204" pitchFamily="34" charset="0"/>
              <a:buChar char="•"/>
            </a:pPr>
            <a:r>
              <a:rPr lang="en-US" dirty="0"/>
              <a:t>Sourcing</a:t>
            </a:r>
          </a:p>
          <a:p>
            <a:pPr marL="285750" indent="-285750">
              <a:buFont typeface="Arial" panose="020B0604020202020204" pitchFamily="34" charset="0"/>
              <a:buChar char="•"/>
            </a:pPr>
            <a:r>
              <a:rPr lang="en-US" dirty="0"/>
              <a:t>Mastering</a:t>
            </a:r>
          </a:p>
        </p:txBody>
      </p:sp>
    </p:spTree>
    <p:extLst>
      <p:ext uri="{BB962C8B-B14F-4D97-AF65-F5344CB8AC3E}">
        <p14:creationId xmlns:p14="http://schemas.microsoft.com/office/powerpoint/2010/main" val="2612771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B323F3C-6CAF-0B14-464F-E6356D61AF10}"/>
              </a:ext>
            </a:extLst>
          </p:cNvPr>
          <p:cNvSpPr txBox="1">
            <a:spLocks noGrp="1" noRot="1" noMove="1" noResize="1" noEditPoints="1" noAdjustHandles="1" noChangeArrowheads="1" noChangeShapeType="1"/>
          </p:cNvSpPr>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LEAD GENERATION </a:t>
            </a:r>
          </a:p>
          <a:p>
            <a:pPr algn="r"/>
            <a:endParaRPr lang="en-US" sz="1600" dirty="0">
              <a:solidFill>
                <a:schemeClr val="bg1">
                  <a:lumMod val="65000"/>
                </a:schemeClr>
              </a:solidFill>
              <a:latin typeface="Copperplate Gothic Bold" panose="020E0705020206020404" pitchFamily="34" charset="0"/>
            </a:endParaRPr>
          </a:p>
          <a:p>
            <a:pPr algn="r"/>
            <a:r>
              <a:rPr lang="en-US" sz="1600" dirty="0">
                <a:solidFill>
                  <a:schemeClr val="bg1">
                    <a:lumMod val="65000"/>
                  </a:schemeClr>
                </a:solidFill>
                <a:latin typeface="Copperplate Gothic Bold" panose="020E0705020206020404" pitchFamily="34" charset="0"/>
              </a:rPr>
              <a:t>BLITZSCALING</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F1B5DC4F-BB36-E3D7-C37E-12FF36046A69}"/>
              </a:ext>
            </a:extLst>
          </p:cNvPr>
          <p:cNvSpPr/>
          <p:nvPr/>
        </p:nvSpPr>
        <p:spPr>
          <a:xfrm>
            <a:off x="1650506" y="34739"/>
            <a:ext cx="10181296"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spc="3000" dirty="0">
                <a:ln/>
                <a:solidFill>
                  <a:schemeClr val="accent4"/>
                </a:solidFill>
              </a:rPr>
              <a:t>MILLIONAIRE  MINDSET</a:t>
            </a:r>
            <a:endParaRPr lang="en-US" sz="1200" b="1" cap="none" spc="3000" dirty="0">
              <a:ln/>
              <a:solidFill>
                <a:schemeClr val="accent4"/>
              </a:solidFill>
              <a:effectLst/>
            </a:endParaRPr>
          </a:p>
        </p:txBody>
      </p:sp>
      <p:sp>
        <p:nvSpPr>
          <p:cNvPr id="16" name="TextBox 15">
            <a:extLst>
              <a:ext uri="{FF2B5EF4-FFF2-40B4-BE49-F238E27FC236}">
                <a16:creationId xmlns:a16="http://schemas.microsoft.com/office/drawing/2014/main" id="{449FE339-6BBA-00C9-F2DE-A31647FBC0D6}"/>
              </a:ext>
            </a:extLst>
          </p:cNvPr>
          <p:cNvSpPr txBox="1"/>
          <p:nvPr/>
        </p:nvSpPr>
        <p:spPr>
          <a:xfrm>
            <a:off x="1846947" y="798885"/>
            <a:ext cx="1088967" cy="369332"/>
          </a:xfrm>
          <a:prstGeom prst="rect">
            <a:avLst/>
          </a:prstGeom>
          <a:noFill/>
        </p:spPr>
        <p:txBody>
          <a:bodyPr wrap="square">
            <a:spAutoFit/>
          </a:bodyPr>
          <a:lstStyle/>
          <a:p>
            <a:r>
              <a:rPr lang="en-US" sz="1800" dirty="0">
                <a:solidFill>
                  <a:schemeClr val="bg1">
                    <a:lumMod val="65000"/>
                  </a:schemeClr>
                </a:solidFill>
                <a:latin typeface="Copperplate Gothic Bold" panose="020E0705020206020404" pitchFamily="34" charset="0"/>
              </a:rPr>
              <a:t>DAY </a:t>
            </a:r>
            <a:r>
              <a:rPr lang="en-US" dirty="0">
                <a:solidFill>
                  <a:schemeClr val="bg1">
                    <a:lumMod val="65000"/>
                  </a:schemeClr>
                </a:solidFill>
                <a:latin typeface="Copperplate Gothic Bold" panose="020E0705020206020404" pitchFamily="34" charset="0"/>
              </a:rPr>
              <a:t>5</a:t>
            </a:r>
            <a:endParaRPr lang="en-US" dirty="0"/>
          </a:p>
        </p:txBody>
      </p:sp>
      <p:sp>
        <p:nvSpPr>
          <p:cNvPr id="2" name="TextBox 1">
            <a:extLst>
              <a:ext uri="{FF2B5EF4-FFF2-40B4-BE49-F238E27FC236}">
                <a16:creationId xmlns:a16="http://schemas.microsoft.com/office/drawing/2014/main" id="{D4E67C94-7E7E-5046-6053-28A3C732ACB0}"/>
              </a:ext>
            </a:extLst>
          </p:cNvPr>
          <p:cNvSpPr txBox="1"/>
          <p:nvPr/>
        </p:nvSpPr>
        <p:spPr>
          <a:xfrm>
            <a:off x="2711435" y="798885"/>
            <a:ext cx="5748985" cy="36933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dirty="0">
                <a:solidFill>
                  <a:schemeClr val="accent2"/>
                </a:solidFill>
              </a:rPr>
              <a:t>TRAFFIC | </a:t>
            </a:r>
            <a:r>
              <a:rPr lang="en-US" u="sng" dirty="0">
                <a:solidFill>
                  <a:schemeClr val="accent2"/>
                </a:solidFill>
              </a:rPr>
              <a:t>LEADGEN</a:t>
            </a:r>
            <a:r>
              <a:rPr lang="en-US" dirty="0">
                <a:solidFill>
                  <a:schemeClr val="accent2"/>
                </a:solidFill>
              </a:rPr>
              <a:t> | FUNNEL | SCALING | SYSTEM  </a:t>
            </a:r>
          </a:p>
        </p:txBody>
      </p:sp>
      <p:pic>
        <p:nvPicPr>
          <p:cNvPr id="4" name="Picture 3">
            <a:extLst>
              <a:ext uri="{FF2B5EF4-FFF2-40B4-BE49-F238E27FC236}">
                <a16:creationId xmlns:a16="http://schemas.microsoft.com/office/drawing/2014/main" id="{7B1EA441-51AD-552A-E2B9-D9B3FA4B9B20}"/>
              </a:ext>
            </a:extLst>
          </p:cNvPr>
          <p:cNvPicPr>
            <a:picLocks noChangeAspect="1"/>
          </p:cNvPicPr>
          <p:nvPr/>
        </p:nvPicPr>
        <p:blipFill>
          <a:blip r:embed="rId2"/>
          <a:stretch>
            <a:fillRect/>
          </a:stretch>
        </p:blipFill>
        <p:spPr>
          <a:xfrm>
            <a:off x="108433" y="2517425"/>
            <a:ext cx="3974930" cy="2767763"/>
          </a:xfrm>
          <a:prstGeom prst="rect">
            <a:avLst/>
          </a:prstGeom>
        </p:spPr>
      </p:pic>
      <p:pic>
        <p:nvPicPr>
          <p:cNvPr id="13" name="Picture 12">
            <a:extLst>
              <a:ext uri="{FF2B5EF4-FFF2-40B4-BE49-F238E27FC236}">
                <a16:creationId xmlns:a16="http://schemas.microsoft.com/office/drawing/2014/main" id="{7E507083-BE9C-FEC9-23CD-B46DE34C1BFB}"/>
              </a:ext>
            </a:extLst>
          </p:cNvPr>
          <p:cNvPicPr>
            <a:picLocks noChangeAspect="1"/>
          </p:cNvPicPr>
          <p:nvPr/>
        </p:nvPicPr>
        <p:blipFill>
          <a:blip r:embed="rId3"/>
          <a:stretch>
            <a:fillRect/>
          </a:stretch>
        </p:blipFill>
        <p:spPr>
          <a:xfrm>
            <a:off x="3391864" y="1716659"/>
            <a:ext cx="3349290" cy="1142899"/>
          </a:xfrm>
          <a:prstGeom prst="rect">
            <a:avLst/>
          </a:prstGeom>
        </p:spPr>
      </p:pic>
      <p:cxnSp>
        <p:nvCxnSpPr>
          <p:cNvPr id="43" name="Straight Arrow Connector 42">
            <a:extLst>
              <a:ext uri="{FF2B5EF4-FFF2-40B4-BE49-F238E27FC236}">
                <a16:creationId xmlns:a16="http://schemas.microsoft.com/office/drawing/2014/main" id="{D75C9EA3-54FD-EFF3-E272-321A328F8E90}"/>
              </a:ext>
            </a:extLst>
          </p:cNvPr>
          <p:cNvCxnSpPr/>
          <p:nvPr/>
        </p:nvCxnSpPr>
        <p:spPr>
          <a:xfrm flipV="1">
            <a:off x="2391430" y="2308485"/>
            <a:ext cx="876426" cy="551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374F950A-EA16-90D1-F49B-2671DB615304}"/>
              </a:ext>
            </a:extLst>
          </p:cNvPr>
          <p:cNvPicPr>
            <a:picLocks noChangeAspect="1"/>
          </p:cNvPicPr>
          <p:nvPr/>
        </p:nvPicPr>
        <p:blipFill>
          <a:blip r:embed="rId4"/>
          <a:stretch>
            <a:fillRect/>
          </a:stretch>
        </p:blipFill>
        <p:spPr>
          <a:xfrm>
            <a:off x="6648137" y="1580689"/>
            <a:ext cx="4318605" cy="1414837"/>
          </a:xfrm>
          <a:prstGeom prst="rect">
            <a:avLst/>
          </a:prstGeom>
        </p:spPr>
      </p:pic>
      <p:pic>
        <p:nvPicPr>
          <p:cNvPr id="47" name="Picture 46">
            <a:extLst>
              <a:ext uri="{FF2B5EF4-FFF2-40B4-BE49-F238E27FC236}">
                <a16:creationId xmlns:a16="http://schemas.microsoft.com/office/drawing/2014/main" id="{4AB65CC7-CCD7-62CC-1F9B-042AFF4B4539}"/>
              </a:ext>
            </a:extLst>
          </p:cNvPr>
          <p:cNvPicPr>
            <a:picLocks noChangeAspect="1"/>
          </p:cNvPicPr>
          <p:nvPr/>
        </p:nvPicPr>
        <p:blipFill>
          <a:blip r:embed="rId5"/>
          <a:stretch>
            <a:fillRect/>
          </a:stretch>
        </p:blipFill>
        <p:spPr>
          <a:xfrm>
            <a:off x="7999261" y="2995526"/>
            <a:ext cx="2967481" cy="713299"/>
          </a:xfrm>
          <a:prstGeom prst="rect">
            <a:avLst/>
          </a:prstGeom>
        </p:spPr>
      </p:pic>
      <p:pic>
        <p:nvPicPr>
          <p:cNvPr id="49" name="Picture 48">
            <a:extLst>
              <a:ext uri="{FF2B5EF4-FFF2-40B4-BE49-F238E27FC236}">
                <a16:creationId xmlns:a16="http://schemas.microsoft.com/office/drawing/2014/main" id="{60B2C47C-AC8F-F955-D589-3516D78C1245}"/>
              </a:ext>
            </a:extLst>
          </p:cNvPr>
          <p:cNvPicPr>
            <a:picLocks noChangeAspect="1"/>
          </p:cNvPicPr>
          <p:nvPr/>
        </p:nvPicPr>
        <p:blipFill>
          <a:blip r:embed="rId6"/>
          <a:stretch>
            <a:fillRect/>
          </a:stretch>
        </p:blipFill>
        <p:spPr>
          <a:xfrm>
            <a:off x="5963946" y="2535987"/>
            <a:ext cx="1899316" cy="647141"/>
          </a:xfrm>
          <a:prstGeom prst="rect">
            <a:avLst/>
          </a:prstGeom>
        </p:spPr>
      </p:pic>
      <p:pic>
        <p:nvPicPr>
          <p:cNvPr id="52" name="Picture 51">
            <a:extLst>
              <a:ext uri="{FF2B5EF4-FFF2-40B4-BE49-F238E27FC236}">
                <a16:creationId xmlns:a16="http://schemas.microsoft.com/office/drawing/2014/main" id="{5349E51E-5293-598E-13AA-C26E921810AB}"/>
              </a:ext>
            </a:extLst>
          </p:cNvPr>
          <p:cNvPicPr>
            <a:picLocks noChangeAspect="1"/>
          </p:cNvPicPr>
          <p:nvPr/>
        </p:nvPicPr>
        <p:blipFill>
          <a:blip r:embed="rId7"/>
          <a:stretch>
            <a:fillRect/>
          </a:stretch>
        </p:blipFill>
        <p:spPr>
          <a:xfrm>
            <a:off x="7999261" y="3981100"/>
            <a:ext cx="1332244" cy="858526"/>
          </a:xfrm>
          <a:prstGeom prst="rect">
            <a:avLst/>
          </a:prstGeom>
        </p:spPr>
      </p:pic>
      <p:pic>
        <p:nvPicPr>
          <p:cNvPr id="54" name="Picture 53">
            <a:extLst>
              <a:ext uri="{FF2B5EF4-FFF2-40B4-BE49-F238E27FC236}">
                <a16:creationId xmlns:a16="http://schemas.microsoft.com/office/drawing/2014/main" id="{EBC13E01-7366-11C7-6513-166EC941D809}"/>
              </a:ext>
            </a:extLst>
          </p:cNvPr>
          <p:cNvPicPr>
            <a:picLocks noChangeAspect="1"/>
          </p:cNvPicPr>
          <p:nvPr/>
        </p:nvPicPr>
        <p:blipFill>
          <a:blip r:embed="rId8"/>
          <a:stretch>
            <a:fillRect/>
          </a:stretch>
        </p:blipFill>
        <p:spPr>
          <a:xfrm>
            <a:off x="7999261" y="4844456"/>
            <a:ext cx="1167224" cy="977174"/>
          </a:xfrm>
          <a:prstGeom prst="rect">
            <a:avLst/>
          </a:prstGeom>
        </p:spPr>
      </p:pic>
      <p:pic>
        <p:nvPicPr>
          <p:cNvPr id="56" name="Picture 55">
            <a:extLst>
              <a:ext uri="{FF2B5EF4-FFF2-40B4-BE49-F238E27FC236}">
                <a16:creationId xmlns:a16="http://schemas.microsoft.com/office/drawing/2014/main" id="{31CD789C-E6C8-15CB-5EDD-C56149C9D841}"/>
              </a:ext>
            </a:extLst>
          </p:cNvPr>
          <p:cNvPicPr>
            <a:picLocks noChangeAspect="1"/>
          </p:cNvPicPr>
          <p:nvPr/>
        </p:nvPicPr>
        <p:blipFill>
          <a:blip r:embed="rId9"/>
          <a:stretch>
            <a:fillRect/>
          </a:stretch>
        </p:blipFill>
        <p:spPr>
          <a:xfrm>
            <a:off x="9426121" y="3934975"/>
            <a:ext cx="1424042" cy="904652"/>
          </a:xfrm>
          <a:prstGeom prst="rect">
            <a:avLst/>
          </a:prstGeom>
        </p:spPr>
      </p:pic>
      <p:pic>
        <p:nvPicPr>
          <p:cNvPr id="58" name="Picture 57">
            <a:extLst>
              <a:ext uri="{FF2B5EF4-FFF2-40B4-BE49-F238E27FC236}">
                <a16:creationId xmlns:a16="http://schemas.microsoft.com/office/drawing/2014/main" id="{2E7F9AE1-0DCE-3021-3748-5E6ACE91B19A}"/>
              </a:ext>
            </a:extLst>
          </p:cNvPr>
          <p:cNvPicPr>
            <a:picLocks noChangeAspect="1"/>
          </p:cNvPicPr>
          <p:nvPr/>
        </p:nvPicPr>
        <p:blipFill>
          <a:blip r:embed="rId10"/>
          <a:stretch>
            <a:fillRect/>
          </a:stretch>
        </p:blipFill>
        <p:spPr>
          <a:xfrm>
            <a:off x="9331505" y="4852552"/>
            <a:ext cx="2253954" cy="1167908"/>
          </a:xfrm>
          <a:prstGeom prst="rect">
            <a:avLst/>
          </a:prstGeom>
        </p:spPr>
      </p:pic>
      <p:pic>
        <p:nvPicPr>
          <p:cNvPr id="60" name="Picture 59">
            <a:extLst>
              <a:ext uri="{FF2B5EF4-FFF2-40B4-BE49-F238E27FC236}">
                <a16:creationId xmlns:a16="http://schemas.microsoft.com/office/drawing/2014/main" id="{082876A6-C070-653D-D54F-3D212C67851B}"/>
              </a:ext>
            </a:extLst>
          </p:cNvPr>
          <p:cNvPicPr>
            <a:picLocks noChangeAspect="1"/>
          </p:cNvPicPr>
          <p:nvPr/>
        </p:nvPicPr>
        <p:blipFill>
          <a:blip r:embed="rId11"/>
          <a:stretch>
            <a:fillRect/>
          </a:stretch>
        </p:blipFill>
        <p:spPr>
          <a:xfrm>
            <a:off x="10944779" y="3625459"/>
            <a:ext cx="2241221" cy="1167909"/>
          </a:xfrm>
          <a:prstGeom prst="rect">
            <a:avLst/>
          </a:prstGeom>
        </p:spPr>
      </p:pic>
      <p:pic>
        <p:nvPicPr>
          <p:cNvPr id="62" name="Picture 61">
            <a:extLst>
              <a:ext uri="{FF2B5EF4-FFF2-40B4-BE49-F238E27FC236}">
                <a16:creationId xmlns:a16="http://schemas.microsoft.com/office/drawing/2014/main" id="{FA0C2076-78D9-75AA-3A19-13B0BADEA93B}"/>
              </a:ext>
            </a:extLst>
          </p:cNvPr>
          <p:cNvPicPr>
            <a:picLocks noChangeAspect="1"/>
          </p:cNvPicPr>
          <p:nvPr/>
        </p:nvPicPr>
        <p:blipFill>
          <a:blip r:embed="rId12"/>
          <a:stretch>
            <a:fillRect/>
          </a:stretch>
        </p:blipFill>
        <p:spPr>
          <a:xfrm>
            <a:off x="5699406" y="4812153"/>
            <a:ext cx="2252547" cy="1279508"/>
          </a:xfrm>
          <a:prstGeom prst="rect">
            <a:avLst/>
          </a:prstGeom>
        </p:spPr>
      </p:pic>
      <p:cxnSp>
        <p:nvCxnSpPr>
          <p:cNvPr id="64" name="Straight Arrow Connector 63">
            <a:extLst>
              <a:ext uri="{FF2B5EF4-FFF2-40B4-BE49-F238E27FC236}">
                <a16:creationId xmlns:a16="http://schemas.microsoft.com/office/drawing/2014/main" id="{0A5CBE7D-FA17-E22D-911D-5D22CF6CA410}"/>
              </a:ext>
            </a:extLst>
          </p:cNvPr>
          <p:cNvCxnSpPr/>
          <p:nvPr/>
        </p:nvCxnSpPr>
        <p:spPr>
          <a:xfrm>
            <a:off x="3537679" y="3131496"/>
            <a:ext cx="4325583" cy="1410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544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919F7B-F9F9-AD07-4167-76C9E13FA396}"/>
              </a:ext>
            </a:extLst>
          </p:cNvPr>
          <p:cNvPicPr>
            <a:picLocks noChangeAspect="1"/>
          </p:cNvPicPr>
          <p:nvPr/>
        </p:nvPicPr>
        <p:blipFill>
          <a:blip r:embed="rId2"/>
          <a:stretch>
            <a:fillRect/>
          </a:stretch>
        </p:blipFill>
        <p:spPr>
          <a:xfrm>
            <a:off x="6154921" y="3363580"/>
            <a:ext cx="3739068" cy="1271727"/>
          </a:xfrm>
          <a:prstGeom prst="rect">
            <a:avLst/>
          </a:prstGeom>
        </p:spPr>
      </p:pic>
      <p:sp>
        <p:nvSpPr>
          <p:cNvPr id="11" name="TextBox 10">
            <a:extLst>
              <a:ext uri="{FF2B5EF4-FFF2-40B4-BE49-F238E27FC236}">
                <a16:creationId xmlns:a16="http://schemas.microsoft.com/office/drawing/2014/main" id="{EB323F3C-6CAF-0B14-464F-E6356D61AF10}"/>
              </a:ext>
            </a:extLst>
          </p:cNvPr>
          <p:cNvSpPr txBox="1">
            <a:spLocks noGrp="1" noRot="1" noMove="1" noResize="1" noEditPoints="1" noAdjustHandles="1" noChangeArrowheads="1" noChangeShapeType="1"/>
          </p:cNvSpPr>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LEAD GENERATION </a:t>
            </a:r>
          </a:p>
          <a:p>
            <a:pPr algn="r"/>
            <a:endParaRPr lang="en-US" sz="1600" dirty="0">
              <a:solidFill>
                <a:schemeClr val="bg1">
                  <a:lumMod val="65000"/>
                </a:schemeClr>
              </a:solidFill>
              <a:latin typeface="Copperplate Gothic Bold" panose="020E0705020206020404" pitchFamily="34" charset="0"/>
            </a:endParaRPr>
          </a:p>
          <a:p>
            <a:pPr algn="r"/>
            <a:r>
              <a:rPr lang="en-US" sz="1600" dirty="0">
                <a:solidFill>
                  <a:schemeClr val="bg1">
                    <a:lumMod val="65000"/>
                  </a:schemeClr>
                </a:solidFill>
                <a:latin typeface="Copperplate Gothic Bold" panose="020E0705020206020404" pitchFamily="34" charset="0"/>
              </a:rPr>
              <a:t>BLITZSCALING</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F1B5DC4F-BB36-E3D7-C37E-12FF36046A69}"/>
              </a:ext>
            </a:extLst>
          </p:cNvPr>
          <p:cNvSpPr/>
          <p:nvPr/>
        </p:nvSpPr>
        <p:spPr>
          <a:xfrm>
            <a:off x="1650506" y="34739"/>
            <a:ext cx="10181296"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spc="3000" dirty="0">
                <a:ln/>
                <a:solidFill>
                  <a:schemeClr val="accent4"/>
                </a:solidFill>
              </a:rPr>
              <a:t>MILLIONAIRE  MINDSET</a:t>
            </a:r>
            <a:endParaRPr lang="en-US" sz="1200" b="1" cap="none" spc="3000" dirty="0">
              <a:ln/>
              <a:solidFill>
                <a:schemeClr val="accent4"/>
              </a:solidFill>
              <a:effectLst/>
            </a:endParaRPr>
          </a:p>
        </p:txBody>
      </p:sp>
      <p:sp>
        <p:nvSpPr>
          <p:cNvPr id="16" name="TextBox 15">
            <a:extLst>
              <a:ext uri="{FF2B5EF4-FFF2-40B4-BE49-F238E27FC236}">
                <a16:creationId xmlns:a16="http://schemas.microsoft.com/office/drawing/2014/main" id="{449FE339-6BBA-00C9-F2DE-A31647FBC0D6}"/>
              </a:ext>
            </a:extLst>
          </p:cNvPr>
          <p:cNvSpPr txBox="1"/>
          <p:nvPr/>
        </p:nvSpPr>
        <p:spPr>
          <a:xfrm>
            <a:off x="1846947" y="798885"/>
            <a:ext cx="1088967" cy="369332"/>
          </a:xfrm>
          <a:prstGeom prst="rect">
            <a:avLst/>
          </a:prstGeom>
          <a:noFill/>
        </p:spPr>
        <p:txBody>
          <a:bodyPr wrap="square">
            <a:spAutoFit/>
          </a:bodyPr>
          <a:lstStyle/>
          <a:p>
            <a:r>
              <a:rPr lang="en-US" sz="1800" dirty="0">
                <a:solidFill>
                  <a:schemeClr val="bg1">
                    <a:lumMod val="65000"/>
                  </a:schemeClr>
                </a:solidFill>
                <a:latin typeface="Copperplate Gothic Bold" panose="020E0705020206020404" pitchFamily="34" charset="0"/>
              </a:rPr>
              <a:t>DAY </a:t>
            </a:r>
            <a:r>
              <a:rPr lang="en-US" dirty="0">
                <a:solidFill>
                  <a:schemeClr val="bg1">
                    <a:lumMod val="65000"/>
                  </a:schemeClr>
                </a:solidFill>
                <a:latin typeface="Copperplate Gothic Bold" panose="020E0705020206020404" pitchFamily="34" charset="0"/>
              </a:rPr>
              <a:t>5</a:t>
            </a:r>
            <a:endParaRPr lang="en-US" dirty="0"/>
          </a:p>
        </p:txBody>
      </p:sp>
      <p:sp>
        <p:nvSpPr>
          <p:cNvPr id="2" name="TextBox 1">
            <a:extLst>
              <a:ext uri="{FF2B5EF4-FFF2-40B4-BE49-F238E27FC236}">
                <a16:creationId xmlns:a16="http://schemas.microsoft.com/office/drawing/2014/main" id="{D4E67C94-7E7E-5046-6053-28A3C732ACB0}"/>
              </a:ext>
            </a:extLst>
          </p:cNvPr>
          <p:cNvSpPr txBox="1"/>
          <p:nvPr/>
        </p:nvSpPr>
        <p:spPr>
          <a:xfrm>
            <a:off x="2711435" y="798885"/>
            <a:ext cx="5748985" cy="36933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dirty="0">
                <a:solidFill>
                  <a:schemeClr val="accent2"/>
                </a:solidFill>
              </a:rPr>
              <a:t>TRAFFIC | </a:t>
            </a:r>
            <a:r>
              <a:rPr lang="en-US" u="sng" dirty="0">
                <a:solidFill>
                  <a:schemeClr val="accent2"/>
                </a:solidFill>
              </a:rPr>
              <a:t>LEADGEN</a:t>
            </a:r>
            <a:r>
              <a:rPr lang="en-US" dirty="0">
                <a:solidFill>
                  <a:schemeClr val="accent2"/>
                </a:solidFill>
              </a:rPr>
              <a:t> | FUNNEL | SCALING | SYSTEM  </a:t>
            </a:r>
          </a:p>
        </p:txBody>
      </p:sp>
      <p:pic>
        <p:nvPicPr>
          <p:cNvPr id="4" name="Picture 3">
            <a:extLst>
              <a:ext uri="{FF2B5EF4-FFF2-40B4-BE49-F238E27FC236}">
                <a16:creationId xmlns:a16="http://schemas.microsoft.com/office/drawing/2014/main" id="{7B1EA441-51AD-552A-E2B9-D9B3FA4B9B20}"/>
              </a:ext>
            </a:extLst>
          </p:cNvPr>
          <p:cNvPicPr>
            <a:picLocks noChangeAspect="1"/>
          </p:cNvPicPr>
          <p:nvPr/>
        </p:nvPicPr>
        <p:blipFill>
          <a:blip r:embed="rId3"/>
          <a:stretch>
            <a:fillRect/>
          </a:stretch>
        </p:blipFill>
        <p:spPr>
          <a:xfrm>
            <a:off x="108433" y="2517425"/>
            <a:ext cx="3974930" cy="2767763"/>
          </a:xfrm>
          <a:prstGeom prst="rect">
            <a:avLst/>
          </a:prstGeom>
        </p:spPr>
      </p:pic>
      <p:pic>
        <p:nvPicPr>
          <p:cNvPr id="5" name="Picture 4">
            <a:extLst>
              <a:ext uri="{FF2B5EF4-FFF2-40B4-BE49-F238E27FC236}">
                <a16:creationId xmlns:a16="http://schemas.microsoft.com/office/drawing/2014/main" id="{B643AEAF-930C-A5D8-0D0D-229E60610B01}"/>
              </a:ext>
            </a:extLst>
          </p:cNvPr>
          <p:cNvPicPr>
            <a:picLocks noChangeAspect="1"/>
          </p:cNvPicPr>
          <p:nvPr/>
        </p:nvPicPr>
        <p:blipFill>
          <a:blip r:embed="rId4"/>
          <a:stretch>
            <a:fillRect/>
          </a:stretch>
        </p:blipFill>
        <p:spPr>
          <a:xfrm>
            <a:off x="4006531" y="1807517"/>
            <a:ext cx="3158791" cy="719404"/>
          </a:xfrm>
          <a:prstGeom prst="rect">
            <a:avLst/>
          </a:prstGeom>
        </p:spPr>
      </p:pic>
      <p:sp>
        <p:nvSpPr>
          <p:cNvPr id="6" name="TextBox 5">
            <a:extLst>
              <a:ext uri="{FF2B5EF4-FFF2-40B4-BE49-F238E27FC236}">
                <a16:creationId xmlns:a16="http://schemas.microsoft.com/office/drawing/2014/main" id="{72CC0134-ACC7-3C46-2AA7-D0FF0BAC1379}"/>
              </a:ext>
            </a:extLst>
          </p:cNvPr>
          <p:cNvSpPr txBox="1"/>
          <p:nvPr/>
        </p:nvSpPr>
        <p:spPr>
          <a:xfrm>
            <a:off x="7062077" y="2092649"/>
            <a:ext cx="1055674" cy="369332"/>
          </a:xfrm>
          <a:prstGeom prst="rect">
            <a:avLst/>
          </a:prstGeom>
          <a:noFill/>
        </p:spPr>
        <p:txBody>
          <a:bodyPr wrap="none" rtlCol="0">
            <a:spAutoFit/>
          </a:bodyPr>
          <a:lstStyle/>
          <a:p>
            <a:r>
              <a:rPr lang="en-US" dirty="0"/>
              <a:t>Attract.io</a:t>
            </a:r>
          </a:p>
        </p:txBody>
      </p:sp>
      <p:pic>
        <p:nvPicPr>
          <p:cNvPr id="8" name="Picture 7">
            <a:extLst>
              <a:ext uri="{FF2B5EF4-FFF2-40B4-BE49-F238E27FC236}">
                <a16:creationId xmlns:a16="http://schemas.microsoft.com/office/drawing/2014/main" id="{16CE3F06-4659-41A8-E103-DF40F5B3173A}"/>
              </a:ext>
            </a:extLst>
          </p:cNvPr>
          <p:cNvPicPr>
            <a:picLocks noChangeAspect="1"/>
          </p:cNvPicPr>
          <p:nvPr/>
        </p:nvPicPr>
        <p:blipFill>
          <a:blip r:embed="rId5"/>
          <a:stretch>
            <a:fillRect/>
          </a:stretch>
        </p:blipFill>
        <p:spPr>
          <a:xfrm>
            <a:off x="4049525" y="2616898"/>
            <a:ext cx="3072801" cy="842981"/>
          </a:xfrm>
          <a:prstGeom prst="rect">
            <a:avLst/>
          </a:prstGeom>
        </p:spPr>
      </p:pic>
      <p:pic>
        <p:nvPicPr>
          <p:cNvPr id="10" name="Picture 9">
            <a:extLst>
              <a:ext uri="{FF2B5EF4-FFF2-40B4-BE49-F238E27FC236}">
                <a16:creationId xmlns:a16="http://schemas.microsoft.com/office/drawing/2014/main" id="{48DC4BEA-2C7E-F6AD-E151-C11DDFDF6D98}"/>
              </a:ext>
            </a:extLst>
          </p:cNvPr>
          <p:cNvPicPr>
            <a:picLocks noChangeAspect="1"/>
          </p:cNvPicPr>
          <p:nvPr/>
        </p:nvPicPr>
        <p:blipFill>
          <a:blip r:embed="rId6"/>
          <a:stretch>
            <a:fillRect/>
          </a:stretch>
        </p:blipFill>
        <p:spPr>
          <a:xfrm>
            <a:off x="4049525" y="3459879"/>
            <a:ext cx="2142391" cy="539565"/>
          </a:xfrm>
          <a:prstGeom prst="rect">
            <a:avLst/>
          </a:prstGeom>
        </p:spPr>
      </p:pic>
      <p:cxnSp>
        <p:nvCxnSpPr>
          <p:cNvPr id="17" name="Straight Arrow Connector 16">
            <a:extLst>
              <a:ext uri="{FF2B5EF4-FFF2-40B4-BE49-F238E27FC236}">
                <a16:creationId xmlns:a16="http://schemas.microsoft.com/office/drawing/2014/main" id="{7A53E9B7-BDB1-D578-A914-30B8A51BB4EF}"/>
              </a:ext>
            </a:extLst>
          </p:cNvPr>
          <p:cNvCxnSpPr/>
          <p:nvPr/>
        </p:nvCxnSpPr>
        <p:spPr>
          <a:xfrm>
            <a:off x="3477718" y="3770026"/>
            <a:ext cx="6056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1DAA612-6B11-3035-60C3-5A770AC0AC6E}"/>
              </a:ext>
            </a:extLst>
          </p:cNvPr>
          <p:cNvPicPr>
            <a:picLocks noChangeAspect="1"/>
          </p:cNvPicPr>
          <p:nvPr/>
        </p:nvPicPr>
        <p:blipFill>
          <a:blip r:embed="rId7"/>
          <a:stretch>
            <a:fillRect/>
          </a:stretch>
        </p:blipFill>
        <p:spPr>
          <a:xfrm>
            <a:off x="6191916" y="4635307"/>
            <a:ext cx="3259349" cy="1029688"/>
          </a:xfrm>
          <a:prstGeom prst="rect">
            <a:avLst/>
          </a:prstGeom>
        </p:spPr>
      </p:pic>
      <p:cxnSp>
        <p:nvCxnSpPr>
          <p:cNvPr id="26" name="Straight Arrow Connector 25">
            <a:extLst>
              <a:ext uri="{FF2B5EF4-FFF2-40B4-BE49-F238E27FC236}">
                <a16:creationId xmlns:a16="http://schemas.microsoft.com/office/drawing/2014/main" id="{506DE550-4F85-A735-4183-1D2AD5CAC4FC}"/>
              </a:ext>
            </a:extLst>
          </p:cNvPr>
          <p:cNvCxnSpPr/>
          <p:nvPr/>
        </p:nvCxnSpPr>
        <p:spPr>
          <a:xfrm>
            <a:off x="3545174" y="3999443"/>
            <a:ext cx="2609747" cy="962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D131AA43-86D3-02A9-795C-E73E43A6D826}"/>
              </a:ext>
            </a:extLst>
          </p:cNvPr>
          <p:cNvPicPr>
            <a:picLocks noChangeAspect="1"/>
          </p:cNvPicPr>
          <p:nvPr/>
        </p:nvPicPr>
        <p:blipFill>
          <a:blip r:embed="rId8"/>
          <a:stretch>
            <a:fillRect/>
          </a:stretch>
        </p:blipFill>
        <p:spPr>
          <a:xfrm>
            <a:off x="10125855" y="1359099"/>
            <a:ext cx="1812279" cy="1212176"/>
          </a:xfrm>
          <a:prstGeom prst="rect">
            <a:avLst/>
          </a:prstGeom>
        </p:spPr>
      </p:pic>
      <p:pic>
        <p:nvPicPr>
          <p:cNvPr id="32" name="Picture 31">
            <a:extLst>
              <a:ext uri="{FF2B5EF4-FFF2-40B4-BE49-F238E27FC236}">
                <a16:creationId xmlns:a16="http://schemas.microsoft.com/office/drawing/2014/main" id="{979F797E-1C1B-4A7A-6CD5-54CE9465587A}"/>
              </a:ext>
            </a:extLst>
          </p:cNvPr>
          <p:cNvPicPr>
            <a:picLocks noChangeAspect="1"/>
          </p:cNvPicPr>
          <p:nvPr/>
        </p:nvPicPr>
        <p:blipFill>
          <a:blip r:embed="rId9"/>
          <a:stretch>
            <a:fillRect/>
          </a:stretch>
        </p:blipFill>
        <p:spPr>
          <a:xfrm>
            <a:off x="10125855" y="2667882"/>
            <a:ext cx="1839692" cy="854580"/>
          </a:xfrm>
          <a:prstGeom prst="rect">
            <a:avLst/>
          </a:prstGeom>
        </p:spPr>
      </p:pic>
      <p:pic>
        <p:nvPicPr>
          <p:cNvPr id="34" name="Picture 33">
            <a:extLst>
              <a:ext uri="{FF2B5EF4-FFF2-40B4-BE49-F238E27FC236}">
                <a16:creationId xmlns:a16="http://schemas.microsoft.com/office/drawing/2014/main" id="{EE6097D0-05F2-C337-8DB8-CD68C00C06D8}"/>
              </a:ext>
            </a:extLst>
          </p:cNvPr>
          <p:cNvPicPr>
            <a:picLocks noChangeAspect="1"/>
          </p:cNvPicPr>
          <p:nvPr/>
        </p:nvPicPr>
        <p:blipFill>
          <a:blip r:embed="rId10"/>
          <a:stretch>
            <a:fillRect/>
          </a:stretch>
        </p:blipFill>
        <p:spPr>
          <a:xfrm>
            <a:off x="2083207" y="5064747"/>
            <a:ext cx="4012793" cy="1271727"/>
          </a:xfrm>
          <a:prstGeom prst="rect">
            <a:avLst/>
          </a:prstGeom>
        </p:spPr>
      </p:pic>
      <p:cxnSp>
        <p:nvCxnSpPr>
          <p:cNvPr id="36" name="Straight Arrow Connector 35">
            <a:extLst>
              <a:ext uri="{FF2B5EF4-FFF2-40B4-BE49-F238E27FC236}">
                <a16:creationId xmlns:a16="http://schemas.microsoft.com/office/drawing/2014/main" id="{47935C14-A069-0B0B-D026-59966D55DD06}"/>
              </a:ext>
            </a:extLst>
          </p:cNvPr>
          <p:cNvCxnSpPr/>
          <p:nvPr/>
        </p:nvCxnSpPr>
        <p:spPr>
          <a:xfrm>
            <a:off x="3477718" y="4331080"/>
            <a:ext cx="1319134" cy="819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9600E878-C8E9-EEDF-D4E3-7C04C08B33AA}"/>
              </a:ext>
            </a:extLst>
          </p:cNvPr>
          <p:cNvPicPr>
            <a:picLocks noChangeAspect="1"/>
          </p:cNvPicPr>
          <p:nvPr/>
        </p:nvPicPr>
        <p:blipFill>
          <a:blip r:embed="rId11"/>
          <a:stretch>
            <a:fillRect/>
          </a:stretch>
        </p:blipFill>
        <p:spPr>
          <a:xfrm>
            <a:off x="9964430" y="4740615"/>
            <a:ext cx="4370011" cy="1212176"/>
          </a:xfrm>
          <a:prstGeom prst="rect">
            <a:avLst/>
          </a:prstGeom>
        </p:spPr>
      </p:pic>
      <p:cxnSp>
        <p:nvCxnSpPr>
          <p:cNvPr id="40" name="Straight Arrow Connector 39">
            <a:extLst>
              <a:ext uri="{FF2B5EF4-FFF2-40B4-BE49-F238E27FC236}">
                <a16:creationId xmlns:a16="http://schemas.microsoft.com/office/drawing/2014/main" id="{CEE41683-63FF-430F-8589-8ECABBD3B100}"/>
              </a:ext>
            </a:extLst>
          </p:cNvPr>
          <p:cNvCxnSpPr/>
          <p:nvPr/>
        </p:nvCxnSpPr>
        <p:spPr>
          <a:xfrm>
            <a:off x="3102450" y="4549515"/>
            <a:ext cx="6880999" cy="1012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796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70D862-133B-13D0-EB5E-75EC1DA13680}"/>
              </a:ext>
            </a:extLst>
          </p:cNvPr>
          <p:cNvPicPr>
            <a:picLocks noChangeAspect="1"/>
          </p:cNvPicPr>
          <p:nvPr/>
        </p:nvPicPr>
        <p:blipFill>
          <a:blip r:embed="rId2"/>
          <a:stretch>
            <a:fillRect/>
          </a:stretch>
        </p:blipFill>
        <p:spPr>
          <a:xfrm>
            <a:off x="10985" y="0"/>
            <a:ext cx="12170029" cy="6858000"/>
          </a:xfrm>
          <a:prstGeom prst="rect">
            <a:avLst/>
          </a:prstGeom>
        </p:spPr>
      </p:pic>
    </p:spTree>
    <p:extLst>
      <p:ext uri="{BB962C8B-B14F-4D97-AF65-F5344CB8AC3E}">
        <p14:creationId xmlns:p14="http://schemas.microsoft.com/office/powerpoint/2010/main" val="916692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a:t>
            </a:r>
          </a:p>
          <a:p>
            <a:pPr algn="r"/>
            <a:r>
              <a:rPr lang="en-US" sz="1600" dirty="0">
                <a:solidFill>
                  <a:schemeClr val="bg1">
                    <a:lumMod val="65000"/>
                  </a:schemeClr>
                </a:solidFill>
                <a:latin typeface="Copperplate Gothic Bold" panose="020E0705020206020404" pitchFamily="34" charset="0"/>
              </a:rPr>
              <a:t>Digital Business Planning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45F8B76D-C699-421F-7417-C2128BBF01F4}"/>
              </a:ext>
            </a:extLst>
          </p:cNvPr>
          <p:cNvSpPr/>
          <p:nvPr/>
        </p:nvSpPr>
        <p:spPr>
          <a:xfrm>
            <a:off x="-8742" y="6724003"/>
            <a:ext cx="12200741" cy="133998"/>
          </a:xfrm>
          <a:prstGeom prst="rect">
            <a:avLst/>
          </a:prstGeom>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9" name="Picture 18" descr="Shape&#10;&#10;Description automatically generated with medium confidence">
            <a:extLst>
              <a:ext uri="{FF2B5EF4-FFF2-40B4-BE49-F238E27FC236}">
                <a16:creationId xmlns:a16="http://schemas.microsoft.com/office/drawing/2014/main" id="{029F1C2F-F3CA-F0B6-0DFB-675A7877D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37" y="6149535"/>
            <a:ext cx="2976577" cy="892552"/>
          </a:xfrm>
          <a:prstGeom prst="rect">
            <a:avLst/>
          </a:prstGeom>
          <a:effectLst>
            <a:outerShdw blurRad="50800" dist="38100" dir="8100000" algn="tr" rotWithShape="0">
              <a:prstClr val="black">
                <a:alpha val="40000"/>
              </a:prstClr>
            </a:outerShdw>
          </a:effectLst>
        </p:spPr>
      </p:pic>
      <p:pic>
        <p:nvPicPr>
          <p:cNvPr id="21" name="Picture 20" descr="A picture containing company name&#10;&#10;Description automatically generated">
            <a:extLst>
              <a:ext uri="{FF2B5EF4-FFF2-40B4-BE49-F238E27FC236}">
                <a16:creationId xmlns:a16="http://schemas.microsoft.com/office/drawing/2014/main" id="{038C5FC5-307C-7797-4F7E-FCC01B5BCD96}"/>
              </a:ext>
            </a:extLst>
          </p:cNvPr>
          <p:cNvPicPr>
            <a:picLocks noChangeAspect="1"/>
          </p:cNvPicPr>
          <p:nvPr/>
        </p:nvPicPr>
        <p:blipFill>
          <a:blip r:embed="rId4">
            <a:alphaModFix/>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val="0"/>
              </a:ext>
            </a:extLst>
          </a:blip>
          <a:stretch>
            <a:fillRect/>
          </a:stretch>
        </p:blipFill>
        <p:spPr>
          <a:xfrm>
            <a:off x="11034062" y="5687083"/>
            <a:ext cx="1248126" cy="1248126"/>
          </a:xfrm>
          <a:prstGeom prst="ellipse">
            <a:avLst/>
          </a:prstGeom>
          <a:ln>
            <a:noFill/>
          </a:ln>
          <a:effectLst>
            <a:softEdge rad="112500"/>
          </a:effectLst>
        </p:spPr>
      </p:pic>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5C7A1E4-D15B-6576-CB22-CA2871892980}"/>
              </a:ext>
            </a:extLst>
          </p:cNvPr>
          <p:cNvSpPr txBox="1"/>
          <p:nvPr/>
        </p:nvSpPr>
        <p:spPr>
          <a:xfrm>
            <a:off x="599877" y="2947386"/>
            <a:ext cx="867545" cy="1200329"/>
          </a:xfrm>
          <a:prstGeom prst="rect">
            <a:avLst/>
          </a:prstGeom>
          <a:noFill/>
        </p:spPr>
        <p:txBody>
          <a:bodyPr wrap="none" rtlCol="0">
            <a:spAutoFit/>
          </a:bodyPr>
          <a:lstStyle/>
          <a:p>
            <a:r>
              <a:rPr lang="en-US" dirty="0"/>
              <a:t>LIVE</a:t>
            </a:r>
          </a:p>
          <a:p>
            <a:r>
              <a:rPr lang="en-US" dirty="0"/>
              <a:t>STRIVE</a:t>
            </a:r>
          </a:p>
          <a:p>
            <a:r>
              <a:rPr lang="en-US" dirty="0"/>
              <a:t>THRIVE</a:t>
            </a:r>
          </a:p>
          <a:p>
            <a:endParaRPr lang="en-US" dirty="0"/>
          </a:p>
        </p:txBody>
      </p:sp>
      <p:sp>
        <p:nvSpPr>
          <p:cNvPr id="13" name="TextBox 12">
            <a:extLst>
              <a:ext uri="{FF2B5EF4-FFF2-40B4-BE49-F238E27FC236}">
                <a16:creationId xmlns:a16="http://schemas.microsoft.com/office/drawing/2014/main" id="{D1ED7C75-D176-EE37-DC8C-AC54F76FE90B}"/>
              </a:ext>
            </a:extLst>
          </p:cNvPr>
          <p:cNvSpPr txBox="1"/>
          <p:nvPr/>
        </p:nvSpPr>
        <p:spPr>
          <a:xfrm>
            <a:off x="870130" y="1518979"/>
            <a:ext cx="11176586" cy="954107"/>
          </a:xfrm>
          <a:prstGeom prst="rect">
            <a:avLst/>
          </a:prstGeom>
          <a:noFill/>
        </p:spPr>
        <p:txBody>
          <a:bodyPr wrap="square" rtlCol="0">
            <a:spAutoFit/>
          </a:bodyPr>
          <a:lstStyle/>
          <a:p>
            <a:r>
              <a:rPr lang="en-US" sz="1400" b="1" dirty="0">
                <a:highlight>
                  <a:srgbClr val="FFFF00"/>
                </a:highlight>
                <a:latin typeface="Century Gothic" panose="020B0502020202020204" pitchFamily="34" charset="0"/>
              </a:rPr>
              <a:t>SERVING INDIVIDUALS &amp; BUSINESSES TO SUCCEED IN THE DIGITAL AGE </a:t>
            </a:r>
          </a:p>
          <a:p>
            <a:r>
              <a:rPr lang="en-US" sz="1400" b="1" dirty="0">
                <a:highlight>
                  <a:srgbClr val="FFFF00"/>
                </a:highlight>
              </a:rPr>
              <a:t>By helping in Creating and distributing Digital Assets for Knowledge and Creator economy through a P2P model to RISE UP to the Success you are seeking.</a:t>
            </a:r>
          </a:p>
          <a:p>
            <a:endParaRPr lang="en-US" sz="1400" b="1" dirty="0">
              <a:highlight>
                <a:srgbClr val="FFFF00"/>
              </a:highlight>
            </a:endParaRPr>
          </a:p>
        </p:txBody>
      </p:sp>
      <p:graphicFrame>
        <p:nvGraphicFramePr>
          <p:cNvPr id="2" name="Table 1">
            <a:extLst>
              <a:ext uri="{FF2B5EF4-FFF2-40B4-BE49-F238E27FC236}">
                <a16:creationId xmlns:a16="http://schemas.microsoft.com/office/drawing/2014/main" id="{34A613E8-3E4B-0B16-5865-CD6F349E36B0}"/>
              </a:ext>
            </a:extLst>
          </p:cNvPr>
          <p:cNvGraphicFramePr>
            <a:graphicFrameLocks noGrp="1"/>
          </p:cNvGraphicFramePr>
          <p:nvPr>
            <p:extLst>
              <p:ext uri="{D42A27DB-BD31-4B8C-83A1-F6EECF244321}">
                <p14:modId xmlns:p14="http://schemas.microsoft.com/office/powerpoint/2010/main" val="3214206077"/>
              </p:ext>
            </p:extLst>
          </p:nvPr>
        </p:nvGraphicFramePr>
        <p:xfrm>
          <a:off x="1467422" y="2379659"/>
          <a:ext cx="6464300" cy="1836420"/>
        </p:xfrm>
        <a:graphic>
          <a:graphicData uri="http://schemas.openxmlformats.org/drawingml/2006/table">
            <a:tbl>
              <a:tblPr firstCol="1" bandRow="1">
                <a:tableStyleId>{5C22544A-7EE6-4342-B048-85BDC9FD1C3A}</a:tableStyleId>
              </a:tblPr>
              <a:tblGrid>
                <a:gridCol w="2235200">
                  <a:extLst>
                    <a:ext uri="{9D8B030D-6E8A-4147-A177-3AD203B41FA5}">
                      <a16:colId xmlns:a16="http://schemas.microsoft.com/office/drawing/2014/main" val="1284725350"/>
                    </a:ext>
                  </a:extLst>
                </a:gridCol>
                <a:gridCol w="3378200">
                  <a:extLst>
                    <a:ext uri="{9D8B030D-6E8A-4147-A177-3AD203B41FA5}">
                      <a16:colId xmlns:a16="http://schemas.microsoft.com/office/drawing/2014/main" val="4011228205"/>
                    </a:ext>
                  </a:extLst>
                </a:gridCol>
                <a:gridCol w="850900">
                  <a:extLst>
                    <a:ext uri="{9D8B030D-6E8A-4147-A177-3AD203B41FA5}">
                      <a16:colId xmlns:a16="http://schemas.microsoft.com/office/drawing/2014/main" val="2519032881"/>
                    </a:ext>
                  </a:extLst>
                </a:gridCol>
              </a:tblGrid>
              <a:tr h="297180">
                <a:tc>
                  <a:txBody>
                    <a:bodyPr/>
                    <a:lstStyle/>
                    <a:p>
                      <a:pPr algn="l" fontAlgn="b"/>
                      <a:r>
                        <a:rPr lang="en-US" sz="1200" u="none" strike="noStrike" dirty="0">
                          <a:effectLst/>
                        </a:rPr>
                        <a:t>Niche</a:t>
                      </a:r>
                      <a:endParaRPr lang="en-US" sz="1200" b="0" i="0" u="none" strike="noStrike" dirty="0">
                        <a:solidFill>
                          <a:srgbClr val="000000"/>
                        </a:solidFill>
                        <a:effectLst/>
                        <a:latin typeface="Corbel" panose="020B0503020204020204" pitchFamily="34" charset="0"/>
                      </a:endParaRPr>
                    </a:p>
                  </a:txBody>
                  <a:tcPr marL="7620" marR="7620" marT="7620" marB="0" anchor="b"/>
                </a:tc>
                <a:tc>
                  <a:txBody>
                    <a:bodyPr/>
                    <a:lstStyle/>
                    <a:p>
                      <a:pPr algn="l" fontAlgn="b"/>
                      <a:r>
                        <a:rPr lang="en-US" sz="1200" u="none" strike="noStrike">
                          <a:effectLst/>
                        </a:rPr>
                        <a:t>Digitalization &amp; Digital Business Planning</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b"/>
                      <a:r>
                        <a:rPr lang="en-US" sz="1200" u="none" strike="noStrike">
                          <a:effectLst/>
                        </a:rPr>
                        <a:t>Courseware</a:t>
                      </a:r>
                      <a:endParaRPr lang="en-US" sz="1200" b="0" i="0" u="none" strike="noStrike">
                        <a:solidFill>
                          <a:srgbClr val="000000"/>
                        </a:solidFill>
                        <a:effectLst/>
                        <a:latin typeface="Corbel" panose="020B0503020204020204" pitchFamily="34" charset="0"/>
                      </a:endParaRPr>
                    </a:p>
                  </a:txBody>
                  <a:tcPr marL="7620" marR="7620" marT="7620" marB="0" anchor="b"/>
                </a:tc>
                <a:extLst>
                  <a:ext uri="{0D108BD9-81ED-4DB2-BD59-A6C34878D82A}">
                    <a16:rowId xmlns:a16="http://schemas.microsoft.com/office/drawing/2014/main" val="687414440"/>
                  </a:ext>
                </a:extLst>
              </a:tr>
              <a:tr h="190500">
                <a:tc>
                  <a:txBody>
                    <a:bodyPr/>
                    <a:lstStyle/>
                    <a:p>
                      <a:pPr algn="l" fontAlgn="b"/>
                      <a:r>
                        <a:rPr lang="en-US" sz="1200" u="none" strike="noStrike" dirty="0">
                          <a:effectLst/>
                        </a:rPr>
                        <a:t>Target Mkt</a:t>
                      </a:r>
                      <a:endParaRPr lang="en-US" sz="1200" b="0" i="0" u="none" strike="noStrike" dirty="0">
                        <a:solidFill>
                          <a:srgbClr val="000000"/>
                        </a:solidFill>
                        <a:effectLst/>
                        <a:latin typeface="Corbel" panose="020B0503020204020204" pitchFamily="34" charset="0"/>
                      </a:endParaRPr>
                    </a:p>
                  </a:txBody>
                  <a:tcPr marL="7620" marR="7620" marT="7620" marB="0" anchor="b"/>
                </a:tc>
                <a:tc>
                  <a:txBody>
                    <a:bodyPr/>
                    <a:lstStyle/>
                    <a:p>
                      <a:pPr algn="l" fontAlgn="b"/>
                      <a:r>
                        <a:rPr lang="en-US" sz="1200" u="none" strike="noStrike">
                          <a:effectLst/>
                        </a:rPr>
                        <a:t>Solopreneurs and SME Businesses, Executives of LE</a:t>
                      </a:r>
                      <a:endParaRPr lang="en-US" sz="1200" b="0" i="0" u="none" strike="noStrike">
                        <a:solidFill>
                          <a:srgbClr val="000000"/>
                        </a:solidFill>
                        <a:effectLst/>
                        <a:latin typeface="Corbel" panose="020B0503020204020204" pitchFamily="34" charset="0"/>
                      </a:endParaRPr>
                    </a:p>
                  </a:txBody>
                  <a:tcPr marL="7620" marR="7620" marT="7620" marB="0" anchor="b"/>
                </a:tc>
                <a:tc rowSpan="4">
                  <a:txBody>
                    <a:bodyPr/>
                    <a:lstStyle/>
                    <a:p>
                      <a:pPr algn="ctr" fontAlgn="b"/>
                      <a:r>
                        <a:rPr lang="en-US" sz="1200" u="none" strike="noStrike">
                          <a:effectLst/>
                        </a:rPr>
                        <a:t> </a:t>
                      </a:r>
                      <a:endParaRPr lang="en-US" sz="1200" b="0" i="0" u="none" strike="noStrike">
                        <a:solidFill>
                          <a:srgbClr val="000000"/>
                        </a:solidFill>
                        <a:effectLst/>
                        <a:latin typeface="Corbel" panose="020B0503020204020204" pitchFamily="34" charset="0"/>
                      </a:endParaRPr>
                    </a:p>
                  </a:txBody>
                  <a:tcPr marL="7620" marR="7620" marT="7620" marB="0" anchor="b"/>
                </a:tc>
                <a:extLst>
                  <a:ext uri="{0D108BD9-81ED-4DB2-BD59-A6C34878D82A}">
                    <a16:rowId xmlns:a16="http://schemas.microsoft.com/office/drawing/2014/main" val="3261306892"/>
                  </a:ext>
                </a:extLst>
              </a:tr>
              <a:tr h="228600">
                <a:tc>
                  <a:txBody>
                    <a:bodyPr/>
                    <a:lstStyle/>
                    <a:p>
                      <a:pPr algn="l" fontAlgn="b"/>
                      <a:r>
                        <a:rPr lang="en-US" sz="1200" u="none" strike="noStrike">
                          <a:effectLst/>
                        </a:rPr>
                        <a:t>Designation</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b"/>
                      <a:r>
                        <a:rPr lang="en-US" sz="1200" u="none" strike="noStrike">
                          <a:effectLst/>
                        </a:rPr>
                        <a:t>RISE BUSINESS PARTNER at SOUL</a:t>
                      </a:r>
                      <a:endParaRPr lang="en-US" sz="1200" b="0" i="0" u="none" strike="noStrike">
                        <a:solidFill>
                          <a:srgbClr val="000000"/>
                        </a:solidFill>
                        <a:effectLst/>
                        <a:latin typeface="Corbel" panose="020B050302020402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2431112680"/>
                  </a:ext>
                </a:extLst>
              </a:tr>
              <a:tr h="281940">
                <a:tc>
                  <a:txBody>
                    <a:bodyPr/>
                    <a:lstStyle/>
                    <a:p>
                      <a:pPr algn="l" fontAlgn="b"/>
                      <a:r>
                        <a:rPr lang="en-US" sz="1200" u="none" strike="noStrike">
                          <a:effectLst/>
                        </a:rPr>
                        <a:t>Mission</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b"/>
                      <a:r>
                        <a:rPr lang="en-US" sz="1200" u="none" strike="noStrike">
                          <a:effectLst/>
                        </a:rPr>
                        <a:t>1 M people and businesses RISE to their goals</a:t>
                      </a:r>
                      <a:endParaRPr lang="en-US" sz="1200" b="0" i="0" u="none" strike="noStrike">
                        <a:solidFill>
                          <a:srgbClr val="000000"/>
                        </a:solidFill>
                        <a:effectLst/>
                        <a:latin typeface="Corbel" panose="020B050302020402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3703363994"/>
                  </a:ext>
                </a:extLst>
              </a:tr>
              <a:tr h="251460">
                <a:tc>
                  <a:txBody>
                    <a:bodyPr/>
                    <a:lstStyle/>
                    <a:p>
                      <a:pPr algn="l" fontAlgn="b"/>
                      <a:r>
                        <a:rPr lang="en-US" sz="1200" u="none" strike="noStrike">
                          <a:effectLst/>
                        </a:rPr>
                        <a:t>Community</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b"/>
                      <a:r>
                        <a:rPr lang="en-US" sz="1200" u="none" strike="noStrike">
                          <a:effectLst/>
                        </a:rPr>
                        <a:t>RISE BUSINESS ACADEMY</a:t>
                      </a:r>
                      <a:endParaRPr lang="en-US" sz="1200" b="0" i="0" u="none" strike="noStrike">
                        <a:solidFill>
                          <a:srgbClr val="000000"/>
                        </a:solidFill>
                        <a:effectLst/>
                        <a:latin typeface="Corbel" panose="020B050302020402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355313506"/>
                  </a:ext>
                </a:extLst>
              </a:tr>
              <a:tr h="228600">
                <a:tc>
                  <a:txBody>
                    <a:bodyPr/>
                    <a:lstStyle/>
                    <a:p>
                      <a:pPr algn="l" fontAlgn="b"/>
                      <a:r>
                        <a:rPr lang="en-US" sz="1200" u="none" strike="noStrike">
                          <a:effectLst/>
                        </a:rPr>
                        <a:t>PRODUCT</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b"/>
                      <a:r>
                        <a:rPr lang="en-US" sz="1200" u="none" strike="noStrike">
                          <a:effectLst/>
                        </a:rPr>
                        <a:t>RISE BUSINESS MODEL</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b"/>
                      <a:r>
                        <a:rPr lang="en-US" sz="1200" u="none" strike="noStrike">
                          <a:effectLst/>
                        </a:rPr>
                        <a:t>RISE UP</a:t>
                      </a:r>
                      <a:endParaRPr lang="en-US" sz="1200" b="0" i="0" u="none" strike="noStrike">
                        <a:solidFill>
                          <a:srgbClr val="000000"/>
                        </a:solidFill>
                        <a:effectLst/>
                        <a:latin typeface="Corbel" panose="020B0503020204020204" pitchFamily="34" charset="0"/>
                      </a:endParaRPr>
                    </a:p>
                  </a:txBody>
                  <a:tcPr marL="7620" marR="7620" marT="7620" marB="0" anchor="b"/>
                </a:tc>
                <a:extLst>
                  <a:ext uri="{0D108BD9-81ED-4DB2-BD59-A6C34878D82A}">
                    <a16:rowId xmlns:a16="http://schemas.microsoft.com/office/drawing/2014/main" val="3258791316"/>
                  </a:ext>
                </a:extLst>
              </a:tr>
              <a:tr h="358140">
                <a:tc>
                  <a:txBody>
                    <a:bodyPr/>
                    <a:lstStyle/>
                    <a:p>
                      <a:pPr algn="l" fontAlgn="b"/>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b"/>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b"/>
                      <a:endParaRPr lang="en-US" sz="1200" b="0" i="0" u="none" strike="noStrike" dirty="0">
                        <a:solidFill>
                          <a:srgbClr val="000000"/>
                        </a:solidFill>
                        <a:effectLst/>
                        <a:latin typeface="Corbel" panose="020B0503020204020204" pitchFamily="34" charset="0"/>
                      </a:endParaRPr>
                    </a:p>
                  </a:txBody>
                  <a:tcPr marL="7620" marR="7620" marT="7620" marB="0" anchor="b"/>
                </a:tc>
                <a:extLst>
                  <a:ext uri="{0D108BD9-81ED-4DB2-BD59-A6C34878D82A}">
                    <a16:rowId xmlns:a16="http://schemas.microsoft.com/office/drawing/2014/main" val="1761993564"/>
                  </a:ext>
                </a:extLst>
              </a:tr>
            </a:tbl>
          </a:graphicData>
        </a:graphic>
      </p:graphicFrame>
      <p:graphicFrame>
        <p:nvGraphicFramePr>
          <p:cNvPr id="16" name="Table 15">
            <a:extLst>
              <a:ext uri="{FF2B5EF4-FFF2-40B4-BE49-F238E27FC236}">
                <a16:creationId xmlns:a16="http://schemas.microsoft.com/office/drawing/2014/main" id="{476930E3-6EF5-6BB8-DC19-2964E28A4EC7}"/>
              </a:ext>
            </a:extLst>
          </p:cNvPr>
          <p:cNvGraphicFramePr>
            <a:graphicFrameLocks noGrp="1"/>
          </p:cNvGraphicFramePr>
          <p:nvPr>
            <p:extLst>
              <p:ext uri="{D42A27DB-BD31-4B8C-83A1-F6EECF244321}">
                <p14:modId xmlns:p14="http://schemas.microsoft.com/office/powerpoint/2010/main" val="309010794"/>
              </p:ext>
            </p:extLst>
          </p:nvPr>
        </p:nvGraphicFramePr>
        <p:xfrm>
          <a:off x="1467422" y="4646520"/>
          <a:ext cx="6438900" cy="1546860"/>
        </p:xfrm>
        <a:graphic>
          <a:graphicData uri="http://schemas.openxmlformats.org/drawingml/2006/table">
            <a:tbl>
              <a:tblPr firstCol="1" bandRow="1">
                <a:tableStyleId>{5C22544A-7EE6-4342-B048-85BDC9FD1C3A}</a:tableStyleId>
              </a:tblPr>
              <a:tblGrid>
                <a:gridCol w="850900">
                  <a:extLst>
                    <a:ext uri="{9D8B030D-6E8A-4147-A177-3AD203B41FA5}">
                      <a16:colId xmlns:a16="http://schemas.microsoft.com/office/drawing/2014/main" val="2618282973"/>
                    </a:ext>
                  </a:extLst>
                </a:gridCol>
                <a:gridCol w="5588000">
                  <a:extLst>
                    <a:ext uri="{9D8B030D-6E8A-4147-A177-3AD203B41FA5}">
                      <a16:colId xmlns:a16="http://schemas.microsoft.com/office/drawing/2014/main" val="387101560"/>
                    </a:ext>
                  </a:extLst>
                </a:gridCol>
              </a:tblGrid>
              <a:tr h="594360">
                <a:tc>
                  <a:txBody>
                    <a:bodyPr/>
                    <a:lstStyle/>
                    <a:p>
                      <a:pPr algn="l" fontAlgn="ctr"/>
                      <a:r>
                        <a:rPr lang="en-US" sz="1200" u="none" strike="noStrike">
                          <a:effectLst/>
                        </a:rPr>
                        <a:t>PITCH</a:t>
                      </a:r>
                      <a:endParaRPr lang="en-US" sz="1200" b="1" i="0" u="none" strike="noStrike">
                        <a:solidFill>
                          <a:srgbClr val="FF0000"/>
                        </a:solidFill>
                        <a:effectLst/>
                        <a:latin typeface="Corbel" panose="020B0503020204020204" pitchFamily="34" charset="0"/>
                      </a:endParaRPr>
                    </a:p>
                  </a:txBody>
                  <a:tcPr marL="7620" marR="7620" marT="7620" marB="0" anchor="ctr"/>
                </a:tc>
                <a:tc>
                  <a:txBody>
                    <a:bodyPr/>
                    <a:lstStyle/>
                    <a:p>
                      <a:pPr algn="l" fontAlgn="b"/>
                      <a:r>
                        <a:rPr lang="en-US" sz="1200" u="none" strike="noStrike" dirty="0">
                          <a:effectLst/>
                        </a:rPr>
                        <a:t>I am here to provide the experience to people with deep passion (80%) &amp; some clarity (10%) on the life they want to lead but lack the experience &amp; guidance (10%) to complete their passion circle</a:t>
                      </a:r>
                      <a:endParaRPr lang="en-US" sz="1200" b="0" i="0" u="none" strike="noStrike" dirty="0">
                        <a:solidFill>
                          <a:srgbClr val="000000"/>
                        </a:solidFill>
                        <a:effectLst/>
                        <a:latin typeface="Corbel" panose="020B0503020204020204" pitchFamily="34" charset="0"/>
                      </a:endParaRPr>
                    </a:p>
                  </a:txBody>
                  <a:tcPr marL="7620" marR="7620" marT="7620" marB="0" anchor="b"/>
                </a:tc>
                <a:extLst>
                  <a:ext uri="{0D108BD9-81ED-4DB2-BD59-A6C34878D82A}">
                    <a16:rowId xmlns:a16="http://schemas.microsoft.com/office/drawing/2014/main" val="114280719"/>
                  </a:ext>
                </a:extLst>
              </a:tr>
              <a:tr h="190500">
                <a:tc>
                  <a:txBody>
                    <a:bodyPr/>
                    <a:lstStyle/>
                    <a:p>
                      <a:pPr algn="l" fontAlgn="ctr"/>
                      <a:r>
                        <a:rPr lang="en-US" sz="1200" u="none" strike="noStrike">
                          <a:effectLst/>
                        </a:rPr>
                        <a:t> </a:t>
                      </a:r>
                      <a:endParaRPr lang="en-US" sz="1200" b="1" i="0" u="none" strike="noStrike">
                        <a:solidFill>
                          <a:srgbClr val="FF0000"/>
                        </a:solidFill>
                        <a:effectLst/>
                        <a:latin typeface="Corbel" panose="020B0503020204020204" pitchFamily="34" charset="0"/>
                      </a:endParaRPr>
                    </a:p>
                  </a:txBody>
                  <a:tcPr marL="7620" marR="7620" marT="7620" marB="0" anchor="ctr"/>
                </a:tc>
                <a:tc>
                  <a:txBody>
                    <a:bodyPr/>
                    <a:lstStyle/>
                    <a:p>
                      <a:pPr algn="l" fontAlgn="b"/>
                      <a:r>
                        <a:rPr lang="en-US" sz="1200" u="none" strike="noStrike">
                          <a:effectLst/>
                        </a:rPr>
                        <a:t>Hence I want them to RISE WITH SOUL ( soul provides the exp )</a:t>
                      </a:r>
                      <a:endParaRPr lang="en-US" sz="1200" b="0" i="0" u="none" strike="noStrike">
                        <a:solidFill>
                          <a:srgbClr val="000000"/>
                        </a:solidFill>
                        <a:effectLst/>
                        <a:latin typeface="Corbel" panose="020B0503020204020204" pitchFamily="34" charset="0"/>
                      </a:endParaRPr>
                    </a:p>
                  </a:txBody>
                  <a:tcPr marL="7620" marR="7620" marT="7620" marB="0" anchor="b"/>
                </a:tc>
                <a:extLst>
                  <a:ext uri="{0D108BD9-81ED-4DB2-BD59-A6C34878D82A}">
                    <a16:rowId xmlns:a16="http://schemas.microsoft.com/office/drawing/2014/main" val="3614104591"/>
                  </a:ext>
                </a:extLst>
              </a:tr>
              <a:tr h="190500">
                <a:tc>
                  <a:txBody>
                    <a:bodyPr/>
                    <a:lstStyle/>
                    <a:p>
                      <a:pPr algn="l" fontAlgn="ctr"/>
                      <a:r>
                        <a:rPr lang="en-US" sz="1200" u="none" strike="noStrike">
                          <a:effectLst/>
                        </a:rPr>
                        <a:t>PURPOSE</a:t>
                      </a:r>
                      <a:endParaRPr lang="en-US" sz="1200" b="1" i="0" u="none" strike="noStrike">
                        <a:solidFill>
                          <a:srgbClr val="FF0000"/>
                        </a:solidFill>
                        <a:effectLst/>
                        <a:latin typeface="Corbel" panose="020B0503020204020204" pitchFamily="34" charset="0"/>
                      </a:endParaRPr>
                    </a:p>
                  </a:txBody>
                  <a:tcPr marL="7620" marR="7620" marT="7620" marB="0" anchor="ctr"/>
                </a:tc>
                <a:tc>
                  <a:txBody>
                    <a:bodyPr/>
                    <a:lstStyle/>
                    <a:p>
                      <a:pPr algn="l" fontAlgn="b"/>
                      <a:r>
                        <a:rPr lang="en-US" sz="1200" u="none" strike="noStrike">
                          <a:effectLst/>
                        </a:rPr>
                        <a:t>SOUL provides guidance through consulting and experience through courseware</a:t>
                      </a:r>
                      <a:endParaRPr lang="en-US" sz="1200" b="0" i="0" u="none" strike="noStrike">
                        <a:solidFill>
                          <a:srgbClr val="000000"/>
                        </a:solidFill>
                        <a:effectLst/>
                        <a:latin typeface="Corbel" panose="020B0503020204020204" pitchFamily="34" charset="0"/>
                      </a:endParaRPr>
                    </a:p>
                  </a:txBody>
                  <a:tcPr marL="7620" marR="7620" marT="7620" marB="0" anchor="b"/>
                </a:tc>
                <a:extLst>
                  <a:ext uri="{0D108BD9-81ED-4DB2-BD59-A6C34878D82A}">
                    <a16:rowId xmlns:a16="http://schemas.microsoft.com/office/drawing/2014/main" val="1844275650"/>
                  </a:ext>
                </a:extLst>
              </a:tr>
              <a:tr h="190500">
                <a:tc>
                  <a:txBody>
                    <a:bodyPr/>
                    <a:lstStyle/>
                    <a:p>
                      <a:pPr algn="l" fontAlgn="ctr"/>
                      <a:r>
                        <a:rPr lang="en-US" sz="1200" u="none" strike="noStrike">
                          <a:effectLst/>
                        </a:rPr>
                        <a:t> </a:t>
                      </a:r>
                      <a:endParaRPr lang="en-US" sz="1200" b="1" i="0" u="none" strike="noStrike">
                        <a:solidFill>
                          <a:srgbClr val="FF0000"/>
                        </a:solidFill>
                        <a:effectLst/>
                        <a:latin typeface="Corbel" panose="020B0503020204020204" pitchFamily="34" charset="0"/>
                      </a:endParaRPr>
                    </a:p>
                  </a:txBody>
                  <a:tcPr marL="7620" marR="7620" marT="7620" marB="0" anchor="ctr"/>
                </a:tc>
                <a:tc>
                  <a:txBody>
                    <a:bodyPr/>
                    <a:lstStyle/>
                    <a:p>
                      <a:pPr algn="l" fontAlgn="b"/>
                      <a:r>
                        <a:rPr lang="en-US" sz="1200" u="none" strike="noStrike">
                          <a:effectLst/>
                        </a:rPr>
                        <a:t> </a:t>
                      </a:r>
                      <a:endParaRPr lang="en-US" sz="1200" b="0" i="0" u="none" strike="noStrike">
                        <a:solidFill>
                          <a:srgbClr val="000000"/>
                        </a:solidFill>
                        <a:effectLst/>
                        <a:latin typeface="Corbel" panose="020B0503020204020204" pitchFamily="34" charset="0"/>
                      </a:endParaRPr>
                    </a:p>
                  </a:txBody>
                  <a:tcPr marL="7620" marR="7620" marT="7620" marB="0" anchor="b"/>
                </a:tc>
                <a:extLst>
                  <a:ext uri="{0D108BD9-81ED-4DB2-BD59-A6C34878D82A}">
                    <a16:rowId xmlns:a16="http://schemas.microsoft.com/office/drawing/2014/main" val="558274088"/>
                  </a:ext>
                </a:extLst>
              </a:tr>
              <a:tr h="190500">
                <a:tc>
                  <a:txBody>
                    <a:bodyPr/>
                    <a:lstStyle/>
                    <a:p>
                      <a:pPr algn="l" fontAlgn="ctr"/>
                      <a:r>
                        <a:rPr lang="en-US" sz="1200" u="none" strike="noStrike">
                          <a:effectLst/>
                        </a:rPr>
                        <a:t>GAP to Fill</a:t>
                      </a:r>
                      <a:endParaRPr lang="en-US" sz="1200" b="1" i="0" u="none" strike="noStrike">
                        <a:solidFill>
                          <a:srgbClr val="FF0000"/>
                        </a:solidFill>
                        <a:effectLst/>
                        <a:latin typeface="Corbel" panose="020B0503020204020204" pitchFamily="34" charset="0"/>
                      </a:endParaRPr>
                    </a:p>
                  </a:txBody>
                  <a:tcPr marL="7620" marR="7620" marT="7620" marB="0" anchor="ctr"/>
                </a:tc>
                <a:tc>
                  <a:txBody>
                    <a:bodyPr/>
                    <a:lstStyle/>
                    <a:p>
                      <a:pPr algn="l" fontAlgn="b"/>
                      <a:r>
                        <a:rPr lang="en-US" sz="1200" u="none" strike="noStrike">
                          <a:effectLst/>
                        </a:rPr>
                        <a:t>People with PASSION lacking experience</a:t>
                      </a:r>
                      <a:endParaRPr lang="en-US" sz="1200" b="0" i="0" u="none" strike="noStrike">
                        <a:solidFill>
                          <a:srgbClr val="000000"/>
                        </a:solidFill>
                        <a:effectLst/>
                        <a:latin typeface="Corbel" panose="020B0503020204020204" pitchFamily="34" charset="0"/>
                      </a:endParaRPr>
                    </a:p>
                  </a:txBody>
                  <a:tcPr marL="7620" marR="7620" marT="7620" marB="0" anchor="b"/>
                </a:tc>
                <a:extLst>
                  <a:ext uri="{0D108BD9-81ED-4DB2-BD59-A6C34878D82A}">
                    <a16:rowId xmlns:a16="http://schemas.microsoft.com/office/drawing/2014/main" val="317759514"/>
                  </a:ext>
                </a:extLst>
              </a:tr>
              <a:tr h="190500">
                <a:tc>
                  <a:txBody>
                    <a:bodyPr/>
                    <a:lstStyle/>
                    <a:p>
                      <a:pPr algn="l" fontAlgn="b"/>
                      <a:r>
                        <a:rPr lang="en-US" sz="1200" u="none" strike="noStrike">
                          <a:effectLst/>
                        </a:rPr>
                        <a:t> </a:t>
                      </a:r>
                      <a:endParaRPr lang="en-US" sz="1200" b="1" i="0" u="none" strike="noStrike">
                        <a:solidFill>
                          <a:srgbClr val="FF0000"/>
                        </a:solidFill>
                        <a:effectLst/>
                        <a:latin typeface="Corbel" panose="020B0503020204020204" pitchFamily="34" charset="0"/>
                      </a:endParaRPr>
                    </a:p>
                  </a:txBody>
                  <a:tcPr marL="7620" marR="7620" marT="7620" marB="0" anchor="b"/>
                </a:tc>
                <a:tc>
                  <a:txBody>
                    <a:bodyPr/>
                    <a:lstStyle/>
                    <a:p>
                      <a:pPr algn="l" fontAlgn="b"/>
                      <a:r>
                        <a:rPr lang="en-US" sz="1200" u="none" strike="noStrike" dirty="0">
                          <a:effectLst/>
                        </a:rPr>
                        <a:t>Knowledge | Purpose | Skill | Desire |    =   PASSION</a:t>
                      </a:r>
                      <a:endParaRPr lang="en-US" sz="1200" b="0" i="0" u="none" strike="noStrike" dirty="0">
                        <a:solidFill>
                          <a:srgbClr val="000000"/>
                        </a:solidFill>
                        <a:effectLst/>
                        <a:latin typeface="Corbel" panose="020B0503020204020204" pitchFamily="34" charset="0"/>
                      </a:endParaRPr>
                    </a:p>
                  </a:txBody>
                  <a:tcPr marL="7620" marR="7620" marT="7620" marB="0" anchor="b"/>
                </a:tc>
                <a:extLst>
                  <a:ext uri="{0D108BD9-81ED-4DB2-BD59-A6C34878D82A}">
                    <a16:rowId xmlns:a16="http://schemas.microsoft.com/office/drawing/2014/main" val="2243821117"/>
                  </a:ext>
                </a:extLst>
              </a:tr>
            </a:tbl>
          </a:graphicData>
        </a:graphic>
      </p:graphicFrame>
      <p:graphicFrame>
        <p:nvGraphicFramePr>
          <p:cNvPr id="18" name="Table 17">
            <a:extLst>
              <a:ext uri="{FF2B5EF4-FFF2-40B4-BE49-F238E27FC236}">
                <a16:creationId xmlns:a16="http://schemas.microsoft.com/office/drawing/2014/main" id="{15480426-09CD-9FF8-4355-706B3569B50A}"/>
              </a:ext>
            </a:extLst>
          </p:cNvPr>
          <p:cNvGraphicFramePr>
            <a:graphicFrameLocks noGrp="1"/>
          </p:cNvGraphicFramePr>
          <p:nvPr>
            <p:extLst>
              <p:ext uri="{D42A27DB-BD31-4B8C-83A1-F6EECF244321}">
                <p14:modId xmlns:p14="http://schemas.microsoft.com/office/powerpoint/2010/main" val="1061347474"/>
              </p:ext>
            </p:extLst>
          </p:nvPr>
        </p:nvGraphicFramePr>
        <p:xfrm>
          <a:off x="8515921" y="2379659"/>
          <a:ext cx="3467101" cy="2026920"/>
        </p:xfrm>
        <a:graphic>
          <a:graphicData uri="http://schemas.openxmlformats.org/drawingml/2006/table">
            <a:tbl>
              <a:tblPr firstCol="1" bandRow="1">
                <a:tableStyleId>{5C22544A-7EE6-4342-B048-85BDC9FD1C3A}</a:tableStyleId>
              </a:tblPr>
              <a:tblGrid>
                <a:gridCol w="1070170">
                  <a:extLst>
                    <a:ext uri="{9D8B030D-6E8A-4147-A177-3AD203B41FA5}">
                      <a16:colId xmlns:a16="http://schemas.microsoft.com/office/drawing/2014/main" val="2753875066"/>
                    </a:ext>
                  </a:extLst>
                </a:gridCol>
                <a:gridCol w="2177890">
                  <a:extLst>
                    <a:ext uri="{9D8B030D-6E8A-4147-A177-3AD203B41FA5}">
                      <a16:colId xmlns:a16="http://schemas.microsoft.com/office/drawing/2014/main" val="3923546684"/>
                    </a:ext>
                  </a:extLst>
                </a:gridCol>
                <a:gridCol w="219041">
                  <a:extLst>
                    <a:ext uri="{9D8B030D-6E8A-4147-A177-3AD203B41FA5}">
                      <a16:colId xmlns:a16="http://schemas.microsoft.com/office/drawing/2014/main" val="2395076449"/>
                    </a:ext>
                  </a:extLst>
                </a:gridCol>
              </a:tblGrid>
              <a:tr h="190500">
                <a:tc gridSpan="3">
                  <a:txBody>
                    <a:bodyPr/>
                    <a:lstStyle/>
                    <a:p>
                      <a:pPr algn="ctr" fontAlgn="b"/>
                      <a:r>
                        <a:rPr lang="en-US" sz="1200" u="none" strike="noStrike">
                          <a:effectLst/>
                        </a:rPr>
                        <a:t>PRODUCTS &amp; SERVICS</a:t>
                      </a:r>
                      <a:endParaRPr lang="en-US" sz="1200" b="1" i="0" u="none" strike="noStrike">
                        <a:solidFill>
                          <a:srgbClr val="FF0000"/>
                        </a:solidFill>
                        <a:effectLst/>
                        <a:latin typeface="Corbel" panose="020B0503020204020204" pitchFamily="34" charset="0"/>
                      </a:endParaRPr>
                    </a:p>
                  </a:txBody>
                  <a:tcPr marL="7620" marR="7620" marT="762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3837884"/>
                  </a:ext>
                </a:extLst>
              </a:tr>
              <a:tr h="297180">
                <a:tc>
                  <a:txBody>
                    <a:bodyPr/>
                    <a:lstStyle/>
                    <a:p>
                      <a:pPr algn="l" fontAlgn="ctr"/>
                      <a:r>
                        <a:rPr lang="en-US" sz="1200" u="none" strike="noStrike">
                          <a:effectLst/>
                        </a:rPr>
                        <a:t>COURSEWARE</a:t>
                      </a:r>
                      <a:endParaRPr lang="en-US" sz="1200" b="1" i="0" u="none" strike="noStrike">
                        <a:solidFill>
                          <a:srgbClr val="000000"/>
                        </a:solidFill>
                        <a:effectLst/>
                        <a:latin typeface="Corbel" panose="020B0503020204020204" pitchFamily="34" charset="0"/>
                      </a:endParaRPr>
                    </a:p>
                  </a:txBody>
                  <a:tcPr marL="7620" marR="7620" marT="7620" marB="0" anchor="ctr"/>
                </a:tc>
                <a:tc>
                  <a:txBody>
                    <a:bodyPr/>
                    <a:lstStyle/>
                    <a:p>
                      <a:pPr algn="l" fontAlgn="ctr"/>
                      <a:r>
                        <a:rPr lang="en-US" sz="1200" u="none" strike="noStrike">
                          <a:effectLst/>
                        </a:rPr>
                        <a:t>Business Planning &amp;  Growth</a:t>
                      </a:r>
                      <a:endParaRPr lang="en-US" sz="1200" b="0" i="0" u="none" strike="noStrike">
                        <a:solidFill>
                          <a:srgbClr val="000000"/>
                        </a:solidFill>
                        <a:effectLst/>
                        <a:latin typeface="Corbel" panose="020B0503020204020204" pitchFamily="34" charset="0"/>
                      </a:endParaRPr>
                    </a:p>
                  </a:txBody>
                  <a:tcPr marL="7620" marR="7620" marT="7620" marB="0" anchor="ctr"/>
                </a:tc>
                <a:tc rowSpan="4">
                  <a:txBody>
                    <a:bodyPr/>
                    <a:lstStyle/>
                    <a:p>
                      <a:pPr algn="ctr" fontAlgn="b"/>
                      <a:r>
                        <a:rPr lang="en-US" sz="1400" u="none" strike="noStrike" dirty="0">
                          <a:effectLst/>
                        </a:rPr>
                        <a:t>PRODUCT</a:t>
                      </a:r>
                      <a:endParaRPr lang="en-US" sz="1400" b="1" i="0" u="none" strike="noStrike" dirty="0">
                        <a:solidFill>
                          <a:srgbClr val="000000"/>
                        </a:solidFill>
                        <a:effectLst/>
                        <a:latin typeface="Arial Narrow" panose="020B0606020202030204" pitchFamily="34" charset="0"/>
                      </a:endParaRPr>
                    </a:p>
                  </a:txBody>
                  <a:tcPr marL="7620" marR="7620" marT="7620" marB="0" vert="vert" anchor="b"/>
                </a:tc>
                <a:extLst>
                  <a:ext uri="{0D108BD9-81ED-4DB2-BD59-A6C34878D82A}">
                    <a16:rowId xmlns:a16="http://schemas.microsoft.com/office/drawing/2014/main" val="1325731948"/>
                  </a:ext>
                </a:extLst>
              </a:tr>
              <a:tr h="190500">
                <a:tc>
                  <a:txBody>
                    <a:bodyPr/>
                    <a:lstStyle/>
                    <a:p>
                      <a:pPr algn="l" fontAlgn="b"/>
                      <a:r>
                        <a:rPr lang="en-US" sz="1200" u="none" strike="noStrike">
                          <a:effectLst/>
                        </a:rPr>
                        <a:t> </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ctr"/>
                      <a:r>
                        <a:rPr lang="en-US" sz="1200" u="none" strike="noStrike">
                          <a:effectLst/>
                        </a:rPr>
                        <a:t>Digitalization</a:t>
                      </a:r>
                      <a:endParaRPr lang="en-US" sz="1200" b="0" i="0" u="none" strike="noStrike">
                        <a:solidFill>
                          <a:srgbClr val="000000"/>
                        </a:solidFill>
                        <a:effectLst/>
                        <a:latin typeface="Corbel" panose="020B0503020204020204" pitchFamily="34" charset="0"/>
                      </a:endParaRPr>
                    </a:p>
                  </a:txBody>
                  <a:tcPr marL="7620" marR="7620" marT="7620" marB="0" anchor="ctr"/>
                </a:tc>
                <a:tc vMerge="1">
                  <a:txBody>
                    <a:bodyPr/>
                    <a:lstStyle/>
                    <a:p>
                      <a:endParaRPr lang="en-US"/>
                    </a:p>
                  </a:txBody>
                  <a:tcPr/>
                </a:tc>
                <a:extLst>
                  <a:ext uri="{0D108BD9-81ED-4DB2-BD59-A6C34878D82A}">
                    <a16:rowId xmlns:a16="http://schemas.microsoft.com/office/drawing/2014/main" val="3682243155"/>
                  </a:ext>
                </a:extLst>
              </a:tr>
              <a:tr h="228600">
                <a:tc>
                  <a:txBody>
                    <a:bodyPr/>
                    <a:lstStyle/>
                    <a:p>
                      <a:pPr algn="l" fontAlgn="b"/>
                      <a:r>
                        <a:rPr lang="en-US" sz="1200" u="none" strike="noStrike">
                          <a:effectLst/>
                        </a:rPr>
                        <a:t> </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ctr"/>
                      <a:r>
                        <a:rPr lang="en-US" sz="1200" u="none" strike="noStrike">
                          <a:effectLst/>
                        </a:rPr>
                        <a:t>Change Management Consulting</a:t>
                      </a:r>
                      <a:endParaRPr lang="en-US" sz="1200" b="0" i="0" u="none" strike="noStrike">
                        <a:solidFill>
                          <a:srgbClr val="000000"/>
                        </a:solidFill>
                        <a:effectLst/>
                        <a:latin typeface="Corbel" panose="020B0503020204020204" pitchFamily="34" charset="0"/>
                      </a:endParaRPr>
                    </a:p>
                  </a:txBody>
                  <a:tcPr marL="7620" marR="7620" marT="7620" marB="0" anchor="ctr"/>
                </a:tc>
                <a:tc vMerge="1">
                  <a:txBody>
                    <a:bodyPr/>
                    <a:lstStyle/>
                    <a:p>
                      <a:endParaRPr lang="en-US"/>
                    </a:p>
                  </a:txBody>
                  <a:tcPr/>
                </a:tc>
                <a:extLst>
                  <a:ext uri="{0D108BD9-81ED-4DB2-BD59-A6C34878D82A}">
                    <a16:rowId xmlns:a16="http://schemas.microsoft.com/office/drawing/2014/main" val="1196193630"/>
                  </a:ext>
                </a:extLst>
              </a:tr>
              <a:tr h="281940">
                <a:tc>
                  <a:txBody>
                    <a:bodyPr/>
                    <a:lstStyle/>
                    <a:p>
                      <a:pPr algn="l" fontAlgn="b"/>
                      <a:r>
                        <a:rPr lang="en-US" sz="1200" u="none" strike="noStrike">
                          <a:effectLst/>
                        </a:rPr>
                        <a:t> </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ctr"/>
                      <a:r>
                        <a:rPr lang="en-US" sz="1200" u="none" strike="noStrike">
                          <a:effectLst/>
                        </a:rPr>
                        <a:t>Course Creation &amp; Selling</a:t>
                      </a:r>
                      <a:endParaRPr lang="en-US" sz="1200" b="0" i="0" u="none" strike="noStrike">
                        <a:solidFill>
                          <a:srgbClr val="000000"/>
                        </a:solidFill>
                        <a:effectLst/>
                        <a:latin typeface="Corbel" panose="020B0503020204020204" pitchFamily="34" charset="0"/>
                      </a:endParaRPr>
                    </a:p>
                  </a:txBody>
                  <a:tcPr marL="7620" marR="7620" marT="7620" marB="0" anchor="ctr"/>
                </a:tc>
                <a:tc vMerge="1">
                  <a:txBody>
                    <a:bodyPr/>
                    <a:lstStyle/>
                    <a:p>
                      <a:endParaRPr lang="en-US"/>
                    </a:p>
                  </a:txBody>
                  <a:tcPr/>
                </a:tc>
                <a:extLst>
                  <a:ext uri="{0D108BD9-81ED-4DB2-BD59-A6C34878D82A}">
                    <a16:rowId xmlns:a16="http://schemas.microsoft.com/office/drawing/2014/main" val="100107692"/>
                  </a:ext>
                </a:extLst>
              </a:tr>
              <a:tr h="251460">
                <a:tc>
                  <a:txBody>
                    <a:bodyPr/>
                    <a:lstStyle/>
                    <a:p>
                      <a:pPr algn="l" fontAlgn="ctr"/>
                      <a:r>
                        <a:rPr lang="en-US" sz="1200" u="none" strike="noStrike">
                          <a:effectLst/>
                        </a:rPr>
                        <a:t>CONSULTING</a:t>
                      </a:r>
                      <a:endParaRPr lang="en-US" sz="1200" b="1" i="0" u="none" strike="noStrike">
                        <a:solidFill>
                          <a:srgbClr val="000000"/>
                        </a:solidFill>
                        <a:effectLst/>
                        <a:latin typeface="Corbel" panose="020B0503020204020204" pitchFamily="34" charset="0"/>
                      </a:endParaRPr>
                    </a:p>
                  </a:txBody>
                  <a:tcPr marL="7620" marR="7620" marT="7620" marB="0" anchor="ctr"/>
                </a:tc>
                <a:tc>
                  <a:txBody>
                    <a:bodyPr/>
                    <a:lstStyle/>
                    <a:p>
                      <a:pPr algn="l" fontAlgn="ctr"/>
                      <a:r>
                        <a:rPr lang="en-US" sz="1200" u="none" strike="noStrike">
                          <a:effectLst/>
                        </a:rPr>
                        <a:t>CHANGE MANGEMENT</a:t>
                      </a:r>
                      <a:endParaRPr lang="en-US" sz="1200" b="0" i="0" u="none" strike="noStrike">
                        <a:solidFill>
                          <a:srgbClr val="000000"/>
                        </a:solidFill>
                        <a:effectLst/>
                        <a:latin typeface="Corbel" panose="020B0503020204020204" pitchFamily="34" charset="0"/>
                      </a:endParaRPr>
                    </a:p>
                  </a:txBody>
                  <a:tcPr marL="7620" marR="7620" marT="7620" marB="0" anchor="ctr"/>
                </a:tc>
                <a:tc rowSpan="3">
                  <a:txBody>
                    <a:bodyPr/>
                    <a:lstStyle/>
                    <a:p>
                      <a:pPr algn="ctr" fontAlgn="b"/>
                      <a:r>
                        <a:rPr lang="en-US" sz="1600" u="none" strike="noStrike" dirty="0">
                          <a:effectLst/>
                        </a:rPr>
                        <a:t>SERVICE</a:t>
                      </a:r>
                      <a:endParaRPr lang="en-US" sz="1400" b="1" i="0" u="none" strike="noStrike" dirty="0">
                        <a:solidFill>
                          <a:srgbClr val="000000"/>
                        </a:solidFill>
                        <a:effectLst/>
                        <a:latin typeface="Arial Narrow" panose="020B0606020202030204" pitchFamily="34" charset="0"/>
                      </a:endParaRPr>
                    </a:p>
                  </a:txBody>
                  <a:tcPr marL="7620" marR="7620" marT="7620" marB="0" vert="vert" anchor="b"/>
                </a:tc>
                <a:extLst>
                  <a:ext uri="{0D108BD9-81ED-4DB2-BD59-A6C34878D82A}">
                    <a16:rowId xmlns:a16="http://schemas.microsoft.com/office/drawing/2014/main" val="510754930"/>
                  </a:ext>
                </a:extLst>
              </a:tr>
              <a:tr h="228600">
                <a:tc>
                  <a:txBody>
                    <a:bodyPr/>
                    <a:lstStyle/>
                    <a:p>
                      <a:pPr algn="l" fontAlgn="b"/>
                      <a:r>
                        <a:rPr lang="en-US" sz="1200" u="none" strike="noStrike">
                          <a:effectLst/>
                        </a:rPr>
                        <a:t> </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ctr"/>
                      <a:r>
                        <a:rPr lang="en-US" sz="1200" u="none" strike="noStrike">
                          <a:effectLst/>
                        </a:rPr>
                        <a:t>DIGITALIZATION</a:t>
                      </a:r>
                      <a:endParaRPr lang="en-US" sz="1200" b="0" i="0" u="none" strike="noStrike">
                        <a:solidFill>
                          <a:srgbClr val="000000"/>
                        </a:solidFill>
                        <a:effectLst/>
                        <a:latin typeface="Corbel" panose="020B0503020204020204" pitchFamily="34" charset="0"/>
                      </a:endParaRPr>
                    </a:p>
                  </a:txBody>
                  <a:tcPr marL="7620" marR="7620" marT="7620" marB="0" anchor="ctr"/>
                </a:tc>
                <a:tc vMerge="1">
                  <a:txBody>
                    <a:bodyPr/>
                    <a:lstStyle/>
                    <a:p>
                      <a:endParaRPr lang="en-US"/>
                    </a:p>
                  </a:txBody>
                  <a:tcPr/>
                </a:tc>
                <a:extLst>
                  <a:ext uri="{0D108BD9-81ED-4DB2-BD59-A6C34878D82A}">
                    <a16:rowId xmlns:a16="http://schemas.microsoft.com/office/drawing/2014/main" val="4149523755"/>
                  </a:ext>
                </a:extLst>
              </a:tr>
              <a:tr h="358140">
                <a:tc>
                  <a:txBody>
                    <a:bodyPr/>
                    <a:lstStyle/>
                    <a:p>
                      <a:pPr algn="l" fontAlgn="b"/>
                      <a:r>
                        <a:rPr lang="en-US" sz="1200" u="none" strike="noStrike">
                          <a:effectLst/>
                        </a:rPr>
                        <a:t> </a:t>
                      </a:r>
                      <a:endParaRPr lang="en-US" sz="1200" b="0" i="0" u="none" strike="noStrike">
                        <a:solidFill>
                          <a:srgbClr val="000000"/>
                        </a:solidFill>
                        <a:effectLst/>
                        <a:latin typeface="Corbel" panose="020B0503020204020204" pitchFamily="34" charset="0"/>
                      </a:endParaRPr>
                    </a:p>
                  </a:txBody>
                  <a:tcPr marL="7620" marR="7620" marT="7620" marB="0" anchor="b"/>
                </a:tc>
                <a:tc>
                  <a:txBody>
                    <a:bodyPr/>
                    <a:lstStyle/>
                    <a:p>
                      <a:pPr algn="l" fontAlgn="ctr"/>
                      <a:r>
                        <a:rPr lang="en-US" sz="1200" u="none" strike="noStrike" dirty="0">
                          <a:effectLst/>
                        </a:rPr>
                        <a:t>Business Planning for Startup</a:t>
                      </a:r>
                      <a:endParaRPr lang="en-US" sz="1200" b="0" i="0" u="none" strike="noStrike" dirty="0">
                        <a:solidFill>
                          <a:srgbClr val="000000"/>
                        </a:solidFill>
                        <a:effectLst/>
                        <a:latin typeface="Corbel" panose="020B0503020204020204" pitchFamily="34" charset="0"/>
                      </a:endParaRPr>
                    </a:p>
                  </a:txBody>
                  <a:tcPr marL="7620" marR="7620" marT="7620" marB="0" anchor="ctr"/>
                </a:tc>
                <a:tc vMerge="1">
                  <a:txBody>
                    <a:bodyPr/>
                    <a:lstStyle/>
                    <a:p>
                      <a:endParaRPr lang="en-US"/>
                    </a:p>
                  </a:txBody>
                  <a:tcPr/>
                </a:tc>
                <a:extLst>
                  <a:ext uri="{0D108BD9-81ED-4DB2-BD59-A6C34878D82A}">
                    <a16:rowId xmlns:a16="http://schemas.microsoft.com/office/drawing/2014/main" val="1185275607"/>
                  </a:ext>
                </a:extLst>
              </a:tr>
            </a:tbl>
          </a:graphicData>
        </a:graphic>
      </p:graphicFrame>
      <p:sp>
        <p:nvSpPr>
          <p:cNvPr id="20" name="TextBox 19">
            <a:extLst>
              <a:ext uri="{FF2B5EF4-FFF2-40B4-BE49-F238E27FC236}">
                <a16:creationId xmlns:a16="http://schemas.microsoft.com/office/drawing/2014/main" id="{F03553AD-245C-1CB8-6C8F-3B9D981C506D}"/>
              </a:ext>
            </a:extLst>
          </p:cNvPr>
          <p:cNvSpPr txBox="1"/>
          <p:nvPr/>
        </p:nvSpPr>
        <p:spPr>
          <a:xfrm>
            <a:off x="8515920" y="4646520"/>
            <a:ext cx="3467101" cy="923330"/>
          </a:xfrm>
          <a:prstGeom prst="rect">
            <a:avLst/>
          </a:prstGeom>
          <a:noFill/>
        </p:spPr>
        <p:txBody>
          <a:bodyPr wrap="square">
            <a:spAutoFit/>
          </a:bodyPr>
          <a:lstStyle/>
          <a:p>
            <a:r>
              <a:rPr lang="en-US" sz="1800" b="1" i="0" u="none" strike="noStrike" dirty="0">
                <a:solidFill>
                  <a:srgbClr val="000000"/>
                </a:solidFill>
                <a:effectLst/>
                <a:latin typeface="Corbel" panose="020B0503020204020204" pitchFamily="34" charset="0"/>
              </a:rPr>
              <a:t>Passion Circle</a:t>
            </a:r>
            <a:r>
              <a:rPr lang="en-US" dirty="0"/>
              <a:t> </a:t>
            </a:r>
          </a:p>
          <a:p>
            <a:r>
              <a:rPr lang="en-US" sz="1800" b="0" i="0" u="none" strike="noStrike" dirty="0">
                <a:solidFill>
                  <a:srgbClr val="000000"/>
                </a:solidFill>
                <a:effectLst/>
                <a:latin typeface="Corbel" panose="020B0503020204020204" pitchFamily="34" charset="0"/>
              </a:rPr>
              <a:t>80% Passion + 10% clarity on life to lead + 10% Experience</a:t>
            </a:r>
            <a:r>
              <a:rPr lang="en-US" dirty="0"/>
              <a:t> </a:t>
            </a:r>
          </a:p>
        </p:txBody>
      </p:sp>
    </p:spTree>
    <p:extLst>
      <p:ext uri="{BB962C8B-B14F-4D97-AF65-F5344CB8AC3E}">
        <p14:creationId xmlns:p14="http://schemas.microsoft.com/office/powerpoint/2010/main" val="1464242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86E4F5-71F7-C52B-AE7A-F29A8567F0D4}"/>
              </a:ext>
            </a:extLst>
          </p:cNvPr>
          <p:cNvPicPr>
            <a:picLocks noChangeAspect="1"/>
          </p:cNvPicPr>
          <p:nvPr/>
        </p:nvPicPr>
        <p:blipFill>
          <a:blip r:embed="rId2"/>
          <a:stretch>
            <a:fillRect/>
          </a:stretch>
        </p:blipFill>
        <p:spPr>
          <a:xfrm>
            <a:off x="0" y="13099"/>
            <a:ext cx="12192000" cy="6831801"/>
          </a:xfrm>
          <a:prstGeom prst="rect">
            <a:avLst/>
          </a:prstGeom>
        </p:spPr>
      </p:pic>
    </p:spTree>
    <p:extLst>
      <p:ext uri="{BB962C8B-B14F-4D97-AF65-F5344CB8AC3E}">
        <p14:creationId xmlns:p14="http://schemas.microsoft.com/office/powerpoint/2010/main" val="528973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22D3B-976E-BA07-6779-90E0DBC96F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5CF7DA-CBBC-FF77-D16E-04B052C9727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69DD312-1A41-093A-75BA-66949F2C5CBF}"/>
              </a:ext>
            </a:extLst>
          </p:cNvPr>
          <p:cNvPicPr>
            <a:picLocks noChangeAspect="1"/>
          </p:cNvPicPr>
          <p:nvPr/>
        </p:nvPicPr>
        <p:blipFill>
          <a:blip r:embed="rId2"/>
          <a:stretch>
            <a:fillRect/>
          </a:stretch>
        </p:blipFill>
        <p:spPr>
          <a:xfrm>
            <a:off x="168729" y="0"/>
            <a:ext cx="11854542" cy="6858000"/>
          </a:xfrm>
          <a:prstGeom prst="rect">
            <a:avLst/>
          </a:prstGeom>
        </p:spPr>
      </p:pic>
    </p:spTree>
    <p:extLst>
      <p:ext uri="{BB962C8B-B14F-4D97-AF65-F5344CB8AC3E}">
        <p14:creationId xmlns:p14="http://schemas.microsoft.com/office/powerpoint/2010/main" val="1227858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4A72-18DB-6342-F00F-F91F28330C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5B1EBE-F732-F833-3AB1-43E38591645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A8F7436-558D-70ED-55FE-B7949BCFB13E}"/>
              </a:ext>
            </a:extLst>
          </p:cNvPr>
          <p:cNvPicPr>
            <a:picLocks noChangeAspect="1"/>
          </p:cNvPicPr>
          <p:nvPr/>
        </p:nvPicPr>
        <p:blipFill>
          <a:blip r:embed="rId2"/>
          <a:stretch>
            <a:fillRect/>
          </a:stretch>
        </p:blipFill>
        <p:spPr>
          <a:xfrm>
            <a:off x="0" y="19524"/>
            <a:ext cx="12192000" cy="6818952"/>
          </a:xfrm>
          <a:prstGeom prst="rect">
            <a:avLst/>
          </a:prstGeom>
        </p:spPr>
      </p:pic>
    </p:spTree>
    <p:extLst>
      <p:ext uri="{BB962C8B-B14F-4D97-AF65-F5344CB8AC3E}">
        <p14:creationId xmlns:p14="http://schemas.microsoft.com/office/powerpoint/2010/main" val="3284443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A943-70B4-3242-64E7-79F3DFD09840}"/>
              </a:ext>
            </a:extLst>
          </p:cNvPr>
          <p:cNvSpPr>
            <a:spLocks noGrp="1"/>
          </p:cNvSpPr>
          <p:nvPr>
            <p:ph type="title"/>
          </p:nvPr>
        </p:nvSpPr>
        <p:spPr/>
        <p:txBody>
          <a:bodyPr/>
          <a:lstStyle/>
          <a:p>
            <a:r>
              <a:rPr lang="en-US" dirty="0"/>
              <a:t>FUNNEL GENERATION : BLITZSCALING</a:t>
            </a:r>
          </a:p>
        </p:txBody>
      </p:sp>
      <p:sp>
        <p:nvSpPr>
          <p:cNvPr id="3" name="Content Placeholder 2">
            <a:extLst>
              <a:ext uri="{FF2B5EF4-FFF2-40B4-BE49-F238E27FC236}">
                <a16:creationId xmlns:a16="http://schemas.microsoft.com/office/drawing/2014/main" id="{83F27865-D471-2789-1BCA-9CA2A5872934}"/>
              </a:ext>
            </a:extLst>
          </p:cNvPr>
          <p:cNvSpPr>
            <a:spLocks noGrp="1"/>
          </p:cNvSpPr>
          <p:nvPr>
            <p:ph idx="1"/>
          </p:nvPr>
        </p:nvSpPr>
        <p:spPr/>
        <p:txBody>
          <a:bodyPr>
            <a:normAutofit/>
          </a:bodyPr>
          <a:lstStyle/>
          <a:p>
            <a:r>
              <a:rPr lang="en-US" sz="8000" dirty="0"/>
              <a:t>CURRICULUM RISE 3</a:t>
            </a:r>
          </a:p>
        </p:txBody>
      </p:sp>
      <p:sp>
        <p:nvSpPr>
          <p:cNvPr id="4" name="TextBox 3">
            <a:extLst>
              <a:ext uri="{FF2B5EF4-FFF2-40B4-BE49-F238E27FC236}">
                <a16:creationId xmlns:a16="http://schemas.microsoft.com/office/drawing/2014/main" id="{8152FB38-2446-5FEA-B227-5491AA5C0466}"/>
              </a:ext>
            </a:extLst>
          </p:cNvPr>
          <p:cNvSpPr txBox="1"/>
          <p:nvPr/>
        </p:nvSpPr>
        <p:spPr>
          <a:xfrm>
            <a:off x="2618913" y="3888419"/>
            <a:ext cx="1712200" cy="923330"/>
          </a:xfrm>
          <a:prstGeom prst="rect">
            <a:avLst/>
          </a:prstGeom>
          <a:noFill/>
        </p:spPr>
        <p:txBody>
          <a:bodyPr wrap="none" rtlCol="0">
            <a:spAutoFit/>
          </a:bodyPr>
          <a:lstStyle/>
          <a:p>
            <a:pPr marL="285750" indent="-285750">
              <a:buFont typeface="Arial" panose="020B0604020202020204" pitchFamily="34" charset="0"/>
              <a:buChar char="•"/>
            </a:pPr>
            <a:r>
              <a:rPr lang="en-US" dirty="0"/>
              <a:t>Fundamental</a:t>
            </a:r>
          </a:p>
          <a:p>
            <a:pPr marL="285750" indent="-285750">
              <a:buFont typeface="Arial" panose="020B0604020202020204" pitchFamily="34" charset="0"/>
              <a:buChar char="•"/>
            </a:pPr>
            <a:r>
              <a:rPr lang="en-US" dirty="0"/>
              <a:t>Sourcing</a:t>
            </a:r>
          </a:p>
          <a:p>
            <a:pPr marL="285750" indent="-285750">
              <a:buFont typeface="Arial" panose="020B0604020202020204" pitchFamily="34" charset="0"/>
              <a:buChar char="•"/>
            </a:pPr>
            <a:r>
              <a:rPr lang="en-US" dirty="0"/>
              <a:t>Mastering</a:t>
            </a:r>
          </a:p>
        </p:txBody>
      </p:sp>
    </p:spTree>
    <p:extLst>
      <p:ext uri="{BB962C8B-B14F-4D97-AF65-F5344CB8AC3E}">
        <p14:creationId xmlns:p14="http://schemas.microsoft.com/office/powerpoint/2010/main" val="935705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03A557A-2C6D-9C02-078C-8D316BABD203}"/>
              </a:ext>
            </a:extLst>
          </p:cNvPr>
          <p:cNvPicPr>
            <a:picLocks noGrp="1" noChangeAspect="1"/>
          </p:cNvPicPr>
          <p:nvPr>
            <p:ph idx="1"/>
          </p:nvPr>
        </p:nvPicPr>
        <p:blipFill>
          <a:blip r:embed="rId2"/>
          <a:stretch>
            <a:fillRect/>
          </a:stretch>
        </p:blipFill>
        <p:spPr>
          <a:xfrm>
            <a:off x="959245" y="306484"/>
            <a:ext cx="9871512" cy="5298185"/>
          </a:xfrm>
        </p:spPr>
      </p:pic>
    </p:spTree>
    <p:extLst>
      <p:ext uri="{BB962C8B-B14F-4D97-AF65-F5344CB8AC3E}">
        <p14:creationId xmlns:p14="http://schemas.microsoft.com/office/powerpoint/2010/main" val="3410980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70D862-133B-13D0-EB5E-75EC1DA13680}"/>
              </a:ext>
            </a:extLst>
          </p:cNvPr>
          <p:cNvPicPr>
            <a:picLocks noChangeAspect="1"/>
          </p:cNvPicPr>
          <p:nvPr/>
        </p:nvPicPr>
        <p:blipFill>
          <a:blip r:embed="rId2"/>
          <a:stretch>
            <a:fillRect/>
          </a:stretch>
        </p:blipFill>
        <p:spPr>
          <a:xfrm>
            <a:off x="10985" y="0"/>
            <a:ext cx="12170029" cy="6858000"/>
          </a:xfrm>
          <a:prstGeom prst="rect">
            <a:avLst/>
          </a:prstGeom>
        </p:spPr>
      </p:pic>
      <p:sp>
        <p:nvSpPr>
          <p:cNvPr id="2" name="Oval 1">
            <a:extLst>
              <a:ext uri="{FF2B5EF4-FFF2-40B4-BE49-F238E27FC236}">
                <a16:creationId xmlns:a16="http://schemas.microsoft.com/office/drawing/2014/main" id="{31C26947-1BCF-3E50-3F25-2EB674BE1B90}"/>
              </a:ext>
            </a:extLst>
          </p:cNvPr>
          <p:cNvSpPr/>
          <p:nvPr/>
        </p:nvSpPr>
        <p:spPr>
          <a:xfrm>
            <a:off x="4669654" y="2130641"/>
            <a:ext cx="2237173" cy="1775534"/>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022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41B72C-28A8-DBF8-5827-736D580370BE}"/>
              </a:ext>
            </a:extLst>
          </p:cNvPr>
          <p:cNvPicPr>
            <a:picLocks noChangeAspect="1"/>
          </p:cNvPicPr>
          <p:nvPr/>
        </p:nvPicPr>
        <p:blipFill>
          <a:blip r:embed="rId2"/>
          <a:stretch>
            <a:fillRect/>
          </a:stretch>
        </p:blipFill>
        <p:spPr>
          <a:xfrm>
            <a:off x="202274" y="157259"/>
            <a:ext cx="4294122" cy="2399509"/>
          </a:xfrm>
          <a:prstGeom prst="rect">
            <a:avLst/>
          </a:prstGeom>
        </p:spPr>
      </p:pic>
      <p:pic>
        <p:nvPicPr>
          <p:cNvPr id="7" name="Picture 6">
            <a:extLst>
              <a:ext uri="{FF2B5EF4-FFF2-40B4-BE49-F238E27FC236}">
                <a16:creationId xmlns:a16="http://schemas.microsoft.com/office/drawing/2014/main" id="{E023E74B-3798-E20A-5863-4DDF5CD53F21}"/>
              </a:ext>
            </a:extLst>
          </p:cNvPr>
          <p:cNvPicPr>
            <a:picLocks noChangeAspect="1"/>
          </p:cNvPicPr>
          <p:nvPr/>
        </p:nvPicPr>
        <p:blipFill>
          <a:blip r:embed="rId3"/>
          <a:stretch>
            <a:fillRect/>
          </a:stretch>
        </p:blipFill>
        <p:spPr>
          <a:xfrm>
            <a:off x="4811698" y="157259"/>
            <a:ext cx="5345852" cy="1590579"/>
          </a:xfrm>
          <a:prstGeom prst="rect">
            <a:avLst/>
          </a:prstGeom>
        </p:spPr>
      </p:pic>
      <p:pic>
        <p:nvPicPr>
          <p:cNvPr id="9" name="Picture 8">
            <a:extLst>
              <a:ext uri="{FF2B5EF4-FFF2-40B4-BE49-F238E27FC236}">
                <a16:creationId xmlns:a16="http://schemas.microsoft.com/office/drawing/2014/main" id="{2FCA2991-9F84-1E3D-070A-1237B51AD5AE}"/>
              </a:ext>
            </a:extLst>
          </p:cNvPr>
          <p:cNvPicPr>
            <a:picLocks noChangeAspect="1"/>
          </p:cNvPicPr>
          <p:nvPr/>
        </p:nvPicPr>
        <p:blipFill>
          <a:blip r:embed="rId4"/>
          <a:stretch>
            <a:fillRect/>
          </a:stretch>
        </p:blipFill>
        <p:spPr>
          <a:xfrm>
            <a:off x="4811698" y="1747838"/>
            <a:ext cx="4377318" cy="2552566"/>
          </a:xfrm>
          <a:prstGeom prst="rect">
            <a:avLst/>
          </a:prstGeom>
        </p:spPr>
      </p:pic>
      <p:pic>
        <p:nvPicPr>
          <p:cNvPr id="11" name="Picture 10">
            <a:extLst>
              <a:ext uri="{FF2B5EF4-FFF2-40B4-BE49-F238E27FC236}">
                <a16:creationId xmlns:a16="http://schemas.microsoft.com/office/drawing/2014/main" id="{1D5770EA-2DD4-9C06-ED7F-BC389F4511FE}"/>
              </a:ext>
            </a:extLst>
          </p:cNvPr>
          <p:cNvPicPr>
            <a:picLocks noChangeAspect="1"/>
          </p:cNvPicPr>
          <p:nvPr/>
        </p:nvPicPr>
        <p:blipFill>
          <a:blip r:embed="rId5"/>
          <a:stretch>
            <a:fillRect/>
          </a:stretch>
        </p:blipFill>
        <p:spPr>
          <a:xfrm>
            <a:off x="1228043" y="4300404"/>
            <a:ext cx="4867957" cy="1057423"/>
          </a:xfrm>
          <a:prstGeom prst="rect">
            <a:avLst/>
          </a:prstGeom>
        </p:spPr>
      </p:pic>
      <p:pic>
        <p:nvPicPr>
          <p:cNvPr id="13" name="Picture 12">
            <a:extLst>
              <a:ext uri="{FF2B5EF4-FFF2-40B4-BE49-F238E27FC236}">
                <a16:creationId xmlns:a16="http://schemas.microsoft.com/office/drawing/2014/main" id="{6BA7CB0E-9662-46E0-3EC9-90CDCF6AFE95}"/>
              </a:ext>
            </a:extLst>
          </p:cNvPr>
          <p:cNvPicPr>
            <a:picLocks noChangeAspect="1"/>
          </p:cNvPicPr>
          <p:nvPr/>
        </p:nvPicPr>
        <p:blipFill>
          <a:blip r:embed="rId6"/>
          <a:stretch>
            <a:fillRect/>
          </a:stretch>
        </p:blipFill>
        <p:spPr>
          <a:xfrm>
            <a:off x="2195707" y="4407791"/>
            <a:ext cx="6520623" cy="842648"/>
          </a:xfrm>
          <a:prstGeom prst="rect">
            <a:avLst/>
          </a:prstGeom>
        </p:spPr>
      </p:pic>
      <p:pic>
        <p:nvPicPr>
          <p:cNvPr id="15" name="Picture 14">
            <a:extLst>
              <a:ext uri="{FF2B5EF4-FFF2-40B4-BE49-F238E27FC236}">
                <a16:creationId xmlns:a16="http://schemas.microsoft.com/office/drawing/2014/main" id="{A51AA6B2-277E-C917-4A5E-E01CD9E274C4}"/>
              </a:ext>
            </a:extLst>
          </p:cNvPr>
          <p:cNvPicPr>
            <a:picLocks noChangeAspect="1"/>
          </p:cNvPicPr>
          <p:nvPr/>
        </p:nvPicPr>
        <p:blipFill>
          <a:blip r:embed="rId7"/>
          <a:stretch>
            <a:fillRect/>
          </a:stretch>
        </p:blipFill>
        <p:spPr>
          <a:xfrm>
            <a:off x="7855196" y="4087224"/>
            <a:ext cx="1499916" cy="842649"/>
          </a:xfrm>
          <a:prstGeom prst="rect">
            <a:avLst/>
          </a:prstGeom>
        </p:spPr>
      </p:pic>
      <p:pic>
        <p:nvPicPr>
          <p:cNvPr id="17" name="Picture 16">
            <a:extLst>
              <a:ext uri="{FF2B5EF4-FFF2-40B4-BE49-F238E27FC236}">
                <a16:creationId xmlns:a16="http://schemas.microsoft.com/office/drawing/2014/main" id="{55110F96-EF2D-BA9E-B96E-B60BFE96DB50}"/>
              </a:ext>
            </a:extLst>
          </p:cNvPr>
          <p:cNvPicPr>
            <a:picLocks noChangeAspect="1"/>
          </p:cNvPicPr>
          <p:nvPr/>
        </p:nvPicPr>
        <p:blipFill>
          <a:blip r:embed="rId8"/>
          <a:stretch>
            <a:fillRect/>
          </a:stretch>
        </p:blipFill>
        <p:spPr>
          <a:xfrm>
            <a:off x="6795643" y="5110163"/>
            <a:ext cx="3841374" cy="1057423"/>
          </a:xfrm>
          <a:prstGeom prst="rect">
            <a:avLst/>
          </a:prstGeom>
        </p:spPr>
      </p:pic>
      <p:pic>
        <p:nvPicPr>
          <p:cNvPr id="19" name="Picture 18">
            <a:extLst>
              <a:ext uri="{FF2B5EF4-FFF2-40B4-BE49-F238E27FC236}">
                <a16:creationId xmlns:a16="http://schemas.microsoft.com/office/drawing/2014/main" id="{60EEA563-BD9B-9881-E65B-9AD84A61E5F5}"/>
              </a:ext>
            </a:extLst>
          </p:cNvPr>
          <p:cNvPicPr>
            <a:picLocks noChangeAspect="1"/>
          </p:cNvPicPr>
          <p:nvPr/>
        </p:nvPicPr>
        <p:blipFill>
          <a:blip r:embed="rId9"/>
          <a:stretch>
            <a:fillRect/>
          </a:stretch>
        </p:blipFill>
        <p:spPr>
          <a:xfrm>
            <a:off x="0" y="3024121"/>
            <a:ext cx="5691202" cy="976543"/>
          </a:xfrm>
          <a:prstGeom prst="rect">
            <a:avLst/>
          </a:prstGeom>
        </p:spPr>
      </p:pic>
    </p:spTree>
    <p:extLst>
      <p:ext uri="{BB962C8B-B14F-4D97-AF65-F5344CB8AC3E}">
        <p14:creationId xmlns:p14="http://schemas.microsoft.com/office/powerpoint/2010/main" val="3737652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BF4402-7F6C-F7A0-136A-E8933833758B}"/>
              </a:ext>
            </a:extLst>
          </p:cNvPr>
          <p:cNvPicPr>
            <a:picLocks noChangeAspect="1"/>
          </p:cNvPicPr>
          <p:nvPr/>
        </p:nvPicPr>
        <p:blipFill>
          <a:blip r:embed="rId2"/>
          <a:stretch>
            <a:fillRect/>
          </a:stretch>
        </p:blipFill>
        <p:spPr>
          <a:xfrm>
            <a:off x="283826" y="343080"/>
            <a:ext cx="3036423" cy="1482721"/>
          </a:xfrm>
          <a:prstGeom prst="rect">
            <a:avLst/>
          </a:prstGeom>
        </p:spPr>
      </p:pic>
      <p:pic>
        <p:nvPicPr>
          <p:cNvPr id="7" name="Picture 6">
            <a:extLst>
              <a:ext uri="{FF2B5EF4-FFF2-40B4-BE49-F238E27FC236}">
                <a16:creationId xmlns:a16="http://schemas.microsoft.com/office/drawing/2014/main" id="{CEAA66F2-0F4A-B913-E4E2-8F2066254760}"/>
              </a:ext>
            </a:extLst>
          </p:cNvPr>
          <p:cNvPicPr>
            <a:picLocks noChangeAspect="1"/>
          </p:cNvPicPr>
          <p:nvPr/>
        </p:nvPicPr>
        <p:blipFill>
          <a:blip r:embed="rId3"/>
          <a:stretch>
            <a:fillRect/>
          </a:stretch>
        </p:blipFill>
        <p:spPr>
          <a:xfrm>
            <a:off x="275413" y="1825802"/>
            <a:ext cx="3105331" cy="2302316"/>
          </a:xfrm>
          <a:prstGeom prst="rect">
            <a:avLst/>
          </a:prstGeom>
        </p:spPr>
      </p:pic>
      <p:pic>
        <p:nvPicPr>
          <p:cNvPr id="9" name="Picture 8">
            <a:extLst>
              <a:ext uri="{FF2B5EF4-FFF2-40B4-BE49-F238E27FC236}">
                <a16:creationId xmlns:a16="http://schemas.microsoft.com/office/drawing/2014/main" id="{4880E800-DB9C-D2F8-628B-66104B573C55}"/>
              </a:ext>
            </a:extLst>
          </p:cNvPr>
          <p:cNvPicPr>
            <a:picLocks noChangeAspect="1"/>
          </p:cNvPicPr>
          <p:nvPr/>
        </p:nvPicPr>
        <p:blipFill>
          <a:blip r:embed="rId4"/>
          <a:stretch>
            <a:fillRect/>
          </a:stretch>
        </p:blipFill>
        <p:spPr>
          <a:xfrm>
            <a:off x="3849539" y="1564689"/>
            <a:ext cx="1803797" cy="3429000"/>
          </a:xfrm>
          <a:prstGeom prst="rect">
            <a:avLst/>
          </a:prstGeom>
        </p:spPr>
      </p:pic>
      <p:pic>
        <p:nvPicPr>
          <p:cNvPr id="11" name="Picture 10">
            <a:extLst>
              <a:ext uri="{FF2B5EF4-FFF2-40B4-BE49-F238E27FC236}">
                <a16:creationId xmlns:a16="http://schemas.microsoft.com/office/drawing/2014/main" id="{94CCF280-DB8F-E962-500A-015D2DDDD83B}"/>
              </a:ext>
            </a:extLst>
          </p:cNvPr>
          <p:cNvPicPr>
            <a:picLocks noChangeAspect="1"/>
          </p:cNvPicPr>
          <p:nvPr/>
        </p:nvPicPr>
        <p:blipFill>
          <a:blip r:embed="rId5"/>
          <a:stretch>
            <a:fillRect/>
          </a:stretch>
        </p:blipFill>
        <p:spPr>
          <a:xfrm>
            <a:off x="7981026" y="301858"/>
            <a:ext cx="3532193" cy="1565163"/>
          </a:xfrm>
          <a:prstGeom prst="rect">
            <a:avLst/>
          </a:prstGeom>
        </p:spPr>
      </p:pic>
      <p:sp>
        <p:nvSpPr>
          <p:cNvPr id="12" name="TextBox 11">
            <a:extLst>
              <a:ext uri="{FF2B5EF4-FFF2-40B4-BE49-F238E27FC236}">
                <a16:creationId xmlns:a16="http://schemas.microsoft.com/office/drawing/2014/main" id="{555ECF0B-6080-FC1E-21E0-ABE58D98CBF0}"/>
              </a:ext>
            </a:extLst>
          </p:cNvPr>
          <p:cNvSpPr txBox="1"/>
          <p:nvPr/>
        </p:nvSpPr>
        <p:spPr>
          <a:xfrm>
            <a:off x="8726750" y="816746"/>
            <a:ext cx="1895519" cy="369332"/>
          </a:xfrm>
          <a:prstGeom prst="rect">
            <a:avLst/>
          </a:prstGeom>
          <a:noFill/>
        </p:spPr>
        <p:txBody>
          <a:bodyPr wrap="none" rtlCol="0">
            <a:spAutoFit/>
          </a:bodyPr>
          <a:lstStyle/>
          <a:p>
            <a:r>
              <a:rPr lang="en-US" dirty="0"/>
              <a:t>LOW TICKET  &lt;$20</a:t>
            </a:r>
          </a:p>
        </p:txBody>
      </p:sp>
      <p:pic>
        <p:nvPicPr>
          <p:cNvPr id="14" name="Picture 13">
            <a:extLst>
              <a:ext uri="{FF2B5EF4-FFF2-40B4-BE49-F238E27FC236}">
                <a16:creationId xmlns:a16="http://schemas.microsoft.com/office/drawing/2014/main" id="{9269FE29-AB53-D81A-8876-D1AF5155FCAC}"/>
              </a:ext>
            </a:extLst>
          </p:cNvPr>
          <p:cNvPicPr>
            <a:picLocks noChangeAspect="1"/>
          </p:cNvPicPr>
          <p:nvPr/>
        </p:nvPicPr>
        <p:blipFill>
          <a:blip r:embed="rId6"/>
          <a:stretch>
            <a:fillRect/>
          </a:stretch>
        </p:blipFill>
        <p:spPr>
          <a:xfrm>
            <a:off x="10712165" y="1629878"/>
            <a:ext cx="970440" cy="847643"/>
          </a:xfrm>
          <a:prstGeom prst="rect">
            <a:avLst/>
          </a:prstGeom>
        </p:spPr>
      </p:pic>
      <p:pic>
        <p:nvPicPr>
          <p:cNvPr id="16" name="Picture 15">
            <a:extLst>
              <a:ext uri="{FF2B5EF4-FFF2-40B4-BE49-F238E27FC236}">
                <a16:creationId xmlns:a16="http://schemas.microsoft.com/office/drawing/2014/main" id="{821EFD18-EF1F-3E77-4E01-B3304B25B22A}"/>
              </a:ext>
            </a:extLst>
          </p:cNvPr>
          <p:cNvPicPr>
            <a:picLocks noChangeAspect="1"/>
          </p:cNvPicPr>
          <p:nvPr/>
        </p:nvPicPr>
        <p:blipFill>
          <a:blip r:embed="rId7"/>
          <a:stretch>
            <a:fillRect/>
          </a:stretch>
        </p:blipFill>
        <p:spPr>
          <a:xfrm>
            <a:off x="1706602" y="2118467"/>
            <a:ext cx="2293542" cy="2009651"/>
          </a:xfrm>
          <a:prstGeom prst="rect">
            <a:avLst/>
          </a:prstGeom>
        </p:spPr>
      </p:pic>
      <p:cxnSp>
        <p:nvCxnSpPr>
          <p:cNvPr id="18" name="Straight Arrow Connector 17">
            <a:extLst>
              <a:ext uri="{FF2B5EF4-FFF2-40B4-BE49-F238E27FC236}">
                <a16:creationId xmlns:a16="http://schemas.microsoft.com/office/drawing/2014/main" id="{C5DECF58-4F2C-6DE8-BAA7-D9EC324A28FD}"/>
              </a:ext>
            </a:extLst>
          </p:cNvPr>
          <p:cNvCxnSpPr/>
          <p:nvPr/>
        </p:nvCxnSpPr>
        <p:spPr>
          <a:xfrm flipV="1">
            <a:off x="5246703" y="648070"/>
            <a:ext cx="2734323" cy="981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8608428-1B35-55EA-7B37-E8BF12F693FB}"/>
              </a:ext>
            </a:extLst>
          </p:cNvPr>
          <p:cNvPicPr>
            <a:picLocks noChangeAspect="1"/>
          </p:cNvPicPr>
          <p:nvPr/>
        </p:nvPicPr>
        <p:blipFill>
          <a:blip r:embed="rId8"/>
          <a:stretch>
            <a:fillRect/>
          </a:stretch>
        </p:blipFill>
        <p:spPr>
          <a:xfrm>
            <a:off x="7766108" y="2572452"/>
            <a:ext cx="4150479" cy="1713096"/>
          </a:xfrm>
          <a:prstGeom prst="rect">
            <a:avLst/>
          </a:prstGeom>
        </p:spPr>
      </p:pic>
      <p:cxnSp>
        <p:nvCxnSpPr>
          <p:cNvPr id="22" name="Straight Arrow Connector 21">
            <a:extLst>
              <a:ext uri="{FF2B5EF4-FFF2-40B4-BE49-F238E27FC236}">
                <a16:creationId xmlns:a16="http://schemas.microsoft.com/office/drawing/2014/main" id="{49782AC5-FF4B-5856-A533-F95087B59329}"/>
              </a:ext>
            </a:extLst>
          </p:cNvPr>
          <p:cNvCxnSpPr/>
          <p:nvPr/>
        </p:nvCxnSpPr>
        <p:spPr>
          <a:xfrm>
            <a:off x="5326602" y="1976090"/>
            <a:ext cx="2469671" cy="873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17E1C23C-7EE0-619F-42BF-DCA45D61BCA9}"/>
              </a:ext>
            </a:extLst>
          </p:cNvPr>
          <p:cNvPicPr>
            <a:picLocks noChangeAspect="1"/>
          </p:cNvPicPr>
          <p:nvPr/>
        </p:nvPicPr>
        <p:blipFill>
          <a:blip r:embed="rId9"/>
          <a:stretch>
            <a:fillRect/>
          </a:stretch>
        </p:blipFill>
        <p:spPr>
          <a:xfrm>
            <a:off x="7749447" y="4473828"/>
            <a:ext cx="4150479" cy="1736102"/>
          </a:xfrm>
          <a:prstGeom prst="rect">
            <a:avLst/>
          </a:prstGeom>
        </p:spPr>
      </p:pic>
      <p:cxnSp>
        <p:nvCxnSpPr>
          <p:cNvPr id="26" name="Straight Arrow Connector 25">
            <a:extLst>
              <a:ext uri="{FF2B5EF4-FFF2-40B4-BE49-F238E27FC236}">
                <a16:creationId xmlns:a16="http://schemas.microsoft.com/office/drawing/2014/main" id="{B3D2852C-2CF2-5E73-559B-EBFE78A7BC5A}"/>
              </a:ext>
            </a:extLst>
          </p:cNvPr>
          <p:cNvCxnSpPr/>
          <p:nvPr/>
        </p:nvCxnSpPr>
        <p:spPr>
          <a:xfrm>
            <a:off x="5326602" y="2263806"/>
            <a:ext cx="2439506" cy="2729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82406DA-0F48-989D-CC50-8060F2829D4D}"/>
              </a:ext>
            </a:extLst>
          </p:cNvPr>
          <p:cNvPicPr>
            <a:picLocks noChangeAspect="1"/>
          </p:cNvPicPr>
          <p:nvPr/>
        </p:nvPicPr>
        <p:blipFill>
          <a:blip r:embed="rId10"/>
          <a:stretch>
            <a:fillRect/>
          </a:stretch>
        </p:blipFill>
        <p:spPr>
          <a:xfrm>
            <a:off x="4219727" y="5339901"/>
            <a:ext cx="3388861" cy="1281928"/>
          </a:xfrm>
          <a:prstGeom prst="rect">
            <a:avLst/>
          </a:prstGeom>
        </p:spPr>
      </p:pic>
      <p:cxnSp>
        <p:nvCxnSpPr>
          <p:cNvPr id="30" name="Straight Arrow Connector 29">
            <a:extLst>
              <a:ext uri="{FF2B5EF4-FFF2-40B4-BE49-F238E27FC236}">
                <a16:creationId xmlns:a16="http://schemas.microsoft.com/office/drawing/2014/main" id="{141C294F-9DD8-D30E-5515-6CC63EF079C9}"/>
              </a:ext>
            </a:extLst>
          </p:cNvPr>
          <p:cNvCxnSpPr/>
          <p:nvPr/>
        </p:nvCxnSpPr>
        <p:spPr>
          <a:xfrm>
            <a:off x="5326602" y="2546497"/>
            <a:ext cx="1518081" cy="2793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B9858AA-C20C-75D3-9CDA-3112AA0DD0C1}"/>
              </a:ext>
            </a:extLst>
          </p:cNvPr>
          <p:cNvSpPr txBox="1"/>
          <p:nvPr/>
        </p:nvSpPr>
        <p:spPr>
          <a:xfrm>
            <a:off x="4751437" y="5770485"/>
            <a:ext cx="2052165" cy="369332"/>
          </a:xfrm>
          <a:prstGeom prst="rect">
            <a:avLst/>
          </a:prstGeom>
          <a:noFill/>
        </p:spPr>
        <p:txBody>
          <a:bodyPr wrap="none" rtlCol="0">
            <a:spAutoFit/>
          </a:bodyPr>
          <a:lstStyle/>
          <a:p>
            <a:r>
              <a:rPr lang="en-US" dirty="0"/>
              <a:t>FREE LIVE WEBINAR</a:t>
            </a:r>
          </a:p>
        </p:txBody>
      </p:sp>
      <p:pic>
        <p:nvPicPr>
          <p:cNvPr id="33" name="Picture 32">
            <a:extLst>
              <a:ext uri="{FF2B5EF4-FFF2-40B4-BE49-F238E27FC236}">
                <a16:creationId xmlns:a16="http://schemas.microsoft.com/office/drawing/2014/main" id="{572C14CF-462C-2389-CE89-4A1636900875}"/>
              </a:ext>
            </a:extLst>
          </p:cNvPr>
          <p:cNvPicPr>
            <a:picLocks noChangeAspect="1"/>
          </p:cNvPicPr>
          <p:nvPr/>
        </p:nvPicPr>
        <p:blipFill>
          <a:blip r:embed="rId11"/>
          <a:stretch>
            <a:fillRect/>
          </a:stretch>
        </p:blipFill>
        <p:spPr>
          <a:xfrm>
            <a:off x="63473" y="4733688"/>
            <a:ext cx="3827861" cy="1445567"/>
          </a:xfrm>
          <a:prstGeom prst="rect">
            <a:avLst/>
          </a:prstGeom>
        </p:spPr>
      </p:pic>
      <p:cxnSp>
        <p:nvCxnSpPr>
          <p:cNvPr id="35" name="Straight Arrow Connector 34">
            <a:extLst>
              <a:ext uri="{FF2B5EF4-FFF2-40B4-BE49-F238E27FC236}">
                <a16:creationId xmlns:a16="http://schemas.microsoft.com/office/drawing/2014/main" id="{92403602-A350-48DE-FD9F-DB9E77F61CC5}"/>
              </a:ext>
            </a:extLst>
          </p:cNvPr>
          <p:cNvCxnSpPr/>
          <p:nvPr/>
        </p:nvCxnSpPr>
        <p:spPr>
          <a:xfrm flipH="1">
            <a:off x="2674140" y="2849732"/>
            <a:ext cx="1515422" cy="1832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13DB495-59FA-E912-7FB4-114FFA2BDD5B}"/>
              </a:ext>
            </a:extLst>
          </p:cNvPr>
          <p:cNvSpPr txBox="1"/>
          <p:nvPr/>
        </p:nvSpPr>
        <p:spPr>
          <a:xfrm>
            <a:off x="189538" y="5028321"/>
            <a:ext cx="3672929" cy="646331"/>
          </a:xfrm>
          <a:prstGeom prst="rect">
            <a:avLst/>
          </a:prstGeom>
          <a:noFill/>
        </p:spPr>
        <p:txBody>
          <a:bodyPr wrap="none" rtlCol="0">
            <a:spAutoFit/>
          </a:bodyPr>
          <a:lstStyle/>
          <a:p>
            <a:r>
              <a:rPr lang="en-US" dirty="0"/>
              <a:t>Workbook Download for the webinar</a:t>
            </a:r>
          </a:p>
          <a:p>
            <a:r>
              <a:rPr lang="en-US" dirty="0"/>
              <a:t>Before the webinar thru lending page</a:t>
            </a:r>
          </a:p>
        </p:txBody>
      </p:sp>
    </p:spTree>
    <p:extLst>
      <p:ext uri="{BB962C8B-B14F-4D97-AF65-F5344CB8AC3E}">
        <p14:creationId xmlns:p14="http://schemas.microsoft.com/office/powerpoint/2010/main" val="2411934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BF4402-7F6C-F7A0-136A-E8933833758B}"/>
              </a:ext>
            </a:extLst>
          </p:cNvPr>
          <p:cNvPicPr>
            <a:picLocks noChangeAspect="1"/>
          </p:cNvPicPr>
          <p:nvPr/>
        </p:nvPicPr>
        <p:blipFill>
          <a:blip r:embed="rId2"/>
          <a:stretch>
            <a:fillRect/>
          </a:stretch>
        </p:blipFill>
        <p:spPr>
          <a:xfrm>
            <a:off x="283826" y="343080"/>
            <a:ext cx="3036423" cy="1482721"/>
          </a:xfrm>
          <a:prstGeom prst="rect">
            <a:avLst/>
          </a:prstGeom>
        </p:spPr>
      </p:pic>
      <p:pic>
        <p:nvPicPr>
          <p:cNvPr id="7" name="Picture 6">
            <a:extLst>
              <a:ext uri="{FF2B5EF4-FFF2-40B4-BE49-F238E27FC236}">
                <a16:creationId xmlns:a16="http://schemas.microsoft.com/office/drawing/2014/main" id="{CEAA66F2-0F4A-B913-E4E2-8F2066254760}"/>
              </a:ext>
            </a:extLst>
          </p:cNvPr>
          <p:cNvPicPr>
            <a:picLocks noChangeAspect="1"/>
          </p:cNvPicPr>
          <p:nvPr/>
        </p:nvPicPr>
        <p:blipFill>
          <a:blip r:embed="rId3"/>
          <a:stretch>
            <a:fillRect/>
          </a:stretch>
        </p:blipFill>
        <p:spPr>
          <a:xfrm>
            <a:off x="275413" y="1825802"/>
            <a:ext cx="3105331" cy="2302316"/>
          </a:xfrm>
          <a:prstGeom prst="rect">
            <a:avLst/>
          </a:prstGeom>
        </p:spPr>
      </p:pic>
      <p:pic>
        <p:nvPicPr>
          <p:cNvPr id="9" name="Picture 8">
            <a:extLst>
              <a:ext uri="{FF2B5EF4-FFF2-40B4-BE49-F238E27FC236}">
                <a16:creationId xmlns:a16="http://schemas.microsoft.com/office/drawing/2014/main" id="{4880E800-DB9C-D2F8-628B-66104B573C55}"/>
              </a:ext>
            </a:extLst>
          </p:cNvPr>
          <p:cNvPicPr>
            <a:picLocks noChangeAspect="1"/>
          </p:cNvPicPr>
          <p:nvPr/>
        </p:nvPicPr>
        <p:blipFill>
          <a:blip r:embed="rId4"/>
          <a:stretch>
            <a:fillRect/>
          </a:stretch>
        </p:blipFill>
        <p:spPr>
          <a:xfrm>
            <a:off x="3849539" y="1564689"/>
            <a:ext cx="1803797" cy="3429000"/>
          </a:xfrm>
          <a:prstGeom prst="rect">
            <a:avLst/>
          </a:prstGeom>
        </p:spPr>
      </p:pic>
      <p:pic>
        <p:nvPicPr>
          <p:cNvPr id="16" name="Picture 15">
            <a:extLst>
              <a:ext uri="{FF2B5EF4-FFF2-40B4-BE49-F238E27FC236}">
                <a16:creationId xmlns:a16="http://schemas.microsoft.com/office/drawing/2014/main" id="{821EFD18-EF1F-3E77-4E01-B3304B25B22A}"/>
              </a:ext>
            </a:extLst>
          </p:cNvPr>
          <p:cNvPicPr>
            <a:picLocks noChangeAspect="1"/>
          </p:cNvPicPr>
          <p:nvPr/>
        </p:nvPicPr>
        <p:blipFill>
          <a:blip r:embed="rId5"/>
          <a:stretch>
            <a:fillRect/>
          </a:stretch>
        </p:blipFill>
        <p:spPr>
          <a:xfrm>
            <a:off x="1706602" y="2118467"/>
            <a:ext cx="2293542" cy="2009651"/>
          </a:xfrm>
          <a:prstGeom prst="rect">
            <a:avLst/>
          </a:prstGeom>
        </p:spPr>
      </p:pic>
      <p:cxnSp>
        <p:nvCxnSpPr>
          <p:cNvPr id="18" name="Straight Arrow Connector 17">
            <a:extLst>
              <a:ext uri="{FF2B5EF4-FFF2-40B4-BE49-F238E27FC236}">
                <a16:creationId xmlns:a16="http://schemas.microsoft.com/office/drawing/2014/main" id="{C5DECF58-4F2C-6DE8-BAA7-D9EC324A28FD}"/>
              </a:ext>
            </a:extLst>
          </p:cNvPr>
          <p:cNvCxnSpPr>
            <a:cxnSpLocks/>
            <a:endCxn id="3" idx="1"/>
          </p:cNvCxnSpPr>
          <p:nvPr/>
        </p:nvCxnSpPr>
        <p:spPr>
          <a:xfrm flipV="1">
            <a:off x="5227069" y="735307"/>
            <a:ext cx="3197839" cy="2302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9782AC5-FF4B-5856-A533-F95087B59329}"/>
              </a:ext>
            </a:extLst>
          </p:cNvPr>
          <p:cNvCxnSpPr>
            <a:cxnSpLocks/>
          </p:cNvCxnSpPr>
          <p:nvPr/>
        </p:nvCxnSpPr>
        <p:spPr>
          <a:xfrm flipV="1">
            <a:off x="5431333" y="2097505"/>
            <a:ext cx="2993575" cy="1331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3D2852C-2CF2-5E73-559B-EBFE78A7BC5A}"/>
              </a:ext>
            </a:extLst>
          </p:cNvPr>
          <p:cNvCxnSpPr>
            <a:cxnSpLocks/>
          </p:cNvCxnSpPr>
          <p:nvPr/>
        </p:nvCxnSpPr>
        <p:spPr>
          <a:xfrm>
            <a:off x="5232087" y="4038776"/>
            <a:ext cx="2127501" cy="1091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41C294F-9DD8-D30E-5515-6CC63EF079C9}"/>
              </a:ext>
            </a:extLst>
          </p:cNvPr>
          <p:cNvCxnSpPr>
            <a:cxnSpLocks/>
          </p:cNvCxnSpPr>
          <p:nvPr/>
        </p:nvCxnSpPr>
        <p:spPr>
          <a:xfrm>
            <a:off x="5065464" y="4399599"/>
            <a:ext cx="513059" cy="827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2403602-A350-48DE-FD9F-DB9E77F61CC5}"/>
              </a:ext>
            </a:extLst>
          </p:cNvPr>
          <p:cNvCxnSpPr>
            <a:cxnSpLocks/>
            <a:endCxn id="23" idx="1"/>
          </p:cNvCxnSpPr>
          <p:nvPr/>
        </p:nvCxnSpPr>
        <p:spPr>
          <a:xfrm>
            <a:off x="5407603" y="3729572"/>
            <a:ext cx="3017305" cy="113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280E69F-F18F-A263-0C39-A2505AE4AD04}"/>
              </a:ext>
            </a:extLst>
          </p:cNvPr>
          <p:cNvPicPr>
            <a:picLocks noChangeAspect="1"/>
          </p:cNvPicPr>
          <p:nvPr/>
        </p:nvPicPr>
        <p:blipFill>
          <a:blip r:embed="rId6"/>
          <a:stretch>
            <a:fillRect/>
          </a:stretch>
        </p:blipFill>
        <p:spPr>
          <a:xfrm>
            <a:off x="8424908" y="14907"/>
            <a:ext cx="3660559" cy="1440800"/>
          </a:xfrm>
          <a:prstGeom prst="rect">
            <a:avLst/>
          </a:prstGeom>
        </p:spPr>
      </p:pic>
      <p:pic>
        <p:nvPicPr>
          <p:cNvPr id="17" name="Picture 16">
            <a:extLst>
              <a:ext uri="{FF2B5EF4-FFF2-40B4-BE49-F238E27FC236}">
                <a16:creationId xmlns:a16="http://schemas.microsoft.com/office/drawing/2014/main" id="{24EC200F-8393-CD66-7918-ABF353586E3D}"/>
              </a:ext>
            </a:extLst>
          </p:cNvPr>
          <p:cNvPicPr>
            <a:picLocks noChangeAspect="1"/>
          </p:cNvPicPr>
          <p:nvPr/>
        </p:nvPicPr>
        <p:blipFill>
          <a:blip r:embed="rId7"/>
          <a:stretch>
            <a:fillRect/>
          </a:stretch>
        </p:blipFill>
        <p:spPr>
          <a:xfrm>
            <a:off x="8479980" y="1596601"/>
            <a:ext cx="3660559" cy="1368200"/>
          </a:xfrm>
          <a:prstGeom prst="rect">
            <a:avLst/>
          </a:prstGeom>
        </p:spPr>
      </p:pic>
      <p:pic>
        <p:nvPicPr>
          <p:cNvPr id="23" name="Picture 22">
            <a:extLst>
              <a:ext uri="{FF2B5EF4-FFF2-40B4-BE49-F238E27FC236}">
                <a16:creationId xmlns:a16="http://schemas.microsoft.com/office/drawing/2014/main" id="{F564D3FD-7967-FCDA-0E42-A82284BF80D8}"/>
              </a:ext>
            </a:extLst>
          </p:cNvPr>
          <p:cNvPicPr>
            <a:picLocks noChangeAspect="1"/>
          </p:cNvPicPr>
          <p:nvPr/>
        </p:nvPicPr>
        <p:blipFill>
          <a:blip r:embed="rId8"/>
          <a:stretch>
            <a:fillRect/>
          </a:stretch>
        </p:blipFill>
        <p:spPr>
          <a:xfrm>
            <a:off x="8424908" y="3079023"/>
            <a:ext cx="3767092" cy="1527124"/>
          </a:xfrm>
          <a:prstGeom prst="rect">
            <a:avLst/>
          </a:prstGeom>
        </p:spPr>
      </p:pic>
      <p:pic>
        <p:nvPicPr>
          <p:cNvPr id="29" name="Picture 28">
            <a:extLst>
              <a:ext uri="{FF2B5EF4-FFF2-40B4-BE49-F238E27FC236}">
                <a16:creationId xmlns:a16="http://schemas.microsoft.com/office/drawing/2014/main" id="{CCA4BE81-D738-1766-9F4E-8AC5CCB32B15}"/>
              </a:ext>
            </a:extLst>
          </p:cNvPr>
          <p:cNvPicPr>
            <a:picLocks noChangeAspect="1"/>
          </p:cNvPicPr>
          <p:nvPr/>
        </p:nvPicPr>
        <p:blipFill>
          <a:blip r:embed="rId9"/>
          <a:stretch>
            <a:fillRect/>
          </a:stretch>
        </p:blipFill>
        <p:spPr>
          <a:xfrm>
            <a:off x="7261934" y="4791198"/>
            <a:ext cx="3909134" cy="1543622"/>
          </a:xfrm>
          <a:prstGeom prst="rect">
            <a:avLst/>
          </a:prstGeom>
        </p:spPr>
      </p:pic>
      <p:pic>
        <p:nvPicPr>
          <p:cNvPr id="37" name="Picture 36">
            <a:extLst>
              <a:ext uri="{FF2B5EF4-FFF2-40B4-BE49-F238E27FC236}">
                <a16:creationId xmlns:a16="http://schemas.microsoft.com/office/drawing/2014/main" id="{BFF0CB6C-4870-33DA-FD43-5029C44D9B87}"/>
              </a:ext>
            </a:extLst>
          </p:cNvPr>
          <p:cNvPicPr>
            <a:picLocks noChangeAspect="1"/>
          </p:cNvPicPr>
          <p:nvPr/>
        </p:nvPicPr>
        <p:blipFill>
          <a:blip r:embed="rId10"/>
          <a:stretch>
            <a:fillRect/>
          </a:stretch>
        </p:blipFill>
        <p:spPr>
          <a:xfrm>
            <a:off x="3584930" y="5267522"/>
            <a:ext cx="3508328" cy="1383492"/>
          </a:xfrm>
          <a:prstGeom prst="rect">
            <a:avLst/>
          </a:prstGeom>
        </p:spPr>
      </p:pic>
      <p:pic>
        <p:nvPicPr>
          <p:cNvPr id="41" name="Picture 40">
            <a:extLst>
              <a:ext uri="{FF2B5EF4-FFF2-40B4-BE49-F238E27FC236}">
                <a16:creationId xmlns:a16="http://schemas.microsoft.com/office/drawing/2014/main" id="{3F68F4B1-1F01-F157-843D-30673C4D21ED}"/>
              </a:ext>
            </a:extLst>
          </p:cNvPr>
          <p:cNvPicPr>
            <a:picLocks noChangeAspect="1"/>
          </p:cNvPicPr>
          <p:nvPr/>
        </p:nvPicPr>
        <p:blipFill>
          <a:blip r:embed="rId11"/>
          <a:stretch>
            <a:fillRect/>
          </a:stretch>
        </p:blipFill>
        <p:spPr>
          <a:xfrm>
            <a:off x="-197752" y="5130221"/>
            <a:ext cx="3698344" cy="1411748"/>
          </a:xfrm>
          <a:prstGeom prst="rect">
            <a:avLst/>
          </a:prstGeom>
        </p:spPr>
      </p:pic>
      <p:cxnSp>
        <p:nvCxnSpPr>
          <p:cNvPr id="43" name="Straight Arrow Connector 42">
            <a:extLst>
              <a:ext uri="{FF2B5EF4-FFF2-40B4-BE49-F238E27FC236}">
                <a16:creationId xmlns:a16="http://schemas.microsoft.com/office/drawing/2014/main" id="{279B36D2-4762-9875-BC2B-4A70E8B28B31}"/>
              </a:ext>
            </a:extLst>
          </p:cNvPr>
          <p:cNvCxnSpPr>
            <a:cxnSpLocks/>
          </p:cNvCxnSpPr>
          <p:nvPr/>
        </p:nvCxnSpPr>
        <p:spPr>
          <a:xfrm flipH="1">
            <a:off x="2460515" y="4606147"/>
            <a:ext cx="1740457" cy="428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ACC279DA-0DDF-88DE-D0A4-38922E59FC44}"/>
              </a:ext>
            </a:extLst>
          </p:cNvPr>
          <p:cNvPicPr>
            <a:picLocks noChangeAspect="1"/>
          </p:cNvPicPr>
          <p:nvPr/>
        </p:nvPicPr>
        <p:blipFill>
          <a:blip r:embed="rId12"/>
          <a:stretch>
            <a:fillRect/>
          </a:stretch>
        </p:blipFill>
        <p:spPr>
          <a:xfrm>
            <a:off x="3621337" y="-5432"/>
            <a:ext cx="4063997" cy="1398234"/>
          </a:xfrm>
          <a:prstGeom prst="rect">
            <a:avLst/>
          </a:prstGeom>
        </p:spPr>
      </p:pic>
      <p:cxnSp>
        <p:nvCxnSpPr>
          <p:cNvPr id="49" name="Straight Arrow Connector 48">
            <a:extLst>
              <a:ext uri="{FF2B5EF4-FFF2-40B4-BE49-F238E27FC236}">
                <a16:creationId xmlns:a16="http://schemas.microsoft.com/office/drawing/2014/main" id="{43ED77C6-2A6F-A012-436C-4F0C7A539322}"/>
              </a:ext>
            </a:extLst>
          </p:cNvPr>
          <p:cNvCxnSpPr/>
          <p:nvPr/>
        </p:nvCxnSpPr>
        <p:spPr>
          <a:xfrm flipV="1">
            <a:off x="4200972" y="1329738"/>
            <a:ext cx="1121021" cy="3567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062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3CF1C8-C58F-3EAA-5F92-A647DC68C750}"/>
              </a:ext>
            </a:extLst>
          </p:cNvPr>
          <p:cNvPicPr>
            <a:picLocks noChangeAspect="1"/>
          </p:cNvPicPr>
          <p:nvPr/>
        </p:nvPicPr>
        <p:blipFill>
          <a:blip r:embed="rId2"/>
          <a:stretch>
            <a:fillRect/>
          </a:stretch>
        </p:blipFill>
        <p:spPr>
          <a:xfrm>
            <a:off x="200971" y="161469"/>
            <a:ext cx="2641863" cy="2359789"/>
          </a:xfrm>
          <a:prstGeom prst="rect">
            <a:avLst/>
          </a:prstGeom>
        </p:spPr>
      </p:pic>
      <p:cxnSp>
        <p:nvCxnSpPr>
          <p:cNvPr id="7" name="Straight Arrow Connector 6">
            <a:extLst>
              <a:ext uri="{FF2B5EF4-FFF2-40B4-BE49-F238E27FC236}">
                <a16:creationId xmlns:a16="http://schemas.microsoft.com/office/drawing/2014/main" id="{1BA7FE06-F667-9A0F-9A5C-86F1876715FE}"/>
              </a:ext>
            </a:extLst>
          </p:cNvPr>
          <p:cNvCxnSpPr/>
          <p:nvPr/>
        </p:nvCxnSpPr>
        <p:spPr>
          <a:xfrm>
            <a:off x="2405849" y="807868"/>
            <a:ext cx="48028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CAD2C2F-58CC-FAD8-0800-A05C8C434AC2}"/>
              </a:ext>
            </a:extLst>
          </p:cNvPr>
          <p:cNvSpPr txBox="1"/>
          <p:nvPr/>
        </p:nvSpPr>
        <p:spPr>
          <a:xfrm>
            <a:off x="7270812" y="816746"/>
            <a:ext cx="1614545" cy="369332"/>
          </a:xfrm>
          <a:prstGeom prst="rect">
            <a:avLst/>
          </a:prstGeom>
          <a:noFill/>
        </p:spPr>
        <p:txBody>
          <a:bodyPr wrap="none" rtlCol="0">
            <a:spAutoFit/>
          </a:bodyPr>
          <a:lstStyle/>
          <a:p>
            <a:r>
              <a:rPr lang="en-US" dirty="0"/>
              <a:t>Same as </a:t>
            </a:r>
            <a:r>
              <a:rPr lang="en-US" dirty="0" err="1"/>
              <a:t>eariler</a:t>
            </a:r>
            <a:endParaRPr lang="en-US" dirty="0"/>
          </a:p>
        </p:txBody>
      </p:sp>
      <p:pic>
        <p:nvPicPr>
          <p:cNvPr id="10" name="Picture 9">
            <a:extLst>
              <a:ext uri="{FF2B5EF4-FFF2-40B4-BE49-F238E27FC236}">
                <a16:creationId xmlns:a16="http://schemas.microsoft.com/office/drawing/2014/main" id="{4D46012B-9F7E-7195-8F39-5D412A81B144}"/>
              </a:ext>
            </a:extLst>
          </p:cNvPr>
          <p:cNvPicPr>
            <a:picLocks noChangeAspect="1"/>
          </p:cNvPicPr>
          <p:nvPr/>
        </p:nvPicPr>
        <p:blipFill>
          <a:blip r:embed="rId3"/>
          <a:stretch>
            <a:fillRect/>
          </a:stretch>
        </p:blipFill>
        <p:spPr>
          <a:xfrm>
            <a:off x="5637321" y="1186078"/>
            <a:ext cx="4647593" cy="951052"/>
          </a:xfrm>
          <a:prstGeom prst="rect">
            <a:avLst/>
          </a:prstGeom>
        </p:spPr>
      </p:pic>
      <p:cxnSp>
        <p:nvCxnSpPr>
          <p:cNvPr id="11" name="Straight Arrow Connector 10">
            <a:extLst>
              <a:ext uri="{FF2B5EF4-FFF2-40B4-BE49-F238E27FC236}">
                <a16:creationId xmlns:a16="http://schemas.microsoft.com/office/drawing/2014/main" id="{3CC4FF3E-B900-92C2-DE7F-ABFC3B52AC88}"/>
              </a:ext>
            </a:extLst>
          </p:cNvPr>
          <p:cNvCxnSpPr>
            <a:cxnSpLocks/>
          </p:cNvCxnSpPr>
          <p:nvPr/>
        </p:nvCxnSpPr>
        <p:spPr>
          <a:xfrm>
            <a:off x="2611515" y="1186078"/>
            <a:ext cx="3025806" cy="243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3773B9B-C688-689A-7FF8-5940C32049E6}"/>
              </a:ext>
            </a:extLst>
          </p:cNvPr>
          <p:cNvPicPr>
            <a:picLocks noChangeAspect="1"/>
          </p:cNvPicPr>
          <p:nvPr/>
        </p:nvPicPr>
        <p:blipFill>
          <a:blip r:embed="rId4"/>
          <a:stretch>
            <a:fillRect/>
          </a:stretch>
        </p:blipFill>
        <p:spPr>
          <a:xfrm>
            <a:off x="5557422" y="2581981"/>
            <a:ext cx="5187518" cy="1415816"/>
          </a:xfrm>
          <a:prstGeom prst="rect">
            <a:avLst/>
          </a:prstGeom>
        </p:spPr>
      </p:pic>
      <p:cxnSp>
        <p:nvCxnSpPr>
          <p:cNvPr id="15" name="Straight Arrow Connector 14">
            <a:extLst>
              <a:ext uri="{FF2B5EF4-FFF2-40B4-BE49-F238E27FC236}">
                <a16:creationId xmlns:a16="http://schemas.microsoft.com/office/drawing/2014/main" id="{0301E748-F594-30FA-C0D1-B092278031E7}"/>
              </a:ext>
            </a:extLst>
          </p:cNvPr>
          <p:cNvCxnSpPr>
            <a:cxnSpLocks/>
          </p:cNvCxnSpPr>
          <p:nvPr/>
        </p:nvCxnSpPr>
        <p:spPr>
          <a:xfrm>
            <a:off x="2034466" y="1732626"/>
            <a:ext cx="3522956" cy="1205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C4A9119-6F9F-474D-7646-9A33783A5704}"/>
              </a:ext>
            </a:extLst>
          </p:cNvPr>
          <p:cNvSpPr txBox="1"/>
          <p:nvPr/>
        </p:nvSpPr>
        <p:spPr>
          <a:xfrm>
            <a:off x="5557422" y="2321796"/>
            <a:ext cx="3728328" cy="369332"/>
          </a:xfrm>
          <a:prstGeom prst="rect">
            <a:avLst/>
          </a:prstGeom>
          <a:noFill/>
        </p:spPr>
        <p:txBody>
          <a:bodyPr wrap="none" rtlCol="0">
            <a:spAutoFit/>
          </a:bodyPr>
          <a:lstStyle/>
          <a:p>
            <a:r>
              <a:rPr lang="en-US" dirty="0"/>
              <a:t>30  Minutes challenge as </a:t>
            </a:r>
            <a:r>
              <a:rPr lang="en-US" dirty="0" err="1"/>
              <a:t>howmework</a:t>
            </a:r>
            <a:endParaRPr lang="en-US" dirty="0"/>
          </a:p>
        </p:txBody>
      </p:sp>
    </p:spTree>
    <p:extLst>
      <p:ext uri="{BB962C8B-B14F-4D97-AF65-F5344CB8AC3E}">
        <p14:creationId xmlns:p14="http://schemas.microsoft.com/office/powerpoint/2010/main" val="2529347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a:t>
            </a:r>
          </a:p>
          <a:p>
            <a:pPr algn="r"/>
            <a:r>
              <a:rPr lang="en-US" sz="1600" dirty="0">
                <a:solidFill>
                  <a:schemeClr val="bg1">
                    <a:lumMod val="65000"/>
                  </a:schemeClr>
                </a:solidFill>
                <a:latin typeface="Copperplate Gothic Bold" panose="020E0705020206020404" pitchFamily="34" charset="0"/>
              </a:rPr>
              <a:t>Digital Business Planning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45F8B76D-C699-421F-7417-C2128BBF01F4}"/>
              </a:ext>
            </a:extLst>
          </p:cNvPr>
          <p:cNvSpPr/>
          <p:nvPr/>
        </p:nvSpPr>
        <p:spPr>
          <a:xfrm>
            <a:off x="-8742" y="6724003"/>
            <a:ext cx="12200741" cy="133998"/>
          </a:xfrm>
          <a:prstGeom prst="rect">
            <a:avLst/>
          </a:prstGeom>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9" name="Picture 18" descr="Shape&#10;&#10;Description automatically generated with medium confidence">
            <a:extLst>
              <a:ext uri="{FF2B5EF4-FFF2-40B4-BE49-F238E27FC236}">
                <a16:creationId xmlns:a16="http://schemas.microsoft.com/office/drawing/2014/main" id="{029F1C2F-F3CA-F0B6-0DFB-675A7877D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37" y="6149535"/>
            <a:ext cx="2976577" cy="892552"/>
          </a:xfrm>
          <a:prstGeom prst="rect">
            <a:avLst/>
          </a:prstGeom>
          <a:effectLst>
            <a:outerShdw blurRad="50800" dist="38100" dir="8100000" algn="tr" rotWithShape="0">
              <a:prstClr val="black">
                <a:alpha val="40000"/>
              </a:prstClr>
            </a:outerShdw>
          </a:effectLst>
        </p:spPr>
      </p:pic>
      <p:pic>
        <p:nvPicPr>
          <p:cNvPr id="21" name="Picture 20" descr="A picture containing company name&#10;&#10;Description automatically generated">
            <a:extLst>
              <a:ext uri="{FF2B5EF4-FFF2-40B4-BE49-F238E27FC236}">
                <a16:creationId xmlns:a16="http://schemas.microsoft.com/office/drawing/2014/main" id="{038C5FC5-307C-7797-4F7E-FCC01B5BCD96}"/>
              </a:ext>
            </a:extLst>
          </p:cNvPr>
          <p:cNvPicPr>
            <a:picLocks noChangeAspect="1"/>
          </p:cNvPicPr>
          <p:nvPr/>
        </p:nvPicPr>
        <p:blipFill>
          <a:blip r:embed="rId4">
            <a:alphaModFix/>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val="0"/>
              </a:ext>
            </a:extLst>
          </a:blip>
          <a:stretch>
            <a:fillRect/>
          </a:stretch>
        </p:blipFill>
        <p:spPr>
          <a:xfrm>
            <a:off x="11034062" y="5687083"/>
            <a:ext cx="1248126" cy="1248126"/>
          </a:xfrm>
          <a:prstGeom prst="ellipse">
            <a:avLst/>
          </a:prstGeom>
          <a:ln>
            <a:noFill/>
          </a:ln>
          <a:effectLst>
            <a:softEdge rad="112500"/>
          </a:effectLst>
        </p:spPr>
      </p:pic>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128EA398-9FD6-0AE6-2370-469FE1112536}"/>
              </a:ext>
            </a:extLst>
          </p:cNvPr>
          <p:cNvPicPr>
            <a:picLocks noChangeAspect="1"/>
          </p:cNvPicPr>
          <p:nvPr/>
        </p:nvPicPr>
        <p:blipFill rotWithShape="1">
          <a:blip r:embed="rId6"/>
          <a:srcRect l="1695" t="3499" r="3260"/>
          <a:stretch/>
        </p:blipFill>
        <p:spPr>
          <a:xfrm>
            <a:off x="1771452" y="1440761"/>
            <a:ext cx="8562155" cy="4895713"/>
          </a:xfrm>
          <a:prstGeom prst="rect">
            <a:avLst/>
          </a:prstGeom>
        </p:spPr>
      </p:pic>
      <p:sp>
        <p:nvSpPr>
          <p:cNvPr id="25" name="TextBox 24">
            <a:extLst>
              <a:ext uri="{FF2B5EF4-FFF2-40B4-BE49-F238E27FC236}">
                <a16:creationId xmlns:a16="http://schemas.microsoft.com/office/drawing/2014/main" id="{F5C7A1E4-D15B-6576-CB22-CA2871892980}"/>
              </a:ext>
            </a:extLst>
          </p:cNvPr>
          <p:cNvSpPr txBox="1"/>
          <p:nvPr/>
        </p:nvSpPr>
        <p:spPr>
          <a:xfrm>
            <a:off x="137002" y="2890100"/>
            <a:ext cx="867545" cy="1200329"/>
          </a:xfrm>
          <a:prstGeom prst="rect">
            <a:avLst/>
          </a:prstGeom>
          <a:noFill/>
        </p:spPr>
        <p:txBody>
          <a:bodyPr wrap="none" rtlCol="0">
            <a:spAutoFit/>
          </a:bodyPr>
          <a:lstStyle/>
          <a:p>
            <a:r>
              <a:rPr lang="en-US" dirty="0"/>
              <a:t>LIVE</a:t>
            </a:r>
          </a:p>
          <a:p>
            <a:r>
              <a:rPr lang="en-US" dirty="0"/>
              <a:t>STRIVE</a:t>
            </a:r>
          </a:p>
          <a:p>
            <a:r>
              <a:rPr lang="en-US" dirty="0"/>
              <a:t>THRIVE</a:t>
            </a:r>
          </a:p>
          <a:p>
            <a:endParaRPr lang="en-US" dirty="0"/>
          </a:p>
        </p:txBody>
      </p:sp>
    </p:spTree>
    <p:extLst>
      <p:ext uri="{BB962C8B-B14F-4D97-AF65-F5344CB8AC3E}">
        <p14:creationId xmlns:p14="http://schemas.microsoft.com/office/powerpoint/2010/main" val="288701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A943-70B4-3242-64E7-79F3DFD09840}"/>
              </a:ext>
            </a:extLst>
          </p:cNvPr>
          <p:cNvSpPr>
            <a:spLocks noGrp="1"/>
          </p:cNvSpPr>
          <p:nvPr>
            <p:ph type="title"/>
          </p:nvPr>
        </p:nvSpPr>
        <p:spPr/>
        <p:txBody>
          <a:bodyPr/>
          <a:lstStyle/>
          <a:p>
            <a:r>
              <a:rPr lang="en-US" dirty="0" err="1"/>
              <a:t>WEbinar</a:t>
            </a:r>
            <a:r>
              <a:rPr lang="en-US" dirty="0"/>
              <a:t>: BLITZSCALING</a:t>
            </a:r>
          </a:p>
        </p:txBody>
      </p:sp>
      <p:sp>
        <p:nvSpPr>
          <p:cNvPr id="3" name="Content Placeholder 2">
            <a:extLst>
              <a:ext uri="{FF2B5EF4-FFF2-40B4-BE49-F238E27FC236}">
                <a16:creationId xmlns:a16="http://schemas.microsoft.com/office/drawing/2014/main" id="{83F27865-D471-2789-1BCA-9CA2A5872934}"/>
              </a:ext>
            </a:extLst>
          </p:cNvPr>
          <p:cNvSpPr>
            <a:spLocks noGrp="1"/>
          </p:cNvSpPr>
          <p:nvPr>
            <p:ph idx="1"/>
          </p:nvPr>
        </p:nvSpPr>
        <p:spPr>
          <a:xfrm>
            <a:off x="838200" y="1553592"/>
            <a:ext cx="6361590" cy="4623371"/>
          </a:xfrm>
        </p:spPr>
        <p:txBody>
          <a:bodyPr>
            <a:normAutofit/>
          </a:bodyPr>
          <a:lstStyle/>
          <a:p>
            <a:r>
              <a:rPr lang="en-US" sz="8000" dirty="0"/>
              <a:t>CURRICULUM RISE 3</a:t>
            </a:r>
          </a:p>
        </p:txBody>
      </p:sp>
      <p:sp>
        <p:nvSpPr>
          <p:cNvPr id="4" name="TextBox 3">
            <a:extLst>
              <a:ext uri="{FF2B5EF4-FFF2-40B4-BE49-F238E27FC236}">
                <a16:creationId xmlns:a16="http://schemas.microsoft.com/office/drawing/2014/main" id="{8152FB38-2446-5FEA-B227-5491AA5C0466}"/>
              </a:ext>
            </a:extLst>
          </p:cNvPr>
          <p:cNvSpPr txBox="1"/>
          <p:nvPr/>
        </p:nvSpPr>
        <p:spPr>
          <a:xfrm>
            <a:off x="2618913" y="3888419"/>
            <a:ext cx="1277914" cy="369332"/>
          </a:xfrm>
          <a:prstGeom prst="rect">
            <a:avLst/>
          </a:prstGeom>
          <a:noFill/>
        </p:spPr>
        <p:txBody>
          <a:bodyPr wrap="none" rtlCol="0">
            <a:spAutoFit/>
          </a:bodyPr>
          <a:lstStyle/>
          <a:p>
            <a:pPr marL="285750" indent="-285750">
              <a:buFont typeface="Arial" panose="020B0604020202020204" pitchFamily="34" charset="0"/>
              <a:buChar char="•"/>
            </a:pPr>
            <a:r>
              <a:rPr lang="en-US" dirty="0" err="1"/>
              <a:t>WEbinar</a:t>
            </a:r>
            <a:endParaRPr lang="en-US" dirty="0"/>
          </a:p>
        </p:txBody>
      </p:sp>
      <p:pic>
        <p:nvPicPr>
          <p:cNvPr id="5" name="Picture 4">
            <a:extLst>
              <a:ext uri="{FF2B5EF4-FFF2-40B4-BE49-F238E27FC236}">
                <a16:creationId xmlns:a16="http://schemas.microsoft.com/office/drawing/2014/main" id="{FD38DD30-BFBE-B350-56DB-6C8CCFA9794B}"/>
              </a:ext>
            </a:extLst>
          </p:cNvPr>
          <p:cNvPicPr>
            <a:picLocks noChangeAspect="1"/>
          </p:cNvPicPr>
          <p:nvPr/>
        </p:nvPicPr>
        <p:blipFill>
          <a:blip r:embed="rId2"/>
          <a:stretch>
            <a:fillRect/>
          </a:stretch>
        </p:blipFill>
        <p:spPr>
          <a:xfrm>
            <a:off x="7088450" y="228276"/>
            <a:ext cx="4376690" cy="5811670"/>
          </a:xfrm>
          <a:prstGeom prst="rect">
            <a:avLst/>
          </a:prstGeom>
        </p:spPr>
      </p:pic>
    </p:spTree>
    <p:extLst>
      <p:ext uri="{BB962C8B-B14F-4D97-AF65-F5344CB8AC3E}">
        <p14:creationId xmlns:p14="http://schemas.microsoft.com/office/powerpoint/2010/main" val="3261036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D1929-BB0E-51AA-5EC1-F5D10AB72619}"/>
              </a:ext>
            </a:extLst>
          </p:cNvPr>
          <p:cNvPicPr>
            <a:picLocks noChangeAspect="1"/>
          </p:cNvPicPr>
          <p:nvPr/>
        </p:nvPicPr>
        <p:blipFill>
          <a:blip r:embed="rId2"/>
          <a:stretch>
            <a:fillRect/>
          </a:stretch>
        </p:blipFill>
        <p:spPr>
          <a:xfrm>
            <a:off x="989534" y="1396832"/>
            <a:ext cx="2475284" cy="1905703"/>
          </a:xfrm>
          <a:prstGeom prst="rect">
            <a:avLst/>
          </a:prstGeom>
        </p:spPr>
      </p:pic>
      <p:sp>
        <p:nvSpPr>
          <p:cNvPr id="4" name="TextBox 3">
            <a:extLst>
              <a:ext uri="{FF2B5EF4-FFF2-40B4-BE49-F238E27FC236}">
                <a16:creationId xmlns:a16="http://schemas.microsoft.com/office/drawing/2014/main" id="{33B7106D-EF6F-D0E9-D99F-06E87CCCA26D}"/>
              </a:ext>
            </a:extLst>
          </p:cNvPr>
          <p:cNvSpPr txBox="1"/>
          <p:nvPr/>
        </p:nvSpPr>
        <p:spPr>
          <a:xfrm>
            <a:off x="125767" y="830672"/>
            <a:ext cx="3459730" cy="369332"/>
          </a:xfrm>
          <a:prstGeom prst="rect">
            <a:avLst/>
          </a:prstGeom>
          <a:noFill/>
        </p:spPr>
        <p:txBody>
          <a:bodyPr wrap="none" rtlCol="0">
            <a:spAutoFit/>
          </a:bodyPr>
          <a:lstStyle/>
          <a:p>
            <a:r>
              <a:rPr lang="en-US" dirty="0"/>
              <a:t>Components of Successful webinar</a:t>
            </a:r>
          </a:p>
        </p:txBody>
      </p:sp>
      <p:sp>
        <p:nvSpPr>
          <p:cNvPr id="6" name="TextBox 5">
            <a:extLst>
              <a:ext uri="{FF2B5EF4-FFF2-40B4-BE49-F238E27FC236}">
                <a16:creationId xmlns:a16="http://schemas.microsoft.com/office/drawing/2014/main" id="{395FF952-75B7-A76E-1C08-500D76398341}"/>
              </a:ext>
            </a:extLst>
          </p:cNvPr>
          <p:cNvSpPr txBox="1"/>
          <p:nvPr/>
        </p:nvSpPr>
        <p:spPr>
          <a:xfrm>
            <a:off x="125767" y="149252"/>
            <a:ext cx="2101409" cy="369332"/>
          </a:xfrm>
          <a:prstGeom prst="rect">
            <a:avLst/>
          </a:prstGeom>
          <a:noFill/>
        </p:spPr>
        <p:txBody>
          <a:bodyPr wrap="none" rtlCol="0">
            <a:spAutoFit/>
          </a:bodyPr>
          <a:lstStyle/>
          <a:p>
            <a:r>
              <a:rPr lang="en-US" dirty="0"/>
              <a:t>WEBINAR FORMULA</a:t>
            </a:r>
          </a:p>
        </p:txBody>
      </p:sp>
      <p:pic>
        <p:nvPicPr>
          <p:cNvPr id="19" name="Picture 18">
            <a:extLst>
              <a:ext uri="{FF2B5EF4-FFF2-40B4-BE49-F238E27FC236}">
                <a16:creationId xmlns:a16="http://schemas.microsoft.com/office/drawing/2014/main" id="{28B93335-FEAA-EB32-13C2-23473F7FCD3C}"/>
              </a:ext>
            </a:extLst>
          </p:cNvPr>
          <p:cNvPicPr>
            <a:picLocks noChangeAspect="1"/>
          </p:cNvPicPr>
          <p:nvPr/>
        </p:nvPicPr>
        <p:blipFill>
          <a:blip r:embed="rId3"/>
          <a:stretch>
            <a:fillRect/>
          </a:stretch>
        </p:blipFill>
        <p:spPr>
          <a:xfrm>
            <a:off x="3489177" y="0"/>
            <a:ext cx="3955580" cy="2095282"/>
          </a:xfrm>
          <a:prstGeom prst="rect">
            <a:avLst/>
          </a:prstGeom>
        </p:spPr>
      </p:pic>
      <p:sp>
        <p:nvSpPr>
          <p:cNvPr id="20" name="TextBox 19">
            <a:extLst>
              <a:ext uri="{FF2B5EF4-FFF2-40B4-BE49-F238E27FC236}">
                <a16:creationId xmlns:a16="http://schemas.microsoft.com/office/drawing/2014/main" id="{7FE97724-326B-1624-A272-60A4B441A6A1}"/>
              </a:ext>
            </a:extLst>
          </p:cNvPr>
          <p:cNvSpPr txBox="1"/>
          <p:nvPr/>
        </p:nvSpPr>
        <p:spPr>
          <a:xfrm>
            <a:off x="3489177" y="646006"/>
            <a:ext cx="1225015" cy="369332"/>
          </a:xfrm>
          <a:prstGeom prst="rect">
            <a:avLst/>
          </a:prstGeom>
          <a:noFill/>
        </p:spPr>
        <p:txBody>
          <a:bodyPr wrap="none" rtlCol="0">
            <a:spAutoFit/>
          </a:bodyPr>
          <a:lstStyle/>
          <a:p>
            <a:r>
              <a:rPr lang="en-US" dirty="0"/>
              <a:t>15-20 mins</a:t>
            </a:r>
          </a:p>
        </p:txBody>
      </p:sp>
      <p:pic>
        <p:nvPicPr>
          <p:cNvPr id="22" name="Picture 21">
            <a:extLst>
              <a:ext uri="{FF2B5EF4-FFF2-40B4-BE49-F238E27FC236}">
                <a16:creationId xmlns:a16="http://schemas.microsoft.com/office/drawing/2014/main" id="{52A8EFE5-343A-FD35-0189-EAC8BC79D7BB}"/>
              </a:ext>
            </a:extLst>
          </p:cNvPr>
          <p:cNvPicPr>
            <a:picLocks noChangeAspect="1"/>
          </p:cNvPicPr>
          <p:nvPr/>
        </p:nvPicPr>
        <p:blipFill>
          <a:blip r:embed="rId4"/>
          <a:stretch>
            <a:fillRect/>
          </a:stretch>
        </p:blipFill>
        <p:spPr>
          <a:xfrm>
            <a:off x="7823415" y="174370"/>
            <a:ext cx="4242818" cy="3021591"/>
          </a:xfrm>
          <a:prstGeom prst="rect">
            <a:avLst/>
          </a:prstGeom>
        </p:spPr>
      </p:pic>
      <p:sp>
        <p:nvSpPr>
          <p:cNvPr id="23" name="TextBox 22">
            <a:extLst>
              <a:ext uri="{FF2B5EF4-FFF2-40B4-BE49-F238E27FC236}">
                <a16:creationId xmlns:a16="http://schemas.microsoft.com/office/drawing/2014/main" id="{6AAF4017-979D-81EF-6E2C-5158A1EDEE5C}"/>
              </a:ext>
            </a:extLst>
          </p:cNvPr>
          <p:cNvSpPr txBox="1"/>
          <p:nvPr/>
        </p:nvSpPr>
        <p:spPr>
          <a:xfrm>
            <a:off x="8763589" y="23408"/>
            <a:ext cx="2238241" cy="369332"/>
          </a:xfrm>
          <a:prstGeom prst="rect">
            <a:avLst/>
          </a:prstGeom>
          <a:noFill/>
        </p:spPr>
        <p:txBody>
          <a:bodyPr wrap="none" rtlCol="0">
            <a:spAutoFit/>
          </a:bodyPr>
          <a:lstStyle/>
          <a:p>
            <a:r>
              <a:rPr lang="en-US" dirty="0"/>
              <a:t>Predicted conversions</a:t>
            </a:r>
          </a:p>
        </p:txBody>
      </p:sp>
      <p:pic>
        <p:nvPicPr>
          <p:cNvPr id="25" name="Picture 24">
            <a:extLst>
              <a:ext uri="{FF2B5EF4-FFF2-40B4-BE49-F238E27FC236}">
                <a16:creationId xmlns:a16="http://schemas.microsoft.com/office/drawing/2014/main" id="{9E8A8D3F-B35C-ABAA-1FC8-5429C8840F10}"/>
              </a:ext>
            </a:extLst>
          </p:cNvPr>
          <p:cNvPicPr>
            <a:picLocks noChangeAspect="1"/>
          </p:cNvPicPr>
          <p:nvPr/>
        </p:nvPicPr>
        <p:blipFill>
          <a:blip r:embed="rId5"/>
          <a:stretch>
            <a:fillRect/>
          </a:stretch>
        </p:blipFill>
        <p:spPr>
          <a:xfrm>
            <a:off x="3489177" y="2095282"/>
            <a:ext cx="4148352" cy="1333718"/>
          </a:xfrm>
          <a:prstGeom prst="rect">
            <a:avLst/>
          </a:prstGeom>
        </p:spPr>
      </p:pic>
      <p:pic>
        <p:nvPicPr>
          <p:cNvPr id="33" name="Picture 32">
            <a:extLst>
              <a:ext uri="{FF2B5EF4-FFF2-40B4-BE49-F238E27FC236}">
                <a16:creationId xmlns:a16="http://schemas.microsoft.com/office/drawing/2014/main" id="{725D45AF-5B13-B4D1-500B-6051862382C1}"/>
              </a:ext>
            </a:extLst>
          </p:cNvPr>
          <p:cNvPicPr>
            <a:picLocks noChangeAspect="1"/>
          </p:cNvPicPr>
          <p:nvPr/>
        </p:nvPicPr>
        <p:blipFill>
          <a:blip r:embed="rId6"/>
          <a:stretch>
            <a:fillRect/>
          </a:stretch>
        </p:blipFill>
        <p:spPr>
          <a:xfrm>
            <a:off x="3489177" y="3450387"/>
            <a:ext cx="5295180" cy="1078476"/>
          </a:xfrm>
          <a:prstGeom prst="rect">
            <a:avLst/>
          </a:prstGeom>
        </p:spPr>
      </p:pic>
      <p:sp>
        <p:nvSpPr>
          <p:cNvPr id="34" name="TextBox 33">
            <a:extLst>
              <a:ext uri="{FF2B5EF4-FFF2-40B4-BE49-F238E27FC236}">
                <a16:creationId xmlns:a16="http://schemas.microsoft.com/office/drawing/2014/main" id="{8E664927-CA7D-FDB6-85D4-49AE455E7BD7}"/>
              </a:ext>
            </a:extLst>
          </p:cNvPr>
          <p:cNvSpPr txBox="1"/>
          <p:nvPr/>
        </p:nvSpPr>
        <p:spPr>
          <a:xfrm>
            <a:off x="4101684" y="3604334"/>
            <a:ext cx="803425" cy="369332"/>
          </a:xfrm>
          <a:prstGeom prst="rect">
            <a:avLst/>
          </a:prstGeom>
          <a:noFill/>
        </p:spPr>
        <p:txBody>
          <a:bodyPr wrap="none" rtlCol="0">
            <a:spAutoFit/>
          </a:bodyPr>
          <a:lstStyle/>
          <a:p>
            <a:r>
              <a:rPr lang="en-US" dirty="0"/>
              <a:t>5 mins</a:t>
            </a:r>
          </a:p>
        </p:txBody>
      </p:sp>
      <p:pic>
        <p:nvPicPr>
          <p:cNvPr id="42" name="Picture 41">
            <a:extLst>
              <a:ext uri="{FF2B5EF4-FFF2-40B4-BE49-F238E27FC236}">
                <a16:creationId xmlns:a16="http://schemas.microsoft.com/office/drawing/2014/main" id="{9C4E4530-86C3-3629-ACCB-3702037ABEDC}"/>
              </a:ext>
            </a:extLst>
          </p:cNvPr>
          <p:cNvPicPr>
            <a:picLocks noChangeAspect="1"/>
          </p:cNvPicPr>
          <p:nvPr/>
        </p:nvPicPr>
        <p:blipFill>
          <a:blip r:embed="rId7"/>
          <a:stretch>
            <a:fillRect/>
          </a:stretch>
        </p:blipFill>
        <p:spPr>
          <a:xfrm>
            <a:off x="3545744" y="4592420"/>
            <a:ext cx="4935007" cy="1863723"/>
          </a:xfrm>
          <a:prstGeom prst="rect">
            <a:avLst/>
          </a:prstGeom>
        </p:spPr>
      </p:pic>
      <p:pic>
        <p:nvPicPr>
          <p:cNvPr id="44" name="Picture 43">
            <a:extLst>
              <a:ext uri="{FF2B5EF4-FFF2-40B4-BE49-F238E27FC236}">
                <a16:creationId xmlns:a16="http://schemas.microsoft.com/office/drawing/2014/main" id="{E1798686-05D3-1624-852C-7A5532558B00}"/>
              </a:ext>
            </a:extLst>
          </p:cNvPr>
          <p:cNvPicPr>
            <a:picLocks noChangeAspect="1"/>
          </p:cNvPicPr>
          <p:nvPr/>
        </p:nvPicPr>
        <p:blipFill>
          <a:blip r:embed="rId8"/>
          <a:stretch>
            <a:fillRect/>
          </a:stretch>
        </p:blipFill>
        <p:spPr>
          <a:xfrm>
            <a:off x="771966" y="3502637"/>
            <a:ext cx="2475285" cy="504225"/>
          </a:xfrm>
          <a:prstGeom prst="rect">
            <a:avLst/>
          </a:prstGeom>
        </p:spPr>
      </p:pic>
      <p:sp>
        <p:nvSpPr>
          <p:cNvPr id="45" name="TextBox 44">
            <a:extLst>
              <a:ext uri="{FF2B5EF4-FFF2-40B4-BE49-F238E27FC236}">
                <a16:creationId xmlns:a16="http://schemas.microsoft.com/office/drawing/2014/main" id="{21D0AB3A-BCB5-B9F0-D7A7-67B187B6B003}"/>
              </a:ext>
            </a:extLst>
          </p:cNvPr>
          <p:cNvSpPr txBox="1"/>
          <p:nvPr/>
        </p:nvSpPr>
        <p:spPr>
          <a:xfrm>
            <a:off x="5397624" y="149252"/>
            <a:ext cx="2422458" cy="261610"/>
          </a:xfrm>
          <a:prstGeom prst="rect">
            <a:avLst/>
          </a:prstGeom>
          <a:noFill/>
        </p:spPr>
        <p:txBody>
          <a:bodyPr wrap="none" rtlCol="0">
            <a:spAutoFit/>
          </a:bodyPr>
          <a:lstStyle/>
          <a:p>
            <a:r>
              <a:rPr lang="en-US" sz="1100" dirty="0"/>
              <a:t>Whats in it for me ( </a:t>
            </a:r>
            <a:r>
              <a:rPr lang="en-US" sz="1100" dirty="0" err="1"/>
              <a:t>i.e</a:t>
            </a:r>
            <a:r>
              <a:rPr lang="en-US" sz="1100" dirty="0"/>
              <a:t> your customers)</a:t>
            </a:r>
          </a:p>
        </p:txBody>
      </p:sp>
      <p:sp>
        <p:nvSpPr>
          <p:cNvPr id="5" name="TextBox 4">
            <a:extLst>
              <a:ext uri="{FF2B5EF4-FFF2-40B4-BE49-F238E27FC236}">
                <a16:creationId xmlns:a16="http://schemas.microsoft.com/office/drawing/2014/main" id="{F2EBD6BD-60E8-6F88-AB77-D16F84CDF175}"/>
              </a:ext>
            </a:extLst>
          </p:cNvPr>
          <p:cNvSpPr txBox="1"/>
          <p:nvPr/>
        </p:nvSpPr>
        <p:spPr>
          <a:xfrm>
            <a:off x="9396864" y="3789000"/>
            <a:ext cx="2962991" cy="1754326"/>
          </a:xfrm>
          <a:prstGeom prst="rect">
            <a:avLst/>
          </a:prstGeom>
          <a:noFill/>
        </p:spPr>
        <p:txBody>
          <a:bodyPr wrap="none" rtlCol="0">
            <a:spAutoFit/>
          </a:bodyPr>
          <a:lstStyle/>
          <a:p>
            <a:r>
              <a:rPr lang="en-US" dirty="0"/>
              <a:t>Frequency </a:t>
            </a:r>
          </a:p>
          <a:p>
            <a:r>
              <a:rPr lang="en-US" dirty="0"/>
              <a:t>1 webinar / </a:t>
            </a:r>
            <a:r>
              <a:rPr lang="en-US" dirty="0" err="1"/>
              <a:t>wk</a:t>
            </a:r>
            <a:r>
              <a:rPr lang="en-US" dirty="0"/>
              <a:t>   : 3 months</a:t>
            </a:r>
          </a:p>
          <a:p>
            <a:r>
              <a:rPr lang="en-US" dirty="0"/>
              <a:t>9 am on a weekday work best</a:t>
            </a:r>
          </a:p>
          <a:p>
            <a:endParaRPr lang="en-US" dirty="0"/>
          </a:p>
          <a:p>
            <a:r>
              <a:rPr lang="en-US" dirty="0"/>
              <a:t>2 webinar/ </a:t>
            </a:r>
            <a:r>
              <a:rPr lang="en-US" dirty="0" err="1"/>
              <a:t>wk</a:t>
            </a:r>
            <a:r>
              <a:rPr lang="en-US" dirty="0"/>
              <a:t> : 3-6 months</a:t>
            </a:r>
          </a:p>
          <a:p>
            <a:endParaRPr lang="en-US" dirty="0"/>
          </a:p>
        </p:txBody>
      </p:sp>
    </p:spTree>
    <p:extLst>
      <p:ext uri="{BB962C8B-B14F-4D97-AF65-F5344CB8AC3E}">
        <p14:creationId xmlns:p14="http://schemas.microsoft.com/office/powerpoint/2010/main" val="4282456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7CE594-D8CF-82C6-7A86-3D10996A0844}"/>
              </a:ext>
            </a:extLst>
          </p:cNvPr>
          <p:cNvSpPr>
            <a:spLocks noGrp="1"/>
          </p:cNvSpPr>
          <p:nvPr>
            <p:ph type="title"/>
          </p:nvPr>
        </p:nvSpPr>
        <p:spPr>
          <a:xfrm>
            <a:off x="838200" y="365125"/>
            <a:ext cx="10515600" cy="1325563"/>
          </a:xfrm>
        </p:spPr>
        <p:txBody>
          <a:bodyPr/>
          <a:lstStyle/>
          <a:p>
            <a:r>
              <a:rPr lang="en-US" dirty="0"/>
              <a:t>: BLITZSCALING : Facebook</a:t>
            </a:r>
          </a:p>
        </p:txBody>
      </p:sp>
      <p:sp>
        <p:nvSpPr>
          <p:cNvPr id="4" name="Content Placeholder 2">
            <a:extLst>
              <a:ext uri="{FF2B5EF4-FFF2-40B4-BE49-F238E27FC236}">
                <a16:creationId xmlns:a16="http://schemas.microsoft.com/office/drawing/2014/main" id="{8A05BF98-B98C-05EB-F070-CC97F3304BF4}"/>
              </a:ext>
            </a:extLst>
          </p:cNvPr>
          <p:cNvSpPr>
            <a:spLocks noGrp="1"/>
          </p:cNvSpPr>
          <p:nvPr>
            <p:ph idx="1"/>
          </p:nvPr>
        </p:nvSpPr>
        <p:spPr>
          <a:xfrm>
            <a:off x="838200" y="1553592"/>
            <a:ext cx="6361590" cy="4623371"/>
          </a:xfrm>
        </p:spPr>
        <p:txBody>
          <a:bodyPr>
            <a:normAutofit fontScale="92500" lnSpcReduction="20000"/>
          </a:bodyPr>
          <a:lstStyle/>
          <a:p>
            <a:r>
              <a:rPr lang="en-US" sz="8000" dirty="0"/>
              <a:t>CURRICULUM RISE 3 ( FROM FACEBOOK TRAFFIC MASTERY ILH)</a:t>
            </a:r>
          </a:p>
        </p:txBody>
      </p:sp>
    </p:spTree>
    <p:extLst>
      <p:ext uri="{BB962C8B-B14F-4D97-AF65-F5344CB8AC3E}">
        <p14:creationId xmlns:p14="http://schemas.microsoft.com/office/powerpoint/2010/main" val="840466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733F53-659C-360D-53A0-72777DC49408}"/>
              </a:ext>
            </a:extLst>
          </p:cNvPr>
          <p:cNvPicPr>
            <a:picLocks noChangeAspect="1"/>
          </p:cNvPicPr>
          <p:nvPr/>
        </p:nvPicPr>
        <p:blipFill>
          <a:blip r:embed="rId2"/>
          <a:stretch>
            <a:fillRect/>
          </a:stretch>
        </p:blipFill>
        <p:spPr>
          <a:xfrm>
            <a:off x="365057" y="326901"/>
            <a:ext cx="3339078" cy="5133975"/>
          </a:xfrm>
          <a:prstGeom prst="rect">
            <a:avLst/>
          </a:prstGeom>
        </p:spPr>
      </p:pic>
      <p:cxnSp>
        <p:nvCxnSpPr>
          <p:cNvPr id="10" name="Straight Arrow Connector 9">
            <a:extLst>
              <a:ext uri="{FF2B5EF4-FFF2-40B4-BE49-F238E27FC236}">
                <a16:creationId xmlns:a16="http://schemas.microsoft.com/office/drawing/2014/main" id="{CF637628-A8D9-C8E7-8BC1-61CBD263DEDF}"/>
              </a:ext>
            </a:extLst>
          </p:cNvPr>
          <p:cNvCxnSpPr/>
          <p:nvPr/>
        </p:nvCxnSpPr>
        <p:spPr>
          <a:xfrm>
            <a:off x="2299855" y="905164"/>
            <a:ext cx="2835563" cy="323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2EF79EF-0A29-956D-3803-B4868D9611DD}"/>
              </a:ext>
            </a:extLst>
          </p:cNvPr>
          <p:cNvPicPr>
            <a:picLocks noChangeAspect="1"/>
          </p:cNvPicPr>
          <p:nvPr/>
        </p:nvPicPr>
        <p:blipFill>
          <a:blip r:embed="rId3"/>
          <a:stretch>
            <a:fillRect/>
          </a:stretch>
        </p:blipFill>
        <p:spPr>
          <a:xfrm>
            <a:off x="5148532" y="0"/>
            <a:ext cx="4358956" cy="2391078"/>
          </a:xfrm>
          <a:prstGeom prst="rect">
            <a:avLst/>
          </a:prstGeom>
        </p:spPr>
      </p:pic>
      <p:pic>
        <p:nvPicPr>
          <p:cNvPr id="14" name="Picture 13">
            <a:extLst>
              <a:ext uri="{FF2B5EF4-FFF2-40B4-BE49-F238E27FC236}">
                <a16:creationId xmlns:a16="http://schemas.microsoft.com/office/drawing/2014/main" id="{906A4146-9D13-CEA3-3E58-53452E87A028}"/>
              </a:ext>
            </a:extLst>
          </p:cNvPr>
          <p:cNvPicPr>
            <a:picLocks noChangeAspect="1"/>
          </p:cNvPicPr>
          <p:nvPr/>
        </p:nvPicPr>
        <p:blipFill>
          <a:blip r:embed="rId4"/>
          <a:stretch>
            <a:fillRect/>
          </a:stretch>
        </p:blipFill>
        <p:spPr>
          <a:xfrm>
            <a:off x="5135418" y="2463778"/>
            <a:ext cx="2372056" cy="304843"/>
          </a:xfrm>
          <a:prstGeom prst="rect">
            <a:avLst/>
          </a:prstGeom>
        </p:spPr>
      </p:pic>
      <p:cxnSp>
        <p:nvCxnSpPr>
          <p:cNvPr id="15" name="Straight Arrow Connector 14">
            <a:extLst>
              <a:ext uri="{FF2B5EF4-FFF2-40B4-BE49-F238E27FC236}">
                <a16:creationId xmlns:a16="http://schemas.microsoft.com/office/drawing/2014/main" id="{E80FD630-9BC8-DE72-5464-8A37342271A4}"/>
              </a:ext>
            </a:extLst>
          </p:cNvPr>
          <p:cNvCxnSpPr>
            <a:cxnSpLocks/>
          </p:cNvCxnSpPr>
          <p:nvPr/>
        </p:nvCxnSpPr>
        <p:spPr>
          <a:xfrm flipV="1">
            <a:off x="2766291" y="2616199"/>
            <a:ext cx="6705600" cy="581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2A90A1A-F945-3A1D-2244-D1A1C6BCFE6E}"/>
              </a:ext>
            </a:extLst>
          </p:cNvPr>
          <p:cNvSpPr txBox="1"/>
          <p:nvPr/>
        </p:nvSpPr>
        <p:spPr>
          <a:xfrm>
            <a:off x="9471891" y="2429142"/>
            <a:ext cx="4170219" cy="2308324"/>
          </a:xfrm>
          <a:prstGeom prst="rect">
            <a:avLst/>
          </a:prstGeom>
          <a:noFill/>
        </p:spPr>
        <p:txBody>
          <a:bodyPr wrap="square" rtlCol="0">
            <a:spAutoFit/>
          </a:bodyPr>
          <a:lstStyle/>
          <a:p>
            <a:r>
              <a:rPr lang="en-US" dirty="0"/>
              <a:t>Problem 5 sec</a:t>
            </a:r>
          </a:p>
          <a:p>
            <a:r>
              <a:rPr lang="en-US" dirty="0"/>
              <a:t>Solution 5 sec</a:t>
            </a:r>
          </a:p>
          <a:p>
            <a:r>
              <a:rPr lang="en-US" dirty="0"/>
              <a:t>Stats on results 5 sec</a:t>
            </a:r>
          </a:p>
          <a:p>
            <a:r>
              <a:rPr lang="en-US" dirty="0"/>
              <a:t>Audience persona  5 sec</a:t>
            </a:r>
          </a:p>
          <a:p>
            <a:r>
              <a:rPr lang="en-US" dirty="0"/>
              <a:t>Introduce webinar 5 sec</a:t>
            </a:r>
          </a:p>
          <a:p>
            <a:r>
              <a:rPr lang="en-US" dirty="0"/>
              <a:t>Call to action 5 sec</a:t>
            </a:r>
          </a:p>
          <a:p>
            <a:r>
              <a:rPr lang="en-US" dirty="0"/>
              <a:t>Introduce yourself 5 sec</a:t>
            </a:r>
          </a:p>
          <a:p>
            <a:r>
              <a:rPr lang="en-US" dirty="0"/>
              <a:t>Your experience 5 Sec</a:t>
            </a:r>
          </a:p>
        </p:txBody>
      </p:sp>
      <p:cxnSp>
        <p:nvCxnSpPr>
          <p:cNvPr id="17" name="Straight Arrow Connector 16">
            <a:extLst>
              <a:ext uri="{FF2B5EF4-FFF2-40B4-BE49-F238E27FC236}">
                <a16:creationId xmlns:a16="http://schemas.microsoft.com/office/drawing/2014/main" id="{574A1B2F-4559-FEBD-B914-A908496DD45A}"/>
              </a:ext>
            </a:extLst>
          </p:cNvPr>
          <p:cNvCxnSpPr>
            <a:cxnSpLocks/>
          </p:cNvCxnSpPr>
          <p:nvPr/>
        </p:nvCxnSpPr>
        <p:spPr>
          <a:xfrm>
            <a:off x="2691323" y="4267205"/>
            <a:ext cx="1490747" cy="57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9132D390-2D20-8CC9-EAA3-6DBF28309CB4}"/>
              </a:ext>
            </a:extLst>
          </p:cNvPr>
          <p:cNvPicPr>
            <a:picLocks noChangeAspect="1"/>
          </p:cNvPicPr>
          <p:nvPr/>
        </p:nvPicPr>
        <p:blipFill>
          <a:blip r:embed="rId5"/>
          <a:stretch>
            <a:fillRect/>
          </a:stretch>
        </p:blipFill>
        <p:spPr>
          <a:xfrm>
            <a:off x="4182070" y="3603923"/>
            <a:ext cx="3827915" cy="1104922"/>
          </a:xfrm>
          <a:prstGeom prst="rect">
            <a:avLst/>
          </a:prstGeom>
        </p:spPr>
      </p:pic>
      <p:pic>
        <p:nvPicPr>
          <p:cNvPr id="26" name="Picture 25">
            <a:extLst>
              <a:ext uri="{FF2B5EF4-FFF2-40B4-BE49-F238E27FC236}">
                <a16:creationId xmlns:a16="http://schemas.microsoft.com/office/drawing/2014/main" id="{CC83600E-EC64-2FA4-73F2-8292160F5C5B}"/>
              </a:ext>
            </a:extLst>
          </p:cNvPr>
          <p:cNvPicPr>
            <a:picLocks noChangeAspect="1"/>
          </p:cNvPicPr>
          <p:nvPr/>
        </p:nvPicPr>
        <p:blipFill>
          <a:blip r:embed="rId6"/>
          <a:stretch>
            <a:fillRect/>
          </a:stretch>
        </p:blipFill>
        <p:spPr>
          <a:xfrm>
            <a:off x="4066351" y="5032346"/>
            <a:ext cx="5611008" cy="333422"/>
          </a:xfrm>
          <a:prstGeom prst="rect">
            <a:avLst/>
          </a:prstGeom>
        </p:spPr>
      </p:pic>
      <p:cxnSp>
        <p:nvCxnSpPr>
          <p:cNvPr id="27" name="Straight Arrow Connector 26">
            <a:extLst>
              <a:ext uri="{FF2B5EF4-FFF2-40B4-BE49-F238E27FC236}">
                <a16:creationId xmlns:a16="http://schemas.microsoft.com/office/drawing/2014/main" id="{69456B61-3D82-735A-087E-77638276F700}"/>
              </a:ext>
            </a:extLst>
          </p:cNvPr>
          <p:cNvCxnSpPr>
            <a:cxnSpLocks/>
          </p:cNvCxnSpPr>
          <p:nvPr/>
        </p:nvCxnSpPr>
        <p:spPr>
          <a:xfrm>
            <a:off x="2494894" y="4591931"/>
            <a:ext cx="1571457" cy="440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7668BA6-734E-7D2D-4E1D-99D54CB58C32}"/>
              </a:ext>
            </a:extLst>
          </p:cNvPr>
          <p:cNvSpPr txBox="1"/>
          <p:nvPr/>
        </p:nvSpPr>
        <p:spPr>
          <a:xfrm>
            <a:off x="4066351" y="5285261"/>
            <a:ext cx="5973576" cy="338554"/>
          </a:xfrm>
          <a:prstGeom prst="rect">
            <a:avLst/>
          </a:prstGeom>
          <a:noFill/>
        </p:spPr>
        <p:txBody>
          <a:bodyPr wrap="square">
            <a:spAutoFit/>
          </a:bodyPr>
          <a:lstStyle/>
          <a:p>
            <a:r>
              <a:rPr lang="en-US" sz="1600" dirty="0"/>
              <a:t>https://www.facebook.com/business/help/223106797811279</a:t>
            </a:r>
          </a:p>
        </p:txBody>
      </p:sp>
      <p:cxnSp>
        <p:nvCxnSpPr>
          <p:cNvPr id="32" name="Straight Arrow Connector 31">
            <a:extLst>
              <a:ext uri="{FF2B5EF4-FFF2-40B4-BE49-F238E27FC236}">
                <a16:creationId xmlns:a16="http://schemas.microsoft.com/office/drawing/2014/main" id="{B9C5D045-6EFA-6C6A-5646-859882F46186}"/>
              </a:ext>
            </a:extLst>
          </p:cNvPr>
          <p:cNvCxnSpPr/>
          <p:nvPr/>
        </p:nvCxnSpPr>
        <p:spPr>
          <a:xfrm>
            <a:off x="2410691" y="5107709"/>
            <a:ext cx="1655660" cy="729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2993B49-554B-86C0-026B-4B776E97562A}"/>
              </a:ext>
            </a:extLst>
          </p:cNvPr>
          <p:cNvSpPr txBox="1"/>
          <p:nvPr/>
        </p:nvSpPr>
        <p:spPr>
          <a:xfrm>
            <a:off x="4182070" y="5952836"/>
            <a:ext cx="1794722" cy="369332"/>
          </a:xfrm>
          <a:prstGeom prst="rect">
            <a:avLst/>
          </a:prstGeom>
          <a:noFill/>
        </p:spPr>
        <p:txBody>
          <a:bodyPr wrap="none" rtlCol="0">
            <a:spAutoFit/>
          </a:bodyPr>
          <a:lstStyle/>
          <a:p>
            <a:r>
              <a:rPr lang="en-US" dirty="0"/>
              <a:t>Fourpercent.com</a:t>
            </a:r>
          </a:p>
        </p:txBody>
      </p:sp>
      <p:sp>
        <p:nvSpPr>
          <p:cNvPr id="34" name="TextBox 33">
            <a:extLst>
              <a:ext uri="{FF2B5EF4-FFF2-40B4-BE49-F238E27FC236}">
                <a16:creationId xmlns:a16="http://schemas.microsoft.com/office/drawing/2014/main" id="{E7852A0A-81E4-8E3A-A2CF-03F7D524A762}"/>
              </a:ext>
            </a:extLst>
          </p:cNvPr>
          <p:cNvSpPr txBox="1"/>
          <p:nvPr/>
        </p:nvSpPr>
        <p:spPr>
          <a:xfrm>
            <a:off x="2856024" y="1628791"/>
            <a:ext cx="1161344" cy="369332"/>
          </a:xfrm>
          <a:prstGeom prst="rect">
            <a:avLst/>
          </a:prstGeom>
          <a:noFill/>
        </p:spPr>
        <p:txBody>
          <a:bodyPr wrap="none" rtlCol="0">
            <a:spAutoFit/>
          </a:bodyPr>
          <a:lstStyle/>
          <a:p>
            <a:r>
              <a:rPr lang="en-US" dirty="0"/>
              <a:t> Next slide</a:t>
            </a:r>
          </a:p>
        </p:txBody>
      </p:sp>
      <p:sp>
        <p:nvSpPr>
          <p:cNvPr id="36" name="TextBox 35">
            <a:extLst>
              <a:ext uri="{FF2B5EF4-FFF2-40B4-BE49-F238E27FC236}">
                <a16:creationId xmlns:a16="http://schemas.microsoft.com/office/drawing/2014/main" id="{00F0F14B-AEF9-03BA-36DA-EBB994C921D1}"/>
              </a:ext>
            </a:extLst>
          </p:cNvPr>
          <p:cNvSpPr txBox="1"/>
          <p:nvPr/>
        </p:nvSpPr>
        <p:spPr>
          <a:xfrm>
            <a:off x="2863351" y="2122495"/>
            <a:ext cx="1161344" cy="369332"/>
          </a:xfrm>
          <a:prstGeom prst="rect">
            <a:avLst/>
          </a:prstGeom>
          <a:noFill/>
        </p:spPr>
        <p:txBody>
          <a:bodyPr wrap="none" rtlCol="0">
            <a:spAutoFit/>
          </a:bodyPr>
          <a:lstStyle/>
          <a:p>
            <a:r>
              <a:rPr lang="en-US" dirty="0"/>
              <a:t> Next slide</a:t>
            </a:r>
          </a:p>
        </p:txBody>
      </p:sp>
      <p:sp>
        <p:nvSpPr>
          <p:cNvPr id="38" name="TextBox 37">
            <a:extLst>
              <a:ext uri="{FF2B5EF4-FFF2-40B4-BE49-F238E27FC236}">
                <a16:creationId xmlns:a16="http://schemas.microsoft.com/office/drawing/2014/main" id="{7D4AD7E1-B703-78B8-0F97-90877AE4283C}"/>
              </a:ext>
            </a:extLst>
          </p:cNvPr>
          <p:cNvSpPr txBox="1"/>
          <p:nvPr/>
        </p:nvSpPr>
        <p:spPr>
          <a:xfrm>
            <a:off x="2773457" y="2532282"/>
            <a:ext cx="1161344" cy="369332"/>
          </a:xfrm>
          <a:prstGeom prst="rect">
            <a:avLst/>
          </a:prstGeom>
          <a:noFill/>
        </p:spPr>
        <p:txBody>
          <a:bodyPr wrap="none" rtlCol="0">
            <a:spAutoFit/>
          </a:bodyPr>
          <a:lstStyle/>
          <a:p>
            <a:r>
              <a:rPr lang="en-US" dirty="0"/>
              <a:t> Next slide</a:t>
            </a:r>
          </a:p>
        </p:txBody>
      </p:sp>
      <p:sp>
        <p:nvSpPr>
          <p:cNvPr id="40" name="TextBox 39">
            <a:extLst>
              <a:ext uri="{FF2B5EF4-FFF2-40B4-BE49-F238E27FC236}">
                <a16:creationId xmlns:a16="http://schemas.microsoft.com/office/drawing/2014/main" id="{D1ABDD33-3681-3824-8512-874DDBEECE75}"/>
              </a:ext>
            </a:extLst>
          </p:cNvPr>
          <p:cNvSpPr txBox="1"/>
          <p:nvPr/>
        </p:nvSpPr>
        <p:spPr>
          <a:xfrm>
            <a:off x="2802083" y="3484143"/>
            <a:ext cx="1161344" cy="369332"/>
          </a:xfrm>
          <a:prstGeom prst="rect">
            <a:avLst/>
          </a:prstGeom>
          <a:noFill/>
        </p:spPr>
        <p:txBody>
          <a:bodyPr wrap="none" rtlCol="0">
            <a:spAutoFit/>
          </a:bodyPr>
          <a:lstStyle/>
          <a:p>
            <a:r>
              <a:rPr lang="en-US" dirty="0"/>
              <a:t> Next slide</a:t>
            </a:r>
          </a:p>
        </p:txBody>
      </p:sp>
    </p:spTree>
    <p:extLst>
      <p:ext uri="{BB962C8B-B14F-4D97-AF65-F5344CB8AC3E}">
        <p14:creationId xmlns:p14="http://schemas.microsoft.com/office/powerpoint/2010/main" val="1005415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6530C-3426-2EB9-AAD0-C4EE9841778D}"/>
              </a:ext>
            </a:extLst>
          </p:cNvPr>
          <p:cNvPicPr>
            <a:picLocks noChangeAspect="1"/>
          </p:cNvPicPr>
          <p:nvPr/>
        </p:nvPicPr>
        <p:blipFill>
          <a:blip r:embed="rId2"/>
          <a:stretch>
            <a:fillRect/>
          </a:stretch>
        </p:blipFill>
        <p:spPr>
          <a:xfrm>
            <a:off x="255080" y="0"/>
            <a:ext cx="9335803" cy="4639322"/>
          </a:xfrm>
          <a:prstGeom prst="rect">
            <a:avLst/>
          </a:prstGeom>
        </p:spPr>
      </p:pic>
      <p:sp>
        <p:nvSpPr>
          <p:cNvPr id="6" name="TextBox 5">
            <a:extLst>
              <a:ext uri="{FF2B5EF4-FFF2-40B4-BE49-F238E27FC236}">
                <a16:creationId xmlns:a16="http://schemas.microsoft.com/office/drawing/2014/main" id="{03DAAF83-4B5E-C39E-9E25-74EFAE2E7A2C}"/>
              </a:ext>
            </a:extLst>
          </p:cNvPr>
          <p:cNvSpPr txBox="1"/>
          <p:nvPr/>
        </p:nvSpPr>
        <p:spPr>
          <a:xfrm>
            <a:off x="255080" y="4639322"/>
            <a:ext cx="10546285" cy="1477328"/>
          </a:xfrm>
          <a:prstGeom prst="rect">
            <a:avLst/>
          </a:prstGeom>
          <a:noFill/>
        </p:spPr>
        <p:txBody>
          <a:bodyPr wrap="none" rtlCol="0">
            <a:spAutoFit/>
          </a:bodyPr>
          <a:lstStyle/>
          <a:p>
            <a:r>
              <a:rPr lang="en-US" dirty="0"/>
              <a:t>Step 1  : create a pixel</a:t>
            </a:r>
          </a:p>
          <a:p>
            <a:r>
              <a:rPr lang="en-US" dirty="0"/>
              <a:t>Step 2 : Manually install the pixel &gt; copy</a:t>
            </a:r>
          </a:p>
          <a:p>
            <a:r>
              <a:rPr lang="en-US" dirty="0"/>
              <a:t>Step 3 :  Main landing page &gt;PAGE VIEW : Paste in </a:t>
            </a:r>
            <a:r>
              <a:rPr lang="en-US" dirty="0" err="1"/>
              <a:t>Clickfunnel</a:t>
            </a:r>
            <a:r>
              <a:rPr lang="en-US" dirty="0"/>
              <a:t> &gt;in “edit Page”&gt;in settings&gt;”tracking code”</a:t>
            </a:r>
          </a:p>
          <a:p>
            <a:r>
              <a:rPr lang="en-US" dirty="0"/>
              <a:t>Step 4 : Thank You page &gt;LEAD : Instead of “</a:t>
            </a:r>
            <a:r>
              <a:rPr lang="en-US" dirty="0" err="1"/>
              <a:t>PageView</a:t>
            </a:r>
            <a:r>
              <a:rPr lang="en-US" dirty="0"/>
              <a:t>” in code change it to “Lead” in the confirmation page by</a:t>
            </a:r>
          </a:p>
          <a:p>
            <a:r>
              <a:rPr lang="en-US" dirty="0"/>
              <a:t>	&gt; Edit page &gt; Tracking code&gt;Paste the entire code again and change&gt;”pageview” to “lead”</a:t>
            </a:r>
          </a:p>
        </p:txBody>
      </p:sp>
      <p:sp>
        <p:nvSpPr>
          <p:cNvPr id="7" name="TextBox 6">
            <a:extLst>
              <a:ext uri="{FF2B5EF4-FFF2-40B4-BE49-F238E27FC236}">
                <a16:creationId xmlns:a16="http://schemas.microsoft.com/office/drawing/2014/main" id="{DA33D587-4E6E-4500-E868-07545AA608FC}"/>
              </a:ext>
            </a:extLst>
          </p:cNvPr>
          <p:cNvSpPr txBox="1"/>
          <p:nvPr/>
        </p:nvSpPr>
        <p:spPr>
          <a:xfrm>
            <a:off x="369455" y="4269990"/>
            <a:ext cx="5740226" cy="369332"/>
          </a:xfrm>
          <a:prstGeom prst="rect">
            <a:avLst/>
          </a:prstGeom>
          <a:noFill/>
        </p:spPr>
        <p:txBody>
          <a:bodyPr wrap="none" rtlCol="0">
            <a:spAutoFit/>
          </a:bodyPr>
          <a:lstStyle/>
          <a:p>
            <a:r>
              <a:rPr lang="en-US" b="1" dirty="0">
                <a:highlight>
                  <a:srgbClr val="FFFF00"/>
                </a:highlight>
              </a:rPr>
              <a:t>STEPS FOR CLICK FUNNEL &gt; SETUP </a:t>
            </a:r>
            <a:r>
              <a:rPr lang="en-US" b="1" dirty="0" err="1">
                <a:highlight>
                  <a:srgbClr val="FFFF00"/>
                </a:highlight>
              </a:rPr>
              <a:t>wITH</a:t>
            </a:r>
            <a:r>
              <a:rPr lang="en-US" b="1" dirty="0">
                <a:highlight>
                  <a:srgbClr val="FFFF00"/>
                </a:highlight>
              </a:rPr>
              <a:t> FACEBOOK PIXELS</a:t>
            </a:r>
          </a:p>
        </p:txBody>
      </p:sp>
    </p:spTree>
    <p:extLst>
      <p:ext uri="{BB962C8B-B14F-4D97-AF65-F5344CB8AC3E}">
        <p14:creationId xmlns:p14="http://schemas.microsoft.com/office/powerpoint/2010/main" val="1900415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33D587-4E6E-4500-E868-07545AA608FC}"/>
              </a:ext>
            </a:extLst>
          </p:cNvPr>
          <p:cNvSpPr txBox="1"/>
          <p:nvPr/>
        </p:nvSpPr>
        <p:spPr>
          <a:xfrm>
            <a:off x="221673" y="4078235"/>
            <a:ext cx="5658857" cy="369332"/>
          </a:xfrm>
          <a:prstGeom prst="rect">
            <a:avLst/>
          </a:prstGeom>
          <a:noFill/>
        </p:spPr>
        <p:txBody>
          <a:bodyPr wrap="none" rtlCol="0">
            <a:spAutoFit/>
          </a:bodyPr>
          <a:lstStyle/>
          <a:p>
            <a:r>
              <a:rPr lang="en-US" b="1" dirty="0">
                <a:highlight>
                  <a:srgbClr val="FFFF00"/>
                </a:highlight>
              </a:rPr>
              <a:t>STEPS FOR CLICKMAGICK&gt; SETUP </a:t>
            </a:r>
            <a:r>
              <a:rPr lang="en-US" b="1" dirty="0" err="1">
                <a:highlight>
                  <a:srgbClr val="FFFF00"/>
                </a:highlight>
              </a:rPr>
              <a:t>wITH</a:t>
            </a:r>
            <a:r>
              <a:rPr lang="en-US" b="1" dirty="0">
                <a:highlight>
                  <a:srgbClr val="FFFF00"/>
                </a:highlight>
              </a:rPr>
              <a:t> FACEBOOK PIXELS</a:t>
            </a:r>
          </a:p>
        </p:txBody>
      </p:sp>
      <p:pic>
        <p:nvPicPr>
          <p:cNvPr id="3" name="Picture 2">
            <a:extLst>
              <a:ext uri="{FF2B5EF4-FFF2-40B4-BE49-F238E27FC236}">
                <a16:creationId xmlns:a16="http://schemas.microsoft.com/office/drawing/2014/main" id="{312AAF30-3E9B-A40A-71BE-837B2B28F09F}"/>
              </a:ext>
            </a:extLst>
          </p:cNvPr>
          <p:cNvPicPr>
            <a:picLocks noChangeAspect="1"/>
          </p:cNvPicPr>
          <p:nvPr/>
        </p:nvPicPr>
        <p:blipFill>
          <a:blip r:embed="rId2"/>
          <a:stretch>
            <a:fillRect/>
          </a:stretch>
        </p:blipFill>
        <p:spPr>
          <a:xfrm>
            <a:off x="0" y="207231"/>
            <a:ext cx="7324436" cy="3871004"/>
          </a:xfrm>
          <a:prstGeom prst="rect">
            <a:avLst/>
          </a:prstGeom>
        </p:spPr>
      </p:pic>
      <p:pic>
        <p:nvPicPr>
          <p:cNvPr id="8" name="Picture 7">
            <a:extLst>
              <a:ext uri="{FF2B5EF4-FFF2-40B4-BE49-F238E27FC236}">
                <a16:creationId xmlns:a16="http://schemas.microsoft.com/office/drawing/2014/main" id="{296B4423-89AD-9B4C-7EF7-8BF89EA45E5F}"/>
              </a:ext>
            </a:extLst>
          </p:cNvPr>
          <p:cNvPicPr>
            <a:picLocks noChangeAspect="1"/>
          </p:cNvPicPr>
          <p:nvPr/>
        </p:nvPicPr>
        <p:blipFill>
          <a:blip r:embed="rId3"/>
          <a:stretch>
            <a:fillRect/>
          </a:stretch>
        </p:blipFill>
        <p:spPr>
          <a:xfrm>
            <a:off x="7758545" y="558754"/>
            <a:ext cx="4531471" cy="1659924"/>
          </a:xfrm>
          <a:prstGeom prst="rect">
            <a:avLst/>
          </a:prstGeom>
        </p:spPr>
      </p:pic>
      <p:cxnSp>
        <p:nvCxnSpPr>
          <p:cNvPr id="10" name="Straight Arrow Connector 9">
            <a:extLst>
              <a:ext uri="{FF2B5EF4-FFF2-40B4-BE49-F238E27FC236}">
                <a16:creationId xmlns:a16="http://schemas.microsoft.com/office/drawing/2014/main" id="{29C55F77-386D-C540-A641-500ADE0D9B47}"/>
              </a:ext>
            </a:extLst>
          </p:cNvPr>
          <p:cNvCxnSpPr/>
          <p:nvPr/>
        </p:nvCxnSpPr>
        <p:spPr>
          <a:xfrm flipV="1">
            <a:off x="7232073" y="1209964"/>
            <a:ext cx="452582" cy="1634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617C19-6EED-42ED-49BF-B7DB0D8D43F7}"/>
              </a:ext>
            </a:extLst>
          </p:cNvPr>
          <p:cNvSpPr txBox="1"/>
          <p:nvPr/>
        </p:nvSpPr>
        <p:spPr>
          <a:xfrm>
            <a:off x="8654473" y="558754"/>
            <a:ext cx="1082669" cy="369332"/>
          </a:xfrm>
          <a:prstGeom prst="rect">
            <a:avLst/>
          </a:prstGeom>
          <a:noFill/>
        </p:spPr>
        <p:txBody>
          <a:bodyPr wrap="none" rtlCol="0">
            <a:spAutoFit/>
          </a:bodyPr>
          <a:lstStyle/>
          <a:p>
            <a:r>
              <a:rPr lang="en-US" dirty="0"/>
              <a:t>2 settings</a:t>
            </a:r>
          </a:p>
        </p:txBody>
      </p:sp>
      <p:sp>
        <p:nvSpPr>
          <p:cNvPr id="12" name="TextBox 11">
            <a:extLst>
              <a:ext uri="{FF2B5EF4-FFF2-40B4-BE49-F238E27FC236}">
                <a16:creationId xmlns:a16="http://schemas.microsoft.com/office/drawing/2014/main" id="{28C486B8-4FDA-1C73-1EB8-B2E76960EF2C}"/>
              </a:ext>
            </a:extLst>
          </p:cNvPr>
          <p:cNvSpPr txBox="1"/>
          <p:nvPr/>
        </p:nvSpPr>
        <p:spPr>
          <a:xfrm>
            <a:off x="6798789" y="2401455"/>
            <a:ext cx="359394" cy="369332"/>
          </a:xfrm>
          <a:prstGeom prst="rect">
            <a:avLst/>
          </a:prstGeom>
          <a:noFill/>
        </p:spPr>
        <p:txBody>
          <a:bodyPr wrap="none" rtlCol="0">
            <a:spAutoFit/>
          </a:bodyPr>
          <a:lstStyle/>
          <a:p>
            <a:r>
              <a:rPr lang="en-US" dirty="0"/>
              <a:t>1.</a:t>
            </a:r>
          </a:p>
        </p:txBody>
      </p:sp>
      <p:cxnSp>
        <p:nvCxnSpPr>
          <p:cNvPr id="14" name="Straight Arrow Connector 13">
            <a:extLst>
              <a:ext uri="{FF2B5EF4-FFF2-40B4-BE49-F238E27FC236}">
                <a16:creationId xmlns:a16="http://schemas.microsoft.com/office/drawing/2014/main" id="{F949AC5E-F291-BDDB-58AB-A5FDF24ABBFB}"/>
              </a:ext>
            </a:extLst>
          </p:cNvPr>
          <p:cNvCxnSpPr/>
          <p:nvPr/>
        </p:nvCxnSpPr>
        <p:spPr>
          <a:xfrm>
            <a:off x="10280073" y="2142733"/>
            <a:ext cx="0" cy="258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F9FBEB8-514A-5780-6027-2C9D0DAFFE3E}"/>
              </a:ext>
            </a:extLst>
          </p:cNvPr>
          <p:cNvSpPr txBox="1"/>
          <p:nvPr/>
        </p:nvSpPr>
        <p:spPr>
          <a:xfrm>
            <a:off x="8721169" y="2410433"/>
            <a:ext cx="3058722" cy="369332"/>
          </a:xfrm>
          <a:prstGeom prst="rect">
            <a:avLst/>
          </a:prstGeom>
          <a:noFill/>
        </p:spPr>
        <p:txBody>
          <a:bodyPr wrap="none" rtlCol="0">
            <a:spAutoFit/>
          </a:bodyPr>
          <a:lstStyle/>
          <a:p>
            <a:r>
              <a:rPr lang="en-US" dirty="0"/>
              <a:t>3 Copy Java Script/ HTML code</a:t>
            </a:r>
          </a:p>
        </p:txBody>
      </p:sp>
      <p:cxnSp>
        <p:nvCxnSpPr>
          <p:cNvPr id="17" name="Straight Arrow Connector 16">
            <a:extLst>
              <a:ext uri="{FF2B5EF4-FFF2-40B4-BE49-F238E27FC236}">
                <a16:creationId xmlns:a16="http://schemas.microsoft.com/office/drawing/2014/main" id="{72112F9B-E0E4-12A3-2AE1-FB158DD28C2B}"/>
              </a:ext>
            </a:extLst>
          </p:cNvPr>
          <p:cNvCxnSpPr/>
          <p:nvPr/>
        </p:nvCxnSpPr>
        <p:spPr>
          <a:xfrm>
            <a:off x="10280073" y="2791968"/>
            <a:ext cx="0" cy="258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0AB8038-EFDD-143E-3AD8-DCE760D6F73C}"/>
              </a:ext>
            </a:extLst>
          </p:cNvPr>
          <p:cNvSpPr txBox="1"/>
          <p:nvPr/>
        </p:nvSpPr>
        <p:spPr>
          <a:xfrm>
            <a:off x="9340005" y="3017686"/>
            <a:ext cx="2159630" cy="646331"/>
          </a:xfrm>
          <a:prstGeom prst="rect">
            <a:avLst/>
          </a:prstGeom>
          <a:noFill/>
        </p:spPr>
        <p:txBody>
          <a:bodyPr wrap="none" rtlCol="0">
            <a:spAutoFit/>
          </a:bodyPr>
          <a:lstStyle/>
          <a:p>
            <a:r>
              <a:rPr lang="en-US" dirty="0"/>
              <a:t>4 paste the code in</a:t>
            </a:r>
          </a:p>
          <a:p>
            <a:r>
              <a:rPr lang="en-US" dirty="0"/>
              <a:t>The “thankyou” Page</a:t>
            </a:r>
          </a:p>
        </p:txBody>
      </p:sp>
      <p:pic>
        <p:nvPicPr>
          <p:cNvPr id="20" name="Picture 19">
            <a:extLst>
              <a:ext uri="{FF2B5EF4-FFF2-40B4-BE49-F238E27FC236}">
                <a16:creationId xmlns:a16="http://schemas.microsoft.com/office/drawing/2014/main" id="{749782AF-4BF5-6DC8-3BBA-C968523A13A0}"/>
              </a:ext>
            </a:extLst>
          </p:cNvPr>
          <p:cNvPicPr>
            <a:picLocks noChangeAspect="1"/>
          </p:cNvPicPr>
          <p:nvPr/>
        </p:nvPicPr>
        <p:blipFill>
          <a:blip r:embed="rId4"/>
          <a:stretch>
            <a:fillRect/>
          </a:stretch>
        </p:blipFill>
        <p:spPr>
          <a:xfrm>
            <a:off x="1163847" y="4375826"/>
            <a:ext cx="5246189" cy="2274943"/>
          </a:xfrm>
          <a:prstGeom prst="rect">
            <a:avLst/>
          </a:prstGeom>
        </p:spPr>
      </p:pic>
      <p:cxnSp>
        <p:nvCxnSpPr>
          <p:cNvPr id="21" name="Straight Arrow Connector 20">
            <a:extLst>
              <a:ext uri="{FF2B5EF4-FFF2-40B4-BE49-F238E27FC236}">
                <a16:creationId xmlns:a16="http://schemas.microsoft.com/office/drawing/2014/main" id="{12AFDA2E-FF8A-5B89-621A-83B9A1D151A6}"/>
              </a:ext>
            </a:extLst>
          </p:cNvPr>
          <p:cNvCxnSpPr>
            <a:cxnSpLocks/>
          </p:cNvCxnSpPr>
          <p:nvPr/>
        </p:nvCxnSpPr>
        <p:spPr>
          <a:xfrm>
            <a:off x="4225636" y="4748036"/>
            <a:ext cx="24707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2CCA16C-1D6D-101F-3B48-84A2239A70A1}"/>
              </a:ext>
            </a:extLst>
          </p:cNvPr>
          <p:cNvSpPr txBox="1"/>
          <p:nvPr/>
        </p:nvSpPr>
        <p:spPr>
          <a:xfrm>
            <a:off x="6978486" y="4729018"/>
            <a:ext cx="3330207" cy="646331"/>
          </a:xfrm>
          <a:prstGeom prst="rect">
            <a:avLst/>
          </a:prstGeom>
          <a:noFill/>
        </p:spPr>
        <p:txBody>
          <a:bodyPr wrap="none" rtlCol="0">
            <a:spAutoFit/>
          </a:bodyPr>
          <a:lstStyle/>
          <a:p>
            <a:r>
              <a:rPr lang="en-US" dirty="0"/>
              <a:t>This link from </a:t>
            </a:r>
            <a:r>
              <a:rPr lang="en-US" dirty="0" err="1"/>
              <a:t>Clickfunnel</a:t>
            </a:r>
            <a:r>
              <a:rPr lang="en-US" dirty="0"/>
              <a:t> goes to </a:t>
            </a:r>
          </a:p>
          <a:p>
            <a:r>
              <a:rPr lang="en-US" dirty="0"/>
              <a:t>Facebook Landing </a:t>
            </a:r>
            <a:r>
              <a:rPr lang="en-US" dirty="0" err="1"/>
              <a:t>PAge</a:t>
            </a:r>
            <a:endParaRPr lang="en-US" dirty="0"/>
          </a:p>
        </p:txBody>
      </p:sp>
    </p:spTree>
    <p:extLst>
      <p:ext uri="{BB962C8B-B14F-4D97-AF65-F5344CB8AC3E}">
        <p14:creationId xmlns:p14="http://schemas.microsoft.com/office/powerpoint/2010/main" val="1457700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33D587-4E6E-4500-E868-07545AA608FC}"/>
              </a:ext>
            </a:extLst>
          </p:cNvPr>
          <p:cNvSpPr txBox="1"/>
          <p:nvPr/>
        </p:nvSpPr>
        <p:spPr>
          <a:xfrm>
            <a:off x="73892" y="309798"/>
            <a:ext cx="3383490" cy="369332"/>
          </a:xfrm>
          <a:prstGeom prst="rect">
            <a:avLst/>
          </a:prstGeom>
          <a:noFill/>
        </p:spPr>
        <p:txBody>
          <a:bodyPr wrap="none" rtlCol="0">
            <a:spAutoFit/>
          </a:bodyPr>
          <a:lstStyle/>
          <a:p>
            <a:r>
              <a:rPr lang="en-US" b="1" dirty="0">
                <a:highlight>
                  <a:srgbClr val="FFFF00"/>
                </a:highlight>
              </a:rPr>
              <a:t>STEPS for Audience creation in FB</a:t>
            </a:r>
          </a:p>
        </p:txBody>
      </p:sp>
      <p:pic>
        <p:nvPicPr>
          <p:cNvPr id="4" name="Picture 3">
            <a:extLst>
              <a:ext uri="{FF2B5EF4-FFF2-40B4-BE49-F238E27FC236}">
                <a16:creationId xmlns:a16="http://schemas.microsoft.com/office/drawing/2014/main" id="{72FC69FA-5CDC-A8D5-D6D9-11439C517744}"/>
              </a:ext>
            </a:extLst>
          </p:cNvPr>
          <p:cNvPicPr>
            <a:picLocks noChangeAspect="1"/>
          </p:cNvPicPr>
          <p:nvPr/>
        </p:nvPicPr>
        <p:blipFill>
          <a:blip r:embed="rId2"/>
          <a:stretch>
            <a:fillRect/>
          </a:stretch>
        </p:blipFill>
        <p:spPr>
          <a:xfrm>
            <a:off x="185787" y="679130"/>
            <a:ext cx="3436352" cy="1840418"/>
          </a:xfrm>
          <a:prstGeom prst="rect">
            <a:avLst/>
          </a:prstGeom>
        </p:spPr>
      </p:pic>
      <p:pic>
        <p:nvPicPr>
          <p:cNvPr id="6" name="Picture 5">
            <a:extLst>
              <a:ext uri="{FF2B5EF4-FFF2-40B4-BE49-F238E27FC236}">
                <a16:creationId xmlns:a16="http://schemas.microsoft.com/office/drawing/2014/main" id="{5262E49A-57DA-FA55-8053-6ED205A38425}"/>
              </a:ext>
            </a:extLst>
          </p:cNvPr>
          <p:cNvPicPr>
            <a:picLocks noChangeAspect="1"/>
          </p:cNvPicPr>
          <p:nvPr/>
        </p:nvPicPr>
        <p:blipFill>
          <a:blip r:embed="rId3"/>
          <a:stretch>
            <a:fillRect/>
          </a:stretch>
        </p:blipFill>
        <p:spPr>
          <a:xfrm>
            <a:off x="3842327" y="679130"/>
            <a:ext cx="3733331" cy="2506975"/>
          </a:xfrm>
          <a:prstGeom prst="rect">
            <a:avLst/>
          </a:prstGeom>
        </p:spPr>
      </p:pic>
      <p:sp>
        <p:nvSpPr>
          <p:cNvPr id="9" name="TextBox 8">
            <a:extLst>
              <a:ext uri="{FF2B5EF4-FFF2-40B4-BE49-F238E27FC236}">
                <a16:creationId xmlns:a16="http://schemas.microsoft.com/office/drawing/2014/main" id="{ADE84F85-CD81-EC3C-F05D-F3CEB4FFA90E}"/>
              </a:ext>
            </a:extLst>
          </p:cNvPr>
          <p:cNvSpPr txBox="1"/>
          <p:nvPr/>
        </p:nvSpPr>
        <p:spPr>
          <a:xfrm>
            <a:off x="3916219" y="434746"/>
            <a:ext cx="772071" cy="369332"/>
          </a:xfrm>
          <a:prstGeom prst="rect">
            <a:avLst/>
          </a:prstGeom>
          <a:noFill/>
        </p:spPr>
        <p:txBody>
          <a:bodyPr wrap="none" rtlCol="0">
            <a:spAutoFit/>
          </a:bodyPr>
          <a:lstStyle/>
          <a:p>
            <a:r>
              <a:rPr lang="en-US" dirty="0"/>
              <a:t>Step 2</a:t>
            </a:r>
          </a:p>
        </p:txBody>
      </p:sp>
      <p:sp>
        <p:nvSpPr>
          <p:cNvPr id="15" name="TextBox 14">
            <a:extLst>
              <a:ext uri="{FF2B5EF4-FFF2-40B4-BE49-F238E27FC236}">
                <a16:creationId xmlns:a16="http://schemas.microsoft.com/office/drawing/2014/main" id="{D94398C5-2282-59CA-C8D3-9599C668F64B}"/>
              </a:ext>
            </a:extLst>
          </p:cNvPr>
          <p:cNvSpPr txBox="1"/>
          <p:nvPr/>
        </p:nvSpPr>
        <p:spPr>
          <a:xfrm>
            <a:off x="8135569" y="171298"/>
            <a:ext cx="4056431" cy="646331"/>
          </a:xfrm>
          <a:prstGeom prst="rect">
            <a:avLst/>
          </a:prstGeom>
          <a:noFill/>
        </p:spPr>
        <p:txBody>
          <a:bodyPr wrap="none" rtlCol="0">
            <a:spAutoFit/>
          </a:bodyPr>
          <a:lstStyle/>
          <a:p>
            <a:r>
              <a:rPr lang="en-US" dirty="0"/>
              <a:t>Step3 </a:t>
            </a:r>
            <a:r>
              <a:rPr lang="en-US" dirty="0" err="1"/>
              <a:t>atleast</a:t>
            </a:r>
            <a:r>
              <a:rPr lang="en-US" dirty="0"/>
              <a:t> 100000 of particular </a:t>
            </a:r>
            <a:r>
              <a:rPr lang="en-US" dirty="0" err="1"/>
              <a:t>agegrp</a:t>
            </a:r>
            <a:endParaRPr lang="en-US" dirty="0"/>
          </a:p>
          <a:p>
            <a:r>
              <a:rPr lang="en-US" dirty="0"/>
              <a:t>In different cities</a:t>
            </a:r>
          </a:p>
        </p:txBody>
      </p:sp>
      <p:pic>
        <p:nvPicPr>
          <p:cNvPr id="22" name="Picture 21">
            <a:extLst>
              <a:ext uri="{FF2B5EF4-FFF2-40B4-BE49-F238E27FC236}">
                <a16:creationId xmlns:a16="http://schemas.microsoft.com/office/drawing/2014/main" id="{A84ABA3F-935D-8EBE-1E95-779BFF932E81}"/>
              </a:ext>
            </a:extLst>
          </p:cNvPr>
          <p:cNvPicPr>
            <a:picLocks noChangeAspect="1"/>
          </p:cNvPicPr>
          <p:nvPr/>
        </p:nvPicPr>
        <p:blipFill>
          <a:blip r:embed="rId4"/>
          <a:stretch>
            <a:fillRect/>
          </a:stretch>
        </p:blipFill>
        <p:spPr>
          <a:xfrm>
            <a:off x="8850278" y="804078"/>
            <a:ext cx="2528482" cy="1967909"/>
          </a:xfrm>
          <a:prstGeom prst="rect">
            <a:avLst/>
          </a:prstGeom>
        </p:spPr>
      </p:pic>
      <p:cxnSp>
        <p:nvCxnSpPr>
          <p:cNvPr id="25" name="Straight Arrow Connector 24">
            <a:extLst>
              <a:ext uri="{FF2B5EF4-FFF2-40B4-BE49-F238E27FC236}">
                <a16:creationId xmlns:a16="http://schemas.microsoft.com/office/drawing/2014/main" id="{EB6DE62E-EE41-BA2B-70CC-E9B5AED4D8FE}"/>
              </a:ext>
            </a:extLst>
          </p:cNvPr>
          <p:cNvCxnSpPr/>
          <p:nvPr/>
        </p:nvCxnSpPr>
        <p:spPr>
          <a:xfrm>
            <a:off x="9873673" y="2771987"/>
            <a:ext cx="0" cy="784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DA99885-A671-3BF4-F10B-18D31A906BA5}"/>
              </a:ext>
            </a:extLst>
          </p:cNvPr>
          <p:cNvSpPr txBox="1"/>
          <p:nvPr/>
        </p:nvSpPr>
        <p:spPr>
          <a:xfrm>
            <a:off x="8422185" y="3556000"/>
            <a:ext cx="3769815" cy="923330"/>
          </a:xfrm>
          <a:prstGeom prst="rect">
            <a:avLst/>
          </a:prstGeom>
          <a:noFill/>
        </p:spPr>
        <p:txBody>
          <a:bodyPr wrap="none" rtlCol="0">
            <a:spAutoFit/>
          </a:bodyPr>
          <a:lstStyle/>
          <a:p>
            <a:r>
              <a:rPr lang="en-US" dirty="0"/>
              <a:t>Step4 keep on editing by same criteria</a:t>
            </a:r>
          </a:p>
          <a:p>
            <a:r>
              <a:rPr lang="en-US" dirty="0"/>
              <a:t>And add other cities – save each </a:t>
            </a:r>
          </a:p>
          <a:p>
            <a:r>
              <a:rPr lang="en-US" dirty="0"/>
              <a:t>Audience of city in different audiences</a:t>
            </a:r>
          </a:p>
        </p:txBody>
      </p:sp>
    </p:spTree>
    <p:extLst>
      <p:ext uri="{BB962C8B-B14F-4D97-AF65-F5344CB8AC3E}">
        <p14:creationId xmlns:p14="http://schemas.microsoft.com/office/powerpoint/2010/main" val="38452995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15FDC6-D981-AE0C-B577-2D41410B2085}"/>
              </a:ext>
            </a:extLst>
          </p:cNvPr>
          <p:cNvSpPr txBox="1"/>
          <p:nvPr/>
        </p:nvSpPr>
        <p:spPr>
          <a:xfrm>
            <a:off x="240146" y="175491"/>
            <a:ext cx="2258439" cy="369332"/>
          </a:xfrm>
          <a:prstGeom prst="rect">
            <a:avLst/>
          </a:prstGeom>
          <a:noFill/>
        </p:spPr>
        <p:txBody>
          <a:bodyPr wrap="none" rtlCol="0">
            <a:spAutoFit/>
          </a:bodyPr>
          <a:lstStyle/>
          <a:p>
            <a:r>
              <a:rPr lang="en-US" b="1" dirty="0">
                <a:highlight>
                  <a:srgbClr val="FFFF00"/>
                </a:highlight>
              </a:rPr>
              <a:t>Video ad on </a:t>
            </a:r>
            <a:r>
              <a:rPr lang="en-US" b="1" dirty="0" err="1">
                <a:highlight>
                  <a:srgbClr val="FFFF00"/>
                </a:highlight>
              </a:rPr>
              <a:t>facebook</a:t>
            </a:r>
            <a:endParaRPr lang="en-US" b="1" dirty="0">
              <a:highlight>
                <a:srgbClr val="FFFF00"/>
              </a:highlight>
            </a:endParaRPr>
          </a:p>
        </p:txBody>
      </p:sp>
      <p:sp>
        <p:nvSpPr>
          <p:cNvPr id="5" name="TextBox 4">
            <a:extLst>
              <a:ext uri="{FF2B5EF4-FFF2-40B4-BE49-F238E27FC236}">
                <a16:creationId xmlns:a16="http://schemas.microsoft.com/office/drawing/2014/main" id="{EC474601-C9F7-E813-F469-DABB123D63D5}"/>
              </a:ext>
            </a:extLst>
          </p:cNvPr>
          <p:cNvSpPr txBox="1"/>
          <p:nvPr/>
        </p:nvSpPr>
        <p:spPr>
          <a:xfrm>
            <a:off x="369455" y="738909"/>
            <a:ext cx="2598788" cy="369332"/>
          </a:xfrm>
          <a:prstGeom prst="rect">
            <a:avLst/>
          </a:prstGeom>
          <a:noFill/>
        </p:spPr>
        <p:txBody>
          <a:bodyPr wrap="none" rtlCol="0">
            <a:spAutoFit/>
          </a:bodyPr>
          <a:lstStyle/>
          <a:p>
            <a:r>
              <a:rPr lang="en-US" dirty="0"/>
              <a:t>Step 1 : “create Ad” on FB</a:t>
            </a:r>
          </a:p>
        </p:txBody>
      </p:sp>
      <p:pic>
        <p:nvPicPr>
          <p:cNvPr id="7" name="Picture 6">
            <a:extLst>
              <a:ext uri="{FF2B5EF4-FFF2-40B4-BE49-F238E27FC236}">
                <a16:creationId xmlns:a16="http://schemas.microsoft.com/office/drawing/2014/main" id="{8DE65C15-2D5A-765B-ECEC-9644B6C3A241}"/>
              </a:ext>
            </a:extLst>
          </p:cNvPr>
          <p:cNvPicPr>
            <a:picLocks noChangeAspect="1"/>
          </p:cNvPicPr>
          <p:nvPr/>
        </p:nvPicPr>
        <p:blipFill>
          <a:blip r:embed="rId2"/>
          <a:stretch>
            <a:fillRect/>
          </a:stretch>
        </p:blipFill>
        <p:spPr>
          <a:xfrm>
            <a:off x="369455" y="1037520"/>
            <a:ext cx="3544753" cy="1336225"/>
          </a:xfrm>
          <a:prstGeom prst="rect">
            <a:avLst/>
          </a:prstGeom>
        </p:spPr>
      </p:pic>
      <p:cxnSp>
        <p:nvCxnSpPr>
          <p:cNvPr id="9" name="Straight Arrow Connector 8">
            <a:extLst>
              <a:ext uri="{FF2B5EF4-FFF2-40B4-BE49-F238E27FC236}">
                <a16:creationId xmlns:a16="http://schemas.microsoft.com/office/drawing/2014/main" id="{59B99BFB-66F9-B0EB-BB44-5C2C3C328BD6}"/>
              </a:ext>
            </a:extLst>
          </p:cNvPr>
          <p:cNvCxnSpPr/>
          <p:nvPr/>
        </p:nvCxnSpPr>
        <p:spPr>
          <a:xfrm>
            <a:off x="3223491" y="886691"/>
            <a:ext cx="1016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838249B-833D-C211-0CE5-37EF02B8A2EF}"/>
              </a:ext>
            </a:extLst>
          </p:cNvPr>
          <p:cNvPicPr>
            <a:picLocks noChangeAspect="1"/>
          </p:cNvPicPr>
          <p:nvPr/>
        </p:nvPicPr>
        <p:blipFill>
          <a:blip r:embed="rId3"/>
          <a:stretch>
            <a:fillRect/>
          </a:stretch>
        </p:blipFill>
        <p:spPr>
          <a:xfrm>
            <a:off x="4239491" y="932689"/>
            <a:ext cx="3477821" cy="1928087"/>
          </a:xfrm>
          <a:prstGeom prst="rect">
            <a:avLst/>
          </a:prstGeom>
        </p:spPr>
      </p:pic>
      <p:sp>
        <p:nvSpPr>
          <p:cNvPr id="13" name="TextBox 12">
            <a:extLst>
              <a:ext uri="{FF2B5EF4-FFF2-40B4-BE49-F238E27FC236}">
                <a16:creationId xmlns:a16="http://schemas.microsoft.com/office/drawing/2014/main" id="{A300C8C1-CC51-B8E3-F90D-8C760D040DAC}"/>
              </a:ext>
            </a:extLst>
          </p:cNvPr>
          <p:cNvSpPr txBox="1"/>
          <p:nvPr/>
        </p:nvSpPr>
        <p:spPr>
          <a:xfrm>
            <a:off x="4169456" y="95780"/>
            <a:ext cx="3690689" cy="954107"/>
          </a:xfrm>
          <a:prstGeom prst="rect">
            <a:avLst/>
          </a:prstGeom>
          <a:noFill/>
        </p:spPr>
        <p:txBody>
          <a:bodyPr wrap="square" rtlCol="0">
            <a:spAutoFit/>
          </a:bodyPr>
          <a:lstStyle/>
          <a:p>
            <a:r>
              <a:rPr lang="en-US" sz="1400" dirty="0"/>
              <a:t>Step2: “conversion Ads” on FB “campaign Name”</a:t>
            </a:r>
          </a:p>
          <a:p>
            <a:r>
              <a:rPr lang="en-US" sz="1400" dirty="0"/>
              <a:t>This is the Main Campaign – that will have sub campaigns</a:t>
            </a:r>
          </a:p>
        </p:txBody>
      </p:sp>
      <p:pic>
        <p:nvPicPr>
          <p:cNvPr id="15" name="Picture 14">
            <a:extLst>
              <a:ext uri="{FF2B5EF4-FFF2-40B4-BE49-F238E27FC236}">
                <a16:creationId xmlns:a16="http://schemas.microsoft.com/office/drawing/2014/main" id="{D274A780-DCBF-9FFF-9B0C-5ADDEB7C9B9E}"/>
              </a:ext>
            </a:extLst>
          </p:cNvPr>
          <p:cNvPicPr>
            <a:picLocks noChangeAspect="1"/>
          </p:cNvPicPr>
          <p:nvPr/>
        </p:nvPicPr>
        <p:blipFill>
          <a:blip r:embed="rId4"/>
          <a:stretch>
            <a:fillRect/>
          </a:stretch>
        </p:blipFill>
        <p:spPr>
          <a:xfrm>
            <a:off x="8552872" y="739678"/>
            <a:ext cx="2959959" cy="1931908"/>
          </a:xfrm>
          <a:prstGeom prst="rect">
            <a:avLst/>
          </a:prstGeom>
        </p:spPr>
      </p:pic>
      <p:cxnSp>
        <p:nvCxnSpPr>
          <p:cNvPr id="17" name="Straight Arrow Connector 16">
            <a:extLst>
              <a:ext uri="{FF2B5EF4-FFF2-40B4-BE49-F238E27FC236}">
                <a16:creationId xmlns:a16="http://schemas.microsoft.com/office/drawing/2014/main" id="{1F48DF29-CA7A-BBAF-CC4C-91E97699B332}"/>
              </a:ext>
            </a:extLst>
          </p:cNvPr>
          <p:cNvCxnSpPr>
            <a:stCxn id="11" idx="3"/>
          </p:cNvCxnSpPr>
          <p:nvPr/>
        </p:nvCxnSpPr>
        <p:spPr>
          <a:xfrm flipV="1">
            <a:off x="7717312" y="1791855"/>
            <a:ext cx="2045524" cy="104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EB0DD8A-B570-342A-7C34-46A37EFF02EB}"/>
              </a:ext>
            </a:extLst>
          </p:cNvPr>
          <p:cNvSpPr txBox="1"/>
          <p:nvPr/>
        </p:nvSpPr>
        <p:spPr>
          <a:xfrm>
            <a:off x="8552872" y="110837"/>
            <a:ext cx="2959959" cy="523220"/>
          </a:xfrm>
          <a:prstGeom prst="rect">
            <a:avLst/>
          </a:prstGeom>
          <a:noFill/>
        </p:spPr>
        <p:txBody>
          <a:bodyPr wrap="square" rtlCol="0">
            <a:spAutoFit/>
          </a:bodyPr>
          <a:lstStyle/>
          <a:p>
            <a:r>
              <a:rPr lang="en-US" sz="1400" dirty="0"/>
              <a:t>STEP 3 :Main campaign – set daily budget</a:t>
            </a:r>
          </a:p>
        </p:txBody>
      </p:sp>
      <p:pic>
        <p:nvPicPr>
          <p:cNvPr id="21" name="Picture 20">
            <a:extLst>
              <a:ext uri="{FF2B5EF4-FFF2-40B4-BE49-F238E27FC236}">
                <a16:creationId xmlns:a16="http://schemas.microsoft.com/office/drawing/2014/main" id="{C315D3EB-D42B-D26B-AB3E-12D5D22AE8AC}"/>
              </a:ext>
            </a:extLst>
          </p:cNvPr>
          <p:cNvPicPr>
            <a:picLocks noChangeAspect="1"/>
          </p:cNvPicPr>
          <p:nvPr/>
        </p:nvPicPr>
        <p:blipFill>
          <a:blip r:embed="rId5"/>
          <a:stretch>
            <a:fillRect/>
          </a:stretch>
        </p:blipFill>
        <p:spPr>
          <a:xfrm>
            <a:off x="7860145" y="3079831"/>
            <a:ext cx="3997557" cy="2888945"/>
          </a:xfrm>
          <a:prstGeom prst="rect">
            <a:avLst/>
          </a:prstGeom>
        </p:spPr>
      </p:pic>
      <p:cxnSp>
        <p:nvCxnSpPr>
          <p:cNvPr id="23" name="Straight Arrow Connector 22">
            <a:extLst>
              <a:ext uri="{FF2B5EF4-FFF2-40B4-BE49-F238E27FC236}">
                <a16:creationId xmlns:a16="http://schemas.microsoft.com/office/drawing/2014/main" id="{3C847702-FB79-586C-EC67-8CC13BFF6BE5}"/>
              </a:ext>
            </a:extLst>
          </p:cNvPr>
          <p:cNvCxnSpPr/>
          <p:nvPr/>
        </p:nvCxnSpPr>
        <p:spPr>
          <a:xfrm>
            <a:off x="9107055" y="2638701"/>
            <a:ext cx="0" cy="455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8AC4655-402A-1368-CB98-2170AFC043D6}"/>
              </a:ext>
            </a:extLst>
          </p:cNvPr>
          <p:cNvSpPr txBox="1"/>
          <p:nvPr/>
        </p:nvSpPr>
        <p:spPr>
          <a:xfrm>
            <a:off x="9524851" y="2994959"/>
            <a:ext cx="2078902" cy="646331"/>
          </a:xfrm>
          <a:prstGeom prst="rect">
            <a:avLst/>
          </a:prstGeom>
          <a:noFill/>
        </p:spPr>
        <p:txBody>
          <a:bodyPr wrap="none" rtlCol="0">
            <a:spAutoFit/>
          </a:bodyPr>
          <a:lstStyle/>
          <a:p>
            <a:r>
              <a:rPr lang="en-US" dirty="0"/>
              <a:t>Step4 : Chose ad set</a:t>
            </a:r>
          </a:p>
          <a:p>
            <a:r>
              <a:rPr lang="en-US" dirty="0" err="1"/>
              <a:t>e.G</a:t>
            </a:r>
            <a:r>
              <a:rPr lang="en-US" dirty="0"/>
              <a:t> “ city”</a:t>
            </a:r>
          </a:p>
        </p:txBody>
      </p:sp>
      <p:sp>
        <p:nvSpPr>
          <p:cNvPr id="26" name="TextBox 25">
            <a:extLst>
              <a:ext uri="{FF2B5EF4-FFF2-40B4-BE49-F238E27FC236}">
                <a16:creationId xmlns:a16="http://schemas.microsoft.com/office/drawing/2014/main" id="{0C05DE3A-7943-7169-AB96-9221D230B08E}"/>
              </a:ext>
            </a:extLst>
          </p:cNvPr>
          <p:cNvSpPr txBox="1"/>
          <p:nvPr/>
        </p:nvSpPr>
        <p:spPr>
          <a:xfrm>
            <a:off x="9524851" y="4236596"/>
            <a:ext cx="2272482" cy="369332"/>
          </a:xfrm>
          <a:prstGeom prst="rect">
            <a:avLst/>
          </a:prstGeom>
          <a:noFill/>
        </p:spPr>
        <p:txBody>
          <a:bodyPr wrap="none" rtlCol="0">
            <a:spAutoFit/>
          </a:bodyPr>
          <a:lstStyle/>
          <a:p>
            <a:r>
              <a:rPr lang="en-US" dirty="0"/>
              <a:t>Step5 : Choose “Lead”</a:t>
            </a:r>
          </a:p>
        </p:txBody>
      </p:sp>
      <p:cxnSp>
        <p:nvCxnSpPr>
          <p:cNvPr id="28" name="Straight Arrow Connector 27">
            <a:extLst>
              <a:ext uri="{FF2B5EF4-FFF2-40B4-BE49-F238E27FC236}">
                <a16:creationId xmlns:a16="http://schemas.microsoft.com/office/drawing/2014/main" id="{22AA040E-0F0F-3EDB-E586-C78705EF2484}"/>
              </a:ext>
            </a:extLst>
          </p:cNvPr>
          <p:cNvCxnSpPr>
            <a:cxnSpLocks/>
          </p:cNvCxnSpPr>
          <p:nvPr/>
        </p:nvCxnSpPr>
        <p:spPr>
          <a:xfrm flipH="1" flipV="1">
            <a:off x="7107711" y="4986125"/>
            <a:ext cx="955634" cy="17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A72BA5F-5107-CAAF-FDC5-FB3F1980397F}"/>
              </a:ext>
            </a:extLst>
          </p:cNvPr>
          <p:cNvSpPr txBox="1"/>
          <p:nvPr/>
        </p:nvSpPr>
        <p:spPr>
          <a:xfrm>
            <a:off x="7107711" y="4645595"/>
            <a:ext cx="1476521" cy="923330"/>
          </a:xfrm>
          <a:prstGeom prst="rect">
            <a:avLst/>
          </a:prstGeom>
          <a:noFill/>
        </p:spPr>
        <p:txBody>
          <a:bodyPr wrap="square" rtlCol="0">
            <a:spAutoFit/>
          </a:bodyPr>
          <a:lstStyle/>
          <a:p>
            <a:r>
              <a:rPr lang="en-US" dirty="0"/>
              <a:t>Choose A budget</a:t>
            </a:r>
          </a:p>
          <a:p>
            <a:r>
              <a:rPr lang="en-US" dirty="0"/>
              <a:t>&amp; Schedule</a:t>
            </a:r>
          </a:p>
        </p:txBody>
      </p:sp>
      <p:pic>
        <p:nvPicPr>
          <p:cNvPr id="32" name="Picture 31">
            <a:extLst>
              <a:ext uri="{FF2B5EF4-FFF2-40B4-BE49-F238E27FC236}">
                <a16:creationId xmlns:a16="http://schemas.microsoft.com/office/drawing/2014/main" id="{50619503-2A3B-2D80-7392-14E1AC6AB527}"/>
              </a:ext>
            </a:extLst>
          </p:cNvPr>
          <p:cNvPicPr>
            <a:picLocks noChangeAspect="1"/>
          </p:cNvPicPr>
          <p:nvPr/>
        </p:nvPicPr>
        <p:blipFill>
          <a:blip r:embed="rId6"/>
          <a:stretch>
            <a:fillRect/>
          </a:stretch>
        </p:blipFill>
        <p:spPr>
          <a:xfrm>
            <a:off x="3376655" y="4134689"/>
            <a:ext cx="3588586" cy="1270881"/>
          </a:xfrm>
          <a:prstGeom prst="rect">
            <a:avLst/>
          </a:prstGeom>
        </p:spPr>
      </p:pic>
      <p:sp>
        <p:nvSpPr>
          <p:cNvPr id="34" name="TextBox 33">
            <a:extLst>
              <a:ext uri="{FF2B5EF4-FFF2-40B4-BE49-F238E27FC236}">
                <a16:creationId xmlns:a16="http://schemas.microsoft.com/office/drawing/2014/main" id="{579B6765-B91A-9C63-4547-8CDE6EB15002}"/>
              </a:ext>
            </a:extLst>
          </p:cNvPr>
          <p:cNvSpPr txBox="1"/>
          <p:nvPr/>
        </p:nvSpPr>
        <p:spPr>
          <a:xfrm>
            <a:off x="3515792" y="3815921"/>
            <a:ext cx="3421001" cy="369332"/>
          </a:xfrm>
          <a:prstGeom prst="rect">
            <a:avLst/>
          </a:prstGeom>
          <a:noFill/>
        </p:spPr>
        <p:txBody>
          <a:bodyPr wrap="none" rtlCol="0">
            <a:spAutoFit/>
          </a:bodyPr>
          <a:lstStyle/>
          <a:p>
            <a:r>
              <a:rPr lang="en-US" dirty="0"/>
              <a:t>Step5 : Choose “sing image/video”</a:t>
            </a:r>
          </a:p>
        </p:txBody>
      </p:sp>
      <p:sp>
        <p:nvSpPr>
          <p:cNvPr id="36" name="TextBox 35">
            <a:extLst>
              <a:ext uri="{FF2B5EF4-FFF2-40B4-BE49-F238E27FC236}">
                <a16:creationId xmlns:a16="http://schemas.microsoft.com/office/drawing/2014/main" id="{1FC84397-B1B7-CE83-E3DF-0341A0750889}"/>
              </a:ext>
            </a:extLst>
          </p:cNvPr>
          <p:cNvSpPr txBox="1"/>
          <p:nvPr/>
        </p:nvSpPr>
        <p:spPr>
          <a:xfrm>
            <a:off x="0" y="2866441"/>
            <a:ext cx="3147150" cy="646331"/>
          </a:xfrm>
          <a:prstGeom prst="rect">
            <a:avLst/>
          </a:prstGeom>
          <a:noFill/>
        </p:spPr>
        <p:txBody>
          <a:bodyPr wrap="square" rtlCol="0">
            <a:spAutoFit/>
          </a:bodyPr>
          <a:lstStyle/>
          <a:p>
            <a:r>
              <a:rPr lang="en-US" dirty="0"/>
              <a:t>Step6 : CLICKMAGIC tracking link copy &amp; Paste in FB</a:t>
            </a:r>
          </a:p>
        </p:txBody>
      </p:sp>
      <p:cxnSp>
        <p:nvCxnSpPr>
          <p:cNvPr id="37" name="Straight Arrow Connector 36">
            <a:extLst>
              <a:ext uri="{FF2B5EF4-FFF2-40B4-BE49-F238E27FC236}">
                <a16:creationId xmlns:a16="http://schemas.microsoft.com/office/drawing/2014/main" id="{F48E6A5F-8338-4833-E4E5-A46AE95120FB}"/>
              </a:ext>
            </a:extLst>
          </p:cNvPr>
          <p:cNvCxnSpPr>
            <a:cxnSpLocks/>
          </p:cNvCxnSpPr>
          <p:nvPr/>
        </p:nvCxnSpPr>
        <p:spPr>
          <a:xfrm flipH="1">
            <a:off x="2254392" y="4791387"/>
            <a:ext cx="12106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E0CF9F1-AF7E-C864-D940-F1C6560FE7B7}"/>
              </a:ext>
            </a:extLst>
          </p:cNvPr>
          <p:cNvSpPr txBox="1"/>
          <p:nvPr/>
        </p:nvSpPr>
        <p:spPr>
          <a:xfrm>
            <a:off x="2254392" y="4467917"/>
            <a:ext cx="1737473" cy="646331"/>
          </a:xfrm>
          <a:prstGeom prst="rect">
            <a:avLst/>
          </a:prstGeom>
          <a:noFill/>
        </p:spPr>
        <p:txBody>
          <a:bodyPr wrap="square" rtlCol="0">
            <a:spAutoFit/>
          </a:bodyPr>
          <a:lstStyle/>
          <a:p>
            <a:r>
              <a:rPr lang="en-US" dirty="0"/>
              <a:t>Upload a video on FB then</a:t>
            </a:r>
          </a:p>
        </p:txBody>
      </p:sp>
      <p:pic>
        <p:nvPicPr>
          <p:cNvPr id="41" name="Picture 40">
            <a:extLst>
              <a:ext uri="{FF2B5EF4-FFF2-40B4-BE49-F238E27FC236}">
                <a16:creationId xmlns:a16="http://schemas.microsoft.com/office/drawing/2014/main" id="{EB6ED9BB-C07C-3325-9F03-7427AF225434}"/>
              </a:ext>
            </a:extLst>
          </p:cNvPr>
          <p:cNvPicPr>
            <a:picLocks noChangeAspect="1"/>
          </p:cNvPicPr>
          <p:nvPr/>
        </p:nvPicPr>
        <p:blipFill>
          <a:blip r:embed="rId7"/>
          <a:stretch>
            <a:fillRect/>
          </a:stretch>
        </p:blipFill>
        <p:spPr>
          <a:xfrm>
            <a:off x="-825369" y="3469393"/>
            <a:ext cx="3147149" cy="1479931"/>
          </a:xfrm>
          <a:prstGeom prst="rect">
            <a:avLst/>
          </a:prstGeom>
        </p:spPr>
      </p:pic>
      <p:pic>
        <p:nvPicPr>
          <p:cNvPr id="43" name="Picture 42">
            <a:extLst>
              <a:ext uri="{FF2B5EF4-FFF2-40B4-BE49-F238E27FC236}">
                <a16:creationId xmlns:a16="http://schemas.microsoft.com/office/drawing/2014/main" id="{0728A237-64EE-E060-0C0E-16BD9BF60576}"/>
              </a:ext>
            </a:extLst>
          </p:cNvPr>
          <p:cNvPicPr>
            <a:picLocks noChangeAspect="1"/>
          </p:cNvPicPr>
          <p:nvPr/>
        </p:nvPicPr>
        <p:blipFill>
          <a:blip r:embed="rId8"/>
          <a:stretch>
            <a:fillRect/>
          </a:stretch>
        </p:blipFill>
        <p:spPr>
          <a:xfrm>
            <a:off x="-618836" y="5057562"/>
            <a:ext cx="3229898" cy="1754354"/>
          </a:xfrm>
          <a:prstGeom prst="rect">
            <a:avLst/>
          </a:prstGeom>
        </p:spPr>
      </p:pic>
      <p:cxnSp>
        <p:nvCxnSpPr>
          <p:cNvPr id="46" name="Straight Arrow Connector 45">
            <a:extLst>
              <a:ext uri="{FF2B5EF4-FFF2-40B4-BE49-F238E27FC236}">
                <a16:creationId xmlns:a16="http://schemas.microsoft.com/office/drawing/2014/main" id="{CAAE7C24-F65F-AA27-0B81-A59F31B129FB}"/>
              </a:ext>
            </a:extLst>
          </p:cNvPr>
          <p:cNvCxnSpPr/>
          <p:nvPr/>
        </p:nvCxnSpPr>
        <p:spPr>
          <a:xfrm>
            <a:off x="2498585" y="6197600"/>
            <a:ext cx="9664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DD243B87-48DC-A346-2D23-85E0C4C73963}"/>
              </a:ext>
            </a:extLst>
          </p:cNvPr>
          <p:cNvPicPr>
            <a:picLocks noChangeAspect="1"/>
          </p:cNvPicPr>
          <p:nvPr/>
        </p:nvPicPr>
        <p:blipFill>
          <a:blip r:embed="rId9"/>
          <a:stretch>
            <a:fillRect/>
          </a:stretch>
        </p:blipFill>
        <p:spPr>
          <a:xfrm>
            <a:off x="3534414" y="5717411"/>
            <a:ext cx="4889878" cy="1965366"/>
          </a:xfrm>
          <a:prstGeom prst="rect">
            <a:avLst/>
          </a:prstGeom>
        </p:spPr>
      </p:pic>
      <p:sp>
        <p:nvSpPr>
          <p:cNvPr id="50" name="TextBox 49">
            <a:extLst>
              <a:ext uri="{FF2B5EF4-FFF2-40B4-BE49-F238E27FC236}">
                <a16:creationId xmlns:a16="http://schemas.microsoft.com/office/drawing/2014/main" id="{71E8A687-6619-9C91-1E6F-D446E97AB8DE}"/>
              </a:ext>
            </a:extLst>
          </p:cNvPr>
          <p:cNvSpPr txBox="1"/>
          <p:nvPr/>
        </p:nvSpPr>
        <p:spPr>
          <a:xfrm>
            <a:off x="2321780" y="5910137"/>
            <a:ext cx="1737473" cy="646331"/>
          </a:xfrm>
          <a:prstGeom prst="rect">
            <a:avLst/>
          </a:prstGeom>
          <a:noFill/>
        </p:spPr>
        <p:txBody>
          <a:bodyPr wrap="square" rtlCol="0">
            <a:spAutoFit/>
          </a:bodyPr>
          <a:lstStyle/>
          <a:p>
            <a:r>
              <a:rPr lang="en-US" dirty="0"/>
              <a:t>Choose from</a:t>
            </a:r>
          </a:p>
          <a:p>
            <a:r>
              <a:rPr lang="en-US" dirty="0"/>
              <a:t>Website &amp; </a:t>
            </a:r>
            <a:r>
              <a:rPr lang="en-US" dirty="0" err="1"/>
              <a:t>insta</a:t>
            </a:r>
            <a:endParaRPr lang="en-US" dirty="0"/>
          </a:p>
        </p:txBody>
      </p:sp>
      <p:cxnSp>
        <p:nvCxnSpPr>
          <p:cNvPr id="52" name="Straight Arrow Connector 51">
            <a:extLst>
              <a:ext uri="{FF2B5EF4-FFF2-40B4-BE49-F238E27FC236}">
                <a16:creationId xmlns:a16="http://schemas.microsoft.com/office/drawing/2014/main" id="{50611322-AC21-3E43-AE44-02B636D4595B}"/>
              </a:ext>
            </a:extLst>
          </p:cNvPr>
          <p:cNvCxnSpPr/>
          <p:nvPr/>
        </p:nvCxnSpPr>
        <p:spPr>
          <a:xfrm>
            <a:off x="3629891" y="6119091"/>
            <a:ext cx="736976" cy="591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AB314B8-5656-5F54-51BD-D8E54C1F12CE}"/>
              </a:ext>
            </a:extLst>
          </p:cNvPr>
          <p:cNvSpPr txBox="1"/>
          <p:nvPr/>
        </p:nvSpPr>
        <p:spPr>
          <a:xfrm>
            <a:off x="3190516" y="5391152"/>
            <a:ext cx="3147150" cy="646331"/>
          </a:xfrm>
          <a:prstGeom prst="rect">
            <a:avLst/>
          </a:prstGeom>
          <a:noFill/>
        </p:spPr>
        <p:txBody>
          <a:bodyPr wrap="square" rtlCol="0">
            <a:spAutoFit/>
          </a:bodyPr>
          <a:lstStyle/>
          <a:p>
            <a:r>
              <a:rPr lang="en-US" dirty="0"/>
              <a:t>Step7 : CLICKMAGIC tracking link copy &amp; Paste in FB</a:t>
            </a:r>
          </a:p>
        </p:txBody>
      </p:sp>
      <p:cxnSp>
        <p:nvCxnSpPr>
          <p:cNvPr id="56" name="Straight Arrow Connector 55">
            <a:extLst>
              <a:ext uri="{FF2B5EF4-FFF2-40B4-BE49-F238E27FC236}">
                <a16:creationId xmlns:a16="http://schemas.microsoft.com/office/drawing/2014/main" id="{00BDEEB1-3F63-A6E6-20ED-B010F2222FA6}"/>
              </a:ext>
            </a:extLst>
          </p:cNvPr>
          <p:cNvCxnSpPr/>
          <p:nvPr/>
        </p:nvCxnSpPr>
        <p:spPr>
          <a:xfrm>
            <a:off x="8303491" y="6556468"/>
            <a:ext cx="17293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7532519-1D23-B9ED-5698-69B9354665C6}"/>
              </a:ext>
            </a:extLst>
          </p:cNvPr>
          <p:cNvSpPr txBox="1"/>
          <p:nvPr/>
        </p:nvSpPr>
        <p:spPr>
          <a:xfrm>
            <a:off x="9393382" y="6345382"/>
            <a:ext cx="1108445" cy="369332"/>
          </a:xfrm>
          <a:prstGeom prst="rect">
            <a:avLst/>
          </a:prstGeom>
          <a:noFill/>
        </p:spPr>
        <p:txBody>
          <a:bodyPr wrap="none" rtlCol="0">
            <a:spAutoFit/>
          </a:bodyPr>
          <a:lstStyle/>
          <a:p>
            <a:r>
              <a:rPr lang="en-US" dirty="0"/>
              <a:t>Next slide</a:t>
            </a:r>
          </a:p>
        </p:txBody>
      </p:sp>
    </p:spTree>
    <p:extLst>
      <p:ext uri="{BB962C8B-B14F-4D97-AF65-F5344CB8AC3E}">
        <p14:creationId xmlns:p14="http://schemas.microsoft.com/office/powerpoint/2010/main" val="38935644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9D7D72-9CFA-0008-25C1-6CB8C0A8F988}"/>
              </a:ext>
            </a:extLst>
          </p:cNvPr>
          <p:cNvSpPr txBox="1"/>
          <p:nvPr/>
        </p:nvSpPr>
        <p:spPr>
          <a:xfrm>
            <a:off x="332509" y="387927"/>
            <a:ext cx="3593997" cy="646331"/>
          </a:xfrm>
          <a:prstGeom prst="rect">
            <a:avLst/>
          </a:prstGeom>
          <a:noFill/>
        </p:spPr>
        <p:txBody>
          <a:bodyPr wrap="none" rtlCol="0">
            <a:spAutoFit/>
          </a:bodyPr>
          <a:lstStyle/>
          <a:p>
            <a:r>
              <a:rPr lang="en-US" dirty="0"/>
              <a:t>Step 8 :  Enter text for the AD</a:t>
            </a:r>
          </a:p>
          <a:p>
            <a:r>
              <a:rPr lang="en-US" dirty="0"/>
              <a:t>Curiosity  |  Imagine | 3 secret | CTA</a:t>
            </a:r>
          </a:p>
        </p:txBody>
      </p:sp>
      <p:pic>
        <p:nvPicPr>
          <p:cNvPr id="6" name="Picture 5">
            <a:extLst>
              <a:ext uri="{FF2B5EF4-FFF2-40B4-BE49-F238E27FC236}">
                <a16:creationId xmlns:a16="http://schemas.microsoft.com/office/drawing/2014/main" id="{9AEE4B07-BAF5-B1EF-882C-A6F773F086C6}"/>
              </a:ext>
            </a:extLst>
          </p:cNvPr>
          <p:cNvPicPr>
            <a:picLocks noChangeAspect="1"/>
          </p:cNvPicPr>
          <p:nvPr/>
        </p:nvPicPr>
        <p:blipFill>
          <a:blip r:embed="rId2"/>
          <a:stretch>
            <a:fillRect/>
          </a:stretch>
        </p:blipFill>
        <p:spPr>
          <a:xfrm>
            <a:off x="332509" y="1034258"/>
            <a:ext cx="3334327" cy="2140606"/>
          </a:xfrm>
          <a:prstGeom prst="rect">
            <a:avLst/>
          </a:prstGeom>
        </p:spPr>
      </p:pic>
      <p:sp>
        <p:nvSpPr>
          <p:cNvPr id="8" name="TextBox 7">
            <a:extLst>
              <a:ext uri="{FF2B5EF4-FFF2-40B4-BE49-F238E27FC236}">
                <a16:creationId xmlns:a16="http://schemas.microsoft.com/office/drawing/2014/main" id="{2AF3EDE3-23BF-0B50-E751-BDC1AD56EE5E}"/>
              </a:ext>
            </a:extLst>
          </p:cNvPr>
          <p:cNvSpPr txBox="1"/>
          <p:nvPr/>
        </p:nvSpPr>
        <p:spPr>
          <a:xfrm>
            <a:off x="969818" y="2805532"/>
            <a:ext cx="1748299" cy="369332"/>
          </a:xfrm>
          <a:prstGeom prst="rect">
            <a:avLst/>
          </a:prstGeom>
          <a:noFill/>
        </p:spPr>
        <p:txBody>
          <a:bodyPr wrap="none" rtlCol="0">
            <a:spAutoFit/>
          </a:bodyPr>
          <a:lstStyle/>
          <a:p>
            <a:r>
              <a:rPr lang="en-US" dirty="0"/>
              <a:t>PUT A HEADLINE</a:t>
            </a:r>
          </a:p>
        </p:txBody>
      </p:sp>
      <p:sp>
        <p:nvSpPr>
          <p:cNvPr id="10" name="TextBox 9">
            <a:extLst>
              <a:ext uri="{FF2B5EF4-FFF2-40B4-BE49-F238E27FC236}">
                <a16:creationId xmlns:a16="http://schemas.microsoft.com/office/drawing/2014/main" id="{A82A4E04-4E35-FFCF-ABFE-21A358639B58}"/>
              </a:ext>
            </a:extLst>
          </p:cNvPr>
          <p:cNvSpPr txBox="1"/>
          <p:nvPr/>
        </p:nvSpPr>
        <p:spPr>
          <a:xfrm>
            <a:off x="5624946" y="526426"/>
            <a:ext cx="2497735" cy="646331"/>
          </a:xfrm>
          <a:prstGeom prst="rect">
            <a:avLst/>
          </a:prstGeom>
          <a:noFill/>
        </p:spPr>
        <p:txBody>
          <a:bodyPr wrap="none" rtlCol="0">
            <a:spAutoFit/>
          </a:bodyPr>
          <a:lstStyle/>
          <a:p>
            <a:r>
              <a:rPr lang="en-US" dirty="0"/>
              <a:t>Do the same for all cities</a:t>
            </a:r>
          </a:p>
          <a:p>
            <a:r>
              <a:rPr lang="en-US" dirty="0"/>
              <a:t>By duplicating</a:t>
            </a:r>
          </a:p>
        </p:txBody>
      </p:sp>
      <p:cxnSp>
        <p:nvCxnSpPr>
          <p:cNvPr id="14" name="Straight Arrow Connector 13">
            <a:extLst>
              <a:ext uri="{FF2B5EF4-FFF2-40B4-BE49-F238E27FC236}">
                <a16:creationId xmlns:a16="http://schemas.microsoft.com/office/drawing/2014/main" id="{ED669340-CE76-A07D-28EF-618614EF435A}"/>
              </a:ext>
            </a:extLst>
          </p:cNvPr>
          <p:cNvCxnSpPr/>
          <p:nvPr/>
        </p:nvCxnSpPr>
        <p:spPr>
          <a:xfrm>
            <a:off x="4082473" y="711092"/>
            <a:ext cx="15424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190F9C5-14D6-A4DC-0556-B2C4460C9321}"/>
              </a:ext>
            </a:extLst>
          </p:cNvPr>
          <p:cNvPicPr>
            <a:picLocks noChangeAspect="1"/>
          </p:cNvPicPr>
          <p:nvPr/>
        </p:nvPicPr>
        <p:blipFill>
          <a:blip r:embed="rId3"/>
          <a:stretch>
            <a:fillRect/>
          </a:stretch>
        </p:blipFill>
        <p:spPr>
          <a:xfrm>
            <a:off x="5264726" y="1172757"/>
            <a:ext cx="3435615" cy="2056784"/>
          </a:xfrm>
          <a:prstGeom prst="rect">
            <a:avLst/>
          </a:prstGeom>
        </p:spPr>
      </p:pic>
    </p:spTree>
    <p:extLst>
      <p:ext uri="{BB962C8B-B14F-4D97-AF65-F5344CB8AC3E}">
        <p14:creationId xmlns:p14="http://schemas.microsoft.com/office/powerpoint/2010/main" val="1069430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7CE594-D8CF-82C6-7A86-3D10996A0844}"/>
              </a:ext>
            </a:extLst>
          </p:cNvPr>
          <p:cNvSpPr>
            <a:spLocks noGrp="1"/>
          </p:cNvSpPr>
          <p:nvPr>
            <p:ph type="title"/>
          </p:nvPr>
        </p:nvSpPr>
        <p:spPr>
          <a:xfrm>
            <a:off x="838200" y="365125"/>
            <a:ext cx="10515600" cy="1325563"/>
          </a:xfrm>
        </p:spPr>
        <p:txBody>
          <a:bodyPr/>
          <a:lstStyle/>
          <a:p>
            <a:r>
              <a:rPr lang="en-US" dirty="0"/>
              <a:t>: BLITZSCALING : COMMUNITY BUILDING</a:t>
            </a:r>
          </a:p>
        </p:txBody>
      </p:sp>
      <p:sp>
        <p:nvSpPr>
          <p:cNvPr id="4" name="Content Placeholder 2">
            <a:extLst>
              <a:ext uri="{FF2B5EF4-FFF2-40B4-BE49-F238E27FC236}">
                <a16:creationId xmlns:a16="http://schemas.microsoft.com/office/drawing/2014/main" id="{8A05BF98-B98C-05EB-F070-CC97F3304BF4}"/>
              </a:ext>
            </a:extLst>
          </p:cNvPr>
          <p:cNvSpPr>
            <a:spLocks noGrp="1"/>
          </p:cNvSpPr>
          <p:nvPr>
            <p:ph idx="1"/>
          </p:nvPr>
        </p:nvSpPr>
        <p:spPr>
          <a:xfrm>
            <a:off x="838200" y="1553592"/>
            <a:ext cx="6361590" cy="4623371"/>
          </a:xfrm>
        </p:spPr>
        <p:txBody>
          <a:bodyPr>
            <a:normAutofit/>
          </a:bodyPr>
          <a:lstStyle/>
          <a:p>
            <a:r>
              <a:rPr lang="en-US" sz="8000" dirty="0"/>
              <a:t>CURRICULUM RISE 3 (</a:t>
            </a:r>
            <a:r>
              <a:rPr lang="en-US" sz="6000" dirty="0">
                <a:hlinkClick r:id="rId2"/>
              </a:rPr>
              <a:t>Home - Tom Ross</a:t>
            </a:r>
            <a:r>
              <a:rPr lang="en-US" sz="8000" dirty="0"/>
              <a:t>)</a:t>
            </a:r>
          </a:p>
        </p:txBody>
      </p:sp>
    </p:spTree>
    <p:extLst>
      <p:ext uri="{BB962C8B-B14F-4D97-AF65-F5344CB8AC3E}">
        <p14:creationId xmlns:p14="http://schemas.microsoft.com/office/powerpoint/2010/main" val="3535117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CFFFA14F-D109-1A6D-FD2F-DADBDE7FA20A}"/>
              </a:ext>
            </a:extLst>
          </p:cNvPr>
          <p:cNvCxnSpPr>
            <a:cxnSpLocks/>
          </p:cNvCxnSpPr>
          <p:nvPr/>
        </p:nvCxnSpPr>
        <p:spPr>
          <a:xfrm>
            <a:off x="4759908" y="6573866"/>
            <a:ext cx="31174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519296-2ED7-3BF3-8FF6-5C579E520F67}"/>
              </a:ext>
            </a:extLst>
          </p:cNvPr>
          <p:cNvCxnSpPr>
            <a:cxnSpLocks/>
          </p:cNvCxnSpPr>
          <p:nvPr/>
        </p:nvCxnSpPr>
        <p:spPr>
          <a:xfrm>
            <a:off x="5108431" y="5644222"/>
            <a:ext cx="311748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6" name="Diagram 95">
            <a:extLst>
              <a:ext uri="{FF2B5EF4-FFF2-40B4-BE49-F238E27FC236}">
                <a16:creationId xmlns:a16="http://schemas.microsoft.com/office/drawing/2014/main" id="{4B566CF0-0EFB-37A5-4EF5-A00BB8635D64}"/>
              </a:ext>
            </a:extLst>
          </p:cNvPr>
          <p:cNvGraphicFramePr>
            <a:graphicFrameLocks/>
          </p:cNvGraphicFramePr>
          <p:nvPr>
            <p:extLst>
              <p:ext uri="{D42A27DB-BD31-4B8C-83A1-F6EECF244321}">
                <p14:modId xmlns:p14="http://schemas.microsoft.com/office/powerpoint/2010/main" val="2269921948"/>
              </p:ext>
            </p:extLst>
          </p:nvPr>
        </p:nvGraphicFramePr>
        <p:xfrm>
          <a:off x="1645217" y="1724642"/>
          <a:ext cx="5614876" cy="3999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0F34C2BA-7E94-76F9-E526-A916D10373A1}"/>
              </a:ext>
            </a:extLst>
          </p:cNvPr>
          <p:cNvGrpSpPr/>
          <p:nvPr/>
        </p:nvGrpSpPr>
        <p:grpSpPr>
          <a:xfrm>
            <a:off x="6466214" y="5445159"/>
            <a:ext cx="4272760" cy="1147376"/>
            <a:chOff x="6690099" y="5408939"/>
            <a:chExt cx="4272760" cy="1147376"/>
          </a:xfrm>
        </p:grpSpPr>
        <p:sp>
          <p:nvSpPr>
            <p:cNvPr id="28" name="Rectangle: Diagonal Corners Snipped 27">
              <a:extLst>
                <a:ext uri="{FF2B5EF4-FFF2-40B4-BE49-F238E27FC236}">
                  <a16:creationId xmlns:a16="http://schemas.microsoft.com/office/drawing/2014/main" id="{B9ED1E2F-A892-B0CA-CCE9-D4C6D0E42AA7}"/>
                </a:ext>
              </a:extLst>
            </p:cNvPr>
            <p:cNvSpPr/>
            <p:nvPr/>
          </p:nvSpPr>
          <p:spPr>
            <a:xfrm>
              <a:off x="6690099" y="6330827"/>
              <a:ext cx="1248126" cy="206819"/>
            </a:xfrm>
            <a:prstGeom prst="snip2DiagRect">
              <a:avLst/>
            </a:prstGeom>
            <a:effectLst>
              <a:reflection blurRad="6350" stA="50000" endA="275" endPos="40000" dist="101600" dir="5400000" sy="-100000" algn="bl" rotWithShape="0"/>
            </a:effectLst>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KNOWLEDGE</a:t>
              </a:r>
            </a:p>
          </p:txBody>
        </p:sp>
        <p:sp>
          <p:nvSpPr>
            <p:cNvPr id="32" name="Rectangle: Diagonal Corners Snipped 31">
              <a:extLst>
                <a:ext uri="{FF2B5EF4-FFF2-40B4-BE49-F238E27FC236}">
                  <a16:creationId xmlns:a16="http://schemas.microsoft.com/office/drawing/2014/main" id="{315B8BAB-1636-7F40-31B5-3F2E9FA6119B}"/>
                </a:ext>
              </a:extLst>
            </p:cNvPr>
            <p:cNvSpPr/>
            <p:nvPr/>
          </p:nvSpPr>
          <p:spPr>
            <a:xfrm>
              <a:off x="8013567" y="6330826"/>
              <a:ext cx="1032779" cy="198693"/>
            </a:xfrm>
            <a:prstGeom prst="snip2DiagRect">
              <a:avLst/>
            </a:prstGeom>
            <a:effectLst>
              <a:reflection blurRad="6350" stA="50000" endA="275" endPos="40000" dist="101600" dir="5400000" sy="-100000" algn="bl" rotWithShape="0"/>
            </a:effectLst>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PURPOSE</a:t>
              </a:r>
            </a:p>
          </p:txBody>
        </p:sp>
        <p:sp>
          <p:nvSpPr>
            <p:cNvPr id="33" name="Rectangle: Diagonal Corners Snipped 32">
              <a:extLst>
                <a:ext uri="{FF2B5EF4-FFF2-40B4-BE49-F238E27FC236}">
                  <a16:creationId xmlns:a16="http://schemas.microsoft.com/office/drawing/2014/main" id="{9D6C5F36-365E-1DDB-BC44-C2CFA488A8D8}"/>
                </a:ext>
              </a:extLst>
            </p:cNvPr>
            <p:cNvSpPr/>
            <p:nvPr/>
          </p:nvSpPr>
          <p:spPr>
            <a:xfrm>
              <a:off x="9121247" y="6330825"/>
              <a:ext cx="804694" cy="225489"/>
            </a:xfrm>
            <a:prstGeom prst="snip2DiagRect">
              <a:avLst/>
            </a:prstGeom>
            <a:effectLst>
              <a:reflection blurRad="6350" stA="50000" endA="275" endPos="40000" dist="101600" dir="5400000" sy="-100000" algn="bl" rotWithShape="0"/>
            </a:effectLst>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SKILL</a:t>
              </a:r>
            </a:p>
          </p:txBody>
        </p:sp>
        <p:sp>
          <p:nvSpPr>
            <p:cNvPr id="34" name="Rectangle: Diagonal Corners Snipped 33">
              <a:extLst>
                <a:ext uri="{FF2B5EF4-FFF2-40B4-BE49-F238E27FC236}">
                  <a16:creationId xmlns:a16="http://schemas.microsoft.com/office/drawing/2014/main" id="{FF04703E-317C-8CCA-AA3F-B5AA09F6EEA0}"/>
                </a:ext>
              </a:extLst>
            </p:cNvPr>
            <p:cNvSpPr/>
            <p:nvPr/>
          </p:nvSpPr>
          <p:spPr>
            <a:xfrm>
              <a:off x="10023105" y="6330825"/>
              <a:ext cx="804694" cy="225490"/>
            </a:xfrm>
            <a:prstGeom prst="snip2DiagRect">
              <a:avLst/>
            </a:prstGeom>
            <a:effectLst>
              <a:reflection blurRad="6350" stA="50000" endA="275" endPos="40000" dist="101600" dir="5400000" sy="-100000" algn="bl" rotWithShape="0"/>
            </a:effectLst>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DESIRE</a:t>
              </a:r>
            </a:p>
          </p:txBody>
        </p:sp>
        <p:sp>
          <p:nvSpPr>
            <p:cNvPr id="35" name="Rectangle 34">
              <a:extLst>
                <a:ext uri="{FF2B5EF4-FFF2-40B4-BE49-F238E27FC236}">
                  <a16:creationId xmlns:a16="http://schemas.microsoft.com/office/drawing/2014/main" id="{C9E6C003-EBD2-7E8E-112C-836C1BFB9F3C}"/>
                </a:ext>
              </a:extLst>
            </p:cNvPr>
            <p:cNvSpPr/>
            <p:nvPr/>
          </p:nvSpPr>
          <p:spPr>
            <a:xfrm>
              <a:off x="6770236" y="5417067"/>
              <a:ext cx="1074327" cy="198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GOALS</a:t>
              </a:r>
            </a:p>
          </p:txBody>
        </p:sp>
        <p:sp>
          <p:nvSpPr>
            <p:cNvPr id="36" name="Rectangle 35">
              <a:extLst>
                <a:ext uri="{FF2B5EF4-FFF2-40B4-BE49-F238E27FC236}">
                  <a16:creationId xmlns:a16="http://schemas.microsoft.com/office/drawing/2014/main" id="{C6DE96A2-C632-A0B7-6350-BEFEBA93BBC7}"/>
                </a:ext>
              </a:extLst>
            </p:cNvPr>
            <p:cNvSpPr/>
            <p:nvPr/>
          </p:nvSpPr>
          <p:spPr>
            <a:xfrm>
              <a:off x="7935839" y="5408940"/>
              <a:ext cx="1006911" cy="198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MIND</a:t>
              </a:r>
            </a:p>
          </p:txBody>
        </p:sp>
        <p:sp>
          <p:nvSpPr>
            <p:cNvPr id="37" name="Rectangle 36">
              <a:extLst>
                <a:ext uri="{FF2B5EF4-FFF2-40B4-BE49-F238E27FC236}">
                  <a16:creationId xmlns:a16="http://schemas.microsoft.com/office/drawing/2014/main" id="{29EF7200-F751-8B31-8879-4F4DD29C7AE6}"/>
                </a:ext>
              </a:extLst>
            </p:cNvPr>
            <p:cNvSpPr/>
            <p:nvPr/>
          </p:nvSpPr>
          <p:spPr>
            <a:xfrm>
              <a:off x="9010162" y="5408940"/>
              <a:ext cx="854511" cy="182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HABIT</a:t>
              </a:r>
            </a:p>
          </p:txBody>
        </p:sp>
        <p:sp>
          <p:nvSpPr>
            <p:cNvPr id="38" name="Rectangle 37">
              <a:extLst>
                <a:ext uri="{FF2B5EF4-FFF2-40B4-BE49-F238E27FC236}">
                  <a16:creationId xmlns:a16="http://schemas.microsoft.com/office/drawing/2014/main" id="{DFF0CBE5-8ED7-5682-667B-10102A821719}"/>
                </a:ext>
              </a:extLst>
            </p:cNvPr>
            <p:cNvSpPr/>
            <p:nvPr/>
          </p:nvSpPr>
          <p:spPr>
            <a:xfrm>
              <a:off x="9955948" y="5408939"/>
              <a:ext cx="1006911" cy="198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ACTIVITIES</a:t>
              </a:r>
              <a:endParaRPr lang="en-US" dirty="0"/>
            </a:p>
          </p:txBody>
        </p:sp>
        <p:grpSp>
          <p:nvGrpSpPr>
            <p:cNvPr id="53" name="Group 52">
              <a:extLst>
                <a:ext uri="{FF2B5EF4-FFF2-40B4-BE49-F238E27FC236}">
                  <a16:creationId xmlns:a16="http://schemas.microsoft.com/office/drawing/2014/main" id="{A4FB5533-A868-454C-4819-5DBF5CEA27A8}"/>
                </a:ext>
              </a:extLst>
            </p:cNvPr>
            <p:cNvGrpSpPr/>
            <p:nvPr/>
          </p:nvGrpSpPr>
          <p:grpSpPr>
            <a:xfrm>
              <a:off x="7042833" y="5648874"/>
              <a:ext cx="566729" cy="587422"/>
              <a:chOff x="7009157" y="5547292"/>
              <a:chExt cx="698408" cy="723910"/>
            </a:xfrm>
          </p:grpSpPr>
          <p:sp>
            <p:nvSpPr>
              <p:cNvPr id="42" name="Freeform: Shape 41">
                <a:extLst>
                  <a:ext uri="{FF2B5EF4-FFF2-40B4-BE49-F238E27FC236}">
                    <a16:creationId xmlns:a16="http://schemas.microsoft.com/office/drawing/2014/main" id="{D49CAC73-AA2A-478E-7FE1-D0B362BC87F4}"/>
                  </a:ext>
                </a:extLst>
              </p:cNvPr>
              <p:cNvSpPr/>
              <p:nvPr/>
            </p:nvSpPr>
            <p:spPr>
              <a:xfrm>
                <a:off x="7157244" y="5899727"/>
                <a:ext cx="400050" cy="371475"/>
              </a:xfrm>
              <a:custGeom>
                <a:avLst/>
                <a:gdLst>
                  <a:gd name="connsiteX0" fmla="*/ 0 w 400050"/>
                  <a:gd name="connsiteY0" fmla="*/ 0 h 371475"/>
                  <a:gd name="connsiteX1" fmla="*/ 0 w 400050"/>
                  <a:gd name="connsiteY1" fmla="*/ 371475 h 371475"/>
                  <a:gd name="connsiteX2" fmla="*/ 66675 w 400050"/>
                  <a:gd name="connsiteY2" fmla="*/ 371475 h 371475"/>
                  <a:gd name="connsiteX3" fmla="*/ 66675 w 400050"/>
                  <a:gd name="connsiteY3" fmla="*/ 98898 h 371475"/>
                  <a:gd name="connsiteX4" fmla="*/ 85725 w 400050"/>
                  <a:gd name="connsiteY4" fmla="*/ 79848 h 371475"/>
                  <a:gd name="connsiteX5" fmla="*/ 104775 w 400050"/>
                  <a:gd name="connsiteY5" fmla="*/ 98898 h 371475"/>
                  <a:gd name="connsiteX6" fmla="*/ 104775 w 400050"/>
                  <a:gd name="connsiteY6" fmla="*/ 371475 h 371475"/>
                  <a:gd name="connsiteX7" fmla="*/ 180975 w 400050"/>
                  <a:gd name="connsiteY7" fmla="*/ 371475 h 371475"/>
                  <a:gd name="connsiteX8" fmla="*/ 180975 w 400050"/>
                  <a:gd name="connsiteY8" fmla="*/ 98898 h 371475"/>
                  <a:gd name="connsiteX9" fmla="*/ 200025 w 400050"/>
                  <a:gd name="connsiteY9" fmla="*/ 79848 h 371475"/>
                  <a:gd name="connsiteX10" fmla="*/ 219075 w 400050"/>
                  <a:gd name="connsiteY10" fmla="*/ 98898 h 371475"/>
                  <a:gd name="connsiteX11" fmla="*/ 219075 w 400050"/>
                  <a:gd name="connsiteY11" fmla="*/ 371475 h 371475"/>
                  <a:gd name="connsiteX12" fmla="*/ 295275 w 400050"/>
                  <a:gd name="connsiteY12" fmla="*/ 371475 h 371475"/>
                  <a:gd name="connsiteX13" fmla="*/ 295275 w 400050"/>
                  <a:gd name="connsiteY13" fmla="*/ 98898 h 371475"/>
                  <a:gd name="connsiteX14" fmla="*/ 314325 w 400050"/>
                  <a:gd name="connsiteY14" fmla="*/ 79848 h 371475"/>
                  <a:gd name="connsiteX15" fmla="*/ 333375 w 400050"/>
                  <a:gd name="connsiteY15" fmla="*/ 98898 h 371475"/>
                  <a:gd name="connsiteX16" fmla="*/ 333375 w 400050"/>
                  <a:gd name="connsiteY16" fmla="*/ 371475 h 371475"/>
                  <a:gd name="connsiteX17" fmla="*/ 400050 w 400050"/>
                  <a:gd name="connsiteY17" fmla="*/ 371475 h 371475"/>
                  <a:gd name="connsiteX18" fmla="*/ 400050 w 400050"/>
                  <a:gd name="connsiteY1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050" h="371475">
                    <a:moveTo>
                      <a:pt x="0" y="0"/>
                    </a:moveTo>
                    <a:lnTo>
                      <a:pt x="0" y="371475"/>
                    </a:lnTo>
                    <a:lnTo>
                      <a:pt x="66675" y="371475"/>
                    </a:lnTo>
                    <a:lnTo>
                      <a:pt x="66675" y="98898"/>
                    </a:lnTo>
                    <a:cubicBezTo>
                      <a:pt x="66675" y="88377"/>
                      <a:pt x="75204" y="79848"/>
                      <a:pt x="85725" y="79848"/>
                    </a:cubicBezTo>
                    <a:cubicBezTo>
                      <a:pt x="96246" y="79848"/>
                      <a:pt x="104775" y="88377"/>
                      <a:pt x="104775" y="98898"/>
                    </a:cubicBezTo>
                    <a:lnTo>
                      <a:pt x="104775" y="371475"/>
                    </a:lnTo>
                    <a:lnTo>
                      <a:pt x="180975" y="371475"/>
                    </a:lnTo>
                    <a:lnTo>
                      <a:pt x="180975" y="98898"/>
                    </a:lnTo>
                    <a:cubicBezTo>
                      <a:pt x="180975" y="88377"/>
                      <a:pt x="189504" y="79848"/>
                      <a:pt x="200025" y="79848"/>
                    </a:cubicBezTo>
                    <a:cubicBezTo>
                      <a:pt x="210546" y="79848"/>
                      <a:pt x="219075" y="88377"/>
                      <a:pt x="219075" y="98898"/>
                    </a:cubicBezTo>
                    <a:lnTo>
                      <a:pt x="219075" y="371475"/>
                    </a:lnTo>
                    <a:lnTo>
                      <a:pt x="295275" y="371475"/>
                    </a:lnTo>
                    <a:lnTo>
                      <a:pt x="295275" y="98898"/>
                    </a:lnTo>
                    <a:cubicBezTo>
                      <a:pt x="295275" y="88377"/>
                      <a:pt x="303804" y="79848"/>
                      <a:pt x="314325" y="79848"/>
                    </a:cubicBezTo>
                    <a:cubicBezTo>
                      <a:pt x="324846" y="79848"/>
                      <a:pt x="333375" y="88377"/>
                      <a:pt x="333375" y="98898"/>
                    </a:cubicBezTo>
                    <a:lnTo>
                      <a:pt x="333375" y="371475"/>
                    </a:lnTo>
                    <a:lnTo>
                      <a:pt x="400050" y="371475"/>
                    </a:lnTo>
                    <a:lnTo>
                      <a:pt x="400050" y="0"/>
                    </a:ln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sp>
            <p:nvSpPr>
              <p:cNvPr id="43" name="Freeform: Shape 42">
                <a:extLst>
                  <a:ext uri="{FF2B5EF4-FFF2-40B4-BE49-F238E27FC236}">
                    <a16:creationId xmlns:a16="http://schemas.microsoft.com/office/drawing/2014/main" id="{4D51810B-3BA9-D4BA-ACEB-C977D20AA710}"/>
                  </a:ext>
                </a:extLst>
              </p:cNvPr>
              <p:cNvSpPr/>
              <p:nvPr/>
            </p:nvSpPr>
            <p:spPr>
              <a:xfrm>
                <a:off x="7009157" y="5547292"/>
                <a:ext cx="698408" cy="314334"/>
              </a:xfrm>
              <a:custGeom>
                <a:avLst/>
                <a:gdLst>
                  <a:gd name="connsiteX0" fmla="*/ 697679 w 698408"/>
                  <a:gd name="connsiteY0" fmla="*/ 116415 h 314334"/>
                  <a:gd name="connsiteX1" fmla="*/ 697679 w 698408"/>
                  <a:gd name="connsiteY1" fmla="*/ 116415 h 314334"/>
                  <a:gd name="connsiteX2" fmla="*/ 567034 w 698408"/>
                  <a:gd name="connsiteY2" fmla="*/ 10 h 314334"/>
                  <a:gd name="connsiteX3" fmla="*/ 139905 w 698408"/>
                  <a:gd name="connsiteY3" fmla="*/ 10 h 314334"/>
                  <a:gd name="connsiteX4" fmla="*/ 18051 w 698408"/>
                  <a:gd name="connsiteY4" fmla="*/ 66866 h 314334"/>
                  <a:gd name="connsiteX5" fmla="*/ 109215 w 698408"/>
                  <a:gd name="connsiteY5" fmla="*/ 238135 h 314334"/>
                  <a:gd name="connsiteX6" fmla="*/ 120960 w 698408"/>
                  <a:gd name="connsiteY6" fmla="*/ 238135 h 314334"/>
                  <a:gd name="connsiteX7" fmla="*/ 171947 w 698408"/>
                  <a:gd name="connsiteY7" fmla="*/ 214741 h 314334"/>
                  <a:gd name="connsiteX8" fmla="*/ 171947 w 698408"/>
                  <a:gd name="connsiteY8" fmla="*/ 214741 h 314334"/>
                  <a:gd name="connsiteX9" fmla="*/ 190387 w 698408"/>
                  <a:gd name="connsiteY9" fmla="*/ 153086 h 314334"/>
                  <a:gd name="connsiteX10" fmla="*/ 149935 w 698408"/>
                  <a:gd name="connsiteY10" fmla="*/ 112128 h 314334"/>
                  <a:gd name="connsiteX11" fmla="*/ 114749 w 698408"/>
                  <a:gd name="connsiteY11" fmla="*/ 144399 h 314334"/>
                  <a:gd name="connsiteX12" fmla="*/ 122969 w 698408"/>
                  <a:gd name="connsiteY12" fmla="*/ 157467 h 314334"/>
                  <a:gd name="connsiteX13" fmla="*/ 130490 w 698408"/>
                  <a:gd name="connsiteY13" fmla="*/ 176221 h 314334"/>
                  <a:gd name="connsiteX14" fmla="*/ 128741 w 698408"/>
                  <a:gd name="connsiteY14" fmla="*/ 179232 h 314334"/>
                  <a:gd name="connsiteX15" fmla="*/ 109987 w 698408"/>
                  <a:gd name="connsiteY15" fmla="*/ 182890 h 314334"/>
                  <a:gd name="connsiteX16" fmla="*/ 86174 w 698408"/>
                  <a:gd name="connsiteY16" fmla="*/ 144361 h 314334"/>
                  <a:gd name="connsiteX17" fmla="*/ 145851 w 698408"/>
                  <a:gd name="connsiteY17" fmla="*/ 83420 h 314334"/>
                  <a:gd name="connsiteX18" fmla="*/ 149935 w 698408"/>
                  <a:gd name="connsiteY18" fmla="*/ 83515 h 314334"/>
                  <a:gd name="connsiteX19" fmla="*/ 218619 w 698408"/>
                  <a:gd name="connsiteY19" fmla="*/ 148647 h 314334"/>
                  <a:gd name="connsiteX20" fmla="*/ 148087 w 698408"/>
                  <a:gd name="connsiteY20" fmla="*/ 264681 h 314334"/>
                  <a:gd name="connsiteX21" fmla="*/ 148087 w 698408"/>
                  <a:gd name="connsiteY21" fmla="*/ 314335 h 314334"/>
                  <a:gd name="connsiteX22" fmla="*/ 548137 w 698408"/>
                  <a:gd name="connsiteY22" fmla="*/ 314335 h 314334"/>
                  <a:gd name="connsiteX23" fmla="*/ 548137 w 698408"/>
                  <a:gd name="connsiteY23" fmla="*/ 264014 h 314334"/>
                  <a:gd name="connsiteX24" fmla="*/ 479757 w 698408"/>
                  <a:gd name="connsiteY24" fmla="*/ 148676 h 314334"/>
                  <a:gd name="connsiteX25" fmla="*/ 548442 w 698408"/>
                  <a:gd name="connsiteY25" fmla="*/ 83534 h 314334"/>
                  <a:gd name="connsiteX26" fmla="*/ 612160 w 698408"/>
                  <a:gd name="connsiteY26" fmla="*/ 140236 h 314334"/>
                  <a:gd name="connsiteX27" fmla="*/ 612259 w 698408"/>
                  <a:gd name="connsiteY27" fmla="*/ 144380 h 314334"/>
                  <a:gd name="connsiteX28" fmla="*/ 588447 w 698408"/>
                  <a:gd name="connsiteY28" fmla="*/ 182909 h 314334"/>
                  <a:gd name="connsiteX29" fmla="*/ 569663 w 698408"/>
                  <a:gd name="connsiteY29" fmla="*/ 179213 h 314334"/>
                  <a:gd name="connsiteX30" fmla="*/ 572425 w 698408"/>
                  <a:gd name="connsiteY30" fmla="*/ 159197 h 314334"/>
                  <a:gd name="connsiteX31" fmla="*/ 575435 w 698408"/>
                  <a:gd name="connsiteY31" fmla="*/ 157448 h 314334"/>
                  <a:gd name="connsiteX32" fmla="*/ 583655 w 698408"/>
                  <a:gd name="connsiteY32" fmla="*/ 144380 h 314334"/>
                  <a:gd name="connsiteX33" fmla="*/ 548413 w 698408"/>
                  <a:gd name="connsiteY33" fmla="*/ 112109 h 314334"/>
                  <a:gd name="connsiteX34" fmla="*/ 507960 w 698408"/>
                  <a:gd name="connsiteY34" fmla="*/ 153067 h 314334"/>
                  <a:gd name="connsiteX35" fmla="*/ 521143 w 698408"/>
                  <a:gd name="connsiteY35" fmla="*/ 207893 h 314334"/>
                  <a:gd name="connsiteX36" fmla="*/ 526410 w 698408"/>
                  <a:gd name="connsiteY36" fmla="*/ 214722 h 314334"/>
                  <a:gd name="connsiteX37" fmla="*/ 526696 w 698408"/>
                  <a:gd name="connsiteY37" fmla="*/ 215065 h 314334"/>
                  <a:gd name="connsiteX38" fmla="*/ 579455 w 698408"/>
                  <a:gd name="connsiteY38" fmla="*/ 238135 h 314334"/>
                  <a:gd name="connsiteX39" fmla="*/ 589170 w 698408"/>
                  <a:gd name="connsiteY39" fmla="*/ 238135 h 314334"/>
                  <a:gd name="connsiteX40" fmla="*/ 698409 w 698408"/>
                  <a:gd name="connsiteY40" fmla="*/ 129137 h 314334"/>
                  <a:gd name="connsiteX41" fmla="*/ 697679 w 698408"/>
                  <a:gd name="connsiteY41" fmla="*/ 116415 h 3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8408" h="314334">
                    <a:moveTo>
                      <a:pt x="697679" y="116415"/>
                    </a:moveTo>
                    <a:lnTo>
                      <a:pt x="697679" y="116415"/>
                    </a:lnTo>
                    <a:cubicBezTo>
                      <a:pt x="690036" y="50053"/>
                      <a:pt x="633835" y="-23"/>
                      <a:pt x="567034" y="10"/>
                    </a:cubicBezTo>
                    <a:lnTo>
                      <a:pt x="139905" y="10"/>
                    </a:lnTo>
                    <a:cubicBezTo>
                      <a:pt x="90386" y="-565"/>
                      <a:pt x="44171" y="24792"/>
                      <a:pt x="18051" y="66866"/>
                    </a:cubicBezTo>
                    <a:cubicBezTo>
                      <a:pt x="-31279" y="149123"/>
                      <a:pt x="27567" y="238135"/>
                      <a:pt x="109215" y="238135"/>
                    </a:cubicBezTo>
                    <a:lnTo>
                      <a:pt x="120960" y="238135"/>
                    </a:lnTo>
                    <a:cubicBezTo>
                      <a:pt x="140552" y="238136"/>
                      <a:pt x="159170" y="229593"/>
                      <a:pt x="171947" y="214741"/>
                    </a:cubicBezTo>
                    <a:lnTo>
                      <a:pt x="171947" y="214741"/>
                    </a:lnTo>
                    <a:cubicBezTo>
                      <a:pt x="186811" y="197872"/>
                      <a:pt x="193549" y="175345"/>
                      <a:pt x="190387" y="153086"/>
                    </a:cubicBezTo>
                    <a:cubicBezTo>
                      <a:pt x="187282" y="133217"/>
                      <a:pt x="172052" y="112128"/>
                      <a:pt x="149935" y="112128"/>
                    </a:cubicBezTo>
                    <a:cubicBezTo>
                      <a:pt x="128560" y="112128"/>
                      <a:pt x="114749" y="124797"/>
                      <a:pt x="114749" y="144399"/>
                    </a:cubicBezTo>
                    <a:cubicBezTo>
                      <a:pt x="114742" y="149975"/>
                      <a:pt x="117940" y="155059"/>
                      <a:pt x="122969" y="157467"/>
                    </a:cubicBezTo>
                    <a:cubicBezTo>
                      <a:pt x="130225" y="160570"/>
                      <a:pt x="133592" y="168966"/>
                      <a:pt x="130490" y="176221"/>
                    </a:cubicBezTo>
                    <a:cubicBezTo>
                      <a:pt x="130032" y="177293"/>
                      <a:pt x="129445" y="178303"/>
                      <a:pt x="128741" y="179232"/>
                    </a:cubicBezTo>
                    <a:cubicBezTo>
                      <a:pt x="124191" y="184817"/>
                      <a:pt x="116302" y="186356"/>
                      <a:pt x="109987" y="182890"/>
                    </a:cubicBezTo>
                    <a:cubicBezTo>
                      <a:pt x="95417" y="175567"/>
                      <a:pt x="86209" y="160668"/>
                      <a:pt x="86174" y="144361"/>
                    </a:cubicBezTo>
                    <a:cubicBezTo>
                      <a:pt x="85825" y="111053"/>
                      <a:pt x="112543" y="83769"/>
                      <a:pt x="145851" y="83420"/>
                    </a:cubicBezTo>
                    <a:cubicBezTo>
                      <a:pt x="147213" y="83406"/>
                      <a:pt x="148574" y="83437"/>
                      <a:pt x="149935" y="83515"/>
                    </a:cubicBezTo>
                    <a:cubicBezTo>
                      <a:pt x="183272" y="83515"/>
                      <a:pt x="212800" y="111519"/>
                      <a:pt x="218619" y="148647"/>
                    </a:cubicBezTo>
                    <a:cubicBezTo>
                      <a:pt x="225490" y="199134"/>
                      <a:pt x="196068" y="247536"/>
                      <a:pt x="148087" y="264681"/>
                    </a:cubicBezTo>
                    <a:lnTo>
                      <a:pt x="148087" y="314335"/>
                    </a:lnTo>
                    <a:lnTo>
                      <a:pt x="548137" y="314335"/>
                    </a:lnTo>
                    <a:lnTo>
                      <a:pt x="548137" y="264014"/>
                    </a:lnTo>
                    <a:cubicBezTo>
                      <a:pt x="501384" y="246041"/>
                      <a:pt x="473090" y="198318"/>
                      <a:pt x="479757" y="148676"/>
                    </a:cubicBezTo>
                    <a:cubicBezTo>
                      <a:pt x="485567" y="111528"/>
                      <a:pt x="515095" y="83534"/>
                      <a:pt x="548442" y="83534"/>
                    </a:cubicBezTo>
                    <a:cubicBezTo>
                      <a:pt x="581694" y="81597"/>
                      <a:pt x="610223" y="106983"/>
                      <a:pt x="612160" y="140236"/>
                    </a:cubicBezTo>
                    <a:cubicBezTo>
                      <a:pt x="612241" y="141616"/>
                      <a:pt x="612273" y="142998"/>
                      <a:pt x="612259" y="144380"/>
                    </a:cubicBezTo>
                    <a:cubicBezTo>
                      <a:pt x="612225" y="160687"/>
                      <a:pt x="603016" y="175586"/>
                      <a:pt x="588447" y="182909"/>
                    </a:cubicBezTo>
                    <a:cubicBezTo>
                      <a:pt x="582116" y="186382"/>
                      <a:pt x="574206" y="184826"/>
                      <a:pt x="569663" y="179213"/>
                    </a:cubicBezTo>
                    <a:cubicBezTo>
                      <a:pt x="564899" y="172924"/>
                      <a:pt x="566134" y="163961"/>
                      <a:pt x="572425" y="159197"/>
                    </a:cubicBezTo>
                    <a:cubicBezTo>
                      <a:pt x="573353" y="158493"/>
                      <a:pt x="574364" y="157906"/>
                      <a:pt x="575435" y="157448"/>
                    </a:cubicBezTo>
                    <a:cubicBezTo>
                      <a:pt x="580465" y="155040"/>
                      <a:pt x="583663" y="149956"/>
                      <a:pt x="583655" y="144380"/>
                    </a:cubicBezTo>
                    <a:cubicBezTo>
                      <a:pt x="583655" y="124778"/>
                      <a:pt x="569835" y="112109"/>
                      <a:pt x="548413" y="112109"/>
                    </a:cubicBezTo>
                    <a:cubicBezTo>
                      <a:pt x="526296" y="112109"/>
                      <a:pt x="511065" y="133217"/>
                      <a:pt x="507960" y="153067"/>
                    </a:cubicBezTo>
                    <a:cubicBezTo>
                      <a:pt x="505153" y="172357"/>
                      <a:pt x="509874" y="191987"/>
                      <a:pt x="521143" y="207893"/>
                    </a:cubicBezTo>
                    <a:cubicBezTo>
                      <a:pt x="522779" y="210259"/>
                      <a:pt x="524538" y="212538"/>
                      <a:pt x="526410" y="214722"/>
                    </a:cubicBezTo>
                    <a:lnTo>
                      <a:pt x="526696" y="215065"/>
                    </a:lnTo>
                    <a:cubicBezTo>
                      <a:pt x="540117" y="230026"/>
                      <a:pt x="559359" y="238440"/>
                      <a:pt x="579455" y="238135"/>
                    </a:cubicBezTo>
                    <a:lnTo>
                      <a:pt x="589170" y="238135"/>
                    </a:lnTo>
                    <a:cubicBezTo>
                      <a:pt x="649435" y="238201"/>
                      <a:pt x="698343" y="189401"/>
                      <a:pt x="698409" y="129137"/>
                    </a:cubicBezTo>
                    <a:cubicBezTo>
                      <a:pt x="698414" y="124885"/>
                      <a:pt x="698170" y="120637"/>
                      <a:pt x="697679" y="116415"/>
                    </a:cubicBez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grpSp>
        <p:grpSp>
          <p:nvGrpSpPr>
            <p:cNvPr id="60" name="Group 59">
              <a:extLst>
                <a:ext uri="{FF2B5EF4-FFF2-40B4-BE49-F238E27FC236}">
                  <a16:creationId xmlns:a16="http://schemas.microsoft.com/office/drawing/2014/main" id="{40DF4DE3-A9B5-9080-DE69-EE93D2B8964C}"/>
                </a:ext>
              </a:extLst>
            </p:cNvPr>
            <p:cNvGrpSpPr/>
            <p:nvPr/>
          </p:nvGrpSpPr>
          <p:grpSpPr>
            <a:xfrm>
              <a:off x="8246591" y="5648874"/>
              <a:ext cx="566729" cy="587422"/>
              <a:chOff x="7009157" y="5547292"/>
              <a:chExt cx="698408" cy="723910"/>
            </a:xfrm>
          </p:grpSpPr>
          <p:sp>
            <p:nvSpPr>
              <p:cNvPr id="61" name="Freeform: Shape 60">
                <a:extLst>
                  <a:ext uri="{FF2B5EF4-FFF2-40B4-BE49-F238E27FC236}">
                    <a16:creationId xmlns:a16="http://schemas.microsoft.com/office/drawing/2014/main" id="{5FAE1757-F4DB-7E31-78F9-A4395F22329A}"/>
                  </a:ext>
                </a:extLst>
              </p:cNvPr>
              <p:cNvSpPr/>
              <p:nvPr/>
            </p:nvSpPr>
            <p:spPr>
              <a:xfrm>
                <a:off x="7157244" y="5899727"/>
                <a:ext cx="400050" cy="371475"/>
              </a:xfrm>
              <a:custGeom>
                <a:avLst/>
                <a:gdLst>
                  <a:gd name="connsiteX0" fmla="*/ 0 w 400050"/>
                  <a:gd name="connsiteY0" fmla="*/ 0 h 371475"/>
                  <a:gd name="connsiteX1" fmla="*/ 0 w 400050"/>
                  <a:gd name="connsiteY1" fmla="*/ 371475 h 371475"/>
                  <a:gd name="connsiteX2" fmla="*/ 66675 w 400050"/>
                  <a:gd name="connsiteY2" fmla="*/ 371475 h 371475"/>
                  <a:gd name="connsiteX3" fmla="*/ 66675 w 400050"/>
                  <a:gd name="connsiteY3" fmla="*/ 98898 h 371475"/>
                  <a:gd name="connsiteX4" fmla="*/ 85725 w 400050"/>
                  <a:gd name="connsiteY4" fmla="*/ 79848 h 371475"/>
                  <a:gd name="connsiteX5" fmla="*/ 104775 w 400050"/>
                  <a:gd name="connsiteY5" fmla="*/ 98898 h 371475"/>
                  <a:gd name="connsiteX6" fmla="*/ 104775 w 400050"/>
                  <a:gd name="connsiteY6" fmla="*/ 371475 h 371475"/>
                  <a:gd name="connsiteX7" fmla="*/ 180975 w 400050"/>
                  <a:gd name="connsiteY7" fmla="*/ 371475 h 371475"/>
                  <a:gd name="connsiteX8" fmla="*/ 180975 w 400050"/>
                  <a:gd name="connsiteY8" fmla="*/ 98898 h 371475"/>
                  <a:gd name="connsiteX9" fmla="*/ 200025 w 400050"/>
                  <a:gd name="connsiteY9" fmla="*/ 79848 h 371475"/>
                  <a:gd name="connsiteX10" fmla="*/ 219075 w 400050"/>
                  <a:gd name="connsiteY10" fmla="*/ 98898 h 371475"/>
                  <a:gd name="connsiteX11" fmla="*/ 219075 w 400050"/>
                  <a:gd name="connsiteY11" fmla="*/ 371475 h 371475"/>
                  <a:gd name="connsiteX12" fmla="*/ 295275 w 400050"/>
                  <a:gd name="connsiteY12" fmla="*/ 371475 h 371475"/>
                  <a:gd name="connsiteX13" fmla="*/ 295275 w 400050"/>
                  <a:gd name="connsiteY13" fmla="*/ 98898 h 371475"/>
                  <a:gd name="connsiteX14" fmla="*/ 314325 w 400050"/>
                  <a:gd name="connsiteY14" fmla="*/ 79848 h 371475"/>
                  <a:gd name="connsiteX15" fmla="*/ 333375 w 400050"/>
                  <a:gd name="connsiteY15" fmla="*/ 98898 h 371475"/>
                  <a:gd name="connsiteX16" fmla="*/ 333375 w 400050"/>
                  <a:gd name="connsiteY16" fmla="*/ 371475 h 371475"/>
                  <a:gd name="connsiteX17" fmla="*/ 400050 w 400050"/>
                  <a:gd name="connsiteY17" fmla="*/ 371475 h 371475"/>
                  <a:gd name="connsiteX18" fmla="*/ 400050 w 400050"/>
                  <a:gd name="connsiteY1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050" h="371475">
                    <a:moveTo>
                      <a:pt x="0" y="0"/>
                    </a:moveTo>
                    <a:lnTo>
                      <a:pt x="0" y="371475"/>
                    </a:lnTo>
                    <a:lnTo>
                      <a:pt x="66675" y="371475"/>
                    </a:lnTo>
                    <a:lnTo>
                      <a:pt x="66675" y="98898"/>
                    </a:lnTo>
                    <a:cubicBezTo>
                      <a:pt x="66675" y="88377"/>
                      <a:pt x="75204" y="79848"/>
                      <a:pt x="85725" y="79848"/>
                    </a:cubicBezTo>
                    <a:cubicBezTo>
                      <a:pt x="96246" y="79848"/>
                      <a:pt x="104775" y="88377"/>
                      <a:pt x="104775" y="98898"/>
                    </a:cubicBezTo>
                    <a:lnTo>
                      <a:pt x="104775" y="371475"/>
                    </a:lnTo>
                    <a:lnTo>
                      <a:pt x="180975" y="371475"/>
                    </a:lnTo>
                    <a:lnTo>
                      <a:pt x="180975" y="98898"/>
                    </a:lnTo>
                    <a:cubicBezTo>
                      <a:pt x="180975" y="88377"/>
                      <a:pt x="189504" y="79848"/>
                      <a:pt x="200025" y="79848"/>
                    </a:cubicBezTo>
                    <a:cubicBezTo>
                      <a:pt x="210546" y="79848"/>
                      <a:pt x="219075" y="88377"/>
                      <a:pt x="219075" y="98898"/>
                    </a:cubicBezTo>
                    <a:lnTo>
                      <a:pt x="219075" y="371475"/>
                    </a:lnTo>
                    <a:lnTo>
                      <a:pt x="295275" y="371475"/>
                    </a:lnTo>
                    <a:lnTo>
                      <a:pt x="295275" y="98898"/>
                    </a:lnTo>
                    <a:cubicBezTo>
                      <a:pt x="295275" y="88377"/>
                      <a:pt x="303804" y="79848"/>
                      <a:pt x="314325" y="79848"/>
                    </a:cubicBezTo>
                    <a:cubicBezTo>
                      <a:pt x="324846" y="79848"/>
                      <a:pt x="333375" y="88377"/>
                      <a:pt x="333375" y="98898"/>
                    </a:cubicBezTo>
                    <a:lnTo>
                      <a:pt x="333375" y="371475"/>
                    </a:lnTo>
                    <a:lnTo>
                      <a:pt x="400050" y="371475"/>
                    </a:lnTo>
                    <a:lnTo>
                      <a:pt x="400050" y="0"/>
                    </a:ln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sp>
            <p:nvSpPr>
              <p:cNvPr id="62" name="Freeform: Shape 61">
                <a:extLst>
                  <a:ext uri="{FF2B5EF4-FFF2-40B4-BE49-F238E27FC236}">
                    <a16:creationId xmlns:a16="http://schemas.microsoft.com/office/drawing/2014/main" id="{EDF5EA54-0551-8A60-9328-70FCBA92A3E9}"/>
                  </a:ext>
                </a:extLst>
              </p:cNvPr>
              <p:cNvSpPr/>
              <p:nvPr/>
            </p:nvSpPr>
            <p:spPr>
              <a:xfrm>
                <a:off x="7009157" y="5547292"/>
                <a:ext cx="698408" cy="314334"/>
              </a:xfrm>
              <a:custGeom>
                <a:avLst/>
                <a:gdLst>
                  <a:gd name="connsiteX0" fmla="*/ 697679 w 698408"/>
                  <a:gd name="connsiteY0" fmla="*/ 116415 h 314334"/>
                  <a:gd name="connsiteX1" fmla="*/ 697679 w 698408"/>
                  <a:gd name="connsiteY1" fmla="*/ 116415 h 314334"/>
                  <a:gd name="connsiteX2" fmla="*/ 567034 w 698408"/>
                  <a:gd name="connsiteY2" fmla="*/ 10 h 314334"/>
                  <a:gd name="connsiteX3" fmla="*/ 139905 w 698408"/>
                  <a:gd name="connsiteY3" fmla="*/ 10 h 314334"/>
                  <a:gd name="connsiteX4" fmla="*/ 18051 w 698408"/>
                  <a:gd name="connsiteY4" fmla="*/ 66866 h 314334"/>
                  <a:gd name="connsiteX5" fmla="*/ 109215 w 698408"/>
                  <a:gd name="connsiteY5" fmla="*/ 238135 h 314334"/>
                  <a:gd name="connsiteX6" fmla="*/ 120960 w 698408"/>
                  <a:gd name="connsiteY6" fmla="*/ 238135 h 314334"/>
                  <a:gd name="connsiteX7" fmla="*/ 171947 w 698408"/>
                  <a:gd name="connsiteY7" fmla="*/ 214741 h 314334"/>
                  <a:gd name="connsiteX8" fmla="*/ 171947 w 698408"/>
                  <a:gd name="connsiteY8" fmla="*/ 214741 h 314334"/>
                  <a:gd name="connsiteX9" fmla="*/ 190387 w 698408"/>
                  <a:gd name="connsiteY9" fmla="*/ 153086 h 314334"/>
                  <a:gd name="connsiteX10" fmla="*/ 149935 w 698408"/>
                  <a:gd name="connsiteY10" fmla="*/ 112128 h 314334"/>
                  <a:gd name="connsiteX11" fmla="*/ 114749 w 698408"/>
                  <a:gd name="connsiteY11" fmla="*/ 144399 h 314334"/>
                  <a:gd name="connsiteX12" fmla="*/ 122969 w 698408"/>
                  <a:gd name="connsiteY12" fmla="*/ 157467 h 314334"/>
                  <a:gd name="connsiteX13" fmla="*/ 130490 w 698408"/>
                  <a:gd name="connsiteY13" fmla="*/ 176221 h 314334"/>
                  <a:gd name="connsiteX14" fmla="*/ 128741 w 698408"/>
                  <a:gd name="connsiteY14" fmla="*/ 179232 h 314334"/>
                  <a:gd name="connsiteX15" fmla="*/ 109987 w 698408"/>
                  <a:gd name="connsiteY15" fmla="*/ 182890 h 314334"/>
                  <a:gd name="connsiteX16" fmla="*/ 86174 w 698408"/>
                  <a:gd name="connsiteY16" fmla="*/ 144361 h 314334"/>
                  <a:gd name="connsiteX17" fmla="*/ 145851 w 698408"/>
                  <a:gd name="connsiteY17" fmla="*/ 83420 h 314334"/>
                  <a:gd name="connsiteX18" fmla="*/ 149935 w 698408"/>
                  <a:gd name="connsiteY18" fmla="*/ 83515 h 314334"/>
                  <a:gd name="connsiteX19" fmla="*/ 218619 w 698408"/>
                  <a:gd name="connsiteY19" fmla="*/ 148647 h 314334"/>
                  <a:gd name="connsiteX20" fmla="*/ 148087 w 698408"/>
                  <a:gd name="connsiteY20" fmla="*/ 264681 h 314334"/>
                  <a:gd name="connsiteX21" fmla="*/ 148087 w 698408"/>
                  <a:gd name="connsiteY21" fmla="*/ 314335 h 314334"/>
                  <a:gd name="connsiteX22" fmla="*/ 548137 w 698408"/>
                  <a:gd name="connsiteY22" fmla="*/ 314335 h 314334"/>
                  <a:gd name="connsiteX23" fmla="*/ 548137 w 698408"/>
                  <a:gd name="connsiteY23" fmla="*/ 264014 h 314334"/>
                  <a:gd name="connsiteX24" fmla="*/ 479757 w 698408"/>
                  <a:gd name="connsiteY24" fmla="*/ 148676 h 314334"/>
                  <a:gd name="connsiteX25" fmla="*/ 548442 w 698408"/>
                  <a:gd name="connsiteY25" fmla="*/ 83534 h 314334"/>
                  <a:gd name="connsiteX26" fmla="*/ 612160 w 698408"/>
                  <a:gd name="connsiteY26" fmla="*/ 140236 h 314334"/>
                  <a:gd name="connsiteX27" fmla="*/ 612259 w 698408"/>
                  <a:gd name="connsiteY27" fmla="*/ 144380 h 314334"/>
                  <a:gd name="connsiteX28" fmla="*/ 588447 w 698408"/>
                  <a:gd name="connsiteY28" fmla="*/ 182909 h 314334"/>
                  <a:gd name="connsiteX29" fmla="*/ 569663 w 698408"/>
                  <a:gd name="connsiteY29" fmla="*/ 179213 h 314334"/>
                  <a:gd name="connsiteX30" fmla="*/ 572425 w 698408"/>
                  <a:gd name="connsiteY30" fmla="*/ 159197 h 314334"/>
                  <a:gd name="connsiteX31" fmla="*/ 575435 w 698408"/>
                  <a:gd name="connsiteY31" fmla="*/ 157448 h 314334"/>
                  <a:gd name="connsiteX32" fmla="*/ 583655 w 698408"/>
                  <a:gd name="connsiteY32" fmla="*/ 144380 h 314334"/>
                  <a:gd name="connsiteX33" fmla="*/ 548413 w 698408"/>
                  <a:gd name="connsiteY33" fmla="*/ 112109 h 314334"/>
                  <a:gd name="connsiteX34" fmla="*/ 507960 w 698408"/>
                  <a:gd name="connsiteY34" fmla="*/ 153067 h 314334"/>
                  <a:gd name="connsiteX35" fmla="*/ 521143 w 698408"/>
                  <a:gd name="connsiteY35" fmla="*/ 207893 h 314334"/>
                  <a:gd name="connsiteX36" fmla="*/ 526410 w 698408"/>
                  <a:gd name="connsiteY36" fmla="*/ 214722 h 314334"/>
                  <a:gd name="connsiteX37" fmla="*/ 526696 w 698408"/>
                  <a:gd name="connsiteY37" fmla="*/ 215065 h 314334"/>
                  <a:gd name="connsiteX38" fmla="*/ 579455 w 698408"/>
                  <a:gd name="connsiteY38" fmla="*/ 238135 h 314334"/>
                  <a:gd name="connsiteX39" fmla="*/ 589170 w 698408"/>
                  <a:gd name="connsiteY39" fmla="*/ 238135 h 314334"/>
                  <a:gd name="connsiteX40" fmla="*/ 698409 w 698408"/>
                  <a:gd name="connsiteY40" fmla="*/ 129137 h 314334"/>
                  <a:gd name="connsiteX41" fmla="*/ 697679 w 698408"/>
                  <a:gd name="connsiteY41" fmla="*/ 116415 h 3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8408" h="314334">
                    <a:moveTo>
                      <a:pt x="697679" y="116415"/>
                    </a:moveTo>
                    <a:lnTo>
                      <a:pt x="697679" y="116415"/>
                    </a:lnTo>
                    <a:cubicBezTo>
                      <a:pt x="690036" y="50053"/>
                      <a:pt x="633835" y="-23"/>
                      <a:pt x="567034" y="10"/>
                    </a:cubicBezTo>
                    <a:lnTo>
                      <a:pt x="139905" y="10"/>
                    </a:lnTo>
                    <a:cubicBezTo>
                      <a:pt x="90386" y="-565"/>
                      <a:pt x="44171" y="24792"/>
                      <a:pt x="18051" y="66866"/>
                    </a:cubicBezTo>
                    <a:cubicBezTo>
                      <a:pt x="-31279" y="149123"/>
                      <a:pt x="27567" y="238135"/>
                      <a:pt x="109215" y="238135"/>
                    </a:cubicBezTo>
                    <a:lnTo>
                      <a:pt x="120960" y="238135"/>
                    </a:lnTo>
                    <a:cubicBezTo>
                      <a:pt x="140552" y="238136"/>
                      <a:pt x="159170" y="229593"/>
                      <a:pt x="171947" y="214741"/>
                    </a:cubicBezTo>
                    <a:lnTo>
                      <a:pt x="171947" y="214741"/>
                    </a:lnTo>
                    <a:cubicBezTo>
                      <a:pt x="186811" y="197872"/>
                      <a:pt x="193549" y="175345"/>
                      <a:pt x="190387" y="153086"/>
                    </a:cubicBezTo>
                    <a:cubicBezTo>
                      <a:pt x="187282" y="133217"/>
                      <a:pt x="172052" y="112128"/>
                      <a:pt x="149935" y="112128"/>
                    </a:cubicBezTo>
                    <a:cubicBezTo>
                      <a:pt x="128560" y="112128"/>
                      <a:pt x="114749" y="124797"/>
                      <a:pt x="114749" y="144399"/>
                    </a:cubicBezTo>
                    <a:cubicBezTo>
                      <a:pt x="114742" y="149975"/>
                      <a:pt x="117940" y="155059"/>
                      <a:pt x="122969" y="157467"/>
                    </a:cubicBezTo>
                    <a:cubicBezTo>
                      <a:pt x="130225" y="160570"/>
                      <a:pt x="133592" y="168966"/>
                      <a:pt x="130490" y="176221"/>
                    </a:cubicBezTo>
                    <a:cubicBezTo>
                      <a:pt x="130032" y="177293"/>
                      <a:pt x="129445" y="178303"/>
                      <a:pt x="128741" y="179232"/>
                    </a:cubicBezTo>
                    <a:cubicBezTo>
                      <a:pt x="124191" y="184817"/>
                      <a:pt x="116302" y="186356"/>
                      <a:pt x="109987" y="182890"/>
                    </a:cubicBezTo>
                    <a:cubicBezTo>
                      <a:pt x="95417" y="175567"/>
                      <a:pt x="86209" y="160668"/>
                      <a:pt x="86174" y="144361"/>
                    </a:cubicBezTo>
                    <a:cubicBezTo>
                      <a:pt x="85825" y="111053"/>
                      <a:pt x="112543" y="83769"/>
                      <a:pt x="145851" y="83420"/>
                    </a:cubicBezTo>
                    <a:cubicBezTo>
                      <a:pt x="147213" y="83406"/>
                      <a:pt x="148574" y="83437"/>
                      <a:pt x="149935" y="83515"/>
                    </a:cubicBezTo>
                    <a:cubicBezTo>
                      <a:pt x="183272" y="83515"/>
                      <a:pt x="212800" y="111519"/>
                      <a:pt x="218619" y="148647"/>
                    </a:cubicBezTo>
                    <a:cubicBezTo>
                      <a:pt x="225490" y="199134"/>
                      <a:pt x="196068" y="247536"/>
                      <a:pt x="148087" y="264681"/>
                    </a:cubicBezTo>
                    <a:lnTo>
                      <a:pt x="148087" y="314335"/>
                    </a:lnTo>
                    <a:lnTo>
                      <a:pt x="548137" y="314335"/>
                    </a:lnTo>
                    <a:lnTo>
                      <a:pt x="548137" y="264014"/>
                    </a:lnTo>
                    <a:cubicBezTo>
                      <a:pt x="501384" y="246041"/>
                      <a:pt x="473090" y="198318"/>
                      <a:pt x="479757" y="148676"/>
                    </a:cubicBezTo>
                    <a:cubicBezTo>
                      <a:pt x="485567" y="111528"/>
                      <a:pt x="515095" y="83534"/>
                      <a:pt x="548442" y="83534"/>
                    </a:cubicBezTo>
                    <a:cubicBezTo>
                      <a:pt x="581694" y="81597"/>
                      <a:pt x="610223" y="106983"/>
                      <a:pt x="612160" y="140236"/>
                    </a:cubicBezTo>
                    <a:cubicBezTo>
                      <a:pt x="612241" y="141616"/>
                      <a:pt x="612273" y="142998"/>
                      <a:pt x="612259" y="144380"/>
                    </a:cubicBezTo>
                    <a:cubicBezTo>
                      <a:pt x="612225" y="160687"/>
                      <a:pt x="603016" y="175586"/>
                      <a:pt x="588447" y="182909"/>
                    </a:cubicBezTo>
                    <a:cubicBezTo>
                      <a:pt x="582116" y="186382"/>
                      <a:pt x="574206" y="184826"/>
                      <a:pt x="569663" y="179213"/>
                    </a:cubicBezTo>
                    <a:cubicBezTo>
                      <a:pt x="564899" y="172924"/>
                      <a:pt x="566134" y="163961"/>
                      <a:pt x="572425" y="159197"/>
                    </a:cubicBezTo>
                    <a:cubicBezTo>
                      <a:pt x="573353" y="158493"/>
                      <a:pt x="574364" y="157906"/>
                      <a:pt x="575435" y="157448"/>
                    </a:cubicBezTo>
                    <a:cubicBezTo>
                      <a:pt x="580465" y="155040"/>
                      <a:pt x="583663" y="149956"/>
                      <a:pt x="583655" y="144380"/>
                    </a:cubicBezTo>
                    <a:cubicBezTo>
                      <a:pt x="583655" y="124778"/>
                      <a:pt x="569835" y="112109"/>
                      <a:pt x="548413" y="112109"/>
                    </a:cubicBezTo>
                    <a:cubicBezTo>
                      <a:pt x="526296" y="112109"/>
                      <a:pt x="511065" y="133217"/>
                      <a:pt x="507960" y="153067"/>
                    </a:cubicBezTo>
                    <a:cubicBezTo>
                      <a:pt x="505153" y="172357"/>
                      <a:pt x="509874" y="191987"/>
                      <a:pt x="521143" y="207893"/>
                    </a:cubicBezTo>
                    <a:cubicBezTo>
                      <a:pt x="522779" y="210259"/>
                      <a:pt x="524538" y="212538"/>
                      <a:pt x="526410" y="214722"/>
                    </a:cubicBezTo>
                    <a:lnTo>
                      <a:pt x="526696" y="215065"/>
                    </a:lnTo>
                    <a:cubicBezTo>
                      <a:pt x="540117" y="230026"/>
                      <a:pt x="559359" y="238440"/>
                      <a:pt x="579455" y="238135"/>
                    </a:cubicBezTo>
                    <a:lnTo>
                      <a:pt x="589170" y="238135"/>
                    </a:lnTo>
                    <a:cubicBezTo>
                      <a:pt x="649435" y="238201"/>
                      <a:pt x="698343" y="189401"/>
                      <a:pt x="698409" y="129137"/>
                    </a:cubicBezTo>
                    <a:cubicBezTo>
                      <a:pt x="698414" y="124885"/>
                      <a:pt x="698170" y="120637"/>
                      <a:pt x="697679" y="116415"/>
                    </a:cubicBez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grpSp>
        <p:grpSp>
          <p:nvGrpSpPr>
            <p:cNvPr id="66" name="Group 65">
              <a:extLst>
                <a:ext uri="{FF2B5EF4-FFF2-40B4-BE49-F238E27FC236}">
                  <a16:creationId xmlns:a16="http://schemas.microsoft.com/office/drawing/2014/main" id="{85DEA6A6-CD3F-A03E-FEAD-16B98F67711E}"/>
                </a:ext>
              </a:extLst>
            </p:cNvPr>
            <p:cNvGrpSpPr/>
            <p:nvPr/>
          </p:nvGrpSpPr>
          <p:grpSpPr>
            <a:xfrm>
              <a:off x="9240229" y="5648874"/>
              <a:ext cx="566729" cy="587422"/>
              <a:chOff x="7009157" y="5547292"/>
              <a:chExt cx="698408" cy="723910"/>
            </a:xfrm>
          </p:grpSpPr>
          <p:sp>
            <p:nvSpPr>
              <p:cNvPr id="67" name="Freeform: Shape 66">
                <a:extLst>
                  <a:ext uri="{FF2B5EF4-FFF2-40B4-BE49-F238E27FC236}">
                    <a16:creationId xmlns:a16="http://schemas.microsoft.com/office/drawing/2014/main" id="{FFA004BF-9831-E5A3-2A3A-1EA50D528145}"/>
                  </a:ext>
                </a:extLst>
              </p:cNvPr>
              <p:cNvSpPr/>
              <p:nvPr/>
            </p:nvSpPr>
            <p:spPr>
              <a:xfrm>
                <a:off x="7157244" y="5899727"/>
                <a:ext cx="400050" cy="371475"/>
              </a:xfrm>
              <a:custGeom>
                <a:avLst/>
                <a:gdLst>
                  <a:gd name="connsiteX0" fmla="*/ 0 w 400050"/>
                  <a:gd name="connsiteY0" fmla="*/ 0 h 371475"/>
                  <a:gd name="connsiteX1" fmla="*/ 0 w 400050"/>
                  <a:gd name="connsiteY1" fmla="*/ 371475 h 371475"/>
                  <a:gd name="connsiteX2" fmla="*/ 66675 w 400050"/>
                  <a:gd name="connsiteY2" fmla="*/ 371475 h 371475"/>
                  <a:gd name="connsiteX3" fmla="*/ 66675 w 400050"/>
                  <a:gd name="connsiteY3" fmla="*/ 98898 h 371475"/>
                  <a:gd name="connsiteX4" fmla="*/ 85725 w 400050"/>
                  <a:gd name="connsiteY4" fmla="*/ 79848 h 371475"/>
                  <a:gd name="connsiteX5" fmla="*/ 104775 w 400050"/>
                  <a:gd name="connsiteY5" fmla="*/ 98898 h 371475"/>
                  <a:gd name="connsiteX6" fmla="*/ 104775 w 400050"/>
                  <a:gd name="connsiteY6" fmla="*/ 371475 h 371475"/>
                  <a:gd name="connsiteX7" fmla="*/ 180975 w 400050"/>
                  <a:gd name="connsiteY7" fmla="*/ 371475 h 371475"/>
                  <a:gd name="connsiteX8" fmla="*/ 180975 w 400050"/>
                  <a:gd name="connsiteY8" fmla="*/ 98898 h 371475"/>
                  <a:gd name="connsiteX9" fmla="*/ 200025 w 400050"/>
                  <a:gd name="connsiteY9" fmla="*/ 79848 h 371475"/>
                  <a:gd name="connsiteX10" fmla="*/ 219075 w 400050"/>
                  <a:gd name="connsiteY10" fmla="*/ 98898 h 371475"/>
                  <a:gd name="connsiteX11" fmla="*/ 219075 w 400050"/>
                  <a:gd name="connsiteY11" fmla="*/ 371475 h 371475"/>
                  <a:gd name="connsiteX12" fmla="*/ 295275 w 400050"/>
                  <a:gd name="connsiteY12" fmla="*/ 371475 h 371475"/>
                  <a:gd name="connsiteX13" fmla="*/ 295275 w 400050"/>
                  <a:gd name="connsiteY13" fmla="*/ 98898 h 371475"/>
                  <a:gd name="connsiteX14" fmla="*/ 314325 w 400050"/>
                  <a:gd name="connsiteY14" fmla="*/ 79848 h 371475"/>
                  <a:gd name="connsiteX15" fmla="*/ 333375 w 400050"/>
                  <a:gd name="connsiteY15" fmla="*/ 98898 h 371475"/>
                  <a:gd name="connsiteX16" fmla="*/ 333375 w 400050"/>
                  <a:gd name="connsiteY16" fmla="*/ 371475 h 371475"/>
                  <a:gd name="connsiteX17" fmla="*/ 400050 w 400050"/>
                  <a:gd name="connsiteY17" fmla="*/ 371475 h 371475"/>
                  <a:gd name="connsiteX18" fmla="*/ 400050 w 400050"/>
                  <a:gd name="connsiteY1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050" h="371475">
                    <a:moveTo>
                      <a:pt x="0" y="0"/>
                    </a:moveTo>
                    <a:lnTo>
                      <a:pt x="0" y="371475"/>
                    </a:lnTo>
                    <a:lnTo>
                      <a:pt x="66675" y="371475"/>
                    </a:lnTo>
                    <a:lnTo>
                      <a:pt x="66675" y="98898"/>
                    </a:lnTo>
                    <a:cubicBezTo>
                      <a:pt x="66675" y="88377"/>
                      <a:pt x="75204" y="79848"/>
                      <a:pt x="85725" y="79848"/>
                    </a:cubicBezTo>
                    <a:cubicBezTo>
                      <a:pt x="96246" y="79848"/>
                      <a:pt x="104775" y="88377"/>
                      <a:pt x="104775" y="98898"/>
                    </a:cubicBezTo>
                    <a:lnTo>
                      <a:pt x="104775" y="371475"/>
                    </a:lnTo>
                    <a:lnTo>
                      <a:pt x="180975" y="371475"/>
                    </a:lnTo>
                    <a:lnTo>
                      <a:pt x="180975" y="98898"/>
                    </a:lnTo>
                    <a:cubicBezTo>
                      <a:pt x="180975" y="88377"/>
                      <a:pt x="189504" y="79848"/>
                      <a:pt x="200025" y="79848"/>
                    </a:cubicBezTo>
                    <a:cubicBezTo>
                      <a:pt x="210546" y="79848"/>
                      <a:pt x="219075" y="88377"/>
                      <a:pt x="219075" y="98898"/>
                    </a:cubicBezTo>
                    <a:lnTo>
                      <a:pt x="219075" y="371475"/>
                    </a:lnTo>
                    <a:lnTo>
                      <a:pt x="295275" y="371475"/>
                    </a:lnTo>
                    <a:lnTo>
                      <a:pt x="295275" y="98898"/>
                    </a:lnTo>
                    <a:cubicBezTo>
                      <a:pt x="295275" y="88377"/>
                      <a:pt x="303804" y="79848"/>
                      <a:pt x="314325" y="79848"/>
                    </a:cubicBezTo>
                    <a:cubicBezTo>
                      <a:pt x="324846" y="79848"/>
                      <a:pt x="333375" y="88377"/>
                      <a:pt x="333375" y="98898"/>
                    </a:cubicBezTo>
                    <a:lnTo>
                      <a:pt x="333375" y="371475"/>
                    </a:lnTo>
                    <a:lnTo>
                      <a:pt x="400050" y="371475"/>
                    </a:lnTo>
                    <a:lnTo>
                      <a:pt x="400050" y="0"/>
                    </a:ln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sp>
            <p:nvSpPr>
              <p:cNvPr id="68" name="Freeform: Shape 67">
                <a:extLst>
                  <a:ext uri="{FF2B5EF4-FFF2-40B4-BE49-F238E27FC236}">
                    <a16:creationId xmlns:a16="http://schemas.microsoft.com/office/drawing/2014/main" id="{214B4A9A-9DDF-6225-9899-484776CD2E13}"/>
                  </a:ext>
                </a:extLst>
              </p:cNvPr>
              <p:cNvSpPr/>
              <p:nvPr/>
            </p:nvSpPr>
            <p:spPr>
              <a:xfrm>
                <a:off x="7009157" y="5547292"/>
                <a:ext cx="698408" cy="314334"/>
              </a:xfrm>
              <a:custGeom>
                <a:avLst/>
                <a:gdLst>
                  <a:gd name="connsiteX0" fmla="*/ 697679 w 698408"/>
                  <a:gd name="connsiteY0" fmla="*/ 116415 h 314334"/>
                  <a:gd name="connsiteX1" fmla="*/ 697679 w 698408"/>
                  <a:gd name="connsiteY1" fmla="*/ 116415 h 314334"/>
                  <a:gd name="connsiteX2" fmla="*/ 567034 w 698408"/>
                  <a:gd name="connsiteY2" fmla="*/ 10 h 314334"/>
                  <a:gd name="connsiteX3" fmla="*/ 139905 w 698408"/>
                  <a:gd name="connsiteY3" fmla="*/ 10 h 314334"/>
                  <a:gd name="connsiteX4" fmla="*/ 18051 w 698408"/>
                  <a:gd name="connsiteY4" fmla="*/ 66866 h 314334"/>
                  <a:gd name="connsiteX5" fmla="*/ 109215 w 698408"/>
                  <a:gd name="connsiteY5" fmla="*/ 238135 h 314334"/>
                  <a:gd name="connsiteX6" fmla="*/ 120960 w 698408"/>
                  <a:gd name="connsiteY6" fmla="*/ 238135 h 314334"/>
                  <a:gd name="connsiteX7" fmla="*/ 171947 w 698408"/>
                  <a:gd name="connsiteY7" fmla="*/ 214741 h 314334"/>
                  <a:gd name="connsiteX8" fmla="*/ 171947 w 698408"/>
                  <a:gd name="connsiteY8" fmla="*/ 214741 h 314334"/>
                  <a:gd name="connsiteX9" fmla="*/ 190387 w 698408"/>
                  <a:gd name="connsiteY9" fmla="*/ 153086 h 314334"/>
                  <a:gd name="connsiteX10" fmla="*/ 149935 w 698408"/>
                  <a:gd name="connsiteY10" fmla="*/ 112128 h 314334"/>
                  <a:gd name="connsiteX11" fmla="*/ 114749 w 698408"/>
                  <a:gd name="connsiteY11" fmla="*/ 144399 h 314334"/>
                  <a:gd name="connsiteX12" fmla="*/ 122969 w 698408"/>
                  <a:gd name="connsiteY12" fmla="*/ 157467 h 314334"/>
                  <a:gd name="connsiteX13" fmla="*/ 130490 w 698408"/>
                  <a:gd name="connsiteY13" fmla="*/ 176221 h 314334"/>
                  <a:gd name="connsiteX14" fmla="*/ 128741 w 698408"/>
                  <a:gd name="connsiteY14" fmla="*/ 179232 h 314334"/>
                  <a:gd name="connsiteX15" fmla="*/ 109987 w 698408"/>
                  <a:gd name="connsiteY15" fmla="*/ 182890 h 314334"/>
                  <a:gd name="connsiteX16" fmla="*/ 86174 w 698408"/>
                  <a:gd name="connsiteY16" fmla="*/ 144361 h 314334"/>
                  <a:gd name="connsiteX17" fmla="*/ 145851 w 698408"/>
                  <a:gd name="connsiteY17" fmla="*/ 83420 h 314334"/>
                  <a:gd name="connsiteX18" fmla="*/ 149935 w 698408"/>
                  <a:gd name="connsiteY18" fmla="*/ 83515 h 314334"/>
                  <a:gd name="connsiteX19" fmla="*/ 218619 w 698408"/>
                  <a:gd name="connsiteY19" fmla="*/ 148647 h 314334"/>
                  <a:gd name="connsiteX20" fmla="*/ 148087 w 698408"/>
                  <a:gd name="connsiteY20" fmla="*/ 264681 h 314334"/>
                  <a:gd name="connsiteX21" fmla="*/ 148087 w 698408"/>
                  <a:gd name="connsiteY21" fmla="*/ 314335 h 314334"/>
                  <a:gd name="connsiteX22" fmla="*/ 548137 w 698408"/>
                  <a:gd name="connsiteY22" fmla="*/ 314335 h 314334"/>
                  <a:gd name="connsiteX23" fmla="*/ 548137 w 698408"/>
                  <a:gd name="connsiteY23" fmla="*/ 264014 h 314334"/>
                  <a:gd name="connsiteX24" fmla="*/ 479757 w 698408"/>
                  <a:gd name="connsiteY24" fmla="*/ 148676 h 314334"/>
                  <a:gd name="connsiteX25" fmla="*/ 548442 w 698408"/>
                  <a:gd name="connsiteY25" fmla="*/ 83534 h 314334"/>
                  <a:gd name="connsiteX26" fmla="*/ 612160 w 698408"/>
                  <a:gd name="connsiteY26" fmla="*/ 140236 h 314334"/>
                  <a:gd name="connsiteX27" fmla="*/ 612259 w 698408"/>
                  <a:gd name="connsiteY27" fmla="*/ 144380 h 314334"/>
                  <a:gd name="connsiteX28" fmla="*/ 588447 w 698408"/>
                  <a:gd name="connsiteY28" fmla="*/ 182909 h 314334"/>
                  <a:gd name="connsiteX29" fmla="*/ 569663 w 698408"/>
                  <a:gd name="connsiteY29" fmla="*/ 179213 h 314334"/>
                  <a:gd name="connsiteX30" fmla="*/ 572425 w 698408"/>
                  <a:gd name="connsiteY30" fmla="*/ 159197 h 314334"/>
                  <a:gd name="connsiteX31" fmla="*/ 575435 w 698408"/>
                  <a:gd name="connsiteY31" fmla="*/ 157448 h 314334"/>
                  <a:gd name="connsiteX32" fmla="*/ 583655 w 698408"/>
                  <a:gd name="connsiteY32" fmla="*/ 144380 h 314334"/>
                  <a:gd name="connsiteX33" fmla="*/ 548413 w 698408"/>
                  <a:gd name="connsiteY33" fmla="*/ 112109 h 314334"/>
                  <a:gd name="connsiteX34" fmla="*/ 507960 w 698408"/>
                  <a:gd name="connsiteY34" fmla="*/ 153067 h 314334"/>
                  <a:gd name="connsiteX35" fmla="*/ 521143 w 698408"/>
                  <a:gd name="connsiteY35" fmla="*/ 207893 h 314334"/>
                  <a:gd name="connsiteX36" fmla="*/ 526410 w 698408"/>
                  <a:gd name="connsiteY36" fmla="*/ 214722 h 314334"/>
                  <a:gd name="connsiteX37" fmla="*/ 526696 w 698408"/>
                  <a:gd name="connsiteY37" fmla="*/ 215065 h 314334"/>
                  <a:gd name="connsiteX38" fmla="*/ 579455 w 698408"/>
                  <a:gd name="connsiteY38" fmla="*/ 238135 h 314334"/>
                  <a:gd name="connsiteX39" fmla="*/ 589170 w 698408"/>
                  <a:gd name="connsiteY39" fmla="*/ 238135 h 314334"/>
                  <a:gd name="connsiteX40" fmla="*/ 698409 w 698408"/>
                  <a:gd name="connsiteY40" fmla="*/ 129137 h 314334"/>
                  <a:gd name="connsiteX41" fmla="*/ 697679 w 698408"/>
                  <a:gd name="connsiteY41" fmla="*/ 116415 h 3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8408" h="314334">
                    <a:moveTo>
                      <a:pt x="697679" y="116415"/>
                    </a:moveTo>
                    <a:lnTo>
                      <a:pt x="697679" y="116415"/>
                    </a:lnTo>
                    <a:cubicBezTo>
                      <a:pt x="690036" y="50053"/>
                      <a:pt x="633835" y="-23"/>
                      <a:pt x="567034" y="10"/>
                    </a:cubicBezTo>
                    <a:lnTo>
                      <a:pt x="139905" y="10"/>
                    </a:lnTo>
                    <a:cubicBezTo>
                      <a:pt x="90386" y="-565"/>
                      <a:pt x="44171" y="24792"/>
                      <a:pt x="18051" y="66866"/>
                    </a:cubicBezTo>
                    <a:cubicBezTo>
                      <a:pt x="-31279" y="149123"/>
                      <a:pt x="27567" y="238135"/>
                      <a:pt x="109215" y="238135"/>
                    </a:cubicBezTo>
                    <a:lnTo>
                      <a:pt x="120960" y="238135"/>
                    </a:lnTo>
                    <a:cubicBezTo>
                      <a:pt x="140552" y="238136"/>
                      <a:pt x="159170" y="229593"/>
                      <a:pt x="171947" y="214741"/>
                    </a:cubicBezTo>
                    <a:lnTo>
                      <a:pt x="171947" y="214741"/>
                    </a:lnTo>
                    <a:cubicBezTo>
                      <a:pt x="186811" y="197872"/>
                      <a:pt x="193549" y="175345"/>
                      <a:pt x="190387" y="153086"/>
                    </a:cubicBezTo>
                    <a:cubicBezTo>
                      <a:pt x="187282" y="133217"/>
                      <a:pt x="172052" y="112128"/>
                      <a:pt x="149935" y="112128"/>
                    </a:cubicBezTo>
                    <a:cubicBezTo>
                      <a:pt x="128560" y="112128"/>
                      <a:pt x="114749" y="124797"/>
                      <a:pt x="114749" y="144399"/>
                    </a:cubicBezTo>
                    <a:cubicBezTo>
                      <a:pt x="114742" y="149975"/>
                      <a:pt x="117940" y="155059"/>
                      <a:pt x="122969" y="157467"/>
                    </a:cubicBezTo>
                    <a:cubicBezTo>
                      <a:pt x="130225" y="160570"/>
                      <a:pt x="133592" y="168966"/>
                      <a:pt x="130490" y="176221"/>
                    </a:cubicBezTo>
                    <a:cubicBezTo>
                      <a:pt x="130032" y="177293"/>
                      <a:pt x="129445" y="178303"/>
                      <a:pt x="128741" y="179232"/>
                    </a:cubicBezTo>
                    <a:cubicBezTo>
                      <a:pt x="124191" y="184817"/>
                      <a:pt x="116302" y="186356"/>
                      <a:pt x="109987" y="182890"/>
                    </a:cubicBezTo>
                    <a:cubicBezTo>
                      <a:pt x="95417" y="175567"/>
                      <a:pt x="86209" y="160668"/>
                      <a:pt x="86174" y="144361"/>
                    </a:cubicBezTo>
                    <a:cubicBezTo>
                      <a:pt x="85825" y="111053"/>
                      <a:pt x="112543" y="83769"/>
                      <a:pt x="145851" y="83420"/>
                    </a:cubicBezTo>
                    <a:cubicBezTo>
                      <a:pt x="147213" y="83406"/>
                      <a:pt x="148574" y="83437"/>
                      <a:pt x="149935" y="83515"/>
                    </a:cubicBezTo>
                    <a:cubicBezTo>
                      <a:pt x="183272" y="83515"/>
                      <a:pt x="212800" y="111519"/>
                      <a:pt x="218619" y="148647"/>
                    </a:cubicBezTo>
                    <a:cubicBezTo>
                      <a:pt x="225490" y="199134"/>
                      <a:pt x="196068" y="247536"/>
                      <a:pt x="148087" y="264681"/>
                    </a:cubicBezTo>
                    <a:lnTo>
                      <a:pt x="148087" y="314335"/>
                    </a:lnTo>
                    <a:lnTo>
                      <a:pt x="548137" y="314335"/>
                    </a:lnTo>
                    <a:lnTo>
                      <a:pt x="548137" y="264014"/>
                    </a:lnTo>
                    <a:cubicBezTo>
                      <a:pt x="501384" y="246041"/>
                      <a:pt x="473090" y="198318"/>
                      <a:pt x="479757" y="148676"/>
                    </a:cubicBezTo>
                    <a:cubicBezTo>
                      <a:pt x="485567" y="111528"/>
                      <a:pt x="515095" y="83534"/>
                      <a:pt x="548442" y="83534"/>
                    </a:cubicBezTo>
                    <a:cubicBezTo>
                      <a:pt x="581694" y="81597"/>
                      <a:pt x="610223" y="106983"/>
                      <a:pt x="612160" y="140236"/>
                    </a:cubicBezTo>
                    <a:cubicBezTo>
                      <a:pt x="612241" y="141616"/>
                      <a:pt x="612273" y="142998"/>
                      <a:pt x="612259" y="144380"/>
                    </a:cubicBezTo>
                    <a:cubicBezTo>
                      <a:pt x="612225" y="160687"/>
                      <a:pt x="603016" y="175586"/>
                      <a:pt x="588447" y="182909"/>
                    </a:cubicBezTo>
                    <a:cubicBezTo>
                      <a:pt x="582116" y="186382"/>
                      <a:pt x="574206" y="184826"/>
                      <a:pt x="569663" y="179213"/>
                    </a:cubicBezTo>
                    <a:cubicBezTo>
                      <a:pt x="564899" y="172924"/>
                      <a:pt x="566134" y="163961"/>
                      <a:pt x="572425" y="159197"/>
                    </a:cubicBezTo>
                    <a:cubicBezTo>
                      <a:pt x="573353" y="158493"/>
                      <a:pt x="574364" y="157906"/>
                      <a:pt x="575435" y="157448"/>
                    </a:cubicBezTo>
                    <a:cubicBezTo>
                      <a:pt x="580465" y="155040"/>
                      <a:pt x="583663" y="149956"/>
                      <a:pt x="583655" y="144380"/>
                    </a:cubicBezTo>
                    <a:cubicBezTo>
                      <a:pt x="583655" y="124778"/>
                      <a:pt x="569835" y="112109"/>
                      <a:pt x="548413" y="112109"/>
                    </a:cubicBezTo>
                    <a:cubicBezTo>
                      <a:pt x="526296" y="112109"/>
                      <a:pt x="511065" y="133217"/>
                      <a:pt x="507960" y="153067"/>
                    </a:cubicBezTo>
                    <a:cubicBezTo>
                      <a:pt x="505153" y="172357"/>
                      <a:pt x="509874" y="191987"/>
                      <a:pt x="521143" y="207893"/>
                    </a:cubicBezTo>
                    <a:cubicBezTo>
                      <a:pt x="522779" y="210259"/>
                      <a:pt x="524538" y="212538"/>
                      <a:pt x="526410" y="214722"/>
                    </a:cubicBezTo>
                    <a:lnTo>
                      <a:pt x="526696" y="215065"/>
                    </a:lnTo>
                    <a:cubicBezTo>
                      <a:pt x="540117" y="230026"/>
                      <a:pt x="559359" y="238440"/>
                      <a:pt x="579455" y="238135"/>
                    </a:cubicBezTo>
                    <a:lnTo>
                      <a:pt x="589170" y="238135"/>
                    </a:lnTo>
                    <a:cubicBezTo>
                      <a:pt x="649435" y="238201"/>
                      <a:pt x="698343" y="189401"/>
                      <a:pt x="698409" y="129137"/>
                    </a:cubicBezTo>
                    <a:cubicBezTo>
                      <a:pt x="698414" y="124885"/>
                      <a:pt x="698170" y="120637"/>
                      <a:pt x="697679" y="116415"/>
                    </a:cubicBez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grpSp>
        <p:grpSp>
          <p:nvGrpSpPr>
            <p:cNvPr id="72" name="Group 71">
              <a:extLst>
                <a:ext uri="{FF2B5EF4-FFF2-40B4-BE49-F238E27FC236}">
                  <a16:creationId xmlns:a16="http://schemas.microsoft.com/office/drawing/2014/main" id="{F3856463-2F8A-87F5-7827-46DE8DD3DF47}"/>
                </a:ext>
              </a:extLst>
            </p:cNvPr>
            <p:cNvGrpSpPr/>
            <p:nvPr/>
          </p:nvGrpSpPr>
          <p:grpSpPr>
            <a:xfrm>
              <a:off x="10142087" y="5648874"/>
              <a:ext cx="566729" cy="587422"/>
              <a:chOff x="7009157" y="5547292"/>
              <a:chExt cx="698408" cy="723910"/>
            </a:xfrm>
          </p:grpSpPr>
          <p:sp>
            <p:nvSpPr>
              <p:cNvPr id="73" name="Freeform: Shape 72">
                <a:extLst>
                  <a:ext uri="{FF2B5EF4-FFF2-40B4-BE49-F238E27FC236}">
                    <a16:creationId xmlns:a16="http://schemas.microsoft.com/office/drawing/2014/main" id="{5AE2249F-BC45-A614-8E6A-067FB38D27CB}"/>
                  </a:ext>
                </a:extLst>
              </p:cNvPr>
              <p:cNvSpPr/>
              <p:nvPr/>
            </p:nvSpPr>
            <p:spPr>
              <a:xfrm>
                <a:off x="7157244" y="5899727"/>
                <a:ext cx="400050" cy="371475"/>
              </a:xfrm>
              <a:custGeom>
                <a:avLst/>
                <a:gdLst>
                  <a:gd name="connsiteX0" fmla="*/ 0 w 400050"/>
                  <a:gd name="connsiteY0" fmla="*/ 0 h 371475"/>
                  <a:gd name="connsiteX1" fmla="*/ 0 w 400050"/>
                  <a:gd name="connsiteY1" fmla="*/ 371475 h 371475"/>
                  <a:gd name="connsiteX2" fmla="*/ 66675 w 400050"/>
                  <a:gd name="connsiteY2" fmla="*/ 371475 h 371475"/>
                  <a:gd name="connsiteX3" fmla="*/ 66675 w 400050"/>
                  <a:gd name="connsiteY3" fmla="*/ 98898 h 371475"/>
                  <a:gd name="connsiteX4" fmla="*/ 85725 w 400050"/>
                  <a:gd name="connsiteY4" fmla="*/ 79848 h 371475"/>
                  <a:gd name="connsiteX5" fmla="*/ 104775 w 400050"/>
                  <a:gd name="connsiteY5" fmla="*/ 98898 h 371475"/>
                  <a:gd name="connsiteX6" fmla="*/ 104775 w 400050"/>
                  <a:gd name="connsiteY6" fmla="*/ 371475 h 371475"/>
                  <a:gd name="connsiteX7" fmla="*/ 180975 w 400050"/>
                  <a:gd name="connsiteY7" fmla="*/ 371475 h 371475"/>
                  <a:gd name="connsiteX8" fmla="*/ 180975 w 400050"/>
                  <a:gd name="connsiteY8" fmla="*/ 98898 h 371475"/>
                  <a:gd name="connsiteX9" fmla="*/ 200025 w 400050"/>
                  <a:gd name="connsiteY9" fmla="*/ 79848 h 371475"/>
                  <a:gd name="connsiteX10" fmla="*/ 219075 w 400050"/>
                  <a:gd name="connsiteY10" fmla="*/ 98898 h 371475"/>
                  <a:gd name="connsiteX11" fmla="*/ 219075 w 400050"/>
                  <a:gd name="connsiteY11" fmla="*/ 371475 h 371475"/>
                  <a:gd name="connsiteX12" fmla="*/ 295275 w 400050"/>
                  <a:gd name="connsiteY12" fmla="*/ 371475 h 371475"/>
                  <a:gd name="connsiteX13" fmla="*/ 295275 w 400050"/>
                  <a:gd name="connsiteY13" fmla="*/ 98898 h 371475"/>
                  <a:gd name="connsiteX14" fmla="*/ 314325 w 400050"/>
                  <a:gd name="connsiteY14" fmla="*/ 79848 h 371475"/>
                  <a:gd name="connsiteX15" fmla="*/ 333375 w 400050"/>
                  <a:gd name="connsiteY15" fmla="*/ 98898 h 371475"/>
                  <a:gd name="connsiteX16" fmla="*/ 333375 w 400050"/>
                  <a:gd name="connsiteY16" fmla="*/ 371475 h 371475"/>
                  <a:gd name="connsiteX17" fmla="*/ 400050 w 400050"/>
                  <a:gd name="connsiteY17" fmla="*/ 371475 h 371475"/>
                  <a:gd name="connsiteX18" fmla="*/ 400050 w 400050"/>
                  <a:gd name="connsiteY1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050" h="371475">
                    <a:moveTo>
                      <a:pt x="0" y="0"/>
                    </a:moveTo>
                    <a:lnTo>
                      <a:pt x="0" y="371475"/>
                    </a:lnTo>
                    <a:lnTo>
                      <a:pt x="66675" y="371475"/>
                    </a:lnTo>
                    <a:lnTo>
                      <a:pt x="66675" y="98898"/>
                    </a:lnTo>
                    <a:cubicBezTo>
                      <a:pt x="66675" y="88377"/>
                      <a:pt x="75204" y="79848"/>
                      <a:pt x="85725" y="79848"/>
                    </a:cubicBezTo>
                    <a:cubicBezTo>
                      <a:pt x="96246" y="79848"/>
                      <a:pt x="104775" y="88377"/>
                      <a:pt x="104775" y="98898"/>
                    </a:cubicBezTo>
                    <a:lnTo>
                      <a:pt x="104775" y="371475"/>
                    </a:lnTo>
                    <a:lnTo>
                      <a:pt x="180975" y="371475"/>
                    </a:lnTo>
                    <a:lnTo>
                      <a:pt x="180975" y="98898"/>
                    </a:lnTo>
                    <a:cubicBezTo>
                      <a:pt x="180975" y="88377"/>
                      <a:pt x="189504" y="79848"/>
                      <a:pt x="200025" y="79848"/>
                    </a:cubicBezTo>
                    <a:cubicBezTo>
                      <a:pt x="210546" y="79848"/>
                      <a:pt x="219075" y="88377"/>
                      <a:pt x="219075" y="98898"/>
                    </a:cubicBezTo>
                    <a:lnTo>
                      <a:pt x="219075" y="371475"/>
                    </a:lnTo>
                    <a:lnTo>
                      <a:pt x="295275" y="371475"/>
                    </a:lnTo>
                    <a:lnTo>
                      <a:pt x="295275" y="98898"/>
                    </a:lnTo>
                    <a:cubicBezTo>
                      <a:pt x="295275" y="88377"/>
                      <a:pt x="303804" y="79848"/>
                      <a:pt x="314325" y="79848"/>
                    </a:cubicBezTo>
                    <a:cubicBezTo>
                      <a:pt x="324846" y="79848"/>
                      <a:pt x="333375" y="88377"/>
                      <a:pt x="333375" y="98898"/>
                    </a:cubicBezTo>
                    <a:lnTo>
                      <a:pt x="333375" y="371475"/>
                    </a:lnTo>
                    <a:lnTo>
                      <a:pt x="400050" y="371475"/>
                    </a:lnTo>
                    <a:lnTo>
                      <a:pt x="400050" y="0"/>
                    </a:ln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sp>
            <p:nvSpPr>
              <p:cNvPr id="74" name="Freeform: Shape 73">
                <a:extLst>
                  <a:ext uri="{FF2B5EF4-FFF2-40B4-BE49-F238E27FC236}">
                    <a16:creationId xmlns:a16="http://schemas.microsoft.com/office/drawing/2014/main" id="{915354CB-C328-832C-23B2-FCF11959689E}"/>
                  </a:ext>
                </a:extLst>
              </p:cNvPr>
              <p:cNvSpPr/>
              <p:nvPr/>
            </p:nvSpPr>
            <p:spPr>
              <a:xfrm>
                <a:off x="7009157" y="5547292"/>
                <a:ext cx="698408" cy="314334"/>
              </a:xfrm>
              <a:custGeom>
                <a:avLst/>
                <a:gdLst>
                  <a:gd name="connsiteX0" fmla="*/ 697679 w 698408"/>
                  <a:gd name="connsiteY0" fmla="*/ 116415 h 314334"/>
                  <a:gd name="connsiteX1" fmla="*/ 697679 w 698408"/>
                  <a:gd name="connsiteY1" fmla="*/ 116415 h 314334"/>
                  <a:gd name="connsiteX2" fmla="*/ 567034 w 698408"/>
                  <a:gd name="connsiteY2" fmla="*/ 10 h 314334"/>
                  <a:gd name="connsiteX3" fmla="*/ 139905 w 698408"/>
                  <a:gd name="connsiteY3" fmla="*/ 10 h 314334"/>
                  <a:gd name="connsiteX4" fmla="*/ 18051 w 698408"/>
                  <a:gd name="connsiteY4" fmla="*/ 66866 h 314334"/>
                  <a:gd name="connsiteX5" fmla="*/ 109215 w 698408"/>
                  <a:gd name="connsiteY5" fmla="*/ 238135 h 314334"/>
                  <a:gd name="connsiteX6" fmla="*/ 120960 w 698408"/>
                  <a:gd name="connsiteY6" fmla="*/ 238135 h 314334"/>
                  <a:gd name="connsiteX7" fmla="*/ 171947 w 698408"/>
                  <a:gd name="connsiteY7" fmla="*/ 214741 h 314334"/>
                  <a:gd name="connsiteX8" fmla="*/ 171947 w 698408"/>
                  <a:gd name="connsiteY8" fmla="*/ 214741 h 314334"/>
                  <a:gd name="connsiteX9" fmla="*/ 190387 w 698408"/>
                  <a:gd name="connsiteY9" fmla="*/ 153086 h 314334"/>
                  <a:gd name="connsiteX10" fmla="*/ 149935 w 698408"/>
                  <a:gd name="connsiteY10" fmla="*/ 112128 h 314334"/>
                  <a:gd name="connsiteX11" fmla="*/ 114749 w 698408"/>
                  <a:gd name="connsiteY11" fmla="*/ 144399 h 314334"/>
                  <a:gd name="connsiteX12" fmla="*/ 122969 w 698408"/>
                  <a:gd name="connsiteY12" fmla="*/ 157467 h 314334"/>
                  <a:gd name="connsiteX13" fmla="*/ 130490 w 698408"/>
                  <a:gd name="connsiteY13" fmla="*/ 176221 h 314334"/>
                  <a:gd name="connsiteX14" fmla="*/ 128741 w 698408"/>
                  <a:gd name="connsiteY14" fmla="*/ 179232 h 314334"/>
                  <a:gd name="connsiteX15" fmla="*/ 109987 w 698408"/>
                  <a:gd name="connsiteY15" fmla="*/ 182890 h 314334"/>
                  <a:gd name="connsiteX16" fmla="*/ 86174 w 698408"/>
                  <a:gd name="connsiteY16" fmla="*/ 144361 h 314334"/>
                  <a:gd name="connsiteX17" fmla="*/ 145851 w 698408"/>
                  <a:gd name="connsiteY17" fmla="*/ 83420 h 314334"/>
                  <a:gd name="connsiteX18" fmla="*/ 149935 w 698408"/>
                  <a:gd name="connsiteY18" fmla="*/ 83515 h 314334"/>
                  <a:gd name="connsiteX19" fmla="*/ 218619 w 698408"/>
                  <a:gd name="connsiteY19" fmla="*/ 148647 h 314334"/>
                  <a:gd name="connsiteX20" fmla="*/ 148087 w 698408"/>
                  <a:gd name="connsiteY20" fmla="*/ 264681 h 314334"/>
                  <a:gd name="connsiteX21" fmla="*/ 148087 w 698408"/>
                  <a:gd name="connsiteY21" fmla="*/ 314335 h 314334"/>
                  <a:gd name="connsiteX22" fmla="*/ 548137 w 698408"/>
                  <a:gd name="connsiteY22" fmla="*/ 314335 h 314334"/>
                  <a:gd name="connsiteX23" fmla="*/ 548137 w 698408"/>
                  <a:gd name="connsiteY23" fmla="*/ 264014 h 314334"/>
                  <a:gd name="connsiteX24" fmla="*/ 479757 w 698408"/>
                  <a:gd name="connsiteY24" fmla="*/ 148676 h 314334"/>
                  <a:gd name="connsiteX25" fmla="*/ 548442 w 698408"/>
                  <a:gd name="connsiteY25" fmla="*/ 83534 h 314334"/>
                  <a:gd name="connsiteX26" fmla="*/ 612160 w 698408"/>
                  <a:gd name="connsiteY26" fmla="*/ 140236 h 314334"/>
                  <a:gd name="connsiteX27" fmla="*/ 612259 w 698408"/>
                  <a:gd name="connsiteY27" fmla="*/ 144380 h 314334"/>
                  <a:gd name="connsiteX28" fmla="*/ 588447 w 698408"/>
                  <a:gd name="connsiteY28" fmla="*/ 182909 h 314334"/>
                  <a:gd name="connsiteX29" fmla="*/ 569663 w 698408"/>
                  <a:gd name="connsiteY29" fmla="*/ 179213 h 314334"/>
                  <a:gd name="connsiteX30" fmla="*/ 572425 w 698408"/>
                  <a:gd name="connsiteY30" fmla="*/ 159197 h 314334"/>
                  <a:gd name="connsiteX31" fmla="*/ 575435 w 698408"/>
                  <a:gd name="connsiteY31" fmla="*/ 157448 h 314334"/>
                  <a:gd name="connsiteX32" fmla="*/ 583655 w 698408"/>
                  <a:gd name="connsiteY32" fmla="*/ 144380 h 314334"/>
                  <a:gd name="connsiteX33" fmla="*/ 548413 w 698408"/>
                  <a:gd name="connsiteY33" fmla="*/ 112109 h 314334"/>
                  <a:gd name="connsiteX34" fmla="*/ 507960 w 698408"/>
                  <a:gd name="connsiteY34" fmla="*/ 153067 h 314334"/>
                  <a:gd name="connsiteX35" fmla="*/ 521143 w 698408"/>
                  <a:gd name="connsiteY35" fmla="*/ 207893 h 314334"/>
                  <a:gd name="connsiteX36" fmla="*/ 526410 w 698408"/>
                  <a:gd name="connsiteY36" fmla="*/ 214722 h 314334"/>
                  <a:gd name="connsiteX37" fmla="*/ 526696 w 698408"/>
                  <a:gd name="connsiteY37" fmla="*/ 215065 h 314334"/>
                  <a:gd name="connsiteX38" fmla="*/ 579455 w 698408"/>
                  <a:gd name="connsiteY38" fmla="*/ 238135 h 314334"/>
                  <a:gd name="connsiteX39" fmla="*/ 589170 w 698408"/>
                  <a:gd name="connsiteY39" fmla="*/ 238135 h 314334"/>
                  <a:gd name="connsiteX40" fmla="*/ 698409 w 698408"/>
                  <a:gd name="connsiteY40" fmla="*/ 129137 h 314334"/>
                  <a:gd name="connsiteX41" fmla="*/ 697679 w 698408"/>
                  <a:gd name="connsiteY41" fmla="*/ 116415 h 3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8408" h="314334">
                    <a:moveTo>
                      <a:pt x="697679" y="116415"/>
                    </a:moveTo>
                    <a:lnTo>
                      <a:pt x="697679" y="116415"/>
                    </a:lnTo>
                    <a:cubicBezTo>
                      <a:pt x="690036" y="50053"/>
                      <a:pt x="633835" y="-23"/>
                      <a:pt x="567034" y="10"/>
                    </a:cubicBezTo>
                    <a:lnTo>
                      <a:pt x="139905" y="10"/>
                    </a:lnTo>
                    <a:cubicBezTo>
                      <a:pt x="90386" y="-565"/>
                      <a:pt x="44171" y="24792"/>
                      <a:pt x="18051" y="66866"/>
                    </a:cubicBezTo>
                    <a:cubicBezTo>
                      <a:pt x="-31279" y="149123"/>
                      <a:pt x="27567" y="238135"/>
                      <a:pt x="109215" y="238135"/>
                    </a:cubicBezTo>
                    <a:lnTo>
                      <a:pt x="120960" y="238135"/>
                    </a:lnTo>
                    <a:cubicBezTo>
                      <a:pt x="140552" y="238136"/>
                      <a:pt x="159170" y="229593"/>
                      <a:pt x="171947" y="214741"/>
                    </a:cubicBezTo>
                    <a:lnTo>
                      <a:pt x="171947" y="214741"/>
                    </a:lnTo>
                    <a:cubicBezTo>
                      <a:pt x="186811" y="197872"/>
                      <a:pt x="193549" y="175345"/>
                      <a:pt x="190387" y="153086"/>
                    </a:cubicBezTo>
                    <a:cubicBezTo>
                      <a:pt x="187282" y="133217"/>
                      <a:pt x="172052" y="112128"/>
                      <a:pt x="149935" y="112128"/>
                    </a:cubicBezTo>
                    <a:cubicBezTo>
                      <a:pt x="128560" y="112128"/>
                      <a:pt x="114749" y="124797"/>
                      <a:pt x="114749" y="144399"/>
                    </a:cubicBezTo>
                    <a:cubicBezTo>
                      <a:pt x="114742" y="149975"/>
                      <a:pt x="117940" y="155059"/>
                      <a:pt x="122969" y="157467"/>
                    </a:cubicBezTo>
                    <a:cubicBezTo>
                      <a:pt x="130225" y="160570"/>
                      <a:pt x="133592" y="168966"/>
                      <a:pt x="130490" y="176221"/>
                    </a:cubicBezTo>
                    <a:cubicBezTo>
                      <a:pt x="130032" y="177293"/>
                      <a:pt x="129445" y="178303"/>
                      <a:pt x="128741" y="179232"/>
                    </a:cubicBezTo>
                    <a:cubicBezTo>
                      <a:pt x="124191" y="184817"/>
                      <a:pt x="116302" y="186356"/>
                      <a:pt x="109987" y="182890"/>
                    </a:cubicBezTo>
                    <a:cubicBezTo>
                      <a:pt x="95417" y="175567"/>
                      <a:pt x="86209" y="160668"/>
                      <a:pt x="86174" y="144361"/>
                    </a:cubicBezTo>
                    <a:cubicBezTo>
                      <a:pt x="85825" y="111053"/>
                      <a:pt x="112543" y="83769"/>
                      <a:pt x="145851" y="83420"/>
                    </a:cubicBezTo>
                    <a:cubicBezTo>
                      <a:pt x="147213" y="83406"/>
                      <a:pt x="148574" y="83437"/>
                      <a:pt x="149935" y="83515"/>
                    </a:cubicBezTo>
                    <a:cubicBezTo>
                      <a:pt x="183272" y="83515"/>
                      <a:pt x="212800" y="111519"/>
                      <a:pt x="218619" y="148647"/>
                    </a:cubicBezTo>
                    <a:cubicBezTo>
                      <a:pt x="225490" y="199134"/>
                      <a:pt x="196068" y="247536"/>
                      <a:pt x="148087" y="264681"/>
                    </a:cubicBezTo>
                    <a:lnTo>
                      <a:pt x="148087" y="314335"/>
                    </a:lnTo>
                    <a:lnTo>
                      <a:pt x="548137" y="314335"/>
                    </a:lnTo>
                    <a:lnTo>
                      <a:pt x="548137" y="264014"/>
                    </a:lnTo>
                    <a:cubicBezTo>
                      <a:pt x="501384" y="246041"/>
                      <a:pt x="473090" y="198318"/>
                      <a:pt x="479757" y="148676"/>
                    </a:cubicBezTo>
                    <a:cubicBezTo>
                      <a:pt x="485567" y="111528"/>
                      <a:pt x="515095" y="83534"/>
                      <a:pt x="548442" y="83534"/>
                    </a:cubicBezTo>
                    <a:cubicBezTo>
                      <a:pt x="581694" y="81597"/>
                      <a:pt x="610223" y="106983"/>
                      <a:pt x="612160" y="140236"/>
                    </a:cubicBezTo>
                    <a:cubicBezTo>
                      <a:pt x="612241" y="141616"/>
                      <a:pt x="612273" y="142998"/>
                      <a:pt x="612259" y="144380"/>
                    </a:cubicBezTo>
                    <a:cubicBezTo>
                      <a:pt x="612225" y="160687"/>
                      <a:pt x="603016" y="175586"/>
                      <a:pt x="588447" y="182909"/>
                    </a:cubicBezTo>
                    <a:cubicBezTo>
                      <a:pt x="582116" y="186382"/>
                      <a:pt x="574206" y="184826"/>
                      <a:pt x="569663" y="179213"/>
                    </a:cubicBezTo>
                    <a:cubicBezTo>
                      <a:pt x="564899" y="172924"/>
                      <a:pt x="566134" y="163961"/>
                      <a:pt x="572425" y="159197"/>
                    </a:cubicBezTo>
                    <a:cubicBezTo>
                      <a:pt x="573353" y="158493"/>
                      <a:pt x="574364" y="157906"/>
                      <a:pt x="575435" y="157448"/>
                    </a:cubicBezTo>
                    <a:cubicBezTo>
                      <a:pt x="580465" y="155040"/>
                      <a:pt x="583663" y="149956"/>
                      <a:pt x="583655" y="144380"/>
                    </a:cubicBezTo>
                    <a:cubicBezTo>
                      <a:pt x="583655" y="124778"/>
                      <a:pt x="569835" y="112109"/>
                      <a:pt x="548413" y="112109"/>
                    </a:cubicBezTo>
                    <a:cubicBezTo>
                      <a:pt x="526296" y="112109"/>
                      <a:pt x="511065" y="133217"/>
                      <a:pt x="507960" y="153067"/>
                    </a:cubicBezTo>
                    <a:cubicBezTo>
                      <a:pt x="505153" y="172357"/>
                      <a:pt x="509874" y="191987"/>
                      <a:pt x="521143" y="207893"/>
                    </a:cubicBezTo>
                    <a:cubicBezTo>
                      <a:pt x="522779" y="210259"/>
                      <a:pt x="524538" y="212538"/>
                      <a:pt x="526410" y="214722"/>
                    </a:cubicBezTo>
                    <a:lnTo>
                      <a:pt x="526696" y="215065"/>
                    </a:lnTo>
                    <a:cubicBezTo>
                      <a:pt x="540117" y="230026"/>
                      <a:pt x="559359" y="238440"/>
                      <a:pt x="579455" y="238135"/>
                    </a:cubicBezTo>
                    <a:lnTo>
                      <a:pt x="589170" y="238135"/>
                    </a:lnTo>
                    <a:cubicBezTo>
                      <a:pt x="649435" y="238201"/>
                      <a:pt x="698343" y="189401"/>
                      <a:pt x="698409" y="129137"/>
                    </a:cubicBezTo>
                    <a:cubicBezTo>
                      <a:pt x="698414" y="124885"/>
                      <a:pt x="698170" y="120637"/>
                      <a:pt x="697679" y="116415"/>
                    </a:cubicBez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grpSp>
      </p:grpSp>
      <p:cxnSp>
        <p:nvCxnSpPr>
          <p:cNvPr id="78" name="Straight Connector 77" descr="LIVING&#10;">
            <a:extLst>
              <a:ext uri="{FF2B5EF4-FFF2-40B4-BE49-F238E27FC236}">
                <a16:creationId xmlns:a16="http://schemas.microsoft.com/office/drawing/2014/main" id="{D0DD38BD-D621-E2E1-EC96-8E56CD9DE30C}"/>
              </a:ext>
            </a:extLst>
          </p:cNvPr>
          <p:cNvCxnSpPr>
            <a:cxnSpLocks/>
          </p:cNvCxnSpPr>
          <p:nvPr/>
        </p:nvCxnSpPr>
        <p:spPr>
          <a:xfrm flipH="1" flipV="1">
            <a:off x="10484931" y="3429000"/>
            <a:ext cx="1557453" cy="1829212"/>
          </a:xfrm>
          <a:prstGeom prst="line">
            <a:avLst/>
          </a:prstGeom>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7ABA478-7462-1F3F-4152-75EE2198A584}"/>
              </a:ext>
            </a:extLst>
          </p:cNvPr>
          <p:cNvSpPr/>
          <p:nvPr/>
        </p:nvSpPr>
        <p:spPr>
          <a:xfrm rot="2997045">
            <a:off x="10896017" y="3866813"/>
            <a:ext cx="540533" cy="338554"/>
          </a:xfrm>
          <a:prstGeom prst="rect">
            <a:avLst/>
          </a:prstGeom>
          <a:noFill/>
        </p:spPr>
        <p:txBody>
          <a:bodyPr wrap="non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LIVE</a:t>
            </a:r>
          </a:p>
        </p:txBody>
      </p:sp>
      <p:cxnSp>
        <p:nvCxnSpPr>
          <p:cNvPr id="91" name="Straight Connector 90" descr="LIVING&#10;">
            <a:extLst>
              <a:ext uri="{FF2B5EF4-FFF2-40B4-BE49-F238E27FC236}">
                <a16:creationId xmlns:a16="http://schemas.microsoft.com/office/drawing/2014/main" id="{CBA87ACC-D2AE-23D5-DD08-81A3AF1BDAAF}"/>
              </a:ext>
            </a:extLst>
          </p:cNvPr>
          <p:cNvCxnSpPr>
            <a:cxnSpLocks/>
          </p:cNvCxnSpPr>
          <p:nvPr/>
        </p:nvCxnSpPr>
        <p:spPr>
          <a:xfrm flipH="1" flipV="1">
            <a:off x="9620086" y="2461244"/>
            <a:ext cx="742906" cy="8497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EF26EBD7-3D07-9490-C7EF-0C3F01A5DD8A}"/>
              </a:ext>
            </a:extLst>
          </p:cNvPr>
          <p:cNvSpPr/>
          <p:nvPr/>
        </p:nvSpPr>
        <p:spPr>
          <a:xfrm rot="3010088">
            <a:off x="9850991" y="2770853"/>
            <a:ext cx="758734" cy="338554"/>
          </a:xfrm>
          <a:prstGeom prst="rect">
            <a:avLst/>
          </a:prstGeom>
          <a:noFill/>
        </p:spPr>
        <p:txBody>
          <a:bodyPr wrap="none" lIns="91440" tIns="45720" rIns="91440" bIns="45720">
            <a:spAutoFit/>
          </a:bodyPr>
          <a:lstStyle/>
          <a:p>
            <a:pPr algn="ctr"/>
            <a:r>
              <a:rPr lang="en-US" sz="1600" b="0" cap="none" spc="0" dirty="0">
                <a:ln w="0"/>
                <a:solidFill>
                  <a:srgbClr val="FF0000"/>
                </a:solidFill>
                <a:effectLst>
                  <a:outerShdw blurRad="38100" dist="19050" dir="2700000" algn="tl" rotWithShape="0">
                    <a:schemeClr val="dk1">
                      <a:alpha val="40000"/>
                    </a:schemeClr>
                  </a:outerShdw>
                </a:effectLst>
              </a:rPr>
              <a:t>STRIVE</a:t>
            </a:r>
          </a:p>
        </p:txBody>
      </p:sp>
      <p:cxnSp>
        <p:nvCxnSpPr>
          <p:cNvPr id="94" name="Straight Connector 93" descr="LIVING&#10;">
            <a:extLst>
              <a:ext uri="{FF2B5EF4-FFF2-40B4-BE49-F238E27FC236}">
                <a16:creationId xmlns:a16="http://schemas.microsoft.com/office/drawing/2014/main" id="{8A7315F5-A0E3-448A-CF44-B2E85725F9B6}"/>
              </a:ext>
            </a:extLst>
          </p:cNvPr>
          <p:cNvCxnSpPr>
            <a:cxnSpLocks/>
          </p:cNvCxnSpPr>
          <p:nvPr/>
        </p:nvCxnSpPr>
        <p:spPr>
          <a:xfrm flipH="1" flipV="1">
            <a:off x="8765057" y="1458094"/>
            <a:ext cx="742906" cy="84979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243FF73F-93CE-39B0-1C93-E01338B677ED}"/>
              </a:ext>
            </a:extLst>
          </p:cNvPr>
          <p:cNvSpPr/>
          <p:nvPr/>
        </p:nvSpPr>
        <p:spPr>
          <a:xfrm rot="2982738">
            <a:off x="8853072" y="1596742"/>
            <a:ext cx="793808" cy="338554"/>
          </a:xfrm>
          <a:prstGeom prst="rect">
            <a:avLst/>
          </a:prstGeom>
          <a:noFill/>
        </p:spPr>
        <p:txBody>
          <a:bodyPr wrap="none" lIns="91440" tIns="45720" rIns="91440" bIns="45720">
            <a:spAutoFit/>
          </a:bodyPr>
          <a:lstStyle/>
          <a:p>
            <a:pPr algn="ctr"/>
            <a:r>
              <a:rPr lang="en-US" sz="1600" b="0" cap="none" spc="0" dirty="0">
                <a:ln w="0"/>
                <a:solidFill>
                  <a:schemeClr val="accent6">
                    <a:lumMod val="75000"/>
                  </a:schemeClr>
                </a:solidFill>
                <a:effectLst>
                  <a:outerShdw blurRad="38100" dist="19050" dir="2700000" algn="tl" rotWithShape="0">
                    <a:schemeClr val="dk1">
                      <a:alpha val="40000"/>
                    </a:schemeClr>
                  </a:outerShdw>
                </a:effectLst>
              </a:rPr>
              <a:t>THRIVE</a:t>
            </a:r>
          </a:p>
        </p:txBody>
      </p:sp>
      <p:cxnSp>
        <p:nvCxnSpPr>
          <p:cNvPr id="98" name="Straight Connector 97">
            <a:extLst>
              <a:ext uri="{FF2B5EF4-FFF2-40B4-BE49-F238E27FC236}">
                <a16:creationId xmlns:a16="http://schemas.microsoft.com/office/drawing/2014/main" id="{86451C80-8AC5-E915-9B5E-0215023BB065}"/>
              </a:ext>
            </a:extLst>
          </p:cNvPr>
          <p:cNvCxnSpPr>
            <a:cxnSpLocks/>
          </p:cNvCxnSpPr>
          <p:nvPr/>
        </p:nvCxnSpPr>
        <p:spPr>
          <a:xfrm>
            <a:off x="4905220" y="1944868"/>
            <a:ext cx="31174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CDE489E-E8CC-D701-DE90-16D7AC4F9776}"/>
              </a:ext>
            </a:extLst>
          </p:cNvPr>
          <p:cNvCxnSpPr>
            <a:cxnSpLocks/>
          </p:cNvCxnSpPr>
          <p:nvPr/>
        </p:nvCxnSpPr>
        <p:spPr>
          <a:xfrm>
            <a:off x="4852472" y="2609624"/>
            <a:ext cx="29721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BFEE672-9A07-2B02-FFEF-B2985997BFDA}"/>
              </a:ext>
            </a:extLst>
          </p:cNvPr>
          <p:cNvCxnSpPr>
            <a:cxnSpLocks/>
          </p:cNvCxnSpPr>
          <p:nvPr/>
        </p:nvCxnSpPr>
        <p:spPr>
          <a:xfrm>
            <a:off x="4905220" y="3273210"/>
            <a:ext cx="29721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F645722-2780-4B73-DD77-7C36FAA546CB}"/>
              </a:ext>
            </a:extLst>
          </p:cNvPr>
          <p:cNvCxnSpPr>
            <a:cxnSpLocks/>
          </p:cNvCxnSpPr>
          <p:nvPr/>
        </p:nvCxnSpPr>
        <p:spPr>
          <a:xfrm>
            <a:off x="4905220" y="3954074"/>
            <a:ext cx="2987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CDAB892-BE60-DBD2-1D21-6F8A5827AFFE}"/>
              </a:ext>
            </a:extLst>
          </p:cNvPr>
          <p:cNvCxnSpPr>
            <a:cxnSpLocks/>
          </p:cNvCxnSpPr>
          <p:nvPr/>
        </p:nvCxnSpPr>
        <p:spPr>
          <a:xfrm>
            <a:off x="4961860" y="4615444"/>
            <a:ext cx="293061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Diagram 2">
            <a:extLst>
              <a:ext uri="{FF2B5EF4-FFF2-40B4-BE49-F238E27FC236}">
                <a16:creationId xmlns:a16="http://schemas.microsoft.com/office/drawing/2014/main" id="{5BF00AB0-02F1-12C8-BD45-6028CAB2C2C8}"/>
              </a:ext>
            </a:extLst>
          </p:cNvPr>
          <p:cNvGraphicFramePr/>
          <p:nvPr>
            <p:extLst>
              <p:ext uri="{D42A27DB-BD31-4B8C-83A1-F6EECF244321}">
                <p14:modId xmlns:p14="http://schemas.microsoft.com/office/powerpoint/2010/main" val="1750761151"/>
              </p:ext>
            </p:extLst>
          </p:nvPr>
        </p:nvGraphicFramePr>
        <p:xfrm>
          <a:off x="3757699" y="6382788"/>
          <a:ext cx="1350732" cy="1986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a:extLst>
              <a:ext uri="{FF2B5EF4-FFF2-40B4-BE49-F238E27FC236}">
                <a16:creationId xmlns:a16="http://schemas.microsoft.com/office/drawing/2014/main" id="{75063E47-096E-BD63-EF68-EFC1BC61961C}"/>
              </a:ext>
            </a:extLst>
          </p:cNvPr>
          <p:cNvGraphicFramePr/>
          <p:nvPr>
            <p:extLst>
              <p:ext uri="{D42A27DB-BD31-4B8C-83A1-F6EECF244321}">
                <p14:modId xmlns:p14="http://schemas.microsoft.com/office/powerpoint/2010/main" val="669330961"/>
              </p:ext>
            </p:extLst>
          </p:nvPr>
        </p:nvGraphicFramePr>
        <p:xfrm>
          <a:off x="3766560" y="5453287"/>
          <a:ext cx="1341871" cy="1986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5" name="Diagram 74">
            <a:extLst>
              <a:ext uri="{FF2B5EF4-FFF2-40B4-BE49-F238E27FC236}">
                <a16:creationId xmlns:a16="http://schemas.microsoft.com/office/drawing/2014/main" id="{51E70C7E-34CF-0CA4-0812-BAE2F9D60C40}"/>
              </a:ext>
            </a:extLst>
          </p:cNvPr>
          <p:cNvGraphicFramePr/>
          <p:nvPr>
            <p:extLst>
              <p:ext uri="{D42A27DB-BD31-4B8C-83A1-F6EECF244321}">
                <p14:modId xmlns:p14="http://schemas.microsoft.com/office/powerpoint/2010/main" val="2534990580"/>
              </p:ext>
            </p:extLst>
          </p:nvPr>
        </p:nvGraphicFramePr>
        <p:xfrm>
          <a:off x="5145578" y="1350731"/>
          <a:ext cx="6821522" cy="393961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19" name="Graphic 18" descr="Circles with arrows with solid fill">
            <a:extLst>
              <a:ext uri="{FF2B5EF4-FFF2-40B4-BE49-F238E27FC236}">
                <a16:creationId xmlns:a16="http://schemas.microsoft.com/office/drawing/2014/main" id="{96B896FB-ADDE-6084-E1D6-FB5E0341841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34773" y="2493294"/>
            <a:ext cx="691781" cy="691781"/>
          </a:xfrm>
          <a:prstGeom prst="rect">
            <a:avLst/>
          </a:prstGeom>
        </p:spPr>
      </p:pic>
      <p:pic>
        <p:nvPicPr>
          <p:cNvPr id="20" name="Graphic 19" descr="Cycle with people with solid fill">
            <a:extLst>
              <a:ext uri="{FF2B5EF4-FFF2-40B4-BE49-F238E27FC236}">
                <a16:creationId xmlns:a16="http://schemas.microsoft.com/office/drawing/2014/main" id="{417E4E7F-DAB7-8FBF-7C66-9E0E88B320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83409" y="4842240"/>
            <a:ext cx="626293" cy="626293"/>
          </a:xfrm>
          <a:prstGeom prst="rect">
            <a:avLst/>
          </a:prstGeom>
        </p:spPr>
      </p:pic>
      <p:pic>
        <p:nvPicPr>
          <p:cNvPr id="21" name="Graphic 20" descr="Decision chart outline">
            <a:extLst>
              <a:ext uri="{FF2B5EF4-FFF2-40B4-BE49-F238E27FC236}">
                <a16:creationId xmlns:a16="http://schemas.microsoft.com/office/drawing/2014/main" id="{7E687F35-61F8-B08D-A103-730D8BBB0DD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83409" y="4141442"/>
            <a:ext cx="615388" cy="615388"/>
          </a:xfrm>
          <a:prstGeom prst="rect">
            <a:avLst/>
          </a:prstGeom>
        </p:spPr>
      </p:pic>
      <p:sp>
        <p:nvSpPr>
          <p:cNvPr id="23" name="TextBox 22">
            <a:extLst>
              <a:ext uri="{FF2B5EF4-FFF2-40B4-BE49-F238E27FC236}">
                <a16:creationId xmlns:a16="http://schemas.microsoft.com/office/drawing/2014/main" id="{086AC431-8421-333E-5CE4-9ECE92ADF77D}"/>
              </a:ext>
            </a:extLst>
          </p:cNvPr>
          <p:cNvSpPr txBox="1"/>
          <p:nvPr/>
        </p:nvSpPr>
        <p:spPr>
          <a:xfrm>
            <a:off x="238632" y="4970720"/>
            <a:ext cx="479618" cy="369332"/>
          </a:xfrm>
          <a:prstGeom prst="rect">
            <a:avLst/>
          </a:prstGeom>
          <a:noFill/>
        </p:spPr>
        <p:txBody>
          <a:bodyPr wrap="none" rtlCol="0">
            <a:spAutoFit/>
          </a:bodyPr>
          <a:lstStyle/>
          <a:p>
            <a:r>
              <a:rPr lang="en-US" dirty="0">
                <a:solidFill>
                  <a:schemeClr val="bg1">
                    <a:lumMod val="75000"/>
                  </a:schemeClr>
                </a:solidFill>
              </a:rPr>
              <a:t>TIB</a:t>
            </a:r>
          </a:p>
        </p:txBody>
      </p:sp>
      <p:sp>
        <p:nvSpPr>
          <p:cNvPr id="24" name="TextBox 23">
            <a:extLst>
              <a:ext uri="{FF2B5EF4-FFF2-40B4-BE49-F238E27FC236}">
                <a16:creationId xmlns:a16="http://schemas.microsoft.com/office/drawing/2014/main" id="{ADECBB0E-38DF-9EE1-BF0E-59C0FD9F2DFD}"/>
              </a:ext>
            </a:extLst>
          </p:cNvPr>
          <p:cNvSpPr txBox="1"/>
          <p:nvPr/>
        </p:nvSpPr>
        <p:spPr>
          <a:xfrm>
            <a:off x="255155" y="4261530"/>
            <a:ext cx="567656" cy="369332"/>
          </a:xfrm>
          <a:prstGeom prst="rect">
            <a:avLst/>
          </a:prstGeom>
          <a:noFill/>
        </p:spPr>
        <p:txBody>
          <a:bodyPr wrap="none" rtlCol="0">
            <a:spAutoFit/>
          </a:bodyPr>
          <a:lstStyle/>
          <a:p>
            <a:r>
              <a:rPr lang="en-US" dirty="0">
                <a:solidFill>
                  <a:schemeClr val="bg1">
                    <a:lumMod val="75000"/>
                  </a:schemeClr>
                </a:solidFill>
              </a:rPr>
              <a:t>TOB</a:t>
            </a:r>
          </a:p>
        </p:txBody>
      </p:sp>
      <p:sp>
        <p:nvSpPr>
          <p:cNvPr id="25" name="TextBox 24">
            <a:extLst>
              <a:ext uri="{FF2B5EF4-FFF2-40B4-BE49-F238E27FC236}">
                <a16:creationId xmlns:a16="http://schemas.microsoft.com/office/drawing/2014/main" id="{8CAB4D27-3E23-F1F9-7676-E31213DE759C}"/>
              </a:ext>
            </a:extLst>
          </p:cNvPr>
          <p:cNvSpPr txBox="1"/>
          <p:nvPr/>
        </p:nvSpPr>
        <p:spPr>
          <a:xfrm>
            <a:off x="224900" y="2727364"/>
            <a:ext cx="639919" cy="369332"/>
          </a:xfrm>
          <a:prstGeom prst="rect">
            <a:avLst/>
          </a:prstGeom>
          <a:noFill/>
        </p:spPr>
        <p:txBody>
          <a:bodyPr wrap="none" rtlCol="0">
            <a:spAutoFit/>
          </a:bodyPr>
          <a:lstStyle/>
          <a:p>
            <a:r>
              <a:rPr lang="en-US" dirty="0">
                <a:solidFill>
                  <a:schemeClr val="bg1">
                    <a:lumMod val="75000"/>
                  </a:schemeClr>
                </a:solidFill>
              </a:rPr>
              <a:t>SOM</a:t>
            </a:r>
          </a:p>
        </p:txBody>
      </p:sp>
      <p:sp>
        <p:nvSpPr>
          <p:cNvPr id="27" name="Left Brace 26">
            <a:extLst>
              <a:ext uri="{FF2B5EF4-FFF2-40B4-BE49-F238E27FC236}">
                <a16:creationId xmlns:a16="http://schemas.microsoft.com/office/drawing/2014/main" id="{55223B44-B584-8FA5-4155-D397D81574BA}"/>
              </a:ext>
            </a:extLst>
          </p:cNvPr>
          <p:cNvSpPr/>
          <p:nvPr/>
        </p:nvSpPr>
        <p:spPr>
          <a:xfrm>
            <a:off x="1374692" y="1724642"/>
            <a:ext cx="187865" cy="22294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81B86557-38A5-2B78-C524-2E846DE35984}"/>
              </a:ext>
            </a:extLst>
          </p:cNvPr>
          <p:cNvSpPr/>
          <p:nvPr/>
        </p:nvSpPr>
        <p:spPr>
          <a:xfrm>
            <a:off x="1365493" y="4043084"/>
            <a:ext cx="235639" cy="7137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e 29">
            <a:extLst>
              <a:ext uri="{FF2B5EF4-FFF2-40B4-BE49-F238E27FC236}">
                <a16:creationId xmlns:a16="http://schemas.microsoft.com/office/drawing/2014/main" id="{0FAA569B-B551-3234-7128-742EB7E6C089}"/>
              </a:ext>
            </a:extLst>
          </p:cNvPr>
          <p:cNvSpPr/>
          <p:nvPr/>
        </p:nvSpPr>
        <p:spPr>
          <a:xfrm>
            <a:off x="1357781" y="4815249"/>
            <a:ext cx="235639" cy="7137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C0271F94-013D-83A1-FD4D-B8B4BA82C17F}"/>
              </a:ext>
            </a:extLst>
          </p:cNvPr>
          <p:cNvSpPr txBox="1"/>
          <p:nvPr/>
        </p:nvSpPr>
        <p:spPr>
          <a:xfrm rot="16200000">
            <a:off x="-1742291" y="3479230"/>
            <a:ext cx="3676006" cy="230832"/>
          </a:xfrm>
          <a:prstGeom prst="rect">
            <a:avLst/>
          </a:prstGeom>
          <a:noFill/>
        </p:spPr>
        <p:txBody>
          <a:bodyPr wrap="none" rtlCol="0">
            <a:spAutoFit/>
          </a:bodyPr>
          <a:lstStyle/>
          <a:p>
            <a:r>
              <a:rPr lang="en-US" sz="900" spc="600" dirty="0">
                <a:solidFill>
                  <a:schemeClr val="bg1">
                    <a:lumMod val="75000"/>
                  </a:schemeClr>
                </a:solidFill>
              </a:rPr>
              <a:t>RISEUP  IMPACT  OPINE  TUNE</a:t>
            </a:r>
          </a:p>
        </p:txBody>
      </p:sp>
      <p:sp>
        <p:nvSpPr>
          <p:cNvPr id="40" name="TextBox 39">
            <a:extLst>
              <a:ext uri="{FF2B5EF4-FFF2-40B4-BE49-F238E27FC236}">
                <a16:creationId xmlns:a16="http://schemas.microsoft.com/office/drawing/2014/main" id="{F79906B1-28FC-6F5A-8B82-B94DE97F9DAF}"/>
              </a:ext>
            </a:extLst>
          </p:cNvPr>
          <p:cNvSpPr txBox="1"/>
          <p:nvPr/>
        </p:nvSpPr>
        <p:spPr>
          <a:xfrm rot="5400000">
            <a:off x="9985774" y="3171979"/>
            <a:ext cx="4263668" cy="230832"/>
          </a:xfrm>
          <a:prstGeom prst="rect">
            <a:avLst/>
          </a:prstGeom>
          <a:noFill/>
        </p:spPr>
        <p:txBody>
          <a:bodyPr wrap="none" rtlCol="0">
            <a:spAutoFit/>
          </a:bodyPr>
          <a:lstStyle/>
          <a:p>
            <a:r>
              <a:rPr lang="en-US" sz="900" kern="800" spc="200" dirty="0">
                <a:solidFill>
                  <a:schemeClr val="accent6"/>
                </a:solidFill>
              </a:rPr>
              <a:t>MONK</a:t>
            </a:r>
            <a:r>
              <a:rPr lang="en-US" sz="900" kern="800" spc="200" dirty="0">
                <a:solidFill>
                  <a:schemeClr val="bg1">
                    <a:lumMod val="75000"/>
                  </a:schemeClr>
                </a:solidFill>
              </a:rPr>
              <a:t>  </a:t>
            </a:r>
            <a:r>
              <a:rPr lang="en-US" sz="900" kern="800" spc="200" dirty="0"/>
              <a:t>QUANTUM</a:t>
            </a:r>
            <a:r>
              <a:rPr lang="en-US" sz="900" kern="800" spc="200" dirty="0">
                <a:solidFill>
                  <a:schemeClr val="bg1">
                    <a:lumMod val="75000"/>
                  </a:schemeClr>
                </a:solidFill>
              </a:rPr>
              <a:t>  </a:t>
            </a:r>
            <a:r>
              <a:rPr lang="en-US" sz="900" kern="800" spc="200" dirty="0">
                <a:solidFill>
                  <a:schemeClr val="accent2">
                    <a:lumMod val="60000"/>
                    <a:lumOff val="40000"/>
                  </a:schemeClr>
                </a:solidFill>
              </a:rPr>
              <a:t>PLATINUM</a:t>
            </a:r>
            <a:r>
              <a:rPr lang="en-US" sz="900" kern="800" spc="200" dirty="0">
                <a:solidFill>
                  <a:schemeClr val="bg1">
                    <a:lumMod val="75000"/>
                  </a:schemeClr>
                </a:solidFill>
              </a:rPr>
              <a:t>   </a:t>
            </a:r>
            <a:r>
              <a:rPr lang="en-US" sz="900" kern="800" spc="200" dirty="0">
                <a:solidFill>
                  <a:schemeClr val="accent1">
                    <a:lumMod val="75000"/>
                  </a:schemeClr>
                </a:solidFill>
              </a:rPr>
              <a:t>DIAMOND</a:t>
            </a:r>
            <a:r>
              <a:rPr lang="en-US" sz="900" kern="800" spc="200" dirty="0">
                <a:solidFill>
                  <a:schemeClr val="bg1">
                    <a:lumMod val="75000"/>
                  </a:schemeClr>
                </a:solidFill>
              </a:rPr>
              <a:t>  </a:t>
            </a:r>
            <a:r>
              <a:rPr lang="en-US" sz="900" kern="800" spc="200" dirty="0">
                <a:solidFill>
                  <a:schemeClr val="accent4">
                    <a:lumMod val="75000"/>
                  </a:schemeClr>
                </a:solidFill>
              </a:rPr>
              <a:t>GOLD</a:t>
            </a:r>
            <a:r>
              <a:rPr lang="en-US" sz="900" kern="800" spc="200" dirty="0">
                <a:solidFill>
                  <a:schemeClr val="bg1">
                    <a:lumMod val="75000"/>
                  </a:schemeClr>
                </a:solidFill>
              </a:rPr>
              <a:t>   </a:t>
            </a:r>
            <a:r>
              <a:rPr lang="en-US" sz="900" kern="800" spc="200" dirty="0">
                <a:solidFill>
                  <a:schemeClr val="bg1">
                    <a:lumMod val="65000"/>
                  </a:schemeClr>
                </a:solidFill>
              </a:rPr>
              <a:t>SILVER</a:t>
            </a:r>
          </a:p>
        </p:txBody>
      </p:sp>
      <p:sp>
        <p:nvSpPr>
          <p:cNvPr id="41" name="TextBox 40">
            <a:extLst>
              <a:ext uri="{FF2B5EF4-FFF2-40B4-BE49-F238E27FC236}">
                <a16:creationId xmlns:a16="http://schemas.microsoft.com/office/drawing/2014/main" id="{59008686-1846-B9E9-0997-8680B1F322EA}"/>
              </a:ext>
            </a:extLst>
          </p:cNvPr>
          <p:cNvSpPr txBox="1"/>
          <p:nvPr/>
        </p:nvSpPr>
        <p:spPr>
          <a:xfrm>
            <a:off x="6959750" y="6534277"/>
            <a:ext cx="3844322" cy="230832"/>
          </a:xfrm>
          <a:prstGeom prst="rect">
            <a:avLst/>
          </a:prstGeom>
          <a:noFill/>
        </p:spPr>
        <p:txBody>
          <a:bodyPr wrap="none" rtlCol="0">
            <a:spAutoFit/>
          </a:bodyPr>
          <a:lstStyle/>
          <a:p>
            <a:r>
              <a:rPr lang="en-US" sz="900" b="1" kern="2400" spc="2400" dirty="0">
                <a:solidFill>
                  <a:schemeClr val="bg1">
                    <a:lumMod val="75000"/>
                  </a:schemeClr>
                </a:solidFill>
              </a:rPr>
              <a:t>EXPERIENCE</a:t>
            </a:r>
          </a:p>
        </p:txBody>
      </p:sp>
      <p:sp>
        <p:nvSpPr>
          <p:cNvPr id="44" name="TextBox 43">
            <a:extLst>
              <a:ext uri="{FF2B5EF4-FFF2-40B4-BE49-F238E27FC236}">
                <a16:creationId xmlns:a16="http://schemas.microsoft.com/office/drawing/2014/main" id="{40AF44BC-82C4-2948-38E0-D458E280ADF5}"/>
              </a:ext>
            </a:extLst>
          </p:cNvPr>
          <p:cNvSpPr txBox="1"/>
          <p:nvPr/>
        </p:nvSpPr>
        <p:spPr>
          <a:xfrm>
            <a:off x="1616026" y="999447"/>
            <a:ext cx="1451495" cy="523220"/>
          </a:xfrm>
          <a:prstGeom prst="rect">
            <a:avLst/>
          </a:prstGeom>
          <a:noFill/>
        </p:spPr>
        <p:txBody>
          <a:bodyPr wrap="square" rtlCol="0">
            <a:spAutoFit/>
          </a:bodyPr>
          <a:lstStyle/>
          <a:p>
            <a:r>
              <a:rPr lang="en-US" sz="2800" b="1" dirty="0">
                <a:highlight>
                  <a:srgbClr val="FFFF00"/>
                </a:highlight>
              </a:rPr>
              <a:t>RISE1 _1</a:t>
            </a:r>
          </a:p>
        </p:txBody>
      </p:sp>
      <p:sp>
        <p:nvSpPr>
          <p:cNvPr id="2" name="TextBox 1">
            <a:extLst>
              <a:ext uri="{FF2B5EF4-FFF2-40B4-BE49-F238E27FC236}">
                <a16:creationId xmlns:a16="http://schemas.microsoft.com/office/drawing/2014/main" id="{34A6F095-899F-82AB-0191-916FB8C37B2C}"/>
              </a:ext>
            </a:extLst>
          </p:cNvPr>
          <p:cNvSpPr txBox="1"/>
          <p:nvPr/>
        </p:nvSpPr>
        <p:spPr>
          <a:xfrm>
            <a:off x="348911" y="1549231"/>
            <a:ext cx="1451495" cy="461665"/>
          </a:xfrm>
          <a:prstGeom prst="rect">
            <a:avLst/>
          </a:prstGeom>
          <a:noFill/>
        </p:spPr>
        <p:txBody>
          <a:bodyPr wrap="square" rtlCol="0">
            <a:spAutoFit/>
          </a:bodyPr>
          <a:lstStyle/>
          <a:p>
            <a:r>
              <a:rPr lang="en-US" sz="2400" b="1" dirty="0">
                <a:latin typeface="Aptos Black" panose="020B0004020202020204" pitchFamily="34" charset="0"/>
              </a:rPr>
              <a:t>RISE1S1</a:t>
            </a:r>
          </a:p>
        </p:txBody>
      </p:sp>
    </p:spTree>
    <p:extLst>
      <p:ext uri="{BB962C8B-B14F-4D97-AF65-F5344CB8AC3E}">
        <p14:creationId xmlns:p14="http://schemas.microsoft.com/office/powerpoint/2010/main" val="2584210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D6F746D-205C-09EB-04AD-4989065602C6}"/>
              </a:ext>
            </a:extLst>
          </p:cNvPr>
          <p:cNvCxnSpPr>
            <a:cxnSpLocks/>
          </p:cNvCxnSpPr>
          <p:nvPr/>
        </p:nvCxnSpPr>
        <p:spPr>
          <a:xfrm>
            <a:off x="1650561" y="408281"/>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1">
            <a:extLst>
              <a:ext uri="{FF2B5EF4-FFF2-40B4-BE49-F238E27FC236}">
                <a16:creationId xmlns:a16="http://schemas.microsoft.com/office/drawing/2014/main" id="{08B8E0F2-D5FD-CAA2-FAB9-BB3E21B73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606" y="586893"/>
            <a:ext cx="4961091" cy="2790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EEA2C15E-F9E0-9ACB-352D-A57A108B7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137" y="559148"/>
            <a:ext cx="3800805" cy="21379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9E0663-64D3-EF2D-4530-561CB2D6659A}"/>
              </a:ext>
            </a:extLst>
          </p:cNvPr>
          <p:cNvSpPr txBox="1"/>
          <p:nvPr/>
        </p:nvSpPr>
        <p:spPr>
          <a:xfrm>
            <a:off x="194678" y="891933"/>
            <a:ext cx="2892756" cy="369332"/>
          </a:xfrm>
          <a:prstGeom prst="rect">
            <a:avLst/>
          </a:prstGeom>
          <a:noFill/>
        </p:spPr>
        <p:txBody>
          <a:bodyPr wrap="square">
            <a:spAutoFit/>
          </a:bodyPr>
          <a:lstStyle/>
          <a:p>
            <a:pPr algn="l"/>
            <a:r>
              <a:rPr lang="en-US" b="1" i="0" dirty="0">
                <a:solidFill>
                  <a:srgbClr val="212224"/>
                </a:solidFill>
                <a:effectLst/>
                <a:latin typeface="Montreux"/>
              </a:rPr>
              <a:t>Early Direction and Clarity</a:t>
            </a:r>
          </a:p>
        </p:txBody>
      </p:sp>
      <p:sp>
        <p:nvSpPr>
          <p:cNvPr id="8" name="TextBox 7">
            <a:extLst>
              <a:ext uri="{FF2B5EF4-FFF2-40B4-BE49-F238E27FC236}">
                <a16:creationId xmlns:a16="http://schemas.microsoft.com/office/drawing/2014/main" id="{24CC5A31-4456-28C1-4752-690C5757CD5B}"/>
              </a:ext>
            </a:extLst>
          </p:cNvPr>
          <p:cNvSpPr txBox="1"/>
          <p:nvPr/>
        </p:nvSpPr>
        <p:spPr>
          <a:xfrm>
            <a:off x="9944942" y="869659"/>
            <a:ext cx="3009900" cy="369332"/>
          </a:xfrm>
          <a:prstGeom prst="rect">
            <a:avLst/>
          </a:prstGeom>
          <a:noFill/>
        </p:spPr>
        <p:txBody>
          <a:bodyPr wrap="square">
            <a:spAutoFit/>
          </a:bodyPr>
          <a:lstStyle/>
          <a:p>
            <a:pPr algn="l"/>
            <a:r>
              <a:rPr lang="en-US" b="1" i="0" dirty="0">
                <a:solidFill>
                  <a:srgbClr val="212224"/>
                </a:solidFill>
                <a:effectLst/>
                <a:latin typeface="Montreux"/>
              </a:rPr>
              <a:t>Starting Your Community</a:t>
            </a:r>
          </a:p>
        </p:txBody>
      </p:sp>
      <p:pic>
        <p:nvPicPr>
          <p:cNvPr id="9" name="Picture 5">
            <a:extLst>
              <a:ext uri="{FF2B5EF4-FFF2-40B4-BE49-F238E27FC236}">
                <a16:creationId xmlns:a16="http://schemas.microsoft.com/office/drawing/2014/main" id="{668818FE-62FB-ECA1-E255-80121E82B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78" y="3565789"/>
            <a:ext cx="4429831" cy="24917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829AB7-6D4C-2F2B-61C3-EB167C4DB6FC}"/>
              </a:ext>
            </a:extLst>
          </p:cNvPr>
          <p:cNvSpPr txBox="1"/>
          <p:nvPr/>
        </p:nvSpPr>
        <p:spPr>
          <a:xfrm>
            <a:off x="2634072" y="3329064"/>
            <a:ext cx="3009900" cy="369332"/>
          </a:xfrm>
          <a:prstGeom prst="rect">
            <a:avLst/>
          </a:prstGeom>
          <a:noFill/>
        </p:spPr>
        <p:txBody>
          <a:bodyPr wrap="square">
            <a:spAutoFit/>
          </a:bodyPr>
          <a:lstStyle/>
          <a:p>
            <a:pPr algn="l"/>
            <a:r>
              <a:rPr lang="en-US" b="1" i="0" dirty="0">
                <a:solidFill>
                  <a:srgbClr val="212224"/>
                </a:solidFill>
                <a:effectLst/>
                <a:latin typeface="Montreux"/>
              </a:rPr>
              <a:t>Nurturing Your Community</a:t>
            </a:r>
          </a:p>
        </p:txBody>
      </p:sp>
      <p:pic>
        <p:nvPicPr>
          <p:cNvPr id="11" name="Picture 7">
            <a:extLst>
              <a:ext uri="{FF2B5EF4-FFF2-40B4-BE49-F238E27FC236}">
                <a16:creationId xmlns:a16="http://schemas.microsoft.com/office/drawing/2014/main" id="{35794DEA-ED04-9C53-77FD-A7A520E47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988" y="3557398"/>
            <a:ext cx="4695412" cy="26411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D8B4D72-FCA4-EC11-0E9F-E1F703909DCD}"/>
              </a:ext>
            </a:extLst>
          </p:cNvPr>
          <p:cNvSpPr txBox="1"/>
          <p:nvPr/>
        </p:nvSpPr>
        <p:spPr>
          <a:xfrm>
            <a:off x="6019475" y="3196457"/>
            <a:ext cx="3009900" cy="369332"/>
          </a:xfrm>
          <a:prstGeom prst="rect">
            <a:avLst/>
          </a:prstGeom>
          <a:noFill/>
        </p:spPr>
        <p:txBody>
          <a:bodyPr wrap="square">
            <a:spAutoFit/>
          </a:bodyPr>
          <a:lstStyle/>
          <a:p>
            <a:pPr algn="l"/>
            <a:r>
              <a:rPr lang="en-US" b="1" i="0">
                <a:solidFill>
                  <a:srgbClr val="212224"/>
                </a:solidFill>
                <a:effectLst/>
                <a:latin typeface="Montreux"/>
              </a:rPr>
              <a:t>Growing Your Community</a:t>
            </a:r>
            <a:endParaRPr lang="en-US" b="1" i="0" dirty="0">
              <a:solidFill>
                <a:srgbClr val="212224"/>
              </a:solidFill>
              <a:effectLst/>
              <a:latin typeface="Montreux"/>
            </a:endParaRPr>
          </a:p>
        </p:txBody>
      </p:sp>
      <p:sp>
        <p:nvSpPr>
          <p:cNvPr id="14" name="TextBox 13">
            <a:extLst>
              <a:ext uri="{FF2B5EF4-FFF2-40B4-BE49-F238E27FC236}">
                <a16:creationId xmlns:a16="http://schemas.microsoft.com/office/drawing/2014/main" id="{F1F2B800-9313-BB65-6D63-9C54B368D475}"/>
              </a:ext>
            </a:extLst>
          </p:cNvPr>
          <p:cNvSpPr txBox="1"/>
          <p:nvPr/>
        </p:nvSpPr>
        <p:spPr>
          <a:xfrm>
            <a:off x="10037397" y="2846657"/>
            <a:ext cx="6613864" cy="2031325"/>
          </a:xfrm>
          <a:prstGeom prst="rect">
            <a:avLst/>
          </a:prstGeom>
          <a:noFill/>
        </p:spPr>
        <p:txBody>
          <a:bodyPr wrap="square">
            <a:spAutoFit/>
          </a:bodyPr>
          <a:lstStyle/>
          <a:p>
            <a:r>
              <a:rPr lang="en-US" dirty="0"/>
              <a:t>HEREFORE A COMMUNITY WITH A HIGHER CHANCE OF SUCCESS WILL TYPICALLY HAVE: </a:t>
            </a:r>
          </a:p>
          <a:p>
            <a:r>
              <a:rPr lang="en-US" dirty="0"/>
              <a:t>▪ A sufficient number of potential community members </a:t>
            </a:r>
          </a:p>
          <a:p>
            <a:r>
              <a:rPr lang="en-US" dirty="0"/>
              <a:t>▪ Potential community members that are not over-served by an abundance of existing, similar communities </a:t>
            </a:r>
          </a:p>
          <a:p>
            <a:r>
              <a:rPr lang="en-US" dirty="0"/>
              <a:t>▪ Potential community members that care deeply about your community’s purpose/focus</a:t>
            </a:r>
          </a:p>
        </p:txBody>
      </p:sp>
      <p:sp>
        <p:nvSpPr>
          <p:cNvPr id="16" name="TextBox 15">
            <a:extLst>
              <a:ext uri="{FF2B5EF4-FFF2-40B4-BE49-F238E27FC236}">
                <a16:creationId xmlns:a16="http://schemas.microsoft.com/office/drawing/2014/main" id="{FCE4A8C7-3195-4767-48B9-B7AA6C2892E8}"/>
              </a:ext>
            </a:extLst>
          </p:cNvPr>
          <p:cNvSpPr txBox="1"/>
          <p:nvPr/>
        </p:nvSpPr>
        <p:spPr>
          <a:xfrm>
            <a:off x="6262402" y="267715"/>
            <a:ext cx="8558074" cy="369332"/>
          </a:xfrm>
          <a:prstGeom prst="rect">
            <a:avLst/>
          </a:prstGeom>
          <a:noFill/>
        </p:spPr>
        <p:txBody>
          <a:bodyPr wrap="square">
            <a:spAutoFit/>
          </a:bodyPr>
          <a:lstStyle/>
          <a:p>
            <a:r>
              <a:rPr lang="en-US" dirty="0"/>
              <a:t>TYPICALLY, THERE ARE 4 KINDS OF VALUE YOUR COMMUNITY CAN BRING:</a:t>
            </a:r>
          </a:p>
        </p:txBody>
      </p:sp>
      <p:sp>
        <p:nvSpPr>
          <p:cNvPr id="18" name="TextBox 17">
            <a:extLst>
              <a:ext uri="{FF2B5EF4-FFF2-40B4-BE49-F238E27FC236}">
                <a16:creationId xmlns:a16="http://schemas.microsoft.com/office/drawing/2014/main" id="{9BB82595-BA65-0FF1-13D2-1AB937E1FC90}"/>
              </a:ext>
            </a:extLst>
          </p:cNvPr>
          <p:cNvSpPr txBox="1"/>
          <p:nvPr/>
        </p:nvSpPr>
        <p:spPr>
          <a:xfrm>
            <a:off x="242266" y="3168620"/>
            <a:ext cx="8558074" cy="369332"/>
          </a:xfrm>
          <a:prstGeom prst="rect">
            <a:avLst/>
          </a:prstGeom>
          <a:noFill/>
        </p:spPr>
        <p:txBody>
          <a:bodyPr wrap="square">
            <a:spAutoFit/>
          </a:bodyPr>
          <a:lstStyle/>
          <a:p>
            <a:r>
              <a:rPr lang="en-US" dirty="0"/>
              <a:t>THIS IS HOW ALL RELATIONSHIPS WORK</a:t>
            </a:r>
          </a:p>
        </p:txBody>
      </p:sp>
    </p:spTree>
    <p:extLst>
      <p:ext uri="{BB962C8B-B14F-4D97-AF65-F5344CB8AC3E}">
        <p14:creationId xmlns:p14="http://schemas.microsoft.com/office/powerpoint/2010/main" val="681906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082587-3834-B93F-39FF-E991622C4503}"/>
              </a:ext>
            </a:extLst>
          </p:cNvPr>
          <p:cNvPicPr>
            <a:picLocks noChangeAspect="1"/>
          </p:cNvPicPr>
          <p:nvPr/>
        </p:nvPicPr>
        <p:blipFill>
          <a:blip r:embed="rId2"/>
          <a:stretch>
            <a:fillRect/>
          </a:stretch>
        </p:blipFill>
        <p:spPr>
          <a:xfrm>
            <a:off x="449733" y="460998"/>
            <a:ext cx="4432985" cy="2263509"/>
          </a:xfrm>
          <a:prstGeom prst="rect">
            <a:avLst/>
          </a:prstGeom>
        </p:spPr>
      </p:pic>
      <p:pic>
        <p:nvPicPr>
          <p:cNvPr id="11" name="Picture 10">
            <a:extLst>
              <a:ext uri="{FF2B5EF4-FFF2-40B4-BE49-F238E27FC236}">
                <a16:creationId xmlns:a16="http://schemas.microsoft.com/office/drawing/2014/main" id="{5ED940A3-D41A-6272-8927-3C69FB86C13C}"/>
              </a:ext>
            </a:extLst>
          </p:cNvPr>
          <p:cNvPicPr>
            <a:picLocks noChangeAspect="1"/>
          </p:cNvPicPr>
          <p:nvPr/>
        </p:nvPicPr>
        <p:blipFill>
          <a:blip r:embed="rId3"/>
          <a:stretch>
            <a:fillRect/>
          </a:stretch>
        </p:blipFill>
        <p:spPr>
          <a:xfrm>
            <a:off x="6008549" y="460998"/>
            <a:ext cx="4927417" cy="2478823"/>
          </a:xfrm>
          <a:prstGeom prst="rect">
            <a:avLst/>
          </a:prstGeom>
        </p:spPr>
      </p:pic>
      <p:pic>
        <p:nvPicPr>
          <p:cNvPr id="13" name="Picture 12">
            <a:extLst>
              <a:ext uri="{FF2B5EF4-FFF2-40B4-BE49-F238E27FC236}">
                <a16:creationId xmlns:a16="http://schemas.microsoft.com/office/drawing/2014/main" id="{3728B9B7-F1AC-7270-C931-57F3E7A956A5}"/>
              </a:ext>
            </a:extLst>
          </p:cNvPr>
          <p:cNvPicPr>
            <a:picLocks noChangeAspect="1"/>
          </p:cNvPicPr>
          <p:nvPr/>
        </p:nvPicPr>
        <p:blipFill>
          <a:blip r:embed="rId4"/>
          <a:stretch>
            <a:fillRect/>
          </a:stretch>
        </p:blipFill>
        <p:spPr>
          <a:xfrm>
            <a:off x="259675" y="3057790"/>
            <a:ext cx="4747332" cy="1559612"/>
          </a:xfrm>
          <a:prstGeom prst="rect">
            <a:avLst/>
          </a:prstGeom>
        </p:spPr>
      </p:pic>
      <p:sp>
        <p:nvSpPr>
          <p:cNvPr id="14" name="TextBox 13">
            <a:extLst>
              <a:ext uri="{FF2B5EF4-FFF2-40B4-BE49-F238E27FC236}">
                <a16:creationId xmlns:a16="http://schemas.microsoft.com/office/drawing/2014/main" id="{AC3A0E91-1F50-9763-76FC-1C7DF249D209}"/>
              </a:ext>
            </a:extLst>
          </p:cNvPr>
          <p:cNvSpPr txBox="1"/>
          <p:nvPr/>
        </p:nvSpPr>
        <p:spPr>
          <a:xfrm>
            <a:off x="88777" y="2755155"/>
            <a:ext cx="1951432" cy="369332"/>
          </a:xfrm>
          <a:prstGeom prst="rect">
            <a:avLst/>
          </a:prstGeom>
          <a:noFill/>
        </p:spPr>
        <p:txBody>
          <a:bodyPr wrap="none" rtlCol="0">
            <a:spAutoFit/>
          </a:bodyPr>
          <a:lstStyle/>
          <a:p>
            <a:r>
              <a:rPr lang="en-US" dirty="0"/>
              <a:t>Fast forming group</a:t>
            </a:r>
          </a:p>
        </p:txBody>
      </p:sp>
      <p:pic>
        <p:nvPicPr>
          <p:cNvPr id="16" name="Picture 15">
            <a:extLst>
              <a:ext uri="{FF2B5EF4-FFF2-40B4-BE49-F238E27FC236}">
                <a16:creationId xmlns:a16="http://schemas.microsoft.com/office/drawing/2014/main" id="{80FB0638-B11E-49F8-82D8-EFE4331F3B5C}"/>
              </a:ext>
            </a:extLst>
          </p:cNvPr>
          <p:cNvPicPr>
            <a:picLocks noChangeAspect="1"/>
          </p:cNvPicPr>
          <p:nvPr/>
        </p:nvPicPr>
        <p:blipFill>
          <a:blip r:embed="rId5"/>
          <a:stretch>
            <a:fillRect/>
          </a:stretch>
        </p:blipFill>
        <p:spPr>
          <a:xfrm>
            <a:off x="449733" y="4691207"/>
            <a:ext cx="4747333" cy="1690259"/>
          </a:xfrm>
          <a:prstGeom prst="rect">
            <a:avLst/>
          </a:prstGeom>
        </p:spPr>
      </p:pic>
      <p:pic>
        <p:nvPicPr>
          <p:cNvPr id="18" name="Picture 17">
            <a:extLst>
              <a:ext uri="{FF2B5EF4-FFF2-40B4-BE49-F238E27FC236}">
                <a16:creationId xmlns:a16="http://schemas.microsoft.com/office/drawing/2014/main" id="{081881B6-D4ED-0731-883A-30EAF140015B}"/>
              </a:ext>
            </a:extLst>
          </p:cNvPr>
          <p:cNvPicPr>
            <a:picLocks noChangeAspect="1"/>
          </p:cNvPicPr>
          <p:nvPr/>
        </p:nvPicPr>
        <p:blipFill>
          <a:blip r:embed="rId6"/>
          <a:stretch>
            <a:fillRect/>
          </a:stretch>
        </p:blipFill>
        <p:spPr>
          <a:xfrm>
            <a:off x="6008549" y="3057790"/>
            <a:ext cx="3571341" cy="2182237"/>
          </a:xfrm>
          <a:prstGeom prst="rect">
            <a:avLst/>
          </a:prstGeom>
        </p:spPr>
      </p:pic>
      <p:pic>
        <p:nvPicPr>
          <p:cNvPr id="20" name="Picture 19">
            <a:extLst>
              <a:ext uri="{FF2B5EF4-FFF2-40B4-BE49-F238E27FC236}">
                <a16:creationId xmlns:a16="http://schemas.microsoft.com/office/drawing/2014/main" id="{4257E810-754C-7142-04C8-D62BBBD61AC6}"/>
              </a:ext>
            </a:extLst>
          </p:cNvPr>
          <p:cNvPicPr>
            <a:picLocks noChangeAspect="1"/>
          </p:cNvPicPr>
          <p:nvPr/>
        </p:nvPicPr>
        <p:blipFill>
          <a:blip r:embed="rId7"/>
          <a:stretch>
            <a:fillRect/>
          </a:stretch>
        </p:blipFill>
        <p:spPr>
          <a:xfrm>
            <a:off x="6870648" y="5139303"/>
            <a:ext cx="3438901" cy="2515398"/>
          </a:xfrm>
          <a:prstGeom prst="rect">
            <a:avLst/>
          </a:prstGeom>
        </p:spPr>
      </p:pic>
    </p:spTree>
    <p:extLst>
      <p:ext uri="{BB962C8B-B14F-4D97-AF65-F5344CB8AC3E}">
        <p14:creationId xmlns:p14="http://schemas.microsoft.com/office/powerpoint/2010/main" val="257462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1C4493-279F-B877-CDDF-FD781532A950}"/>
              </a:ext>
            </a:extLst>
          </p:cNvPr>
          <p:cNvPicPr>
            <a:picLocks noChangeAspect="1"/>
          </p:cNvPicPr>
          <p:nvPr/>
        </p:nvPicPr>
        <p:blipFill>
          <a:blip r:embed="rId2"/>
          <a:stretch>
            <a:fillRect/>
          </a:stretch>
        </p:blipFill>
        <p:spPr>
          <a:xfrm>
            <a:off x="395969" y="264421"/>
            <a:ext cx="1666923" cy="1129373"/>
          </a:xfrm>
          <a:prstGeom prst="rect">
            <a:avLst/>
          </a:prstGeom>
        </p:spPr>
      </p:pic>
      <p:pic>
        <p:nvPicPr>
          <p:cNvPr id="7" name="Picture 6">
            <a:extLst>
              <a:ext uri="{FF2B5EF4-FFF2-40B4-BE49-F238E27FC236}">
                <a16:creationId xmlns:a16="http://schemas.microsoft.com/office/drawing/2014/main" id="{E2AA52EC-EED2-41C7-8E8B-89D59BE05CB0}"/>
              </a:ext>
            </a:extLst>
          </p:cNvPr>
          <p:cNvPicPr>
            <a:picLocks noChangeAspect="1"/>
          </p:cNvPicPr>
          <p:nvPr/>
        </p:nvPicPr>
        <p:blipFill>
          <a:blip r:embed="rId3"/>
          <a:stretch>
            <a:fillRect/>
          </a:stretch>
        </p:blipFill>
        <p:spPr>
          <a:xfrm>
            <a:off x="2432480" y="264421"/>
            <a:ext cx="4184047" cy="2012580"/>
          </a:xfrm>
          <a:prstGeom prst="rect">
            <a:avLst/>
          </a:prstGeom>
        </p:spPr>
      </p:pic>
      <p:pic>
        <p:nvPicPr>
          <p:cNvPr id="9" name="Picture 8">
            <a:extLst>
              <a:ext uri="{FF2B5EF4-FFF2-40B4-BE49-F238E27FC236}">
                <a16:creationId xmlns:a16="http://schemas.microsoft.com/office/drawing/2014/main" id="{F237F51D-90C1-E11D-6D04-5B107F1D4C0C}"/>
              </a:ext>
            </a:extLst>
          </p:cNvPr>
          <p:cNvPicPr>
            <a:picLocks noChangeAspect="1"/>
          </p:cNvPicPr>
          <p:nvPr/>
        </p:nvPicPr>
        <p:blipFill>
          <a:blip r:embed="rId4"/>
          <a:stretch>
            <a:fillRect/>
          </a:stretch>
        </p:blipFill>
        <p:spPr>
          <a:xfrm>
            <a:off x="6908102" y="550322"/>
            <a:ext cx="3668535" cy="1440778"/>
          </a:xfrm>
          <a:prstGeom prst="rect">
            <a:avLst/>
          </a:prstGeom>
        </p:spPr>
      </p:pic>
      <p:pic>
        <p:nvPicPr>
          <p:cNvPr id="11" name="Picture 10">
            <a:extLst>
              <a:ext uri="{FF2B5EF4-FFF2-40B4-BE49-F238E27FC236}">
                <a16:creationId xmlns:a16="http://schemas.microsoft.com/office/drawing/2014/main" id="{21F7B5F7-F997-5DD1-6151-8F9B9C6CD400}"/>
              </a:ext>
            </a:extLst>
          </p:cNvPr>
          <p:cNvPicPr>
            <a:picLocks noChangeAspect="1"/>
          </p:cNvPicPr>
          <p:nvPr/>
        </p:nvPicPr>
        <p:blipFill>
          <a:blip r:embed="rId5"/>
          <a:stretch>
            <a:fillRect/>
          </a:stretch>
        </p:blipFill>
        <p:spPr>
          <a:xfrm>
            <a:off x="7096541" y="2064379"/>
            <a:ext cx="3611067" cy="2582134"/>
          </a:xfrm>
          <a:prstGeom prst="rect">
            <a:avLst/>
          </a:prstGeom>
        </p:spPr>
      </p:pic>
      <p:pic>
        <p:nvPicPr>
          <p:cNvPr id="13" name="Picture 12">
            <a:extLst>
              <a:ext uri="{FF2B5EF4-FFF2-40B4-BE49-F238E27FC236}">
                <a16:creationId xmlns:a16="http://schemas.microsoft.com/office/drawing/2014/main" id="{049CDE60-1ACA-6C7C-A3B1-C5247CE19A6B}"/>
              </a:ext>
            </a:extLst>
          </p:cNvPr>
          <p:cNvPicPr>
            <a:picLocks noChangeAspect="1"/>
          </p:cNvPicPr>
          <p:nvPr/>
        </p:nvPicPr>
        <p:blipFill>
          <a:blip r:embed="rId6"/>
          <a:stretch>
            <a:fillRect/>
          </a:stretch>
        </p:blipFill>
        <p:spPr>
          <a:xfrm>
            <a:off x="3414983" y="2751577"/>
            <a:ext cx="3668535" cy="1600315"/>
          </a:xfrm>
          <a:prstGeom prst="rect">
            <a:avLst/>
          </a:prstGeom>
        </p:spPr>
      </p:pic>
      <p:pic>
        <p:nvPicPr>
          <p:cNvPr id="15" name="Picture 14">
            <a:extLst>
              <a:ext uri="{FF2B5EF4-FFF2-40B4-BE49-F238E27FC236}">
                <a16:creationId xmlns:a16="http://schemas.microsoft.com/office/drawing/2014/main" id="{D6E0DBF5-305E-093B-C4E5-D87106CCB25B}"/>
              </a:ext>
            </a:extLst>
          </p:cNvPr>
          <p:cNvPicPr>
            <a:picLocks noChangeAspect="1"/>
          </p:cNvPicPr>
          <p:nvPr/>
        </p:nvPicPr>
        <p:blipFill>
          <a:blip r:embed="rId7"/>
          <a:stretch>
            <a:fillRect/>
          </a:stretch>
        </p:blipFill>
        <p:spPr>
          <a:xfrm>
            <a:off x="117237" y="2064379"/>
            <a:ext cx="2606555" cy="1878498"/>
          </a:xfrm>
          <a:prstGeom prst="rect">
            <a:avLst/>
          </a:prstGeom>
        </p:spPr>
      </p:pic>
      <p:pic>
        <p:nvPicPr>
          <p:cNvPr id="17" name="Picture 16">
            <a:extLst>
              <a:ext uri="{FF2B5EF4-FFF2-40B4-BE49-F238E27FC236}">
                <a16:creationId xmlns:a16="http://schemas.microsoft.com/office/drawing/2014/main" id="{1FB030B4-C5E9-8BB2-A9E4-DFEE99C6A7F8}"/>
              </a:ext>
            </a:extLst>
          </p:cNvPr>
          <p:cNvPicPr>
            <a:picLocks noChangeAspect="1"/>
          </p:cNvPicPr>
          <p:nvPr/>
        </p:nvPicPr>
        <p:blipFill>
          <a:blip r:embed="rId8"/>
          <a:stretch>
            <a:fillRect/>
          </a:stretch>
        </p:blipFill>
        <p:spPr>
          <a:xfrm>
            <a:off x="-54762" y="3193752"/>
            <a:ext cx="3504695" cy="3059788"/>
          </a:xfrm>
          <a:prstGeom prst="rect">
            <a:avLst/>
          </a:prstGeom>
        </p:spPr>
      </p:pic>
      <p:pic>
        <p:nvPicPr>
          <p:cNvPr id="19" name="Picture 18">
            <a:extLst>
              <a:ext uri="{FF2B5EF4-FFF2-40B4-BE49-F238E27FC236}">
                <a16:creationId xmlns:a16="http://schemas.microsoft.com/office/drawing/2014/main" id="{400AE795-AF43-4A12-C02C-B926EAA8720B}"/>
              </a:ext>
            </a:extLst>
          </p:cNvPr>
          <p:cNvPicPr>
            <a:picLocks noChangeAspect="1"/>
          </p:cNvPicPr>
          <p:nvPr/>
        </p:nvPicPr>
        <p:blipFill>
          <a:blip r:embed="rId9"/>
          <a:stretch>
            <a:fillRect/>
          </a:stretch>
        </p:blipFill>
        <p:spPr>
          <a:xfrm>
            <a:off x="8895859" y="3112157"/>
            <a:ext cx="3275860" cy="3314627"/>
          </a:xfrm>
          <a:prstGeom prst="rect">
            <a:avLst/>
          </a:prstGeom>
        </p:spPr>
      </p:pic>
      <p:pic>
        <p:nvPicPr>
          <p:cNvPr id="21" name="Picture 20">
            <a:extLst>
              <a:ext uri="{FF2B5EF4-FFF2-40B4-BE49-F238E27FC236}">
                <a16:creationId xmlns:a16="http://schemas.microsoft.com/office/drawing/2014/main" id="{A707737B-59D6-15D7-E9EE-BE712AC098A1}"/>
              </a:ext>
            </a:extLst>
          </p:cNvPr>
          <p:cNvPicPr>
            <a:picLocks noChangeAspect="1"/>
          </p:cNvPicPr>
          <p:nvPr/>
        </p:nvPicPr>
        <p:blipFill>
          <a:blip r:embed="rId10"/>
          <a:stretch>
            <a:fillRect/>
          </a:stretch>
        </p:blipFill>
        <p:spPr>
          <a:xfrm>
            <a:off x="3588225" y="4826468"/>
            <a:ext cx="5015549" cy="1600316"/>
          </a:xfrm>
          <a:prstGeom prst="rect">
            <a:avLst/>
          </a:prstGeom>
        </p:spPr>
      </p:pic>
    </p:spTree>
    <p:extLst>
      <p:ext uri="{BB962C8B-B14F-4D97-AF65-F5344CB8AC3E}">
        <p14:creationId xmlns:p14="http://schemas.microsoft.com/office/powerpoint/2010/main" val="2990451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67681D-E45F-516E-69B7-B30896C471ED}"/>
              </a:ext>
            </a:extLst>
          </p:cNvPr>
          <p:cNvPicPr>
            <a:picLocks noChangeAspect="1"/>
          </p:cNvPicPr>
          <p:nvPr/>
        </p:nvPicPr>
        <p:blipFill>
          <a:blip r:embed="rId2"/>
          <a:stretch>
            <a:fillRect/>
          </a:stretch>
        </p:blipFill>
        <p:spPr>
          <a:xfrm>
            <a:off x="149362" y="381739"/>
            <a:ext cx="3909104" cy="3186485"/>
          </a:xfrm>
          <a:prstGeom prst="rect">
            <a:avLst/>
          </a:prstGeom>
        </p:spPr>
      </p:pic>
      <p:pic>
        <p:nvPicPr>
          <p:cNvPr id="7" name="Picture 6">
            <a:extLst>
              <a:ext uri="{FF2B5EF4-FFF2-40B4-BE49-F238E27FC236}">
                <a16:creationId xmlns:a16="http://schemas.microsoft.com/office/drawing/2014/main" id="{0D6892CC-1F44-6F53-40D0-FFB248658036}"/>
              </a:ext>
            </a:extLst>
          </p:cNvPr>
          <p:cNvPicPr>
            <a:picLocks noChangeAspect="1"/>
          </p:cNvPicPr>
          <p:nvPr/>
        </p:nvPicPr>
        <p:blipFill>
          <a:blip r:embed="rId3"/>
          <a:stretch>
            <a:fillRect/>
          </a:stretch>
        </p:blipFill>
        <p:spPr>
          <a:xfrm>
            <a:off x="5035580" y="75860"/>
            <a:ext cx="3909104" cy="2329990"/>
          </a:xfrm>
          <a:prstGeom prst="rect">
            <a:avLst/>
          </a:prstGeom>
        </p:spPr>
      </p:pic>
      <p:pic>
        <p:nvPicPr>
          <p:cNvPr id="9" name="Picture 8">
            <a:extLst>
              <a:ext uri="{FF2B5EF4-FFF2-40B4-BE49-F238E27FC236}">
                <a16:creationId xmlns:a16="http://schemas.microsoft.com/office/drawing/2014/main" id="{D937D735-5232-41AF-9520-1B53EE8331CC}"/>
              </a:ext>
            </a:extLst>
          </p:cNvPr>
          <p:cNvPicPr>
            <a:picLocks noChangeAspect="1"/>
          </p:cNvPicPr>
          <p:nvPr/>
        </p:nvPicPr>
        <p:blipFill>
          <a:blip r:embed="rId4"/>
          <a:stretch>
            <a:fillRect/>
          </a:stretch>
        </p:blipFill>
        <p:spPr>
          <a:xfrm>
            <a:off x="5796320" y="3213717"/>
            <a:ext cx="4291212" cy="3082708"/>
          </a:xfrm>
          <a:prstGeom prst="rect">
            <a:avLst/>
          </a:prstGeom>
        </p:spPr>
      </p:pic>
      <p:sp>
        <p:nvSpPr>
          <p:cNvPr id="11" name="TextBox 10">
            <a:extLst>
              <a:ext uri="{FF2B5EF4-FFF2-40B4-BE49-F238E27FC236}">
                <a16:creationId xmlns:a16="http://schemas.microsoft.com/office/drawing/2014/main" id="{E404AD4D-79F7-28F3-E6E3-5DEF9798A7F4}"/>
              </a:ext>
            </a:extLst>
          </p:cNvPr>
          <p:cNvSpPr txBox="1"/>
          <p:nvPr/>
        </p:nvSpPr>
        <p:spPr>
          <a:xfrm>
            <a:off x="5260019" y="2728961"/>
            <a:ext cx="6276512" cy="600164"/>
          </a:xfrm>
          <a:prstGeom prst="rect">
            <a:avLst/>
          </a:prstGeom>
          <a:noFill/>
        </p:spPr>
        <p:txBody>
          <a:bodyPr wrap="square">
            <a:spAutoFit/>
          </a:bodyPr>
          <a:lstStyle/>
          <a:p>
            <a:r>
              <a:rPr lang="en-US" sz="1100" dirty="0"/>
              <a:t>Mac </a:t>
            </a:r>
            <a:r>
              <a:rPr lang="en-US" sz="1100" dirty="0" err="1"/>
              <a:t>Reddin</a:t>
            </a:r>
            <a:r>
              <a:rPr lang="en-US" sz="1100" dirty="0"/>
              <a:t> (featured in this book) put together this incredible infographic, breaking down the wide array of options available for community builders in 2021. Whatever kind of community you're looking to build, you should find a suitable tool here: </a:t>
            </a:r>
          </a:p>
        </p:txBody>
      </p:sp>
      <p:pic>
        <p:nvPicPr>
          <p:cNvPr id="13" name="Picture 12">
            <a:extLst>
              <a:ext uri="{FF2B5EF4-FFF2-40B4-BE49-F238E27FC236}">
                <a16:creationId xmlns:a16="http://schemas.microsoft.com/office/drawing/2014/main" id="{8EB0827B-DA75-FE15-A2BB-63B70A5D2AC8}"/>
              </a:ext>
            </a:extLst>
          </p:cNvPr>
          <p:cNvPicPr>
            <a:picLocks noChangeAspect="1"/>
          </p:cNvPicPr>
          <p:nvPr/>
        </p:nvPicPr>
        <p:blipFill>
          <a:blip r:embed="rId5"/>
          <a:stretch>
            <a:fillRect/>
          </a:stretch>
        </p:blipFill>
        <p:spPr>
          <a:xfrm>
            <a:off x="1074470" y="3642178"/>
            <a:ext cx="4001059" cy="2834083"/>
          </a:xfrm>
          <a:prstGeom prst="rect">
            <a:avLst/>
          </a:prstGeom>
        </p:spPr>
      </p:pic>
    </p:spTree>
    <p:extLst>
      <p:ext uri="{BB962C8B-B14F-4D97-AF65-F5344CB8AC3E}">
        <p14:creationId xmlns:p14="http://schemas.microsoft.com/office/powerpoint/2010/main" val="1983204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832241-EC4A-B111-303E-F4F42FC235D1}"/>
              </a:ext>
            </a:extLst>
          </p:cNvPr>
          <p:cNvSpPr txBox="1"/>
          <p:nvPr/>
        </p:nvSpPr>
        <p:spPr>
          <a:xfrm>
            <a:off x="369455" y="1104451"/>
            <a:ext cx="6280726" cy="4247317"/>
          </a:xfrm>
          <a:prstGeom prst="rect">
            <a:avLst/>
          </a:prstGeom>
          <a:noFill/>
        </p:spPr>
        <p:txBody>
          <a:bodyPr wrap="square">
            <a:spAutoFit/>
          </a:bodyPr>
          <a:lstStyle/>
          <a:p>
            <a:pPr algn="l"/>
            <a:r>
              <a:rPr lang="en-US" b="0" i="0" dirty="0">
                <a:solidFill>
                  <a:srgbClr val="4C4B58"/>
                </a:solidFill>
                <a:effectLst/>
                <a:latin typeface="Gotham Narr"/>
              </a:rPr>
              <a:t>There are two types of online communities:</a:t>
            </a:r>
          </a:p>
          <a:p>
            <a:pPr algn="l"/>
            <a:r>
              <a:rPr lang="en-US" b="0" i="0" dirty="0">
                <a:solidFill>
                  <a:srgbClr val="121118"/>
                </a:solidFill>
                <a:effectLst/>
                <a:latin typeface="Gotham Narr"/>
              </a:rPr>
              <a:t>1. Public social networks.</a:t>
            </a:r>
          </a:p>
          <a:p>
            <a:pPr algn="l"/>
            <a:r>
              <a:rPr lang="en-US" b="0" i="0" dirty="0">
                <a:solidFill>
                  <a:srgbClr val="4C4B58"/>
                </a:solidFill>
                <a:effectLst/>
                <a:latin typeface="Gotham Narr"/>
              </a:rPr>
              <a:t>Think Instagram, Facebook, Twitter, TikTok—even Vine (RIP) was a massive online community. Public social networks are online communities that only require someone to have an account to be part of the community. There aren’t many guidelines or restrictions when it comes to who gets to be part of this type of community.</a:t>
            </a:r>
          </a:p>
          <a:p>
            <a:pPr algn="l"/>
            <a:r>
              <a:rPr lang="en-US" b="0" i="0" dirty="0">
                <a:solidFill>
                  <a:srgbClr val="121118"/>
                </a:solidFill>
                <a:effectLst/>
                <a:latin typeface="Gotham Narr"/>
              </a:rPr>
              <a:t>2. Branded communities.</a:t>
            </a:r>
          </a:p>
          <a:p>
            <a:pPr algn="l"/>
            <a:r>
              <a:rPr lang="en-US" b="0" i="0" dirty="0">
                <a:solidFill>
                  <a:srgbClr val="4C4B58"/>
                </a:solidFill>
                <a:effectLst/>
                <a:latin typeface="Gotham Narr"/>
              </a:rPr>
              <a:t>This type of community is the opposite of a public social network. You’ll need to provide more than an email address and password to get inside of the community. Imagine SOHO house, or a private members club, but online. You’ll need the right credentials (experience, common interests, location, etc.) to have access to the community—even if it’s on a public social media platform.</a:t>
            </a:r>
          </a:p>
        </p:txBody>
      </p:sp>
      <p:sp>
        <p:nvSpPr>
          <p:cNvPr id="7" name="TextBox 6">
            <a:extLst>
              <a:ext uri="{FF2B5EF4-FFF2-40B4-BE49-F238E27FC236}">
                <a16:creationId xmlns:a16="http://schemas.microsoft.com/office/drawing/2014/main" id="{B6C3C267-CC4C-C1AF-BD4E-3046173A5123}"/>
              </a:ext>
            </a:extLst>
          </p:cNvPr>
          <p:cNvSpPr txBox="1"/>
          <p:nvPr/>
        </p:nvSpPr>
        <p:spPr>
          <a:xfrm>
            <a:off x="7259781" y="402211"/>
            <a:ext cx="4562763" cy="3416320"/>
          </a:xfrm>
          <a:prstGeom prst="rect">
            <a:avLst/>
          </a:prstGeom>
          <a:noFill/>
        </p:spPr>
        <p:txBody>
          <a:bodyPr wrap="square">
            <a:spAutoFit/>
          </a:bodyPr>
          <a:lstStyle/>
          <a:p>
            <a:pPr algn="l"/>
            <a:r>
              <a:rPr lang="en-US" b="0" i="0" dirty="0">
                <a:solidFill>
                  <a:srgbClr val="4C4B58"/>
                </a:solidFill>
                <a:effectLst/>
                <a:latin typeface="Gotham Narr"/>
              </a:rPr>
              <a:t>Here are the 7 steps to build your own online community.</a:t>
            </a:r>
          </a:p>
          <a:p>
            <a:pPr algn="l">
              <a:buFont typeface="+mj-lt"/>
              <a:buAutoNum type="arabicPeriod"/>
            </a:pPr>
            <a:r>
              <a:rPr lang="en-US" b="0" i="0" dirty="0">
                <a:solidFill>
                  <a:srgbClr val="4C4B58"/>
                </a:solidFill>
                <a:effectLst/>
                <a:latin typeface="Gotham Narr"/>
              </a:rPr>
              <a:t>Identify key stakeholders for the online community.</a:t>
            </a:r>
          </a:p>
          <a:p>
            <a:pPr algn="l">
              <a:buFont typeface="+mj-lt"/>
              <a:buAutoNum type="arabicPeriod"/>
            </a:pPr>
            <a:r>
              <a:rPr lang="en-US" b="0" i="0" dirty="0">
                <a:solidFill>
                  <a:srgbClr val="4C4B58"/>
                </a:solidFill>
                <a:effectLst/>
                <a:latin typeface="Gotham Narr"/>
              </a:rPr>
              <a:t>Define the purpose and goal.</a:t>
            </a:r>
          </a:p>
          <a:p>
            <a:pPr algn="l">
              <a:buFont typeface="+mj-lt"/>
              <a:buAutoNum type="arabicPeriod"/>
            </a:pPr>
            <a:r>
              <a:rPr lang="en-US" b="0" i="0" dirty="0">
                <a:solidFill>
                  <a:srgbClr val="4C4B58"/>
                </a:solidFill>
                <a:effectLst/>
                <a:latin typeface="Gotham Narr"/>
              </a:rPr>
              <a:t>Select a community platform.</a:t>
            </a:r>
          </a:p>
          <a:p>
            <a:pPr algn="l">
              <a:buFont typeface="+mj-lt"/>
              <a:buAutoNum type="arabicPeriod"/>
            </a:pPr>
            <a:r>
              <a:rPr lang="en-US" b="0" i="0" dirty="0">
                <a:solidFill>
                  <a:srgbClr val="4C4B58"/>
                </a:solidFill>
                <a:effectLst/>
                <a:latin typeface="Gotham Narr"/>
              </a:rPr>
              <a:t>Build a member profile.</a:t>
            </a:r>
          </a:p>
          <a:p>
            <a:pPr algn="l">
              <a:buFont typeface="+mj-lt"/>
              <a:buAutoNum type="arabicPeriod"/>
            </a:pPr>
            <a:r>
              <a:rPr lang="en-US" b="0" i="0" dirty="0">
                <a:solidFill>
                  <a:srgbClr val="4C4B58"/>
                </a:solidFill>
                <a:effectLst/>
                <a:latin typeface="Gotham Narr"/>
              </a:rPr>
              <a:t>Develop rules and norms.</a:t>
            </a:r>
          </a:p>
          <a:p>
            <a:pPr algn="l">
              <a:buFont typeface="+mj-lt"/>
              <a:buAutoNum type="arabicPeriod"/>
            </a:pPr>
            <a:r>
              <a:rPr lang="en-US" b="0" i="0" dirty="0">
                <a:solidFill>
                  <a:srgbClr val="4C4B58"/>
                </a:solidFill>
                <a:effectLst/>
                <a:latin typeface="Gotham Narr"/>
              </a:rPr>
              <a:t>Set up your community.</a:t>
            </a:r>
          </a:p>
          <a:p>
            <a:pPr algn="l">
              <a:buFont typeface="+mj-lt"/>
              <a:buAutoNum type="arabicPeriod"/>
            </a:pPr>
            <a:r>
              <a:rPr lang="en-US" b="0" i="0" dirty="0">
                <a:solidFill>
                  <a:srgbClr val="4C4B58"/>
                </a:solidFill>
                <a:effectLst/>
                <a:latin typeface="Gotham Narr"/>
              </a:rPr>
              <a:t>Identify key stakeholders for the online community.</a:t>
            </a:r>
          </a:p>
          <a:p>
            <a:pPr algn="l">
              <a:buFont typeface="+mj-lt"/>
              <a:buAutoNum type="arabicPeriod"/>
            </a:pPr>
            <a:r>
              <a:rPr lang="en-US" b="0" i="0" dirty="0">
                <a:solidFill>
                  <a:srgbClr val="4C4B58"/>
                </a:solidFill>
                <a:effectLst/>
                <a:latin typeface="Gotham Narr"/>
              </a:rPr>
              <a:t>Promote your community.</a:t>
            </a:r>
          </a:p>
        </p:txBody>
      </p:sp>
    </p:spTree>
    <p:extLst>
      <p:ext uri="{BB962C8B-B14F-4D97-AF65-F5344CB8AC3E}">
        <p14:creationId xmlns:p14="http://schemas.microsoft.com/office/powerpoint/2010/main" val="286225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CFFFA14F-D109-1A6D-FD2F-DADBDE7FA20A}"/>
              </a:ext>
            </a:extLst>
          </p:cNvPr>
          <p:cNvCxnSpPr>
            <a:cxnSpLocks/>
          </p:cNvCxnSpPr>
          <p:nvPr/>
        </p:nvCxnSpPr>
        <p:spPr>
          <a:xfrm>
            <a:off x="4759908" y="6573866"/>
            <a:ext cx="31174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519296-2ED7-3BF3-8FF6-5C579E520F67}"/>
              </a:ext>
            </a:extLst>
          </p:cNvPr>
          <p:cNvCxnSpPr>
            <a:cxnSpLocks/>
          </p:cNvCxnSpPr>
          <p:nvPr/>
        </p:nvCxnSpPr>
        <p:spPr>
          <a:xfrm>
            <a:off x="5108431" y="5644222"/>
            <a:ext cx="311748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6" name="Diagram 95">
            <a:extLst>
              <a:ext uri="{FF2B5EF4-FFF2-40B4-BE49-F238E27FC236}">
                <a16:creationId xmlns:a16="http://schemas.microsoft.com/office/drawing/2014/main" id="{4B566CF0-0EFB-37A5-4EF5-A00BB8635D64}"/>
              </a:ext>
            </a:extLst>
          </p:cNvPr>
          <p:cNvGraphicFramePr>
            <a:graphicFrameLocks/>
          </p:cNvGraphicFramePr>
          <p:nvPr/>
        </p:nvGraphicFramePr>
        <p:xfrm>
          <a:off x="1645217" y="1724642"/>
          <a:ext cx="5614876" cy="3999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0F34C2BA-7E94-76F9-E526-A916D10373A1}"/>
              </a:ext>
            </a:extLst>
          </p:cNvPr>
          <p:cNvGrpSpPr/>
          <p:nvPr/>
        </p:nvGrpSpPr>
        <p:grpSpPr>
          <a:xfrm>
            <a:off x="6466214" y="5445159"/>
            <a:ext cx="4180250" cy="1147376"/>
            <a:chOff x="6690099" y="5408939"/>
            <a:chExt cx="4180250" cy="1147376"/>
          </a:xfrm>
        </p:grpSpPr>
        <p:sp>
          <p:nvSpPr>
            <p:cNvPr id="28" name="Rectangle: Diagonal Corners Snipped 27">
              <a:extLst>
                <a:ext uri="{FF2B5EF4-FFF2-40B4-BE49-F238E27FC236}">
                  <a16:creationId xmlns:a16="http://schemas.microsoft.com/office/drawing/2014/main" id="{B9ED1E2F-A892-B0CA-CCE9-D4C6D0E42AA7}"/>
                </a:ext>
              </a:extLst>
            </p:cNvPr>
            <p:cNvSpPr/>
            <p:nvPr/>
          </p:nvSpPr>
          <p:spPr>
            <a:xfrm>
              <a:off x="6690099" y="6330827"/>
              <a:ext cx="1248126" cy="206819"/>
            </a:xfrm>
            <a:prstGeom prst="snip2DiagRect">
              <a:avLst/>
            </a:prstGeom>
            <a:effectLst>
              <a:reflection blurRad="6350" stA="50000" endA="275" endPos="40000" dist="101600" dir="5400000" sy="-100000" algn="bl" rotWithShape="0"/>
            </a:effectLst>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KNOWLEDGE</a:t>
              </a:r>
            </a:p>
          </p:txBody>
        </p:sp>
        <p:sp>
          <p:nvSpPr>
            <p:cNvPr id="32" name="Rectangle: Diagonal Corners Snipped 31">
              <a:extLst>
                <a:ext uri="{FF2B5EF4-FFF2-40B4-BE49-F238E27FC236}">
                  <a16:creationId xmlns:a16="http://schemas.microsoft.com/office/drawing/2014/main" id="{315B8BAB-1636-7F40-31B5-3F2E9FA6119B}"/>
                </a:ext>
              </a:extLst>
            </p:cNvPr>
            <p:cNvSpPr/>
            <p:nvPr/>
          </p:nvSpPr>
          <p:spPr>
            <a:xfrm>
              <a:off x="8013567" y="6330826"/>
              <a:ext cx="1032779" cy="198693"/>
            </a:xfrm>
            <a:prstGeom prst="snip2DiagRect">
              <a:avLst/>
            </a:prstGeom>
            <a:effectLst>
              <a:reflection blurRad="6350" stA="50000" endA="275" endPos="40000" dist="101600" dir="5400000" sy="-100000" algn="bl" rotWithShape="0"/>
            </a:effectLst>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PURPOSE</a:t>
              </a:r>
            </a:p>
          </p:txBody>
        </p:sp>
        <p:sp>
          <p:nvSpPr>
            <p:cNvPr id="33" name="Rectangle: Diagonal Corners Snipped 32">
              <a:extLst>
                <a:ext uri="{FF2B5EF4-FFF2-40B4-BE49-F238E27FC236}">
                  <a16:creationId xmlns:a16="http://schemas.microsoft.com/office/drawing/2014/main" id="{9D6C5F36-365E-1DDB-BC44-C2CFA488A8D8}"/>
                </a:ext>
              </a:extLst>
            </p:cNvPr>
            <p:cNvSpPr/>
            <p:nvPr/>
          </p:nvSpPr>
          <p:spPr>
            <a:xfrm>
              <a:off x="9121247" y="6330825"/>
              <a:ext cx="804694" cy="225489"/>
            </a:xfrm>
            <a:prstGeom prst="snip2DiagRect">
              <a:avLst/>
            </a:prstGeom>
            <a:effectLst>
              <a:reflection blurRad="6350" stA="50000" endA="275" endPos="40000" dist="101600" dir="5400000" sy="-100000" algn="bl" rotWithShape="0"/>
            </a:effectLst>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SKILL</a:t>
              </a:r>
            </a:p>
          </p:txBody>
        </p:sp>
        <p:sp>
          <p:nvSpPr>
            <p:cNvPr id="34" name="Rectangle: Diagonal Corners Snipped 33">
              <a:extLst>
                <a:ext uri="{FF2B5EF4-FFF2-40B4-BE49-F238E27FC236}">
                  <a16:creationId xmlns:a16="http://schemas.microsoft.com/office/drawing/2014/main" id="{FF04703E-317C-8CCA-AA3F-B5AA09F6EEA0}"/>
                </a:ext>
              </a:extLst>
            </p:cNvPr>
            <p:cNvSpPr/>
            <p:nvPr/>
          </p:nvSpPr>
          <p:spPr>
            <a:xfrm>
              <a:off x="10023105" y="6330825"/>
              <a:ext cx="804694" cy="225490"/>
            </a:xfrm>
            <a:prstGeom prst="snip2DiagRect">
              <a:avLst/>
            </a:prstGeom>
            <a:effectLst>
              <a:reflection blurRad="6350" stA="50000" endA="275" endPos="40000" dist="101600" dir="5400000" sy="-100000" algn="bl" rotWithShape="0"/>
            </a:effectLst>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DESIRE</a:t>
              </a:r>
            </a:p>
          </p:txBody>
        </p:sp>
        <p:sp>
          <p:nvSpPr>
            <p:cNvPr id="35" name="Rectangle 34">
              <a:extLst>
                <a:ext uri="{FF2B5EF4-FFF2-40B4-BE49-F238E27FC236}">
                  <a16:creationId xmlns:a16="http://schemas.microsoft.com/office/drawing/2014/main" id="{C9E6C003-EBD2-7E8E-112C-836C1BFB9F3C}"/>
                </a:ext>
              </a:extLst>
            </p:cNvPr>
            <p:cNvSpPr/>
            <p:nvPr/>
          </p:nvSpPr>
          <p:spPr>
            <a:xfrm>
              <a:off x="6770236" y="5417067"/>
              <a:ext cx="1074327" cy="198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GOALS</a:t>
              </a:r>
            </a:p>
          </p:txBody>
        </p:sp>
        <p:sp>
          <p:nvSpPr>
            <p:cNvPr id="36" name="Rectangle 35">
              <a:extLst>
                <a:ext uri="{FF2B5EF4-FFF2-40B4-BE49-F238E27FC236}">
                  <a16:creationId xmlns:a16="http://schemas.microsoft.com/office/drawing/2014/main" id="{C6DE96A2-C632-A0B7-6350-BEFEBA93BBC7}"/>
                </a:ext>
              </a:extLst>
            </p:cNvPr>
            <p:cNvSpPr/>
            <p:nvPr/>
          </p:nvSpPr>
          <p:spPr>
            <a:xfrm>
              <a:off x="7935839" y="5408940"/>
              <a:ext cx="1006911" cy="198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MIND</a:t>
              </a:r>
            </a:p>
          </p:txBody>
        </p:sp>
        <p:sp>
          <p:nvSpPr>
            <p:cNvPr id="37" name="Rectangle 36">
              <a:extLst>
                <a:ext uri="{FF2B5EF4-FFF2-40B4-BE49-F238E27FC236}">
                  <a16:creationId xmlns:a16="http://schemas.microsoft.com/office/drawing/2014/main" id="{29EF7200-F751-8B31-8879-4F4DD29C7AE6}"/>
                </a:ext>
              </a:extLst>
            </p:cNvPr>
            <p:cNvSpPr/>
            <p:nvPr/>
          </p:nvSpPr>
          <p:spPr>
            <a:xfrm>
              <a:off x="9010162" y="5408940"/>
              <a:ext cx="854511" cy="182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HABIT</a:t>
              </a:r>
            </a:p>
          </p:txBody>
        </p:sp>
        <p:sp>
          <p:nvSpPr>
            <p:cNvPr id="38" name="Rectangle 37">
              <a:extLst>
                <a:ext uri="{FF2B5EF4-FFF2-40B4-BE49-F238E27FC236}">
                  <a16:creationId xmlns:a16="http://schemas.microsoft.com/office/drawing/2014/main" id="{DFF0CBE5-8ED7-5682-667B-10102A821719}"/>
                </a:ext>
              </a:extLst>
            </p:cNvPr>
            <p:cNvSpPr/>
            <p:nvPr/>
          </p:nvSpPr>
          <p:spPr>
            <a:xfrm>
              <a:off x="9955948" y="5408939"/>
              <a:ext cx="914401" cy="175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EVENTS</a:t>
              </a:r>
              <a:endParaRPr lang="en-US" dirty="0"/>
            </a:p>
          </p:txBody>
        </p:sp>
        <p:grpSp>
          <p:nvGrpSpPr>
            <p:cNvPr id="53" name="Group 52">
              <a:extLst>
                <a:ext uri="{FF2B5EF4-FFF2-40B4-BE49-F238E27FC236}">
                  <a16:creationId xmlns:a16="http://schemas.microsoft.com/office/drawing/2014/main" id="{A4FB5533-A868-454C-4819-5DBF5CEA27A8}"/>
                </a:ext>
              </a:extLst>
            </p:cNvPr>
            <p:cNvGrpSpPr/>
            <p:nvPr/>
          </p:nvGrpSpPr>
          <p:grpSpPr>
            <a:xfrm>
              <a:off x="7042833" y="5648874"/>
              <a:ext cx="566729" cy="587422"/>
              <a:chOff x="7009157" y="5547292"/>
              <a:chExt cx="698408" cy="723910"/>
            </a:xfrm>
          </p:grpSpPr>
          <p:sp>
            <p:nvSpPr>
              <p:cNvPr id="42" name="Freeform: Shape 41">
                <a:extLst>
                  <a:ext uri="{FF2B5EF4-FFF2-40B4-BE49-F238E27FC236}">
                    <a16:creationId xmlns:a16="http://schemas.microsoft.com/office/drawing/2014/main" id="{D49CAC73-AA2A-478E-7FE1-D0B362BC87F4}"/>
                  </a:ext>
                </a:extLst>
              </p:cNvPr>
              <p:cNvSpPr/>
              <p:nvPr/>
            </p:nvSpPr>
            <p:spPr>
              <a:xfrm>
                <a:off x="7157244" y="5899727"/>
                <a:ext cx="400050" cy="371475"/>
              </a:xfrm>
              <a:custGeom>
                <a:avLst/>
                <a:gdLst>
                  <a:gd name="connsiteX0" fmla="*/ 0 w 400050"/>
                  <a:gd name="connsiteY0" fmla="*/ 0 h 371475"/>
                  <a:gd name="connsiteX1" fmla="*/ 0 w 400050"/>
                  <a:gd name="connsiteY1" fmla="*/ 371475 h 371475"/>
                  <a:gd name="connsiteX2" fmla="*/ 66675 w 400050"/>
                  <a:gd name="connsiteY2" fmla="*/ 371475 h 371475"/>
                  <a:gd name="connsiteX3" fmla="*/ 66675 w 400050"/>
                  <a:gd name="connsiteY3" fmla="*/ 98898 h 371475"/>
                  <a:gd name="connsiteX4" fmla="*/ 85725 w 400050"/>
                  <a:gd name="connsiteY4" fmla="*/ 79848 h 371475"/>
                  <a:gd name="connsiteX5" fmla="*/ 104775 w 400050"/>
                  <a:gd name="connsiteY5" fmla="*/ 98898 h 371475"/>
                  <a:gd name="connsiteX6" fmla="*/ 104775 w 400050"/>
                  <a:gd name="connsiteY6" fmla="*/ 371475 h 371475"/>
                  <a:gd name="connsiteX7" fmla="*/ 180975 w 400050"/>
                  <a:gd name="connsiteY7" fmla="*/ 371475 h 371475"/>
                  <a:gd name="connsiteX8" fmla="*/ 180975 w 400050"/>
                  <a:gd name="connsiteY8" fmla="*/ 98898 h 371475"/>
                  <a:gd name="connsiteX9" fmla="*/ 200025 w 400050"/>
                  <a:gd name="connsiteY9" fmla="*/ 79848 h 371475"/>
                  <a:gd name="connsiteX10" fmla="*/ 219075 w 400050"/>
                  <a:gd name="connsiteY10" fmla="*/ 98898 h 371475"/>
                  <a:gd name="connsiteX11" fmla="*/ 219075 w 400050"/>
                  <a:gd name="connsiteY11" fmla="*/ 371475 h 371475"/>
                  <a:gd name="connsiteX12" fmla="*/ 295275 w 400050"/>
                  <a:gd name="connsiteY12" fmla="*/ 371475 h 371475"/>
                  <a:gd name="connsiteX13" fmla="*/ 295275 w 400050"/>
                  <a:gd name="connsiteY13" fmla="*/ 98898 h 371475"/>
                  <a:gd name="connsiteX14" fmla="*/ 314325 w 400050"/>
                  <a:gd name="connsiteY14" fmla="*/ 79848 h 371475"/>
                  <a:gd name="connsiteX15" fmla="*/ 333375 w 400050"/>
                  <a:gd name="connsiteY15" fmla="*/ 98898 h 371475"/>
                  <a:gd name="connsiteX16" fmla="*/ 333375 w 400050"/>
                  <a:gd name="connsiteY16" fmla="*/ 371475 h 371475"/>
                  <a:gd name="connsiteX17" fmla="*/ 400050 w 400050"/>
                  <a:gd name="connsiteY17" fmla="*/ 371475 h 371475"/>
                  <a:gd name="connsiteX18" fmla="*/ 400050 w 400050"/>
                  <a:gd name="connsiteY1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050" h="371475">
                    <a:moveTo>
                      <a:pt x="0" y="0"/>
                    </a:moveTo>
                    <a:lnTo>
                      <a:pt x="0" y="371475"/>
                    </a:lnTo>
                    <a:lnTo>
                      <a:pt x="66675" y="371475"/>
                    </a:lnTo>
                    <a:lnTo>
                      <a:pt x="66675" y="98898"/>
                    </a:lnTo>
                    <a:cubicBezTo>
                      <a:pt x="66675" y="88377"/>
                      <a:pt x="75204" y="79848"/>
                      <a:pt x="85725" y="79848"/>
                    </a:cubicBezTo>
                    <a:cubicBezTo>
                      <a:pt x="96246" y="79848"/>
                      <a:pt x="104775" y="88377"/>
                      <a:pt x="104775" y="98898"/>
                    </a:cubicBezTo>
                    <a:lnTo>
                      <a:pt x="104775" y="371475"/>
                    </a:lnTo>
                    <a:lnTo>
                      <a:pt x="180975" y="371475"/>
                    </a:lnTo>
                    <a:lnTo>
                      <a:pt x="180975" y="98898"/>
                    </a:lnTo>
                    <a:cubicBezTo>
                      <a:pt x="180975" y="88377"/>
                      <a:pt x="189504" y="79848"/>
                      <a:pt x="200025" y="79848"/>
                    </a:cubicBezTo>
                    <a:cubicBezTo>
                      <a:pt x="210546" y="79848"/>
                      <a:pt x="219075" y="88377"/>
                      <a:pt x="219075" y="98898"/>
                    </a:cubicBezTo>
                    <a:lnTo>
                      <a:pt x="219075" y="371475"/>
                    </a:lnTo>
                    <a:lnTo>
                      <a:pt x="295275" y="371475"/>
                    </a:lnTo>
                    <a:lnTo>
                      <a:pt x="295275" y="98898"/>
                    </a:lnTo>
                    <a:cubicBezTo>
                      <a:pt x="295275" y="88377"/>
                      <a:pt x="303804" y="79848"/>
                      <a:pt x="314325" y="79848"/>
                    </a:cubicBezTo>
                    <a:cubicBezTo>
                      <a:pt x="324846" y="79848"/>
                      <a:pt x="333375" y="88377"/>
                      <a:pt x="333375" y="98898"/>
                    </a:cubicBezTo>
                    <a:lnTo>
                      <a:pt x="333375" y="371475"/>
                    </a:lnTo>
                    <a:lnTo>
                      <a:pt x="400050" y="371475"/>
                    </a:lnTo>
                    <a:lnTo>
                      <a:pt x="400050" y="0"/>
                    </a:ln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sp>
            <p:nvSpPr>
              <p:cNvPr id="43" name="Freeform: Shape 42">
                <a:extLst>
                  <a:ext uri="{FF2B5EF4-FFF2-40B4-BE49-F238E27FC236}">
                    <a16:creationId xmlns:a16="http://schemas.microsoft.com/office/drawing/2014/main" id="{4D51810B-3BA9-D4BA-ACEB-C977D20AA710}"/>
                  </a:ext>
                </a:extLst>
              </p:cNvPr>
              <p:cNvSpPr/>
              <p:nvPr/>
            </p:nvSpPr>
            <p:spPr>
              <a:xfrm>
                <a:off x="7009157" y="5547292"/>
                <a:ext cx="698408" cy="314334"/>
              </a:xfrm>
              <a:custGeom>
                <a:avLst/>
                <a:gdLst>
                  <a:gd name="connsiteX0" fmla="*/ 697679 w 698408"/>
                  <a:gd name="connsiteY0" fmla="*/ 116415 h 314334"/>
                  <a:gd name="connsiteX1" fmla="*/ 697679 w 698408"/>
                  <a:gd name="connsiteY1" fmla="*/ 116415 h 314334"/>
                  <a:gd name="connsiteX2" fmla="*/ 567034 w 698408"/>
                  <a:gd name="connsiteY2" fmla="*/ 10 h 314334"/>
                  <a:gd name="connsiteX3" fmla="*/ 139905 w 698408"/>
                  <a:gd name="connsiteY3" fmla="*/ 10 h 314334"/>
                  <a:gd name="connsiteX4" fmla="*/ 18051 w 698408"/>
                  <a:gd name="connsiteY4" fmla="*/ 66866 h 314334"/>
                  <a:gd name="connsiteX5" fmla="*/ 109215 w 698408"/>
                  <a:gd name="connsiteY5" fmla="*/ 238135 h 314334"/>
                  <a:gd name="connsiteX6" fmla="*/ 120960 w 698408"/>
                  <a:gd name="connsiteY6" fmla="*/ 238135 h 314334"/>
                  <a:gd name="connsiteX7" fmla="*/ 171947 w 698408"/>
                  <a:gd name="connsiteY7" fmla="*/ 214741 h 314334"/>
                  <a:gd name="connsiteX8" fmla="*/ 171947 w 698408"/>
                  <a:gd name="connsiteY8" fmla="*/ 214741 h 314334"/>
                  <a:gd name="connsiteX9" fmla="*/ 190387 w 698408"/>
                  <a:gd name="connsiteY9" fmla="*/ 153086 h 314334"/>
                  <a:gd name="connsiteX10" fmla="*/ 149935 w 698408"/>
                  <a:gd name="connsiteY10" fmla="*/ 112128 h 314334"/>
                  <a:gd name="connsiteX11" fmla="*/ 114749 w 698408"/>
                  <a:gd name="connsiteY11" fmla="*/ 144399 h 314334"/>
                  <a:gd name="connsiteX12" fmla="*/ 122969 w 698408"/>
                  <a:gd name="connsiteY12" fmla="*/ 157467 h 314334"/>
                  <a:gd name="connsiteX13" fmla="*/ 130490 w 698408"/>
                  <a:gd name="connsiteY13" fmla="*/ 176221 h 314334"/>
                  <a:gd name="connsiteX14" fmla="*/ 128741 w 698408"/>
                  <a:gd name="connsiteY14" fmla="*/ 179232 h 314334"/>
                  <a:gd name="connsiteX15" fmla="*/ 109987 w 698408"/>
                  <a:gd name="connsiteY15" fmla="*/ 182890 h 314334"/>
                  <a:gd name="connsiteX16" fmla="*/ 86174 w 698408"/>
                  <a:gd name="connsiteY16" fmla="*/ 144361 h 314334"/>
                  <a:gd name="connsiteX17" fmla="*/ 145851 w 698408"/>
                  <a:gd name="connsiteY17" fmla="*/ 83420 h 314334"/>
                  <a:gd name="connsiteX18" fmla="*/ 149935 w 698408"/>
                  <a:gd name="connsiteY18" fmla="*/ 83515 h 314334"/>
                  <a:gd name="connsiteX19" fmla="*/ 218619 w 698408"/>
                  <a:gd name="connsiteY19" fmla="*/ 148647 h 314334"/>
                  <a:gd name="connsiteX20" fmla="*/ 148087 w 698408"/>
                  <a:gd name="connsiteY20" fmla="*/ 264681 h 314334"/>
                  <a:gd name="connsiteX21" fmla="*/ 148087 w 698408"/>
                  <a:gd name="connsiteY21" fmla="*/ 314335 h 314334"/>
                  <a:gd name="connsiteX22" fmla="*/ 548137 w 698408"/>
                  <a:gd name="connsiteY22" fmla="*/ 314335 h 314334"/>
                  <a:gd name="connsiteX23" fmla="*/ 548137 w 698408"/>
                  <a:gd name="connsiteY23" fmla="*/ 264014 h 314334"/>
                  <a:gd name="connsiteX24" fmla="*/ 479757 w 698408"/>
                  <a:gd name="connsiteY24" fmla="*/ 148676 h 314334"/>
                  <a:gd name="connsiteX25" fmla="*/ 548442 w 698408"/>
                  <a:gd name="connsiteY25" fmla="*/ 83534 h 314334"/>
                  <a:gd name="connsiteX26" fmla="*/ 612160 w 698408"/>
                  <a:gd name="connsiteY26" fmla="*/ 140236 h 314334"/>
                  <a:gd name="connsiteX27" fmla="*/ 612259 w 698408"/>
                  <a:gd name="connsiteY27" fmla="*/ 144380 h 314334"/>
                  <a:gd name="connsiteX28" fmla="*/ 588447 w 698408"/>
                  <a:gd name="connsiteY28" fmla="*/ 182909 h 314334"/>
                  <a:gd name="connsiteX29" fmla="*/ 569663 w 698408"/>
                  <a:gd name="connsiteY29" fmla="*/ 179213 h 314334"/>
                  <a:gd name="connsiteX30" fmla="*/ 572425 w 698408"/>
                  <a:gd name="connsiteY30" fmla="*/ 159197 h 314334"/>
                  <a:gd name="connsiteX31" fmla="*/ 575435 w 698408"/>
                  <a:gd name="connsiteY31" fmla="*/ 157448 h 314334"/>
                  <a:gd name="connsiteX32" fmla="*/ 583655 w 698408"/>
                  <a:gd name="connsiteY32" fmla="*/ 144380 h 314334"/>
                  <a:gd name="connsiteX33" fmla="*/ 548413 w 698408"/>
                  <a:gd name="connsiteY33" fmla="*/ 112109 h 314334"/>
                  <a:gd name="connsiteX34" fmla="*/ 507960 w 698408"/>
                  <a:gd name="connsiteY34" fmla="*/ 153067 h 314334"/>
                  <a:gd name="connsiteX35" fmla="*/ 521143 w 698408"/>
                  <a:gd name="connsiteY35" fmla="*/ 207893 h 314334"/>
                  <a:gd name="connsiteX36" fmla="*/ 526410 w 698408"/>
                  <a:gd name="connsiteY36" fmla="*/ 214722 h 314334"/>
                  <a:gd name="connsiteX37" fmla="*/ 526696 w 698408"/>
                  <a:gd name="connsiteY37" fmla="*/ 215065 h 314334"/>
                  <a:gd name="connsiteX38" fmla="*/ 579455 w 698408"/>
                  <a:gd name="connsiteY38" fmla="*/ 238135 h 314334"/>
                  <a:gd name="connsiteX39" fmla="*/ 589170 w 698408"/>
                  <a:gd name="connsiteY39" fmla="*/ 238135 h 314334"/>
                  <a:gd name="connsiteX40" fmla="*/ 698409 w 698408"/>
                  <a:gd name="connsiteY40" fmla="*/ 129137 h 314334"/>
                  <a:gd name="connsiteX41" fmla="*/ 697679 w 698408"/>
                  <a:gd name="connsiteY41" fmla="*/ 116415 h 3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8408" h="314334">
                    <a:moveTo>
                      <a:pt x="697679" y="116415"/>
                    </a:moveTo>
                    <a:lnTo>
                      <a:pt x="697679" y="116415"/>
                    </a:lnTo>
                    <a:cubicBezTo>
                      <a:pt x="690036" y="50053"/>
                      <a:pt x="633835" y="-23"/>
                      <a:pt x="567034" y="10"/>
                    </a:cubicBezTo>
                    <a:lnTo>
                      <a:pt x="139905" y="10"/>
                    </a:lnTo>
                    <a:cubicBezTo>
                      <a:pt x="90386" y="-565"/>
                      <a:pt x="44171" y="24792"/>
                      <a:pt x="18051" y="66866"/>
                    </a:cubicBezTo>
                    <a:cubicBezTo>
                      <a:pt x="-31279" y="149123"/>
                      <a:pt x="27567" y="238135"/>
                      <a:pt x="109215" y="238135"/>
                    </a:cubicBezTo>
                    <a:lnTo>
                      <a:pt x="120960" y="238135"/>
                    </a:lnTo>
                    <a:cubicBezTo>
                      <a:pt x="140552" y="238136"/>
                      <a:pt x="159170" y="229593"/>
                      <a:pt x="171947" y="214741"/>
                    </a:cubicBezTo>
                    <a:lnTo>
                      <a:pt x="171947" y="214741"/>
                    </a:lnTo>
                    <a:cubicBezTo>
                      <a:pt x="186811" y="197872"/>
                      <a:pt x="193549" y="175345"/>
                      <a:pt x="190387" y="153086"/>
                    </a:cubicBezTo>
                    <a:cubicBezTo>
                      <a:pt x="187282" y="133217"/>
                      <a:pt x="172052" y="112128"/>
                      <a:pt x="149935" y="112128"/>
                    </a:cubicBezTo>
                    <a:cubicBezTo>
                      <a:pt x="128560" y="112128"/>
                      <a:pt x="114749" y="124797"/>
                      <a:pt x="114749" y="144399"/>
                    </a:cubicBezTo>
                    <a:cubicBezTo>
                      <a:pt x="114742" y="149975"/>
                      <a:pt x="117940" y="155059"/>
                      <a:pt x="122969" y="157467"/>
                    </a:cubicBezTo>
                    <a:cubicBezTo>
                      <a:pt x="130225" y="160570"/>
                      <a:pt x="133592" y="168966"/>
                      <a:pt x="130490" y="176221"/>
                    </a:cubicBezTo>
                    <a:cubicBezTo>
                      <a:pt x="130032" y="177293"/>
                      <a:pt x="129445" y="178303"/>
                      <a:pt x="128741" y="179232"/>
                    </a:cubicBezTo>
                    <a:cubicBezTo>
                      <a:pt x="124191" y="184817"/>
                      <a:pt x="116302" y="186356"/>
                      <a:pt x="109987" y="182890"/>
                    </a:cubicBezTo>
                    <a:cubicBezTo>
                      <a:pt x="95417" y="175567"/>
                      <a:pt x="86209" y="160668"/>
                      <a:pt x="86174" y="144361"/>
                    </a:cubicBezTo>
                    <a:cubicBezTo>
                      <a:pt x="85825" y="111053"/>
                      <a:pt x="112543" y="83769"/>
                      <a:pt x="145851" y="83420"/>
                    </a:cubicBezTo>
                    <a:cubicBezTo>
                      <a:pt x="147213" y="83406"/>
                      <a:pt x="148574" y="83437"/>
                      <a:pt x="149935" y="83515"/>
                    </a:cubicBezTo>
                    <a:cubicBezTo>
                      <a:pt x="183272" y="83515"/>
                      <a:pt x="212800" y="111519"/>
                      <a:pt x="218619" y="148647"/>
                    </a:cubicBezTo>
                    <a:cubicBezTo>
                      <a:pt x="225490" y="199134"/>
                      <a:pt x="196068" y="247536"/>
                      <a:pt x="148087" y="264681"/>
                    </a:cubicBezTo>
                    <a:lnTo>
                      <a:pt x="148087" y="314335"/>
                    </a:lnTo>
                    <a:lnTo>
                      <a:pt x="548137" y="314335"/>
                    </a:lnTo>
                    <a:lnTo>
                      <a:pt x="548137" y="264014"/>
                    </a:lnTo>
                    <a:cubicBezTo>
                      <a:pt x="501384" y="246041"/>
                      <a:pt x="473090" y="198318"/>
                      <a:pt x="479757" y="148676"/>
                    </a:cubicBezTo>
                    <a:cubicBezTo>
                      <a:pt x="485567" y="111528"/>
                      <a:pt x="515095" y="83534"/>
                      <a:pt x="548442" y="83534"/>
                    </a:cubicBezTo>
                    <a:cubicBezTo>
                      <a:pt x="581694" y="81597"/>
                      <a:pt x="610223" y="106983"/>
                      <a:pt x="612160" y="140236"/>
                    </a:cubicBezTo>
                    <a:cubicBezTo>
                      <a:pt x="612241" y="141616"/>
                      <a:pt x="612273" y="142998"/>
                      <a:pt x="612259" y="144380"/>
                    </a:cubicBezTo>
                    <a:cubicBezTo>
                      <a:pt x="612225" y="160687"/>
                      <a:pt x="603016" y="175586"/>
                      <a:pt x="588447" y="182909"/>
                    </a:cubicBezTo>
                    <a:cubicBezTo>
                      <a:pt x="582116" y="186382"/>
                      <a:pt x="574206" y="184826"/>
                      <a:pt x="569663" y="179213"/>
                    </a:cubicBezTo>
                    <a:cubicBezTo>
                      <a:pt x="564899" y="172924"/>
                      <a:pt x="566134" y="163961"/>
                      <a:pt x="572425" y="159197"/>
                    </a:cubicBezTo>
                    <a:cubicBezTo>
                      <a:pt x="573353" y="158493"/>
                      <a:pt x="574364" y="157906"/>
                      <a:pt x="575435" y="157448"/>
                    </a:cubicBezTo>
                    <a:cubicBezTo>
                      <a:pt x="580465" y="155040"/>
                      <a:pt x="583663" y="149956"/>
                      <a:pt x="583655" y="144380"/>
                    </a:cubicBezTo>
                    <a:cubicBezTo>
                      <a:pt x="583655" y="124778"/>
                      <a:pt x="569835" y="112109"/>
                      <a:pt x="548413" y="112109"/>
                    </a:cubicBezTo>
                    <a:cubicBezTo>
                      <a:pt x="526296" y="112109"/>
                      <a:pt x="511065" y="133217"/>
                      <a:pt x="507960" y="153067"/>
                    </a:cubicBezTo>
                    <a:cubicBezTo>
                      <a:pt x="505153" y="172357"/>
                      <a:pt x="509874" y="191987"/>
                      <a:pt x="521143" y="207893"/>
                    </a:cubicBezTo>
                    <a:cubicBezTo>
                      <a:pt x="522779" y="210259"/>
                      <a:pt x="524538" y="212538"/>
                      <a:pt x="526410" y="214722"/>
                    </a:cubicBezTo>
                    <a:lnTo>
                      <a:pt x="526696" y="215065"/>
                    </a:lnTo>
                    <a:cubicBezTo>
                      <a:pt x="540117" y="230026"/>
                      <a:pt x="559359" y="238440"/>
                      <a:pt x="579455" y="238135"/>
                    </a:cubicBezTo>
                    <a:lnTo>
                      <a:pt x="589170" y="238135"/>
                    </a:lnTo>
                    <a:cubicBezTo>
                      <a:pt x="649435" y="238201"/>
                      <a:pt x="698343" y="189401"/>
                      <a:pt x="698409" y="129137"/>
                    </a:cubicBezTo>
                    <a:cubicBezTo>
                      <a:pt x="698414" y="124885"/>
                      <a:pt x="698170" y="120637"/>
                      <a:pt x="697679" y="116415"/>
                    </a:cubicBez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grpSp>
        <p:grpSp>
          <p:nvGrpSpPr>
            <p:cNvPr id="60" name="Group 59">
              <a:extLst>
                <a:ext uri="{FF2B5EF4-FFF2-40B4-BE49-F238E27FC236}">
                  <a16:creationId xmlns:a16="http://schemas.microsoft.com/office/drawing/2014/main" id="{40DF4DE3-A9B5-9080-DE69-EE93D2B8964C}"/>
                </a:ext>
              </a:extLst>
            </p:cNvPr>
            <p:cNvGrpSpPr/>
            <p:nvPr/>
          </p:nvGrpSpPr>
          <p:grpSpPr>
            <a:xfrm>
              <a:off x="8246591" y="5648874"/>
              <a:ext cx="566729" cy="587422"/>
              <a:chOff x="7009157" y="5547292"/>
              <a:chExt cx="698408" cy="723910"/>
            </a:xfrm>
          </p:grpSpPr>
          <p:sp>
            <p:nvSpPr>
              <p:cNvPr id="61" name="Freeform: Shape 60">
                <a:extLst>
                  <a:ext uri="{FF2B5EF4-FFF2-40B4-BE49-F238E27FC236}">
                    <a16:creationId xmlns:a16="http://schemas.microsoft.com/office/drawing/2014/main" id="{5FAE1757-F4DB-7E31-78F9-A4395F22329A}"/>
                  </a:ext>
                </a:extLst>
              </p:cNvPr>
              <p:cNvSpPr/>
              <p:nvPr/>
            </p:nvSpPr>
            <p:spPr>
              <a:xfrm>
                <a:off x="7157244" y="5899727"/>
                <a:ext cx="400050" cy="371475"/>
              </a:xfrm>
              <a:custGeom>
                <a:avLst/>
                <a:gdLst>
                  <a:gd name="connsiteX0" fmla="*/ 0 w 400050"/>
                  <a:gd name="connsiteY0" fmla="*/ 0 h 371475"/>
                  <a:gd name="connsiteX1" fmla="*/ 0 w 400050"/>
                  <a:gd name="connsiteY1" fmla="*/ 371475 h 371475"/>
                  <a:gd name="connsiteX2" fmla="*/ 66675 w 400050"/>
                  <a:gd name="connsiteY2" fmla="*/ 371475 h 371475"/>
                  <a:gd name="connsiteX3" fmla="*/ 66675 w 400050"/>
                  <a:gd name="connsiteY3" fmla="*/ 98898 h 371475"/>
                  <a:gd name="connsiteX4" fmla="*/ 85725 w 400050"/>
                  <a:gd name="connsiteY4" fmla="*/ 79848 h 371475"/>
                  <a:gd name="connsiteX5" fmla="*/ 104775 w 400050"/>
                  <a:gd name="connsiteY5" fmla="*/ 98898 h 371475"/>
                  <a:gd name="connsiteX6" fmla="*/ 104775 w 400050"/>
                  <a:gd name="connsiteY6" fmla="*/ 371475 h 371475"/>
                  <a:gd name="connsiteX7" fmla="*/ 180975 w 400050"/>
                  <a:gd name="connsiteY7" fmla="*/ 371475 h 371475"/>
                  <a:gd name="connsiteX8" fmla="*/ 180975 w 400050"/>
                  <a:gd name="connsiteY8" fmla="*/ 98898 h 371475"/>
                  <a:gd name="connsiteX9" fmla="*/ 200025 w 400050"/>
                  <a:gd name="connsiteY9" fmla="*/ 79848 h 371475"/>
                  <a:gd name="connsiteX10" fmla="*/ 219075 w 400050"/>
                  <a:gd name="connsiteY10" fmla="*/ 98898 h 371475"/>
                  <a:gd name="connsiteX11" fmla="*/ 219075 w 400050"/>
                  <a:gd name="connsiteY11" fmla="*/ 371475 h 371475"/>
                  <a:gd name="connsiteX12" fmla="*/ 295275 w 400050"/>
                  <a:gd name="connsiteY12" fmla="*/ 371475 h 371475"/>
                  <a:gd name="connsiteX13" fmla="*/ 295275 w 400050"/>
                  <a:gd name="connsiteY13" fmla="*/ 98898 h 371475"/>
                  <a:gd name="connsiteX14" fmla="*/ 314325 w 400050"/>
                  <a:gd name="connsiteY14" fmla="*/ 79848 h 371475"/>
                  <a:gd name="connsiteX15" fmla="*/ 333375 w 400050"/>
                  <a:gd name="connsiteY15" fmla="*/ 98898 h 371475"/>
                  <a:gd name="connsiteX16" fmla="*/ 333375 w 400050"/>
                  <a:gd name="connsiteY16" fmla="*/ 371475 h 371475"/>
                  <a:gd name="connsiteX17" fmla="*/ 400050 w 400050"/>
                  <a:gd name="connsiteY17" fmla="*/ 371475 h 371475"/>
                  <a:gd name="connsiteX18" fmla="*/ 400050 w 400050"/>
                  <a:gd name="connsiteY1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050" h="371475">
                    <a:moveTo>
                      <a:pt x="0" y="0"/>
                    </a:moveTo>
                    <a:lnTo>
                      <a:pt x="0" y="371475"/>
                    </a:lnTo>
                    <a:lnTo>
                      <a:pt x="66675" y="371475"/>
                    </a:lnTo>
                    <a:lnTo>
                      <a:pt x="66675" y="98898"/>
                    </a:lnTo>
                    <a:cubicBezTo>
                      <a:pt x="66675" y="88377"/>
                      <a:pt x="75204" y="79848"/>
                      <a:pt x="85725" y="79848"/>
                    </a:cubicBezTo>
                    <a:cubicBezTo>
                      <a:pt x="96246" y="79848"/>
                      <a:pt x="104775" y="88377"/>
                      <a:pt x="104775" y="98898"/>
                    </a:cubicBezTo>
                    <a:lnTo>
                      <a:pt x="104775" y="371475"/>
                    </a:lnTo>
                    <a:lnTo>
                      <a:pt x="180975" y="371475"/>
                    </a:lnTo>
                    <a:lnTo>
                      <a:pt x="180975" y="98898"/>
                    </a:lnTo>
                    <a:cubicBezTo>
                      <a:pt x="180975" y="88377"/>
                      <a:pt x="189504" y="79848"/>
                      <a:pt x="200025" y="79848"/>
                    </a:cubicBezTo>
                    <a:cubicBezTo>
                      <a:pt x="210546" y="79848"/>
                      <a:pt x="219075" y="88377"/>
                      <a:pt x="219075" y="98898"/>
                    </a:cubicBezTo>
                    <a:lnTo>
                      <a:pt x="219075" y="371475"/>
                    </a:lnTo>
                    <a:lnTo>
                      <a:pt x="295275" y="371475"/>
                    </a:lnTo>
                    <a:lnTo>
                      <a:pt x="295275" y="98898"/>
                    </a:lnTo>
                    <a:cubicBezTo>
                      <a:pt x="295275" y="88377"/>
                      <a:pt x="303804" y="79848"/>
                      <a:pt x="314325" y="79848"/>
                    </a:cubicBezTo>
                    <a:cubicBezTo>
                      <a:pt x="324846" y="79848"/>
                      <a:pt x="333375" y="88377"/>
                      <a:pt x="333375" y="98898"/>
                    </a:cubicBezTo>
                    <a:lnTo>
                      <a:pt x="333375" y="371475"/>
                    </a:lnTo>
                    <a:lnTo>
                      <a:pt x="400050" y="371475"/>
                    </a:lnTo>
                    <a:lnTo>
                      <a:pt x="400050" y="0"/>
                    </a:ln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sp>
            <p:nvSpPr>
              <p:cNvPr id="62" name="Freeform: Shape 61">
                <a:extLst>
                  <a:ext uri="{FF2B5EF4-FFF2-40B4-BE49-F238E27FC236}">
                    <a16:creationId xmlns:a16="http://schemas.microsoft.com/office/drawing/2014/main" id="{EDF5EA54-0551-8A60-9328-70FCBA92A3E9}"/>
                  </a:ext>
                </a:extLst>
              </p:cNvPr>
              <p:cNvSpPr/>
              <p:nvPr/>
            </p:nvSpPr>
            <p:spPr>
              <a:xfrm>
                <a:off x="7009157" y="5547292"/>
                <a:ext cx="698408" cy="314334"/>
              </a:xfrm>
              <a:custGeom>
                <a:avLst/>
                <a:gdLst>
                  <a:gd name="connsiteX0" fmla="*/ 697679 w 698408"/>
                  <a:gd name="connsiteY0" fmla="*/ 116415 h 314334"/>
                  <a:gd name="connsiteX1" fmla="*/ 697679 w 698408"/>
                  <a:gd name="connsiteY1" fmla="*/ 116415 h 314334"/>
                  <a:gd name="connsiteX2" fmla="*/ 567034 w 698408"/>
                  <a:gd name="connsiteY2" fmla="*/ 10 h 314334"/>
                  <a:gd name="connsiteX3" fmla="*/ 139905 w 698408"/>
                  <a:gd name="connsiteY3" fmla="*/ 10 h 314334"/>
                  <a:gd name="connsiteX4" fmla="*/ 18051 w 698408"/>
                  <a:gd name="connsiteY4" fmla="*/ 66866 h 314334"/>
                  <a:gd name="connsiteX5" fmla="*/ 109215 w 698408"/>
                  <a:gd name="connsiteY5" fmla="*/ 238135 h 314334"/>
                  <a:gd name="connsiteX6" fmla="*/ 120960 w 698408"/>
                  <a:gd name="connsiteY6" fmla="*/ 238135 h 314334"/>
                  <a:gd name="connsiteX7" fmla="*/ 171947 w 698408"/>
                  <a:gd name="connsiteY7" fmla="*/ 214741 h 314334"/>
                  <a:gd name="connsiteX8" fmla="*/ 171947 w 698408"/>
                  <a:gd name="connsiteY8" fmla="*/ 214741 h 314334"/>
                  <a:gd name="connsiteX9" fmla="*/ 190387 w 698408"/>
                  <a:gd name="connsiteY9" fmla="*/ 153086 h 314334"/>
                  <a:gd name="connsiteX10" fmla="*/ 149935 w 698408"/>
                  <a:gd name="connsiteY10" fmla="*/ 112128 h 314334"/>
                  <a:gd name="connsiteX11" fmla="*/ 114749 w 698408"/>
                  <a:gd name="connsiteY11" fmla="*/ 144399 h 314334"/>
                  <a:gd name="connsiteX12" fmla="*/ 122969 w 698408"/>
                  <a:gd name="connsiteY12" fmla="*/ 157467 h 314334"/>
                  <a:gd name="connsiteX13" fmla="*/ 130490 w 698408"/>
                  <a:gd name="connsiteY13" fmla="*/ 176221 h 314334"/>
                  <a:gd name="connsiteX14" fmla="*/ 128741 w 698408"/>
                  <a:gd name="connsiteY14" fmla="*/ 179232 h 314334"/>
                  <a:gd name="connsiteX15" fmla="*/ 109987 w 698408"/>
                  <a:gd name="connsiteY15" fmla="*/ 182890 h 314334"/>
                  <a:gd name="connsiteX16" fmla="*/ 86174 w 698408"/>
                  <a:gd name="connsiteY16" fmla="*/ 144361 h 314334"/>
                  <a:gd name="connsiteX17" fmla="*/ 145851 w 698408"/>
                  <a:gd name="connsiteY17" fmla="*/ 83420 h 314334"/>
                  <a:gd name="connsiteX18" fmla="*/ 149935 w 698408"/>
                  <a:gd name="connsiteY18" fmla="*/ 83515 h 314334"/>
                  <a:gd name="connsiteX19" fmla="*/ 218619 w 698408"/>
                  <a:gd name="connsiteY19" fmla="*/ 148647 h 314334"/>
                  <a:gd name="connsiteX20" fmla="*/ 148087 w 698408"/>
                  <a:gd name="connsiteY20" fmla="*/ 264681 h 314334"/>
                  <a:gd name="connsiteX21" fmla="*/ 148087 w 698408"/>
                  <a:gd name="connsiteY21" fmla="*/ 314335 h 314334"/>
                  <a:gd name="connsiteX22" fmla="*/ 548137 w 698408"/>
                  <a:gd name="connsiteY22" fmla="*/ 314335 h 314334"/>
                  <a:gd name="connsiteX23" fmla="*/ 548137 w 698408"/>
                  <a:gd name="connsiteY23" fmla="*/ 264014 h 314334"/>
                  <a:gd name="connsiteX24" fmla="*/ 479757 w 698408"/>
                  <a:gd name="connsiteY24" fmla="*/ 148676 h 314334"/>
                  <a:gd name="connsiteX25" fmla="*/ 548442 w 698408"/>
                  <a:gd name="connsiteY25" fmla="*/ 83534 h 314334"/>
                  <a:gd name="connsiteX26" fmla="*/ 612160 w 698408"/>
                  <a:gd name="connsiteY26" fmla="*/ 140236 h 314334"/>
                  <a:gd name="connsiteX27" fmla="*/ 612259 w 698408"/>
                  <a:gd name="connsiteY27" fmla="*/ 144380 h 314334"/>
                  <a:gd name="connsiteX28" fmla="*/ 588447 w 698408"/>
                  <a:gd name="connsiteY28" fmla="*/ 182909 h 314334"/>
                  <a:gd name="connsiteX29" fmla="*/ 569663 w 698408"/>
                  <a:gd name="connsiteY29" fmla="*/ 179213 h 314334"/>
                  <a:gd name="connsiteX30" fmla="*/ 572425 w 698408"/>
                  <a:gd name="connsiteY30" fmla="*/ 159197 h 314334"/>
                  <a:gd name="connsiteX31" fmla="*/ 575435 w 698408"/>
                  <a:gd name="connsiteY31" fmla="*/ 157448 h 314334"/>
                  <a:gd name="connsiteX32" fmla="*/ 583655 w 698408"/>
                  <a:gd name="connsiteY32" fmla="*/ 144380 h 314334"/>
                  <a:gd name="connsiteX33" fmla="*/ 548413 w 698408"/>
                  <a:gd name="connsiteY33" fmla="*/ 112109 h 314334"/>
                  <a:gd name="connsiteX34" fmla="*/ 507960 w 698408"/>
                  <a:gd name="connsiteY34" fmla="*/ 153067 h 314334"/>
                  <a:gd name="connsiteX35" fmla="*/ 521143 w 698408"/>
                  <a:gd name="connsiteY35" fmla="*/ 207893 h 314334"/>
                  <a:gd name="connsiteX36" fmla="*/ 526410 w 698408"/>
                  <a:gd name="connsiteY36" fmla="*/ 214722 h 314334"/>
                  <a:gd name="connsiteX37" fmla="*/ 526696 w 698408"/>
                  <a:gd name="connsiteY37" fmla="*/ 215065 h 314334"/>
                  <a:gd name="connsiteX38" fmla="*/ 579455 w 698408"/>
                  <a:gd name="connsiteY38" fmla="*/ 238135 h 314334"/>
                  <a:gd name="connsiteX39" fmla="*/ 589170 w 698408"/>
                  <a:gd name="connsiteY39" fmla="*/ 238135 h 314334"/>
                  <a:gd name="connsiteX40" fmla="*/ 698409 w 698408"/>
                  <a:gd name="connsiteY40" fmla="*/ 129137 h 314334"/>
                  <a:gd name="connsiteX41" fmla="*/ 697679 w 698408"/>
                  <a:gd name="connsiteY41" fmla="*/ 116415 h 3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8408" h="314334">
                    <a:moveTo>
                      <a:pt x="697679" y="116415"/>
                    </a:moveTo>
                    <a:lnTo>
                      <a:pt x="697679" y="116415"/>
                    </a:lnTo>
                    <a:cubicBezTo>
                      <a:pt x="690036" y="50053"/>
                      <a:pt x="633835" y="-23"/>
                      <a:pt x="567034" y="10"/>
                    </a:cubicBezTo>
                    <a:lnTo>
                      <a:pt x="139905" y="10"/>
                    </a:lnTo>
                    <a:cubicBezTo>
                      <a:pt x="90386" y="-565"/>
                      <a:pt x="44171" y="24792"/>
                      <a:pt x="18051" y="66866"/>
                    </a:cubicBezTo>
                    <a:cubicBezTo>
                      <a:pt x="-31279" y="149123"/>
                      <a:pt x="27567" y="238135"/>
                      <a:pt x="109215" y="238135"/>
                    </a:cubicBezTo>
                    <a:lnTo>
                      <a:pt x="120960" y="238135"/>
                    </a:lnTo>
                    <a:cubicBezTo>
                      <a:pt x="140552" y="238136"/>
                      <a:pt x="159170" y="229593"/>
                      <a:pt x="171947" y="214741"/>
                    </a:cubicBezTo>
                    <a:lnTo>
                      <a:pt x="171947" y="214741"/>
                    </a:lnTo>
                    <a:cubicBezTo>
                      <a:pt x="186811" y="197872"/>
                      <a:pt x="193549" y="175345"/>
                      <a:pt x="190387" y="153086"/>
                    </a:cubicBezTo>
                    <a:cubicBezTo>
                      <a:pt x="187282" y="133217"/>
                      <a:pt x="172052" y="112128"/>
                      <a:pt x="149935" y="112128"/>
                    </a:cubicBezTo>
                    <a:cubicBezTo>
                      <a:pt x="128560" y="112128"/>
                      <a:pt x="114749" y="124797"/>
                      <a:pt x="114749" y="144399"/>
                    </a:cubicBezTo>
                    <a:cubicBezTo>
                      <a:pt x="114742" y="149975"/>
                      <a:pt x="117940" y="155059"/>
                      <a:pt x="122969" y="157467"/>
                    </a:cubicBezTo>
                    <a:cubicBezTo>
                      <a:pt x="130225" y="160570"/>
                      <a:pt x="133592" y="168966"/>
                      <a:pt x="130490" y="176221"/>
                    </a:cubicBezTo>
                    <a:cubicBezTo>
                      <a:pt x="130032" y="177293"/>
                      <a:pt x="129445" y="178303"/>
                      <a:pt x="128741" y="179232"/>
                    </a:cubicBezTo>
                    <a:cubicBezTo>
                      <a:pt x="124191" y="184817"/>
                      <a:pt x="116302" y="186356"/>
                      <a:pt x="109987" y="182890"/>
                    </a:cubicBezTo>
                    <a:cubicBezTo>
                      <a:pt x="95417" y="175567"/>
                      <a:pt x="86209" y="160668"/>
                      <a:pt x="86174" y="144361"/>
                    </a:cubicBezTo>
                    <a:cubicBezTo>
                      <a:pt x="85825" y="111053"/>
                      <a:pt x="112543" y="83769"/>
                      <a:pt x="145851" y="83420"/>
                    </a:cubicBezTo>
                    <a:cubicBezTo>
                      <a:pt x="147213" y="83406"/>
                      <a:pt x="148574" y="83437"/>
                      <a:pt x="149935" y="83515"/>
                    </a:cubicBezTo>
                    <a:cubicBezTo>
                      <a:pt x="183272" y="83515"/>
                      <a:pt x="212800" y="111519"/>
                      <a:pt x="218619" y="148647"/>
                    </a:cubicBezTo>
                    <a:cubicBezTo>
                      <a:pt x="225490" y="199134"/>
                      <a:pt x="196068" y="247536"/>
                      <a:pt x="148087" y="264681"/>
                    </a:cubicBezTo>
                    <a:lnTo>
                      <a:pt x="148087" y="314335"/>
                    </a:lnTo>
                    <a:lnTo>
                      <a:pt x="548137" y="314335"/>
                    </a:lnTo>
                    <a:lnTo>
                      <a:pt x="548137" y="264014"/>
                    </a:lnTo>
                    <a:cubicBezTo>
                      <a:pt x="501384" y="246041"/>
                      <a:pt x="473090" y="198318"/>
                      <a:pt x="479757" y="148676"/>
                    </a:cubicBezTo>
                    <a:cubicBezTo>
                      <a:pt x="485567" y="111528"/>
                      <a:pt x="515095" y="83534"/>
                      <a:pt x="548442" y="83534"/>
                    </a:cubicBezTo>
                    <a:cubicBezTo>
                      <a:pt x="581694" y="81597"/>
                      <a:pt x="610223" y="106983"/>
                      <a:pt x="612160" y="140236"/>
                    </a:cubicBezTo>
                    <a:cubicBezTo>
                      <a:pt x="612241" y="141616"/>
                      <a:pt x="612273" y="142998"/>
                      <a:pt x="612259" y="144380"/>
                    </a:cubicBezTo>
                    <a:cubicBezTo>
                      <a:pt x="612225" y="160687"/>
                      <a:pt x="603016" y="175586"/>
                      <a:pt x="588447" y="182909"/>
                    </a:cubicBezTo>
                    <a:cubicBezTo>
                      <a:pt x="582116" y="186382"/>
                      <a:pt x="574206" y="184826"/>
                      <a:pt x="569663" y="179213"/>
                    </a:cubicBezTo>
                    <a:cubicBezTo>
                      <a:pt x="564899" y="172924"/>
                      <a:pt x="566134" y="163961"/>
                      <a:pt x="572425" y="159197"/>
                    </a:cubicBezTo>
                    <a:cubicBezTo>
                      <a:pt x="573353" y="158493"/>
                      <a:pt x="574364" y="157906"/>
                      <a:pt x="575435" y="157448"/>
                    </a:cubicBezTo>
                    <a:cubicBezTo>
                      <a:pt x="580465" y="155040"/>
                      <a:pt x="583663" y="149956"/>
                      <a:pt x="583655" y="144380"/>
                    </a:cubicBezTo>
                    <a:cubicBezTo>
                      <a:pt x="583655" y="124778"/>
                      <a:pt x="569835" y="112109"/>
                      <a:pt x="548413" y="112109"/>
                    </a:cubicBezTo>
                    <a:cubicBezTo>
                      <a:pt x="526296" y="112109"/>
                      <a:pt x="511065" y="133217"/>
                      <a:pt x="507960" y="153067"/>
                    </a:cubicBezTo>
                    <a:cubicBezTo>
                      <a:pt x="505153" y="172357"/>
                      <a:pt x="509874" y="191987"/>
                      <a:pt x="521143" y="207893"/>
                    </a:cubicBezTo>
                    <a:cubicBezTo>
                      <a:pt x="522779" y="210259"/>
                      <a:pt x="524538" y="212538"/>
                      <a:pt x="526410" y="214722"/>
                    </a:cubicBezTo>
                    <a:lnTo>
                      <a:pt x="526696" y="215065"/>
                    </a:lnTo>
                    <a:cubicBezTo>
                      <a:pt x="540117" y="230026"/>
                      <a:pt x="559359" y="238440"/>
                      <a:pt x="579455" y="238135"/>
                    </a:cubicBezTo>
                    <a:lnTo>
                      <a:pt x="589170" y="238135"/>
                    </a:lnTo>
                    <a:cubicBezTo>
                      <a:pt x="649435" y="238201"/>
                      <a:pt x="698343" y="189401"/>
                      <a:pt x="698409" y="129137"/>
                    </a:cubicBezTo>
                    <a:cubicBezTo>
                      <a:pt x="698414" y="124885"/>
                      <a:pt x="698170" y="120637"/>
                      <a:pt x="697679" y="116415"/>
                    </a:cubicBez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grpSp>
        <p:grpSp>
          <p:nvGrpSpPr>
            <p:cNvPr id="66" name="Group 65">
              <a:extLst>
                <a:ext uri="{FF2B5EF4-FFF2-40B4-BE49-F238E27FC236}">
                  <a16:creationId xmlns:a16="http://schemas.microsoft.com/office/drawing/2014/main" id="{85DEA6A6-CD3F-A03E-FEAD-16B98F67711E}"/>
                </a:ext>
              </a:extLst>
            </p:cNvPr>
            <p:cNvGrpSpPr/>
            <p:nvPr/>
          </p:nvGrpSpPr>
          <p:grpSpPr>
            <a:xfrm>
              <a:off x="9240229" y="5648874"/>
              <a:ext cx="566729" cy="587422"/>
              <a:chOff x="7009157" y="5547292"/>
              <a:chExt cx="698408" cy="723910"/>
            </a:xfrm>
          </p:grpSpPr>
          <p:sp>
            <p:nvSpPr>
              <p:cNvPr id="67" name="Freeform: Shape 66">
                <a:extLst>
                  <a:ext uri="{FF2B5EF4-FFF2-40B4-BE49-F238E27FC236}">
                    <a16:creationId xmlns:a16="http://schemas.microsoft.com/office/drawing/2014/main" id="{FFA004BF-9831-E5A3-2A3A-1EA50D528145}"/>
                  </a:ext>
                </a:extLst>
              </p:cNvPr>
              <p:cNvSpPr/>
              <p:nvPr/>
            </p:nvSpPr>
            <p:spPr>
              <a:xfrm>
                <a:off x="7157244" y="5899727"/>
                <a:ext cx="400050" cy="371475"/>
              </a:xfrm>
              <a:custGeom>
                <a:avLst/>
                <a:gdLst>
                  <a:gd name="connsiteX0" fmla="*/ 0 w 400050"/>
                  <a:gd name="connsiteY0" fmla="*/ 0 h 371475"/>
                  <a:gd name="connsiteX1" fmla="*/ 0 w 400050"/>
                  <a:gd name="connsiteY1" fmla="*/ 371475 h 371475"/>
                  <a:gd name="connsiteX2" fmla="*/ 66675 w 400050"/>
                  <a:gd name="connsiteY2" fmla="*/ 371475 h 371475"/>
                  <a:gd name="connsiteX3" fmla="*/ 66675 w 400050"/>
                  <a:gd name="connsiteY3" fmla="*/ 98898 h 371475"/>
                  <a:gd name="connsiteX4" fmla="*/ 85725 w 400050"/>
                  <a:gd name="connsiteY4" fmla="*/ 79848 h 371475"/>
                  <a:gd name="connsiteX5" fmla="*/ 104775 w 400050"/>
                  <a:gd name="connsiteY5" fmla="*/ 98898 h 371475"/>
                  <a:gd name="connsiteX6" fmla="*/ 104775 w 400050"/>
                  <a:gd name="connsiteY6" fmla="*/ 371475 h 371475"/>
                  <a:gd name="connsiteX7" fmla="*/ 180975 w 400050"/>
                  <a:gd name="connsiteY7" fmla="*/ 371475 h 371475"/>
                  <a:gd name="connsiteX8" fmla="*/ 180975 w 400050"/>
                  <a:gd name="connsiteY8" fmla="*/ 98898 h 371475"/>
                  <a:gd name="connsiteX9" fmla="*/ 200025 w 400050"/>
                  <a:gd name="connsiteY9" fmla="*/ 79848 h 371475"/>
                  <a:gd name="connsiteX10" fmla="*/ 219075 w 400050"/>
                  <a:gd name="connsiteY10" fmla="*/ 98898 h 371475"/>
                  <a:gd name="connsiteX11" fmla="*/ 219075 w 400050"/>
                  <a:gd name="connsiteY11" fmla="*/ 371475 h 371475"/>
                  <a:gd name="connsiteX12" fmla="*/ 295275 w 400050"/>
                  <a:gd name="connsiteY12" fmla="*/ 371475 h 371475"/>
                  <a:gd name="connsiteX13" fmla="*/ 295275 w 400050"/>
                  <a:gd name="connsiteY13" fmla="*/ 98898 h 371475"/>
                  <a:gd name="connsiteX14" fmla="*/ 314325 w 400050"/>
                  <a:gd name="connsiteY14" fmla="*/ 79848 h 371475"/>
                  <a:gd name="connsiteX15" fmla="*/ 333375 w 400050"/>
                  <a:gd name="connsiteY15" fmla="*/ 98898 h 371475"/>
                  <a:gd name="connsiteX16" fmla="*/ 333375 w 400050"/>
                  <a:gd name="connsiteY16" fmla="*/ 371475 h 371475"/>
                  <a:gd name="connsiteX17" fmla="*/ 400050 w 400050"/>
                  <a:gd name="connsiteY17" fmla="*/ 371475 h 371475"/>
                  <a:gd name="connsiteX18" fmla="*/ 400050 w 400050"/>
                  <a:gd name="connsiteY1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050" h="371475">
                    <a:moveTo>
                      <a:pt x="0" y="0"/>
                    </a:moveTo>
                    <a:lnTo>
                      <a:pt x="0" y="371475"/>
                    </a:lnTo>
                    <a:lnTo>
                      <a:pt x="66675" y="371475"/>
                    </a:lnTo>
                    <a:lnTo>
                      <a:pt x="66675" y="98898"/>
                    </a:lnTo>
                    <a:cubicBezTo>
                      <a:pt x="66675" y="88377"/>
                      <a:pt x="75204" y="79848"/>
                      <a:pt x="85725" y="79848"/>
                    </a:cubicBezTo>
                    <a:cubicBezTo>
                      <a:pt x="96246" y="79848"/>
                      <a:pt x="104775" y="88377"/>
                      <a:pt x="104775" y="98898"/>
                    </a:cubicBezTo>
                    <a:lnTo>
                      <a:pt x="104775" y="371475"/>
                    </a:lnTo>
                    <a:lnTo>
                      <a:pt x="180975" y="371475"/>
                    </a:lnTo>
                    <a:lnTo>
                      <a:pt x="180975" y="98898"/>
                    </a:lnTo>
                    <a:cubicBezTo>
                      <a:pt x="180975" y="88377"/>
                      <a:pt x="189504" y="79848"/>
                      <a:pt x="200025" y="79848"/>
                    </a:cubicBezTo>
                    <a:cubicBezTo>
                      <a:pt x="210546" y="79848"/>
                      <a:pt x="219075" y="88377"/>
                      <a:pt x="219075" y="98898"/>
                    </a:cubicBezTo>
                    <a:lnTo>
                      <a:pt x="219075" y="371475"/>
                    </a:lnTo>
                    <a:lnTo>
                      <a:pt x="295275" y="371475"/>
                    </a:lnTo>
                    <a:lnTo>
                      <a:pt x="295275" y="98898"/>
                    </a:lnTo>
                    <a:cubicBezTo>
                      <a:pt x="295275" y="88377"/>
                      <a:pt x="303804" y="79848"/>
                      <a:pt x="314325" y="79848"/>
                    </a:cubicBezTo>
                    <a:cubicBezTo>
                      <a:pt x="324846" y="79848"/>
                      <a:pt x="333375" y="88377"/>
                      <a:pt x="333375" y="98898"/>
                    </a:cubicBezTo>
                    <a:lnTo>
                      <a:pt x="333375" y="371475"/>
                    </a:lnTo>
                    <a:lnTo>
                      <a:pt x="400050" y="371475"/>
                    </a:lnTo>
                    <a:lnTo>
                      <a:pt x="400050" y="0"/>
                    </a:ln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sp>
            <p:nvSpPr>
              <p:cNvPr id="68" name="Freeform: Shape 67">
                <a:extLst>
                  <a:ext uri="{FF2B5EF4-FFF2-40B4-BE49-F238E27FC236}">
                    <a16:creationId xmlns:a16="http://schemas.microsoft.com/office/drawing/2014/main" id="{214B4A9A-9DDF-6225-9899-484776CD2E13}"/>
                  </a:ext>
                </a:extLst>
              </p:cNvPr>
              <p:cNvSpPr/>
              <p:nvPr/>
            </p:nvSpPr>
            <p:spPr>
              <a:xfrm>
                <a:off x="7009157" y="5547292"/>
                <a:ext cx="698408" cy="314334"/>
              </a:xfrm>
              <a:custGeom>
                <a:avLst/>
                <a:gdLst>
                  <a:gd name="connsiteX0" fmla="*/ 697679 w 698408"/>
                  <a:gd name="connsiteY0" fmla="*/ 116415 h 314334"/>
                  <a:gd name="connsiteX1" fmla="*/ 697679 w 698408"/>
                  <a:gd name="connsiteY1" fmla="*/ 116415 h 314334"/>
                  <a:gd name="connsiteX2" fmla="*/ 567034 w 698408"/>
                  <a:gd name="connsiteY2" fmla="*/ 10 h 314334"/>
                  <a:gd name="connsiteX3" fmla="*/ 139905 w 698408"/>
                  <a:gd name="connsiteY3" fmla="*/ 10 h 314334"/>
                  <a:gd name="connsiteX4" fmla="*/ 18051 w 698408"/>
                  <a:gd name="connsiteY4" fmla="*/ 66866 h 314334"/>
                  <a:gd name="connsiteX5" fmla="*/ 109215 w 698408"/>
                  <a:gd name="connsiteY5" fmla="*/ 238135 h 314334"/>
                  <a:gd name="connsiteX6" fmla="*/ 120960 w 698408"/>
                  <a:gd name="connsiteY6" fmla="*/ 238135 h 314334"/>
                  <a:gd name="connsiteX7" fmla="*/ 171947 w 698408"/>
                  <a:gd name="connsiteY7" fmla="*/ 214741 h 314334"/>
                  <a:gd name="connsiteX8" fmla="*/ 171947 w 698408"/>
                  <a:gd name="connsiteY8" fmla="*/ 214741 h 314334"/>
                  <a:gd name="connsiteX9" fmla="*/ 190387 w 698408"/>
                  <a:gd name="connsiteY9" fmla="*/ 153086 h 314334"/>
                  <a:gd name="connsiteX10" fmla="*/ 149935 w 698408"/>
                  <a:gd name="connsiteY10" fmla="*/ 112128 h 314334"/>
                  <a:gd name="connsiteX11" fmla="*/ 114749 w 698408"/>
                  <a:gd name="connsiteY11" fmla="*/ 144399 h 314334"/>
                  <a:gd name="connsiteX12" fmla="*/ 122969 w 698408"/>
                  <a:gd name="connsiteY12" fmla="*/ 157467 h 314334"/>
                  <a:gd name="connsiteX13" fmla="*/ 130490 w 698408"/>
                  <a:gd name="connsiteY13" fmla="*/ 176221 h 314334"/>
                  <a:gd name="connsiteX14" fmla="*/ 128741 w 698408"/>
                  <a:gd name="connsiteY14" fmla="*/ 179232 h 314334"/>
                  <a:gd name="connsiteX15" fmla="*/ 109987 w 698408"/>
                  <a:gd name="connsiteY15" fmla="*/ 182890 h 314334"/>
                  <a:gd name="connsiteX16" fmla="*/ 86174 w 698408"/>
                  <a:gd name="connsiteY16" fmla="*/ 144361 h 314334"/>
                  <a:gd name="connsiteX17" fmla="*/ 145851 w 698408"/>
                  <a:gd name="connsiteY17" fmla="*/ 83420 h 314334"/>
                  <a:gd name="connsiteX18" fmla="*/ 149935 w 698408"/>
                  <a:gd name="connsiteY18" fmla="*/ 83515 h 314334"/>
                  <a:gd name="connsiteX19" fmla="*/ 218619 w 698408"/>
                  <a:gd name="connsiteY19" fmla="*/ 148647 h 314334"/>
                  <a:gd name="connsiteX20" fmla="*/ 148087 w 698408"/>
                  <a:gd name="connsiteY20" fmla="*/ 264681 h 314334"/>
                  <a:gd name="connsiteX21" fmla="*/ 148087 w 698408"/>
                  <a:gd name="connsiteY21" fmla="*/ 314335 h 314334"/>
                  <a:gd name="connsiteX22" fmla="*/ 548137 w 698408"/>
                  <a:gd name="connsiteY22" fmla="*/ 314335 h 314334"/>
                  <a:gd name="connsiteX23" fmla="*/ 548137 w 698408"/>
                  <a:gd name="connsiteY23" fmla="*/ 264014 h 314334"/>
                  <a:gd name="connsiteX24" fmla="*/ 479757 w 698408"/>
                  <a:gd name="connsiteY24" fmla="*/ 148676 h 314334"/>
                  <a:gd name="connsiteX25" fmla="*/ 548442 w 698408"/>
                  <a:gd name="connsiteY25" fmla="*/ 83534 h 314334"/>
                  <a:gd name="connsiteX26" fmla="*/ 612160 w 698408"/>
                  <a:gd name="connsiteY26" fmla="*/ 140236 h 314334"/>
                  <a:gd name="connsiteX27" fmla="*/ 612259 w 698408"/>
                  <a:gd name="connsiteY27" fmla="*/ 144380 h 314334"/>
                  <a:gd name="connsiteX28" fmla="*/ 588447 w 698408"/>
                  <a:gd name="connsiteY28" fmla="*/ 182909 h 314334"/>
                  <a:gd name="connsiteX29" fmla="*/ 569663 w 698408"/>
                  <a:gd name="connsiteY29" fmla="*/ 179213 h 314334"/>
                  <a:gd name="connsiteX30" fmla="*/ 572425 w 698408"/>
                  <a:gd name="connsiteY30" fmla="*/ 159197 h 314334"/>
                  <a:gd name="connsiteX31" fmla="*/ 575435 w 698408"/>
                  <a:gd name="connsiteY31" fmla="*/ 157448 h 314334"/>
                  <a:gd name="connsiteX32" fmla="*/ 583655 w 698408"/>
                  <a:gd name="connsiteY32" fmla="*/ 144380 h 314334"/>
                  <a:gd name="connsiteX33" fmla="*/ 548413 w 698408"/>
                  <a:gd name="connsiteY33" fmla="*/ 112109 h 314334"/>
                  <a:gd name="connsiteX34" fmla="*/ 507960 w 698408"/>
                  <a:gd name="connsiteY34" fmla="*/ 153067 h 314334"/>
                  <a:gd name="connsiteX35" fmla="*/ 521143 w 698408"/>
                  <a:gd name="connsiteY35" fmla="*/ 207893 h 314334"/>
                  <a:gd name="connsiteX36" fmla="*/ 526410 w 698408"/>
                  <a:gd name="connsiteY36" fmla="*/ 214722 h 314334"/>
                  <a:gd name="connsiteX37" fmla="*/ 526696 w 698408"/>
                  <a:gd name="connsiteY37" fmla="*/ 215065 h 314334"/>
                  <a:gd name="connsiteX38" fmla="*/ 579455 w 698408"/>
                  <a:gd name="connsiteY38" fmla="*/ 238135 h 314334"/>
                  <a:gd name="connsiteX39" fmla="*/ 589170 w 698408"/>
                  <a:gd name="connsiteY39" fmla="*/ 238135 h 314334"/>
                  <a:gd name="connsiteX40" fmla="*/ 698409 w 698408"/>
                  <a:gd name="connsiteY40" fmla="*/ 129137 h 314334"/>
                  <a:gd name="connsiteX41" fmla="*/ 697679 w 698408"/>
                  <a:gd name="connsiteY41" fmla="*/ 116415 h 3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8408" h="314334">
                    <a:moveTo>
                      <a:pt x="697679" y="116415"/>
                    </a:moveTo>
                    <a:lnTo>
                      <a:pt x="697679" y="116415"/>
                    </a:lnTo>
                    <a:cubicBezTo>
                      <a:pt x="690036" y="50053"/>
                      <a:pt x="633835" y="-23"/>
                      <a:pt x="567034" y="10"/>
                    </a:cubicBezTo>
                    <a:lnTo>
                      <a:pt x="139905" y="10"/>
                    </a:lnTo>
                    <a:cubicBezTo>
                      <a:pt x="90386" y="-565"/>
                      <a:pt x="44171" y="24792"/>
                      <a:pt x="18051" y="66866"/>
                    </a:cubicBezTo>
                    <a:cubicBezTo>
                      <a:pt x="-31279" y="149123"/>
                      <a:pt x="27567" y="238135"/>
                      <a:pt x="109215" y="238135"/>
                    </a:cubicBezTo>
                    <a:lnTo>
                      <a:pt x="120960" y="238135"/>
                    </a:lnTo>
                    <a:cubicBezTo>
                      <a:pt x="140552" y="238136"/>
                      <a:pt x="159170" y="229593"/>
                      <a:pt x="171947" y="214741"/>
                    </a:cubicBezTo>
                    <a:lnTo>
                      <a:pt x="171947" y="214741"/>
                    </a:lnTo>
                    <a:cubicBezTo>
                      <a:pt x="186811" y="197872"/>
                      <a:pt x="193549" y="175345"/>
                      <a:pt x="190387" y="153086"/>
                    </a:cubicBezTo>
                    <a:cubicBezTo>
                      <a:pt x="187282" y="133217"/>
                      <a:pt x="172052" y="112128"/>
                      <a:pt x="149935" y="112128"/>
                    </a:cubicBezTo>
                    <a:cubicBezTo>
                      <a:pt x="128560" y="112128"/>
                      <a:pt x="114749" y="124797"/>
                      <a:pt x="114749" y="144399"/>
                    </a:cubicBezTo>
                    <a:cubicBezTo>
                      <a:pt x="114742" y="149975"/>
                      <a:pt x="117940" y="155059"/>
                      <a:pt x="122969" y="157467"/>
                    </a:cubicBezTo>
                    <a:cubicBezTo>
                      <a:pt x="130225" y="160570"/>
                      <a:pt x="133592" y="168966"/>
                      <a:pt x="130490" y="176221"/>
                    </a:cubicBezTo>
                    <a:cubicBezTo>
                      <a:pt x="130032" y="177293"/>
                      <a:pt x="129445" y="178303"/>
                      <a:pt x="128741" y="179232"/>
                    </a:cubicBezTo>
                    <a:cubicBezTo>
                      <a:pt x="124191" y="184817"/>
                      <a:pt x="116302" y="186356"/>
                      <a:pt x="109987" y="182890"/>
                    </a:cubicBezTo>
                    <a:cubicBezTo>
                      <a:pt x="95417" y="175567"/>
                      <a:pt x="86209" y="160668"/>
                      <a:pt x="86174" y="144361"/>
                    </a:cubicBezTo>
                    <a:cubicBezTo>
                      <a:pt x="85825" y="111053"/>
                      <a:pt x="112543" y="83769"/>
                      <a:pt x="145851" y="83420"/>
                    </a:cubicBezTo>
                    <a:cubicBezTo>
                      <a:pt x="147213" y="83406"/>
                      <a:pt x="148574" y="83437"/>
                      <a:pt x="149935" y="83515"/>
                    </a:cubicBezTo>
                    <a:cubicBezTo>
                      <a:pt x="183272" y="83515"/>
                      <a:pt x="212800" y="111519"/>
                      <a:pt x="218619" y="148647"/>
                    </a:cubicBezTo>
                    <a:cubicBezTo>
                      <a:pt x="225490" y="199134"/>
                      <a:pt x="196068" y="247536"/>
                      <a:pt x="148087" y="264681"/>
                    </a:cubicBezTo>
                    <a:lnTo>
                      <a:pt x="148087" y="314335"/>
                    </a:lnTo>
                    <a:lnTo>
                      <a:pt x="548137" y="314335"/>
                    </a:lnTo>
                    <a:lnTo>
                      <a:pt x="548137" y="264014"/>
                    </a:lnTo>
                    <a:cubicBezTo>
                      <a:pt x="501384" y="246041"/>
                      <a:pt x="473090" y="198318"/>
                      <a:pt x="479757" y="148676"/>
                    </a:cubicBezTo>
                    <a:cubicBezTo>
                      <a:pt x="485567" y="111528"/>
                      <a:pt x="515095" y="83534"/>
                      <a:pt x="548442" y="83534"/>
                    </a:cubicBezTo>
                    <a:cubicBezTo>
                      <a:pt x="581694" y="81597"/>
                      <a:pt x="610223" y="106983"/>
                      <a:pt x="612160" y="140236"/>
                    </a:cubicBezTo>
                    <a:cubicBezTo>
                      <a:pt x="612241" y="141616"/>
                      <a:pt x="612273" y="142998"/>
                      <a:pt x="612259" y="144380"/>
                    </a:cubicBezTo>
                    <a:cubicBezTo>
                      <a:pt x="612225" y="160687"/>
                      <a:pt x="603016" y="175586"/>
                      <a:pt x="588447" y="182909"/>
                    </a:cubicBezTo>
                    <a:cubicBezTo>
                      <a:pt x="582116" y="186382"/>
                      <a:pt x="574206" y="184826"/>
                      <a:pt x="569663" y="179213"/>
                    </a:cubicBezTo>
                    <a:cubicBezTo>
                      <a:pt x="564899" y="172924"/>
                      <a:pt x="566134" y="163961"/>
                      <a:pt x="572425" y="159197"/>
                    </a:cubicBezTo>
                    <a:cubicBezTo>
                      <a:pt x="573353" y="158493"/>
                      <a:pt x="574364" y="157906"/>
                      <a:pt x="575435" y="157448"/>
                    </a:cubicBezTo>
                    <a:cubicBezTo>
                      <a:pt x="580465" y="155040"/>
                      <a:pt x="583663" y="149956"/>
                      <a:pt x="583655" y="144380"/>
                    </a:cubicBezTo>
                    <a:cubicBezTo>
                      <a:pt x="583655" y="124778"/>
                      <a:pt x="569835" y="112109"/>
                      <a:pt x="548413" y="112109"/>
                    </a:cubicBezTo>
                    <a:cubicBezTo>
                      <a:pt x="526296" y="112109"/>
                      <a:pt x="511065" y="133217"/>
                      <a:pt x="507960" y="153067"/>
                    </a:cubicBezTo>
                    <a:cubicBezTo>
                      <a:pt x="505153" y="172357"/>
                      <a:pt x="509874" y="191987"/>
                      <a:pt x="521143" y="207893"/>
                    </a:cubicBezTo>
                    <a:cubicBezTo>
                      <a:pt x="522779" y="210259"/>
                      <a:pt x="524538" y="212538"/>
                      <a:pt x="526410" y="214722"/>
                    </a:cubicBezTo>
                    <a:lnTo>
                      <a:pt x="526696" y="215065"/>
                    </a:lnTo>
                    <a:cubicBezTo>
                      <a:pt x="540117" y="230026"/>
                      <a:pt x="559359" y="238440"/>
                      <a:pt x="579455" y="238135"/>
                    </a:cubicBezTo>
                    <a:lnTo>
                      <a:pt x="589170" y="238135"/>
                    </a:lnTo>
                    <a:cubicBezTo>
                      <a:pt x="649435" y="238201"/>
                      <a:pt x="698343" y="189401"/>
                      <a:pt x="698409" y="129137"/>
                    </a:cubicBezTo>
                    <a:cubicBezTo>
                      <a:pt x="698414" y="124885"/>
                      <a:pt x="698170" y="120637"/>
                      <a:pt x="697679" y="116415"/>
                    </a:cubicBez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grpSp>
        <p:grpSp>
          <p:nvGrpSpPr>
            <p:cNvPr id="72" name="Group 71">
              <a:extLst>
                <a:ext uri="{FF2B5EF4-FFF2-40B4-BE49-F238E27FC236}">
                  <a16:creationId xmlns:a16="http://schemas.microsoft.com/office/drawing/2014/main" id="{F3856463-2F8A-87F5-7827-46DE8DD3DF47}"/>
                </a:ext>
              </a:extLst>
            </p:cNvPr>
            <p:cNvGrpSpPr/>
            <p:nvPr/>
          </p:nvGrpSpPr>
          <p:grpSpPr>
            <a:xfrm>
              <a:off x="10142087" y="5648874"/>
              <a:ext cx="566729" cy="587422"/>
              <a:chOff x="7009157" y="5547292"/>
              <a:chExt cx="698408" cy="723910"/>
            </a:xfrm>
          </p:grpSpPr>
          <p:sp>
            <p:nvSpPr>
              <p:cNvPr id="73" name="Freeform: Shape 72">
                <a:extLst>
                  <a:ext uri="{FF2B5EF4-FFF2-40B4-BE49-F238E27FC236}">
                    <a16:creationId xmlns:a16="http://schemas.microsoft.com/office/drawing/2014/main" id="{5AE2249F-BC45-A614-8E6A-067FB38D27CB}"/>
                  </a:ext>
                </a:extLst>
              </p:cNvPr>
              <p:cNvSpPr/>
              <p:nvPr/>
            </p:nvSpPr>
            <p:spPr>
              <a:xfrm>
                <a:off x="7157244" y="5899727"/>
                <a:ext cx="400050" cy="371475"/>
              </a:xfrm>
              <a:custGeom>
                <a:avLst/>
                <a:gdLst>
                  <a:gd name="connsiteX0" fmla="*/ 0 w 400050"/>
                  <a:gd name="connsiteY0" fmla="*/ 0 h 371475"/>
                  <a:gd name="connsiteX1" fmla="*/ 0 w 400050"/>
                  <a:gd name="connsiteY1" fmla="*/ 371475 h 371475"/>
                  <a:gd name="connsiteX2" fmla="*/ 66675 w 400050"/>
                  <a:gd name="connsiteY2" fmla="*/ 371475 h 371475"/>
                  <a:gd name="connsiteX3" fmla="*/ 66675 w 400050"/>
                  <a:gd name="connsiteY3" fmla="*/ 98898 h 371475"/>
                  <a:gd name="connsiteX4" fmla="*/ 85725 w 400050"/>
                  <a:gd name="connsiteY4" fmla="*/ 79848 h 371475"/>
                  <a:gd name="connsiteX5" fmla="*/ 104775 w 400050"/>
                  <a:gd name="connsiteY5" fmla="*/ 98898 h 371475"/>
                  <a:gd name="connsiteX6" fmla="*/ 104775 w 400050"/>
                  <a:gd name="connsiteY6" fmla="*/ 371475 h 371475"/>
                  <a:gd name="connsiteX7" fmla="*/ 180975 w 400050"/>
                  <a:gd name="connsiteY7" fmla="*/ 371475 h 371475"/>
                  <a:gd name="connsiteX8" fmla="*/ 180975 w 400050"/>
                  <a:gd name="connsiteY8" fmla="*/ 98898 h 371475"/>
                  <a:gd name="connsiteX9" fmla="*/ 200025 w 400050"/>
                  <a:gd name="connsiteY9" fmla="*/ 79848 h 371475"/>
                  <a:gd name="connsiteX10" fmla="*/ 219075 w 400050"/>
                  <a:gd name="connsiteY10" fmla="*/ 98898 h 371475"/>
                  <a:gd name="connsiteX11" fmla="*/ 219075 w 400050"/>
                  <a:gd name="connsiteY11" fmla="*/ 371475 h 371475"/>
                  <a:gd name="connsiteX12" fmla="*/ 295275 w 400050"/>
                  <a:gd name="connsiteY12" fmla="*/ 371475 h 371475"/>
                  <a:gd name="connsiteX13" fmla="*/ 295275 w 400050"/>
                  <a:gd name="connsiteY13" fmla="*/ 98898 h 371475"/>
                  <a:gd name="connsiteX14" fmla="*/ 314325 w 400050"/>
                  <a:gd name="connsiteY14" fmla="*/ 79848 h 371475"/>
                  <a:gd name="connsiteX15" fmla="*/ 333375 w 400050"/>
                  <a:gd name="connsiteY15" fmla="*/ 98898 h 371475"/>
                  <a:gd name="connsiteX16" fmla="*/ 333375 w 400050"/>
                  <a:gd name="connsiteY16" fmla="*/ 371475 h 371475"/>
                  <a:gd name="connsiteX17" fmla="*/ 400050 w 400050"/>
                  <a:gd name="connsiteY17" fmla="*/ 371475 h 371475"/>
                  <a:gd name="connsiteX18" fmla="*/ 400050 w 400050"/>
                  <a:gd name="connsiteY18"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050" h="371475">
                    <a:moveTo>
                      <a:pt x="0" y="0"/>
                    </a:moveTo>
                    <a:lnTo>
                      <a:pt x="0" y="371475"/>
                    </a:lnTo>
                    <a:lnTo>
                      <a:pt x="66675" y="371475"/>
                    </a:lnTo>
                    <a:lnTo>
                      <a:pt x="66675" y="98898"/>
                    </a:lnTo>
                    <a:cubicBezTo>
                      <a:pt x="66675" y="88377"/>
                      <a:pt x="75204" y="79848"/>
                      <a:pt x="85725" y="79848"/>
                    </a:cubicBezTo>
                    <a:cubicBezTo>
                      <a:pt x="96246" y="79848"/>
                      <a:pt x="104775" y="88377"/>
                      <a:pt x="104775" y="98898"/>
                    </a:cubicBezTo>
                    <a:lnTo>
                      <a:pt x="104775" y="371475"/>
                    </a:lnTo>
                    <a:lnTo>
                      <a:pt x="180975" y="371475"/>
                    </a:lnTo>
                    <a:lnTo>
                      <a:pt x="180975" y="98898"/>
                    </a:lnTo>
                    <a:cubicBezTo>
                      <a:pt x="180975" y="88377"/>
                      <a:pt x="189504" y="79848"/>
                      <a:pt x="200025" y="79848"/>
                    </a:cubicBezTo>
                    <a:cubicBezTo>
                      <a:pt x="210546" y="79848"/>
                      <a:pt x="219075" y="88377"/>
                      <a:pt x="219075" y="98898"/>
                    </a:cubicBezTo>
                    <a:lnTo>
                      <a:pt x="219075" y="371475"/>
                    </a:lnTo>
                    <a:lnTo>
                      <a:pt x="295275" y="371475"/>
                    </a:lnTo>
                    <a:lnTo>
                      <a:pt x="295275" y="98898"/>
                    </a:lnTo>
                    <a:cubicBezTo>
                      <a:pt x="295275" y="88377"/>
                      <a:pt x="303804" y="79848"/>
                      <a:pt x="314325" y="79848"/>
                    </a:cubicBezTo>
                    <a:cubicBezTo>
                      <a:pt x="324846" y="79848"/>
                      <a:pt x="333375" y="88377"/>
                      <a:pt x="333375" y="98898"/>
                    </a:cubicBezTo>
                    <a:lnTo>
                      <a:pt x="333375" y="371475"/>
                    </a:lnTo>
                    <a:lnTo>
                      <a:pt x="400050" y="371475"/>
                    </a:lnTo>
                    <a:lnTo>
                      <a:pt x="400050" y="0"/>
                    </a:ln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sp>
            <p:nvSpPr>
              <p:cNvPr id="74" name="Freeform: Shape 73">
                <a:extLst>
                  <a:ext uri="{FF2B5EF4-FFF2-40B4-BE49-F238E27FC236}">
                    <a16:creationId xmlns:a16="http://schemas.microsoft.com/office/drawing/2014/main" id="{915354CB-C328-832C-23B2-FCF11959689E}"/>
                  </a:ext>
                </a:extLst>
              </p:cNvPr>
              <p:cNvSpPr/>
              <p:nvPr/>
            </p:nvSpPr>
            <p:spPr>
              <a:xfrm>
                <a:off x="7009157" y="5547292"/>
                <a:ext cx="698408" cy="314334"/>
              </a:xfrm>
              <a:custGeom>
                <a:avLst/>
                <a:gdLst>
                  <a:gd name="connsiteX0" fmla="*/ 697679 w 698408"/>
                  <a:gd name="connsiteY0" fmla="*/ 116415 h 314334"/>
                  <a:gd name="connsiteX1" fmla="*/ 697679 w 698408"/>
                  <a:gd name="connsiteY1" fmla="*/ 116415 h 314334"/>
                  <a:gd name="connsiteX2" fmla="*/ 567034 w 698408"/>
                  <a:gd name="connsiteY2" fmla="*/ 10 h 314334"/>
                  <a:gd name="connsiteX3" fmla="*/ 139905 w 698408"/>
                  <a:gd name="connsiteY3" fmla="*/ 10 h 314334"/>
                  <a:gd name="connsiteX4" fmla="*/ 18051 w 698408"/>
                  <a:gd name="connsiteY4" fmla="*/ 66866 h 314334"/>
                  <a:gd name="connsiteX5" fmla="*/ 109215 w 698408"/>
                  <a:gd name="connsiteY5" fmla="*/ 238135 h 314334"/>
                  <a:gd name="connsiteX6" fmla="*/ 120960 w 698408"/>
                  <a:gd name="connsiteY6" fmla="*/ 238135 h 314334"/>
                  <a:gd name="connsiteX7" fmla="*/ 171947 w 698408"/>
                  <a:gd name="connsiteY7" fmla="*/ 214741 h 314334"/>
                  <a:gd name="connsiteX8" fmla="*/ 171947 w 698408"/>
                  <a:gd name="connsiteY8" fmla="*/ 214741 h 314334"/>
                  <a:gd name="connsiteX9" fmla="*/ 190387 w 698408"/>
                  <a:gd name="connsiteY9" fmla="*/ 153086 h 314334"/>
                  <a:gd name="connsiteX10" fmla="*/ 149935 w 698408"/>
                  <a:gd name="connsiteY10" fmla="*/ 112128 h 314334"/>
                  <a:gd name="connsiteX11" fmla="*/ 114749 w 698408"/>
                  <a:gd name="connsiteY11" fmla="*/ 144399 h 314334"/>
                  <a:gd name="connsiteX12" fmla="*/ 122969 w 698408"/>
                  <a:gd name="connsiteY12" fmla="*/ 157467 h 314334"/>
                  <a:gd name="connsiteX13" fmla="*/ 130490 w 698408"/>
                  <a:gd name="connsiteY13" fmla="*/ 176221 h 314334"/>
                  <a:gd name="connsiteX14" fmla="*/ 128741 w 698408"/>
                  <a:gd name="connsiteY14" fmla="*/ 179232 h 314334"/>
                  <a:gd name="connsiteX15" fmla="*/ 109987 w 698408"/>
                  <a:gd name="connsiteY15" fmla="*/ 182890 h 314334"/>
                  <a:gd name="connsiteX16" fmla="*/ 86174 w 698408"/>
                  <a:gd name="connsiteY16" fmla="*/ 144361 h 314334"/>
                  <a:gd name="connsiteX17" fmla="*/ 145851 w 698408"/>
                  <a:gd name="connsiteY17" fmla="*/ 83420 h 314334"/>
                  <a:gd name="connsiteX18" fmla="*/ 149935 w 698408"/>
                  <a:gd name="connsiteY18" fmla="*/ 83515 h 314334"/>
                  <a:gd name="connsiteX19" fmla="*/ 218619 w 698408"/>
                  <a:gd name="connsiteY19" fmla="*/ 148647 h 314334"/>
                  <a:gd name="connsiteX20" fmla="*/ 148087 w 698408"/>
                  <a:gd name="connsiteY20" fmla="*/ 264681 h 314334"/>
                  <a:gd name="connsiteX21" fmla="*/ 148087 w 698408"/>
                  <a:gd name="connsiteY21" fmla="*/ 314335 h 314334"/>
                  <a:gd name="connsiteX22" fmla="*/ 548137 w 698408"/>
                  <a:gd name="connsiteY22" fmla="*/ 314335 h 314334"/>
                  <a:gd name="connsiteX23" fmla="*/ 548137 w 698408"/>
                  <a:gd name="connsiteY23" fmla="*/ 264014 h 314334"/>
                  <a:gd name="connsiteX24" fmla="*/ 479757 w 698408"/>
                  <a:gd name="connsiteY24" fmla="*/ 148676 h 314334"/>
                  <a:gd name="connsiteX25" fmla="*/ 548442 w 698408"/>
                  <a:gd name="connsiteY25" fmla="*/ 83534 h 314334"/>
                  <a:gd name="connsiteX26" fmla="*/ 612160 w 698408"/>
                  <a:gd name="connsiteY26" fmla="*/ 140236 h 314334"/>
                  <a:gd name="connsiteX27" fmla="*/ 612259 w 698408"/>
                  <a:gd name="connsiteY27" fmla="*/ 144380 h 314334"/>
                  <a:gd name="connsiteX28" fmla="*/ 588447 w 698408"/>
                  <a:gd name="connsiteY28" fmla="*/ 182909 h 314334"/>
                  <a:gd name="connsiteX29" fmla="*/ 569663 w 698408"/>
                  <a:gd name="connsiteY29" fmla="*/ 179213 h 314334"/>
                  <a:gd name="connsiteX30" fmla="*/ 572425 w 698408"/>
                  <a:gd name="connsiteY30" fmla="*/ 159197 h 314334"/>
                  <a:gd name="connsiteX31" fmla="*/ 575435 w 698408"/>
                  <a:gd name="connsiteY31" fmla="*/ 157448 h 314334"/>
                  <a:gd name="connsiteX32" fmla="*/ 583655 w 698408"/>
                  <a:gd name="connsiteY32" fmla="*/ 144380 h 314334"/>
                  <a:gd name="connsiteX33" fmla="*/ 548413 w 698408"/>
                  <a:gd name="connsiteY33" fmla="*/ 112109 h 314334"/>
                  <a:gd name="connsiteX34" fmla="*/ 507960 w 698408"/>
                  <a:gd name="connsiteY34" fmla="*/ 153067 h 314334"/>
                  <a:gd name="connsiteX35" fmla="*/ 521143 w 698408"/>
                  <a:gd name="connsiteY35" fmla="*/ 207893 h 314334"/>
                  <a:gd name="connsiteX36" fmla="*/ 526410 w 698408"/>
                  <a:gd name="connsiteY36" fmla="*/ 214722 h 314334"/>
                  <a:gd name="connsiteX37" fmla="*/ 526696 w 698408"/>
                  <a:gd name="connsiteY37" fmla="*/ 215065 h 314334"/>
                  <a:gd name="connsiteX38" fmla="*/ 579455 w 698408"/>
                  <a:gd name="connsiteY38" fmla="*/ 238135 h 314334"/>
                  <a:gd name="connsiteX39" fmla="*/ 589170 w 698408"/>
                  <a:gd name="connsiteY39" fmla="*/ 238135 h 314334"/>
                  <a:gd name="connsiteX40" fmla="*/ 698409 w 698408"/>
                  <a:gd name="connsiteY40" fmla="*/ 129137 h 314334"/>
                  <a:gd name="connsiteX41" fmla="*/ 697679 w 698408"/>
                  <a:gd name="connsiteY41" fmla="*/ 116415 h 3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8408" h="314334">
                    <a:moveTo>
                      <a:pt x="697679" y="116415"/>
                    </a:moveTo>
                    <a:lnTo>
                      <a:pt x="697679" y="116415"/>
                    </a:lnTo>
                    <a:cubicBezTo>
                      <a:pt x="690036" y="50053"/>
                      <a:pt x="633835" y="-23"/>
                      <a:pt x="567034" y="10"/>
                    </a:cubicBezTo>
                    <a:lnTo>
                      <a:pt x="139905" y="10"/>
                    </a:lnTo>
                    <a:cubicBezTo>
                      <a:pt x="90386" y="-565"/>
                      <a:pt x="44171" y="24792"/>
                      <a:pt x="18051" y="66866"/>
                    </a:cubicBezTo>
                    <a:cubicBezTo>
                      <a:pt x="-31279" y="149123"/>
                      <a:pt x="27567" y="238135"/>
                      <a:pt x="109215" y="238135"/>
                    </a:cubicBezTo>
                    <a:lnTo>
                      <a:pt x="120960" y="238135"/>
                    </a:lnTo>
                    <a:cubicBezTo>
                      <a:pt x="140552" y="238136"/>
                      <a:pt x="159170" y="229593"/>
                      <a:pt x="171947" y="214741"/>
                    </a:cubicBezTo>
                    <a:lnTo>
                      <a:pt x="171947" y="214741"/>
                    </a:lnTo>
                    <a:cubicBezTo>
                      <a:pt x="186811" y="197872"/>
                      <a:pt x="193549" y="175345"/>
                      <a:pt x="190387" y="153086"/>
                    </a:cubicBezTo>
                    <a:cubicBezTo>
                      <a:pt x="187282" y="133217"/>
                      <a:pt x="172052" y="112128"/>
                      <a:pt x="149935" y="112128"/>
                    </a:cubicBezTo>
                    <a:cubicBezTo>
                      <a:pt x="128560" y="112128"/>
                      <a:pt x="114749" y="124797"/>
                      <a:pt x="114749" y="144399"/>
                    </a:cubicBezTo>
                    <a:cubicBezTo>
                      <a:pt x="114742" y="149975"/>
                      <a:pt x="117940" y="155059"/>
                      <a:pt x="122969" y="157467"/>
                    </a:cubicBezTo>
                    <a:cubicBezTo>
                      <a:pt x="130225" y="160570"/>
                      <a:pt x="133592" y="168966"/>
                      <a:pt x="130490" y="176221"/>
                    </a:cubicBezTo>
                    <a:cubicBezTo>
                      <a:pt x="130032" y="177293"/>
                      <a:pt x="129445" y="178303"/>
                      <a:pt x="128741" y="179232"/>
                    </a:cubicBezTo>
                    <a:cubicBezTo>
                      <a:pt x="124191" y="184817"/>
                      <a:pt x="116302" y="186356"/>
                      <a:pt x="109987" y="182890"/>
                    </a:cubicBezTo>
                    <a:cubicBezTo>
                      <a:pt x="95417" y="175567"/>
                      <a:pt x="86209" y="160668"/>
                      <a:pt x="86174" y="144361"/>
                    </a:cubicBezTo>
                    <a:cubicBezTo>
                      <a:pt x="85825" y="111053"/>
                      <a:pt x="112543" y="83769"/>
                      <a:pt x="145851" y="83420"/>
                    </a:cubicBezTo>
                    <a:cubicBezTo>
                      <a:pt x="147213" y="83406"/>
                      <a:pt x="148574" y="83437"/>
                      <a:pt x="149935" y="83515"/>
                    </a:cubicBezTo>
                    <a:cubicBezTo>
                      <a:pt x="183272" y="83515"/>
                      <a:pt x="212800" y="111519"/>
                      <a:pt x="218619" y="148647"/>
                    </a:cubicBezTo>
                    <a:cubicBezTo>
                      <a:pt x="225490" y="199134"/>
                      <a:pt x="196068" y="247536"/>
                      <a:pt x="148087" y="264681"/>
                    </a:cubicBezTo>
                    <a:lnTo>
                      <a:pt x="148087" y="314335"/>
                    </a:lnTo>
                    <a:lnTo>
                      <a:pt x="548137" y="314335"/>
                    </a:lnTo>
                    <a:lnTo>
                      <a:pt x="548137" y="264014"/>
                    </a:lnTo>
                    <a:cubicBezTo>
                      <a:pt x="501384" y="246041"/>
                      <a:pt x="473090" y="198318"/>
                      <a:pt x="479757" y="148676"/>
                    </a:cubicBezTo>
                    <a:cubicBezTo>
                      <a:pt x="485567" y="111528"/>
                      <a:pt x="515095" y="83534"/>
                      <a:pt x="548442" y="83534"/>
                    </a:cubicBezTo>
                    <a:cubicBezTo>
                      <a:pt x="581694" y="81597"/>
                      <a:pt x="610223" y="106983"/>
                      <a:pt x="612160" y="140236"/>
                    </a:cubicBezTo>
                    <a:cubicBezTo>
                      <a:pt x="612241" y="141616"/>
                      <a:pt x="612273" y="142998"/>
                      <a:pt x="612259" y="144380"/>
                    </a:cubicBezTo>
                    <a:cubicBezTo>
                      <a:pt x="612225" y="160687"/>
                      <a:pt x="603016" y="175586"/>
                      <a:pt x="588447" y="182909"/>
                    </a:cubicBezTo>
                    <a:cubicBezTo>
                      <a:pt x="582116" y="186382"/>
                      <a:pt x="574206" y="184826"/>
                      <a:pt x="569663" y="179213"/>
                    </a:cubicBezTo>
                    <a:cubicBezTo>
                      <a:pt x="564899" y="172924"/>
                      <a:pt x="566134" y="163961"/>
                      <a:pt x="572425" y="159197"/>
                    </a:cubicBezTo>
                    <a:cubicBezTo>
                      <a:pt x="573353" y="158493"/>
                      <a:pt x="574364" y="157906"/>
                      <a:pt x="575435" y="157448"/>
                    </a:cubicBezTo>
                    <a:cubicBezTo>
                      <a:pt x="580465" y="155040"/>
                      <a:pt x="583663" y="149956"/>
                      <a:pt x="583655" y="144380"/>
                    </a:cubicBezTo>
                    <a:cubicBezTo>
                      <a:pt x="583655" y="124778"/>
                      <a:pt x="569835" y="112109"/>
                      <a:pt x="548413" y="112109"/>
                    </a:cubicBezTo>
                    <a:cubicBezTo>
                      <a:pt x="526296" y="112109"/>
                      <a:pt x="511065" y="133217"/>
                      <a:pt x="507960" y="153067"/>
                    </a:cubicBezTo>
                    <a:cubicBezTo>
                      <a:pt x="505153" y="172357"/>
                      <a:pt x="509874" y="191987"/>
                      <a:pt x="521143" y="207893"/>
                    </a:cubicBezTo>
                    <a:cubicBezTo>
                      <a:pt x="522779" y="210259"/>
                      <a:pt x="524538" y="212538"/>
                      <a:pt x="526410" y="214722"/>
                    </a:cubicBezTo>
                    <a:lnTo>
                      <a:pt x="526696" y="215065"/>
                    </a:lnTo>
                    <a:cubicBezTo>
                      <a:pt x="540117" y="230026"/>
                      <a:pt x="559359" y="238440"/>
                      <a:pt x="579455" y="238135"/>
                    </a:cubicBezTo>
                    <a:lnTo>
                      <a:pt x="589170" y="238135"/>
                    </a:lnTo>
                    <a:cubicBezTo>
                      <a:pt x="649435" y="238201"/>
                      <a:pt x="698343" y="189401"/>
                      <a:pt x="698409" y="129137"/>
                    </a:cubicBezTo>
                    <a:cubicBezTo>
                      <a:pt x="698414" y="124885"/>
                      <a:pt x="698170" y="120637"/>
                      <a:pt x="697679" y="116415"/>
                    </a:cubicBezTo>
                    <a:close/>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a:noFill/>
                <a:prstDash val="solid"/>
                <a:miter/>
              </a:ln>
              <a:scene3d>
                <a:camera prst="orthographicFront"/>
                <a:lightRig rig="threePt" dir="t"/>
              </a:scene3d>
              <a:sp3d>
                <a:bevelT w="114300" prst="artDeco"/>
              </a:sp3d>
            </p:spPr>
            <p:txBody>
              <a:bodyPr rtlCol="0" anchor="ctr"/>
              <a:lstStyle/>
              <a:p>
                <a:endParaRPr lang="en-US"/>
              </a:p>
            </p:txBody>
          </p:sp>
        </p:grpSp>
      </p:grpSp>
      <p:cxnSp>
        <p:nvCxnSpPr>
          <p:cNvPr id="78" name="Straight Connector 77" descr="LIVING&#10;">
            <a:extLst>
              <a:ext uri="{FF2B5EF4-FFF2-40B4-BE49-F238E27FC236}">
                <a16:creationId xmlns:a16="http://schemas.microsoft.com/office/drawing/2014/main" id="{D0DD38BD-D621-E2E1-EC96-8E56CD9DE30C}"/>
              </a:ext>
            </a:extLst>
          </p:cNvPr>
          <p:cNvCxnSpPr>
            <a:cxnSpLocks/>
          </p:cNvCxnSpPr>
          <p:nvPr/>
        </p:nvCxnSpPr>
        <p:spPr>
          <a:xfrm flipH="1" flipV="1">
            <a:off x="10484931" y="3429000"/>
            <a:ext cx="1557453" cy="1829212"/>
          </a:xfrm>
          <a:prstGeom prst="line">
            <a:avLst/>
          </a:prstGeom>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7ABA478-7462-1F3F-4152-75EE2198A584}"/>
              </a:ext>
            </a:extLst>
          </p:cNvPr>
          <p:cNvSpPr/>
          <p:nvPr/>
        </p:nvSpPr>
        <p:spPr>
          <a:xfrm rot="2997045">
            <a:off x="10896017" y="3866813"/>
            <a:ext cx="540533" cy="338554"/>
          </a:xfrm>
          <a:prstGeom prst="rect">
            <a:avLst/>
          </a:prstGeom>
          <a:noFill/>
        </p:spPr>
        <p:txBody>
          <a:bodyPr wrap="non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LIVE</a:t>
            </a:r>
          </a:p>
        </p:txBody>
      </p:sp>
      <p:cxnSp>
        <p:nvCxnSpPr>
          <p:cNvPr id="91" name="Straight Connector 90" descr="LIVING&#10;">
            <a:extLst>
              <a:ext uri="{FF2B5EF4-FFF2-40B4-BE49-F238E27FC236}">
                <a16:creationId xmlns:a16="http://schemas.microsoft.com/office/drawing/2014/main" id="{CBA87ACC-D2AE-23D5-DD08-81A3AF1BDAAF}"/>
              </a:ext>
            </a:extLst>
          </p:cNvPr>
          <p:cNvCxnSpPr>
            <a:cxnSpLocks/>
          </p:cNvCxnSpPr>
          <p:nvPr/>
        </p:nvCxnSpPr>
        <p:spPr>
          <a:xfrm flipH="1" flipV="1">
            <a:off x="9620086" y="2461244"/>
            <a:ext cx="742906" cy="8497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EF26EBD7-3D07-9490-C7EF-0C3F01A5DD8A}"/>
              </a:ext>
            </a:extLst>
          </p:cNvPr>
          <p:cNvSpPr/>
          <p:nvPr/>
        </p:nvSpPr>
        <p:spPr>
          <a:xfrm rot="3010088">
            <a:off x="9850991" y="2770853"/>
            <a:ext cx="758734" cy="338554"/>
          </a:xfrm>
          <a:prstGeom prst="rect">
            <a:avLst/>
          </a:prstGeom>
          <a:noFill/>
        </p:spPr>
        <p:txBody>
          <a:bodyPr wrap="none" lIns="91440" tIns="45720" rIns="91440" bIns="45720">
            <a:spAutoFit/>
          </a:bodyPr>
          <a:lstStyle/>
          <a:p>
            <a:pPr algn="ctr"/>
            <a:r>
              <a:rPr lang="en-US" sz="1600" b="0" cap="none" spc="0" dirty="0">
                <a:ln w="0"/>
                <a:solidFill>
                  <a:srgbClr val="FF0000"/>
                </a:solidFill>
                <a:effectLst>
                  <a:outerShdw blurRad="38100" dist="19050" dir="2700000" algn="tl" rotWithShape="0">
                    <a:schemeClr val="dk1">
                      <a:alpha val="40000"/>
                    </a:schemeClr>
                  </a:outerShdw>
                </a:effectLst>
              </a:rPr>
              <a:t>STRIVE</a:t>
            </a:r>
          </a:p>
        </p:txBody>
      </p:sp>
      <p:cxnSp>
        <p:nvCxnSpPr>
          <p:cNvPr id="94" name="Straight Connector 93" descr="LIVING&#10;">
            <a:extLst>
              <a:ext uri="{FF2B5EF4-FFF2-40B4-BE49-F238E27FC236}">
                <a16:creationId xmlns:a16="http://schemas.microsoft.com/office/drawing/2014/main" id="{8A7315F5-A0E3-448A-CF44-B2E85725F9B6}"/>
              </a:ext>
            </a:extLst>
          </p:cNvPr>
          <p:cNvCxnSpPr>
            <a:cxnSpLocks/>
          </p:cNvCxnSpPr>
          <p:nvPr/>
        </p:nvCxnSpPr>
        <p:spPr>
          <a:xfrm flipH="1" flipV="1">
            <a:off x="8765057" y="1458094"/>
            <a:ext cx="742906" cy="84979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243FF73F-93CE-39B0-1C93-E01338B677ED}"/>
              </a:ext>
            </a:extLst>
          </p:cNvPr>
          <p:cNvSpPr/>
          <p:nvPr/>
        </p:nvSpPr>
        <p:spPr>
          <a:xfrm rot="2982738">
            <a:off x="8853072" y="1596742"/>
            <a:ext cx="793808" cy="338554"/>
          </a:xfrm>
          <a:prstGeom prst="rect">
            <a:avLst/>
          </a:prstGeom>
          <a:noFill/>
        </p:spPr>
        <p:txBody>
          <a:bodyPr wrap="none" lIns="91440" tIns="45720" rIns="91440" bIns="45720">
            <a:spAutoFit/>
          </a:bodyPr>
          <a:lstStyle/>
          <a:p>
            <a:pPr algn="ctr"/>
            <a:r>
              <a:rPr lang="en-US" sz="1600" b="0" cap="none" spc="0" dirty="0">
                <a:ln w="0"/>
                <a:solidFill>
                  <a:schemeClr val="accent6">
                    <a:lumMod val="75000"/>
                  </a:schemeClr>
                </a:solidFill>
                <a:effectLst>
                  <a:outerShdw blurRad="38100" dist="19050" dir="2700000" algn="tl" rotWithShape="0">
                    <a:schemeClr val="dk1">
                      <a:alpha val="40000"/>
                    </a:schemeClr>
                  </a:outerShdw>
                </a:effectLst>
              </a:rPr>
              <a:t>THRIVE</a:t>
            </a:r>
          </a:p>
        </p:txBody>
      </p:sp>
      <p:cxnSp>
        <p:nvCxnSpPr>
          <p:cNvPr id="98" name="Straight Connector 97">
            <a:extLst>
              <a:ext uri="{FF2B5EF4-FFF2-40B4-BE49-F238E27FC236}">
                <a16:creationId xmlns:a16="http://schemas.microsoft.com/office/drawing/2014/main" id="{86451C80-8AC5-E915-9B5E-0215023BB065}"/>
              </a:ext>
            </a:extLst>
          </p:cNvPr>
          <p:cNvCxnSpPr>
            <a:cxnSpLocks/>
          </p:cNvCxnSpPr>
          <p:nvPr/>
        </p:nvCxnSpPr>
        <p:spPr>
          <a:xfrm>
            <a:off x="4905220" y="1944868"/>
            <a:ext cx="31174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CDE489E-E8CC-D701-DE90-16D7AC4F9776}"/>
              </a:ext>
            </a:extLst>
          </p:cNvPr>
          <p:cNvCxnSpPr>
            <a:cxnSpLocks/>
          </p:cNvCxnSpPr>
          <p:nvPr/>
        </p:nvCxnSpPr>
        <p:spPr>
          <a:xfrm>
            <a:off x="4852472" y="2609624"/>
            <a:ext cx="29721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BFEE672-9A07-2B02-FFEF-B2985997BFDA}"/>
              </a:ext>
            </a:extLst>
          </p:cNvPr>
          <p:cNvCxnSpPr>
            <a:cxnSpLocks/>
          </p:cNvCxnSpPr>
          <p:nvPr/>
        </p:nvCxnSpPr>
        <p:spPr>
          <a:xfrm>
            <a:off x="4905220" y="3273210"/>
            <a:ext cx="29721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F645722-2780-4B73-DD77-7C36FAA546CB}"/>
              </a:ext>
            </a:extLst>
          </p:cNvPr>
          <p:cNvCxnSpPr>
            <a:cxnSpLocks/>
          </p:cNvCxnSpPr>
          <p:nvPr/>
        </p:nvCxnSpPr>
        <p:spPr>
          <a:xfrm>
            <a:off x="4905220" y="3954074"/>
            <a:ext cx="2987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CDAB892-BE60-DBD2-1D21-6F8A5827AFFE}"/>
              </a:ext>
            </a:extLst>
          </p:cNvPr>
          <p:cNvCxnSpPr>
            <a:cxnSpLocks/>
          </p:cNvCxnSpPr>
          <p:nvPr/>
        </p:nvCxnSpPr>
        <p:spPr>
          <a:xfrm>
            <a:off x="4961860" y="4615444"/>
            <a:ext cx="293061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Diagram 2">
            <a:extLst>
              <a:ext uri="{FF2B5EF4-FFF2-40B4-BE49-F238E27FC236}">
                <a16:creationId xmlns:a16="http://schemas.microsoft.com/office/drawing/2014/main" id="{5BF00AB0-02F1-12C8-BD45-6028CAB2C2C8}"/>
              </a:ext>
            </a:extLst>
          </p:cNvPr>
          <p:cNvGraphicFramePr/>
          <p:nvPr/>
        </p:nvGraphicFramePr>
        <p:xfrm>
          <a:off x="3757699" y="6382788"/>
          <a:ext cx="1350732" cy="1986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a:extLst>
              <a:ext uri="{FF2B5EF4-FFF2-40B4-BE49-F238E27FC236}">
                <a16:creationId xmlns:a16="http://schemas.microsoft.com/office/drawing/2014/main" id="{75063E47-096E-BD63-EF68-EFC1BC61961C}"/>
              </a:ext>
            </a:extLst>
          </p:cNvPr>
          <p:cNvGraphicFramePr/>
          <p:nvPr/>
        </p:nvGraphicFramePr>
        <p:xfrm>
          <a:off x="3766560" y="5453287"/>
          <a:ext cx="1341871" cy="1986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5" name="Diagram 74">
            <a:extLst>
              <a:ext uri="{FF2B5EF4-FFF2-40B4-BE49-F238E27FC236}">
                <a16:creationId xmlns:a16="http://schemas.microsoft.com/office/drawing/2014/main" id="{51E70C7E-34CF-0CA4-0812-BAE2F9D60C40}"/>
              </a:ext>
            </a:extLst>
          </p:cNvPr>
          <p:cNvGraphicFramePr/>
          <p:nvPr/>
        </p:nvGraphicFramePr>
        <p:xfrm>
          <a:off x="5145578" y="1350731"/>
          <a:ext cx="6821522" cy="393961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19" name="Graphic 18" descr="Circles with arrows with solid fill">
            <a:extLst>
              <a:ext uri="{FF2B5EF4-FFF2-40B4-BE49-F238E27FC236}">
                <a16:creationId xmlns:a16="http://schemas.microsoft.com/office/drawing/2014/main" id="{96B896FB-ADDE-6084-E1D6-FB5E0341841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34773" y="2493294"/>
            <a:ext cx="691781" cy="691781"/>
          </a:xfrm>
          <a:prstGeom prst="rect">
            <a:avLst/>
          </a:prstGeom>
        </p:spPr>
      </p:pic>
      <p:pic>
        <p:nvPicPr>
          <p:cNvPr id="20" name="Graphic 19" descr="Cycle with people with solid fill">
            <a:extLst>
              <a:ext uri="{FF2B5EF4-FFF2-40B4-BE49-F238E27FC236}">
                <a16:creationId xmlns:a16="http://schemas.microsoft.com/office/drawing/2014/main" id="{417E4E7F-DAB7-8FBF-7C66-9E0E88B320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83409" y="4842240"/>
            <a:ext cx="626293" cy="626293"/>
          </a:xfrm>
          <a:prstGeom prst="rect">
            <a:avLst/>
          </a:prstGeom>
        </p:spPr>
      </p:pic>
      <p:pic>
        <p:nvPicPr>
          <p:cNvPr id="21" name="Graphic 20" descr="Decision chart outline">
            <a:extLst>
              <a:ext uri="{FF2B5EF4-FFF2-40B4-BE49-F238E27FC236}">
                <a16:creationId xmlns:a16="http://schemas.microsoft.com/office/drawing/2014/main" id="{7E687F35-61F8-B08D-A103-730D8BBB0DD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83409" y="4141442"/>
            <a:ext cx="615388" cy="615388"/>
          </a:xfrm>
          <a:prstGeom prst="rect">
            <a:avLst/>
          </a:prstGeom>
        </p:spPr>
      </p:pic>
      <p:sp>
        <p:nvSpPr>
          <p:cNvPr id="23" name="TextBox 22">
            <a:extLst>
              <a:ext uri="{FF2B5EF4-FFF2-40B4-BE49-F238E27FC236}">
                <a16:creationId xmlns:a16="http://schemas.microsoft.com/office/drawing/2014/main" id="{086AC431-8421-333E-5CE4-9ECE92ADF77D}"/>
              </a:ext>
            </a:extLst>
          </p:cNvPr>
          <p:cNvSpPr txBox="1"/>
          <p:nvPr/>
        </p:nvSpPr>
        <p:spPr>
          <a:xfrm>
            <a:off x="238632" y="4970720"/>
            <a:ext cx="479618" cy="369332"/>
          </a:xfrm>
          <a:prstGeom prst="rect">
            <a:avLst/>
          </a:prstGeom>
          <a:noFill/>
        </p:spPr>
        <p:txBody>
          <a:bodyPr wrap="none" rtlCol="0">
            <a:spAutoFit/>
          </a:bodyPr>
          <a:lstStyle/>
          <a:p>
            <a:r>
              <a:rPr lang="en-US" dirty="0">
                <a:solidFill>
                  <a:schemeClr val="bg1">
                    <a:lumMod val="75000"/>
                  </a:schemeClr>
                </a:solidFill>
              </a:rPr>
              <a:t>TIB</a:t>
            </a:r>
          </a:p>
        </p:txBody>
      </p:sp>
      <p:sp>
        <p:nvSpPr>
          <p:cNvPr id="24" name="TextBox 23">
            <a:extLst>
              <a:ext uri="{FF2B5EF4-FFF2-40B4-BE49-F238E27FC236}">
                <a16:creationId xmlns:a16="http://schemas.microsoft.com/office/drawing/2014/main" id="{ADECBB0E-38DF-9EE1-BF0E-59C0FD9F2DFD}"/>
              </a:ext>
            </a:extLst>
          </p:cNvPr>
          <p:cNvSpPr txBox="1"/>
          <p:nvPr/>
        </p:nvSpPr>
        <p:spPr>
          <a:xfrm>
            <a:off x="255155" y="4261530"/>
            <a:ext cx="567656" cy="369332"/>
          </a:xfrm>
          <a:prstGeom prst="rect">
            <a:avLst/>
          </a:prstGeom>
          <a:noFill/>
        </p:spPr>
        <p:txBody>
          <a:bodyPr wrap="none" rtlCol="0">
            <a:spAutoFit/>
          </a:bodyPr>
          <a:lstStyle/>
          <a:p>
            <a:r>
              <a:rPr lang="en-US" dirty="0">
                <a:solidFill>
                  <a:schemeClr val="bg1">
                    <a:lumMod val="75000"/>
                  </a:schemeClr>
                </a:solidFill>
              </a:rPr>
              <a:t>TOB</a:t>
            </a:r>
          </a:p>
        </p:txBody>
      </p:sp>
      <p:sp>
        <p:nvSpPr>
          <p:cNvPr id="25" name="TextBox 24">
            <a:extLst>
              <a:ext uri="{FF2B5EF4-FFF2-40B4-BE49-F238E27FC236}">
                <a16:creationId xmlns:a16="http://schemas.microsoft.com/office/drawing/2014/main" id="{8CAB4D27-3E23-F1F9-7676-E31213DE759C}"/>
              </a:ext>
            </a:extLst>
          </p:cNvPr>
          <p:cNvSpPr txBox="1"/>
          <p:nvPr/>
        </p:nvSpPr>
        <p:spPr>
          <a:xfrm>
            <a:off x="224900" y="2727364"/>
            <a:ext cx="639919" cy="369332"/>
          </a:xfrm>
          <a:prstGeom prst="rect">
            <a:avLst/>
          </a:prstGeom>
          <a:noFill/>
        </p:spPr>
        <p:txBody>
          <a:bodyPr wrap="none" rtlCol="0">
            <a:spAutoFit/>
          </a:bodyPr>
          <a:lstStyle/>
          <a:p>
            <a:r>
              <a:rPr lang="en-US" dirty="0">
                <a:solidFill>
                  <a:schemeClr val="bg1">
                    <a:lumMod val="75000"/>
                  </a:schemeClr>
                </a:solidFill>
              </a:rPr>
              <a:t>SOM</a:t>
            </a:r>
          </a:p>
        </p:txBody>
      </p:sp>
      <p:sp>
        <p:nvSpPr>
          <p:cNvPr id="27" name="Left Brace 26">
            <a:extLst>
              <a:ext uri="{FF2B5EF4-FFF2-40B4-BE49-F238E27FC236}">
                <a16:creationId xmlns:a16="http://schemas.microsoft.com/office/drawing/2014/main" id="{55223B44-B584-8FA5-4155-D397D81574BA}"/>
              </a:ext>
            </a:extLst>
          </p:cNvPr>
          <p:cNvSpPr/>
          <p:nvPr/>
        </p:nvSpPr>
        <p:spPr>
          <a:xfrm>
            <a:off x="1374692" y="1724642"/>
            <a:ext cx="187865" cy="22294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81B86557-38A5-2B78-C524-2E846DE35984}"/>
              </a:ext>
            </a:extLst>
          </p:cNvPr>
          <p:cNvSpPr/>
          <p:nvPr/>
        </p:nvSpPr>
        <p:spPr>
          <a:xfrm>
            <a:off x="1365493" y="4043084"/>
            <a:ext cx="235639" cy="7137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e 29">
            <a:extLst>
              <a:ext uri="{FF2B5EF4-FFF2-40B4-BE49-F238E27FC236}">
                <a16:creationId xmlns:a16="http://schemas.microsoft.com/office/drawing/2014/main" id="{0FAA569B-B551-3234-7128-742EB7E6C089}"/>
              </a:ext>
            </a:extLst>
          </p:cNvPr>
          <p:cNvSpPr/>
          <p:nvPr/>
        </p:nvSpPr>
        <p:spPr>
          <a:xfrm>
            <a:off x="1357781" y="4815249"/>
            <a:ext cx="235639" cy="7137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C0271F94-013D-83A1-FD4D-B8B4BA82C17F}"/>
              </a:ext>
            </a:extLst>
          </p:cNvPr>
          <p:cNvSpPr txBox="1"/>
          <p:nvPr/>
        </p:nvSpPr>
        <p:spPr>
          <a:xfrm rot="16200000">
            <a:off x="-1742291" y="3479230"/>
            <a:ext cx="3676006" cy="230832"/>
          </a:xfrm>
          <a:prstGeom prst="rect">
            <a:avLst/>
          </a:prstGeom>
          <a:noFill/>
        </p:spPr>
        <p:txBody>
          <a:bodyPr wrap="none" rtlCol="0">
            <a:spAutoFit/>
          </a:bodyPr>
          <a:lstStyle/>
          <a:p>
            <a:r>
              <a:rPr lang="en-US" sz="900" spc="600" dirty="0">
                <a:solidFill>
                  <a:schemeClr val="bg1">
                    <a:lumMod val="75000"/>
                  </a:schemeClr>
                </a:solidFill>
              </a:rPr>
              <a:t>RISEUP  IMPACT  OPINE  TUNE</a:t>
            </a:r>
          </a:p>
        </p:txBody>
      </p:sp>
      <p:sp>
        <p:nvSpPr>
          <p:cNvPr id="40" name="TextBox 39">
            <a:extLst>
              <a:ext uri="{FF2B5EF4-FFF2-40B4-BE49-F238E27FC236}">
                <a16:creationId xmlns:a16="http://schemas.microsoft.com/office/drawing/2014/main" id="{F79906B1-28FC-6F5A-8B82-B94DE97F9DAF}"/>
              </a:ext>
            </a:extLst>
          </p:cNvPr>
          <p:cNvSpPr txBox="1"/>
          <p:nvPr/>
        </p:nvSpPr>
        <p:spPr>
          <a:xfrm rot="5400000">
            <a:off x="9985774" y="3171979"/>
            <a:ext cx="4263668" cy="230832"/>
          </a:xfrm>
          <a:prstGeom prst="rect">
            <a:avLst/>
          </a:prstGeom>
          <a:noFill/>
        </p:spPr>
        <p:txBody>
          <a:bodyPr wrap="none" rtlCol="0">
            <a:spAutoFit/>
          </a:bodyPr>
          <a:lstStyle/>
          <a:p>
            <a:r>
              <a:rPr lang="en-US" sz="900" kern="800" spc="200" dirty="0">
                <a:solidFill>
                  <a:schemeClr val="accent6"/>
                </a:solidFill>
              </a:rPr>
              <a:t>MONK</a:t>
            </a:r>
            <a:r>
              <a:rPr lang="en-US" sz="900" kern="800" spc="200" dirty="0">
                <a:solidFill>
                  <a:schemeClr val="bg1">
                    <a:lumMod val="75000"/>
                  </a:schemeClr>
                </a:solidFill>
              </a:rPr>
              <a:t>  </a:t>
            </a:r>
            <a:r>
              <a:rPr lang="en-US" sz="900" kern="800" spc="200" dirty="0"/>
              <a:t>QUANTUM</a:t>
            </a:r>
            <a:r>
              <a:rPr lang="en-US" sz="900" kern="800" spc="200" dirty="0">
                <a:solidFill>
                  <a:schemeClr val="bg1">
                    <a:lumMod val="75000"/>
                  </a:schemeClr>
                </a:solidFill>
              </a:rPr>
              <a:t>  </a:t>
            </a:r>
            <a:r>
              <a:rPr lang="en-US" sz="900" kern="800" spc="200" dirty="0">
                <a:solidFill>
                  <a:schemeClr val="accent2">
                    <a:lumMod val="60000"/>
                    <a:lumOff val="40000"/>
                  </a:schemeClr>
                </a:solidFill>
              </a:rPr>
              <a:t>PLATINUM</a:t>
            </a:r>
            <a:r>
              <a:rPr lang="en-US" sz="900" kern="800" spc="200" dirty="0">
                <a:solidFill>
                  <a:schemeClr val="bg1">
                    <a:lumMod val="75000"/>
                  </a:schemeClr>
                </a:solidFill>
              </a:rPr>
              <a:t>   </a:t>
            </a:r>
            <a:r>
              <a:rPr lang="en-US" sz="900" kern="800" spc="200" dirty="0">
                <a:solidFill>
                  <a:schemeClr val="accent1">
                    <a:lumMod val="75000"/>
                  </a:schemeClr>
                </a:solidFill>
              </a:rPr>
              <a:t>DIAMOND</a:t>
            </a:r>
            <a:r>
              <a:rPr lang="en-US" sz="900" kern="800" spc="200" dirty="0">
                <a:solidFill>
                  <a:schemeClr val="bg1">
                    <a:lumMod val="75000"/>
                  </a:schemeClr>
                </a:solidFill>
              </a:rPr>
              <a:t>  </a:t>
            </a:r>
            <a:r>
              <a:rPr lang="en-US" sz="900" kern="800" spc="200" dirty="0">
                <a:solidFill>
                  <a:schemeClr val="accent4">
                    <a:lumMod val="75000"/>
                  </a:schemeClr>
                </a:solidFill>
              </a:rPr>
              <a:t>GOLD</a:t>
            </a:r>
            <a:r>
              <a:rPr lang="en-US" sz="900" kern="800" spc="200" dirty="0">
                <a:solidFill>
                  <a:schemeClr val="bg1">
                    <a:lumMod val="75000"/>
                  </a:schemeClr>
                </a:solidFill>
              </a:rPr>
              <a:t>   </a:t>
            </a:r>
            <a:r>
              <a:rPr lang="en-US" sz="900" kern="800" spc="200" dirty="0">
                <a:solidFill>
                  <a:schemeClr val="bg1">
                    <a:lumMod val="65000"/>
                  </a:schemeClr>
                </a:solidFill>
              </a:rPr>
              <a:t>SILVER</a:t>
            </a:r>
          </a:p>
        </p:txBody>
      </p:sp>
      <p:sp>
        <p:nvSpPr>
          <p:cNvPr id="41" name="TextBox 40">
            <a:extLst>
              <a:ext uri="{FF2B5EF4-FFF2-40B4-BE49-F238E27FC236}">
                <a16:creationId xmlns:a16="http://schemas.microsoft.com/office/drawing/2014/main" id="{59008686-1846-B9E9-0997-8680B1F322EA}"/>
              </a:ext>
            </a:extLst>
          </p:cNvPr>
          <p:cNvSpPr txBox="1"/>
          <p:nvPr/>
        </p:nvSpPr>
        <p:spPr>
          <a:xfrm>
            <a:off x="6959750" y="6534277"/>
            <a:ext cx="3844322" cy="230832"/>
          </a:xfrm>
          <a:prstGeom prst="rect">
            <a:avLst/>
          </a:prstGeom>
          <a:noFill/>
        </p:spPr>
        <p:txBody>
          <a:bodyPr wrap="none" rtlCol="0">
            <a:spAutoFit/>
          </a:bodyPr>
          <a:lstStyle/>
          <a:p>
            <a:r>
              <a:rPr lang="en-US" sz="900" b="1" kern="2400" spc="2400" dirty="0">
                <a:solidFill>
                  <a:schemeClr val="bg1">
                    <a:lumMod val="75000"/>
                  </a:schemeClr>
                </a:solidFill>
              </a:rPr>
              <a:t>EXPERIENCE</a:t>
            </a:r>
          </a:p>
        </p:txBody>
      </p:sp>
      <p:sp>
        <p:nvSpPr>
          <p:cNvPr id="2" name="Rectangle 1">
            <a:extLst>
              <a:ext uri="{FF2B5EF4-FFF2-40B4-BE49-F238E27FC236}">
                <a16:creationId xmlns:a16="http://schemas.microsoft.com/office/drawing/2014/main" id="{D084FE88-D28F-B583-785C-E9CB058D758E}"/>
              </a:ext>
            </a:extLst>
          </p:cNvPr>
          <p:cNvSpPr/>
          <p:nvPr/>
        </p:nvSpPr>
        <p:spPr>
          <a:xfrm>
            <a:off x="8536018" y="1323140"/>
            <a:ext cx="3428076" cy="40274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D734E51-ED48-0733-5EA2-A65C6E231F40}"/>
              </a:ext>
            </a:extLst>
          </p:cNvPr>
          <p:cNvSpPr txBox="1"/>
          <p:nvPr/>
        </p:nvSpPr>
        <p:spPr>
          <a:xfrm>
            <a:off x="8746459" y="1398332"/>
            <a:ext cx="3045669" cy="3941720"/>
          </a:xfrm>
          <a:prstGeom prst="rect">
            <a:avLst/>
          </a:prstGeom>
          <a:noFill/>
        </p:spPr>
        <p:txBody>
          <a:bodyPr wrap="square" rtlCol="0">
            <a:spAutoFit/>
          </a:bodyPr>
          <a:lstStyle/>
          <a:p>
            <a:pPr>
              <a:lnSpc>
                <a:spcPct val="150000"/>
              </a:lnSpc>
            </a:pPr>
            <a:r>
              <a:rPr lang="en-US" sz="1200" b="1" dirty="0"/>
              <a:t>GOVERNANCE</a:t>
            </a:r>
            <a:r>
              <a:rPr lang="en-US" sz="1200" dirty="0"/>
              <a:t>:</a:t>
            </a:r>
          </a:p>
          <a:p>
            <a:pPr marL="285750" indent="-285750">
              <a:lnSpc>
                <a:spcPct val="150000"/>
              </a:lnSpc>
              <a:buFont typeface="Arial" panose="020B0604020202020204" pitchFamily="34" charset="0"/>
              <a:buChar char="•"/>
            </a:pPr>
            <a:r>
              <a:rPr lang="en-US" sz="1200" dirty="0"/>
              <a:t>Weekly Inner Circle Meet: 1.5 </a:t>
            </a:r>
            <a:r>
              <a:rPr lang="en-US" sz="1200" dirty="0" err="1"/>
              <a:t>hr</a:t>
            </a:r>
            <a:endParaRPr lang="en-US" sz="1200" dirty="0"/>
          </a:p>
          <a:p>
            <a:pPr marL="742950" lvl="1" indent="-285750">
              <a:lnSpc>
                <a:spcPct val="150000"/>
              </a:lnSpc>
              <a:buFont typeface="Arial" panose="020B0604020202020204" pitchFamily="34" charset="0"/>
              <a:buChar char="•"/>
            </a:pPr>
            <a:r>
              <a:rPr lang="en-US" sz="1200" dirty="0"/>
              <a:t>For clarifications</a:t>
            </a:r>
          </a:p>
          <a:p>
            <a:pPr marL="742950" lvl="1" indent="-285750">
              <a:lnSpc>
                <a:spcPct val="150000"/>
              </a:lnSpc>
              <a:buFont typeface="Arial" panose="020B0604020202020204" pitchFamily="34" charset="0"/>
              <a:buChar char="•"/>
            </a:pPr>
            <a:r>
              <a:rPr lang="en-US" sz="1200" dirty="0"/>
              <a:t>Feedback </a:t>
            </a:r>
          </a:p>
          <a:p>
            <a:pPr marL="742950" lvl="1" indent="-285750">
              <a:lnSpc>
                <a:spcPct val="150000"/>
              </a:lnSpc>
              <a:buFont typeface="Arial" panose="020B0604020202020204" pitchFamily="34" charset="0"/>
              <a:buChar char="•"/>
            </a:pPr>
            <a:r>
              <a:rPr lang="en-US" sz="1200" dirty="0"/>
              <a:t>Support</a:t>
            </a:r>
          </a:p>
          <a:p>
            <a:pPr marL="285750" indent="-285750">
              <a:lnSpc>
                <a:spcPct val="150000"/>
              </a:lnSpc>
              <a:buFont typeface="Arial" panose="020B0604020202020204" pitchFamily="34" charset="0"/>
              <a:buChar char="•"/>
            </a:pPr>
            <a:r>
              <a:rPr lang="en-US" sz="1200" dirty="0"/>
              <a:t>Monthly Challenge Achievers Club: 1.5hr</a:t>
            </a:r>
          </a:p>
          <a:p>
            <a:pPr marL="742950" lvl="1" indent="-285750">
              <a:lnSpc>
                <a:spcPct val="150000"/>
              </a:lnSpc>
              <a:buFont typeface="Arial" panose="020B0604020202020204" pitchFamily="34" charset="0"/>
              <a:buChar char="•"/>
            </a:pPr>
            <a:r>
              <a:rPr lang="en-US" sz="1200" dirty="0"/>
              <a:t> Practicals / Hacks</a:t>
            </a:r>
          </a:p>
          <a:p>
            <a:pPr marL="742950" lvl="1" indent="-285750">
              <a:lnSpc>
                <a:spcPct val="150000"/>
              </a:lnSpc>
              <a:buFont typeface="Arial" panose="020B0604020202020204" pitchFamily="34" charset="0"/>
              <a:buChar char="•"/>
            </a:pPr>
            <a:r>
              <a:rPr lang="en-US" sz="1200" dirty="0"/>
              <a:t>Gamification</a:t>
            </a:r>
          </a:p>
          <a:p>
            <a:pPr marL="742950" lvl="1" indent="-285750">
              <a:lnSpc>
                <a:spcPct val="150000"/>
              </a:lnSpc>
              <a:buFont typeface="Arial" panose="020B0604020202020204" pitchFamily="34" charset="0"/>
              <a:buChar char="•"/>
            </a:pPr>
            <a:r>
              <a:rPr lang="en-US" sz="1200" dirty="0"/>
              <a:t>Rewards &amp; Recognition</a:t>
            </a:r>
          </a:p>
          <a:p>
            <a:pPr marL="285750" indent="-285750">
              <a:lnSpc>
                <a:spcPct val="150000"/>
              </a:lnSpc>
              <a:buFont typeface="Arial" panose="020B0604020202020204" pitchFamily="34" charset="0"/>
              <a:buChar char="•"/>
            </a:pPr>
            <a:r>
              <a:rPr lang="en-US" sz="1200" dirty="0"/>
              <a:t>Quantum Leadership Meet: 1.5 hr.</a:t>
            </a:r>
          </a:p>
          <a:p>
            <a:pPr marL="742950" lvl="1" indent="-285750">
              <a:lnSpc>
                <a:spcPct val="150000"/>
              </a:lnSpc>
              <a:buFont typeface="Arial" panose="020B0604020202020204" pitchFamily="34" charset="0"/>
              <a:buChar char="•"/>
            </a:pPr>
            <a:r>
              <a:rPr lang="en-US" sz="1200" dirty="0"/>
              <a:t>Strategic Direction</a:t>
            </a:r>
          </a:p>
          <a:p>
            <a:pPr marL="742950" lvl="1" indent="-285750">
              <a:lnSpc>
                <a:spcPct val="150000"/>
              </a:lnSpc>
              <a:buFont typeface="Arial" panose="020B0604020202020204" pitchFamily="34" charset="0"/>
              <a:buChar char="•"/>
            </a:pPr>
            <a:r>
              <a:rPr lang="en-US" sz="1200" dirty="0"/>
              <a:t>Collective Criticism &amp; Opinion</a:t>
            </a:r>
          </a:p>
          <a:p>
            <a:pPr marL="742950" lvl="1" indent="-285750">
              <a:lnSpc>
                <a:spcPct val="150000"/>
              </a:lnSpc>
              <a:buFont typeface="Arial" panose="020B0604020202020204" pitchFamily="34" charset="0"/>
              <a:buChar char="•"/>
            </a:pPr>
            <a:r>
              <a:rPr lang="en-US" sz="1200" dirty="0"/>
              <a:t>Event Roadmap creation</a:t>
            </a:r>
          </a:p>
          <a:p>
            <a:pPr marL="742950" lvl="1" indent="-285750">
              <a:lnSpc>
                <a:spcPct val="150000"/>
              </a:lnSpc>
              <a:buFont typeface="Arial" panose="020B0604020202020204" pitchFamily="34" charset="0"/>
              <a:buChar char="•"/>
            </a:pPr>
            <a:r>
              <a:rPr lang="en-US" sz="1200" dirty="0"/>
              <a:t>Quantum Nominations</a:t>
            </a:r>
          </a:p>
        </p:txBody>
      </p:sp>
    </p:spTree>
    <p:extLst>
      <p:ext uri="{BB962C8B-B14F-4D97-AF65-F5344CB8AC3E}">
        <p14:creationId xmlns:p14="http://schemas.microsoft.com/office/powerpoint/2010/main" val="184730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4004ED-206C-BB4D-D868-06E27B093913}"/>
              </a:ext>
            </a:extLst>
          </p:cNvPr>
          <p:cNvGrpSpPr/>
          <p:nvPr/>
        </p:nvGrpSpPr>
        <p:grpSpPr>
          <a:xfrm>
            <a:off x="467655" y="387523"/>
            <a:ext cx="1171575" cy="1171575"/>
            <a:chOff x="2590798" y="5062446"/>
            <a:chExt cx="1171575" cy="1171575"/>
          </a:xfrm>
        </p:grpSpPr>
        <p:sp>
          <p:nvSpPr>
            <p:cNvPr id="5" name="Oval 4">
              <a:extLst>
                <a:ext uri="{FF2B5EF4-FFF2-40B4-BE49-F238E27FC236}">
                  <a16:creationId xmlns:a16="http://schemas.microsoft.com/office/drawing/2014/main" id="{7F602E0C-8EDB-1863-E728-CB9B82321EFD}"/>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6" name="Graphic 5" descr="Badge Tick with solid fill">
              <a:extLst>
                <a:ext uri="{FF2B5EF4-FFF2-40B4-BE49-F238E27FC236}">
                  <a16:creationId xmlns:a16="http://schemas.microsoft.com/office/drawing/2014/main" id="{632681EA-00D3-60E7-1612-7D8B6AC491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000AEA99-C036-AE5A-66C9-CB3977253E8C}"/>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10" name="Group 9">
            <a:extLst>
              <a:ext uri="{FF2B5EF4-FFF2-40B4-BE49-F238E27FC236}">
                <a16:creationId xmlns:a16="http://schemas.microsoft.com/office/drawing/2014/main" id="{13301243-BCD3-61BA-F508-6C9C62C4EDA2}"/>
              </a:ext>
            </a:extLst>
          </p:cNvPr>
          <p:cNvGrpSpPr/>
          <p:nvPr/>
        </p:nvGrpSpPr>
        <p:grpSpPr>
          <a:xfrm>
            <a:off x="145284" y="0"/>
            <a:ext cx="1676724" cy="2031325"/>
            <a:chOff x="269571" y="1460949"/>
            <a:chExt cx="1676724" cy="2031325"/>
          </a:xfrm>
        </p:grpSpPr>
        <p:sp>
          <p:nvSpPr>
            <p:cNvPr id="8" name="TextBox 7">
              <a:extLst>
                <a:ext uri="{FF2B5EF4-FFF2-40B4-BE49-F238E27FC236}">
                  <a16:creationId xmlns:a16="http://schemas.microsoft.com/office/drawing/2014/main" id="{B1B15001-7E57-E9F9-D721-3B7C9A3EAE89}"/>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9" name="TextBox 8">
              <a:extLst>
                <a:ext uri="{FF2B5EF4-FFF2-40B4-BE49-F238E27FC236}">
                  <a16:creationId xmlns:a16="http://schemas.microsoft.com/office/drawing/2014/main" id="{1B065FB4-872D-9F1C-33D5-509073096F38}"/>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1" name="TextBox 10">
            <a:extLst>
              <a:ext uri="{FF2B5EF4-FFF2-40B4-BE49-F238E27FC236}">
                <a16:creationId xmlns:a16="http://schemas.microsoft.com/office/drawing/2014/main" id="{EB323F3C-6CAF-0B14-464F-E6356D61AF10}"/>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2" name="Straight Connector 11">
            <a:extLst>
              <a:ext uri="{FF2B5EF4-FFF2-40B4-BE49-F238E27FC236}">
                <a16:creationId xmlns:a16="http://schemas.microsoft.com/office/drawing/2014/main" id="{127E98B2-4827-83B3-391D-122415FD9990}"/>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A835D9-0CC7-F58E-F104-5D4CBD4AD2CF}"/>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0624237E-81E7-1CFD-5983-96158B30D6AF}"/>
              </a:ext>
            </a:extLst>
          </p:cNvPr>
          <p:cNvSpPr/>
          <p:nvPr/>
        </p:nvSpPr>
        <p:spPr>
          <a:xfrm>
            <a:off x="11166284" y="5821630"/>
            <a:ext cx="983152" cy="1029688"/>
          </a:xfrm>
          <a:prstGeom prst="rect">
            <a:avLst/>
          </a:prstGeom>
          <a:noFill/>
        </p:spPr>
        <p:txBody>
          <a:bodyPr wrap="none" lIns="91440" tIns="45720" rIns="91440" bIns="45720">
            <a:prstTxWarp prst="textArchUp">
              <a:avLst>
                <a:gd name="adj" fmla="val 8925235"/>
              </a:avLst>
            </a:prstTxWarp>
            <a:spAutoFit/>
          </a:bodyPr>
          <a:lstStyle/>
          <a:p>
            <a:pPr algn="ctr"/>
            <a:r>
              <a:rPr lang="en-US" sz="800" b="1" dirty="0">
                <a:ln w="0"/>
                <a:latin typeface="Arial" panose="020B0604020202020204" pitchFamily="34" charset="0"/>
                <a:cs typeface="Arial" panose="020B0604020202020204" pitchFamily="34" charset="0"/>
              </a:rPr>
              <a:t>DIGITAL</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BUSINESS</a:t>
            </a:r>
            <a:r>
              <a:rPr lang="en-US" sz="8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800" b="1" dirty="0">
                <a:ln w="0"/>
                <a:latin typeface="Arial" panose="020B0604020202020204" pitchFamily="34" charset="0"/>
                <a:cs typeface="Arial" panose="020B0604020202020204" pitchFamily="34" charset="0"/>
              </a:rPr>
              <a:t>HUB</a:t>
            </a:r>
            <a:endParaRPr lang="en-US" sz="800" b="1" cap="none" spc="0" dirty="0">
              <a:ln w="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3B4E73F-DF18-D610-1114-4C4C7B049BAF}"/>
              </a:ext>
            </a:extLst>
          </p:cNvPr>
          <p:cNvSpPr txBox="1"/>
          <p:nvPr/>
        </p:nvSpPr>
        <p:spPr>
          <a:xfrm>
            <a:off x="10333608" y="4038453"/>
            <a:ext cx="184731" cy="369332"/>
          </a:xfrm>
          <a:prstGeom prst="rect">
            <a:avLst/>
          </a:prstGeom>
          <a:noFill/>
        </p:spPr>
        <p:txBody>
          <a:bodyPr wrap="none" rtlCol="0">
            <a:spAutoFit/>
          </a:bodyPr>
          <a:lstStyle/>
          <a:p>
            <a:endParaRPr lang="en-US" dirty="0"/>
          </a:p>
        </p:txBody>
      </p:sp>
      <p:graphicFrame>
        <p:nvGraphicFramePr>
          <p:cNvPr id="47" name="Table 47">
            <a:extLst>
              <a:ext uri="{FF2B5EF4-FFF2-40B4-BE49-F238E27FC236}">
                <a16:creationId xmlns:a16="http://schemas.microsoft.com/office/drawing/2014/main" id="{D0DAAA20-F42D-3723-C0BC-B020EA7CA630}"/>
              </a:ext>
            </a:extLst>
          </p:cNvPr>
          <p:cNvGraphicFramePr>
            <a:graphicFrameLocks noGrp="1"/>
          </p:cNvGraphicFramePr>
          <p:nvPr>
            <p:extLst>
              <p:ext uri="{D42A27DB-BD31-4B8C-83A1-F6EECF244321}">
                <p14:modId xmlns:p14="http://schemas.microsoft.com/office/powerpoint/2010/main" val="2476070185"/>
              </p:ext>
            </p:extLst>
          </p:nvPr>
        </p:nvGraphicFramePr>
        <p:xfrm>
          <a:off x="2129483" y="1333483"/>
          <a:ext cx="4549982" cy="5029200"/>
        </p:xfrm>
        <a:graphic>
          <a:graphicData uri="http://schemas.openxmlformats.org/drawingml/2006/table">
            <a:tbl>
              <a:tblPr firstRow="1" bandRow="1">
                <a:tableStyleId>{5C22544A-7EE6-4342-B048-85BDC9FD1C3A}</a:tableStyleId>
              </a:tblPr>
              <a:tblGrid>
                <a:gridCol w="229156">
                  <a:extLst>
                    <a:ext uri="{9D8B030D-6E8A-4147-A177-3AD203B41FA5}">
                      <a16:colId xmlns:a16="http://schemas.microsoft.com/office/drawing/2014/main" val="3172197971"/>
                    </a:ext>
                  </a:extLst>
                </a:gridCol>
                <a:gridCol w="2278962">
                  <a:extLst>
                    <a:ext uri="{9D8B030D-6E8A-4147-A177-3AD203B41FA5}">
                      <a16:colId xmlns:a16="http://schemas.microsoft.com/office/drawing/2014/main" val="3877695712"/>
                    </a:ext>
                  </a:extLst>
                </a:gridCol>
                <a:gridCol w="2041864">
                  <a:extLst>
                    <a:ext uri="{9D8B030D-6E8A-4147-A177-3AD203B41FA5}">
                      <a16:colId xmlns:a16="http://schemas.microsoft.com/office/drawing/2014/main" val="3513725947"/>
                    </a:ext>
                  </a:extLst>
                </a:gridCol>
              </a:tblGrid>
              <a:tr h="186130">
                <a:tc>
                  <a:txBody>
                    <a:bodyPr/>
                    <a:lstStyle/>
                    <a:p>
                      <a:endParaRPr lang="en-US" sz="900" b="1"/>
                    </a:p>
                  </a:txBody>
                  <a:tcPr/>
                </a:tc>
                <a:tc>
                  <a:txBody>
                    <a:bodyPr/>
                    <a:lstStyle/>
                    <a:p>
                      <a:endParaRPr lang="en-US" sz="900" b="1" dirty="0"/>
                    </a:p>
                  </a:txBody>
                  <a:tcPr/>
                </a:tc>
                <a:tc>
                  <a:txBody>
                    <a:bodyPr/>
                    <a:lstStyle/>
                    <a:p>
                      <a:endParaRPr lang="en-US" sz="900" b="1" dirty="0"/>
                    </a:p>
                  </a:txBody>
                  <a:tcPr/>
                </a:tc>
                <a:extLst>
                  <a:ext uri="{0D108BD9-81ED-4DB2-BD59-A6C34878D82A}">
                    <a16:rowId xmlns:a16="http://schemas.microsoft.com/office/drawing/2014/main" val="3376672330"/>
                  </a:ext>
                </a:extLst>
              </a:tr>
              <a:tr h="186130">
                <a:tc>
                  <a:txBody>
                    <a:bodyPr/>
                    <a:lstStyle/>
                    <a:p>
                      <a:r>
                        <a:rPr lang="en-US" sz="900" b="1" dirty="0"/>
                        <a:t>1</a:t>
                      </a:r>
                    </a:p>
                  </a:txBody>
                  <a:tcPr/>
                </a:tc>
                <a:tc>
                  <a:txBody>
                    <a:bodyPr/>
                    <a:lstStyle/>
                    <a:p>
                      <a:r>
                        <a:rPr lang="en-US" sz="900" b="1" dirty="0"/>
                        <a:t>What problem do you want to solve</a:t>
                      </a:r>
                    </a:p>
                  </a:txBody>
                  <a:tcPr/>
                </a:tc>
                <a:tc>
                  <a:txBody>
                    <a:bodyPr/>
                    <a:lstStyle/>
                    <a:p>
                      <a:endParaRPr lang="en-US" sz="900" b="1" dirty="0"/>
                    </a:p>
                  </a:txBody>
                  <a:tcPr/>
                </a:tc>
                <a:extLst>
                  <a:ext uri="{0D108BD9-81ED-4DB2-BD59-A6C34878D82A}">
                    <a16:rowId xmlns:a16="http://schemas.microsoft.com/office/drawing/2014/main" val="2734820420"/>
                  </a:ext>
                </a:extLst>
              </a:tr>
              <a:tr h="186130">
                <a:tc>
                  <a:txBody>
                    <a:bodyPr/>
                    <a:lstStyle/>
                    <a:p>
                      <a:endParaRPr lang="en-US" sz="900" b="1" dirty="0"/>
                    </a:p>
                  </a:txBody>
                  <a:tcPr/>
                </a:tc>
                <a:tc>
                  <a:txBody>
                    <a:bodyPr/>
                    <a:lstStyle/>
                    <a:p>
                      <a:pPr algn="r"/>
                      <a:endParaRPr lang="en-US" sz="900" b="1" dirty="0"/>
                    </a:p>
                  </a:txBody>
                  <a:tcPr/>
                </a:tc>
                <a:tc>
                  <a:txBody>
                    <a:bodyPr/>
                    <a:lstStyle/>
                    <a:p>
                      <a:endParaRPr lang="en-US" sz="900" b="1" dirty="0"/>
                    </a:p>
                  </a:txBody>
                  <a:tcPr/>
                </a:tc>
                <a:extLst>
                  <a:ext uri="{0D108BD9-81ED-4DB2-BD59-A6C34878D82A}">
                    <a16:rowId xmlns:a16="http://schemas.microsoft.com/office/drawing/2014/main" val="2117049848"/>
                  </a:ext>
                </a:extLst>
              </a:tr>
              <a:tr h="186130">
                <a:tc>
                  <a:txBody>
                    <a:bodyPr/>
                    <a:lstStyle/>
                    <a:p>
                      <a:r>
                        <a:rPr lang="en-US" sz="900" b="1" dirty="0"/>
                        <a:t>2</a:t>
                      </a:r>
                    </a:p>
                  </a:txBody>
                  <a:tcPr/>
                </a:tc>
                <a:tc>
                  <a:txBody>
                    <a:bodyPr/>
                    <a:lstStyle/>
                    <a:p>
                      <a:r>
                        <a:rPr lang="en-US" sz="900" b="1" dirty="0"/>
                        <a:t>How do you plan to solve this</a:t>
                      </a:r>
                    </a:p>
                  </a:txBody>
                  <a:tcPr/>
                </a:tc>
                <a:tc>
                  <a:txBody>
                    <a:bodyPr/>
                    <a:lstStyle/>
                    <a:p>
                      <a:endParaRPr lang="en-US" sz="900" b="1" dirty="0"/>
                    </a:p>
                  </a:txBody>
                  <a:tcPr/>
                </a:tc>
                <a:extLst>
                  <a:ext uri="{0D108BD9-81ED-4DB2-BD59-A6C34878D82A}">
                    <a16:rowId xmlns:a16="http://schemas.microsoft.com/office/drawing/2014/main" val="1951539137"/>
                  </a:ext>
                </a:extLst>
              </a:tr>
              <a:tr h="186130">
                <a:tc>
                  <a:txBody>
                    <a:bodyPr/>
                    <a:lstStyle/>
                    <a:p>
                      <a:endParaRPr lang="en-US" sz="900" b="1" dirty="0"/>
                    </a:p>
                  </a:txBody>
                  <a:tcPr/>
                </a:tc>
                <a:tc>
                  <a:txBody>
                    <a:bodyPr/>
                    <a:lstStyle/>
                    <a:p>
                      <a:pPr algn="r"/>
                      <a:r>
                        <a:rPr lang="en-US" sz="900" b="1" dirty="0"/>
                        <a:t>Purpose</a:t>
                      </a:r>
                    </a:p>
                  </a:txBody>
                  <a:tcPr/>
                </a:tc>
                <a:tc>
                  <a:txBody>
                    <a:bodyPr/>
                    <a:lstStyle/>
                    <a:p>
                      <a:endParaRPr lang="en-US" sz="900" b="1" dirty="0"/>
                    </a:p>
                  </a:txBody>
                  <a:tcPr/>
                </a:tc>
                <a:extLst>
                  <a:ext uri="{0D108BD9-81ED-4DB2-BD59-A6C34878D82A}">
                    <a16:rowId xmlns:a16="http://schemas.microsoft.com/office/drawing/2014/main" val="306618184"/>
                  </a:ext>
                </a:extLst>
              </a:tr>
              <a:tr h="186130">
                <a:tc>
                  <a:txBody>
                    <a:bodyPr/>
                    <a:lstStyle/>
                    <a:p>
                      <a:r>
                        <a:rPr lang="en-US" sz="900" b="1" dirty="0"/>
                        <a:t>3</a:t>
                      </a:r>
                    </a:p>
                  </a:txBody>
                  <a:tcPr/>
                </a:tc>
                <a:tc>
                  <a:txBody>
                    <a:bodyPr/>
                    <a:lstStyle/>
                    <a:p>
                      <a:r>
                        <a:rPr lang="en-US" sz="900" b="1" dirty="0"/>
                        <a:t>Positioning</a:t>
                      </a:r>
                    </a:p>
                  </a:txBody>
                  <a:tcPr/>
                </a:tc>
                <a:tc>
                  <a:txBody>
                    <a:bodyPr/>
                    <a:lstStyle/>
                    <a:p>
                      <a:endParaRPr lang="en-US" sz="900" b="1" dirty="0"/>
                    </a:p>
                  </a:txBody>
                  <a:tcPr/>
                </a:tc>
                <a:extLst>
                  <a:ext uri="{0D108BD9-81ED-4DB2-BD59-A6C34878D82A}">
                    <a16:rowId xmlns:a16="http://schemas.microsoft.com/office/drawing/2014/main" val="2617545845"/>
                  </a:ext>
                </a:extLst>
              </a:tr>
              <a:tr h="186130">
                <a:tc>
                  <a:txBody>
                    <a:bodyPr/>
                    <a:lstStyle/>
                    <a:p>
                      <a:endParaRPr lang="en-US" sz="900" b="1" dirty="0"/>
                    </a:p>
                  </a:txBody>
                  <a:tcPr/>
                </a:tc>
                <a:tc>
                  <a:txBody>
                    <a:bodyPr/>
                    <a:lstStyle/>
                    <a:p>
                      <a:r>
                        <a:rPr lang="en-US" sz="900" b="1" dirty="0"/>
                        <a:t>Niche</a:t>
                      </a:r>
                    </a:p>
                  </a:txBody>
                  <a:tcPr/>
                </a:tc>
                <a:tc>
                  <a:txBody>
                    <a:bodyPr/>
                    <a:lstStyle/>
                    <a:p>
                      <a:endParaRPr lang="en-US" sz="900" b="1" dirty="0"/>
                    </a:p>
                  </a:txBody>
                  <a:tcPr/>
                </a:tc>
                <a:extLst>
                  <a:ext uri="{0D108BD9-81ED-4DB2-BD59-A6C34878D82A}">
                    <a16:rowId xmlns:a16="http://schemas.microsoft.com/office/drawing/2014/main" val="226939316"/>
                  </a:ext>
                </a:extLst>
              </a:tr>
              <a:tr h="186130">
                <a:tc>
                  <a:txBody>
                    <a:bodyPr/>
                    <a:lstStyle/>
                    <a:p>
                      <a:endParaRPr lang="en-US" sz="900" b="1" dirty="0"/>
                    </a:p>
                  </a:txBody>
                  <a:tcPr/>
                </a:tc>
                <a:tc>
                  <a:txBody>
                    <a:bodyPr/>
                    <a:lstStyle/>
                    <a:p>
                      <a:r>
                        <a:rPr lang="en-US" sz="900" b="1" dirty="0"/>
                        <a:t>Target Mkt</a:t>
                      </a:r>
                    </a:p>
                  </a:txBody>
                  <a:tcPr/>
                </a:tc>
                <a:tc>
                  <a:txBody>
                    <a:bodyPr/>
                    <a:lstStyle/>
                    <a:p>
                      <a:endParaRPr lang="en-US" sz="900" b="1" dirty="0"/>
                    </a:p>
                  </a:txBody>
                  <a:tcPr/>
                </a:tc>
                <a:extLst>
                  <a:ext uri="{0D108BD9-81ED-4DB2-BD59-A6C34878D82A}">
                    <a16:rowId xmlns:a16="http://schemas.microsoft.com/office/drawing/2014/main" val="495477895"/>
                  </a:ext>
                </a:extLst>
              </a:tr>
              <a:tr h="186130">
                <a:tc>
                  <a:txBody>
                    <a:bodyPr/>
                    <a:lstStyle/>
                    <a:p>
                      <a:endParaRPr lang="en-US" sz="900" b="1" dirty="0"/>
                    </a:p>
                  </a:txBody>
                  <a:tcPr/>
                </a:tc>
                <a:tc>
                  <a:txBody>
                    <a:bodyPr/>
                    <a:lstStyle/>
                    <a:p>
                      <a:r>
                        <a:rPr lang="en-US" sz="900" b="1" dirty="0"/>
                        <a:t>Mission statement</a:t>
                      </a:r>
                    </a:p>
                  </a:txBody>
                  <a:tcPr/>
                </a:tc>
                <a:tc>
                  <a:txBody>
                    <a:bodyPr/>
                    <a:lstStyle/>
                    <a:p>
                      <a:endParaRPr lang="en-US" sz="900" b="1" dirty="0"/>
                    </a:p>
                  </a:txBody>
                  <a:tcPr/>
                </a:tc>
                <a:extLst>
                  <a:ext uri="{0D108BD9-81ED-4DB2-BD59-A6C34878D82A}">
                    <a16:rowId xmlns:a16="http://schemas.microsoft.com/office/drawing/2014/main" val="584823963"/>
                  </a:ext>
                </a:extLst>
              </a:tr>
              <a:tr h="186130">
                <a:tc>
                  <a:txBody>
                    <a:bodyPr/>
                    <a:lstStyle/>
                    <a:p>
                      <a:endParaRPr lang="en-US" sz="900" b="1" dirty="0"/>
                    </a:p>
                  </a:txBody>
                  <a:tcPr/>
                </a:tc>
                <a:tc>
                  <a:txBody>
                    <a:bodyPr/>
                    <a:lstStyle/>
                    <a:p>
                      <a:r>
                        <a:rPr lang="en-US" sz="900" b="1" dirty="0"/>
                        <a:t>Name of the Hub: Community</a:t>
                      </a:r>
                    </a:p>
                  </a:txBody>
                  <a:tcPr/>
                </a:tc>
                <a:tc>
                  <a:txBody>
                    <a:bodyPr/>
                    <a:lstStyle/>
                    <a:p>
                      <a:endParaRPr lang="en-US" sz="900" b="1" dirty="0"/>
                    </a:p>
                  </a:txBody>
                  <a:tcPr/>
                </a:tc>
                <a:extLst>
                  <a:ext uri="{0D108BD9-81ED-4DB2-BD59-A6C34878D82A}">
                    <a16:rowId xmlns:a16="http://schemas.microsoft.com/office/drawing/2014/main" val="1324976975"/>
                  </a:ext>
                </a:extLst>
              </a:tr>
              <a:tr h="186130">
                <a:tc>
                  <a:txBody>
                    <a:bodyPr/>
                    <a:lstStyle/>
                    <a:p>
                      <a:endParaRPr lang="en-US" sz="900" b="1" dirty="0"/>
                    </a:p>
                  </a:txBody>
                  <a:tcPr/>
                </a:tc>
                <a:tc>
                  <a:txBody>
                    <a:bodyPr/>
                    <a:lstStyle/>
                    <a:p>
                      <a:r>
                        <a:rPr lang="en-US" sz="900" b="1" dirty="0"/>
                        <a:t>Personal Designation</a:t>
                      </a:r>
                    </a:p>
                  </a:txBody>
                  <a:tcPr/>
                </a:tc>
                <a:tc>
                  <a:txBody>
                    <a:bodyPr/>
                    <a:lstStyle/>
                    <a:p>
                      <a:endParaRPr lang="en-US" sz="900" b="1" dirty="0"/>
                    </a:p>
                  </a:txBody>
                  <a:tcPr/>
                </a:tc>
                <a:extLst>
                  <a:ext uri="{0D108BD9-81ED-4DB2-BD59-A6C34878D82A}">
                    <a16:rowId xmlns:a16="http://schemas.microsoft.com/office/drawing/2014/main" val="2629203759"/>
                  </a:ext>
                </a:extLst>
              </a:tr>
              <a:tr h="186130">
                <a:tc>
                  <a:txBody>
                    <a:bodyPr/>
                    <a:lstStyle/>
                    <a:p>
                      <a:endParaRPr lang="en-US" sz="900" b="1" dirty="0"/>
                    </a:p>
                  </a:txBody>
                  <a:tcPr/>
                </a:tc>
                <a:tc>
                  <a:txBody>
                    <a:bodyPr/>
                    <a:lstStyle/>
                    <a:p>
                      <a:endParaRPr lang="en-US" sz="900" b="1" dirty="0"/>
                    </a:p>
                  </a:txBody>
                  <a:tcPr/>
                </a:tc>
                <a:tc>
                  <a:txBody>
                    <a:bodyPr/>
                    <a:lstStyle/>
                    <a:p>
                      <a:endParaRPr lang="en-US" sz="900" b="1" dirty="0"/>
                    </a:p>
                  </a:txBody>
                  <a:tcPr/>
                </a:tc>
                <a:extLst>
                  <a:ext uri="{0D108BD9-81ED-4DB2-BD59-A6C34878D82A}">
                    <a16:rowId xmlns:a16="http://schemas.microsoft.com/office/drawing/2014/main" val="2895945078"/>
                  </a:ext>
                </a:extLst>
              </a:tr>
              <a:tr h="186130">
                <a:tc>
                  <a:txBody>
                    <a:bodyPr/>
                    <a:lstStyle/>
                    <a:p>
                      <a:r>
                        <a:rPr lang="en-US" sz="900" b="1" dirty="0"/>
                        <a:t>4</a:t>
                      </a:r>
                    </a:p>
                  </a:txBody>
                  <a:tcPr/>
                </a:tc>
                <a:tc>
                  <a:txBody>
                    <a:bodyPr/>
                    <a:lstStyle/>
                    <a:p>
                      <a:r>
                        <a:rPr lang="en-US" sz="900" b="1" dirty="0"/>
                        <a:t>3 Secrets</a:t>
                      </a:r>
                    </a:p>
                  </a:txBody>
                  <a:tcPr/>
                </a:tc>
                <a:tc>
                  <a:txBody>
                    <a:bodyPr/>
                    <a:lstStyle/>
                    <a:p>
                      <a:endParaRPr lang="en-US" sz="900" b="1" dirty="0"/>
                    </a:p>
                  </a:txBody>
                  <a:tcPr/>
                </a:tc>
                <a:extLst>
                  <a:ext uri="{0D108BD9-81ED-4DB2-BD59-A6C34878D82A}">
                    <a16:rowId xmlns:a16="http://schemas.microsoft.com/office/drawing/2014/main" val="2722433425"/>
                  </a:ext>
                </a:extLst>
              </a:tr>
              <a:tr h="186130">
                <a:tc>
                  <a:txBody>
                    <a:bodyPr/>
                    <a:lstStyle/>
                    <a:p>
                      <a:endParaRPr lang="en-US" sz="900" b="1" dirty="0"/>
                    </a:p>
                  </a:txBody>
                  <a:tcPr/>
                </a:tc>
                <a:tc>
                  <a:txBody>
                    <a:bodyPr/>
                    <a:lstStyle/>
                    <a:p>
                      <a:r>
                        <a:rPr lang="en-US" sz="900" b="1" dirty="0"/>
                        <a:t>How</a:t>
                      </a:r>
                    </a:p>
                  </a:txBody>
                  <a:tcPr/>
                </a:tc>
                <a:tc>
                  <a:txBody>
                    <a:bodyPr/>
                    <a:lstStyle/>
                    <a:p>
                      <a:endParaRPr lang="en-US" sz="900" b="1" dirty="0"/>
                    </a:p>
                  </a:txBody>
                  <a:tcPr/>
                </a:tc>
                <a:extLst>
                  <a:ext uri="{0D108BD9-81ED-4DB2-BD59-A6C34878D82A}">
                    <a16:rowId xmlns:a16="http://schemas.microsoft.com/office/drawing/2014/main" val="3842799502"/>
                  </a:ext>
                </a:extLst>
              </a:tr>
              <a:tr h="186130">
                <a:tc>
                  <a:txBody>
                    <a:bodyPr/>
                    <a:lstStyle/>
                    <a:p>
                      <a:endParaRPr lang="en-US" sz="900" b="1" dirty="0"/>
                    </a:p>
                  </a:txBody>
                  <a:tcPr/>
                </a:tc>
                <a:tc>
                  <a:txBody>
                    <a:bodyPr/>
                    <a:lstStyle/>
                    <a:p>
                      <a:r>
                        <a:rPr lang="en-US" sz="900" b="1" dirty="0"/>
                        <a:t>Where</a:t>
                      </a:r>
                    </a:p>
                  </a:txBody>
                  <a:tcPr/>
                </a:tc>
                <a:tc>
                  <a:txBody>
                    <a:bodyPr/>
                    <a:lstStyle/>
                    <a:p>
                      <a:endParaRPr lang="en-US" sz="900" b="1" dirty="0"/>
                    </a:p>
                  </a:txBody>
                  <a:tcPr/>
                </a:tc>
                <a:extLst>
                  <a:ext uri="{0D108BD9-81ED-4DB2-BD59-A6C34878D82A}">
                    <a16:rowId xmlns:a16="http://schemas.microsoft.com/office/drawing/2014/main" val="1057351401"/>
                  </a:ext>
                </a:extLst>
              </a:tr>
              <a:tr h="186130">
                <a:tc>
                  <a:txBody>
                    <a:bodyPr/>
                    <a:lstStyle/>
                    <a:p>
                      <a:endParaRPr lang="en-US" sz="900" b="1" dirty="0"/>
                    </a:p>
                  </a:txBody>
                  <a:tcPr/>
                </a:tc>
                <a:tc>
                  <a:txBody>
                    <a:bodyPr/>
                    <a:lstStyle/>
                    <a:p>
                      <a:r>
                        <a:rPr lang="en-US" sz="900" b="1" dirty="0"/>
                        <a:t>When</a:t>
                      </a:r>
                    </a:p>
                  </a:txBody>
                  <a:tcPr/>
                </a:tc>
                <a:tc>
                  <a:txBody>
                    <a:bodyPr/>
                    <a:lstStyle/>
                    <a:p>
                      <a:endParaRPr lang="en-US" sz="900" b="1" dirty="0"/>
                    </a:p>
                  </a:txBody>
                  <a:tcPr/>
                </a:tc>
                <a:extLst>
                  <a:ext uri="{0D108BD9-81ED-4DB2-BD59-A6C34878D82A}">
                    <a16:rowId xmlns:a16="http://schemas.microsoft.com/office/drawing/2014/main" val="2803748443"/>
                  </a:ext>
                </a:extLst>
              </a:tr>
              <a:tr h="186130">
                <a:tc>
                  <a:txBody>
                    <a:bodyPr/>
                    <a:lstStyle/>
                    <a:p>
                      <a:endParaRPr lang="en-US" sz="900" b="1" dirty="0"/>
                    </a:p>
                  </a:txBody>
                  <a:tcPr/>
                </a:tc>
                <a:tc>
                  <a:txBody>
                    <a:bodyPr/>
                    <a:lstStyle/>
                    <a:p>
                      <a:endParaRPr lang="en-US" sz="900" b="1" dirty="0"/>
                    </a:p>
                  </a:txBody>
                  <a:tcPr/>
                </a:tc>
                <a:tc>
                  <a:txBody>
                    <a:bodyPr/>
                    <a:lstStyle/>
                    <a:p>
                      <a:endParaRPr lang="en-US" sz="900" b="1" dirty="0"/>
                    </a:p>
                  </a:txBody>
                  <a:tcPr/>
                </a:tc>
                <a:extLst>
                  <a:ext uri="{0D108BD9-81ED-4DB2-BD59-A6C34878D82A}">
                    <a16:rowId xmlns:a16="http://schemas.microsoft.com/office/drawing/2014/main" val="1899902921"/>
                  </a:ext>
                </a:extLst>
              </a:tr>
              <a:tr h="186130">
                <a:tc>
                  <a:txBody>
                    <a:bodyPr/>
                    <a:lstStyle/>
                    <a:p>
                      <a:r>
                        <a:rPr lang="en-US" sz="900" b="1" dirty="0"/>
                        <a:t>5</a:t>
                      </a:r>
                    </a:p>
                  </a:txBody>
                  <a:tcPr/>
                </a:tc>
                <a:tc>
                  <a:txBody>
                    <a:bodyPr/>
                    <a:lstStyle/>
                    <a:p>
                      <a:r>
                        <a:rPr lang="en-US" sz="900" b="1" dirty="0"/>
                        <a:t>Methodology</a:t>
                      </a:r>
                    </a:p>
                  </a:txBody>
                  <a:tcPr/>
                </a:tc>
                <a:tc>
                  <a:txBody>
                    <a:bodyPr/>
                    <a:lstStyle/>
                    <a:p>
                      <a:endParaRPr lang="en-US" sz="900" b="1" dirty="0"/>
                    </a:p>
                  </a:txBody>
                  <a:tcPr/>
                </a:tc>
                <a:extLst>
                  <a:ext uri="{0D108BD9-81ED-4DB2-BD59-A6C34878D82A}">
                    <a16:rowId xmlns:a16="http://schemas.microsoft.com/office/drawing/2014/main" val="3996279401"/>
                  </a:ext>
                </a:extLst>
              </a:tr>
              <a:tr h="186130">
                <a:tc>
                  <a:txBody>
                    <a:bodyPr/>
                    <a:lstStyle/>
                    <a:p>
                      <a:endParaRPr lang="en-US" sz="900" b="1" dirty="0"/>
                    </a:p>
                  </a:txBody>
                  <a:tcPr/>
                </a:tc>
                <a:tc>
                  <a:txBody>
                    <a:bodyPr/>
                    <a:lstStyle/>
                    <a:p>
                      <a:r>
                        <a:rPr lang="en-US" sz="900" b="1" dirty="0"/>
                        <a:t>Step 1- 6</a:t>
                      </a:r>
                    </a:p>
                  </a:txBody>
                  <a:tcPr/>
                </a:tc>
                <a:tc>
                  <a:txBody>
                    <a:bodyPr/>
                    <a:lstStyle/>
                    <a:p>
                      <a:endParaRPr lang="en-US" sz="900" b="1" dirty="0"/>
                    </a:p>
                  </a:txBody>
                  <a:tcPr/>
                </a:tc>
                <a:extLst>
                  <a:ext uri="{0D108BD9-81ED-4DB2-BD59-A6C34878D82A}">
                    <a16:rowId xmlns:a16="http://schemas.microsoft.com/office/drawing/2014/main" val="3725205113"/>
                  </a:ext>
                </a:extLst>
              </a:tr>
              <a:tr h="186130">
                <a:tc>
                  <a:txBody>
                    <a:bodyPr/>
                    <a:lstStyle/>
                    <a:p>
                      <a:endParaRPr lang="en-US" sz="900" b="1" dirty="0"/>
                    </a:p>
                  </a:txBody>
                  <a:tcPr/>
                </a:tc>
                <a:tc>
                  <a:txBody>
                    <a:bodyPr/>
                    <a:lstStyle/>
                    <a:p>
                      <a:endParaRPr lang="en-US" sz="900" b="1" dirty="0"/>
                    </a:p>
                  </a:txBody>
                  <a:tcPr/>
                </a:tc>
                <a:tc>
                  <a:txBody>
                    <a:bodyPr/>
                    <a:lstStyle/>
                    <a:p>
                      <a:endParaRPr lang="en-US" sz="900" b="1" dirty="0"/>
                    </a:p>
                  </a:txBody>
                  <a:tcPr/>
                </a:tc>
                <a:extLst>
                  <a:ext uri="{0D108BD9-81ED-4DB2-BD59-A6C34878D82A}">
                    <a16:rowId xmlns:a16="http://schemas.microsoft.com/office/drawing/2014/main" val="3964638337"/>
                  </a:ext>
                </a:extLst>
              </a:tr>
              <a:tr h="186130">
                <a:tc>
                  <a:txBody>
                    <a:bodyPr/>
                    <a:lstStyle/>
                    <a:p>
                      <a:r>
                        <a:rPr lang="en-US" sz="900" b="1" dirty="0"/>
                        <a:t>6</a:t>
                      </a:r>
                    </a:p>
                  </a:txBody>
                  <a:tcPr/>
                </a:tc>
                <a:tc>
                  <a:txBody>
                    <a:bodyPr/>
                    <a:lstStyle/>
                    <a:p>
                      <a:r>
                        <a:rPr lang="en-US" sz="900" b="1" dirty="0"/>
                        <a:t>COURSE : BLUE PRINT : LEVEL 1</a:t>
                      </a:r>
                    </a:p>
                  </a:txBody>
                  <a:tcPr/>
                </a:tc>
                <a:tc>
                  <a:txBody>
                    <a:bodyPr/>
                    <a:lstStyle/>
                    <a:p>
                      <a:endParaRPr lang="en-US" sz="900" b="1" dirty="0"/>
                    </a:p>
                  </a:txBody>
                  <a:tcPr/>
                </a:tc>
                <a:extLst>
                  <a:ext uri="{0D108BD9-81ED-4DB2-BD59-A6C34878D82A}">
                    <a16:rowId xmlns:a16="http://schemas.microsoft.com/office/drawing/2014/main" val="4197635701"/>
                  </a:ext>
                </a:extLst>
              </a:tr>
              <a:tr h="186130">
                <a:tc>
                  <a:txBody>
                    <a:bodyPr/>
                    <a:lstStyle/>
                    <a:p>
                      <a:endParaRPr lang="en-US" sz="900" b="1" dirty="0"/>
                    </a:p>
                  </a:txBody>
                  <a:tcPr/>
                </a:tc>
                <a:tc>
                  <a:txBody>
                    <a:bodyPr/>
                    <a:lstStyle/>
                    <a:p>
                      <a:r>
                        <a:rPr lang="en-US" sz="900" b="1" dirty="0"/>
                        <a:t>VALUE with BONUS : </a:t>
                      </a:r>
                    </a:p>
                  </a:txBody>
                  <a:tcPr/>
                </a:tc>
                <a:tc>
                  <a:txBody>
                    <a:bodyPr/>
                    <a:lstStyle/>
                    <a:p>
                      <a:endParaRPr lang="en-US" sz="900" b="1" dirty="0"/>
                    </a:p>
                  </a:txBody>
                  <a:tcPr/>
                </a:tc>
                <a:extLst>
                  <a:ext uri="{0D108BD9-81ED-4DB2-BD59-A6C34878D82A}">
                    <a16:rowId xmlns:a16="http://schemas.microsoft.com/office/drawing/2014/main" val="2400457064"/>
                  </a:ext>
                </a:extLst>
              </a:tr>
            </a:tbl>
          </a:graphicData>
        </a:graphic>
      </p:graphicFrame>
      <p:graphicFrame>
        <p:nvGraphicFramePr>
          <p:cNvPr id="48" name="Table 47">
            <a:extLst>
              <a:ext uri="{FF2B5EF4-FFF2-40B4-BE49-F238E27FC236}">
                <a16:creationId xmlns:a16="http://schemas.microsoft.com/office/drawing/2014/main" id="{62F621D2-287C-18C6-93E1-760FE79E9353}"/>
              </a:ext>
            </a:extLst>
          </p:cNvPr>
          <p:cNvGraphicFramePr>
            <a:graphicFrameLocks noGrp="1"/>
          </p:cNvGraphicFramePr>
          <p:nvPr>
            <p:extLst>
              <p:ext uri="{D42A27DB-BD31-4B8C-83A1-F6EECF244321}">
                <p14:modId xmlns:p14="http://schemas.microsoft.com/office/powerpoint/2010/main" val="1986192513"/>
              </p:ext>
            </p:extLst>
          </p:nvPr>
        </p:nvGraphicFramePr>
        <p:xfrm>
          <a:off x="6752452" y="1333425"/>
          <a:ext cx="4355175" cy="5029200"/>
        </p:xfrm>
        <a:graphic>
          <a:graphicData uri="http://schemas.openxmlformats.org/drawingml/2006/table">
            <a:tbl>
              <a:tblPr firstRow="1" bandRow="1">
                <a:tableStyleId>{5C22544A-7EE6-4342-B048-85BDC9FD1C3A}</a:tableStyleId>
              </a:tblPr>
              <a:tblGrid>
                <a:gridCol w="340351">
                  <a:extLst>
                    <a:ext uri="{9D8B030D-6E8A-4147-A177-3AD203B41FA5}">
                      <a16:colId xmlns:a16="http://schemas.microsoft.com/office/drawing/2014/main" val="3172197971"/>
                    </a:ext>
                  </a:extLst>
                </a:gridCol>
                <a:gridCol w="2134458">
                  <a:extLst>
                    <a:ext uri="{9D8B030D-6E8A-4147-A177-3AD203B41FA5}">
                      <a16:colId xmlns:a16="http://schemas.microsoft.com/office/drawing/2014/main" val="3877695712"/>
                    </a:ext>
                  </a:extLst>
                </a:gridCol>
                <a:gridCol w="1880366">
                  <a:extLst>
                    <a:ext uri="{9D8B030D-6E8A-4147-A177-3AD203B41FA5}">
                      <a16:colId xmlns:a16="http://schemas.microsoft.com/office/drawing/2014/main" val="3513725947"/>
                    </a:ext>
                  </a:extLst>
                </a:gridCol>
              </a:tblGrid>
              <a:tr h="139931">
                <a:tc>
                  <a:txBody>
                    <a:bodyPr/>
                    <a:lstStyle/>
                    <a:p>
                      <a:endParaRPr lang="en-US" sz="900" b="1"/>
                    </a:p>
                  </a:txBody>
                  <a:tcPr/>
                </a:tc>
                <a:tc>
                  <a:txBody>
                    <a:bodyPr/>
                    <a:lstStyle/>
                    <a:p>
                      <a:endParaRPr lang="en-US" sz="900" b="1" dirty="0"/>
                    </a:p>
                  </a:txBody>
                  <a:tcPr/>
                </a:tc>
                <a:tc>
                  <a:txBody>
                    <a:bodyPr/>
                    <a:lstStyle/>
                    <a:p>
                      <a:endParaRPr lang="en-US" sz="900" b="1" dirty="0"/>
                    </a:p>
                  </a:txBody>
                  <a:tcPr/>
                </a:tc>
                <a:extLst>
                  <a:ext uri="{0D108BD9-81ED-4DB2-BD59-A6C34878D82A}">
                    <a16:rowId xmlns:a16="http://schemas.microsoft.com/office/drawing/2014/main" val="3376672330"/>
                  </a:ext>
                </a:extLst>
              </a:tr>
              <a:tr h="178942">
                <a:tc>
                  <a:txBody>
                    <a:bodyPr/>
                    <a:lstStyle/>
                    <a:p>
                      <a:r>
                        <a:rPr lang="en-US" sz="900" b="1" dirty="0"/>
                        <a:t>7</a:t>
                      </a:r>
                    </a:p>
                  </a:txBody>
                  <a:tcPr/>
                </a:tc>
                <a:tc>
                  <a:txBody>
                    <a:bodyPr/>
                    <a:lstStyle/>
                    <a:p>
                      <a:r>
                        <a:rPr lang="en-US" sz="900" b="1" dirty="0"/>
                        <a:t>COURSE : CHALLENGE  : LEVEL 2</a:t>
                      </a:r>
                    </a:p>
                  </a:txBody>
                  <a:tcPr/>
                </a:tc>
                <a:tc>
                  <a:txBody>
                    <a:bodyPr/>
                    <a:lstStyle/>
                    <a:p>
                      <a:endParaRPr lang="en-US" sz="900" b="1" dirty="0"/>
                    </a:p>
                  </a:txBody>
                  <a:tcPr/>
                </a:tc>
                <a:extLst>
                  <a:ext uri="{0D108BD9-81ED-4DB2-BD59-A6C34878D82A}">
                    <a16:rowId xmlns:a16="http://schemas.microsoft.com/office/drawing/2014/main" val="3663086638"/>
                  </a:ext>
                </a:extLst>
              </a:tr>
              <a:tr h="178942">
                <a:tc>
                  <a:txBody>
                    <a:bodyPr/>
                    <a:lstStyle/>
                    <a:p>
                      <a:endParaRPr lang="en-US" sz="900" b="1" dirty="0"/>
                    </a:p>
                  </a:txBody>
                  <a:tcPr/>
                </a:tc>
                <a:tc>
                  <a:txBody>
                    <a:bodyPr/>
                    <a:lstStyle/>
                    <a:p>
                      <a:r>
                        <a:rPr lang="en-US" sz="900" b="1" dirty="0"/>
                        <a:t>VALUE WITH BONUS:</a:t>
                      </a:r>
                    </a:p>
                  </a:txBody>
                  <a:tcPr/>
                </a:tc>
                <a:tc>
                  <a:txBody>
                    <a:bodyPr/>
                    <a:lstStyle/>
                    <a:p>
                      <a:endParaRPr lang="en-US" sz="900" b="1" dirty="0"/>
                    </a:p>
                  </a:txBody>
                  <a:tcPr/>
                </a:tc>
                <a:extLst>
                  <a:ext uri="{0D108BD9-81ED-4DB2-BD59-A6C34878D82A}">
                    <a16:rowId xmlns:a16="http://schemas.microsoft.com/office/drawing/2014/main" val="713232206"/>
                  </a:ext>
                </a:extLst>
              </a:tr>
              <a:tr h="178942">
                <a:tc>
                  <a:txBody>
                    <a:bodyPr/>
                    <a:lstStyle/>
                    <a:p>
                      <a:r>
                        <a:rPr lang="en-US" sz="900" b="1" dirty="0"/>
                        <a:t>8</a:t>
                      </a:r>
                    </a:p>
                  </a:txBody>
                  <a:tcPr/>
                </a:tc>
                <a:tc>
                  <a:txBody>
                    <a:bodyPr/>
                    <a:lstStyle/>
                    <a:p>
                      <a:r>
                        <a:rPr lang="en-US" sz="900" b="1" dirty="0"/>
                        <a:t>COURSE : CONSULTING : LEVEL 3</a:t>
                      </a:r>
                    </a:p>
                  </a:txBody>
                  <a:tcPr/>
                </a:tc>
                <a:tc>
                  <a:txBody>
                    <a:bodyPr/>
                    <a:lstStyle/>
                    <a:p>
                      <a:endParaRPr lang="en-US" sz="900" b="1" dirty="0"/>
                    </a:p>
                  </a:txBody>
                  <a:tcPr/>
                </a:tc>
                <a:extLst>
                  <a:ext uri="{0D108BD9-81ED-4DB2-BD59-A6C34878D82A}">
                    <a16:rowId xmlns:a16="http://schemas.microsoft.com/office/drawing/2014/main" val="2264265128"/>
                  </a:ext>
                </a:extLst>
              </a:tr>
              <a:tr h="178942">
                <a:tc>
                  <a:txBody>
                    <a:bodyPr/>
                    <a:lstStyle/>
                    <a:p>
                      <a:endParaRPr lang="en-US" sz="900" b="1" dirty="0"/>
                    </a:p>
                  </a:txBody>
                  <a:tcPr/>
                </a:tc>
                <a:tc>
                  <a:txBody>
                    <a:bodyPr/>
                    <a:lstStyle/>
                    <a:p>
                      <a:r>
                        <a:rPr lang="en-US" sz="900" b="1" dirty="0"/>
                        <a:t>VALUE :</a:t>
                      </a:r>
                    </a:p>
                  </a:txBody>
                  <a:tcPr/>
                </a:tc>
                <a:tc>
                  <a:txBody>
                    <a:bodyPr/>
                    <a:lstStyle/>
                    <a:p>
                      <a:endParaRPr lang="en-US" sz="900" b="1" dirty="0"/>
                    </a:p>
                  </a:txBody>
                  <a:tcPr/>
                </a:tc>
                <a:extLst>
                  <a:ext uri="{0D108BD9-81ED-4DB2-BD59-A6C34878D82A}">
                    <a16:rowId xmlns:a16="http://schemas.microsoft.com/office/drawing/2014/main" val="3611091435"/>
                  </a:ext>
                </a:extLst>
              </a:tr>
              <a:tr h="178942">
                <a:tc>
                  <a:txBody>
                    <a:bodyPr/>
                    <a:lstStyle/>
                    <a:p>
                      <a:r>
                        <a:rPr lang="en-US" sz="900" b="1" dirty="0"/>
                        <a:t>10</a:t>
                      </a:r>
                    </a:p>
                  </a:txBody>
                  <a:tcPr/>
                </a:tc>
                <a:tc>
                  <a:txBody>
                    <a:bodyPr/>
                    <a:lstStyle/>
                    <a:p>
                      <a:r>
                        <a:rPr lang="en-US" sz="900" b="1" dirty="0"/>
                        <a:t>Entry Webinar</a:t>
                      </a:r>
                    </a:p>
                  </a:txBody>
                  <a:tcPr/>
                </a:tc>
                <a:tc>
                  <a:txBody>
                    <a:bodyPr/>
                    <a:lstStyle/>
                    <a:p>
                      <a:endParaRPr lang="en-US" sz="900" b="1" dirty="0"/>
                    </a:p>
                  </a:txBody>
                  <a:tcPr/>
                </a:tc>
                <a:extLst>
                  <a:ext uri="{0D108BD9-81ED-4DB2-BD59-A6C34878D82A}">
                    <a16:rowId xmlns:a16="http://schemas.microsoft.com/office/drawing/2014/main" val="3708889118"/>
                  </a:ext>
                </a:extLst>
              </a:tr>
              <a:tr h="178942">
                <a:tc>
                  <a:txBody>
                    <a:bodyPr/>
                    <a:lstStyle/>
                    <a:p>
                      <a:endParaRPr lang="en-US" sz="900" b="1" dirty="0"/>
                    </a:p>
                  </a:txBody>
                  <a:tcPr/>
                </a:tc>
                <a:tc>
                  <a:txBody>
                    <a:bodyPr/>
                    <a:lstStyle/>
                    <a:p>
                      <a:pPr algn="r"/>
                      <a:r>
                        <a:rPr lang="en-US" sz="900" b="1" dirty="0"/>
                        <a:t>Webinar topic 1</a:t>
                      </a:r>
                    </a:p>
                  </a:txBody>
                  <a:tcPr/>
                </a:tc>
                <a:tc>
                  <a:txBody>
                    <a:bodyPr/>
                    <a:lstStyle/>
                    <a:p>
                      <a:endParaRPr lang="en-US" sz="900" b="1" dirty="0"/>
                    </a:p>
                  </a:txBody>
                  <a:tcPr/>
                </a:tc>
                <a:extLst>
                  <a:ext uri="{0D108BD9-81ED-4DB2-BD59-A6C34878D82A}">
                    <a16:rowId xmlns:a16="http://schemas.microsoft.com/office/drawing/2014/main" val="353975742"/>
                  </a:ext>
                </a:extLst>
              </a:tr>
              <a:tr h="178942">
                <a:tc>
                  <a:txBody>
                    <a:bodyPr/>
                    <a:lstStyle/>
                    <a:p>
                      <a:endParaRPr lang="en-US" sz="900" b="1" dirty="0"/>
                    </a:p>
                  </a:txBody>
                  <a:tcPr/>
                </a:tc>
                <a:tc>
                  <a:txBody>
                    <a:bodyPr/>
                    <a:lstStyle/>
                    <a:p>
                      <a:pPr algn="r"/>
                      <a:r>
                        <a:rPr lang="en-US" sz="900" b="1" dirty="0"/>
                        <a:t>Webinar Topic 2</a:t>
                      </a:r>
                    </a:p>
                  </a:txBody>
                  <a:tcPr/>
                </a:tc>
                <a:tc>
                  <a:txBody>
                    <a:bodyPr/>
                    <a:lstStyle/>
                    <a:p>
                      <a:endParaRPr lang="en-US" sz="900" b="1" dirty="0"/>
                    </a:p>
                  </a:txBody>
                  <a:tcPr/>
                </a:tc>
                <a:extLst>
                  <a:ext uri="{0D108BD9-81ED-4DB2-BD59-A6C34878D82A}">
                    <a16:rowId xmlns:a16="http://schemas.microsoft.com/office/drawing/2014/main" val="3744414732"/>
                  </a:ext>
                </a:extLst>
              </a:tr>
              <a:tr h="178942">
                <a:tc>
                  <a:txBody>
                    <a:bodyPr/>
                    <a:lstStyle/>
                    <a:p>
                      <a:endParaRPr lang="en-US" sz="900" b="1" dirty="0"/>
                    </a:p>
                  </a:txBody>
                  <a:tcPr/>
                </a:tc>
                <a:tc>
                  <a:txBody>
                    <a:bodyPr/>
                    <a:lstStyle/>
                    <a:p>
                      <a:pPr algn="r"/>
                      <a:r>
                        <a:rPr lang="en-US" sz="900" b="1" dirty="0"/>
                        <a:t>Webinar TOPIC 3</a:t>
                      </a:r>
                    </a:p>
                  </a:txBody>
                  <a:tcPr/>
                </a:tc>
                <a:tc>
                  <a:txBody>
                    <a:bodyPr/>
                    <a:lstStyle/>
                    <a:p>
                      <a:endParaRPr lang="en-US" sz="900" b="1" dirty="0"/>
                    </a:p>
                  </a:txBody>
                  <a:tcPr/>
                </a:tc>
                <a:extLst>
                  <a:ext uri="{0D108BD9-81ED-4DB2-BD59-A6C34878D82A}">
                    <a16:rowId xmlns:a16="http://schemas.microsoft.com/office/drawing/2014/main" val="3354153770"/>
                  </a:ext>
                </a:extLst>
              </a:tr>
              <a:tr h="178942">
                <a:tc>
                  <a:txBody>
                    <a:bodyPr/>
                    <a:lstStyle/>
                    <a:p>
                      <a:r>
                        <a:rPr lang="en-US" sz="900" b="1" dirty="0"/>
                        <a:t>11</a:t>
                      </a:r>
                    </a:p>
                  </a:txBody>
                  <a:tcPr/>
                </a:tc>
                <a:tc>
                  <a:txBody>
                    <a:bodyPr/>
                    <a:lstStyle/>
                    <a:p>
                      <a:r>
                        <a:rPr lang="en-US" sz="900" b="1" dirty="0"/>
                        <a:t>SETUP: Co. Name | Domains</a:t>
                      </a:r>
                    </a:p>
                  </a:txBody>
                  <a:tcPr/>
                </a:tc>
                <a:tc>
                  <a:txBody>
                    <a:bodyPr/>
                    <a:lstStyle/>
                    <a:p>
                      <a:endParaRPr lang="en-US" sz="900" b="1" dirty="0"/>
                    </a:p>
                  </a:txBody>
                  <a:tcPr/>
                </a:tc>
                <a:extLst>
                  <a:ext uri="{0D108BD9-81ED-4DB2-BD59-A6C34878D82A}">
                    <a16:rowId xmlns:a16="http://schemas.microsoft.com/office/drawing/2014/main" val="1115676667"/>
                  </a:ext>
                </a:extLst>
              </a:tr>
              <a:tr h="178942">
                <a:tc>
                  <a:txBody>
                    <a:bodyPr/>
                    <a:lstStyle/>
                    <a:p>
                      <a:endParaRPr lang="en-US" sz="900" b="1" dirty="0"/>
                    </a:p>
                  </a:txBody>
                  <a:tcPr/>
                </a:tc>
                <a:tc>
                  <a:txBody>
                    <a:bodyPr/>
                    <a:lstStyle/>
                    <a:p>
                      <a:r>
                        <a:rPr lang="en-US" sz="900" b="1" dirty="0"/>
                        <a:t>Company name</a:t>
                      </a:r>
                    </a:p>
                  </a:txBody>
                  <a:tcPr/>
                </a:tc>
                <a:tc>
                  <a:txBody>
                    <a:bodyPr/>
                    <a:lstStyle/>
                    <a:p>
                      <a:r>
                        <a:rPr lang="en-US" sz="900" b="1" dirty="0"/>
                        <a:t>XYZ Pvt / LLP</a:t>
                      </a:r>
                    </a:p>
                  </a:txBody>
                  <a:tcPr/>
                </a:tc>
                <a:extLst>
                  <a:ext uri="{0D108BD9-81ED-4DB2-BD59-A6C34878D82A}">
                    <a16:rowId xmlns:a16="http://schemas.microsoft.com/office/drawing/2014/main" val="2552885626"/>
                  </a:ext>
                </a:extLst>
              </a:tr>
              <a:tr h="178942">
                <a:tc>
                  <a:txBody>
                    <a:bodyPr/>
                    <a:lstStyle/>
                    <a:p>
                      <a:endParaRPr lang="en-US" sz="900" b="1" dirty="0"/>
                    </a:p>
                  </a:txBody>
                  <a:tcPr/>
                </a:tc>
                <a:tc>
                  <a:txBody>
                    <a:bodyPr/>
                    <a:lstStyle/>
                    <a:p>
                      <a:r>
                        <a:rPr lang="en-US" sz="900" b="1" dirty="0"/>
                        <a:t>Website</a:t>
                      </a:r>
                    </a:p>
                  </a:txBody>
                  <a:tcPr/>
                </a:tc>
                <a:tc>
                  <a:txBody>
                    <a:bodyPr/>
                    <a:lstStyle/>
                    <a:p>
                      <a:r>
                        <a:rPr lang="en-US" sz="900" b="1" dirty="0"/>
                        <a:t>Yournam.com/brand.com</a:t>
                      </a:r>
                    </a:p>
                  </a:txBody>
                  <a:tcPr/>
                </a:tc>
                <a:extLst>
                  <a:ext uri="{0D108BD9-81ED-4DB2-BD59-A6C34878D82A}">
                    <a16:rowId xmlns:a16="http://schemas.microsoft.com/office/drawing/2014/main" val="2417650545"/>
                  </a:ext>
                </a:extLst>
              </a:tr>
              <a:tr h="178942">
                <a:tc>
                  <a:txBody>
                    <a:bodyPr/>
                    <a:lstStyle/>
                    <a:p>
                      <a:endParaRPr lang="en-US" sz="900" b="1" dirty="0"/>
                    </a:p>
                  </a:txBody>
                  <a:tcPr/>
                </a:tc>
                <a:tc>
                  <a:txBody>
                    <a:bodyPr/>
                    <a:lstStyle/>
                    <a:p>
                      <a:r>
                        <a:rPr lang="en-US" sz="900" b="1" dirty="0"/>
                        <a:t>Hub</a:t>
                      </a:r>
                    </a:p>
                  </a:txBody>
                  <a:tcPr/>
                </a:tc>
                <a:tc>
                  <a:txBody>
                    <a:bodyPr/>
                    <a:lstStyle/>
                    <a:p>
                      <a:r>
                        <a:rPr lang="en-US" sz="900" b="1" dirty="0"/>
                        <a:t>Hub_brand.com</a:t>
                      </a:r>
                    </a:p>
                  </a:txBody>
                  <a:tcPr/>
                </a:tc>
                <a:extLst>
                  <a:ext uri="{0D108BD9-81ED-4DB2-BD59-A6C34878D82A}">
                    <a16:rowId xmlns:a16="http://schemas.microsoft.com/office/drawing/2014/main" val="2187628057"/>
                  </a:ext>
                </a:extLst>
              </a:tr>
              <a:tr h="178942">
                <a:tc>
                  <a:txBody>
                    <a:bodyPr/>
                    <a:lstStyle/>
                    <a:p>
                      <a:endParaRPr lang="en-US" sz="900" b="1" dirty="0"/>
                    </a:p>
                  </a:txBody>
                  <a:tcPr/>
                </a:tc>
                <a:tc>
                  <a:txBody>
                    <a:bodyPr/>
                    <a:lstStyle/>
                    <a:p>
                      <a:r>
                        <a:rPr lang="en-US" sz="900" b="1" dirty="0"/>
                        <a:t>Click Tracking</a:t>
                      </a:r>
                    </a:p>
                  </a:txBody>
                  <a:tcPr/>
                </a:tc>
                <a:tc>
                  <a:txBody>
                    <a:bodyPr/>
                    <a:lstStyle/>
                    <a:p>
                      <a:r>
                        <a:rPr lang="en-US" sz="900" b="1" dirty="0"/>
                        <a:t>XYZ.co</a:t>
                      </a:r>
                    </a:p>
                  </a:txBody>
                  <a:tcPr/>
                </a:tc>
                <a:extLst>
                  <a:ext uri="{0D108BD9-81ED-4DB2-BD59-A6C34878D82A}">
                    <a16:rowId xmlns:a16="http://schemas.microsoft.com/office/drawing/2014/main" val="3287092612"/>
                  </a:ext>
                </a:extLst>
              </a:tr>
              <a:tr h="178942">
                <a:tc>
                  <a:txBody>
                    <a:bodyPr/>
                    <a:lstStyle/>
                    <a:p>
                      <a:endParaRPr lang="en-US" sz="900" b="1" dirty="0"/>
                    </a:p>
                  </a:txBody>
                  <a:tcPr/>
                </a:tc>
                <a:tc>
                  <a:txBody>
                    <a:bodyPr/>
                    <a:lstStyle/>
                    <a:p>
                      <a:r>
                        <a:rPr lang="en-US" sz="900" b="1" dirty="0"/>
                        <a:t>Manychat (OPT)</a:t>
                      </a:r>
                    </a:p>
                  </a:txBody>
                  <a:tcPr/>
                </a:tc>
                <a:tc>
                  <a:txBody>
                    <a:bodyPr/>
                    <a:lstStyle/>
                    <a:p>
                      <a:r>
                        <a:rPr lang="en-US" sz="900" b="1" dirty="0"/>
                        <a:t>askXYZ    .com</a:t>
                      </a:r>
                    </a:p>
                  </a:txBody>
                  <a:tcPr/>
                </a:tc>
                <a:extLst>
                  <a:ext uri="{0D108BD9-81ED-4DB2-BD59-A6C34878D82A}">
                    <a16:rowId xmlns:a16="http://schemas.microsoft.com/office/drawing/2014/main" val="3677148425"/>
                  </a:ext>
                </a:extLst>
              </a:tr>
              <a:tr h="178942">
                <a:tc>
                  <a:txBody>
                    <a:bodyPr/>
                    <a:lstStyle/>
                    <a:p>
                      <a:endParaRPr lang="en-US" sz="900" b="1" dirty="0"/>
                    </a:p>
                  </a:txBody>
                  <a:tcPr/>
                </a:tc>
                <a:tc>
                  <a:txBody>
                    <a:bodyPr/>
                    <a:lstStyle/>
                    <a:p>
                      <a:endParaRPr lang="en-US" sz="900" b="1" dirty="0"/>
                    </a:p>
                  </a:txBody>
                  <a:tcPr/>
                </a:tc>
                <a:tc>
                  <a:txBody>
                    <a:bodyPr/>
                    <a:lstStyle/>
                    <a:p>
                      <a:endParaRPr lang="en-US" sz="900" b="1" dirty="0"/>
                    </a:p>
                  </a:txBody>
                  <a:tcPr/>
                </a:tc>
                <a:extLst>
                  <a:ext uri="{0D108BD9-81ED-4DB2-BD59-A6C34878D82A}">
                    <a16:rowId xmlns:a16="http://schemas.microsoft.com/office/drawing/2014/main" val="4119722667"/>
                  </a:ext>
                </a:extLst>
              </a:tr>
              <a:tr h="178942">
                <a:tc>
                  <a:txBody>
                    <a:bodyPr/>
                    <a:lstStyle/>
                    <a:p>
                      <a:r>
                        <a:rPr lang="en-US" sz="900" b="1" dirty="0"/>
                        <a:t>12</a:t>
                      </a:r>
                    </a:p>
                  </a:txBody>
                  <a:tcPr/>
                </a:tc>
                <a:tc>
                  <a:txBody>
                    <a:bodyPr/>
                    <a:lstStyle/>
                    <a:p>
                      <a:r>
                        <a:rPr lang="en-US" sz="900" b="1" dirty="0"/>
                        <a:t>Governance</a:t>
                      </a:r>
                    </a:p>
                  </a:txBody>
                  <a:tcPr/>
                </a:tc>
                <a:tc>
                  <a:txBody>
                    <a:bodyPr/>
                    <a:lstStyle/>
                    <a:p>
                      <a:endParaRPr lang="en-US" sz="900" b="1" dirty="0"/>
                    </a:p>
                  </a:txBody>
                  <a:tcPr/>
                </a:tc>
                <a:extLst>
                  <a:ext uri="{0D108BD9-81ED-4DB2-BD59-A6C34878D82A}">
                    <a16:rowId xmlns:a16="http://schemas.microsoft.com/office/drawing/2014/main" val="3436145304"/>
                  </a:ext>
                </a:extLst>
              </a:tr>
              <a:tr h="178942">
                <a:tc>
                  <a:txBody>
                    <a:bodyPr/>
                    <a:lstStyle/>
                    <a:p>
                      <a:endParaRPr lang="en-US" sz="900" b="1" dirty="0"/>
                    </a:p>
                  </a:txBody>
                  <a:tcPr/>
                </a:tc>
                <a:tc>
                  <a:txBody>
                    <a:bodyPr/>
                    <a:lstStyle/>
                    <a:p>
                      <a:r>
                        <a:rPr lang="en-US" sz="900" b="1" dirty="0"/>
                        <a:t>1 Wkly – innercircle</a:t>
                      </a:r>
                    </a:p>
                  </a:txBody>
                  <a:tcPr/>
                </a:tc>
                <a:tc>
                  <a:txBody>
                    <a:bodyPr/>
                    <a:lstStyle/>
                    <a:p>
                      <a:endParaRPr lang="en-US" sz="900" b="1" dirty="0"/>
                    </a:p>
                  </a:txBody>
                  <a:tcPr/>
                </a:tc>
                <a:extLst>
                  <a:ext uri="{0D108BD9-81ED-4DB2-BD59-A6C34878D82A}">
                    <a16:rowId xmlns:a16="http://schemas.microsoft.com/office/drawing/2014/main" val="4262652334"/>
                  </a:ext>
                </a:extLst>
              </a:tr>
              <a:tr h="178942">
                <a:tc>
                  <a:txBody>
                    <a:bodyPr/>
                    <a:lstStyle/>
                    <a:p>
                      <a:endParaRPr lang="en-US" sz="900" b="1" dirty="0"/>
                    </a:p>
                  </a:txBody>
                  <a:tcPr/>
                </a:tc>
                <a:tc>
                  <a:txBody>
                    <a:bodyPr/>
                    <a:lstStyle/>
                    <a:p>
                      <a:r>
                        <a:rPr lang="en-US" sz="900" b="1" dirty="0"/>
                        <a:t>1 </a:t>
                      </a:r>
                      <a:r>
                        <a:rPr lang="en-US" sz="900" b="1" dirty="0" err="1"/>
                        <a:t>wkly</a:t>
                      </a:r>
                      <a:r>
                        <a:rPr lang="en-US" sz="900" b="1" dirty="0"/>
                        <a:t> – challenge / gamification</a:t>
                      </a:r>
                    </a:p>
                  </a:txBody>
                  <a:tcPr/>
                </a:tc>
                <a:tc>
                  <a:txBody>
                    <a:bodyPr/>
                    <a:lstStyle/>
                    <a:p>
                      <a:endParaRPr lang="en-US" sz="900" b="1" dirty="0"/>
                    </a:p>
                  </a:txBody>
                  <a:tcPr/>
                </a:tc>
                <a:extLst>
                  <a:ext uri="{0D108BD9-81ED-4DB2-BD59-A6C34878D82A}">
                    <a16:rowId xmlns:a16="http://schemas.microsoft.com/office/drawing/2014/main" val="1793601103"/>
                  </a:ext>
                </a:extLst>
              </a:tr>
              <a:tr h="178942">
                <a:tc>
                  <a:txBody>
                    <a:bodyPr/>
                    <a:lstStyle/>
                    <a:p>
                      <a:endParaRPr lang="en-US" sz="900" b="1" dirty="0"/>
                    </a:p>
                  </a:txBody>
                  <a:tcPr/>
                </a:tc>
                <a:tc>
                  <a:txBody>
                    <a:bodyPr/>
                    <a:lstStyle/>
                    <a:p>
                      <a:endParaRPr lang="en-US" sz="900" b="1" dirty="0"/>
                    </a:p>
                  </a:txBody>
                  <a:tcPr/>
                </a:tc>
                <a:tc>
                  <a:txBody>
                    <a:bodyPr/>
                    <a:lstStyle/>
                    <a:p>
                      <a:endParaRPr lang="en-US" sz="900" b="1" dirty="0"/>
                    </a:p>
                  </a:txBody>
                  <a:tcPr/>
                </a:tc>
                <a:extLst>
                  <a:ext uri="{0D108BD9-81ED-4DB2-BD59-A6C34878D82A}">
                    <a16:rowId xmlns:a16="http://schemas.microsoft.com/office/drawing/2014/main" val="3761877436"/>
                  </a:ext>
                </a:extLst>
              </a:tr>
              <a:tr h="178942">
                <a:tc>
                  <a:txBody>
                    <a:bodyPr/>
                    <a:lstStyle/>
                    <a:p>
                      <a:r>
                        <a:rPr lang="en-US" sz="900" b="1" dirty="0"/>
                        <a:t>13</a:t>
                      </a:r>
                    </a:p>
                  </a:txBody>
                  <a:tcPr/>
                </a:tc>
                <a:tc>
                  <a:txBody>
                    <a:bodyPr/>
                    <a:lstStyle/>
                    <a:p>
                      <a:r>
                        <a:rPr lang="en-US" sz="900" b="1" dirty="0"/>
                        <a:t>Philanthrophy</a:t>
                      </a:r>
                    </a:p>
                  </a:txBody>
                  <a:tcPr/>
                </a:tc>
                <a:tc>
                  <a:txBody>
                    <a:bodyPr/>
                    <a:lstStyle/>
                    <a:p>
                      <a:endParaRPr lang="en-US" sz="900" b="1" dirty="0"/>
                    </a:p>
                  </a:txBody>
                  <a:tcPr/>
                </a:tc>
                <a:extLst>
                  <a:ext uri="{0D108BD9-81ED-4DB2-BD59-A6C34878D82A}">
                    <a16:rowId xmlns:a16="http://schemas.microsoft.com/office/drawing/2014/main" val="843392873"/>
                  </a:ext>
                </a:extLst>
              </a:tr>
              <a:tr h="178942">
                <a:tc>
                  <a:txBody>
                    <a:bodyPr/>
                    <a:lstStyle/>
                    <a:p>
                      <a:endParaRPr lang="en-US" sz="900" b="1" dirty="0"/>
                    </a:p>
                  </a:txBody>
                  <a:tcPr/>
                </a:tc>
                <a:tc>
                  <a:txBody>
                    <a:bodyPr/>
                    <a:lstStyle/>
                    <a:p>
                      <a:r>
                        <a:rPr lang="en-US" sz="900" b="1" dirty="0"/>
                        <a:t>Charity</a:t>
                      </a:r>
                    </a:p>
                  </a:txBody>
                  <a:tcPr/>
                </a:tc>
                <a:tc>
                  <a:txBody>
                    <a:bodyPr/>
                    <a:lstStyle/>
                    <a:p>
                      <a:endParaRPr lang="en-US" sz="900" b="1" dirty="0"/>
                    </a:p>
                  </a:txBody>
                  <a:tcPr/>
                </a:tc>
                <a:extLst>
                  <a:ext uri="{0D108BD9-81ED-4DB2-BD59-A6C34878D82A}">
                    <a16:rowId xmlns:a16="http://schemas.microsoft.com/office/drawing/2014/main" val="3775643766"/>
                  </a:ext>
                </a:extLst>
              </a:tr>
            </a:tbl>
          </a:graphicData>
        </a:graphic>
      </p:graphicFrame>
      <p:sp>
        <p:nvSpPr>
          <p:cNvPr id="49" name="TextBox 48">
            <a:extLst>
              <a:ext uri="{FF2B5EF4-FFF2-40B4-BE49-F238E27FC236}">
                <a16:creationId xmlns:a16="http://schemas.microsoft.com/office/drawing/2014/main" id="{7F865332-E0F0-B715-3842-9D5BEFF150BF}"/>
              </a:ext>
            </a:extLst>
          </p:cNvPr>
          <p:cNvSpPr txBox="1"/>
          <p:nvPr/>
        </p:nvSpPr>
        <p:spPr>
          <a:xfrm>
            <a:off x="360198" y="2667000"/>
            <a:ext cx="1648978" cy="923330"/>
          </a:xfrm>
          <a:prstGeom prst="rect">
            <a:avLst/>
          </a:prstGeom>
          <a:noFill/>
        </p:spPr>
        <p:txBody>
          <a:bodyPr wrap="none" rtlCol="0">
            <a:spAutoFit/>
          </a:bodyPr>
          <a:lstStyle/>
          <a:p>
            <a:r>
              <a:rPr lang="en-US" dirty="0"/>
              <a:t>TEMPLATE FOR </a:t>
            </a:r>
          </a:p>
          <a:p>
            <a:r>
              <a:rPr lang="en-US" dirty="0"/>
              <a:t>BUSINESS</a:t>
            </a:r>
          </a:p>
          <a:p>
            <a:r>
              <a:rPr lang="en-US" dirty="0"/>
              <a:t>SETUP</a:t>
            </a:r>
          </a:p>
        </p:txBody>
      </p:sp>
      <p:sp>
        <p:nvSpPr>
          <p:cNvPr id="51" name="Rectangle 50">
            <a:extLst>
              <a:ext uri="{FF2B5EF4-FFF2-40B4-BE49-F238E27FC236}">
                <a16:creationId xmlns:a16="http://schemas.microsoft.com/office/drawing/2014/main" id="{F1B5DC4F-BB36-E3D7-C37E-12FF36046A69}"/>
              </a:ext>
            </a:extLst>
          </p:cNvPr>
          <p:cNvSpPr/>
          <p:nvPr/>
        </p:nvSpPr>
        <p:spPr>
          <a:xfrm>
            <a:off x="1650506" y="34739"/>
            <a:ext cx="10181296" cy="2769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spc="3000" dirty="0">
                <a:ln/>
                <a:solidFill>
                  <a:schemeClr val="accent4"/>
                </a:solidFill>
              </a:rPr>
              <a:t>MILLIONAIRE  MINDSET</a:t>
            </a:r>
            <a:endParaRPr lang="en-US" sz="1200" b="1" cap="none" spc="3000" dirty="0">
              <a:ln/>
              <a:solidFill>
                <a:schemeClr val="accent4"/>
              </a:solidFill>
              <a:effectLst/>
            </a:endParaRPr>
          </a:p>
        </p:txBody>
      </p:sp>
    </p:spTree>
    <p:extLst>
      <p:ext uri="{BB962C8B-B14F-4D97-AF65-F5344CB8AC3E}">
        <p14:creationId xmlns:p14="http://schemas.microsoft.com/office/powerpoint/2010/main" val="30783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FA0FEA-9B75-0B16-5473-BA02E1D11021}"/>
              </a:ext>
            </a:extLst>
          </p:cNvPr>
          <p:cNvGrpSpPr/>
          <p:nvPr/>
        </p:nvGrpSpPr>
        <p:grpSpPr>
          <a:xfrm>
            <a:off x="467655" y="387523"/>
            <a:ext cx="1171575" cy="1171575"/>
            <a:chOff x="2590798" y="5062446"/>
            <a:chExt cx="1171575" cy="1171575"/>
          </a:xfrm>
        </p:grpSpPr>
        <p:sp>
          <p:nvSpPr>
            <p:cNvPr id="3" name="Oval 2">
              <a:extLst>
                <a:ext uri="{FF2B5EF4-FFF2-40B4-BE49-F238E27FC236}">
                  <a16:creationId xmlns:a16="http://schemas.microsoft.com/office/drawing/2014/main" id="{AAE10779-04C4-2E55-3075-9FE2B07D8914}"/>
                </a:ext>
              </a:extLst>
            </p:cNvPr>
            <p:cNvSpPr/>
            <p:nvPr/>
          </p:nvSpPr>
          <p:spPr>
            <a:xfrm>
              <a:off x="2628900" y="5086349"/>
              <a:ext cx="1095375" cy="1095375"/>
            </a:xfrm>
            <a:prstGeom prst="ellipse">
              <a:avLst/>
            </a:prstGeom>
            <a:gradFill flip="none" rotWithShape="1">
              <a:gsLst>
                <a:gs pos="0">
                  <a:schemeClr val="bg1">
                    <a:lumMod val="50000"/>
                  </a:schemeClr>
                </a:gs>
                <a:gs pos="48000">
                  <a:schemeClr val="bg1">
                    <a:lumMod val="95000"/>
                  </a:schemeClr>
                </a:gs>
                <a:gs pos="100000">
                  <a:schemeClr val="bg1">
                    <a:lumMod val="85000"/>
                  </a:schemeClr>
                </a:gs>
              </a:gsLst>
              <a:lin ang="8100000" scaled="1"/>
              <a:tileRect/>
            </a:gradFill>
            <a:ln>
              <a:noFill/>
            </a:ln>
            <a:effectLst>
              <a:glow rad="101600">
                <a:schemeClr val="accent4">
                  <a:lumMod val="60000"/>
                  <a:lumOff val="40000"/>
                  <a:alpha val="17000"/>
                </a:schemeClr>
              </a:glow>
              <a:outerShdw blurRad="317500" dist="114300" dir="10800000" algn="r" rotWithShape="0">
                <a:prstClr val="black">
                  <a:alpha val="27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dirty="0">
                <a:solidFill>
                  <a:schemeClr val="accent4">
                    <a:lumMod val="50000"/>
                  </a:schemeClr>
                </a:solidFill>
                <a:latin typeface="Impact" panose="020B0806030902050204" pitchFamily="34" charset="0"/>
              </a:endParaRPr>
            </a:p>
          </p:txBody>
        </p:sp>
        <p:pic>
          <p:nvPicPr>
            <p:cNvPr id="5" name="Graphic 4" descr="Badge Tick with solid fill">
              <a:extLst>
                <a:ext uri="{FF2B5EF4-FFF2-40B4-BE49-F238E27FC236}">
                  <a16:creationId xmlns:a16="http://schemas.microsoft.com/office/drawing/2014/main" id="{0E52FE32-F418-A240-0FFA-B620473359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90798" y="5062446"/>
              <a:ext cx="1171575" cy="1171575"/>
            </a:xfrm>
            <a:prstGeom prst="rect">
              <a:avLst/>
            </a:prstGeom>
          </p:spPr>
        </p:pic>
        <p:sp>
          <p:nvSpPr>
            <p:cNvPr id="7" name="Rectangle 6">
              <a:extLst>
                <a:ext uri="{FF2B5EF4-FFF2-40B4-BE49-F238E27FC236}">
                  <a16:creationId xmlns:a16="http://schemas.microsoft.com/office/drawing/2014/main" id="{867D1F12-A633-67CB-01AC-5913550E9965}"/>
                </a:ext>
              </a:extLst>
            </p:cNvPr>
            <p:cNvSpPr/>
            <p:nvPr/>
          </p:nvSpPr>
          <p:spPr>
            <a:xfrm>
              <a:off x="2667473" y="5372426"/>
              <a:ext cx="1018227"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bg1">
                      <a:lumMod val="85000"/>
                    </a:schemeClr>
                  </a:solidFill>
                  <a:effectLst>
                    <a:outerShdw blurRad="190500" dist="203200" dir="5400000" sx="94000" sy="94000" algn="ctr" rotWithShape="0">
                      <a:srgbClr val="000000">
                        <a:alpha val="39000"/>
                      </a:srgbClr>
                    </a:outerShdw>
                  </a:effectLst>
                  <a:latin typeface="Impact" panose="020B0806030902050204" pitchFamily="34" charset="0"/>
                </a:rPr>
                <a:t>RISE</a:t>
              </a:r>
              <a:r>
                <a:rPr lang="en-US" sz="2800" b="1" cap="none" spc="0" dirty="0">
                  <a:ln/>
                  <a:solidFill>
                    <a:schemeClr val="bg1">
                      <a:lumMod val="75000"/>
                    </a:schemeClr>
                  </a:solidFill>
                  <a:effectLst>
                    <a:outerShdw blurRad="190500" dist="203200" dir="5400000" sx="94000" sy="94000" algn="ctr" rotWithShape="0">
                      <a:srgbClr val="000000">
                        <a:alpha val="39000"/>
                      </a:srgbClr>
                    </a:outerShdw>
                  </a:effectLst>
                  <a:latin typeface="Impact" panose="020B0806030902050204" pitchFamily="34" charset="0"/>
                </a:rPr>
                <a:t> 1</a:t>
              </a:r>
            </a:p>
          </p:txBody>
        </p:sp>
      </p:grpSp>
      <p:grpSp>
        <p:nvGrpSpPr>
          <p:cNvPr id="9" name="Group 8">
            <a:extLst>
              <a:ext uri="{FF2B5EF4-FFF2-40B4-BE49-F238E27FC236}">
                <a16:creationId xmlns:a16="http://schemas.microsoft.com/office/drawing/2014/main" id="{CE59472C-B9F3-5964-23A6-CC7219E19148}"/>
              </a:ext>
            </a:extLst>
          </p:cNvPr>
          <p:cNvGrpSpPr/>
          <p:nvPr/>
        </p:nvGrpSpPr>
        <p:grpSpPr>
          <a:xfrm>
            <a:off x="145284" y="0"/>
            <a:ext cx="1676724" cy="2031325"/>
            <a:chOff x="269571" y="1460949"/>
            <a:chExt cx="1676724" cy="2031325"/>
          </a:xfrm>
        </p:grpSpPr>
        <p:sp>
          <p:nvSpPr>
            <p:cNvPr id="11" name="TextBox 10">
              <a:extLst>
                <a:ext uri="{FF2B5EF4-FFF2-40B4-BE49-F238E27FC236}">
                  <a16:creationId xmlns:a16="http://schemas.microsoft.com/office/drawing/2014/main" id="{5076E142-AE29-8385-BC50-7BA329E59F7E}"/>
                </a:ext>
              </a:extLst>
            </p:cNvPr>
            <p:cNvSpPr txBox="1"/>
            <p:nvPr/>
          </p:nvSpPr>
          <p:spPr>
            <a:xfrm>
              <a:off x="269571" y="1460949"/>
              <a:ext cx="322371" cy="2031325"/>
            </a:xfrm>
            <a:prstGeom prst="rect">
              <a:avLst/>
            </a:prstGeom>
            <a:noFill/>
            <a:effectLst>
              <a:outerShdw blurRad="50800" dist="38100" dir="10800000" algn="r" rotWithShape="0">
                <a:schemeClr val="accent4">
                  <a:lumMod val="50000"/>
                  <a:alpha val="40000"/>
                </a:schemeClr>
              </a:outerShdw>
            </a:effectLst>
          </p:spPr>
          <p:txBody>
            <a:bodyPr wrap="square" rtlCol="0">
              <a:spAutoFit/>
            </a:bodyPr>
            <a:lstStyle/>
            <a:p>
              <a:pPr algn="r"/>
              <a:r>
                <a:rPr lang="en-US" dirty="0">
                  <a:solidFill>
                    <a:schemeClr val="accent4"/>
                  </a:solidFill>
                  <a:latin typeface="Copperplate Gothic Bold" panose="020E0705020206020404" pitchFamily="34" charset="0"/>
                </a:rPr>
                <a:t>RISE</a:t>
              </a:r>
            </a:p>
            <a:p>
              <a:pPr algn="ctr"/>
              <a:r>
                <a:rPr lang="en-US" dirty="0">
                  <a:solidFill>
                    <a:schemeClr val="accent4"/>
                  </a:solidFill>
                  <a:latin typeface="Copperplate Gothic Bold" panose="020E0705020206020404" pitchFamily="34" charset="0"/>
                </a:rPr>
                <a:t>  UP</a:t>
              </a:r>
            </a:p>
          </p:txBody>
        </p:sp>
        <p:sp>
          <p:nvSpPr>
            <p:cNvPr id="13" name="TextBox 12">
              <a:extLst>
                <a:ext uri="{FF2B5EF4-FFF2-40B4-BE49-F238E27FC236}">
                  <a16:creationId xmlns:a16="http://schemas.microsoft.com/office/drawing/2014/main" id="{8D963B57-723E-CCC2-7D03-CAC7F09BD6D2}"/>
                </a:ext>
              </a:extLst>
            </p:cNvPr>
            <p:cNvSpPr txBox="1"/>
            <p:nvPr/>
          </p:nvSpPr>
          <p:spPr>
            <a:xfrm>
              <a:off x="484485" y="1505183"/>
              <a:ext cx="1461810" cy="307777"/>
            </a:xfrm>
            <a:prstGeom prst="rect">
              <a:avLst/>
            </a:prstGeom>
            <a:noFill/>
          </p:spPr>
          <p:txBody>
            <a:bodyPr wrap="none" rtlCol="0">
              <a:spAutoFit/>
            </a:bodyPr>
            <a:lstStyle/>
            <a:p>
              <a:r>
                <a:rPr lang="en-US" sz="1400" b="1" dirty="0">
                  <a:solidFill>
                    <a:srgbClr val="FFC000"/>
                  </a:solidFill>
                </a:rPr>
                <a:t>ESULT PLANNING</a:t>
              </a:r>
            </a:p>
          </p:txBody>
        </p:sp>
      </p:grpSp>
      <p:sp>
        <p:nvSpPr>
          <p:cNvPr id="15" name="TextBox 14">
            <a:extLst>
              <a:ext uri="{FF2B5EF4-FFF2-40B4-BE49-F238E27FC236}">
                <a16:creationId xmlns:a16="http://schemas.microsoft.com/office/drawing/2014/main" id="{3951B4EA-5D7A-5FE9-E73C-84FBDE8C23D3}"/>
              </a:ext>
            </a:extLst>
          </p:cNvPr>
          <p:cNvSpPr txBox="1"/>
          <p:nvPr/>
        </p:nvSpPr>
        <p:spPr>
          <a:xfrm>
            <a:off x="1860110" y="394001"/>
            <a:ext cx="10106989" cy="892552"/>
          </a:xfrm>
          <a:prstGeom prst="rect">
            <a:avLst/>
          </a:prstGeom>
          <a:noFill/>
        </p:spPr>
        <p:txBody>
          <a:bodyPr wrap="square">
            <a:spAutoFit/>
          </a:bodyPr>
          <a:lstStyle/>
          <a:p>
            <a:r>
              <a:rPr lang="en-US" sz="2000" dirty="0">
                <a:solidFill>
                  <a:schemeClr val="bg1">
                    <a:lumMod val="65000"/>
                  </a:schemeClr>
                </a:solidFill>
                <a:latin typeface="Impact" panose="020B0806030902050204" pitchFamily="34" charset="0"/>
              </a:rPr>
              <a:t>DIGITAL BUSINESS ENGINEERING &amp; GROWTH PLANNING:	 </a:t>
            </a:r>
            <a:r>
              <a:rPr lang="en-US" sz="2000" dirty="0">
                <a:solidFill>
                  <a:schemeClr val="accent4"/>
                </a:solidFill>
                <a:latin typeface="Arial" panose="020B0604020202020204" pitchFamily="34" charset="0"/>
                <a:cs typeface="Arial" panose="020B0604020202020204" pitchFamily="34" charset="0"/>
              </a:rPr>
              <a:t>INTRODUCTION</a:t>
            </a:r>
          </a:p>
          <a:p>
            <a:pPr algn="r"/>
            <a:r>
              <a:rPr lang="en-US" sz="1600" dirty="0">
                <a:solidFill>
                  <a:schemeClr val="bg1">
                    <a:lumMod val="65000"/>
                  </a:schemeClr>
                </a:solidFill>
                <a:latin typeface="Copperplate Gothic Bold" panose="020E0705020206020404" pitchFamily="34" charset="0"/>
              </a:rPr>
              <a:t>Digital Business ENGINEERING</a:t>
            </a:r>
          </a:p>
          <a:p>
            <a:pPr algn="r"/>
            <a:r>
              <a:rPr lang="en-US" sz="1600" dirty="0">
                <a:solidFill>
                  <a:schemeClr val="bg1">
                    <a:lumMod val="65000"/>
                  </a:schemeClr>
                </a:solidFill>
                <a:latin typeface="Copperplate Gothic Bold" panose="020E0705020206020404" pitchFamily="34" charset="0"/>
              </a:rPr>
              <a:t>Digital Business Growth </a:t>
            </a:r>
          </a:p>
        </p:txBody>
      </p:sp>
      <p:cxnSp>
        <p:nvCxnSpPr>
          <p:cNvPr id="16" name="Straight Connector 15">
            <a:extLst>
              <a:ext uri="{FF2B5EF4-FFF2-40B4-BE49-F238E27FC236}">
                <a16:creationId xmlns:a16="http://schemas.microsoft.com/office/drawing/2014/main" id="{B1E1614F-777E-5C41-E4C8-A4A8C039F198}"/>
              </a:ext>
            </a:extLst>
          </p:cNvPr>
          <p:cNvCxnSpPr>
            <a:cxnSpLocks/>
          </p:cNvCxnSpPr>
          <p:nvPr/>
        </p:nvCxnSpPr>
        <p:spPr>
          <a:xfrm>
            <a:off x="1952402" y="1296048"/>
            <a:ext cx="1001469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46B3AD-A0E6-EB26-42F6-E01D55F371B0}"/>
              </a:ext>
            </a:extLst>
          </p:cNvPr>
          <p:cNvCxnSpPr>
            <a:cxnSpLocks/>
          </p:cNvCxnSpPr>
          <p:nvPr/>
        </p:nvCxnSpPr>
        <p:spPr>
          <a:xfrm>
            <a:off x="1952402" y="258290"/>
            <a:ext cx="10014697" cy="0"/>
          </a:xfrm>
          <a:prstGeom prst="line">
            <a:avLst/>
          </a:prstGeom>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41B16AD1-6856-0C3F-1365-A2A6DA921FE9}"/>
              </a:ext>
            </a:extLst>
          </p:cNvPr>
          <p:cNvPicPr>
            <a:picLocks noChangeAspect="1"/>
          </p:cNvPicPr>
          <p:nvPr/>
        </p:nvPicPr>
        <p:blipFill>
          <a:blip r:embed="rId3"/>
          <a:stretch>
            <a:fillRect/>
          </a:stretch>
        </p:blipFill>
        <p:spPr>
          <a:xfrm>
            <a:off x="-1041782" y="1530704"/>
            <a:ext cx="6514915" cy="4514987"/>
          </a:xfrm>
          <a:prstGeom prst="rect">
            <a:avLst/>
          </a:prstGeom>
        </p:spPr>
      </p:pic>
      <p:pic>
        <p:nvPicPr>
          <p:cNvPr id="19" name="Picture 18">
            <a:extLst>
              <a:ext uri="{FF2B5EF4-FFF2-40B4-BE49-F238E27FC236}">
                <a16:creationId xmlns:a16="http://schemas.microsoft.com/office/drawing/2014/main" id="{FF8D6696-C490-91EF-0EAF-32C0DDD7F020}"/>
              </a:ext>
            </a:extLst>
          </p:cNvPr>
          <p:cNvPicPr>
            <a:picLocks noChangeAspect="1"/>
          </p:cNvPicPr>
          <p:nvPr/>
        </p:nvPicPr>
        <p:blipFill>
          <a:blip r:embed="rId4"/>
          <a:stretch>
            <a:fillRect/>
          </a:stretch>
        </p:blipFill>
        <p:spPr>
          <a:xfrm>
            <a:off x="5454296" y="1422263"/>
            <a:ext cx="6096001" cy="3427454"/>
          </a:xfrm>
          <a:prstGeom prst="rect">
            <a:avLst/>
          </a:prstGeom>
        </p:spPr>
      </p:pic>
      <p:pic>
        <p:nvPicPr>
          <p:cNvPr id="20" name="Picture 19">
            <a:extLst>
              <a:ext uri="{FF2B5EF4-FFF2-40B4-BE49-F238E27FC236}">
                <a16:creationId xmlns:a16="http://schemas.microsoft.com/office/drawing/2014/main" id="{43C3FC8C-B45C-FBEA-9B56-6B3B5A91513E}"/>
              </a:ext>
            </a:extLst>
          </p:cNvPr>
          <p:cNvPicPr>
            <a:picLocks noChangeAspect="1"/>
          </p:cNvPicPr>
          <p:nvPr/>
        </p:nvPicPr>
        <p:blipFill>
          <a:blip r:embed="rId5"/>
          <a:stretch>
            <a:fillRect/>
          </a:stretch>
        </p:blipFill>
        <p:spPr>
          <a:xfrm>
            <a:off x="4365794" y="4369564"/>
            <a:ext cx="4353334" cy="2697241"/>
          </a:xfrm>
          <a:prstGeom prst="rect">
            <a:avLst/>
          </a:prstGeom>
        </p:spPr>
      </p:pic>
      <p:sp>
        <p:nvSpPr>
          <p:cNvPr id="21" name="TextBox 20">
            <a:extLst>
              <a:ext uri="{FF2B5EF4-FFF2-40B4-BE49-F238E27FC236}">
                <a16:creationId xmlns:a16="http://schemas.microsoft.com/office/drawing/2014/main" id="{6CB2E970-E335-E723-8551-93B218332112}"/>
              </a:ext>
            </a:extLst>
          </p:cNvPr>
          <p:cNvSpPr txBox="1"/>
          <p:nvPr/>
        </p:nvSpPr>
        <p:spPr>
          <a:xfrm>
            <a:off x="2531533" y="1559098"/>
            <a:ext cx="3594382" cy="369332"/>
          </a:xfrm>
          <a:prstGeom prst="rect">
            <a:avLst/>
          </a:prstGeom>
          <a:noFill/>
        </p:spPr>
        <p:txBody>
          <a:bodyPr wrap="none" rtlCol="0">
            <a:spAutoFit/>
          </a:bodyPr>
          <a:lstStyle/>
          <a:p>
            <a:r>
              <a:rPr lang="en-US" dirty="0"/>
              <a:t>CATEGORIZE YOURSELF TO PROCEED</a:t>
            </a:r>
          </a:p>
        </p:txBody>
      </p:sp>
      <p:sp>
        <p:nvSpPr>
          <p:cNvPr id="22" name="TextBox 21">
            <a:extLst>
              <a:ext uri="{FF2B5EF4-FFF2-40B4-BE49-F238E27FC236}">
                <a16:creationId xmlns:a16="http://schemas.microsoft.com/office/drawing/2014/main" id="{0E127D5E-1D5D-AC72-EFD9-1B06DD326E91}"/>
              </a:ext>
            </a:extLst>
          </p:cNvPr>
          <p:cNvSpPr txBox="1"/>
          <p:nvPr/>
        </p:nvSpPr>
        <p:spPr>
          <a:xfrm>
            <a:off x="-21825" y="2466666"/>
            <a:ext cx="2150534" cy="523220"/>
          </a:xfrm>
          <a:prstGeom prst="rect">
            <a:avLst/>
          </a:prstGeom>
          <a:noFill/>
        </p:spPr>
        <p:txBody>
          <a:bodyPr wrap="square" rtlCol="0">
            <a:spAutoFit/>
          </a:bodyPr>
          <a:lstStyle/>
          <a:p>
            <a:r>
              <a:rPr lang="en-US" sz="2800" b="1" dirty="0">
                <a:highlight>
                  <a:srgbClr val="FFFF00"/>
                </a:highlight>
              </a:rPr>
              <a:t>RISE1 _2</a:t>
            </a:r>
          </a:p>
        </p:txBody>
      </p:sp>
    </p:spTree>
    <p:extLst>
      <p:ext uri="{BB962C8B-B14F-4D97-AF65-F5344CB8AC3E}">
        <p14:creationId xmlns:p14="http://schemas.microsoft.com/office/powerpoint/2010/main" val="2812237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20421</TotalTime>
  <Words>2879</Words>
  <Application>Microsoft Office PowerPoint</Application>
  <PresentationFormat>Widescreen</PresentationFormat>
  <Paragraphs>632</Paragraphs>
  <Slides>64</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64</vt:i4>
      </vt:variant>
    </vt:vector>
  </HeadingPairs>
  <TitlesOfParts>
    <vt:vector size="82" baseType="lpstr">
      <vt:lpstr>Aptos Black</vt:lpstr>
      <vt:lpstr>arial</vt:lpstr>
      <vt:lpstr>arial</vt:lpstr>
      <vt:lpstr>Arial Black</vt:lpstr>
      <vt:lpstr>Arial Narrow</vt:lpstr>
      <vt:lpstr>Cabin-semi-bold</vt:lpstr>
      <vt:lpstr>Calibri</vt:lpstr>
      <vt:lpstr>Calibri Light</vt:lpstr>
      <vt:lpstr>Century Gothic</vt:lpstr>
      <vt:lpstr>Copperplate Gothic Bold</vt:lpstr>
      <vt:lpstr>Corbel</vt:lpstr>
      <vt:lpstr>Gotham Narr</vt:lpstr>
      <vt:lpstr>Impact</vt:lpstr>
      <vt:lpstr>Montreux</vt:lpstr>
      <vt:lpstr>Montserrat</vt:lpstr>
      <vt:lpstr>Roboto</vt:lpstr>
      <vt:lpstr>SourceSansPro</vt:lpstr>
      <vt:lpstr>Office Theme</vt:lpstr>
      <vt:lpstr>RISE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NICHE PRODUCT BUILDING FRAMEWORK - CURRICULUM</vt:lpstr>
      <vt:lpstr>PowerPoint Presentation</vt:lpstr>
      <vt:lpstr>PowerPoint Presentation</vt:lpstr>
      <vt:lpstr>TRAFFIC GENERATION</vt:lpstr>
      <vt:lpstr>PowerPoint Presentation</vt:lpstr>
      <vt:lpstr>PowerPoint Presentation</vt:lpstr>
      <vt:lpstr>LEADGEN GENERATION</vt:lpstr>
      <vt:lpstr>PowerPoint Presentation</vt:lpstr>
      <vt:lpstr>PowerPoint Presentation</vt:lpstr>
      <vt:lpstr>PowerPoint Presentation</vt:lpstr>
      <vt:lpstr>PowerPoint Presentation</vt:lpstr>
      <vt:lpstr>PowerPoint Presentation</vt:lpstr>
      <vt:lpstr>PowerPoint Presentation</vt:lpstr>
      <vt:lpstr>FUNNEL GENERATION : BLITZSCALING</vt:lpstr>
      <vt:lpstr>PowerPoint Presentation</vt:lpstr>
      <vt:lpstr>PowerPoint Presentation</vt:lpstr>
      <vt:lpstr>PowerPoint Presentation</vt:lpstr>
      <vt:lpstr>PowerPoint Presentation</vt:lpstr>
      <vt:lpstr>PowerPoint Presentation</vt:lpstr>
      <vt:lpstr>PowerPoint Presentation</vt:lpstr>
      <vt:lpstr>WEbinar: BLITZSCALING</vt:lpstr>
      <vt:lpstr>PowerPoint Presentation</vt:lpstr>
      <vt:lpstr>: BLITZSCALING : Facebook</vt:lpstr>
      <vt:lpstr>PowerPoint Presentation</vt:lpstr>
      <vt:lpstr>PowerPoint Presentation</vt:lpstr>
      <vt:lpstr>PowerPoint Presentation</vt:lpstr>
      <vt:lpstr>PowerPoint Presentation</vt:lpstr>
      <vt:lpstr>PowerPoint Presentation</vt:lpstr>
      <vt:lpstr>PowerPoint Presentation</vt:lpstr>
      <vt:lpstr>: BLITZSCALING : COMMUNITY BUILDING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Jasvir Singh Nagi</dc:creator>
  <cp:lastModifiedBy>Jasvir Singh Nagi</cp:lastModifiedBy>
  <cp:revision>236</cp:revision>
  <dcterms:created xsi:type="dcterms:W3CDTF">2022-08-13T16:20:08Z</dcterms:created>
  <dcterms:modified xsi:type="dcterms:W3CDTF">2026-05-10T10:45:08Z</dcterms:modified>
</cp:coreProperties>
</file>