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45" r:id="rId3"/>
    <p:sldId id="372" r:id="rId4"/>
    <p:sldId id="370" r:id="rId5"/>
    <p:sldId id="344" r:id="rId6"/>
    <p:sldId id="369" r:id="rId7"/>
    <p:sldId id="331" r:id="rId8"/>
    <p:sldId id="346" r:id="rId9"/>
    <p:sldId id="333" r:id="rId10"/>
    <p:sldId id="334" r:id="rId11"/>
    <p:sldId id="335" r:id="rId12"/>
    <p:sldId id="336" r:id="rId13"/>
    <p:sldId id="337" r:id="rId14"/>
    <p:sldId id="338" r:id="rId15"/>
    <p:sldId id="339" r:id="rId16"/>
    <p:sldId id="340" r:id="rId17"/>
    <p:sldId id="341" r:id="rId18"/>
    <p:sldId id="342" r:id="rId19"/>
    <p:sldId id="343" r:id="rId20"/>
    <p:sldId id="256" r:id="rId21"/>
    <p:sldId id="320" r:id="rId22"/>
    <p:sldId id="347" r:id="rId23"/>
    <p:sldId id="348" r:id="rId24"/>
    <p:sldId id="349" r:id="rId25"/>
    <p:sldId id="350" r:id="rId26"/>
    <p:sldId id="351" r:id="rId27"/>
    <p:sldId id="352" r:id="rId28"/>
    <p:sldId id="353" r:id="rId29"/>
    <p:sldId id="375"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74" r:id="rId45"/>
    <p:sldId id="371" r:id="rId46"/>
    <p:sldId id="37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PRO FOR CONSULTING IN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MARKETING &amp; TRIBE BUILDING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EDC2C00B-2E20-4534-9F73-2E193FC7D0FD}" type="presOf" srcId="{5DA72456-0EB3-4C87-A93B-EFE47489CC7C}" destId="{D895A512-7ABA-438B-9B7E-BBEFE0976719}"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0BBAE132-AF1C-45BA-BFCD-1132090BA005}" type="presOf" srcId="{42A5508F-3B5B-4729-BA4D-73BFD9707F11}" destId="{D38C28C9-3D68-4710-8D30-C1AB7D17D7B0}" srcOrd="0" destOrd="0" presId="urn:microsoft.com/office/officeart/2011/layout/TabList"/>
    <dgm:cxn modelId="{931BBC37-A4A0-4FC4-8A48-426463532B2F}" type="presOf" srcId="{F1B23956-6638-4CEE-B9FC-F5FE9581A6CB}" destId="{9CAB4385-0247-421C-8EDA-79FF17718214}" srcOrd="0" destOrd="0" presId="urn:microsoft.com/office/officeart/2011/layout/TabList"/>
    <dgm:cxn modelId="{1C217138-7B30-42BF-9819-25FC68016B5E}" srcId="{9DDCE0D0-BED3-4803-8F1E-1093F922C3D3}" destId="{5DA72456-0EB3-4C87-A93B-EFE47489CC7C}" srcOrd="0" destOrd="0" parTransId="{FA840B31-ABDC-457F-A445-1B38C8F4B074}" sibTransId="{2674D1CD-4AFF-4B06-9E1A-C555DC43BB0D}"/>
    <dgm:cxn modelId="{6A92B23B-A64B-47B7-91AC-F5202F998C52}" type="presOf" srcId="{6EE1481F-CA3D-46E4-8AF1-C6E9B1914F51}" destId="{5146D7D4-5EFB-418A-A7D0-95A3DBFDEF41}" srcOrd="0" destOrd="0" presId="urn:microsoft.com/office/officeart/2011/layout/TabList"/>
    <dgm:cxn modelId="{F926DE3F-A162-443A-ACAF-492CFDA3263B}" srcId="{EF3B6A2E-E7D0-40AB-B9FB-295221BC1849}" destId="{44DB4054-2A7E-4B70-9D03-0C80BAFAE1AF}" srcOrd="1" destOrd="0" parTransId="{AD261943-2AD7-42CA-B5AF-808C7153A7EC}" sibTransId="{EE1CF7EF-FF61-4E15-A340-5EC8D5777321}"/>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EA04A671-770F-4922-BF78-EADF7328DF58}" type="presOf" srcId="{EF3B6A2E-E7D0-40AB-B9FB-295221BC1849}" destId="{2E0DA9E1-9645-4906-88AB-B0B9630BE63E}"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C96E947D-09BB-435B-8E04-F59281B55BF8}" type="presOf" srcId="{18E4B0BC-D440-4EFD-98B6-2E5B32F8C40E}" destId="{A4D14644-8AD1-4AD1-B610-704D03DDA39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DBF1E9A3-9079-4C3A-BDD7-1909DF11623A}" type="presOf" srcId="{F6EFEB92-5E47-4209-A518-81B04B6E37A4}" destId="{465DAEF7-C41A-4EA0-86E9-974561479E1B}" srcOrd="0" destOrd="0" presId="urn:microsoft.com/office/officeart/2011/layout/TabList"/>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A47F49C5-B7F1-48F6-A83B-300CDED2C7CD}" type="presOf" srcId="{8681B29D-96A2-4FAE-A98F-15A3B6FF4061}" destId="{52C948FF-57D3-41CE-BE38-B03AB297F937}" srcOrd="0" destOrd="0" presId="urn:microsoft.com/office/officeart/2011/layout/TabList"/>
    <dgm:cxn modelId="{B59E1DC8-FEB9-4A72-9C75-A73A92001183}" type="presOf" srcId="{9DDCE0D0-BED3-4803-8F1E-1093F922C3D3}" destId="{80789309-75C4-4F01-AB95-91C1E8D6225D}"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64F0FACE-84CE-4DC3-A1F5-FB8495426D93}" type="presOf" srcId="{FBF314E0-4F92-48DF-825A-D792B41984DB}" destId="{144138D8-2322-41F1-85C4-EF5F94243526}"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FDF523EC-B0FE-414B-99D8-8141D22CACDF}" type="presOf" srcId="{E7F6D95F-71E2-4353-82CC-03D66F83D133}" destId="{14AD958D-8657-44BE-9003-969A970354DE}"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A884BDF1-FDBB-451B-A820-93C49CFBBA3F}" type="presOf" srcId="{87752A1E-454C-4132-A5EB-5EBA5A20324E}" destId="{983B1ECB-AA7F-473C-BA13-729308A29F23}" srcOrd="0" destOrd="0" presId="urn:microsoft.com/office/officeart/2011/layout/TabList"/>
    <dgm:cxn modelId="{E90AD3E3-A74F-4264-9EB4-2A3B0B78B74B}" type="presParOf" srcId="{BDB459D9-5296-4BED-845F-97BA53247614}" destId="{7CE14171-2B78-4D28-BD3D-F2F5A35E4E29}" srcOrd="0" destOrd="0" presId="urn:microsoft.com/office/officeart/2011/layout/TabList"/>
    <dgm:cxn modelId="{AE24B2EB-D4C2-4C4F-861B-7B462C4BFAC3}" type="presParOf" srcId="{7CE14171-2B78-4D28-BD3D-F2F5A35E4E29}" destId="{D895A512-7ABA-438B-9B7E-BBEFE0976719}" srcOrd="0" destOrd="0" presId="urn:microsoft.com/office/officeart/2011/layout/TabList"/>
    <dgm:cxn modelId="{52B8072D-6B92-40A5-BAC2-B5CF46075CB6}" type="presParOf" srcId="{7CE14171-2B78-4D28-BD3D-F2F5A35E4E29}" destId="{80789309-75C4-4F01-AB95-91C1E8D6225D}" srcOrd="1" destOrd="0" presId="urn:microsoft.com/office/officeart/2011/layout/TabList"/>
    <dgm:cxn modelId="{7106CC16-4875-46B7-8B01-4DB1B3C3BCB9}"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EF0F7BE1-1FFF-4563-8289-A9BB97BBAE9C}" type="presParOf" srcId="{1955562C-CDE6-47FF-ADD3-39290CFFDAD4}" destId="{144138D8-2322-41F1-85C4-EF5F94243526}" srcOrd="0" destOrd="0" presId="urn:microsoft.com/office/officeart/2011/layout/TabList"/>
    <dgm:cxn modelId="{B22F2212-34CE-4959-8735-B50CCA107750}" type="presParOf" srcId="{1955562C-CDE6-47FF-ADD3-39290CFFDAD4}" destId="{2E0DA9E1-9645-4906-88AB-B0B9630BE63E}" srcOrd="1" destOrd="0" presId="urn:microsoft.com/office/officeart/2011/layout/TabList"/>
    <dgm:cxn modelId="{09C1F1A3-F0BA-47DE-B255-647DE45D90B4}"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15C73C2B-FD3F-4954-BFCE-FB672C38849E}" type="presParOf" srcId="{22BE30DF-C54C-4F99-8DED-D7C3F203E0F1}" destId="{465DAEF7-C41A-4EA0-86E9-974561479E1B}" srcOrd="0" destOrd="0" presId="urn:microsoft.com/office/officeart/2011/layout/TabList"/>
    <dgm:cxn modelId="{4DB92A67-5153-4A84-B12C-CA5336AD5614}" type="presParOf" srcId="{22BE30DF-C54C-4F99-8DED-D7C3F203E0F1}" destId="{14AD958D-8657-44BE-9003-969A970354DE}" srcOrd="1" destOrd="0" presId="urn:microsoft.com/office/officeart/2011/layout/TabList"/>
    <dgm:cxn modelId="{BF76433C-F33D-43B7-A242-1201D60A4F26}"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6CA47829-3E20-4D3B-B6E0-60D6746FDAF0}" type="presParOf" srcId="{D3259D63-618F-4B3B-B048-1DAB030F83CD}" destId="{A4D14644-8AD1-4AD1-B610-704D03DDA39D}" srcOrd="0" destOrd="0" presId="urn:microsoft.com/office/officeart/2011/layout/TabList"/>
    <dgm:cxn modelId="{02A6555D-BBD7-4197-BDB8-25828FFE7AC1}" type="presParOf" srcId="{D3259D63-618F-4B3B-B048-1DAB030F83CD}" destId="{983B1ECB-AA7F-473C-BA13-729308A29F23}" srcOrd="1" destOrd="0" presId="urn:microsoft.com/office/officeart/2011/layout/TabList"/>
    <dgm:cxn modelId="{94931ED5-1800-48DF-B669-AF860590B9B5}"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1ECC749C-A11E-4AD1-AB14-B2F86F1359CB}" type="presParOf" srcId="{FCFEFA1A-C139-4DD5-AFBD-3BD1FC8373BE}" destId="{52C948FF-57D3-41CE-BE38-B03AB297F937}" srcOrd="0" destOrd="0" presId="urn:microsoft.com/office/officeart/2011/layout/TabList"/>
    <dgm:cxn modelId="{40050883-6FCD-4640-BB7D-8AFBAFCA947E}" type="presParOf" srcId="{FCFEFA1A-C139-4DD5-AFBD-3BD1FC8373BE}" destId="{9CAB4385-0247-421C-8EDA-79FF17718214}" srcOrd="1" destOrd="0" presId="urn:microsoft.com/office/officeart/2011/layout/TabList"/>
    <dgm:cxn modelId="{CD1205D3-BB25-4595-9833-AFF43A562C97}"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B3EE6EA2-52EB-4D6B-9E81-02D31C0D5589}" type="presParOf" srcId="{4D331246-910B-424B-9C1F-77FC7939A730}" destId="{D38C28C9-3D68-4710-8D30-C1AB7D17D7B0}" srcOrd="0" destOrd="0" presId="urn:microsoft.com/office/officeart/2011/layout/TabList"/>
    <dgm:cxn modelId="{67FFE066-22C0-4093-BAE4-3E97BDD79B66}" type="presParOf" srcId="{4D331246-910B-424B-9C1F-77FC7939A730}" destId="{5146D7D4-5EFB-418A-A7D0-95A3DBFDEF41}" srcOrd="1" destOrd="0" presId="urn:microsoft.com/office/officeart/2011/layout/TabList"/>
    <dgm:cxn modelId="{3586A724-8158-4CCA-93BE-E9A31869F32C}"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FC18E9-7EA4-4C6C-998E-87DC90E749B1}" type="doc">
      <dgm:prSet loTypeId="urn:microsoft.com/office/officeart/2005/8/layout/pyramid1" loCatId="pyramid" qsTypeId="urn:microsoft.com/office/officeart/2005/8/quickstyle/3d3" qsCatId="3D" csTypeId="urn:microsoft.com/office/officeart/2005/8/colors/accent1_3" csCatId="accent1" phldr="1"/>
      <dgm:spPr/>
    </dgm:pt>
    <dgm:pt modelId="{1E1E8F5E-FD22-410A-B137-674A72921AC4}">
      <dgm:prSet phldrT="[Text]" custT="1"/>
      <dgm:spPr/>
      <dgm:t>
        <a:bodyPr/>
        <a:lstStyle/>
        <a:p>
          <a:br>
            <a:rPr lang="en-US" sz="900" dirty="0">
              <a:solidFill>
                <a:schemeClr val="bg1"/>
              </a:solidFill>
            </a:rPr>
          </a:br>
          <a:r>
            <a:rPr lang="en-US" sz="900" dirty="0">
              <a:solidFill>
                <a:schemeClr val="bg1"/>
              </a:solidFill>
            </a:rPr>
            <a:t>DIGITAL </a:t>
          </a:r>
        </a:p>
        <a:p>
          <a:r>
            <a:rPr lang="en-US" sz="900" dirty="0">
              <a:solidFill>
                <a:schemeClr val="bg1"/>
              </a:solidFill>
            </a:rPr>
            <a:t>BUSINESS </a:t>
          </a:r>
        </a:p>
        <a:p>
          <a:r>
            <a:rPr lang="en-US" sz="900" dirty="0">
              <a:solidFill>
                <a:schemeClr val="bg1"/>
              </a:solidFill>
            </a:rPr>
            <a:t>PIONEER</a:t>
          </a:r>
          <a:endParaRPr lang="en-US" sz="1050" dirty="0">
            <a:solidFill>
              <a:schemeClr val="bg1"/>
            </a:solidFill>
          </a:endParaRPr>
        </a:p>
      </dgm:t>
    </dgm:pt>
    <dgm:pt modelId="{0F3A78D5-6B33-4AB3-9830-DE2BF957A299}" type="parTrans" cxnId="{7017479D-472B-45EA-904E-96522C540C9A}">
      <dgm:prSet/>
      <dgm:spPr/>
      <dgm:t>
        <a:bodyPr/>
        <a:lstStyle/>
        <a:p>
          <a:endParaRPr lang="en-US"/>
        </a:p>
      </dgm:t>
    </dgm:pt>
    <dgm:pt modelId="{B8187462-9E95-44B4-AA3C-98934A93AD35}" type="sibTrans" cxnId="{7017479D-472B-45EA-904E-96522C540C9A}">
      <dgm:prSet/>
      <dgm:spPr/>
      <dgm:t>
        <a:bodyPr/>
        <a:lstStyle/>
        <a:p>
          <a:endParaRPr lang="en-US"/>
        </a:p>
      </dgm:t>
    </dgm:pt>
    <dgm:pt modelId="{D0F5F0E3-BA50-438D-82EE-92A7DBBF4F90}">
      <dgm:prSet phldrT="[Text]" custT="1"/>
      <dgm:spPr/>
      <dgm:t>
        <a:bodyPr/>
        <a:lstStyle/>
        <a:p>
          <a:r>
            <a:rPr lang="en-US" sz="1050" dirty="0">
              <a:solidFill>
                <a:schemeClr val="bg1"/>
              </a:solidFill>
            </a:rPr>
            <a:t>DIGITAL PLATFORM FOR INCOME GROWTH</a:t>
          </a:r>
        </a:p>
      </dgm:t>
    </dgm:pt>
    <dgm:pt modelId="{5C9B17F0-2FD1-499D-931E-2B4980C51CBC}" type="parTrans" cxnId="{C64F61FB-3C87-4C8E-A992-660C80EDE4B6}">
      <dgm:prSet/>
      <dgm:spPr/>
      <dgm:t>
        <a:bodyPr/>
        <a:lstStyle/>
        <a:p>
          <a:endParaRPr lang="en-US"/>
        </a:p>
      </dgm:t>
    </dgm:pt>
    <dgm:pt modelId="{8CAA255E-DA1D-45BD-8578-AFD701E7D9B9}" type="sibTrans" cxnId="{C64F61FB-3C87-4C8E-A992-660C80EDE4B6}">
      <dgm:prSet/>
      <dgm:spPr/>
      <dgm:t>
        <a:bodyPr/>
        <a:lstStyle/>
        <a:p>
          <a:endParaRPr lang="en-US"/>
        </a:p>
      </dgm:t>
    </dgm:pt>
    <dgm:pt modelId="{A4F789A2-9A40-4826-96F2-8F98F8FAFED2}">
      <dgm:prSet phldrT="[Text]" custT="1"/>
      <dgm:spPr/>
      <dgm:t>
        <a:bodyPr/>
        <a:lstStyle/>
        <a:p>
          <a:r>
            <a:rPr lang="en-US" sz="1050" dirty="0">
              <a:solidFill>
                <a:schemeClr val="bg1"/>
              </a:solidFill>
            </a:rPr>
            <a:t>BLITZSCALING</a:t>
          </a:r>
        </a:p>
      </dgm:t>
    </dgm:pt>
    <dgm:pt modelId="{7D64570C-0ABD-4322-8816-DC1CD16B567F}" type="parTrans" cxnId="{C1744ABF-1B61-4865-B0E9-99D860B046B6}">
      <dgm:prSet/>
      <dgm:spPr/>
      <dgm:t>
        <a:bodyPr/>
        <a:lstStyle/>
        <a:p>
          <a:endParaRPr lang="en-US"/>
        </a:p>
      </dgm:t>
    </dgm:pt>
    <dgm:pt modelId="{64CE20D7-AA5A-4636-8ADF-D28C9383C3FD}" type="sibTrans" cxnId="{C1744ABF-1B61-4865-B0E9-99D860B046B6}">
      <dgm:prSet/>
      <dgm:spPr/>
      <dgm:t>
        <a:bodyPr/>
        <a:lstStyle/>
        <a:p>
          <a:endParaRPr lang="en-US"/>
        </a:p>
      </dgm:t>
    </dgm:pt>
    <dgm:pt modelId="{07627C8F-01DD-44D6-9B6D-B06A2A632BCC}">
      <dgm:prSet phldrT="[Text]" custT="1"/>
      <dgm:spPr/>
      <dgm:t>
        <a:bodyPr/>
        <a:lstStyle/>
        <a:p>
          <a:r>
            <a:rPr lang="en-US" sz="1050" dirty="0">
              <a:solidFill>
                <a:schemeClr val="bg1"/>
              </a:solidFill>
            </a:rPr>
            <a:t>DIGITAL ASSET CREATION &amp; MONETIZATION</a:t>
          </a:r>
        </a:p>
      </dgm:t>
    </dgm:pt>
    <dgm:pt modelId="{463749D3-BBB2-489D-8691-77F82C93394D}" type="parTrans" cxnId="{66168382-8668-4C47-828D-8B2F562C8C14}">
      <dgm:prSet/>
      <dgm:spPr/>
      <dgm:t>
        <a:bodyPr/>
        <a:lstStyle/>
        <a:p>
          <a:endParaRPr lang="en-US"/>
        </a:p>
      </dgm:t>
    </dgm:pt>
    <dgm:pt modelId="{7CFAD329-551C-439D-8A33-CD7D40166C7B}" type="sibTrans" cxnId="{66168382-8668-4C47-828D-8B2F562C8C14}">
      <dgm:prSet/>
      <dgm:spPr/>
      <dgm:t>
        <a:bodyPr/>
        <a:lstStyle/>
        <a:p>
          <a:endParaRPr lang="en-US"/>
        </a:p>
      </dgm:t>
    </dgm:pt>
    <dgm:pt modelId="{937216FD-D3EA-4247-B555-0712D7884317}">
      <dgm:prSet phldrT="[Text]" custT="1"/>
      <dgm:spPr/>
      <dgm:t>
        <a:bodyPr/>
        <a:lstStyle/>
        <a:p>
          <a:r>
            <a:rPr lang="en-US" sz="1050" dirty="0">
              <a:solidFill>
                <a:schemeClr val="bg1"/>
              </a:solidFill>
            </a:rPr>
            <a:t>DIGITAL BUSINESS ENGINEERING &amp; GROWTH PLANNING</a:t>
          </a:r>
        </a:p>
      </dgm:t>
    </dgm:pt>
    <dgm:pt modelId="{E593F846-9E79-405C-92BF-7FA4F25BE004}" type="parTrans" cxnId="{9C5F3C4A-A595-41C6-B74D-C9B74ABE4FFA}">
      <dgm:prSet/>
      <dgm:spPr/>
      <dgm:t>
        <a:bodyPr/>
        <a:lstStyle/>
        <a:p>
          <a:endParaRPr lang="en-US"/>
        </a:p>
      </dgm:t>
    </dgm:pt>
    <dgm:pt modelId="{9AFA9023-C240-40D8-8214-23EF5C8FF12E}" type="sibTrans" cxnId="{9C5F3C4A-A595-41C6-B74D-C9B74ABE4FFA}">
      <dgm:prSet/>
      <dgm:spPr/>
      <dgm:t>
        <a:bodyPr/>
        <a:lstStyle/>
        <a:p>
          <a:endParaRPr lang="en-US"/>
        </a:p>
      </dgm:t>
    </dgm:pt>
    <dgm:pt modelId="{C50B053B-D8E9-4129-9B34-446429A2B597}">
      <dgm:prSet phldrT="[Text]" custT="1"/>
      <dgm:spPr/>
      <dgm:t>
        <a:bodyPr/>
        <a:lstStyle/>
        <a:p>
          <a:r>
            <a:rPr lang="en-US" sz="1050">
              <a:solidFill>
                <a:schemeClr val="bg1"/>
              </a:solidFill>
            </a:rPr>
            <a:t>DIGITAL CONSULTING</a:t>
          </a:r>
        </a:p>
        <a:p>
          <a:r>
            <a:rPr lang="en-US" sz="1050">
              <a:solidFill>
                <a:schemeClr val="bg1"/>
              </a:solidFill>
            </a:rPr>
            <a:t> AS A BUSINESS</a:t>
          </a:r>
          <a:endParaRPr lang="en-US" sz="1050" dirty="0">
            <a:solidFill>
              <a:schemeClr val="bg1"/>
            </a:solidFill>
          </a:endParaRPr>
        </a:p>
      </dgm:t>
    </dgm:pt>
    <dgm:pt modelId="{783FFDD6-CBA6-4155-BB6A-B8ACFD5CDCFE}" type="parTrans" cxnId="{D039867D-EE3B-45D6-B75D-A2AD8E156920}">
      <dgm:prSet/>
      <dgm:spPr/>
      <dgm:t>
        <a:bodyPr/>
        <a:lstStyle/>
        <a:p>
          <a:endParaRPr lang="en-US"/>
        </a:p>
      </dgm:t>
    </dgm:pt>
    <dgm:pt modelId="{B3C9152B-2869-48C9-AB2C-DFB8C202A99E}" type="sibTrans" cxnId="{D039867D-EE3B-45D6-B75D-A2AD8E156920}">
      <dgm:prSet/>
      <dgm:spPr/>
      <dgm:t>
        <a:bodyPr/>
        <a:lstStyle/>
        <a:p>
          <a:endParaRPr lang="en-US"/>
        </a:p>
      </dgm:t>
    </dgm:pt>
    <dgm:pt modelId="{425D97B5-DF6C-4B67-961B-B805425ECE8C}" type="pres">
      <dgm:prSet presAssocID="{76FC18E9-7EA4-4C6C-998E-87DC90E749B1}" presName="Name0" presStyleCnt="0">
        <dgm:presLayoutVars>
          <dgm:dir/>
          <dgm:animLvl val="lvl"/>
          <dgm:resizeHandles val="exact"/>
        </dgm:presLayoutVars>
      </dgm:prSet>
      <dgm:spPr/>
    </dgm:pt>
    <dgm:pt modelId="{B7904414-6BE4-4367-9AE5-F2023AA75F3C}" type="pres">
      <dgm:prSet presAssocID="{1E1E8F5E-FD22-410A-B137-674A72921AC4}" presName="Name8" presStyleCnt="0"/>
      <dgm:spPr/>
    </dgm:pt>
    <dgm:pt modelId="{EC5436C9-00E2-4FB3-9E65-04F6CCD26CCE}" type="pres">
      <dgm:prSet presAssocID="{1E1E8F5E-FD22-410A-B137-674A72921AC4}" presName="level" presStyleLbl="node1" presStyleIdx="0" presStyleCnt="6">
        <dgm:presLayoutVars>
          <dgm:chMax val="1"/>
          <dgm:bulletEnabled val="1"/>
        </dgm:presLayoutVars>
      </dgm:prSet>
      <dgm:spPr/>
    </dgm:pt>
    <dgm:pt modelId="{BEF9C033-DB80-4400-84BC-296F7B441F4E}" type="pres">
      <dgm:prSet presAssocID="{1E1E8F5E-FD22-410A-B137-674A72921AC4}" presName="levelTx" presStyleLbl="revTx" presStyleIdx="0" presStyleCnt="0">
        <dgm:presLayoutVars>
          <dgm:chMax val="1"/>
          <dgm:bulletEnabled val="1"/>
        </dgm:presLayoutVars>
      </dgm:prSet>
      <dgm:spPr/>
    </dgm:pt>
    <dgm:pt modelId="{A5478A30-0165-449D-84AE-247805D9AEFB}" type="pres">
      <dgm:prSet presAssocID="{C50B053B-D8E9-4129-9B34-446429A2B597}" presName="Name8" presStyleCnt="0"/>
      <dgm:spPr/>
    </dgm:pt>
    <dgm:pt modelId="{DD34925B-4881-46AD-A7B6-285302BADDF8}" type="pres">
      <dgm:prSet presAssocID="{C50B053B-D8E9-4129-9B34-446429A2B597}" presName="level" presStyleLbl="node1" presStyleIdx="1" presStyleCnt="6">
        <dgm:presLayoutVars>
          <dgm:chMax val="1"/>
          <dgm:bulletEnabled val="1"/>
        </dgm:presLayoutVars>
      </dgm:prSet>
      <dgm:spPr/>
    </dgm:pt>
    <dgm:pt modelId="{B6135E92-CBE3-4CAD-A2C7-47EDE8014AC1}" type="pres">
      <dgm:prSet presAssocID="{C50B053B-D8E9-4129-9B34-446429A2B597}" presName="levelTx" presStyleLbl="revTx" presStyleIdx="0" presStyleCnt="0">
        <dgm:presLayoutVars>
          <dgm:chMax val="1"/>
          <dgm:bulletEnabled val="1"/>
        </dgm:presLayoutVars>
      </dgm:prSet>
      <dgm:spPr/>
    </dgm:pt>
    <dgm:pt modelId="{A7AED16D-6F4B-4DFC-B2BD-E62FA0BBBF4D}" type="pres">
      <dgm:prSet presAssocID="{D0F5F0E3-BA50-438D-82EE-92A7DBBF4F90}" presName="Name8" presStyleCnt="0"/>
      <dgm:spPr/>
    </dgm:pt>
    <dgm:pt modelId="{B6BEB77F-2331-4E98-8CA8-DA0B43C666A1}" type="pres">
      <dgm:prSet presAssocID="{D0F5F0E3-BA50-438D-82EE-92A7DBBF4F90}" presName="level" presStyleLbl="node1" presStyleIdx="2" presStyleCnt="6">
        <dgm:presLayoutVars>
          <dgm:chMax val="1"/>
          <dgm:bulletEnabled val="1"/>
        </dgm:presLayoutVars>
      </dgm:prSet>
      <dgm:spPr/>
    </dgm:pt>
    <dgm:pt modelId="{96102A88-EBA4-464C-A5CA-EED1EE02597D}" type="pres">
      <dgm:prSet presAssocID="{D0F5F0E3-BA50-438D-82EE-92A7DBBF4F90}" presName="levelTx" presStyleLbl="revTx" presStyleIdx="0" presStyleCnt="0">
        <dgm:presLayoutVars>
          <dgm:chMax val="1"/>
          <dgm:bulletEnabled val="1"/>
        </dgm:presLayoutVars>
      </dgm:prSet>
      <dgm:spPr/>
    </dgm:pt>
    <dgm:pt modelId="{12C90376-C54E-4611-A103-0626B6B8327E}" type="pres">
      <dgm:prSet presAssocID="{A4F789A2-9A40-4826-96F2-8F98F8FAFED2}" presName="Name8" presStyleCnt="0"/>
      <dgm:spPr/>
    </dgm:pt>
    <dgm:pt modelId="{80DFE4E5-DED1-4BE8-81EB-F57A7F4DBD55}" type="pres">
      <dgm:prSet presAssocID="{A4F789A2-9A40-4826-96F2-8F98F8FAFED2}" presName="level" presStyleLbl="node1" presStyleIdx="3" presStyleCnt="6">
        <dgm:presLayoutVars>
          <dgm:chMax val="1"/>
          <dgm:bulletEnabled val="1"/>
        </dgm:presLayoutVars>
      </dgm:prSet>
      <dgm:spPr/>
    </dgm:pt>
    <dgm:pt modelId="{7278C0A4-4E42-4F50-BB41-4345E0C43CDA}" type="pres">
      <dgm:prSet presAssocID="{A4F789A2-9A40-4826-96F2-8F98F8FAFED2}" presName="levelTx" presStyleLbl="revTx" presStyleIdx="0" presStyleCnt="0">
        <dgm:presLayoutVars>
          <dgm:chMax val="1"/>
          <dgm:bulletEnabled val="1"/>
        </dgm:presLayoutVars>
      </dgm:prSet>
      <dgm:spPr/>
    </dgm:pt>
    <dgm:pt modelId="{BA4AF89B-66DC-45DE-9026-4FEF0872B310}" type="pres">
      <dgm:prSet presAssocID="{07627C8F-01DD-44D6-9B6D-B06A2A632BCC}" presName="Name8" presStyleCnt="0"/>
      <dgm:spPr/>
    </dgm:pt>
    <dgm:pt modelId="{E82675A6-C532-4237-AFFC-BD399D7BCC2F}" type="pres">
      <dgm:prSet presAssocID="{07627C8F-01DD-44D6-9B6D-B06A2A632BCC}" presName="level" presStyleLbl="node1" presStyleIdx="4" presStyleCnt="6">
        <dgm:presLayoutVars>
          <dgm:chMax val="1"/>
          <dgm:bulletEnabled val="1"/>
        </dgm:presLayoutVars>
      </dgm:prSet>
      <dgm:spPr/>
    </dgm:pt>
    <dgm:pt modelId="{FC8DCE3D-BFCE-49CB-A21F-3B5BB075F836}" type="pres">
      <dgm:prSet presAssocID="{07627C8F-01DD-44D6-9B6D-B06A2A632BCC}" presName="levelTx" presStyleLbl="revTx" presStyleIdx="0" presStyleCnt="0">
        <dgm:presLayoutVars>
          <dgm:chMax val="1"/>
          <dgm:bulletEnabled val="1"/>
        </dgm:presLayoutVars>
      </dgm:prSet>
      <dgm:spPr/>
    </dgm:pt>
    <dgm:pt modelId="{D27E464E-5FCF-46F3-8002-280DD1987F97}" type="pres">
      <dgm:prSet presAssocID="{937216FD-D3EA-4247-B555-0712D7884317}" presName="Name8" presStyleCnt="0"/>
      <dgm:spPr/>
    </dgm:pt>
    <dgm:pt modelId="{77425AAA-E27B-47DA-B925-40D9F78F44C5}" type="pres">
      <dgm:prSet presAssocID="{937216FD-D3EA-4247-B555-0712D7884317}" presName="level" presStyleLbl="node1" presStyleIdx="5" presStyleCnt="6">
        <dgm:presLayoutVars>
          <dgm:chMax val="1"/>
          <dgm:bulletEnabled val="1"/>
        </dgm:presLayoutVars>
      </dgm:prSet>
      <dgm:spPr/>
    </dgm:pt>
    <dgm:pt modelId="{F0250B77-2D0F-40F8-9DB8-B859E22DA821}" type="pres">
      <dgm:prSet presAssocID="{937216FD-D3EA-4247-B555-0712D7884317}" presName="levelTx" presStyleLbl="revTx" presStyleIdx="0" presStyleCnt="0">
        <dgm:presLayoutVars>
          <dgm:chMax val="1"/>
          <dgm:bulletEnabled val="1"/>
        </dgm:presLayoutVars>
      </dgm:prSet>
      <dgm:spPr/>
    </dgm:pt>
  </dgm:ptLst>
  <dgm:cxnLst>
    <dgm:cxn modelId="{9C1D0907-7F5C-4A9C-A4FD-EF4191CA6AB5}" type="presOf" srcId="{937216FD-D3EA-4247-B555-0712D7884317}" destId="{77425AAA-E27B-47DA-B925-40D9F78F44C5}" srcOrd="0" destOrd="0" presId="urn:microsoft.com/office/officeart/2005/8/layout/pyramid1"/>
    <dgm:cxn modelId="{1F3E282F-F148-4AA9-8A06-C7BD582240FF}" type="presOf" srcId="{D0F5F0E3-BA50-438D-82EE-92A7DBBF4F90}" destId="{B6BEB77F-2331-4E98-8CA8-DA0B43C666A1}" srcOrd="0" destOrd="0" presId="urn:microsoft.com/office/officeart/2005/8/layout/pyramid1"/>
    <dgm:cxn modelId="{9C5F3C4A-A595-41C6-B74D-C9B74ABE4FFA}" srcId="{76FC18E9-7EA4-4C6C-998E-87DC90E749B1}" destId="{937216FD-D3EA-4247-B555-0712D7884317}" srcOrd="5" destOrd="0" parTransId="{E593F846-9E79-405C-92BF-7FA4F25BE004}" sibTransId="{9AFA9023-C240-40D8-8214-23EF5C8FF12E}"/>
    <dgm:cxn modelId="{3A5B2F59-1FB7-4904-96C3-C6D304692EE1}" type="presOf" srcId="{1E1E8F5E-FD22-410A-B137-674A72921AC4}" destId="{BEF9C033-DB80-4400-84BC-296F7B441F4E}" srcOrd="1" destOrd="0" presId="urn:microsoft.com/office/officeart/2005/8/layout/pyramid1"/>
    <dgm:cxn modelId="{D039867D-EE3B-45D6-B75D-A2AD8E156920}" srcId="{76FC18E9-7EA4-4C6C-998E-87DC90E749B1}" destId="{C50B053B-D8E9-4129-9B34-446429A2B597}" srcOrd="1" destOrd="0" parTransId="{783FFDD6-CBA6-4155-BB6A-B8ACFD5CDCFE}" sibTransId="{B3C9152B-2869-48C9-AB2C-DFB8C202A99E}"/>
    <dgm:cxn modelId="{66168382-8668-4C47-828D-8B2F562C8C14}" srcId="{76FC18E9-7EA4-4C6C-998E-87DC90E749B1}" destId="{07627C8F-01DD-44D6-9B6D-B06A2A632BCC}" srcOrd="4" destOrd="0" parTransId="{463749D3-BBB2-489D-8691-77F82C93394D}" sibTransId="{7CFAD329-551C-439D-8A33-CD7D40166C7B}"/>
    <dgm:cxn modelId="{6713C685-9746-4B8D-B75E-BD1877F5E12F}" type="presOf" srcId="{C50B053B-D8E9-4129-9B34-446429A2B597}" destId="{B6135E92-CBE3-4CAD-A2C7-47EDE8014AC1}" srcOrd="1" destOrd="0" presId="urn:microsoft.com/office/officeart/2005/8/layout/pyramid1"/>
    <dgm:cxn modelId="{0E400E88-3D11-48EE-B980-0C486C44782C}" type="presOf" srcId="{A4F789A2-9A40-4826-96F2-8F98F8FAFED2}" destId="{7278C0A4-4E42-4F50-BB41-4345E0C43CDA}" srcOrd="1" destOrd="0" presId="urn:microsoft.com/office/officeart/2005/8/layout/pyramid1"/>
    <dgm:cxn modelId="{E0C08A96-98E4-4F73-826E-2999AE80A225}" type="presOf" srcId="{76FC18E9-7EA4-4C6C-998E-87DC90E749B1}" destId="{425D97B5-DF6C-4B67-961B-B805425ECE8C}" srcOrd="0" destOrd="0" presId="urn:microsoft.com/office/officeart/2005/8/layout/pyramid1"/>
    <dgm:cxn modelId="{7017479D-472B-45EA-904E-96522C540C9A}" srcId="{76FC18E9-7EA4-4C6C-998E-87DC90E749B1}" destId="{1E1E8F5E-FD22-410A-B137-674A72921AC4}" srcOrd="0" destOrd="0" parTransId="{0F3A78D5-6B33-4AB3-9830-DE2BF957A299}" sibTransId="{B8187462-9E95-44B4-AA3C-98934A93AD35}"/>
    <dgm:cxn modelId="{F40FC5B1-ABC3-443D-AA06-DEEE413FAC22}" type="presOf" srcId="{07627C8F-01DD-44D6-9B6D-B06A2A632BCC}" destId="{FC8DCE3D-BFCE-49CB-A21F-3B5BB075F836}" srcOrd="1" destOrd="0" presId="urn:microsoft.com/office/officeart/2005/8/layout/pyramid1"/>
    <dgm:cxn modelId="{C1744ABF-1B61-4865-B0E9-99D860B046B6}" srcId="{76FC18E9-7EA4-4C6C-998E-87DC90E749B1}" destId="{A4F789A2-9A40-4826-96F2-8F98F8FAFED2}" srcOrd="3" destOrd="0" parTransId="{7D64570C-0ABD-4322-8816-DC1CD16B567F}" sibTransId="{64CE20D7-AA5A-4636-8ADF-D28C9383C3FD}"/>
    <dgm:cxn modelId="{1AFC0CCA-9B54-4F78-A75F-7C92FA0206E1}" type="presOf" srcId="{937216FD-D3EA-4247-B555-0712D7884317}" destId="{F0250B77-2D0F-40F8-9DB8-B859E22DA821}" srcOrd="1" destOrd="0" presId="urn:microsoft.com/office/officeart/2005/8/layout/pyramid1"/>
    <dgm:cxn modelId="{044577D6-59F4-44F4-9320-A0E6F5B55AAE}" type="presOf" srcId="{D0F5F0E3-BA50-438D-82EE-92A7DBBF4F90}" destId="{96102A88-EBA4-464C-A5CA-EED1EE02597D}" srcOrd="1" destOrd="0" presId="urn:microsoft.com/office/officeart/2005/8/layout/pyramid1"/>
    <dgm:cxn modelId="{029CF9DB-46A8-4624-AC21-60BBF946B751}" type="presOf" srcId="{A4F789A2-9A40-4826-96F2-8F98F8FAFED2}" destId="{80DFE4E5-DED1-4BE8-81EB-F57A7F4DBD55}" srcOrd="0" destOrd="0" presId="urn:microsoft.com/office/officeart/2005/8/layout/pyramid1"/>
    <dgm:cxn modelId="{F62236E7-AA24-4E8A-801B-A4040618607E}" type="presOf" srcId="{07627C8F-01DD-44D6-9B6D-B06A2A632BCC}" destId="{E82675A6-C532-4237-AFFC-BD399D7BCC2F}" srcOrd="0" destOrd="0" presId="urn:microsoft.com/office/officeart/2005/8/layout/pyramid1"/>
    <dgm:cxn modelId="{02AC9FE9-6A7E-4E26-989E-62CD00835B64}" type="presOf" srcId="{C50B053B-D8E9-4129-9B34-446429A2B597}" destId="{DD34925B-4881-46AD-A7B6-285302BADDF8}" srcOrd="0" destOrd="0" presId="urn:microsoft.com/office/officeart/2005/8/layout/pyramid1"/>
    <dgm:cxn modelId="{9FD498F7-7BD9-4A2A-AF36-EE728B255D9B}" type="presOf" srcId="{1E1E8F5E-FD22-410A-B137-674A72921AC4}" destId="{EC5436C9-00E2-4FB3-9E65-04F6CCD26CCE}" srcOrd="0" destOrd="0" presId="urn:microsoft.com/office/officeart/2005/8/layout/pyramid1"/>
    <dgm:cxn modelId="{C64F61FB-3C87-4C8E-A992-660C80EDE4B6}" srcId="{76FC18E9-7EA4-4C6C-998E-87DC90E749B1}" destId="{D0F5F0E3-BA50-438D-82EE-92A7DBBF4F90}" srcOrd="2" destOrd="0" parTransId="{5C9B17F0-2FD1-499D-931E-2B4980C51CBC}" sibTransId="{8CAA255E-DA1D-45BD-8578-AFD701E7D9B9}"/>
    <dgm:cxn modelId="{CC9C4C3C-18A3-455A-9D31-DA7561C2D322}" type="presParOf" srcId="{425D97B5-DF6C-4B67-961B-B805425ECE8C}" destId="{B7904414-6BE4-4367-9AE5-F2023AA75F3C}" srcOrd="0" destOrd="0" presId="urn:microsoft.com/office/officeart/2005/8/layout/pyramid1"/>
    <dgm:cxn modelId="{33C0034F-3588-463A-A0E5-DDCC62368646}" type="presParOf" srcId="{B7904414-6BE4-4367-9AE5-F2023AA75F3C}" destId="{EC5436C9-00E2-4FB3-9E65-04F6CCD26CCE}" srcOrd="0" destOrd="0" presId="urn:microsoft.com/office/officeart/2005/8/layout/pyramid1"/>
    <dgm:cxn modelId="{E43A2966-7068-4674-B955-4BE43252CCE6}" type="presParOf" srcId="{B7904414-6BE4-4367-9AE5-F2023AA75F3C}" destId="{BEF9C033-DB80-4400-84BC-296F7B441F4E}" srcOrd="1" destOrd="0" presId="urn:microsoft.com/office/officeart/2005/8/layout/pyramid1"/>
    <dgm:cxn modelId="{8542F900-D132-455A-A581-9B7634A2415B}" type="presParOf" srcId="{425D97B5-DF6C-4B67-961B-B805425ECE8C}" destId="{A5478A30-0165-449D-84AE-247805D9AEFB}" srcOrd="1" destOrd="0" presId="urn:microsoft.com/office/officeart/2005/8/layout/pyramid1"/>
    <dgm:cxn modelId="{869F687A-6CF0-4F81-807C-5A4BA3C5278E}" type="presParOf" srcId="{A5478A30-0165-449D-84AE-247805D9AEFB}" destId="{DD34925B-4881-46AD-A7B6-285302BADDF8}" srcOrd="0" destOrd="0" presId="urn:microsoft.com/office/officeart/2005/8/layout/pyramid1"/>
    <dgm:cxn modelId="{83023AFB-0C63-4DFD-BFC6-3FB76B8B2158}" type="presParOf" srcId="{A5478A30-0165-449D-84AE-247805D9AEFB}" destId="{B6135E92-CBE3-4CAD-A2C7-47EDE8014AC1}" srcOrd="1" destOrd="0" presId="urn:microsoft.com/office/officeart/2005/8/layout/pyramid1"/>
    <dgm:cxn modelId="{860DF75B-842F-4ADC-8B0E-14E43AD844C1}" type="presParOf" srcId="{425D97B5-DF6C-4B67-961B-B805425ECE8C}" destId="{A7AED16D-6F4B-4DFC-B2BD-E62FA0BBBF4D}" srcOrd="2" destOrd="0" presId="urn:microsoft.com/office/officeart/2005/8/layout/pyramid1"/>
    <dgm:cxn modelId="{AAA88BC5-3A4C-4671-91E2-CC912CBAA0A3}" type="presParOf" srcId="{A7AED16D-6F4B-4DFC-B2BD-E62FA0BBBF4D}" destId="{B6BEB77F-2331-4E98-8CA8-DA0B43C666A1}" srcOrd="0" destOrd="0" presId="urn:microsoft.com/office/officeart/2005/8/layout/pyramid1"/>
    <dgm:cxn modelId="{1BAB4092-6A41-44F6-B3AB-4C6535B00F86}" type="presParOf" srcId="{A7AED16D-6F4B-4DFC-B2BD-E62FA0BBBF4D}" destId="{96102A88-EBA4-464C-A5CA-EED1EE02597D}" srcOrd="1" destOrd="0" presId="urn:microsoft.com/office/officeart/2005/8/layout/pyramid1"/>
    <dgm:cxn modelId="{60FF5485-214C-47AF-9A7C-5254B66CEA2C}" type="presParOf" srcId="{425D97B5-DF6C-4B67-961B-B805425ECE8C}" destId="{12C90376-C54E-4611-A103-0626B6B8327E}" srcOrd="3" destOrd="0" presId="urn:microsoft.com/office/officeart/2005/8/layout/pyramid1"/>
    <dgm:cxn modelId="{D3259F28-888D-4582-9B36-CB8E60DA5866}" type="presParOf" srcId="{12C90376-C54E-4611-A103-0626B6B8327E}" destId="{80DFE4E5-DED1-4BE8-81EB-F57A7F4DBD55}" srcOrd="0" destOrd="0" presId="urn:microsoft.com/office/officeart/2005/8/layout/pyramid1"/>
    <dgm:cxn modelId="{2B67A6BD-BFE5-4808-A2AE-FCFFB29146A0}" type="presParOf" srcId="{12C90376-C54E-4611-A103-0626B6B8327E}" destId="{7278C0A4-4E42-4F50-BB41-4345E0C43CDA}" srcOrd="1" destOrd="0" presId="urn:microsoft.com/office/officeart/2005/8/layout/pyramid1"/>
    <dgm:cxn modelId="{8427EC49-9C00-44DD-B66F-F2C2DCF66514}" type="presParOf" srcId="{425D97B5-DF6C-4B67-961B-B805425ECE8C}" destId="{BA4AF89B-66DC-45DE-9026-4FEF0872B310}" srcOrd="4" destOrd="0" presId="urn:microsoft.com/office/officeart/2005/8/layout/pyramid1"/>
    <dgm:cxn modelId="{A521B482-4F2D-413F-9694-9FB25BD3F2EB}" type="presParOf" srcId="{BA4AF89B-66DC-45DE-9026-4FEF0872B310}" destId="{E82675A6-C532-4237-AFFC-BD399D7BCC2F}" srcOrd="0" destOrd="0" presId="urn:microsoft.com/office/officeart/2005/8/layout/pyramid1"/>
    <dgm:cxn modelId="{A8D3BA7F-92BE-4519-93CA-1E8978BE6892}" type="presParOf" srcId="{BA4AF89B-66DC-45DE-9026-4FEF0872B310}" destId="{FC8DCE3D-BFCE-49CB-A21F-3B5BB075F836}" srcOrd="1" destOrd="0" presId="urn:microsoft.com/office/officeart/2005/8/layout/pyramid1"/>
    <dgm:cxn modelId="{43399DDF-1110-4EC8-9F43-E8AA8FFDED60}" type="presParOf" srcId="{425D97B5-DF6C-4B67-961B-B805425ECE8C}" destId="{D27E464E-5FCF-46F3-8002-280DD1987F97}" srcOrd="5" destOrd="0" presId="urn:microsoft.com/office/officeart/2005/8/layout/pyramid1"/>
    <dgm:cxn modelId="{AA48D90E-946C-4015-9320-C802572664AA}" type="presParOf" srcId="{D27E464E-5FCF-46F3-8002-280DD1987F97}" destId="{77425AAA-E27B-47DA-B925-40D9F78F44C5}" srcOrd="0" destOrd="0" presId="urn:microsoft.com/office/officeart/2005/8/layout/pyramid1"/>
    <dgm:cxn modelId="{B89374AF-A922-413C-8651-D14DFC746F21}" type="presParOf" srcId="{D27E464E-5FCF-46F3-8002-280DD1987F97}" destId="{F0250B77-2D0F-40F8-9DB8-B859E22DA821}"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PRO FOR CONSULTING IN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MARKETING &amp; TRIBE BUILDING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DD2C1304-9172-41C1-A833-448A10255E8B}" type="presOf" srcId="{FBF314E0-4F92-48DF-825A-D792B41984DB}" destId="{144138D8-2322-41F1-85C4-EF5F94243526}" srcOrd="0" destOrd="0" presId="urn:microsoft.com/office/officeart/2011/layout/TabList"/>
    <dgm:cxn modelId="{0B35740C-AAAC-4BB0-A6A1-7407D4AA90D4}" type="presOf" srcId="{E7F6D95F-71E2-4353-82CC-03D66F83D133}" destId="{14AD958D-8657-44BE-9003-969A970354DE}"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5541D01D-CDDE-4958-8166-4570C0D9B321}" type="presOf" srcId="{18E4B0BC-D440-4EFD-98B6-2E5B32F8C40E}" destId="{A4D14644-8AD1-4AD1-B610-704D03DDA39D}"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1C217138-7B30-42BF-9819-25FC68016B5E}" srcId="{9DDCE0D0-BED3-4803-8F1E-1093F922C3D3}" destId="{5DA72456-0EB3-4C87-A93B-EFE47489CC7C}" srcOrd="0" destOrd="0" parTransId="{FA840B31-ABDC-457F-A445-1B38C8F4B074}" sibTransId="{2674D1CD-4AFF-4B06-9E1A-C555DC43BB0D}"/>
    <dgm:cxn modelId="{F926DE3F-A162-443A-ACAF-492CFDA3263B}" srcId="{EF3B6A2E-E7D0-40AB-B9FB-295221BC1849}" destId="{44DB4054-2A7E-4B70-9D03-0C80BAFAE1AF}" srcOrd="1" destOrd="0" parTransId="{AD261943-2AD7-42CA-B5AF-808C7153A7EC}" sibTransId="{EE1CF7EF-FF61-4E15-A340-5EC8D5777321}"/>
    <dgm:cxn modelId="{F1E6815C-F920-4471-AE3D-50D0353A99F3}" type="presOf" srcId="{EF3B6A2E-E7D0-40AB-B9FB-295221BC1849}" destId="{2E0DA9E1-9645-4906-88AB-B0B9630BE63E}" srcOrd="0" destOrd="0" presId="urn:microsoft.com/office/officeart/2011/layout/TabList"/>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58CE4F44-981E-4C75-B5D9-3A31CD961805}" type="presOf" srcId="{F6EFEB92-5E47-4209-A518-81B04B6E37A4}" destId="{465DAEF7-C41A-4EA0-86E9-974561479E1B}" srcOrd="0" destOrd="0" presId="urn:microsoft.com/office/officeart/2011/layout/TabList"/>
    <dgm:cxn modelId="{16D85670-DD18-4F17-9D70-F8D33DC4876C}" type="presOf" srcId="{F1B23956-6638-4CEE-B9FC-F5FE9581A6CB}" destId="{9CAB4385-0247-421C-8EDA-79FF17718214}"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99CB3283-A501-405B-8638-70B92E15C5C9}" type="presOf" srcId="{9DDCE0D0-BED3-4803-8F1E-1093F922C3D3}" destId="{80789309-75C4-4F01-AB95-91C1E8D6225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6A3D32B1-0CDD-4838-9DBA-B4DB23891FC9}" type="presOf" srcId="{5DA72456-0EB3-4C87-A93B-EFE47489CC7C}" destId="{D895A512-7ABA-438B-9B7E-BBEFE0976719}"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2F4991C6-5D86-4936-BD80-AA2F9ECF2FC3}" type="presOf" srcId="{8681B29D-96A2-4FAE-A98F-15A3B6FF4061}" destId="{52C948FF-57D3-41CE-BE38-B03AB297F937}" srcOrd="0" destOrd="0" presId="urn:microsoft.com/office/officeart/2011/layout/TabList"/>
    <dgm:cxn modelId="{3518A8C8-3D6A-499A-8766-C35DF920D5E5}" type="presOf" srcId="{6EE1481F-CA3D-46E4-8AF1-C6E9B1914F51}" destId="{5146D7D4-5EFB-418A-A7D0-95A3DBFDEF41}"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229CE6E4-EEDC-44D1-A987-BC7D74F3B01A}" type="presOf" srcId="{42A5508F-3B5B-4729-BA4D-73BFD9707F11}" destId="{D38C28C9-3D68-4710-8D30-C1AB7D17D7B0}" srcOrd="0" destOrd="0" presId="urn:microsoft.com/office/officeart/2011/layout/TabList"/>
    <dgm:cxn modelId="{E8464AEE-90E9-443A-BE88-2B46C5DB963C}" type="presOf" srcId="{87752A1E-454C-4132-A5EB-5EBA5A20324E}" destId="{983B1ECB-AA7F-473C-BA13-729308A29F23}"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E90AD3E3-A74F-4264-9EB4-2A3B0B78B74B}" type="presParOf" srcId="{BDB459D9-5296-4BED-845F-97BA53247614}" destId="{7CE14171-2B78-4D28-BD3D-F2F5A35E4E29}" srcOrd="0" destOrd="0" presId="urn:microsoft.com/office/officeart/2011/layout/TabList"/>
    <dgm:cxn modelId="{2D66CE84-C1FF-4871-843F-FB15C1C5B39A}" type="presParOf" srcId="{7CE14171-2B78-4D28-BD3D-F2F5A35E4E29}" destId="{D895A512-7ABA-438B-9B7E-BBEFE0976719}" srcOrd="0" destOrd="0" presId="urn:microsoft.com/office/officeart/2011/layout/TabList"/>
    <dgm:cxn modelId="{D0CE50C4-949E-4066-8BF1-4881F8C5D3EB}" type="presParOf" srcId="{7CE14171-2B78-4D28-BD3D-F2F5A35E4E29}" destId="{80789309-75C4-4F01-AB95-91C1E8D6225D}" srcOrd="1" destOrd="0" presId="urn:microsoft.com/office/officeart/2011/layout/TabList"/>
    <dgm:cxn modelId="{BF624D65-261E-4CEC-B557-3126427ED365}"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B012FA4D-9C60-43E9-ACEB-298233E1DDBC}" type="presParOf" srcId="{1955562C-CDE6-47FF-ADD3-39290CFFDAD4}" destId="{144138D8-2322-41F1-85C4-EF5F94243526}" srcOrd="0" destOrd="0" presId="urn:microsoft.com/office/officeart/2011/layout/TabList"/>
    <dgm:cxn modelId="{5AD36758-50B1-496E-9398-F0A74590B8D2}" type="presParOf" srcId="{1955562C-CDE6-47FF-ADD3-39290CFFDAD4}" destId="{2E0DA9E1-9645-4906-88AB-B0B9630BE63E}" srcOrd="1" destOrd="0" presId="urn:microsoft.com/office/officeart/2011/layout/TabList"/>
    <dgm:cxn modelId="{A6CFCA22-AD50-4DCE-A93E-2B7B9D31C58F}"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7ACFE681-ACA2-4144-B330-C0523972D0CE}" type="presParOf" srcId="{22BE30DF-C54C-4F99-8DED-D7C3F203E0F1}" destId="{465DAEF7-C41A-4EA0-86E9-974561479E1B}" srcOrd="0" destOrd="0" presId="urn:microsoft.com/office/officeart/2011/layout/TabList"/>
    <dgm:cxn modelId="{9D537BA1-E33A-4A8F-92F6-135CC8E495FB}" type="presParOf" srcId="{22BE30DF-C54C-4F99-8DED-D7C3F203E0F1}" destId="{14AD958D-8657-44BE-9003-969A970354DE}" srcOrd="1" destOrd="0" presId="urn:microsoft.com/office/officeart/2011/layout/TabList"/>
    <dgm:cxn modelId="{5EC4849B-1E4E-462D-B77B-B11CB2647110}"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81C3A2B8-5F52-4C32-AC1D-FDF61B98CBEA}" type="presParOf" srcId="{D3259D63-618F-4B3B-B048-1DAB030F83CD}" destId="{A4D14644-8AD1-4AD1-B610-704D03DDA39D}" srcOrd="0" destOrd="0" presId="urn:microsoft.com/office/officeart/2011/layout/TabList"/>
    <dgm:cxn modelId="{8710ED4D-1481-46C7-9B2D-51F935C17EA0}" type="presParOf" srcId="{D3259D63-618F-4B3B-B048-1DAB030F83CD}" destId="{983B1ECB-AA7F-473C-BA13-729308A29F23}" srcOrd="1" destOrd="0" presId="urn:microsoft.com/office/officeart/2011/layout/TabList"/>
    <dgm:cxn modelId="{BE409378-B117-4388-8789-789AD83BBE11}"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2580B756-FC7D-48FD-B9CA-E557C9B55E29}" type="presParOf" srcId="{FCFEFA1A-C139-4DD5-AFBD-3BD1FC8373BE}" destId="{52C948FF-57D3-41CE-BE38-B03AB297F937}" srcOrd="0" destOrd="0" presId="urn:microsoft.com/office/officeart/2011/layout/TabList"/>
    <dgm:cxn modelId="{28B0A4A9-7F33-4322-A7E4-1302664B5861}" type="presParOf" srcId="{FCFEFA1A-C139-4DD5-AFBD-3BD1FC8373BE}" destId="{9CAB4385-0247-421C-8EDA-79FF17718214}" srcOrd="1" destOrd="0" presId="urn:microsoft.com/office/officeart/2011/layout/TabList"/>
    <dgm:cxn modelId="{CFB02F5A-87AF-4C6B-B974-21E36134769B}"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05E26F07-7512-4007-AB11-87C40D5680DA}" type="presParOf" srcId="{4D331246-910B-424B-9C1F-77FC7939A730}" destId="{D38C28C9-3D68-4710-8D30-C1AB7D17D7B0}" srcOrd="0" destOrd="0" presId="urn:microsoft.com/office/officeart/2011/layout/TabList"/>
    <dgm:cxn modelId="{685DAF5A-993A-4282-82FD-E54EAD21BD94}" type="presParOf" srcId="{4D331246-910B-424B-9C1F-77FC7939A730}" destId="{5146D7D4-5EFB-418A-A7D0-95A3DBFDEF41}" srcOrd="1" destOrd="0" presId="urn:microsoft.com/office/officeart/2011/layout/TabList"/>
    <dgm:cxn modelId="{0BC4D3E9-AE73-415F-8029-8718BF60988E}"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FC18E9-7EA4-4C6C-998E-87DC90E749B1}" type="doc">
      <dgm:prSet loTypeId="urn:microsoft.com/office/officeart/2005/8/layout/pyramid1" loCatId="pyramid" qsTypeId="urn:microsoft.com/office/officeart/2005/8/quickstyle/3d3" qsCatId="3D" csTypeId="urn:microsoft.com/office/officeart/2005/8/colors/accent1_3" csCatId="accent1" phldr="1"/>
      <dgm:spPr/>
    </dgm:pt>
    <dgm:pt modelId="{1E1E8F5E-FD22-410A-B137-674A72921AC4}">
      <dgm:prSet phldrT="[Text]" custT="1"/>
      <dgm:spPr/>
      <dgm:t>
        <a:bodyPr/>
        <a:lstStyle/>
        <a:p>
          <a:br>
            <a:rPr lang="en-US" sz="900" dirty="0">
              <a:solidFill>
                <a:schemeClr val="bg1"/>
              </a:solidFill>
            </a:rPr>
          </a:br>
          <a:r>
            <a:rPr lang="en-US" sz="900" dirty="0">
              <a:solidFill>
                <a:schemeClr val="bg1"/>
              </a:solidFill>
            </a:rPr>
            <a:t>DIGITAL </a:t>
          </a:r>
        </a:p>
        <a:p>
          <a:r>
            <a:rPr lang="en-US" sz="900" dirty="0">
              <a:solidFill>
                <a:schemeClr val="bg1"/>
              </a:solidFill>
            </a:rPr>
            <a:t>BUSINESS </a:t>
          </a:r>
        </a:p>
        <a:p>
          <a:r>
            <a:rPr lang="en-US" sz="900" dirty="0">
              <a:solidFill>
                <a:schemeClr val="bg1"/>
              </a:solidFill>
            </a:rPr>
            <a:t>PIONEER</a:t>
          </a:r>
          <a:endParaRPr lang="en-US" sz="1050" dirty="0">
            <a:solidFill>
              <a:schemeClr val="bg1"/>
            </a:solidFill>
          </a:endParaRPr>
        </a:p>
      </dgm:t>
    </dgm:pt>
    <dgm:pt modelId="{0F3A78D5-6B33-4AB3-9830-DE2BF957A299}" type="parTrans" cxnId="{7017479D-472B-45EA-904E-96522C540C9A}">
      <dgm:prSet/>
      <dgm:spPr/>
      <dgm:t>
        <a:bodyPr/>
        <a:lstStyle/>
        <a:p>
          <a:endParaRPr lang="en-US"/>
        </a:p>
      </dgm:t>
    </dgm:pt>
    <dgm:pt modelId="{B8187462-9E95-44B4-AA3C-98934A93AD35}" type="sibTrans" cxnId="{7017479D-472B-45EA-904E-96522C540C9A}">
      <dgm:prSet/>
      <dgm:spPr/>
      <dgm:t>
        <a:bodyPr/>
        <a:lstStyle/>
        <a:p>
          <a:endParaRPr lang="en-US"/>
        </a:p>
      </dgm:t>
    </dgm:pt>
    <dgm:pt modelId="{D0F5F0E3-BA50-438D-82EE-92A7DBBF4F90}">
      <dgm:prSet phldrT="[Text]" custT="1"/>
      <dgm:spPr/>
      <dgm:t>
        <a:bodyPr/>
        <a:lstStyle/>
        <a:p>
          <a:r>
            <a:rPr lang="en-US" sz="1050" dirty="0">
              <a:solidFill>
                <a:schemeClr val="bg1"/>
              </a:solidFill>
            </a:rPr>
            <a:t>DIGITAL PLATFORM FOR INCOME GROWTH</a:t>
          </a:r>
        </a:p>
      </dgm:t>
    </dgm:pt>
    <dgm:pt modelId="{5C9B17F0-2FD1-499D-931E-2B4980C51CBC}" type="parTrans" cxnId="{C64F61FB-3C87-4C8E-A992-660C80EDE4B6}">
      <dgm:prSet/>
      <dgm:spPr/>
      <dgm:t>
        <a:bodyPr/>
        <a:lstStyle/>
        <a:p>
          <a:endParaRPr lang="en-US"/>
        </a:p>
      </dgm:t>
    </dgm:pt>
    <dgm:pt modelId="{8CAA255E-DA1D-45BD-8578-AFD701E7D9B9}" type="sibTrans" cxnId="{C64F61FB-3C87-4C8E-A992-660C80EDE4B6}">
      <dgm:prSet/>
      <dgm:spPr/>
      <dgm:t>
        <a:bodyPr/>
        <a:lstStyle/>
        <a:p>
          <a:endParaRPr lang="en-US"/>
        </a:p>
      </dgm:t>
    </dgm:pt>
    <dgm:pt modelId="{A4F789A2-9A40-4826-96F2-8F98F8FAFED2}">
      <dgm:prSet phldrT="[Text]" custT="1"/>
      <dgm:spPr/>
      <dgm:t>
        <a:bodyPr/>
        <a:lstStyle/>
        <a:p>
          <a:r>
            <a:rPr lang="en-US" sz="1050" dirty="0">
              <a:solidFill>
                <a:schemeClr val="bg1"/>
              </a:solidFill>
            </a:rPr>
            <a:t>BLITZSCALING</a:t>
          </a:r>
        </a:p>
      </dgm:t>
    </dgm:pt>
    <dgm:pt modelId="{7D64570C-0ABD-4322-8816-DC1CD16B567F}" type="parTrans" cxnId="{C1744ABF-1B61-4865-B0E9-99D860B046B6}">
      <dgm:prSet/>
      <dgm:spPr/>
      <dgm:t>
        <a:bodyPr/>
        <a:lstStyle/>
        <a:p>
          <a:endParaRPr lang="en-US"/>
        </a:p>
      </dgm:t>
    </dgm:pt>
    <dgm:pt modelId="{64CE20D7-AA5A-4636-8ADF-D28C9383C3FD}" type="sibTrans" cxnId="{C1744ABF-1B61-4865-B0E9-99D860B046B6}">
      <dgm:prSet/>
      <dgm:spPr/>
      <dgm:t>
        <a:bodyPr/>
        <a:lstStyle/>
        <a:p>
          <a:endParaRPr lang="en-US"/>
        </a:p>
      </dgm:t>
    </dgm:pt>
    <dgm:pt modelId="{07627C8F-01DD-44D6-9B6D-B06A2A632BCC}">
      <dgm:prSet phldrT="[Text]" custT="1"/>
      <dgm:spPr/>
      <dgm:t>
        <a:bodyPr/>
        <a:lstStyle/>
        <a:p>
          <a:r>
            <a:rPr lang="en-US" sz="1050" dirty="0">
              <a:solidFill>
                <a:schemeClr val="bg1"/>
              </a:solidFill>
            </a:rPr>
            <a:t>DIGITAL ASSET CREATION &amp; MONETIZATION</a:t>
          </a:r>
        </a:p>
      </dgm:t>
    </dgm:pt>
    <dgm:pt modelId="{463749D3-BBB2-489D-8691-77F82C93394D}" type="parTrans" cxnId="{66168382-8668-4C47-828D-8B2F562C8C14}">
      <dgm:prSet/>
      <dgm:spPr/>
      <dgm:t>
        <a:bodyPr/>
        <a:lstStyle/>
        <a:p>
          <a:endParaRPr lang="en-US"/>
        </a:p>
      </dgm:t>
    </dgm:pt>
    <dgm:pt modelId="{7CFAD329-551C-439D-8A33-CD7D40166C7B}" type="sibTrans" cxnId="{66168382-8668-4C47-828D-8B2F562C8C14}">
      <dgm:prSet/>
      <dgm:spPr/>
      <dgm:t>
        <a:bodyPr/>
        <a:lstStyle/>
        <a:p>
          <a:endParaRPr lang="en-US"/>
        </a:p>
      </dgm:t>
    </dgm:pt>
    <dgm:pt modelId="{937216FD-D3EA-4247-B555-0712D7884317}">
      <dgm:prSet phldrT="[Text]" custT="1"/>
      <dgm:spPr/>
      <dgm:t>
        <a:bodyPr/>
        <a:lstStyle/>
        <a:p>
          <a:r>
            <a:rPr lang="en-US" sz="1050" dirty="0">
              <a:solidFill>
                <a:schemeClr val="bg1"/>
              </a:solidFill>
            </a:rPr>
            <a:t>DIGITAL BUSINESS ENGINEERING &amp; GROWTH PLANNING</a:t>
          </a:r>
        </a:p>
      </dgm:t>
    </dgm:pt>
    <dgm:pt modelId="{E593F846-9E79-405C-92BF-7FA4F25BE004}" type="parTrans" cxnId="{9C5F3C4A-A595-41C6-B74D-C9B74ABE4FFA}">
      <dgm:prSet/>
      <dgm:spPr/>
      <dgm:t>
        <a:bodyPr/>
        <a:lstStyle/>
        <a:p>
          <a:endParaRPr lang="en-US"/>
        </a:p>
      </dgm:t>
    </dgm:pt>
    <dgm:pt modelId="{9AFA9023-C240-40D8-8214-23EF5C8FF12E}" type="sibTrans" cxnId="{9C5F3C4A-A595-41C6-B74D-C9B74ABE4FFA}">
      <dgm:prSet/>
      <dgm:spPr/>
      <dgm:t>
        <a:bodyPr/>
        <a:lstStyle/>
        <a:p>
          <a:endParaRPr lang="en-US"/>
        </a:p>
      </dgm:t>
    </dgm:pt>
    <dgm:pt modelId="{C50B053B-D8E9-4129-9B34-446429A2B597}">
      <dgm:prSet phldrT="[Text]" custT="1"/>
      <dgm:spPr/>
      <dgm:t>
        <a:bodyPr/>
        <a:lstStyle/>
        <a:p>
          <a:r>
            <a:rPr lang="en-US" sz="1050">
              <a:solidFill>
                <a:schemeClr val="bg1"/>
              </a:solidFill>
            </a:rPr>
            <a:t>DIGITAL CONSULTING</a:t>
          </a:r>
        </a:p>
        <a:p>
          <a:r>
            <a:rPr lang="en-US" sz="1050">
              <a:solidFill>
                <a:schemeClr val="bg1"/>
              </a:solidFill>
            </a:rPr>
            <a:t> AS A BUSINESS</a:t>
          </a:r>
          <a:endParaRPr lang="en-US" sz="1050" dirty="0">
            <a:solidFill>
              <a:schemeClr val="bg1"/>
            </a:solidFill>
          </a:endParaRPr>
        </a:p>
      </dgm:t>
    </dgm:pt>
    <dgm:pt modelId="{783FFDD6-CBA6-4155-BB6A-B8ACFD5CDCFE}" type="parTrans" cxnId="{D039867D-EE3B-45D6-B75D-A2AD8E156920}">
      <dgm:prSet/>
      <dgm:spPr/>
      <dgm:t>
        <a:bodyPr/>
        <a:lstStyle/>
        <a:p>
          <a:endParaRPr lang="en-US"/>
        </a:p>
      </dgm:t>
    </dgm:pt>
    <dgm:pt modelId="{B3C9152B-2869-48C9-AB2C-DFB8C202A99E}" type="sibTrans" cxnId="{D039867D-EE3B-45D6-B75D-A2AD8E156920}">
      <dgm:prSet/>
      <dgm:spPr/>
      <dgm:t>
        <a:bodyPr/>
        <a:lstStyle/>
        <a:p>
          <a:endParaRPr lang="en-US"/>
        </a:p>
      </dgm:t>
    </dgm:pt>
    <dgm:pt modelId="{425D97B5-DF6C-4B67-961B-B805425ECE8C}" type="pres">
      <dgm:prSet presAssocID="{76FC18E9-7EA4-4C6C-998E-87DC90E749B1}" presName="Name0" presStyleCnt="0">
        <dgm:presLayoutVars>
          <dgm:dir/>
          <dgm:animLvl val="lvl"/>
          <dgm:resizeHandles val="exact"/>
        </dgm:presLayoutVars>
      </dgm:prSet>
      <dgm:spPr/>
    </dgm:pt>
    <dgm:pt modelId="{B7904414-6BE4-4367-9AE5-F2023AA75F3C}" type="pres">
      <dgm:prSet presAssocID="{1E1E8F5E-FD22-410A-B137-674A72921AC4}" presName="Name8" presStyleCnt="0"/>
      <dgm:spPr/>
    </dgm:pt>
    <dgm:pt modelId="{EC5436C9-00E2-4FB3-9E65-04F6CCD26CCE}" type="pres">
      <dgm:prSet presAssocID="{1E1E8F5E-FD22-410A-B137-674A72921AC4}" presName="level" presStyleLbl="node1" presStyleIdx="0" presStyleCnt="6">
        <dgm:presLayoutVars>
          <dgm:chMax val="1"/>
          <dgm:bulletEnabled val="1"/>
        </dgm:presLayoutVars>
      </dgm:prSet>
      <dgm:spPr/>
    </dgm:pt>
    <dgm:pt modelId="{BEF9C033-DB80-4400-84BC-296F7B441F4E}" type="pres">
      <dgm:prSet presAssocID="{1E1E8F5E-FD22-410A-B137-674A72921AC4}" presName="levelTx" presStyleLbl="revTx" presStyleIdx="0" presStyleCnt="0">
        <dgm:presLayoutVars>
          <dgm:chMax val="1"/>
          <dgm:bulletEnabled val="1"/>
        </dgm:presLayoutVars>
      </dgm:prSet>
      <dgm:spPr/>
    </dgm:pt>
    <dgm:pt modelId="{A5478A30-0165-449D-84AE-247805D9AEFB}" type="pres">
      <dgm:prSet presAssocID="{C50B053B-D8E9-4129-9B34-446429A2B597}" presName="Name8" presStyleCnt="0"/>
      <dgm:spPr/>
    </dgm:pt>
    <dgm:pt modelId="{DD34925B-4881-46AD-A7B6-285302BADDF8}" type="pres">
      <dgm:prSet presAssocID="{C50B053B-D8E9-4129-9B34-446429A2B597}" presName="level" presStyleLbl="node1" presStyleIdx="1" presStyleCnt="6">
        <dgm:presLayoutVars>
          <dgm:chMax val="1"/>
          <dgm:bulletEnabled val="1"/>
        </dgm:presLayoutVars>
      </dgm:prSet>
      <dgm:spPr/>
    </dgm:pt>
    <dgm:pt modelId="{B6135E92-CBE3-4CAD-A2C7-47EDE8014AC1}" type="pres">
      <dgm:prSet presAssocID="{C50B053B-D8E9-4129-9B34-446429A2B597}" presName="levelTx" presStyleLbl="revTx" presStyleIdx="0" presStyleCnt="0">
        <dgm:presLayoutVars>
          <dgm:chMax val="1"/>
          <dgm:bulletEnabled val="1"/>
        </dgm:presLayoutVars>
      </dgm:prSet>
      <dgm:spPr/>
    </dgm:pt>
    <dgm:pt modelId="{A7AED16D-6F4B-4DFC-B2BD-E62FA0BBBF4D}" type="pres">
      <dgm:prSet presAssocID="{D0F5F0E3-BA50-438D-82EE-92A7DBBF4F90}" presName="Name8" presStyleCnt="0"/>
      <dgm:spPr/>
    </dgm:pt>
    <dgm:pt modelId="{B6BEB77F-2331-4E98-8CA8-DA0B43C666A1}" type="pres">
      <dgm:prSet presAssocID="{D0F5F0E3-BA50-438D-82EE-92A7DBBF4F90}" presName="level" presStyleLbl="node1" presStyleIdx="2" presStyleCnt="6">
        <dgm:presLayoutVars>
          <dgm:chMax val="1"/>
          <dgm:bulletEnabled val="1"/>
        </dgm:presLayoutVars>
      </dgm:prSet>
      <dgm:spPr/>
    </dgm:pt>
    <dgm:pt modelId="{96102A88-EBA4-464C-A5CA-EED1EE02597D}" type="pres">
      <dgm:prSet presAssocID="{D0F5F0E3-BA50-438D-82EE-92A7DBBF4F90}" presName="levelTx" presStyleLbl="revTx" presStyleIdx="0" presStyleCnt="0">
        <dgm:presLayoutVars>
          <dgm:chMax val="1"/>
          <dgm:bulletEnabled val="1"/>
        </dgm:presLayoutVars>
      </dgm:prSet>
      <dgm:spPr/>
    </dgm:pt>
    <dgm:pt modelId="{12C90376-C54E-4611-A103-0626B6B8327E}" type="pres">
      <dgm:prSet presAssocID="{A4F789A2-9A40-4826-96F2-8F98F8FAFED2}" presName="Name8" presStyleCnt="0"/>
      <dgm:spPr/>
    </dgm:pt>
    <dgm:pt modelId="{80DFE4E5-DED1-4BE8-81EB-F57A7F4DBD55}" type="pres">
      <dgm:prSet presAssocID="{A4F789A2-9A40-4826-96F2-8F98F8FAFED2}" presName="level" presStyleLbl="node1" presStyleIdx="3" presStyleCnt="6">
        <dgm:presLayoutVars>
          <dgm:chMax val="1"/>
          <dgm:bulletEnabled val="1"/>
        </dgm:presLayoutVars>
      </dgm:prSet>
      <dgm:spPr/>
    </dgm:pt>
    <dgm:pt modelId="{7278C0A4-4E42-4F50-BB41-4345E0C43CDA}" type="pres">
      <dgm:prSet presAssocID="{A4F789A2-9A40-4826-96F2-8F98F8FAFED2}" presName="levelTx" presStyleLbl="revTx" presStyleIdx="0" presStyleCnt="0">
        <dgm:presLayoutVars>
          <dgm:chMax val="1"/>
          <dgm:bulletEnabled val="1"/>
        </dgm:presLayoutVars>
      </dgm:prSet>
      <dgm:spPr/>
    </dgm:pt>
    <dgm:pt modelId="{BA4AF89B-66DC-45DE-9026-4FEF0872B310}" type="pres">
      <dgm:prSet presAssocID="{07627C8F-01DD-44D6-9B6D-B06A2A632BCC}" presName="Name8" presStyleCnt="0"/>
      <dgm:spPr/>
    </dgm:pt>
    <dgm:pt modelId="{E82675A6-C532-4237-AFFC-BD399D7BCC2F}" type="pres">
      <dgm:prSet presAssocID="{07627C8F-01DD-44D6-9B6D-B06A2A632BCC}" presName="level" presStyleLbl="node1" presStyleIdx="4" presStyleCnt="6">
        <dgm:presLayoutVars>
          <dgm:chMax val="1"/>
          <dgm:bulletEnabled val="1"/>
        </dgm:presLayoutVars>
      </dgm:prSet>
      <dgm:spPr/>
    </dgm:pt>
    <dgm:pt modelId="{FC8DCE3D-BFCE-49CB-A21F-3B5BB075F836}" type="pres">
      <dgm:prSet presAssocID="{07627C8F-01DD-44D6-9B6D-B06A2A632BCC}" presName="levelTx" presStyleLbl="revTx" presStyleIdx="0" presStyleCnt="0">
        <dgm:presLayoutVars>
          <dgm:chMax val="1"/>
          <dgm:bulletEnabled val="1"/>
        </dgm:presLayoutVars>
      </dgm:prSet>
      <dgm:spPr/>
    </dgm:pt>
    <dgm:pt modelId="{D27E464E-5FCF-46F3-8002-280DD1987F97}" type="pres">
      <dgm:prSet presAssocID="{937216FD-D3EA-4247-B555-0712D7884317}" presName="Name8" presStyleCnt="0"/>
      <dgm:spPr/>
    </dgm:pt>
    <dgm:pt modelId="{77425AAA-E27B-47DA-B925-40D9F78F44C5}" type="pres">
      <dgm:prSet presAssocID="{937216FD-D3EA-4247-B555-0712D7884317}" presName="level" presStyleLbl="node1" presStyleIdx="5" presStyleCnt="6">
        <dgm:presLayoutVars>
          <dgm:chMax val="1"/>
          <dgm:bulletEnabled val="1"/>
        </dgm:presLayoutVars>
      </dgm:prSet>
      <dgm:spPr/>
    </dgm:pt>
    <dgm:pt modelId="{F0250B77-2D0F-40F8-9DB8-B859E22DA821}" type="pres">
      <dgm:prSet presAssocID="{937216FD-D3EA-4247-B555-0712D7884317}" presName="levelTx" presStyleLbl="revTx" presStyleIdx="0" presStyleCnt="0">
        <dgm:presLayoutVars>
          <dgm:chMax val="1"/>
          <dgm:bulletEnabled val="1"/>
        </dgm:presLayoutVars>
      </dgm:prSet>
      <dgm:spPr/>
    </dgm:pt>
  </dgm:ptLst>
  <dgm:cxnLst>
    <dgm:cxn modelId="{9C1D0907-7F5C-4A9C-A4FD-EF4191CA6AB5}" type="presOf" srcId="{937216FD-D3EA-4247-B555-0712D7884317}" destId="{77425AAA-E27B-47DA-B925-40D9F78F44C5}" srcOrd="0" destOrd="0" presId="urn:microsoft.com/office/officeart/2005/8/layout/pyramid1"/>
    <dgm:cxn modelId="{1F3E282F-F148-4AA9-8A06-C7BD582240FF}" type="presOf" srcId="{D0F5F0E3-BA50-438D-82EE-92A7DBBF4F90}" destId="{B6BEB77F-2331-4E98-8CA8-DA0B43C666A1}" srcOrd="0" destOrd="0" presId="urn:microsoft.com/office/officeart/2005/8/layout/pyramid1"/>
    <dgm:cxn modelId="{9C5F3C4A-A595-41C6-B74D-C9B74ABE4FFA}" srcId="{76FC18E9-7EA4-4C6C-998E-87DC90E749B1}" destId="{937216FD-D3EA-4247-B555-0712D7884317}" srcOrd="5" destOrd="0" parTransId="{E593F846-9E79-405C-92BF-7FA4F25BE004}" sibTransId="{9AFA9023-C240-40D8-8214-23EF5C8FF12E}"/>
    <dgm:cxn modelId="{3A5B2F59-1FB7-4904-96C3-C6D304692EE1}" type="presOf" srcId="{1E1E8F5E-FD22-410A-B137-674A72921AC4}" destId="{BEF9C033-DB80-4400-84BC-296F7B441F4E}" srcOrd="1" destOrd="0" presId="urn:microsoft.com/office/officeart/2005/8/layout/pyramid1"/>
    <dgm:cxn modelId="{D039867D-EE3B-45D6-B75D-A2AD8E156920}" srcId="{76FC18E9-7EA4-4C6C-998E-87DC90E749B1}" destId="{C50B053B-D8E9-4129-9B34-446429A2B597}" srcOrd="1" destOrd="0" parTransId="{783FFDD6-CBA6-4155-BB6A-B8ACFD5CDCFE}" sibTransId="{B3C9152B-2869-48C9-AB2C-DFB8C202A99E}"/>
    <dgm:cxn modelId="{66168382-8668-4C47-828D-8B2F562C8C14}" srcId="{76FC18E9-7EA4-4C6C-998E-87DC90E749B1}" destId="{07627C8F-01DD-44D6-9B6D-B06A2A632BCC}" srcOrd="4" destOrd="0" parTransId="{463749D3-BBB2-489D-8691-77F82C93394D}" sibTransId="{7CFAD329-551C-439D-8A33-CD7D40166C7B}"/>
    <dgm:cxn modelId="{6713C685-9746-4B8D-B75E-BD1877F5E12F}" type="presOf" srcId="{C50B053B-D8E9-4129-9B34-446429A2B597}" destId="{B6135E92-CBE3-4CAD-A2C7-47EDE8014AC1}" srcOrd="1" destOrd="0" presId="urn:microsoft.com/office/officeart/2005/8/layout/pyramid1"/>
    <dgm:cxn modelId="{0E400E88-3D11-48EE-B980-0C486C44782C}" type="presOf" srcId="{A4F789A2-9A40-4826-96F2-8F98F8FAFED2}" destId="{7278C0A4-4E42-4F50-BB41-4345E0C43CDA}" srcOrd="1" destOrd="0" presId="urn:microsoft.com/office/officeart/2005/8/layout/pyramid1"/>
    <dgm:cxn modelId="{E0C08A96-98E4-4F73-826E-2999AE80A225}" type="presOf" srcId="{76FC18E9-7EA4-4C6C-998E-87DC90E749B1}" destId="{425D97B5-DF6C-4B67-961B-B805425ECE8C}" srcOrd="0" destOrd="0" presId="urn:microsoft.com/office/officeart/2005/8/layout/pyramid1"/>
    <dgm:cxn modelId="{7017479D-472B-45EA-904E-96522C540C9A}" srcId="{76FC18E9-7EA4-4C6C-998E-87DC90E749B1}" destId="{1E1E8F5E-FD22-410A-B137-674A72921AC4}" srcOrd="0" destOrd="0" parTransId="{0F3A78D5-6B33-4AB3-9830-DE2BF957A299}" sibTransId="{B8187462-9E95-44B4-AA3C-98934A93AD35}"/>
    <dgm:cxn modelId="{F40FC5B1-ABC3-443D-AA06-DEEE413FAC22}" type="presOf" srcId="{07627C8F-01DD-44D6-9B6D-B06A2A632BCC}" destId="{FC8DCE3D-BFCE-49CB-A21F-3B5BB075F836}" srcOrd="1" destOrd="0" presId="urn:microsoft.com/office/officeart/2005/8/layout/pyramid1"/>
    <dgm:cxn modelId="{C1744ABF-1B61-4865-B0E9-99D860B046B6}" srcId="{76FC18E9-7EA4-4C6C-998E-87DC90E749B1}" destId="{A4F789A2-9A40-4826-96F2-8F98F8FAFED2}" srcOrd="3" destOrd="0" parTransId="{7D64570C-0ABD-4322-8816-DC1CD16B567F}" sibTransId="{64CE20D7-AA5A-4636-8ADF-D28C9383C3FD}"/>
    <dgm:cxn modelId="{1AFC0CCA-9B54-4F78-A75F-7C92FA0206E1}" type="presOf" srcId="{937216FD-D3EA-4247-B555-0712D7884317}" destId="{F0250B77-2D0F-40F8-9DB8-B859E22DA821}" srcOrd="1" destOrd="0" presId="urn:microsoft.com/office/officeart/2005/8/layout/pyramid1"/>
    <dgm:cxn modelId="{044577D6-59F4-44F4-9320-A0E6F5B55AAE}" type="presOf" srcId="{D0F5F0E3-BA50-438D-82EE-92A7DBBF4F90}" destId="{96102A88-EBA4-464C-A5CA-EED1EE02597D}" srcOrd="1" destOrd="0" presId="urn:microsoft.com/office/officeart/2005/8/layout/pyramid1"/>
    <dgm:cxn modelId="{029CF9DB-46A8-4624-AC21-60BBF946B751}" type="presOf" srcId="{A4F789A2-9A40-4826-96F2-8F98F8FAFED2}" destId="{80DFE4E5-DED1-4BE8-81EB-F57A7F4DBD55}" srcOrd="0" destOrd="0" presId="urn:microsoft.com/office/officeart/2005/8/layout/pyramid1"/>
    <dgm:cxn modelId="{F62236E7-AA24-4E8A-801B-A4040618607E}" type="presOf" srcId="{07627C8F-01DD-44D6-9B6D-B06A2A632BCC}" destId="{E82675A6-C532-4237-AFFC-BD399D7BCC2F}" srcOrd="0" destOrd="0" presId="urn:microsoft.com/office/officeart/2005/8/layout/pyramid1"/>
    <dgm:cxn modelId="{02AC9FE9-6A7E-4E26-989E-62CD00835B64}" type="presOf" srcId="{C50B053B-D8E9-4129-9B34-446429A2B597}" destId="{DD34925B-4881-46AD-A7B6-285302BADDF8}" srcOrd="0" destOrd="0" presId="urn:microsoft.com/office/officeart/2005/8/layout/pyramid1"/>
    <dgm:cxn modelId="{9FD498F7-7BD9-4A2A-AF36-EE728B255D9B}" type="presOf" srcId="{1E1E8F5E-FD22-410A-B137-674A72921AC4}" destId="{EC5436C9-00E2-4FB3-9E65-04F6CCD26CCE}" srcOrd="0" destOrd="0" presId="urn:microsoft.com/office/officeart/2005/8/layout/pyramid1"/>
    <dgm:cxn modelId="{C64F61FB-3C87-4C8E-A992-660C80EDE4B6}" srcId="{76FC18E9-7EA4-4C6C-998E-87DC90E749B1}" destId="{D0F5F0E3-BA50-438D-82EE-92A7DBBF4F90}" srcOrd="2" destOrd="0" parTransId="{5C9B17F0-2FD1-499D-931E-2B4980C51CBC}" sibTransId="{8CAA255E-DA1D-45BD-8578-AFD701E7D9B9}"/>
    <dgm:cxn modelId="{CC9C4C3C-18A3-455A-9D31-DA7561C2D322}" type="presParOf" srcId="{425D97B5-DF6C-4B67-961B-B805425ECE8C}" destId="{B7904414-6BE4-4367-9AE5-F2023AA75F3C}" srcOrd="0" destOrd="0" presId="urn:microsoft.com/office/officeart/2005/8/layout/pyramid1"/>
    <dgm:cxn modelId="{33C0034F-3588-463A-A0E5-DDCC62368646}" type="presParOf" srcId="{B7904414-6BE4-4367-9AE5-F2023AA75F3C}" destId="{EC5436C9-00E2-4FB3-9E65-04F6CCD26CCE}" srcOrd="0" destOrd="0" presId="urn:microsoft.com/office/officeart/2005/8/layout/pyramid1"/>
    <dgm:cxn modelId="{E43A2966-7068-4674-B955-4BE43252CCE6}" type="presParOf" srcId="{B7904414-6BE4-4367-9AE5-F2023AA75F3C}" destId="{BEF9C033-DB80-4400-84BC-296F7B441F4E}" srcOrd="1" destOrd="0" presId="urn:microsoft.com/office/officeart/2005/8/layout/pyramid1"/>
    <dgm:cxn modelId="{8542F900-D132-455A-A581-9B7634A2415B}" type="presParOf" srcId="{425D97B5-DF6C-4B67-961B-B805425ECE8C}" destId="{A5478A30-0165-449D-84AE-247805D9AEFB}" srcOrd="1" destOrd="0" presId="urn:microsoft.com/office/officeart/2005/8/layout/pyramid1"/>
    <dgm:cxn modelId="{869F687A-6CF0-4F81-807C-5A4BA3C5278E}" type="presParOf" srcId="{A5478A30-0165-449D-84AE-247805D9AEFB}" destId="{DD34925B-4881-46AD-A7B6-285302BADDF8}" srcOrd="0" destOrd="0" presId="urn:microsoft.com/office/officeart/2005/8/layout/pyramid1"/>
    <dgm:cxn modelId="{83023AFB-0C63-4DFD-BFC6-3FB76B8B2158}" type="presParOf" srcId="{A5478A30-0165-449D-84AE-247805D9AEFB}" destId="{B6135E92-CBE3-4CAD-A2C7-47EDE8014AC1}" srcOrd="1" destOrd="0" presId="urn:microsoft.com/office/officeart/2005/8/layout/pyramid1"/>
    <dgm:cxn modelId="{860DF75B-842F-4ADC-8B0E-14E43AD844C1}" type="presParOf" srcId="{425D97B5-DF6C-4B67-961B-B805425ECE8C}" destId="{A7AED16D-6F4B-4DFC-B2BD-E62FA0BBBF4D}" srcOrd="2" destOrd="0" presId="urn:microsoft.com/office/officeart/2005/8/layout/pyramid1"/>
    <dgm:cxn modelId="{AAA88BC5-3A4C-4671-91E2-CC912CBAA0A3}" type="presParOf" srcId="{A7AED16D-6F4B-4DFC-B2BD-E62FA0BBBF4D}" destId="{B6BEB77F-2331-4E98-8CA8-DA0B43C666A1}" srcOrd="0" destOrd="0" presId="urn:microsoft.com/office/officeart/2005/8/layout/pyramid1"/>
    <dgm:cxn modelId="{1BAB4092-6A41-44F6-B3AB-4C6535B00F86}" type="presParOf" srcId="{A7AED16D-6F4B-4DFC-B2BD-E62FA0BBBF4D}" destId="{96102A88-EBA4-464C-A5CA-EED1EE02597D}" srcOrd="1" destOrd="0" presId="urn:microsoft.com/office/officeart/2005/8/layout/pyramid1"/>
    <dgm:cxn modelId="{60FF5485-214C-47AF-9A7C-5254B66CEA2C}" type="presParOf" srcId="{425D97B5-DF6C-4B67-961B-B805425ECE8C}" destId="{12C90376-C54E-4611-A103-0626B6B8327E}" srcOrd="3" destOrd="0" presId="urn:microsoft.com/office/officeart/2005/8/layout/pyramid1"/>
    <dgm:cxn modelId="{D3259F28-888D-4582-9B36-CB8E60DA5866}" type="presParOf" srcId="{12C90376-C54E-4611-A103-0626B6B8327E}" destId="{80DFE4E5-DED1-4BE8-81EB-F57A7F4DBD55}" srcOrd="0" destOrd="0" presId="urn:microsoft.com/office/officeart/2005/8/layout/pyramid1"/>
    <dgm:cxn modelId="{2B67A6BD-BFE5-4808-A2AE-FCFFB29146A0}" type="presParOf" srcId="{12C90376-C54E-4611-A103-0626B6B8327E}" destId="{7278C0A4-4E42-4F50-BB41-4345E0C43CDA}" srcOrd="1" destOrd="0" presId="urn:microsoft.com/office/officeart/2005/8/layout/pyramid1"/>
    <dgm:cxn modelId="{8427EC49-9C00-44DD-B66F-F2C2DCF66514}" type="presParOf" srcId="{425D97B5-DF6C-4B67-961B-B805425ECE8C}" destId="{BA4AF89B-66DC-45DE-9026-4FEF0872B310}" srcOrd="4" destOrd="0" presId="urn:microsoft.com/office/officeart/2005/8/layout/pyramid1"/>
    <dgm:cxn modelId="{A521B482-4F2D-413F-9694-9FB25BD3F2EB}" type="presParOf" srcId="{BA4AF89B-66DC-45DE-9026-4FEF0872B310}" destId="{E82675A6-C532-4237-AFFC-BD399D7BCC2F}" srcOrd="0" destOrd="0" presId="urn:microsoft.com/office/officeart/2005/8/layout/pyramid1"/>
    <dgm:cxn modelId="{A8D3BA7F-92BE-4519-93CA-1E8978BE6892}" type="presParOf" srcId="{BA4AF89B-66DC-45DE-9026-4FEF0872B310}" destId="{FC8DCE3D-BFCE-49CB-A21F-3B5BB075F836}" srcOrd="1" destOrd="0" presId="urn:microsoft.com/office/officeart/2005/8/layout/pyramid1"/>
    <dgm:cxn modelId="{43399DDF-1110-4EC8-9F43-E8AA8FFDED60}" type="presParOf" srcId="{425D97B5-DF6C-4B67-961B-B805425ECE8C}" destId="{D27E464E-5FCF-46F3-8002-280DD1987F97}" srcOrd="5" destOrd="0" presId="urn:microsoft.com/office/officeart/2005/8/layout/pyramid1"/>
    <dgm:cxn modelId="{AA48D90E-946C-4015-9320-C802572664AA}" type="presParOf" srcId="{D27E464E-5FCF-46F3-8002-280DD1987F97}" destId="{77425AAA-E27B-47DA-B925-40D9F78F44C5}" srcOrd="0" destOrd="0" presId="urn:microsoft.com/office/officeart/2005/8/layout/pyramid1"/>
    <dgm:cxn modelId="{B89374AF-A922-413C-8651-D14DFC746F21}" type="presParOf" srcId="{D27E464E-5FCF-46F3-8002-280DD1987F97}" destId="{F0250B77-2D0F-40F8-9DB8-B859E22DA821}"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2E0915-EE4F-40B3-867A-DD4D5CAE8207}" type="doc">
      <dgm:prSet loTypeId="urn:microsoft.com/office/officeart/2005/8/layout/gear1" loCatId="cycle" qsTypeId="urn:microsoft.com/office/officeart/2005/8/quickstyle/3d1" qsCatId="3D" csTypeId="urn:microsoft.com/office/officeart/2005/8/colors/colorful2" csCatId="colorful" phldr="1"/>
      <dgm:spPr/>
    </dgm:pt>
    <dgm:pt modelId="{E2B9C78D-FC7D-4DAF-B139-FD8149311144}">
      <dgm:prSet phldrT="[Text]" custT="1"/>
      <dgm:spPr/>
      <dgm:t>
        <a:bodyPr/>
        <a:lstStyle/>
        <a:p>
          <a:r>
            <a:rPr lang="en-US" sz="2000" dirty="0"/>
            <a:t>INSPIRATION</a:t>
          </a:r>
          <a:endParaRPr lang="en-US" sz="2400" dirty="0"/>
        </a:p>
      </dgm:t>
    </dgm:pt>
    <dgm:pt modelId="{67D5890F-EA4D-45A7-840C-B2D13145A92B}" type="parTrans" cxnId="{D9A97918-0C2B-43C0-A215-C6D664102F54}">
      <dgm:prSet/>
      <dgm:spPr/>
      <dgm:t>
        <a:bodyPr/>
        <a:lstStyle/>
        <a:p>
          <a:endParaRPr lang="en-US"/>
        </a:p>
      </dgm:t>
    </dgm:pt>
    <dgm:pt modelId="{9F69F51F-BE76-4E16-8F45-637092739DE2}" type="sibTrans" cxnId="{D9A97918-0C2B-43C0-A215-C6D664102F54}">
      <dgm:prSet/>
      <dgm:spPr/>
      <dgm:t>
        <a:bodyPr/>
        <a:lstStyle/>
        <a:p>
          <a:endParaRPr lang="en-US"/>
        </a:p>
      </dgm:t>
    </dgm:pt>
    <dgm:pt modelId="{31980299-155A-4319-8AE6-C25A2D226C45}">
      <dgm:prSet phldrT="[Text]"/>
      <dgm:spPr/>
      <dgm:t>
        <a:bodyPr/>
        <a:lstStyle/>
        <a:p>
          <a:r>
            <a:rPr lang="en-US" dirty="0"/>
            <a:t>GOAL</a:t>
          </a:r>
        </a:p>
      </dgm:t>
    </dgm:pt>
    <dgm:pt modelId="{35EAFFAC-900A-484D-AC77-E76B251AC8B0}" type="parTrans" cxnId="{6E484308-28A9-4524-BB45-F7095E3935F1}">
      <dgm:prSet/>
      <dgm:spPr/>
      <dgm:t>
        <a:bodyPr/>
        <a:lstStyle/>
        <a:p>
          <a:endParaRPr lang="en-US"/>
        </a:p>
      </dgm:t>
    </dgm:pt>
    <dgm:pt modelId="{5CFD37F3-4F83-4A04-A066-B826BB579B9D}" type="sibTrans" cxnId="{6E484308-28A9-4524-BB45-F7095E3935F1}">
      <dgm:prSet/>
      <dgm:spPr/>
      <dgm:t>
        <a:bodyPr/>
        <a:lstStyle/>
        <a:p>
          <a:endParaRPr lang="en-US"/>
        </a:p>
      </dgm:t>
    </dgm:pt>
    <dgm:pt modelId="{93156F7F-EDA2-4D57-8225-3A802F44D3AF}">
      <dgm:prSet phldrT="[Text]"/>
      <dgm:spPr/>
      <dgm:t>
        <a:bodyPr/>
        <a:lstStyle/>
        <a:p>
          <a:r>
            <a:rPr lang="en-US" dirty="0"/>
            <a:t>WORK</a:t>
          </a:r>
        </a:p>
      </dgm:t>
    </dgm:pt>
    <dgm:pt modelId="{42FC73E7-3AAB-485E-AEBD-39FA2AB61C5E}" type="parTrans" cxnId="{BB7707F8-0563-4F27-AAC0-F0016E11C713}">
      <dgm:prSet/>
      <dgm:spPr/>
      <dgm:t>
        <a:bodyPr/>
        <a:lstStyle/>
        <a:p>
          <a:endParaRPr lang="en-US"/>
        </a:p>
      </dgm:t>
    </dgm:pt>
    <dgm:pt modelId="{04318EB2-CA38-4395-95DC-527641B0BDB8}" type="sibTrans" cxnId="{BB7707F8-0563-4F27-AAC0-F0016E11C713}">
      <dgm:prSet/>
      <dgm:spPr/>
      <dgm:t>
        <a:bodyPr/>
        <a:lstStyle/>
        <a:p>
          <a:endParaRPr lang="en-US"/>
        </a:p>
      </dgm:t>
    </dgm:pt>
    <dgm:pt modelId="{0B49FEEB-53A9-4039-909E-C47A78BBDD02}" type="pres">
      <dgm:prSet presAssocID="{372E0915-EE4F-40B3-867A-DD4D5CAE8207}" presName="composite" presStyleCnt="0">
        <dgm:presLayoutVars>
          <dgm:chMax val="3"/>
          <dgm:animLvl val="lvl"/>
          <dgm:resizeHandles val="exact"/>
        </dgm:presLayoutVars>
      </dgm:prSet>
      <dgm:spPr/>
    </dgm:pt>
    <dgm:pt modelId="{6E192C3E-A760-4FE5-8F54-E9AD267CCFF5}" type="pres">
      <dgm:prSet presAssocID="{E2B9C78D-FC7D-4DAF-B139-FD8149311144}" presName="gear1" presStyleLbl="node1" presStyleIdx="0" presStyleCnt="3">
        <dgm:presLayoutVars>
          <dgm:chMax val="1"/>
          <dgm:bulletEnabled val="1"/>
        </dgm:presLayoutVars>
      </dgm:prSet>
      <dgm:spPr/>
    </dgm:pt>
    <dgm:pt modelId="{89317076-057D-46A5-B8BD-8BFEB7C0A871}" type="pres">
      <dgm:prSet presAssocID="{E2B9C78D-FC7D-4DAF-B139-FD8149311144}" presName="gear1srcNode" presStyleLbl="node1" presStyleIdx="0" presStyleCnt="3"/>
      <dgm:spPr/>
    </dgm:pt>
    <dgm:pt modelId="{6729DB6F-8213-4D67-8CDA-44F612132BC2}" type="pres">
      <dgm:prSet presAssocID="{E2B9C78D-FC7D-4DAF-B139-FD8149311144}" presName="gear1dstNode" presStyleLbl="node1" presStyleIdx="0" presStyleCnt="3"/>
      <dgm:spPr/>
    </dgm:pt>
    <dgm:pt modelId="{A1F211E9-AF3C-495D-B79D-D53CB4B79076}" type="pres">
      <dgm:prSet presAssocID="{31980299-155A-4319-8AE6-C25A2D226C45}" presName="gear2" presStyleLbl="node1" presStyleIdx="1" presStyleCnt="3">
        <dgm:presLayoutVars>
          <dgm:chMax val="1"/>
          <dgm:bulletEnabled val="1"/>
        </dgm:presLayoutVars>
      </dgm:prSet>
      <dgm:spPr/>
    </dgm:pt>
    <dgm:pt modelId="{912FD63F-3C19-418C-B99D-3294D4ECDB44}" type="pres">
      <dgm:prSet presAssocID="{31980299-155A-4319-8AE6-C25A2D226C45}" presName="gear2srcNode" presStyleLbl="node1" presStyleIdx="1" presStyleCnt="3"/>
      <dgm:spPr/>
    </dgm:pt>
    <dgm:pt modelId="{3591EE0D-284D-4FAE-AAF0-7EFAA0A3E0FD}" type="pres">
      <dgm:prSet presAssocID="{31980299-155A-4319-8AE6-C25A2D226C45}" presName="gear2dstNode" presStyleLbl="node1" presStyleIdx="1" presStyleCnt="3"/>
      <dgm:spPr/>
    </dgm:pt>
    <dgm:pt modelId="{C04DBFE2-A6BF-4945-BDAD-D5803F222745}" type="pres">
      <dgm:prSet presAssocID="{93156F7F-EDA2-4D57-8225-3A802F44D3AF}" presName="gear3" presStyleLbl="node1" presStyleIdx="2" presStyleCnt="3"/>
      <dgm:spPr/>
    </dgm:pt>
    <dgm:pt modelId="{C027FEE9-9AF4-4EE8-9901-730041767968}" type="pres">
      <dgm:prSet presAssocID="{93156F7F-EDA2-4D57-8225-3A802F44D3AF}" presName="gear3tx" presStyleLbl="node1" presStyleIdx="2" presStyleCnt="3">
        <dgm:presLayoutVars>
          <dgm:chMax val="1"/>
          <dgm:bulletEnabled val="1"/>
        </dgm:presLayoutVars>
      </dgm:prSet>
      <dgm:spPr/>
    </dgm:pt>
    <dgm:pt modelId="{ADBCC7FD-D234-484F-AC09-04CB776E345A}" type="pres">
      <dgm:prSet presAssocID="{93156F7F-EDA2-4D57-8225-3A802F44D3AF}" presName="gear3srcNode" presStyleLbl="node1" presStyleIdx="2" presStyleCnt="3"/>
      <dgm:spPr/>
    </dgm:pt>
    <dgm:pt modelId="{E4467656-27E4-432C-84A2-F8951C047D42}" type="pres">
      <dgm:prSet presAssocID="{93156F7F-EDA2-4D57-8225-3A802F44D3AF}" presName="gear3dstNode" presStyleLbl="node1" presStyleIdx="2" presStyleCnt="3"/>
      <dgm:spPr/>
    </dgm:pt>
    <dgm:pt modelId="{2BCE4A66-D5EB-4D9B-884D-251D0474124F}" type="pres">
      <dgm:prSet presAssocID="{9F69F51F-BE76-4E16-8F45-637092739DE2}" presName="connector1" presStyleLbl="sibTrans2D1" presStyleIdx="0" presStyleCnt="3"/>
      <dgm:spPr/>
    </dgm:pt>
    <dgm:pt modelId="{AA297B00-F280-4D96-B072-F4C9F77D014D}" type="pres">
      <dgm:prSet presAssocID="{5CFD37F3-4F83-4A04-A066-B826BB579B9D}" presName="connector2" presStyleLbl="sibTrans2D1" presStyleIdx="1" presStyleCnt="3"/>
      <dgm:spPr/>
    </dgm:pt>
    <dgm:pt modelId="{85C6B2FE-CEF4-4BB4-A581-849F34FCFBE2}" type="pres">
      <dgm:prSet presAssocID="{04318EB2-CA38-4395-95DC-527641B0BDB8}" presName="connector3" presStyleLbl="sibTrans2D1" presStyleIdx="2" presStyleCnt="3"/>
      <dgm:spPr/>
    </dgm:pt>
  </dgm:ptLst>
  <dgm:cxnLst>
    <dgm:cxn modelId="{6E484308-28A9-4524-BB45-F7095E3935F1}" srcId="{372E0915-EE4F-40B3-867A-DD4D5CAE8207}" destId="{31980299-155A-4319-8AE6-C25A2D226C45}" srcOrd="1" destOrd="0" parTransId="{35EAFFAC-900A-484D-AC77-E76B251AC8B0}" sibTransId="{5CFD37F3-4F83-4A04-A066-B826BB579B9D}"/>
    <dgm:cxn modelId="{D9A97918-0C2B-43C0-A215-C6D664102F54}" srcId="{372E0915-EE4F-40B3-867A-DD4D5CAE8207}" destId="{E2B9C78D-FC7D-4DAF-B139-FD8149311144}" srcOrd="0" destOrd="0" parTransId="{67D5890F-EA4D-45A7-840C-B2D13145A92B}" sibTransId="{9F69F51F-BE76-4E16-8F45-637092739DE2}"/>
    <dgm:cxn modelId="{784D492B-7ECD-4465-9F0F-D46CA573F9A4}" type="presOf" srcId="{93156F7F-EDA2-4D57-8225-3A802F44D3AF}" destId="{C027FEE9-9AF4-4EE8-9901-730041767968}" srcOrd="1" destOrd="0" presId="urn:microsoft.com/office/officeart/2005/8/layout/gear1"/>
    <dgm:cxn modelId="{90BE752E-9A2B-469D-A307-2FA3BCF3F035}" type="presOf" srcId="{31980299-155A-4319-8AE6-C25A2D226C45}" destId="{3591EE0D-284D-4FAE-AAF0-7EFAA0A3E0FD}" srcOrd="2" destOrd="0" presId="urn:microsoft.com/office/officeart/2005/8/layout/gear1"/>
    <dgm:cxn modelId="{CB8A186B-BBD7-4E12-A2B1-D415515E3FA5}" type="presOf" srcId="{5CFD37F3-4F83-4A04-A066-B826BB579B9D}" destId="{AA297B00-F280-4D96-B072-F4C9F77D014D}" srcOrd="0" destOrd="0" presId="urn:microsoft.com/office/officeart/2005/8/layout/gear1"/>
    <dgm:cxn modelId="{0C2CE66C-F5B4-4E5F-A038-C2CB8744AD19}" type="presOf" srcId="{31980299-155A-4319-8AE6-C25A2D226C45}" destId="{912FD63F-3C19-418C-B99D-3294D4ECDB44}" srcOrd="1" destOrd="0" presId="urn:microsoft.com/office/officeart/2005/8/layout/gear1"/>
    <dgm:cxn modelId="{2D657E74-3580-4772-AECC-2A4222394C19}" type="presOf" srcId="{E2B9C78D-FC7D-4DAF-B139-FD8149311144}" destId="{6E192C3E-A760-4FE5-8F54-E9AD267CCFF5}" srcOrd="0" destOrd="0" presId="urn:microsoft.com/office/officeart/2005/8/layout/gear1"/>
    <dgm:cxn modelId="{EA119F87-EC0E-4781-97A0-8C7196E862C6}" type="presOf" srcId="{04318EB2-CA38-4395-95DC-527641B0BDB8}" destId="{85C6B2FE-CEF4-4BB4-A581-849F34FCFBE2}" srcOrd="0" destOrd="0" presId="urn:microsoft.com/office/officeart/2005/8/layout/gear1"/>
    <dgm:cxn modelId="{D131338D-B1C1-4420-96D2-D429148F1B1F}" type="presOf" srcId="{93156F7F-EDA2-4D57-8225-3A802F44D3AF}" destId="{C04DBFE2-A6BF-4945-BDAD-D5803F222745}" srcOrd="0" destOrd="0" presId="urn:microsoft.com/office/officeart/2005/8/layout/gear1"/>
    <dgm:cxn modelId="{9019F09E-79C5-436D-A51E-B041755243BC}" type="presOf" srcId="{E2B9C78D-FC7D-4DAF-B139-FD8149311144}" destId="{89317076-057D-46A5-B8BD-8BFEB7C0A871}" srcOrd="1" destOrd="0" presId="urn:microsoft.com/office/officeart/2005/8/layout/gear1"/>
    <dgm:cxn modelId="{88A0C8AA-2F8F-4D42-84E8-DB64D4852B9B}" type="presOf" srcId="{E2B9C78D-FC7D-4DAF-B139-FD8149311144}" destId="{6729DB6F-8213-4D67-8CDA-44F612132BC2}" srcOrd="2" destOrd="0" presId="urn:microsoft.com/office/officeart/2005/8/layout/gear1"/>
    <dgm:cxn modelId="{51EDE5CF-4731-4B0E-A58B-528437EDC9F5}" type="presOf" srcId="{93156F7F-EDA2-4D57-8225-3A802F44D3AF}" destId="{E4467656-27E4-432C-84A2-F8951C047D42}" srcOrd="3" destOrd="0" presId="urn:microsoft.com/office/officeart/2005/8/layout/gear1"/>
    <dgm:cxn modelId="{5FC108D7-F90A-46DF-9CA2-B6188431DE3D}" type="presOf" srcId="{372E0915-EE4F-40B3-867A-DD4D5CAE8207}" destId="{0B49FEEB-53A9-4039-909E-C47A78BBDD02}" srcOrd="0" destOrd="0" presId="urn:microsoft.com/office/officeart/2005/8/layout/gear1"/>
    <dgm:cxn modelId="{D615F6D8-0B85-4622-9B64-85D1E016C439}" type="presOf" srcId="{31980299-155A-4319-8AE6-C25A2D226C45}" destId="{A1F211E9-AF3C-495D-B79D-D53CB4B79076}" srcOrd="0" destOrd="0" presId="urn:microsoft.com/office/officeart/2005/8/layout/gear1"/>
    <dgm:cxn modelId="{E2D19CDA-EC96-4F2D-9166-84D24AB95002}" type="presOf" srcId="{9F69F51F-BE76-4E16-8F45-637092739DE2}" destId="{2BCE4A66-D5EB-4D9B-884D-251D0474124F}" srcOrd="0" destOrd="0" presId="urn:microsoft.com/office/officeart/2005/8/layout/gear1"/>
    <dgm:cxn modelId="{B49076F7-5409-4ACA-B827-FAB42B4EE6A4}" type="presOf" srcId="{93156F7F-EDA2-4D57-8225-3A802F44D3AF}" destId="{ADBCC7FD-D234-484F-AC09-04CB776E345A}" srcOrd="2" destOrd="0" presId="urn:microsoft.com/office/officeart/2005/8/layout/gear1"/>
    <dgm:cxn modelId="{BB7707F8-0563-4F27-AAC0-F0016E11C713}" srcId="{372E0915-EE4F-40B3-867A-DD4D5CAE8207}" destId="{93156F7F-EDA2-4D57-8225-3A802F44D3AF}" srcOrd="2" destOrd="0" parTransId="{42FC73E7-3AAB-485E-AEBD-39FA2AB61C5E}" sibTransId="{04318EB2-CA38-4395-95DC-527641B0BDB8}"/>
    <dgm:cxn modelId="{EC9C66F0-4628-4F69-B2FB-119FBD31B8A8}" type="presParOf" srcId="{0B49FEEB-53A9-4039-909E-C47A78BBDD02}" destId="{6E192C3E-A760-4FE5-8F54-E9AD267CCFF5}" srcOrd="0" destOrd="0" presId="urn:microsoft.com/office/officeart/2005/8/layout/gear1"/>
    <dgm:cxn modelId="{14D7C2D2-AE8C-472F-9B95-E38D35C19EB3}" type="presParOf" srcId="{0B49FEEB-53A9-4039-909E-C47A78BBDD02}" destId="{89317076-057D-46A5-B8BD-8BFEB7C0A871}" srcOrd="1" destOrd="0" presId="urn:microsoft.com/office/officeart/2005/8/layout/gear1"/>
    <dgm:cxn modelId="{3601AB46-9C8B-402B-A269-82C7C7E02C9B}" type="presParOf" srcId="{0B49FEEB-53A9-4039-909E-C47A78BBDD02}" destId="{6729DB6F-8213-4D67-8CDA-44F612132BC2}" srcOrd="2" destOrd="0" presId="urn:microsoft.com/office/officeart/2005/8/layout/gear1"/>
    <dgm:cxn modelId="{7927288D-1529-4B4D-A526-44528670F5F4}" type="presParOf" srcId="{0B49FEEB-53A9-4039-909E-C47A78BBDD02}" destId="{A1F211E9-AF3C-495D-B79D-D53CB4B79076}" srcOrd="3" destOrd="0" presId="urn:microsoft.com/office/officeart/2005/8/layout/gear1"/>
    <dgm:cxn modelId="{17367530-F7B9-453B-BA37-82C7F35AC10E}" type="presParOf" srcId="{0B49FEEB-53A9-4039-909E-C47A78BBDD02}" destId="{912FD63F-3C19-418C-B99D-3294D4ECDB44}" srcOrd="4" destOrd="0" presId="urn:microsoft.com/office/officeart/2005/8/layout/gear1"/>
    <dgm:cxn modelId="{34704346-E989-4213-AF7F-2F60CACFC991}" type="presParOf" srcId="{0B49FEEB-53A9-4039-909E-C47A78BBDD02}" destId="{3591EE0D-284D-4FAE-AAF0-7EFAA0A3E0FD}" srcOrd="5" destOrd="0" presId="urn:microsoft.com/office/officeart/2005/8/layout/gear1"/>
    <dgm:cxn modelId="{8138C39E-85E5-41B7-9DE9-FB31E0EC6D4E}" type="presParOf" srcId="{0B49FEEB-53A9-4039-909E-C47A78BBDD02}" destId="{C04DBFE2-A6BF-4945-BDAD-D5803F222745}" srcOrd="6" destOrd="0" presId="urn:microsoft.com/office/officeart/2005/8/layout/gear1"/>
    <dgm:cxn modelId="{8D2A8E1A-BD98-4890-9624-7035F3ABC8B8}" type="presParOf" srcId="{0B49FEEB-53A9-4039-909E-C47A78BBDD02}" destId="{C027FEE9-9AF4-4EE8-9901-730041767968}" srcOrd="7" destOrd="0" presId="urn:microsoft.com/office/officeart/2005/8/layout/gear1"/>
    <dgm:cxn modelId="{752717BC-7CD2-4CEB-BD49-11D74C027489}" type="presParOf" srcId="{0B49FEEB-53A9-4039-909E-C47A78BBDD02}" destId="{ADBCC7FD-D234-484F-AC09-04CB776E345A}" srcOrd="8" destOrd="0" presId="urn:microsoft.com/office/officeart/2005/8/layout/gear1"/>
    <dgm:cxn modelId="{900D2D81-9192-42AA-B7FA-8B693210B365}" type="presParOf" srcId="{0B49FEEB-53A9-4039-909E-C47A78BBDD02}" destId="{E4467656-27E4-432C-84A2-F8951C047D42}" srcOrd="9" destOrd="0" presId="urn:microsoft.com/office/officeart/2005/8/layout/gear1"/>
    <dgm:cxn modelId="{28E4FE7E-BAC5-41CF-AAD4-BCE60572BFF0}" type="presParOf" srcId="{0B49FEEB-53A9-4039-909E-C47A78BBDD02}" destId="{2BCE4A66-D5EB-4D9B-884D-251D0474124F}" srcOrd="10" destOrd="0" presId="urn:microsoft.com/office/officeart/2005/8/layout/gear1"/>
    <dgm:cxn modelId="{D3C66F55-9840-45B9-831C-CE25E1559517}" type="presParOf" srcId="{0B49FEEB-53A9-4039-909E-C47A78BBDD02}" destId="{AA297B00-F280-4D96-B072-F4C9F77D014D}" srcOrd="11" destOrd="0" presId="urn:microsoft.com/office/officeart/2005/8/layout/gear1"/>
    <dgm:cxn modelId="{165C6A0D-B5A1-4C30-ADE8-97B6700AE228}" type="presParOf" srcId="{0B49FEEB-53A9-4039-909E-C47A78BBDD02}" destId="{85C6B2FE-CEF4-4BB4-A581-849F34FCFBE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848073-72D1-4EE5-A001-F91674128A9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E7E0CD63-D0A8-4024-B9F9-3DA55BEE4F2A}">
      <dgm:prSet phldrT="[Text]" custT="1"/>
      <dgm:spPr>
        <a:solidFill>
          <a:schemeClr val="bg1"/>
        </a:solidFill>
        <a:ln>
          <a:solidFill>
            <a:schemeClr val="tx1"/>
          </a:solidFill>
        </a:ln>
      </dgm:spPr>
      <dgm:t>
        <a:bodyPr/>
        <a:lstStyle/>
        <a:p>
          <a:r>
            <a:rPr lang="en-US" sz="1000" b="1" dirty="0">
              <a:solidFill>
                <a:schemeClr val="tx1"/>
              </a:solidFill>
            </a:rPr>
            <a:t>1.</a:t>
          </a:r>
          <a:r>
            <a:rPr lang="en-US" sz="700" dirty="0">
              <a:solidFill>
                <a:schemeClr val="tx1"/>
              </a:solidFill>
            </a:rPr>
            <a:t> FOLLOW THE HIGHWAY</a:t>
          </a:r>
        </a:p>
        <a:p>
          <a:endParaRPr lang="en-US" sz="700" dirty="0">
            <a:solidFill>
              <a:schemeClr val="tx1"/>
            </a:solidFill>
          </a:endParaRPr>
        </a:p>
      </dgm:t>
    </dgm:pt>
    <dgm:pt modelId="{27827914-6778-468A-BF70-56E8DE15BF89}" type="parTrans" cxnId="{D722DD82-5B4D-4D68-8FE8-D5EBDB4D1F75}">
      <dgm:prSet/>
      <dgm:spPr/>
      <dgm:t>
        <a:bodyPr/>
        <a:lstStyle/>
        <a:p>
          <a:endParaRPr lang="en-US"/>
        </a:p>
      </dgm:t>
    </dgm:pt>
    <dgm:pt modelId="{FE9EA3A3-2AE7-40D9-9055-2CDD77DCC2A8}" type="sibTrans" cxnId="{D722DD82-5B4D-4D68-8FE8-D5EBDB4D1F75}">
      <dgm:prSet/>
      <dgm:spPr/>
      <dgm:t>
        <a:bodyPr/>
        <a:lstStyle/>
        <a:p>
          <a:endParaRPr lang="en-US"/>
        </a:p>
      </dgm:t>
    </dgm:pt>
    <dgm:pt modelId="{086DA6AD-B190-4641-8EC3-77AA0B7F3977}">
      <dgm:prSet phldrT="[Text]"/>
      <dgm:spPr>
        <a:ln>
          <a:solidFill>
            <a:schemeClr val="tx1"/>
          </a:solidFill>
        </a:ln>
      </dgm:spPr>
      <dgm:t>
        <a:bodyPr/>
        <a:lstStyle/>
        <a:p>
          <a:r>
            <a:rPr lang="en-US" dirty="0"/>
            <a:t>Create the Treasure Chest</a:t>
          </a:r>
        </a:p>
      </dgm:t>
    </dgm:pt>
    <dgm:pt modelId="{DE6BD21D-6AAC-4E18-953A-720189AB4436}" type="parTrans" cxnId="{A1BDFA15-51CE-40EB-B571-DEDA49F6CFDB}">
      <dgm:prSet/>
      <dgm:spPr/>
      <dgm:t>
        <a:bodyPr/>
        <a:lstStyle/>
        <a:p>
          <a:endParaRPr lang="en-US"/>
        </a:p>
      </dgm:t>
    </dgm:pt>
    <dgm:pt modelId="{722A7977-34B8-412C-8AA6-7A36AD7CB41B}" type="sibTrans" cxnId="{A1BDFA15-51CE-40EB-B571-DEDA49F6CFDB}">
      <dgm:prSet/>
      <dgm:spPr/>
      <dgm:t>
        <a:bodyPr/>
        <a:lstStyle/>
        <a:p>
          <a:endParaRPr lang="en-US"/>
        </a:p>
      </dgm:t>
    </dgm:pt>
    <dgm:pt modelId="{1C118D11-C79D-42BD-9E39-93E57BB8E461}">
      <dgm:prSet phldrT="[Text]" custT="1"/>
      <dgm:spPr>
        <a:solidFill>
          <a:schemeClr val="bg1"/>
        </a:solidFill>
        <a:ln>
          <a:solidFill>
            <a:schemeClr val="tx1"/>
          </a:solidFill>
        </a:ln>
      </dgm:spPr>
      <dgm:t>
        <a:bodyPr/>
        <a:lstStyle/>
        <a:p>
          <a:r>
            <a:rPr lang="en-US" sz="1000" b="1" dirty="0">
              <a:solidFill>
                <a:schemeClr val="tx1"/>
              </a:solidFill>
            </a:rPr>
            <a:t>2.</a:t>
          </a:r>
          <a:r>
            <a:rPr lang="en-US" sz="700" dirty="0">
              <a:solidFill>
                <a:schemeClr val="tx1"/>
              </a:solidFill>
            </a:rPr>
            <a:t>TUNE TO THE FREQUENCY OF YOUR THOUGHT      .PATTERN</a:t>
          </a:r>
        </a:p>
        <a:p>
          <a:endParaRPr lang="en-US" sz="700" dirty="0">
            <a:solidFill>
              <a:schemeClr val="tx1"/>
            </a:solidFill>
          </a:endParaRPr>
        </a:p>
      </dgm:t>
    </dgm:pt>
    <dgm:pt modelId="{9BBF06C4-73E1-4400-A58B-D367ECED48CC}" type="parTrans" cxnId="{F0BEC5B3-5582-4630-B326-445EC2A10647}">
      <dgm:prSet/>
      <dgm:spPr/>
      <dgm:t>
        <a:bodyPr/>
        <a:lstStyle/>
        <a:p>
          <a:endParaRPr lang="en-US"/>
        </a:p>
      </dgm:t>
    </dgm:pt>
    <dgm:pt modelId="{72872FCE-179E-44BC-9979-642BFFBEA9A2}" type="sibTrans" cxnId="{F0BEC5B3-5582-4630-B326-445EC2A10647}">
      <dgm:prSet/>
      <dgm:spPr/>
      <dgm:t>
        <a:bodyPr/>
        <a:lstStyle/>
        <a:p>
          <a:endParaRPr lang="en-US"/>
        </a:p>
      </dgm:t>
    </dgm:pt>
    <dgm:pt modelId="{716CD440-C69A-458B-85D9-1C5F2E98FBEA}">
      <dgm:prSet phldrT="[Text]"/>
      <dgm:spPr>
        <a:ln>
          <a:solidFill>
            <a:schemeClr val="tx1"/>
          </a:solidFill>
        </a:ln>
      </dgm:spPr>
      <dgm:t>
        <a:bodyPr/>
        <a:lstStyle/>
        <a:p>
          <a:r>
            <a:rPr lang="en-US" dirty="0"/>
            <a:t>Understand thought pattern from the Treasure Chest</a:t>
          </a:r>
        </a:p>
      </dgm:t>
    </dgm:pt>
    <dgm:pt modelId="{D0F19C3A-C8C9-48E5-89EC-C0B3BA7C2C30}" type="parTrans" cxnId="{6DCBCA7C-3971-42AA-8FBC-2406912637C3}">
      <dgm:prSet/>
      <dgm:spPr/>
      <dgm:t>
        <a:bodyPr/>
        <a:lstStyle/>
        <a:p>
          <a:endParaRPr lang="en-US"/>
        </a:p>
      </dgm:t>
    </dgm:pt>
    <dgm:pt modelId="{9FE3DC63-3937-40F9-A5FA-68A36A04DE4D}" type="sibTrans" cxnId="{6DCBCA7C-3971-42AA-8FBC-2406912637C3}">
      <dgm:prSet/>
      <dgm:spPr/>
      <dgm:t>
        <a:bodyPr/>
        <a:lstStyle/>
        <a:p>
          <a:endParaRPr lang="en-US"/>
        </a:p>
      </dgm:t>
    </dgm:pt>
    <dgm:pt modelId="{FDE9F6B2-7B5F-484D-97A2-0C32C0E120C8}">
      <dgm:prSet phldrT="[Text]" custT="1"/>
      <dgm:spPr>
        <a:solidFill>
          <a:schemeClr val="bg1"/>
        </a:solidFill>
        <a:ln>
          <a:solidFill>
            <a:schemeClr val="tx1"/>
          </a:solidFill>
        </a:ln>
      </dgm:spPr>
      <dgm:t>
        <a:bodyPr/>
        <a:lstStyle/>
        <a:p>
          <a:endParaRPr lang="en-US" sz="900" dirty="0">
            <a:solidFill>
              <a:schemeClr val="tx1"/>
            </a:solidFill>
          </a:endParaRPr>
        </a:p>
        <a:p>
          <a:r>
            <a:rPr lang="en-US" sz="1000" b="1" dirty="0">
              <a:solidFill>
                <a:schemeClr val="tx1"/>
              </a:solidFill>
            </a:rPr>
            <a:t>3.</a:t>
          </a:r>
          <a:r>
            <a:rPr lang="en-US" sz="900" dirty="0">
              <a:solidFill>
                <a:schemeClr val="tx1"/>
              </a:solidFill>
            </a:rPr>
            <a:t> </a:t>
          </a:r>
          <a:r>
            <a:rPr lang="en-US" sz="700" dirty="0">
              <a:solidFill>
                <a:schemeClr val="tx1"/>
              </a:solidFill>
            </a:rPr>
            <a:t>USE POWER OF INTENT</a:t>
          </a:r>
          <a:endParaRPr lang="en-US" sz="900" dirty="0">
            <a:solidFill>
              <a:schemeClr val="tx1"/>
            </a:solidFill>
          </a:endParaRPr>
        </a:p>
      </dgm:t>
    </dgm:pt>
    <dgm:pt modelId="{6797B70A-ECDF-4DFB-AB59-7676D1DA39A5}" type="parTrans" cxnId="{8EE1491D-0BCB-46DF-AFA9-B1C231421324}">
      <dgm:prSet/>
      <dgm:spPr/>
      <dgm:t>
        <a:bodyPr/>
        <a:lstStyle/>
        <a:p>
          <a:endParaRPr lang="en-US"/>
        </a:p>
      </dgm:t>
    </dgm:pt>
    <dgm:pt modelId="{66E8905B-36D3-4637-9A0B-A694E1015C0E}" type="sibTrans" cxnId="{8EE1491D-0BCB-46DF-AFA9-B1C231421324}">
      <dgm:prSet/>
      <dgm:spPr/>
      <dgm:t>
        <a:bodyPr/>
        <a:lstStyle/>
        <a:p>
          <a:endParaRPr lang="en-US"/>
        </a:p>
      </dgm:t>
    </dgm:pt>
    <dgm:pt modelId="{587DD2F3-221B-47C3-B57B-847FC3FF19B0}">
      <dgm:prSet phldrT="[Text]"/>
      <dgm:spPr>
        <a:ln>
          <a:solidFill>
            <a:schemeClr val="tx1"/>
          </a:solidFill>
        </a:ln>
      </dgm:spPr>
      <dgm:t>
        <a:bodyPr/>
        <a:lstStyle/>
        <a:p>
          <a:r>
            <a:rPr lang="en-US" dirty="0"/>
            <a:t>Use the right attitude  to form intent</a:t>
          </a:r>
        </a:p>
      </dgm:t>
    </dgm:pt>
    <dgm:pt modelId="{7DA05F09-3311-4C30-B35C-C4EBE31EC162}" type="parTrans" cxnId="{6CB74EC6-A156-425C-B359-39732E4F74B1}">
      <dgm:prSet/>
      <dgm:spPr/>
      <dgm:t>
        <a:bodyPr/>
        <a:lstStyle/>
        <a:p>
          <a:endParaRPr lang="en-US"/>
        </a:p>
      </dgm:t>
    </dgm:pt>
    <dgm:pt modelId="{DA9F7D83-EA74-4F24-AD27-32F62627F662}" type="sibTrans" cxnId="{6CB74EC6-A156-425C-B359-39732E4F74B1}">
      <dgm:prSet/>
      <dgm:spPr/>
      <dgm:t>
        <a:bodyPr/>
        <a:lstStyle/>
        <a:p>
          <a:endParaRPr lang="en-US"/>
        </a:p>
      </dgm:t>
    </dgm:pt>
    <dgm:pt modelId="{4F4E3007-7A34-4DF7-9E2E-19148E59E362}">
      <dgm:prSet phldrT="[Text]" custT="1"/>
      <dgm:spPr>
        <a:solidFill>
          <a:schemeClr val="bg1"/>
        </a:solidFill>
        <a:ln>
          <a:solidFill>
            <a:schemeClr val="tx1"/>
          </a:solidFill>
        </a:ln>
      </dgm:spPr>
      <dgm:t>
        <a:bodyPr/>
        <a:lstStyle/>
        <a:p>
          <a:endParaRPr lang="en-US" sz="700" dirty="0">
            <a:solidFill>
              <a:schemeClr val="tx1"/>
            </a:solidFill>
          </a:endParaRPr>
        </a:p>
        <a:p>
          <a:r>
            <a:rPr lang="en-US" sz="1000" b="1" dirty="0">
              <a:solidFill>
                <a:schemeClr val="tx1"/>
              </a:solidFill>
            </a:rPr>
            <a:t>4.</a:t>
          </a:r>
          <a:r>
            <a:rPr lang="en-US" sz="700" dirty="0">
              <a:solidFill>
                <a:schemeClr val="tx1"/>
              </a:solidFill>
            </a:rPr>
            <a:t> 6 SPIRITUAL LAWS OF SUCCESS</a:t>
          </a:r>
        </a:p>
      </dgm:t>
    </dgm:pt>
    <dgm:pt modelId="{2859CC5E-7369-4091-B166-5D5A7C45382C}" type="parTrans" cxnId="{16B4C592-C22C-4DEF-B928-BC7677D4974C}">
      <dgm:prSet/>
      <dgm:spPr/>
      <dgm:t>
        <a:bodyPr/>
        <a:lstStyle/>
        <a:p>
          <a:endParaRPr lang="en-US"/>
        </a:p>
      </dgm:t>
    </dgm:pt>
    <dgm:pt modelId="{DA5DAF92-BCE0-462C-8AC5-8A884160BF63}" type="sibTrans" cxnId="{16B4C592-C22C-4DEF-B928-BC7677D4974C}">
      <dgm:prSet/>
      <dgm:spPr/>
      <dgm:t>
        <a:bodyPr/>
        <a:lstStyle/>
        <a:p>
          <a:endParaRPr lang="en-US"/>
        </a:p>
      </dgm:t>
    </dgm:pt>
    <dgm:pt modelId="{EB77EBCF-EE8E-4326-AC6C-72B6C476BE83}">
      <dgm:prSet phldrT="[Text]"/>
      <dgm:spPr>
        <a:ln>
          <a:solidFill>
            <a:schemeClr val="tx1"/>
          </a:solidFill>
        </a:ln>
      </dgm:spPr>
      <dgm:t>
        <a:bodyPr/>
        <a:lstStyle/>
        <a:p>
          <a:r>
            <a:rPr lang="en-US" dirty="0"/>
            <a:t>USE 4 SPIRITUAL RULES</a:t>
          </a:r>
        </a:p>
      </dgm:t>
    </dgm:pt>
    <dgm:pt modelId="{74E2758D-DD89-484A-A752-97934D6B104E}" type="parTrans" cxnId="{43690AD4-B5C7-4B70-84EF-855BDF57474E}">
      <dgm:prSet/>
      <dgm:spPr/>
      <dgm:t>
        <a:bodyPr/>
        <a:lstStyle/>
        <a:p>
          <a:endParaRPr lang="en-US"/>
        </a:p>
      </dgm:t>
    </dgm:pt>
    <dgm:pt modelId="{08CC5F1A-26B6-4C96-869C-5D4B5B57061A}" type="sibTrans" cxnId="{43690AD4-B5C7-4B70-84EF-855BDF57474E}">
      <dgm:prSet/>
      <dgm:spPr/>
      <dgm:t>
        <a:bodyPr/>
        <a:lstStyle/>
        <a:p>
          <a:endParaRPr lang="en-US"/>
        </a:p>
      </dgm:t>
    </dgm:pt>
    <dgm:pt modelId="{BB0A436D-EE53-44EF-B487-AA94AC1489EF}" type="pres">
      <dgm:prSet presAssocID="{39848073-72D1-4EE5-A001-F91674128A96}" presName="cycleMatrixDiagram" presStyleCnt="0">
        <dgm:presLayoutVars>
          <dgm:chMax val="1"/>
          <dgm:dir/>
          <dgm:animLvl val="lvl"/>
          <dgm:resizeHandles val="exact"/>
        </dgm:presLayoutVars>
      </dgm:prSet>
      <dgm:spPr/>
    </dgm:pt>
    <dgm:pt modelId="{571C6B13-8240-4FEE-A63D-692685A1C7A7}" type="pres">
      <dgm:prSet presAssocID="{39848073-72D1-4EE5-A001-F91674128A96}" presName="children" presStyleCnt="0"/>
      <dgm:spPr/>
    </dgm:pt>
    <dgm:pt modelId="{919428E1-C2C8-46B8-9FB6-61AC3DE19874}" type="pres">
      <dgm:prSet presAssocID="{39848073-72D1-4EE5-A001-F91674128A96}" presName="child1group" presStyleCnt="0"/>
      <dgm:spPr/>
    </dgm:pt>
    <dgm:pt modelId="{5F3C33BD-DB0B-47A0-9394-44C7B77243FF}" type="pres">
      <dgm:prSet presAssocID="{39848073-72D1-4EE5-A001-F91674128A96}" presName="child1" presStyleLbl="bgAcc1" presStyleIdx="0" presStyleCnt="4"/>
      <dgm:spPr/>
    </dgm:pt>
    <dgm:pt modelId="{97937060-3395-489C-B455-6910A05A99F6}" type="pres">
      <dgm:prSet presAssocID="{39848073-72D1-4EE5-A001-F91674128A96}" presName="child1Text" presStyleLbl="bgAcc1" presStyleIdx="0" presStyleCnt="4">
        <dgm:presLayoutVars>
          <dgm:bulletEnabled val="1"/>
        </dgm:presLayoutVars>
      </dgm:prSet>
      <dgm:spPr/>
    </dgm:pt>
    <dgm:pt modelId="{0B8D7360-1725-42AB-9B43-2F17AC5C80EF}" type="pres">
      <dgm:prSet presAssocID="{39848073-72D1-4EE5-A001-F91674128A96}" presName="child2group" presStyleCnt="0"/>
      <dgm:spPr/>
    </dgm:pt>
    <dgm:pt modelId="{22C15EEF-342A-4618-8511-C1F50F338009}" type="pres">
      <dgm:prSet presAssocID="{39848073-72D1-4EE5-A001-F91674128A96}" presName="child2" presStyleLbl="bgAcc1" presStyleIdx="1" presStyleCnt="4"/>
      <dgm:spPr/>
    </dgm:pt>
    <dgm:pt modelId="{60A22617-D4B1-438B-A4AB-32BC4D2AECA7}" type="pres">
      <dgm:prSet presAssocID="{39848073-72D1-4EE5-A001-F91674128A96}" presName="child2Text" presStyleLbl="bgAcc1" presStyleIdx="1" presStyleCnt="4">
        <dgm:presLayoutVars>
          <dgm:bulletEnabled val="1"/>
        </dgm:presLayoutVars>
      </dgm:prSet>
      <dgm:spPr/>
    </dgm:pt>
    <dgm:pt modelId="{56AE8269-EDA0-400B-B34D-BC186121B4F2}" type="pres">
      <dgm:prSet presAssocID="{39848073-72D1-4EE5-A001-F91674128A96}" presName="child3group" presStyleCnt="0"/>
      <dgm:spPr/>
    </dgm:pt>
    <dgm:pt modelId="{07DAE046-94CA-4EFE-BAFD-6D19DEC4D32E}" type="pres">
      <dgm:prSet presAssocID="{39848073-72D1-4EE5-A001-F91674128A96}" presName="child3" presStyleLbl="bgAcc1" presStyleIdx="2" presStyleCnt="4"/>
      <dgm:spPr/>
    </dgm:pt>
    <dgm:pt modelId="{A10C42DA-FC71-4D55-BD6E-183D637A505F}" type="pres">
      <dgm:prSet presAssocID="{39848073-72D1-4EE5-A001-F91674128A96}" presName="child3Text" presStyleLbl="bgAcc1" presStyleIdx="2" presStyleCnt="4">
        <dgm:presLayoutVars>
          <dgm:bulletEnabled val="1"/>
        </dgm:presLayoutVars>
      </dgm:prSet>
      <dgm:spPr/>
    </dgm:pt>
    <dgm:pt modelId="{732248AC-1DBB-4912-BE38-C1BF57475B69}" type="pres">
      <dgm:prSet presAssocID="{39848073-72D1-4EE5-A001-F91674128A96}" presName="child4group" presStyleCnt="0"/>
      <dgm:spPr/>
    </dgm:pt>
    <dgm:pt modelId="{D7D68523-4425-4CE4-A8D6-C999E2CEADA6}" type="pres">
      <dgm:prSet presAssocID="{39848073-72D1-4EE5-A001-F91674128A96}" presName="child4" presStyleLbl="bgAcc1" presStyleIdx="3" presStyleCnt="4"/>
      <dgm:spPr/>
    </dgm:pt>
    <dgm:pt modelId="{7FFBD89E-6D33-4B6B-9DCC-D3858613112E}" type="pres">
      <dgm:prSet presAssocID="{39848073-72D1-4EE5-A001-F91674128A96}" presName="child4Text" presStyleLbl="bgAcc1" presStyleIdx="3" presStyleCnt="4">
        <dgm:presLayoutVars>
          <dgm:bulletEnabled val="1"/>
        </dgm:presLayoutVars>
      </dgm:prSet>
      <dgm:spPr/>
    </dgm:pt>
    <dgm:pt modelId="{D36053D1-32AE-4411-9F69-9C208690D004}" type="pres">
      <dgm:prSet presAssocID="{39848073-72D1-4EE5-A001-F91674128A96}" presName="childPlaceholder" presStyleCnt="0"/>
      <dgm:spPr/>
    </dgm:pt>
    <dgm:pt modelId="{5CAC42DF-851D-4CCE-8A7A-9630E0249CCD}" type="pres">
      <dgm:prSet presAssocID="{39848073-72D1-4EE5-A001-F91674128A96}" presName="circle" presStyleCnt="0"/>
      <dgm:spPr/>
    </dgm:pt>
    <dgm:pt modelId="{1E17DA4E-73C3-463F-A8CB-A3FFF3E737B2}" type="pres">
      <dgm:prSet presAssocID="{39848073-72D1-4EE5-A001-F91674128A96}" presName="quadrant1" presStyleLbl="node1" presStyleIdx="0" presStyleCnt="4">
        <dgm:presLayoutVars>
          <dgm:chMax val="1"/>
          <dgm:bulletEnabled val="1"/>
        </dgm:presLayoutVars>
      </dgm:prSet>
      <dgm:spPr/>
    </dgm:pt>
    <dgm:pt modelId="{996C4EA3-EB42-409B-B512-40C61F3E02ED}" type="pres">
      <dgm:prSet presAssocID="{39848073-72D1-4EE5-A001-F91674128A96}" presName="quadrant2" presStyleLbl="node1" presStyleIdx="1" presStyleCnt="4">
        <dgm:presLayoutVars>
          <dgm:chMax val="1"/>
          <dgm:bulletEnabled val="1"/>
        </dgm:presLayoutVars>
      </dgm:prSet>
      <dgm:spPr/>
    </dgm:pt>
    <dgm:pt modelId="{CFFE2433-4177-4E2D-A992-09A5C77FC0CB}" type="pres">
      <dgm:prSet presAssocID="{39848073-72D1-4EE5-A001-F91674128A96}" presName="quadrant3" presStyleLbl="node1" presStyleIdx="2" presStyleCnt="4">
        <dgm:presLayoutVars>
          <dgm:chMax val="1"/>
          <dgm:bulletEnabled val="1"/>
        </dgm:presLayoutVars>
      </dgm:prSet>
      <dgm:spPr/>
    </dgm:pt>
    <dgm:pt modelId="{9E7005BD-6293-4EEB-91F6-408CE49F99C3}" type="pres">
      <dgm:prSet presAssocID="{39848073-72D1-4EE5-A001-F91674128A96}" presName="quadrant4" presStyleLbl="node1" presStyleIdx="3" presStyleCnt="4">
        <dgm:presLayoutVars>
          <dgm:chMax val="1"/>
          <dgm:bulletEnabled val="1"/>
        </dgm:presLayoutVars>
      </dgm:prSet>
      <dgm:spPr/>
    </dgm:pt>
    <dgm:pt modelId="{65C9C39E-A5D6-44C2-8050-CB301FD987AF}" type="pres">
      <dgm:prSet presAssocID="{39848073-72D1-4EE5-A001-F91674128A96}" presName="quadrantPlaceholder" presStyleCnt="0"/>
      <dgm:spPr/>
    </dgm:pt>
    <dgm:pt modelId="{26C4FB37-C0EA-4A15-80F4-425169C5E3E7}" type="pres">
      <dgm:prSet presAssocID="{39848073-72D1-4EE5-A001-F91674128A96}" presName="center1" presStyleLbl="fgShp" presStyleIdx="0" presStyleCnt="2" custScaleX="177296" custScaleY="177296"/>
      <dgm:spPr>
        <a:solidFill>
          <a:schemeClr val="tx1"/>
        </a:solidFill>
      </dgm:spPr>
    </dgm:pt>
    <dgm:pt modelId="{96D7D40C-F1F3-46E4-B99C-0545D3EECD3E}" type="pres">
      <dgm:prSet presAssocID="{39848073-72D1-4EE5-A001-F91674128A96}" presName="center2" presStyleLbl="fgShp" presStyleIdx="1" presStyleCnt="2" custScaleX="179907" custScaleY="179907"/>
      <dgm:spPr>
        <a:solidFill>
          <a:schemeClr val="tx1"/>
        </a:solidFill>
      </dgm:spPr>
    </dgm:pt>
  </dgm:ptLst>
  <dgm:cxnLst>
    <dgm:cxn modelId="{A1BDFA15-51CE-40EB-B571-DEDA49F6CFDB}" srcId="{E7E0CD63-D0A8-4024-B9F9-3DA55BEE4F2A}" destId="{086DA6AD-B190-4641-8EC3-77AA0B7F3977}" srcOrd="0" destOrd="0" parTransId="{DE6BD21D-6AAC-4E18-953A-720189AB4436}" sibTransId="{722A7977-34B8-412C-8AA6-7A36AD7CB41B}"/>
    <dgm:cxn modelId="{19ABC419-CE4E-411C-B5C0-2C819522B288}" type="presOf" srcId="{086DA6AD-B190-4641-8EC3-77AA0B7F3977}" destId="{97937060-3395-489C-B455-6910A05A99F6}" srcOrd="1" destOrd="0" presId="urn:microsoft.com/office/officeart/2005/8/layout/cycle4"/>
    <dgm:cxn modelId="{8EE1491D-0BCB-46DF-AFA9-B1C231421324}" srcId="{39848073-72D1-4EE5-A001-F91674128A96}" destId="{FDE9F6B2-7B5F-484D-97A2-0C32C0E120C8}" srcOrd="2" destOrd="0" parTransId="{6797B70A-ECDF-4DFB-AB59-7676D1DA39A5}" sibTransId="{66E8905B-36D3-4637-9A0B-A694E1015C0E}"/>
    <dgm:cxn modelId="{CA129923-95E4-452B-998F-4C8BDE11CDC5}" type="presOf" srcId="{EB77EBCF-EE8E-4326-AC6C-72B6C476BE83}" destId="{7FFBD89E-6D33-4B6B-9DCC-D3858613112E}" srcOrd="1" destOrd="0" presId="urn:microsoft.com/office/officeart/2005/8/layout/cycle4"/>
    <dgm:cxn modelId="{318A1824-0B93-4810-8C3D-0E592D08DD24}" type="presOf" srcId="{1C118D11-C79D-42BD-9E39-93E57BB8E461}" destId="{996C4EA3-EB42-409B-B512-40C61F3E02ED}" srcOrd="0" destOrd="0" presId="urn:microsoft.com/office/officeart/2005/8/layout/cycle4"/>
    <dgm:cxn modelId="{D1C7B32A-B743-4FD1-9320-0CB92193D4BB}" type="presOf" srcId="{587DD2F3-221B-47C3-B57B-847FC3FF19B0}" destId="{07DAE046-94CA-4EFE-BAFD-6D19DEC4D32E}" srcOrd="0" destOrd="0" presId="urn:microsoft.com/office/officeart/2005/8/layout/cycle4"/>
    <dgm:cxn modelId="{CD083F2F-29FA-4547-93A0-D2C92F0E9137}" type="presOf" srcId="{587DD2F3-221B-47C3-B57B-847FC3FF19B0}" destId="{A10C42DA-FC71-4D55-BD6E-183D637A505F}" srcOrd="1" destOrd="0" presId="urn:microsoft.com/office/officeart/2005/8/layout/cycle4"/>
    <dgm:cxn modelId="{0886D944-2B3E-45DE-A52A-4D4DB9EE5262}" type="presOf" srcId="{716CD440-C69A-458B-85D9-1C5F2E98FBEA}" destId="{22C15EEF-342A-4618-8511-C1F50F338009}" srcOrd="0" destOrd="0" presId="urn:microsoft.com/office/officeart/2005/8/layout/cycle4"/>
    <dgm:cxn modelId="{35A3F24F-6639-4838-9046-D0C0360EC57A}" type="presOf" srcId="{FDE9F6B2-7B5F-484D-97A2-0C32C0E120C8}" destId="{CFFE2433-4177-4E2D-A992-09A5C77FC0CB}" srcOrd="0" destOrd="0" presId="urn:microsoft.com/office/officeart/2005/8/layout/cycle4"/>
    <dgm:cxn modelId="{AE442B50-7B90-4989-977C-DCBD67D6ADAC}" type="presOf" srcId="{EB77EBCF-EE8E-4326-AC6C-72B6C476BE83}" destId="{D7D68523-4425-4CE4-A8D6-C999E2CEADA6}" srcOrd="0" destOrd="0" presId="urn:microsoft.com/office/officeart/2005/8/layout/cycle4"/>
    <dgm:cxn modelId="{C874A87C-0F74-411B-A248-C18E5CB24123}" type="presOf" srcId="{E7E0CD63-D0A8-4024-B9F9-3DA55BEE4F2A}" destId="{1E17DA4E-73C3-463F-A8CB-A3FFF3E737B2}" srcOrd="0" destOrd="0" presId="urn:microsoft.com/office/officeart/2005/8/layout/cycle4"/>
    <dgm:cxn modelId="{6DCBCA7C-3971-42AA-8FBC-2406912637C3}" srcId="{1C118D11-C79D-42BD-9E39-93E57BB8E461}" destId="{716CD440-C69A-458B-85D9-1C5F2E98FBEA}" srcOrd="0" destOrd="0" parTransId="{D0F19C3A-C8C9-48E5-89EC-C0B3BA7C2C30}" sibTransId="{9FE3DC63-3937-40F9-A5FA-68A36A04DE4D}"/>
    <dgm:cxn modelId="{5876117D-2398-497B-8493-2DD7B469713F}" type="presOf" srcId="{4F4E3007-7A34-4DF7-9E2E-19148E59E362}" destId="{9E7005BD-6293-4EEB-91F6-408CE49F99C3}" srcOrd="0" destOrd="0" presId="urn:microsoft.com/office/officeart/2005/8/layout/cycle4"/>
    <dgm:cxn modelId="{D722DD82-5B4D-4D68-8FE8-D5EBDB4D1F75}" srcId="{39848073-72D1-4EE5-A001-F91674128A96}" destId="{E7E0CD63-D0A8-4024-B9F9-3DA55BEE4F2A}" srcOrd="0" destOrd="0" parTransId="{27827914-6778-468A-BF70-56E8DE15BF89}" sibTransId="{FE9EA3A3-2AE7-40D9-9055-2CDD77DCC2A8}"/>
    <dgm:cxn modelId="{16B4C592-C22C-4DEF-B928-BC7677D4974C}" srcId="{39848073-72D1-4EE5-A001-F91674128A96}" destId="{4F4E3007-7A34-4DF7-9E2E-19148E59E362}" srcOrd="3" destOrd="0" parTransId="{2859CC5E-7369-4091-B166-5D5A7C45382C}" sibTransId="{DA5DAF92-BCE0-462C-8AC5-8A884160BF63}"/>
    <dgm:cxn modelId="{D9075AA8-4EA1-42A8-9278-FE880F1E2150}" type="presOf" srcId="{716CD440-C69A-458B-85D9-1C5F2E98FBEA}" destId="{60A22617-D4B1-438B-A4AB-32BC4D2AECA7}" srcOrd="1" destOrd="0" presId="urn:microsoft.com/office/officeart/2005/8/layout/cycle4"/>
    <dgm:cxn modelId="{F0BEC5B3-5582-4630-B326-445EC2A10647}" srcId="{39848073-72D1-4EE5-A001-F91674128A96}" destId="{1C118D11-C79D-42BD-9E39-93E57BB8E461}" srcOrd="1" destOrd="0" parTransId="{9BBF06C4-73E1-4400-A58B-D367ECED48CC}" sibTransId="{72872FCE-179E-44BC-9979-642BFFBEA9A2}"/>
    <dgm:cxn modelId="{6CB74EC6-A156-425C-B359-39732E4F74B1}" srcId="{FDE9F6B2-7B5F-484D-97A2-0C32C0E120C8}" destId="{587DD2F3-221B-47C3-B57B-847FC3FF19B0}" srcOrd="0" destOrd="0" parTransId="{7DA05F09-3311-4C30-B35C-C4EBE31EC162}" sibTransId="{DA9F7D83-EA74-4F24-AD27-32F62627F662}"/>
    <dgm:cxn modelId="{43690AD4-B5C7-4B70-84EF-855BDF57474E}" srcId="{4F4E3007-7A34-4DF7-9E2E-19148E59E362}" destId="{EB77EBCF-EE8E-4326-AC6C-72B6C476BE83}" srcOrd="0" destOrd="0" parTransId="{74E2758D-DD89-484A-A752-97934D6B104E}" sibTransId="{08CC5F1A-26B6-4C96-869C-5D4B5B57061A}"/>
    <dgm:cxn modelId="{A23985E4-F489-4E89-A4CF-0744E4EED63A}" type="presOf" srcId="{39848073-72D1-4EE5-A001-F91674128A96}" destId="{BB0A436D-EE53-44EF-B487-AA94AC1489EF}" srcOrd="0" destOrd="0" presId="urn:microsoft.com/office/officeart/2005/8/layout/cycle4"/>
    <dgm:cxn modelId="{900F53F8-966E-4A91-AACC-B4BE887F1CA2}" type="presOf" srcId="{086DA6AD-B190-4641-8EC3-77AA0B7F3977}" destId="{5F3C33BD-DB0B-47A0-9394-44C7B77243FF}" srcOrd="0" destOrd="0" presId="urn:microsoft.com/office/officeart/2005/8/layout/cycle4"/>
    <dgm:cxn modelId="{210F3755-E462-44E6-B5A0-2B5E240BA931}" type="presParOf" srcId="{BB0A436D-EE53-44EF-B487-AA94AC1489EF}" destId="{571C6B13-8240-4FEE-A63D-692685A1C7A7}" srcOrd="0" destOrd="0" presId="urn:microsoft.com/office/officeart/2005/8/layout/cycle4"/>
    <dgm:cxn modelId="{0FF885B7-9100-4B3D-9332-2A621DF85AA7}" type="presParOf" srcId="{571C6B13-8240-4FEE-A63D-692685A1C7A7}" destId="{919428E1-C2C8-46B8-9FB6-61AC3DE19874}" srcOrd="0" destOrd="0" presId="urn:microsoft.com/office/officeart/2005/8/layout/cycle4"/>
    <dgm:cxn modelId="{7152DADB-7FF3-4D4E-9959-889E6B584A36}" type="presParOf" srcId="{919428E1-C2C8-46B8-9FB6-61AC3DE19874}" destId="{5F3C33BD-DB0B-47A0-9394-44C7B77243FF}" srcOrd="0" destOrd="0" presId="urn:microsoft.com/office/officeart/2005/8/layout/cycle4"/>
    <dgm:cxn modelId="{CE1F1E2F-D0C1-4E74-B119-002E7D711583}" type="presParOf" srcId="{919428E1-C2C8-46B8-9FB6-61AC3DE19874}" destId="{97937060-3395-489C-B455-6910A05A99F6}" srcOrd="1" destOrd="0" presId="urn:microsoft.com/office/officeart/2005/8/layout/cycle4"/>
    <dgm:cxn modelId="{B2707186-2644-40D6-A7F3-B79848C1BBE8}" type="presParOf" srcId="{571C6B13-8240-4FEE-A63D-692685A1C7A7}" destId="{0B8D7360-1725-42AB-9B43-2F17AC5C80EF}" srcOrd="1" destOrd="0" presId="urn:microsoft.com/office/officeart/2005/8/layout/cycle4"/>
    <dgm:cxn modelId="{37019352-DDD4-41E9-A313-9BFDF80898CF}" type="presParOf" srcId="{0B8D7360-1725-42AB-9B43-2F17AC5C80EF}" destId="{22C15EEF-342A-4618-8511-C1F50F338009}" srcOrd="0" destOrd="0" presId="urn:microsoft.com/office/officeart/2005/8/layout/cycle4"/>
    <dgm:cxn modelId="{6DE25A64-20C8-42C4-BE70-ED298E2F5890}" type="presParOf" srcId="{0B8D7360-1725-42AB-9B43-2F17AC5C80EF}" destId="{60A22617-D4B1-438B-A4AB-32BC4D2AECA7}" srcOrd="1" destOrd="0" presId="urn:microsoft.com/office/officeart/2005/8/layout/cycle4"/>
    <dgm:cxn modelId="{345F261A-6AB4-4265-8A87-05297BC9EC4E}" type="presParOf" srcId="{571C6B13-8240-4FEE-A63D-692685A1C7A7}" destId="{56AE8269-EDA0-400B-B34D-BC186121B4F2}" srcOrd="2" destOrd="0" presId="urn:microsoft.com/office/officeart/2005/8/layout/cycle4"/>
    <dgm:cxn modelId="{B775679E-5961-4543-85F1-78CB9F6B9A1C}" type="presParOf" srcId="{56AE8269-EDA0-400B-B34D-BC186121B4F2}" destId="{07DAE046-94CA-4EFE-BAFD-6D19DEC4D32E}" srcOrd="0" destOrd="0" presId="urn:microsoft.com/office/officeart/2005/8/layout/cycle4"/>
    <dgm:cxn modelId="{CCFD65E1-1DDE-44F0-A62C-ECE54306476B}" type="presParOf" srcId="{56AE8269-EDA0-400B-B34D-BC186121B4F2}" destId="{A10C42DA-FC71-4D55-BD6E-183D637A505F}" srcOrd="1" destOrd="0" presId="urn:microsoft.com/office/officeart/2005/8/layout/cycle4"/>
    <dgm:cxn modelId="{F1246977-CB52-4E6D-864E-082FC963BDA2}" type="presParOf" srcId="{571C6B13-8240-4FEE-A63D-692685A1C7A7}" destId="{732248AC-1DBB-4912-BE38-C1BF57475B69}" srcOrd="3" destOrd="0" presId="urn:microsoft.com/office/officeart/2005/8/layout/cycle4"/>
    <dgm:cxn modelId="{BEEB64C6-C8C8-4D18-AA10-6CF84D859ECA}" type="presParOf" srcId="{732248AC-1DBB-4912-BE38-C1BF57475B69}" destId="{D7D68523-4425-4CE4-A8D6-C999E2CEADA6}" srcOrd="0" destOrd="0" presId="urn:microsoft.com/office/officeart/2005/8/layout/cycle4"/>
    <dgm:cxn modelId="{03F817C8-F942-4A14-A418-B7870D50F29B}" type="presParOf" srcId="{732248AC-1DBB-4912-BE38-C1BF57475B69}" destId="{7FFBD89E-6D33-4B6B-9DCC-D3858613112E}" srcOrd="1" destOrd="0" presId="urn:microsoft.com/office/officeart/2005/8/layout/cycle4"/>
    <dgm:cxn modelId="{27A81D78-87AC-453E-A381-2B4A6BE5AB60}" type="presParOf" srcId="{571C6B13-8240-4FEE-A63D-692685A1C7A7}" destId="{D36053D1-32AE-4411-9F69-9C208690D004}" srcOrd="4" destOrd="0" presId="urn:microsoft.com/office/officeart/2005/8/layout/cycle4"/>
    <dgm:cxn modelId="{9ED58D91-29B5-4418-B153-BFBB33270975}" type="presParOf" srcId="{BB0A436D-EE53-44EF-B487-AA94AC1489EF}" destId="{5CAC42DF-851D-4CCE-8A7A-9630E0249CCD}" srcOrd="1" destOrd="0" presId="urn:microsoft.com/office/officeart/2005/8/layout/cycle4"/>
    <dgm:cxn modelId="{1187CCCC-7EF0-4534-9559-1F02A96FC60D}" type="presParOf" srcId="{5CAC42DF-851D-4CCE-8A7A-9630E0249CCD}" destId="{1E17DA4E-73C3-463F-A8CB-A3FFF3E737B2}" srcOrd="0" destOrd="0" presId="urn:microsoft.com/office/officeart/2005/8/layout/cycle4"/>
    <dgm:cxn modelId="{AF49F13D-5D78-416A-9685-67785F6171B9}" type="presParOf" srcId="{5CAC42DF-851D-4CCE-8A7A-9630E0249CCD}" destId="{996C4EA3-EB42-409B-B512-40C61F3E02ED}" srcOrd="1" destOrd="0" presId="urn:microsoft.com/office/officeart/2005/8/layout/cycle4"/>
    <dgm:cxn modelId="{34C53DCD-EB0E-4890-AFB5-59805ACA5A57}" type="presParOf" srcId="{5CAC42DF-851D-4CCE-8A7A-9630E0249CCD}" destId="{CFFE2433-4177-4E2D-A992-09A5C77FC0CB}" srcOrd="2" destOrd="0" presId="urn:microsoft.com/office/officeart/2005/8/layout/cycle4"/>
    <dgm:cxn modelId="{E84214AA-4752-461C-A26E-745014BD1600}" type="presParOf" srcId="{5CAC42DF-851D-4CCE-8A7A-9630E0249CCD}" destId="{9E7005BD-6293-4EEB-91F6-408CE49F99C3}" srcOrd="3" destOrd="0" presId="urn:microsoft.com/office/officeart/2005/8/layout/cycle4"/>
    <dgm:cxn modelId="{D83FC8D3-5869-46A9-900F-4DAFD3E7ED7C}" type="presParOf" srcId="{5CAC42DF-851D-4CCE-8A7A-9630E0249CCD}" destId="{65C9C39E-A5D6-44C2-8050-CB301FD987AF}" srcOrd="4" destOrd="0" presId="urn:microsoft.com/office/officeart/2005/8/layout/cycle4"/>
    <dgm:cxn modelId="{DF6A7E9E-BE52-443F-97D5-A5098AFA2844}" type="presParOf" srcId="{BB0A436D-EE53-44EF-B487-AA94AC1489EF}" destId="{26C4FB37-C0EA-4A15-80F4-425169C5E3E7}" srcOrd="2" destOrd="0" presId="urn:microsoft.com/office/officeart/2005/8/layout/cycle4"/>
    <dgm:cxn modelId="{FB8EA8C5-1649-4E81-B1F4-A10DE91DA667}" type="presParOf" srcId="{BB0A436D-EE53-44EF-B487-AA94AC1489EF}" destId="{96D7D40C-F1F3-46E4-B99C-0545D3EECD3E}"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004006-A1D3-44F5-BA78-B26083D323E8}" type="doc">
      <dgm:prSet loTypeId="urn:microsoft.com/office/officeart/2005/8/layout/hProcess4" loCatId="process" qsTypeId="urn:microsoft.com/office/officeart/2005/8/quickstyle/3d3" qsCatId="3D" csTypeId="urn:microsoft.com/office/officeart/2005/8/colors/colorful1" csCatId="colorful" phldr="1"/>
      <dgm:spPr/>
      <dgm:t>
        <a:bodyPr/>
        <a:lstStyle/>
        <a:p>
          <a:endParaRPr lang="en-US"/>
        </a:p>
      </dgm:t>
    </dgm:pt>
    <dgm:pt modelId="{EC520CB4-C522-4515-987F-CEA87871B05C}">
      <dgm:prSet phldrT="[Text]"/>
      <dgm:spPr/>
      <dgm:t>
        <a:bodyPr/>
        <a:lstStyle/>
        <a:p>
          <a:r>
            <a:rPr lang="en-US" dirty="0"/>
            <a:t>EMPATHIZE</a:t>
          </a:r>
        </a:p>
      </dgm:t>
    </dgm:pt>
    <dgm:pt modelId="{ED8580EE-E911-4206-A517-36030F5E8E61}" type="parTrans" cxnId="{3832C497-841D-4E8D-9038-1FECF53B4AA7}">
      <dgm:prSet/>
      <dgm:spPr/>
      <dgm:t>
        <a:bodyPr/>
        <a:lstStyle/>
        <a:p>
          <a:endParaRPr lang="en-US"/>
        </a:p>
      </dgm:t>
    </dgm:pt>
    <dgm:pt modelId="{703158E5-C683-4C02-AD7D-703A1A56FBA8}" type="sibTrans" cxnId="{3832C497-841D-4E8D-9038-1FECF53B4AA7}">
      <dgm:prSet/>
      <dgm:spPr/>
      <dgm:t>
        <a:bodyPr/>
        <a:lstStyle/>
        <a:p>
          <a:endParaRPr lang="en-US"/>
        </a:p>
      </dgm:t>
    </dgm:pt>
    <dgm:pt modelId="{9CD58D08-F939-4B7A-AB5F-BFD3FB5D84F6}">
      <dgm:prSet phldrT="[Text]"/>
      <dgm:spPr/>
      <dgm:t>
        <a:bodyPr/>
        <a:lstStyle/>
        <a:p>
          <a:r>
            <a:rPr lang="en-US" dirty="0"/>
            <a:t>Persona</a:t>
          </a:r>
        </a:p>
      </dgm:t>
    </dgm:pt>
    <dgm:pt modelId="{C1A78625-E61A-401B-9B2F-42FBE4094A84}" type="parTrans" cxnId="{3583C936-7EF6-46DF-ACF6-8C6364FB4DAA}">
      <dgm:prSet/>
      <dgm:spPr/>
      <dgm:t>
        <a:bodyPr/>
        <a:lstStyle/>
        <a:p>
          <a:endParaRPr lang="en-US"/>
        </a:p>
      </dgm:t>
    </dgm:pt>
    <dgm:pt modelId="{4315A2BB-41CD-4C5D-810D-FFB0060820F5}" type="sibTrans" cxnId="{3583C936-7EF6-46DF-ACF6-8C6364FB4DAA}">
      <dgm:prSet/>
      <dgm:spPr/>
      <dgm:t>
        <a:bodyPr/>
        <a:lstStyle/>
        <a:p>
          <a:endParaRPr lang="en-US"/>
        </a:p>
      </dgm:t>
    </dgm:pt>
    <dgm:pt modelId="{A125E0E9-74A0-45B1-A43C-830599AC55E4}">
      <dgm:prSet phldrT="[Text]"/>
      <dgm:spPr/>
      <dgm:t>
        <a:bodyPr/>
        <a:lstStyle/>
        <a:p>
          <a:r>
            <a:rPr lang="en-US" dirty="0"/>
            <a:t>Decisions</a:t>
          </a:r>
        </a:p>
      </dgm:t>
    </dgm:pt>
    <dgm:pt modelId="{B7535D51-627C-40FA-9DED-595E79F75D05}" type="parTrans" cxnId="{6CB6A9A9-B608-4535-A565-C7EFD8F0C565}">
      <dgm:prSet/>
      <dgm:spPr/>
      <dgm:t>
        <a:bodyPr/>
        <a:lstStyle/>
        <a:p>
          <a:endParaRPr lang="en-US"/>
        </a:p>
      </dgm:t>
    </dgm:pt>
    <dgm:pt modelId="{96AE5787-0274-4F76-9E01-A141286326AE}" type="sibTrans" cxnId="{6CB6A9A9-B608-4535-A565-C7EFD8F0C565}">
      <dgm:prSet/>
      <dgm:spPr/>
      <dgm:t>
        <a:bodyPr/>
        <a:lstStyle/>
        <a:p>
          <a:endParaRPr lang="en-US"/>
        </a:p>
      </dgm:t>
    </dgm:pt>
    <dgm:pt modelId="{AC4990C8-1607-42C3-A33C-DC306B55E05D}">
      <dgm:prSet phldrT="[Text]"/>
      <dgm:spPr/>
      <dgm:t>
        <a:bodyPr/>
        <a:lstStyle/>
        <a:p>
          <a:r>
            <a:rPr lang="en-US" dirty="0"/>
            <a:t>DEFINE</a:t>
          </a:r>
        </a:p>
      </dgm:t>
    </dgm:pt>
    <dgm:pt modelId="{90CF0C07-9A2C-4E84-BE4A-0835678125FA}" type="parTrans" cxnId="{4EB23FD2-6B27-4CB2-B978-F86B24453C8E}">
      <dgm:prSet/>
      <dgm:spPr/>
      <dgm:t>
        <a:bodyPr/>
        <a:lstStyle/>
        <a:p>
          <a:endParaRPr lang="en-US"/>
        </a:p>
      </dgm:t>
    </dgm:pt>
    <dgm:pt modelId="{65DF18F1-3A57-4E3A-99D3-4D149BEEE54C}" type="sibTrans" cxnId="{4EB23FD2-6B27-4CB2-B978-F86B24453C8E}">
      <dgm:prSet/>
      <dgm:spPr/>
      <dgm:t>
        <a:bodyPr/>
        <a:lstStyle/>
        <a:p>
          <a:endParaRPr lang="en-US"/>
        </a:p>
      </dgm:t>
    </dgm:pt>
    <dgm:pt modelId="{7D394836-3614-4B4F-87D0-A79DA14EFE68}">
      <dgm:prSet phldrT="[Text]"/>
      <dgm:spPr/>
      <dgm:t>
        <a:bodyPr/>
        <a:lstStyle/>
        <a:p>
          <a:r>
            <a:rPr lang="en-US" dirty="0"/>
            <a:t>Seek to Understand</a:t>
          </a:r>
        </a:p>
      </dgm:t>
    </dgm:pt>
    <dgm:pt modelId="{2BB74024-B6C6-4890-B8D1-4438E7714958}" type="parTrans" cxnId="{1FE52684-2B38-4A4B-82D6-AC2F5213BDF7}">
      <dgm:prSet/>
      <dgm:spPr/>
      <dgm:t>
        <a:bodyPr/>
        <a:lstStyle/>
        <a:p>
          <a:endParaRPr lang="en-US"/>
        </a:p>
      </dgm:t>
    </dgm:pt>
    <dgm:pt modelId="{D7466C45-A7E6-4310-B939-4D4E860E8B70}" type="sibTrans" cxnId="{1FE52684-2B38-4A4B-82D6-AC2F5213BDF7}">
      <dgm:prSet/>
      <dgm:spPr/>
      <dgm:t>
        <a:bodyPr/>
        <a:lstStyle/>
        <a:p>
          <a:endParaRPr lang="en-US"/>
        </a:p>
      </dgm:t>
    </dgm:pt>
    <dgm:pt modelId="{8AB5E4B0-0052-4E9E-B881-A73C4869D3FB}">
      <dgm:prSet phldrT="[Text]"/>
      <dgm:spPr/>
      <dgm:t>
        <a:bodyPr/>
        <a:lstStyle/>
        <a:p>
          <a:r>
            <a:rPr lang="en-US" dirty="0"/>
            <a:t>Non </a:t>
          </a:r>
          <a:r>
            <a:rPr lang="en-US" dirty="0" err="1"/>
            <a:t>Judgemental</a:t>
          </a:r>
          <a:endParaRPr lang="en-US" dirty="0"/>
        </a:p>
      </dgm:t>
    </dgm:pt>
    <dgm:pt modelId="{E9ACDFA9-5AC7-4CA6-B837-F11AE7D83118}" type="parTrans" cxnId="{0B006F0C-2FEB-46C2-AFCD-B5FF89C18A4B}">
      <dgm:prSet/>
      <dgm:spPr/>
      <dgm:t>
        <a:bodyPr/>
        <a:lstStyle/>
        <a:p>
          <a:endParaRPr lang="en-US"/>
        </a:p>
      </dgm:t>
    </dgm:pt>
    <dgm:pt modelId="{E965D390-D9ED-48D2-938F-057F5D5B08D4}" type="sibTrans" cxnId="{0B006F0C-2FEB-46C2-AFCD-B5FF89C18A4B}">
      <dgm:prSet/>
      <dgm:spPr/>
      <dgm:t>
        <a:bodyPr/>
        <a:lstStyle/>
        <a:p>
          <a:endParaRPr lang="en-US"/>
        </a:p>
      </dgm:t>
    </dgm:pt>
    <dgm:pt modelId="{296C193E-3E1E-4B6A-84E7-CE49121C213B}">
      <dgm:prSet phldrT="[Text]"/>
      <dgm:spPr/>
      <dgm:t>
        <a:bodyPr/>
        <a:lstStyle/>
        <a:p>
          <a:r>
            <a:rPr lang="en-US" dirty="0"/>
            <a:t>IDEATE</a:t>
          </a:r>
        </a:p>
      </dgm:t>
    </dgm:pt>
    <dgm:pt modelId="{CE311DE8-88CF-4CBB-958B-4F02D6D0C4C3}" type="parTrans" cxnId="{6C1B3D70-9A4C-421A-9498-947ECE50BA63}">
      <dgm:prSet/>
      <dgm:spPr/>
      <dgm:t>
        <a:bodyPr/>
        <a:lstStyle/>
        <a:p>
          <a:endParaRPr lang="en-US"/>
        </a:p>
      </dgm:t>
    </dgm:pt>
    <dgm:pt modelId="{34830EBC-2EA4-4B99-AE29-BC42BC10E4F3}" type="sibTrans" cxnId="{6C1B3D70-9A4C-421A-9498-947ECE50BA63}">
      <dgm:prSet/>
      <dgm:spPr/>
      <dgm:t>
        <a:bodyPr/>
        <a:lstStyle/>
        <a:p>
          <a:endParaRPr lang="en-US"/>
        </a:p>
      </dgm:t>
    </dgm:pt>
    <dgm:pt modelId="{E8C1A72F-A52F-45BD-846F-A27B8857DBDA}">
      <dgm:prSet phldrT="[Text]"/>
      <dgm:spPr/>
      <dgm:t>
        <a:bodyPr/>
        <a:lstStyle/>
        <a:p>
          <a:r>
            <a:rPr lang="en-US" dirty="0"/>
            <a:t>Prioritize</a:t>
          </a:r>
        </a:p>
      </dgm:t>
    </dgm:pt>
    <dgm:pt modelId="{B3FAC56E-3DC1-426F-B008-CA6DB0C8F526}" type="parTrans" cxnId="{E92AA440-5A4B-45E3-A4DC-EA2B851F9617}">
      <dgm:prSet/>
      <dgm:spPr/>
      <dgm:t>
        <a:bodyPr/>
        <a:lstStyle/>
        <a:p>
          <a:endParaRPr lang="en-US"/>
        </a:p>
      </dgm:t>
    </dgm:pt>
    <dgm:pt modelId="{FDC30A52-0AC2-49D3-8561-0C3751E5B629}" type="sibTrans" cxnId="{E92AA440-5A4B-45E3-A4DC-EA2B851F9617}">
      <dgm:prSet/>
      <dgm:spPr/>
      <dgm:t>
        <a:bodyPr/>
        <a:lstStyle/>
        <a:p>
          <a:endParaRPr lang="en-US"/>
        </a:p>
      </dgm:t>
    </dgm:pt>
    <dgm:pt modelId="{4D1E32AB-F273-494E-85D5-9B703198B905}">
      <dgm:prSet phldrT="[Text]"/>
      <dgm:spPr/>
      <dgm:t>
        <a:bodyPr/>
        <a:lstStyle/>
        <a:p>
          <a:r>
            <a:rPr lang="en-US" dirty="0"/>
            <a:t>Share &amp; Feedback</a:t>
          </a:r>
        </a:p>
      </dgm:t>
    </dgm:pt>
    <dgm:pt modelId="{2ADAE934-C6AC-47FD-B2A1-9A75D2A19550}" type="parTrans" cxnId="{5248A591-7FC8-4E1B-B3F3-16DF60A7BD8D}">
      <dgm:prSet/>
      <dgm:spPr/>
      <dgm:t>
        <a:bodyPr/>
        <a:lstStyle/>
        <a:p>
          <a:endParaRPr lang="en-US"/>
        </a:p>
      </dgm:t>
    </dgm:pt>
    <dgm:pt modelId="{E8C3EAE5-837C-4A6F-8201-6C8A4F85DDE7}" type="sibTrans" cxnId="{5248A591-7FC8-4E1B-B3F3-16DF60A7BD8D}">
      <dgm:prSet/>
      <dgm:spPr/>
      <dgm:t>
        <a:bodyPr/>
        <a:lstStyle/>
        <a:p>
          <a:endParaRPr lang="en-US"/>
        </a:p>
      </dgm:t>
    </dgm:pt>
    <dgm:pt modelId="{521E2F48-5619-4F8A-8F0E-53D0FCFEA752}">
      <dgm:prSet phldrT="[Text]"/>
      <dgm:spPr/>
      <dgm:t>
        <a:bodyPr/>
        <a:lstStyle/>
        <a:p>
          <a:r>
            <a:rPr lang="en-US" dirty="0"/>
            <a:t>PROTOTYPE</a:t>
          </a:r>
        </a:p>
      </dgm:t>
    </dgm:pt>
    <dgm:pt modelId="{8FECECEE-BE68-4405-8760-7472FBD82C87}" type="parTrans" cxnId="{9836C3F2-7DBC-46FA-B2CA-E6B651FAE36C}">
      <dgm:prSet/>
      <dgm:spPr/>
      <dgm:t>
        <a:bodyPr/>
        <a:lstStyle/>
        <a:p>
          <a:endParaRPr lang="en-US"/>
        </a:p>
      </dgm:t>
    </dgm:pt>
    <dgm:pt modelId="{464C91F4-356B-4E7B-9CC8-AA9A2CDC729F}" type="sibTrans" cxnId="{9836C3F2-7DBC-46FA-B2CA-E6B651FAE36C}">
      <dgm:prSet/>
      <dgm:spPr/>
      <dgm:t>
        <a:bodyPr/>
        <a:lstStyle/>
        <a:p>
          <a:endParaRPr lang="en-US"/>
        </a:p>
      </dgm:t>
    </dgm:pt>
    <dgm:pt modelId="{84BBEF99-0BC8-4DC1-B7E8-076B4AE9D9E3}">
      <dgm:prSet phldrT="[Text]"/>
      <dgm:spPr/>
      <dgm:t>
        <a:bodyPr/>
        <a:lstStyle/>
        <a:p>
          <a:r>
            <a:rPr lang="en-US" dirty="0"/>
            <a:t>TEST</a:t>
          </a:r>
        </a:p>
      </dgm:t>
    </dgm:pt>
    <dgm:pt modelId="{C2C6C44E-346D-4075-8BF3-AC882BFE1556}" type="parTrans" cxnId="{56DA8BA4-23C3-4ADD-A189-1BF565C13127}">
      <dgm:prSet/>
      <dgm:spPr/>
      <dgm:t>
        <a:bodyPr/>
        <a:lstStyle/>
        <a:p>
          <a:endParaRPr lang="en-US"/>
        </a:p>
      </dgm:t>
    </dgm:pt>
    <dgm:pt modelId="{586DDB67-C72A-4637-8E27-FA29146A6522}" type="sibTrans" cxnId="{56DA8BA4-23C3-4ADD-A189-1BF565C13127}">
      <dgm:prSet/>
      <dgm:spPr/>
      <dgm:t>
        <a:bodyPr/>
        <a:lstStyle/>
        <a:p>
          <a:endParaRPr lang="en-US"/>
        </a:p>
      </dgm:t>
    </dgm:pt>
    <dgm:pt modelId="{715B0379-CC60-4AE8-A4D8-00CAEC5B747C}">
      <dgm:prSet phldrT="[Text]"/>
      <dgm:spPr/>
      <dgm:t>
        <a:bodyPr/>
        <a:lstStyle/>
        <a:p>
          <a:r>
            <a:rPr lang="en-US" dirty="0"/>
            <a:t>Iterate</a:t>
          </a:r>
        </a:p>
      </dgm:t>
    </dgm:pt>
    <dgm:pt modelId="{52FC1779-DFD8-4911-A599-2CDCE3814BA5}" type="parTrans" cxnId="{19421FCC-4B01-497C-A5BF-2F34ADB6C706}">
      <dgm:prSet/>
      <dgm:spPr/>
      <dgm:t>
        <a:bodyPr/>
        <a:lstStyle/>
        <a:p>
          <a:endParaRPr lang="en-US"/>
        </a:p>
      </dgm:t>
    </dgm:pt>
    <dgm:pt modelId="{E95026DE-A1A6-462F-8214-C173969B410C}" type="sibTrans" cxnId="{19421FCC-4B01-497C-A5BF-2F34ADB6C706}">
      <dgm:prSet/>
      <dgm:spPr/>
      <dgm:t>
        <a:bodyPr/>
        <a:lstStyle/>
        <a:p>
          <a:endParaRPr lang="en-US"/>
        </a:p>
      </dgm:t>
    </dgm:pt>
    <dgm:pt modelId="{52DE13DD-0700-4674-ACED-3C03D08E4595}">
      <dgm:prSet phldrT="[Text]"/>
      <dgm:spPr/>
      <dgm:t>
        <a:bodyPr/>
        <a:lstStyle/>
        <a:p>
          <a:r>
            <a:rPr lang="en-US" dirty="0"/>
            <a:t>Keep It Simple</a:t>
          </a:r>
        </a:p>
      </dgm:t>
    </dgm:pt>
    <dgm:pt modelId="{7B3B8EE1-4150-414F-9CE5-5520C89AB3C8}" type="parTrans" cxnId="{487C6730-4BE6-4CA0-B46A-336E11A9CB88}">
      <dgm:prSet/>
      <dgm:spPr/>
      <dgm:t>
        <a:bodyPr/>
        <a:lstStyle/>
        <a:p>
          <a:endParaRPr lang="en-US"/>
        </a:p>
      </dgm:t>
    </dgm:pt>
    <dgm:pt modelId="{B275A0BF-DA76-4547-A1AA-115C490D2A0C}" type="sibTrans" cxnId="{487C6730-4BE6-4CA0-B46A-336E11A9CB88}">
      <dgm:prSet/>
      <dgm:spPr/>
      <dgm:t>
        <a:bodyPr/>
        <a:lstStyle/>
        <a:p>
          <a:endParaRPr lang="en-US"/>
        </a:p>
      </dgm:t>
    </dgm:pt>
    <dgm:pt modelId="{745058F9-AC07-46A4-9F9E-BF54CC7438A0}">
      <dgm:prSet phldrT="[Text]"/>
      <dgm:spPr/>
      <dgm:t>
        <a:bodyPr/>
        <a:lstStyle/>
        <a:p>
          <a:r>
            <a:rPr lang="en-US" dirty="0"/>
            <a:t>Challenges</a:t>
          </a:r>
        </a:p>
      </dgm:t>
    </dgm:pt>
    <dgm:pt modelId="{F193B976-DEF5-43EA-B84B-C4471A69A9F5}" type="parTrans" cxnId="{67DBE3AA-A225-4034-B49F-FF09FE100511}">
      <dgm:prSet/>
      <dgm:spPr/>
      <dgm:t>
        <a:bodyPr/>
        <a:lstStyle/>
        <a:p>
          <a:endParaRPr lang="en-US"/>
        </a:p>
      </dgm:t>
    </dgm:pt>
    <dgm:pt modelId="{208DC558-0367-4234-8A5B-40937CECBE76}" type="sibTrans" cxnId="{67DBE3AA-A225-4034-B49F-FF09FE100511}">
      <dgm:prSet/>
      <dgm:spPr/>
      <dgm:t>
        <a:bodyPr/>
        <a:lstStyle/>
        <a:p>
          <a:endParaRPr lang="en-US"/>
        </a:p>
      </dgm:t>
    </dgm:pt>
    <dgm:pt modelId="{57E43FAB-8EB8-4241-B5E2-1C3914B5811C}">
      <dgm:prSet phldrT="[Text]"/>
      <dgm:spPr/>
      <dgm:t>
        <a:bodyPr/>
        <a:lstStyle/>
        <a:p>
          <a:r>
            <a:rPr lang="en-US" dirty="0"/>
            <a:t>Pain Points</a:t>
          </a:r>
        </a:p>
      </dgm:t>
    </dgm:pt>
    <dgm:pt modelId="{346ECF44-9D1B-4D5C-9789-A0E332E6F682}" type="parTrans" cxnId="{0190B2A4-D41B-4D1D-A4C5-8D656886F64F}">
      <dgm:prSet/>
      <dgm:spPr/>
      <dgm:t>
        <a:bodyPr/>
        <a:lstStyle/>
        <a:p>
          <a:endParaRPr lang="en-US"/>
        </a:p>
      </dgm:t>
    </dgm:pt>
    <dgm:pt modelId="{B56501FE-6675-404C-9E5F-CFDF671FC220}" type="sibTrans" cxnId="{0190B2A4-D41B-4D1D-A4C5-8D656886F64F}">
      <dgm:prSet/>
      <dgm:spPr/>
      <dgm:t>
        <a:bodyPr/>
        <a:lstStyle/>
        <a:p>
          <a:endParaRPr lang="en-US"/>
        </a:p>
      </dgm:t>
    </dgm:pt>
    <dgm:pt modelId="{3DCA855D-D4D1-4BFE-9088-68205CC6EF20}">
      <dgm:prSet phldrT="[Text]"/>
      <dgm:spPr/>
      <dgm:t>
        <a:bodyPr/>
        <a:lstStyle/>
        <a:p>
          <a:r>
            <a:rPr lang="en-US" dirty="0"/>
            <a:t>Interviews</a:t>
          </a:r>
        </a:p>
      </dgm:t>
    </dgm:pt>
    <dgm:pt modelId="{AB8339E8-EF88-4538-9770-5497A51FABD0}" type="parTrans" cxnId="{761C5ED3-3ED9-40B6-ACF6-672F97DF4B17}">
      <dgm:prSet/>
      <dgm:spPr/>
      <dgm:t>
        <a:bodyPr/>
        <a:lstStyle/>
        <a:p>
          <a:endParaRPr lang="en-US"/>
        </a:p>
      </dgm:t>
    </dgm:pt>
    <dgm:pt modelId="{E57C60D1-904F-4CFC-8F3B-5CD0CB9EE0EC}" type="sibTrans" cxnId="{761C5ED3-3ED9-40B6-ACF6-672F97DF4B17}">
      <dgm:prSet/>
      <dgm:spPr/>
      <dgm:t>
        <a:bodyPr/>
        <a:lstStyle/>
        <a:p>
          <a:endParaRPr lang="en-US"/>
        </a:p>
      </dgm:t>
    </dgm:pt>
    <dgm:pt modelId="{CD737388-56D8-4B54-9B71-FE215CDECADD}">
      <dgm:prSet phldrT="[Text]"/>
      <dgm:spPr/>
      <dgm:t>
        <a:bodyPr/>
        <a:lstStyle/>
        <a:p>
          <a:r>
            <a:rPr lang="en-US" dirty="0"/>
            <a:t>Experiment</a:t>
          </a:r>
        </a:p>
      </dgm:t>
    </dgm:pt>
    <dgm:pt modelId="{B53CDF50-20AD-4AEA-92F0-8FE9C3417347}" type="parTrans" cxnId="{67612E5D-9E6C-490D-A5A0-9814C16889D3}">
      <dgm:prSet/>
      <dgm:spPr/>
      <dgm:t>
        <a:bodyPr/>
        <a:lstStyle/>
        <a:p>
          <a:endParaRPr lang="en-US"/>
        </a:p>
      </dgm:t>
    </dgm:pt>
    <dgm:pt modelId="{157D5A5F-039C-45AD-9041-4080AF09982D}" type="sibTrans" cxnId="{67612E5D-9E6C-490D-A5A0-9814C16889D3}">
      <dgm:prSet/>
      <dgm:spPr/>
      <dgm:t>
        <a:bodyPr/>
        <a:lstStyle/>
        <a:p>
          <a:endParaRPr lang="en-US"/>
        </a:p>
      </dgm:t>
    </dgm:pt>
    <dgm:pt modelId="{7E0F2C65-D615-4754-8AF9-36DDB3438BAD}">
      <dgm:prSet phldrT="[Text]"/>
      <dgm:spPr/>
      <dgm:t>
        <a:bodyPr/>
        <a:lstStyle/>
        <a:p>
          <a:r>
            <a:rPr lang="en-US" dirty="0"/>
            <a:t>Shortlist what works</a:t>
          </a:r>
        </a:p>
      </dgm:t>
    </dgm:pt>
    <dgm:pt modelId="{EA10A200-F9AE-49F4-A27A-71D44F4B3F01}" type="parTrans" cxnId="{6784308D-A206-4741-9586-3219E07C01D2}">
      <dgm:prSet/>
      <dgm:spPr/>
      <dgm:t>
        <a:bodyPr/>
        <a:lstStyle/>
        <a:p>
          <a:endParaRPr lang="en-US"/>
        </a:p>
      </dgm:t>
    </dgm:pt>
    <dgm:pt modelId="{BAC3D37C-BA1D-4125-8252-C42AE5F69065}" type="sibTrans" cxnId="{6784308D-A206-4741-9586-3219E07C01D2}">
      <dgm:prSet/>
      <dgm:spPr/>
      <dgm:t>
        <a:bodyPr/>
        <a:lstStyle/>
        <a:p>
          <a:endParaRPr lang="en-US"/>
        </a:p>
      </dgm:t>
    </dgm:pt>
    <dgm:pt modelId="{EF2E14AE-C98E-499D-AF75-58F3AE9C7CEF}">
      <dgm:prSet phldrT="[Text]"/>
      <dgm:spPr/>
      <dgm:t>
        <a:bodyPr/>
        <a:lstStyle/>
        <a:p>
          <a:r>
            <a:rPr lang="en-US" dirty="0"/>
            <a:t>Iterate Quickly</a:t>
          </a:r>
        </a:p>
      </dgm:t>
    </dgm:pt>
    <dgm:pt modelId="{4DDE8429-0C9E-4B63-B886-AAC9B963D9EE}" type="parTrans" cxnId="{E4EC38F6-C28B-4571-885E-0D7F55D8C8DC}">
      <dgm:prSet/>
      <dgm:spPr/>
      <dgm:t>
        <a:bodyPr/>
        <a:lstStyle/>
        <a:p>
          <a:endParaRPr lang="en-US"/>
        </a:p>
      </dgm:t>
    </dgm:pt>
    <dgm:pt modelId="{6CC17938-72A1-488F-A89A-580CFA9BF21C}" type="sibTrans" cxnId="{E4EC38F6-C28B-4571-885E-0D7F55D8C8DC}">
      <dgm:prSet/>
      <dgm:spPr/>
      <dgm:t>
        <a:bodyPr/>
        <a:lstStyle/>
        <a:p>
          <a:endParaRPr lang="en-US"/>
        </a:p>
      </dgm:t>
    </dgm:pt>
    <dgm:pt modelId="{11712A2E-B59A-40AE-9BF3-FC9F2C6704A2}">
      <dgm:prSet phldrT="[Text]"/>
      <dgm:spPr/>
      <dgm:t>
        <a:bodyPr/>
        <a:lstStyle/>
        <a:p>
          <a:r>
            <a:rPr lang="en-US" dirty="0"/>
            <a:t>Minimal Viable Product</a:t>
          </a:r>
        </a:p>
      </dgm:t>
    </dgm:pt>
    <dgm:pt modelId="{84D9087A-EA39-489E-9ABC-94632D23C7F4}" type="parTrans" cxnId="{02F9F30C-144A-41BE-84CE-F9A46A3BBB26}">
      <dgm:prSet/>
      <dgm:spPr/>
      <dgm:t>
        <a:bodyPr/>
        <a:lstStyle/>
        <a:p>
          <a:endParaRPr lang="en-US"/>
        </a:p>
      </dgm:t>
    </dgm:pt>
    <dgm:pt modelId="{59F671F0-BA8A-4DBE-8CD2-38A15DD6FA6B}" type="sibTrans" cxnId="{02F9F30C-144A-41BE-84CE-F9A46A3BBB26}">
      <dgm:prSet/>
      <dgm:spPr/>
      <dgm:t>
        <a:bodyPr/>
        <a:lstStyle/>
        <a:p>
          <a:endParaRPr lang="en-US"/>
        </a:p>
      </dgm:t>
    </dgm:pt>
    <dgm:pt modelId="{A690426F-FE2A-4C65-94DD-5D0C9A7FCED3}" type="pres">
      <dgm:prSet presAssocID="{F9004006-A1D3-44F5-BA78-B26083D323E8}" presName="Name0" presStyleCnt="0">
        <dgm:presLayoutVars>
          <dgm:dir/>
          <dgm:animLvl val="lvl"/>
          <dgm:resizeHandles val="exact"/>
        </dgm:presLayoutVars>
      </dgm:prSet>
      <dgm:spPr/>
    </dgm:pt>
    <dgm:pt modelId="{6E1C15B7-3039-44C9-BC4C-96D4E1005B8C}" type="pres">
      <dgm:prSet presAssocID="{F9004006-A1D3-44F5-BA78-B26083D323E8}" presName="tSp" presStyleCnt="0"/>
      <dgm:spPr/>
    </dgm:pt>
    <dgm:pt modelId="{AF2B269C-B8A4-4C35-AF09-293284E181A3}" type="pres">
      <dgm:prSet presAssocID="{F9004006-A1D3-44F5-BA78-B26083D323E8}" presName="bSp" presStyleCnt="0"/>
      <dgm:spPr/>
    </dgm:pt>
    <dgm:pt modelId="{8F166E2A-158F-4A24-98B9-B01C6E760752}" type="pres">
      <dgm:prSet presAssocID="{F9004006-A1D3-44F5-BA78-B26083D323E8}" presName="process" presStyleCnt="0"/>
      <dgm:spPr/>
    </dgm:pt>
    <dgm:pt modelId="{F06A8086-7490-4FCF-8AAC-ABFB969464A3}" type="pres">
      <dgm:prSet presAssocID="{EC520CB4-C522-4515-987F-CEA87871B05C}" presName="composite1" presStyleCnt="0"/>
      <dgm:spPr/>
    </dgm:pt>
    <dgm:pt modelId="{2B7477B3-6A52-4B89-920F-38CE737881E2}" type="pres">
      <dgm:prSet presAssocID="{EC520CB4-C522-4515-987F-CEA87871B05C}" presName="dummyNode1" presStyleLbl="node1" presStyleIdx="0" presStyleCnt="5"/>
      <dgm:spPr/>
    </dgm:pt>
    <dgm:pt modelId="{8719346E-79C8-4145-9BF7-967E41CF4EF7}" type="pres">
      <dgm:prSet presAssocID="{EC520CB4-C522-4515-987F-CEA87871B05C}" presName="childNode1" presStyleLbl="bgAcc1" presStyleIdx="0" presStyleCnt="5">
        <dgm:presLayoutVars>
          <dgm:bulletEnabled val="1"/>
        </dgm:presLayoutVars>
      </dgm:prSet>
      <dgm:spPr/>
    </dgm:pt>
    <dgm:pt modelId="{41191E39-D29F-4BBA-89FD-A7C486A07DE2}" type="pres">
      <dgm:prSet presAssocID="{EC520CB4-C522-4515-987F-CEA87871B05C}" presName="childNode1tx" presStyleLbl="bgAcc1" presStyleIdx="0" presStyleCnt="5">
        <dgm:presLayoutVars>
          <dgm:bulletEnabled val="1"/>
        </dgm:presLayoutVars>
      </dgm:prSet>
      <dgm:spPr/>
    </dgm:pt>
    <dgm:pt modelId="{915E50F8-0782-4B87-AA68-C2E9336A083D}" type="pres">
      <dgm:prSet presAssocID="{EC520CB4-C522-4515-987F-CEA87871B05C}" presName="parentNode1" presStyleLbl="node1" presStyleIdx="0" presStyleCnt="5">
        <dgm:presLayoutVars>
          <dgm:chMax val="1"/>
          <dgm:bulletEnabled val="1"/>
        </dgm:presLayoutVars>
      </dgm:prSet>
      <dgm:spPr/>
    </dgm:pt>
    <dgm:pt modelId="{A99A1820-4256-4EFD-B9EE-A8F6FE00FEE0}" type="pres">
      <dgm:prSet presAssocID="{EC520CB4-C522-4515-987F-CEA87871B05C}" presName="connSite1" presStyleCnt="0"/>
      <dgm:spPr/>
    </dgm:pt>
    <dgm:pt modelId="{89CBB04B-5A07-493B-A77E-1830E4E7C2D1}" type="pres">
      <dgm:prSet presAssocID="{703158E5-C683-4C02-AD7D-703A1A56FBA8}" presName="Name9" presStyleLbl="sibTrans2D1" presStyleIdx="0" presStyleCnt="4"/>
      <dgm:spPr/>
    </dgm:pt>
    <dgm:pt modelId="{9CDE1133-4E75-4250-A112-6D8414618A88}" type="pres">
      <dgm:prSet presAssocID="{AC4990C8-1607-42C3-A33C-DC306B55E05D}" presName="composite2" presStyleCnt="0"/>
      <dgm:spPr/>
    </dgm:pt>
    <dgm:pt modelId="{F32770CB-5086-4DF4-86A6-7A067EA660BA}" type="pres">
      <dgm:prSet presAssocID="{AC4990C8-1607-42C3-A33C-DC306B55E05D}" presName="dummyNode2" presStyleLbl="node1" presStyleIdx="0" presStyleCnt="5"/>
      <dgm:spPr/>
    </dgm:pt>
    <dgm:pt modelId="{C8C3BF67-8CB5-4788-BBF3-DD22CD0C5F33}" type="pres">
      <dgm:prSet presAssocID="{AC4990C8-1607-42C3-A33C-DC306B55E05D}" presName="childNode2" presStyleLbl="bgAcc1" presStyleIdx="1" presStyleCnt="5">
        <dgm:presLayoutVars>
          <dgm:bulletEnabled val="1"/>
        </dgm:presLayoutVars>
      </dgm:prSet>
      <dgm:spPr/>
    </dgm:pt>
    <dgm:pt modelId="{E74B1405-B753-496C-8662-0BABA77C11D5}" type="pres">
      <dgm:prSet presAssocID="{AC4990C8-1607-42C3-A33C-DC306B55E05D}" presName="childNode2tx" presStyleLbl="bgAcc1" presStyleIdx="1" presStyleCnt="5">
        <dgm:presLayoutVars>
          <dgm:bulletEnabled val="1"/>
        </dgm:presLayoutVars>
      </dgm:prSet>
      <dgm:spPr/>
    </dgm:pt>
    <dgm:pt modelId="{EED4C3ED-8186-4314-876B-891B1769ECAC}" type="pres">
      <dgm:prSet presAssocID="{AC4990C8-1607-42C3-A33C-DC306B55E05D}" presName="parentNode2" presStyleLbl="node1" presStyleIdx="1" presStyleCnt="5">
        <dgm:presLayoutVars>
          <dgm:chMax val="0"/>
          <dgm:bulletEnabled val="1"/>
        </dgm:presLayoutVars>
      </dgm:prSet>
      <dgm:spPr/>
    </dgm:pt>
    <dgm:pt modelId="{8A088DDB-B268-4495-B898-ED860895BB23}" type="pres">
      <dgm:prSet presAssocID="{AC4990C8-1607-42C3-A33C-DC306B55E05D}" presName="connSite2" presStyleCnt="0"/>
      <dgm:spPr/>
    </dgm:pt>
    <dgm:pt modelId="{9B64E193-1A25-4C09-B6F9-424EE508F381}" type="pres">
      <dgm:prSet presAssocID="{65DF18F1-3A57-4E3A-99D3-4D149BEEE54C}" presName="Name18" presStyleLbl="sibTrans2D1" presStyleIdx="1" presStyleCnt="4"/>
      <dgm:spPr/>
    </dgm:pt>
    <dgm:pt modelId="{6321E6B4-5F1F-475D-B87B-4D52217C2C1C}" type="pres">
      <dgm:prSet presAssocID="{296C193E-3E1E-4B6A-84E7-CE49121C213B}" presName="composite1" presStyleCnt="0"/>
      <dgm:spPr/>
    </dgm:pt>
    <dgm:pt modelId="{AAD87E58-D19D-481A-AEED-5DC05216E8CE}" type="pres">
      <dgm:prSet presAssocID="{296C193E-3E1E-4B6A-84E7-CE49121C213B}" presName="dummyNode1" presStyleLbl="node1" presStyleIdx="1" presStyleCnt="5"/>
      <dgm:spPr/>
    </dgm:pt>
    <dgm:pt modelId="{EB7B0E21-CBD2-4D88-8AB5-7675D66216A1}" type="pres">
      <dgm:prSet presAssocID="{296C193E-3E1E-4B6A-84E7-CE49121C213B}" presName="childNode1" presStyleLbl="bgAcc1" presStyleIdx="2" presStyleCnt="5">
        <dgm:presLayoutVars>
          <dgm:bulletEnabled val="1"/>
        </dgm:presLayoutVars>
      </dgm:prSet>
      <dgm:spPr/>
    </dgm:pt>
    <dgm:pt modelId="{6E264C02-801E-4AB8-89AD-4A9E97F59867}" type="pres">
      <dgm:prSet presAssocID="{296C193E-3E1E-4B6A-84E7-CE49121C213B}" presName="childNode1tx" presStyleLbl="bgAcc1" presStyleIdx="2" presStyleCnt="5">
        <dgm:presLayoutVars>
          <dgm:bulletEnabled val="1"/>
        </dgm:presLayoutVars>
      </dgm:prSet>
      <dgm:spPr/>
    </dgm:pt>
    <dgm:pt modelId="{44AB346C-0A1E-4B76-829A-4CE2960A38F2}" type="pres">
      <dgm:prSet presAssocID="{296C193E-3E1E-4B6A-84E7-CE49121C213B}" presName="parentNode1" presStyleLbl="node1" presStyleIdx="2" presStyleCnt="5">
        <dgm:presLayoutVars>
          <dgm:chMax val="1"/>
          <dgm:bulletEnabled val="1"/>
        </dgm:presLayoutVars>
      </dgm:prSet>
      <dgm:spPr/>
    </dgm:pt>
    <dgm:pt modelId="{B15EAFD7-1AD7-487F-9866-5C2441AE0EA9}" type="pres">
      <dgm:prSet presAssocID="{296C193E-3E1E-4B6A-84E7-CE49121C213B}" presName="connSite1" presStyleCnt="0"/>
      <dgm:spPr/>
    </dgm:pt>
    <dgm:pt modelId="{914D1818-C01B-4027-80D2-D202913888E4}" type="pres">
      <dgm:prSet presAssocID="{34830EBC-2EA4-4B99-AE29-BC42BC10E4F3}" presName="Name9" presStyleLbl="sibTrans2D1" presStyleIdx="2" presStyleCnt="4"/>
      <dgm:spPr/>
    </dgm:pt>
    <dgm:pt modelId="{2F58E0B0-966C-4735-8A0F-0D9261B9BD1A}" type="pres">
      <dgm:prSet presAssocID="{521E2F48-5619-4F8A-8F0E-53D0FCFEA752}" presName="composite2" presStyleCnt="0"/>
      <dgm:spPr/>
    </dgm:pt>
    <dgm:pt modelId="{2FE7804F-291F-4CB8-82AC-755440743AF2}" type="pres">
      <dgm:prSet presAssocID="{521E2F48-5619-4F8A-8F0E-53D0FCFEA752}" presName="dummyNode2" presStyleLbl="node1" presStyleIdx="2" presStyleCnt="5"/>
      <dgm:spPr/>
    </dgm:pt>
    <dgm:pt modelId="{9D2EF141-8030-49B7-A5D4-1E733F3731B7}" type="pres">
      <dgm:prSet presAssocID="{521E2F48-5619-4F8A-8F0E-53D0FCFEA752}" presName="childNode2" presStyleLbl="bgAcc1" presStyleIdx="3" presStyleCnt="5">
        <dgm:presLayoutVars>
          <dgm:bulletEnabled val="1"/>
        </dgm:presLayoutVars>
      </dgm:prSet>
      <dgm:spPr/>
    </dgm:pt>
    <dgm:pt modelId="{F590BC79-4C8A-420D-AF7C-284601B3E752}" type="pres">
      <dgm:prSet presAssocID="{521E2F48-5619-4F8A-8F0E-53D0FCFEA752}" presName="childNode2tx" presStyleLbl="bgAcc1" presStyleIdx="3" presStyleCnt="5">
        <dgm:presLayoutVars>
          <dgm:bulletEnabled val="1"/>
        </dgm:presLayoutVars>
      </dgm:prSet>
      <dgm:spPr/>
    </dgm:pt>
    <dgm:pt modelId="{D4D07561-7869-4659-94C2-772F1855F9BE}" type="pres">
      <dgm:prSet presAssocID="{521E2F48-5619-4F8A-8F0E-53D0FCFEA752}" presName="parentNode2" presStyleLbl="node1" presStyleIdx="3" presStyleCnt="5">
        <dgm:presLayoutVars>
          <dgm:chMax val="0"/>
          <dgm:bulletEnabled val="1"/>
        </dgm:presLayoutVars>
      </dgm:prSet>
      <dgm:spPr/>
    </dgm:pt>
    <dgm:pt modelId="{3FA5682F-14E4-4A81-B4B5-BD6C9909BDD8}" type="pres">
      <dgm:prSet presAssocID="{521E2F48-5619-4F8A-8F0E-53D0FCFEA752}" presName="connSite2" presStyleCnt="0"/>
      <dgm:spPr/>
    </dgm:pt>
    <dgm:pt modelId="{1BE9ED0B-CEF1-4F08-8D13-9F40862D8524}" type="pres">
      <dgm:prSet presAssocID="{464C91F4-356B-4E7B-9CC8-AA9A2CDC729F}" presName="Name18" presStyleLbl="sibTrans2D1" presStyleIdx="3" presStyleCnt="4"/>
      <dgm:spPr/>
    </dgm:pt>
    <dgm:pt modelId="{8BD70A7C-5229-48EC-B7E0-DE07E2695778}" type="pres">
      <dgm:prSet presAssocID="{84BBEF99-0BC8-4DC1-B7E8-076B4AE9D9E3}" presName="composite1" presStyleCnt="0"/>
      <dgm:spPr/>
    </dgm:pt>
    <dgm:pt modelId="{C6E8CF32-8269-4F7E-AEAA-05590DD2D966}" type="pres">
      <dgm:prSet presAssocID="{84BBEF99-0BC8-4DC1-B7E8-076B4AE9D9E3}" presName="dummyNode1" presStyleLbl="node1" presStyleIdx="3" presStyleCnt="5"/>
      <dgm:spPr/>
    </dgm:pt>
    <dgm:pt modelId="{35BB7601-0710-46D0-A6A4-AFF4B7B9D417}" type="pres">
      <dgm:prSet presAssocID="{84BBEF99-0BC8-4DC1-B7E8-076B4AE9D9E3}" presName="childNode1" presStyleLbl="bgAcc1" presStyleIdx="4" presStyleCnt="5">
        <dgm:presLayoutVars>
          <dgm:bulletEnabled val="1"/>
        </dgm:presLayoutVars>
      </dgm:prSet>
      <dgm:spPr/>
    </dgm:pt>
    <dgm:pt modelId="{C4AE1103-4FC1-407C-92B5-DAD775C4DF23}" type="pres">
      <dgm:prSet presAssocID="{84BBEF99-0BC8-4DC1-B7E8-076B4AE9D9E3}" presName="childNode1tx" presStyleLbl="bgAcc1" presStyleIdx="4" presStyleCnt="5">
        <dgm:presLayoutVars>
          <dgm:bulletEnabled val="1"/>
        </dgm:presLayoutVars>
      </dgm:prSet>
      <dgm:spPr/>
    </dgm:pt>
    <dgm:pt modelId="{86770EEE-8156-4B4D-B49F-E7847ACB39B0}" type="pres">
      <dgm:prSet presAssocID="{84BBEF99-0BC8-4DC1-B7E8-076B4AE9D9E3}" presName="parentNode1" presStyleLbl="node1" presStyleIdx="4" presStyleCnt="5">
        <dgm:presLayoutVars>
          <dgm:chMax val="1"/>
          <dgm:bulletEnabled val="1"/>
        </dgm:presLayoutVars>
      </dgm:prSet>
      <dgm:spPr/>
    </dgm:pt>
    <dgm:pt modelId="{84CA1F52-29C5-4FF9-A44F-F61B420589CF}" type="pres">
      <dgm:prSet presAssocID="{84BBEF99-0BC8-4DC1-B7E8-076B4AE9D9E3}" presName="connSite1" presStyleCnt="0"/>
      <dgm:spPr/>
    </dgm:pt>
  </dgm:ptLst>
  <dgm:cxnLst>
    <dgm:cxn modelId="{81652100-2ADA-47E3-97C2-1868876662AA}" type="presOf" srcId="{F9004006-A1D3-44F5-BA78-B26083D323E8}" destId="{A690426F-FE2A-4C65-94DD-5D0C9A7FCED3}" srcOrd="0" destOrd="0" presId="urn:microsoft.com/office/officeart/2005/8/layout/hProcess4"/>
    <dgm:cxn modelId="{E47A2806-1DB8-454C-A3F6-86E145EEB6F0}" type="presOf" srcId="{7E0F2C65-D615-4754-8AF9-36DDB3438BAD}" destId="{35BB7601-0710-46D0-A6A4-AFF4B7B9D417}" srcOrd="0" destOrd="0" presId="urn:microsoft.com/office/officeart/2005/8/layout/hProcess4"/>
    <dgm:cxn modelId="{386D6808-64D8-475A-B78E-B2A50457FBBA}" type="presOf" srcId="{57E43FAB-8EB8-4241-B5E2-1C3914B5811C}" destId="{41191E39-D29F-4BBA-89FD-A7C486A07DE2}" srcOrd="1" destOrd="2" presId="urn:microsoft.com/office/officeart/2005/8/layout/hProcess4"/>
    <dgm:cxn modelId="{0B006F0C-2FEB-46C2-AFCD-B5FF89C18A4B}" srcId="{AC4990C8-1607-42C3-A33C-DC306B55E05D}" destId="{8AB5E4B0-0052-4E9E-B881-A73C4869D3FB}" srcOrd="1" destOrd="0" parTransId="{E9ACDFA9-5AC7-4CA6-B837-F11AE7D83118}" sibTransId="{E965D390-D9ED-48D2-938F-057F5D5B08D4}"/>
    <dgm:cxn modelId="{02F9F30C-144A-41BE-84CE-F9A46A3BBB26}" srcId="{521E2F48-5619-4F8A-8F0E-53D0FCFEA752}" destId="{11712A2E-B59A-40AE-9BF3-FC9F2C6704A2}" srcOrd="3" destOrd="0" parTransId="{84D9087A-EA39-489E-9ABC-94632D23C7F4}" sibTransId="{59F671F0-BA8A-4DBE-8CD2-38A15DD6FA6B}"/>
    <dgm:cxn modelId="{7BDA8F0D-0A64-4EDC-A83C-8E7C64A95911}" type="presOf" srcId="{A125E0E9-74A0-45B1-A43C-830599AC55E4}" destId="{41191E39-D29F-4BBA-89FD-A7C486A07DE2}" srcOrd="1" destOrd="3" presId="urn:microsoft.com/office/officeart/2005/8/layout/hProcess4"/>
    <dgm:cxn modelId="{A6272311-7985-41BC-95AA-C4C7492C3284}" type="presOf" srcId="{CD737388-56D8-4B54-9B71-FE215CDECADD}" destId="{F590BC79-4C8A-420D-AF7C-284601B3E752}" srcOrd="1" destOrd="2" presId="urn:microsoft.com/office/officeart/2005/8/layout/hProcess4"/>
    <dgm:cxn modelId="{669B1213-2940-4EF3-9DE7-215A2CE8F530}" type="presOf" srcId="{AC4990C8-1607-42C3-A33C-DC306B55E05D}" destId="{EED4C3ED-8186-4314-876B-891B1769ECAC}" srcOrd="0" destOrd="0" presId="urn:microsoft.com/office/officeart/2005/8/layout/hProcess4"/>
    <dgm:cxn modelId="{12B5A814-D41C-41E0-A1D9-D0E15B3A75AC}" type="presOf" srcId="{8AB5E4B0-0052-4E9E-B881-A73C4869D3FB}" destId="{C8C3BF67-8CB5-4788-BBF3-DD22CD0C5F33}" srcOrd="0" destOrd="1" presId="urn:microsoft.com/office/officeart/2005/8/layout/hProcess4"/>
    <dgm:cxn modelId="{4F720C1A-3EA5-4E75-9196-DB093F1B3773}" type="presOf" srcId="{745058F9-AC07-46A4-9F9E-BF54CC7438A0}" destId="{8719346E-79C8-4145-9BF7-967E41CF4EF7}" srcOrd="0" destOrd="1" presId="urn:microsoft.com/office/officeart/2005/8/layout/hProcess4"/>
    <dgm:cxn modelId="{A6E22524-5916-46B6-9188-6D32A9A458D4}" type="presOf" srcId="{8AB5E4B0-0052-4E9E-B881-A73C4869D3FB}" destId="{E74B1405-B753-496C-8662-0BABA77C11D5}" srcOrd="1" destOrd="1" presId="urn:microsoft.com/office/officeart/2005/8/layout/hProcess4"/>
    <dgm:cxn modelId="{487C6730-4BE6-4CA0-B46A-336E11A9CB88}" srcId="{521E2F48-5619-4F8A-8F0E-53D0FCFEA752}" destId="{52DE13DD-0700-4674-ACED-3C03D08E4595}" srcOrd="0" destOrd="0" parTransId="{7B3B8EE1-4150-414F-9CE5-5520C89AB3C8}" sibTransId="{B275A0BF-DA76-4547-A1AA-115C490D2A0C}"/>
    <dgm:cxn modelId="{BF248531-2853-42C2-B426-14A33C0A3463}" type="presOf" srcId="{9CD58D08-F939-4B7A-AB5F-BFD3FB5D84F6}" destId="{8719346E-79C8-4145-9BF7-967E41CF4EF7}" srcOrd="0" destOrd="0" presId="urn:microsoft.com/office/officeart/2005/8/layout/hProcess4"/>
    <dgm:cxn modelId="{5F61A032-8948-40B1-8430-9DE17D30AAD7}" type="presOf" srcId="{715B0379-CC60-4AE8-A4D8-00CAEC5B747C}" destId="{9D2EF141-8030-49B7-A5D4-1E733F3731B7}" srcOrd="0" destOrd="1" presId="urn:microsoft.com/office/officeart/2005/8/layout/hProcess4"/>
    <dgm:cxn modelId="{5DF26736-A146-4DF5-BE5E-9A024058A8DC}" type="presOf" srcId="{7E0F2C65-D615-4754-8AF9-36DDB3438BAD}" destId="{C4AE1103-4FC1-407C-92B5-DAD775C4DF23}" srcOrd="1" destOrd="0" presId="urn:microsoft.com/office/officeart/2005/8/layout/hProcess4"/>
    <dgm:cxn modelId="{3583C936-7EF6-46DF-ACF6-8C6364FB4DAA}" srcId="{EC520CB4-C522-4515-987F-CEA87871B05C}" destId="{9CD58D08-F939-4B7A-AB5F-BFD3FB5D84F6}" srcOrd="0" destOrd="0" parTransId="{C1A78625-E61A-401B-9B2F-42FBE4094A84}" sibTransId="{4315A2BB-41CD-4C5D-810D-FFB0060820F5}"/>
    <dgm:cxn modelId="{6471A63E-1EA4-4BBA-B322-524D51866FB3}" type="presOf" srcId="{3DCA855D-D4D1-4BFE-9088-68205CC6EF20}" destId="{E74B1405-B753-496C-8662-0BABA77C11D5}" srcOrd="1" destOrd="2" presId="urn:microsoft.com/office/officeart/2005/8/layout/hProcess4"/>
    <dgm:cxn modelId="{E92AA440-5A4B-45E3-A4DC-EA2B851F9617}" srcId="{296C193E-3E1E-4B6A-84E7-CE49121C213B}" destId="{E8C1A72F-A52F-45BD-846F-A27B8857DBDA}" srcOrd="0" destOrd="0" parTransId="{B3FAC56E-3DC1-426F-B008-CA6DB0C8F526}" sibTransId="{FDC30A52-0AC2-49D3-8561-0C3751E5B629}"/>
    <dgm:cxn modelId="{EDA1825B-073A-4840-B538-B7441D32BC06}" type="presOf" srcId="{7D394836-3614-4B4F-87D0-A79DA14EFE68}" destId="{C8C3BF67-8CB5-4788-BBF3-DD22CD0C5F33}" srcOrd="0" destOrd="0" presId="urn:microsoft.com/office/officeart/2005/8/layout/hProcess4"/>
    <dgm:cxn modelId="{67612E5D-9E6C-490D-A5A0-9814C16889D3}" srcId="{521E2F48-5619-4F8A-8F0E-53D0FCFEA752}" destId="{CD737388-56D8-4B54-9B71-FE215CDECADD}" srcOrd="2" destOrd="0" parTransId="{B53CDF50-20AD-4AEA-92F0-8FE9C3417347}" sibTransId="{157D5A5F-039C-45AD-9041-4080AF09982D}"/>
    <dgm:cxn modelId="{06AFAB42-7D92-4380-8FCD-54798A395142}" type="presOf" srcId="{57E43FAB-8EB8-4241-B5E2-1C3914B5811C}" destId="{8719346E-79C8-4145-9BF7-967E41CF4EF7}" srcOrd="0" destOrd="2" presId="urn:microsoft.com/office/officeart/2005/8/layout/hProcess4"/>
    <dgm:cxn modelId="{E6E4D763-81A0-4D7C-9BD6-A17543EDC33A}" type="presOf" srcId="{11712A2E-B59A-40AE-9BF3-FC9F2C6704A2}" destId="{F590BC79-4C8A-420D-AF7C-284601B3E752}" srcOrd="1" destOrd="3" presId="urn:microsoft.com/office/officeart/2005/8/layout/hProcess4"/>
    <dgm:cxn modelId="{9C438048-35B6-4B64-B9F7-49F2075EDA15}" type="presOf" srcId="{296C193E-3E1E-4B6A-84E7-CE49121C213B}" destId="{44AB346C-0A1E-4B76-829A-4CE2960A38F2}" srcOrd="0" destOrd="0" presId="urn:microsoft.com/office/officeart/2005/8/layout/hProcess4"/>
    <dgm:cxn modelId="{534C9E68-D88B-4732-9FC5-31CE4F2F8AD6}" type="presOf" srcId="{464C91F4-356B-4E7B-9CC8-AA9A2CDC729F}" destId="{1BE9ED0B-CEF1-4F08-8D13-9F40862D8524}" srcOrd="0" destOrd="0" presId="urn:microsoft.com/office/officeart/2005/8/layout/hProcess4"/>
    <dgm:cxn modelId="{C07DA649-1CC3-4375-A9EB-53D9629CC7A6}" type="presOf" srcId="{EF2E14AE-C98E-499D-AF75-58F3AE9C7CEF}" destId="{35BB7601-0710-46D0-A6A4-AFF4B7B9D417}" srcOrd="0" destOrd="1" presId="urn:microsoft.com/office/officeart/2005/8/layout/hProcess4"/>
    <dgm:cxn modelId="{59E4ED49-883B-46E7-8BCF-2B8585EDDE29}" type="presOf" srcId="{715B0379-CC60-4AE8-A4D8-00CAEC5B747C}" destId="{F590BC79-4C8A-420D-AF7C-284601B3E752}" srcOrd="1" destOrd="1" presId="urn:microsoft.com/office/officeart/2005/8/layout/hProcess4"/>
    <dgm:cxn modelId="{D2604E6B-7123-44EE-AED5-653EC0ACF4B4}" type="presOf" srcId="{EC520CB4-C522-4515-987F-CEA87871B05C}" destId="{915E50F8-0782-4B87-AA68-C2E9336A083D}" srcOrd="0" destOrd="0" presId="urn:microsoft.com/office/officeart/2005/8/layout/hProcess4"/>
    <dgm:cxn modelId="{D86B386C-2AA8-4109-B6B4-E33814003562}" type="presOf" srcId="{84BBEF99-0BC8-4DC1-B7E8-076B4AE9D9E3}" destId="{86770EEE-8156-4B4D-B49F-E7847ACB39B0}" srcOrd="0" destOrd="0" presId="urn:microsoft.com/office/officeart/2005/8/layout/hProcess4"/>
    <dgm:cxn modelId="{6C1B3D70-9A4C-421A-9498-947ECE50BA63}" srcId="{F9004006-A1D3-44F5-BA78-B26083D323E8}" destId="{296C193E-3E1E-4B6A-84E7-CE49121C213B}" srcOrd="2" destOrd="0" parTransId="{CE311DE8-88CF-4CBB-958B-4F02D6D0C4C3}" sibTransId="{34830EBC-2EA4-4B99-AE29-BC42BC10E4F3}"/>
    <dgm:cxn modelId="{9D9DD47F-8CE2-4EED-ACA8-3140CD49DB4D}" type="presOf" srcId="{703158E5-C683-4C02-AD7D-703A1A56FBA8}" destId="{89CBB04B-5A07-493B-A77E-1830E4E7C2D1}" srcOrd="0" destOrd="0" presId="urn:microsoft.com/office/officeart/2005/8/layout/hProcess4"/>
    <dgm:cxn modelId="{1FE52684-2B38-4A4B-82D6-AC2F5213BDF7}" srcId="{AC4990C8-1607-42C3-A33C-DC306B55E05D}" destId="{7D394836-3614-4B4F-87D0-A79DA14EFE68}" srcOrd="0" destOrd="0" parTransId="{2BB74024-B6C6-4890-B8D1-4438E7714958}" sibTransId="{D7466C45-A7E6-4310-B939-4D4E860E8B70}"/>
    <dgm:cxn modelId="{D197D585-B8A8-420C-BFB5-0C8B5AE80150}" type="presOf" srcId="{4D1E32AB-F273-494E-85D5-9B703198B905}" destId="{6E264C02-801E-4AB8-89AD-4A9E97F59867}" srcOrd="1" destOrd="1" presId="urn:microsoft.com/office/officeart/2005/8/layout/hProcess4"/>
    <dgm:cxn modelId="{6784308D-A206-4741-9586-3219E07C01D2}" srcId="{84BBEF99-0BC8-4DC1-B7E8-076B4AE9D9E3}" destId="{7E0F2C65-D615-4754-8AF9-36DDB3438BAD}" srcOrd="0" destOrd="0" parTransId="{EA10A200-F9AE-49F4-A27A-71D44F4B3F01}" sibTransId="{BAC3D37C-BA1D-4125-8252-C42AE5F69065}"/>
    <dgm:cxn modelId="{5248A591-7FC8-4E1B-B3F3-16DF60A7BD8D}" srcId="{296C193E-3E1E-4B6A-84E7-CE49121C213B}" destId="{4D1E32AB-F273-494E-85D5-9B703198B905}" srcOrd="1" destOrd="0" parTransId="{2ADAE934-C6AC-47FD-B2A1-9A75D2A19550}" sibTransId="{E8C3EAE5-837C-4A6F-8201-6C8A4F85DDE7}"/>
    <dgm:cxn modelId="{5D400997-5F70-4BFF-9AA3-54394FA22BF8}" type="presOf" srcId="{52DE13DD-0700-4674-ACED-3C03D08E4595}" destId="{9D2EF141-8030-49B7-A5D4-1E733F3731B7}" srcOrd="0" destOrd="0" presId="urn:microsoft.com/office/officeart/2005/8/layout/hProcess4"/>
    <dgm:cxn modelId="{3832C497-841D-4E8D-9038-1FECF53B4AA7}" srcId="{F9004006-A1D3-44F5-BA78-B26083D323E8}" destId="{EC520CB4-C522-4515-987F-CEA87871B05C}" srcOrd="0" destOrd="0" parTransId="{ED8580EE-E911-4206-A517-36030F5E8E61}" sibTransId="{703158E5-C683-4C02-AD7D-703A1A56FBA8}"/>
    <dgm:cxn modelId="{2B13949E-D965-4262-8E3B-A7FA3107D4BD}" type="presOf" srcId="{9CD58D08-F939-4B7A-AB5F-BFD3FB5D84F6}" destId="{41191E39-D29F-4BBA-89FD-A7C486A07DE2}" srcOrd="1" destOrd="0" presId="urn:microsoft.com/office/officeart/2005/8/layout/hProcess4"/>
    <dgm:cxn modelId="{5D5F569F-9B56-462B-BDD7-F89F913F4EEC}" type="presOf" srcId="{65DF18F1-3A57-4E3A-99D3-4D149BEEE54C}" destId="{9B64E193-1A25-4C09-B6F9-424EE508F381}" srcOrd="0" destOrd="0" presId="urn:microsoft.com/office/officeart/2005/8/layout/hProcess4"/>
    <dgm:cxn modelId="{789540A4-6CC7-4F6B-818F-F1565EA7E9EA}" type="presOf" srcId="{745058F9-AC07-46A4-9F9E-BF54CC7438A0}" destId="{41191E39-D29F-4BBA-89FD-A7C486A07DE2}" srcOrd="1" destOrd="1" presId="urn:microsoft.com/office/officeart/2005/8/layout/hProcess4"/>
    <dgm:cxn modelId="{56DA8BA4-23C3-4ADD-A189-1BF565C13127}" srcId="{F9004006-A1D3-44F5-BA78-B26083D323E8}" destId="{84BBEF99-0BC8-4DC1-B7E8-076B4AE9D9E3}" srcOrd="4" destOrd="0" parTransId="{C2C6C44E-346D-4075-8BF3-AC882BFE1556}" sibTransId="{586DDB67-C72A-4637-8E27-FA29146A6522}"/>
    <dgm:cxn modelId="{0190B2A4-D41B-4D1D-A4C5-8D656886F64F}" srcId="{EC520CB4-C522-4515-987F-CEA87871B05C}" destId="{57E43FAB-8EB8-4241-B5E2-1C3914B5811C}" srcOrd="2" destOrd="0" parTransId="{346ECF44-9D1B-4D5C-9789-A0E332E6F682}" sibTransId="{B56501FE-6675-404C-9E5F-CFDF671FC220}"/>
    <dgm:cxn modelId="{471325A8-E8D6-4927-9003-74A2720919E0}" type="presOf" srcId="{4D1E32AB-F273-494E-85D5-9B703198B905}" destId="{EB7B0E21-CBD2-4D88-8AB5-7675D66216A1}" srcOrd="0" destOrd="1" presId="urn:microsoft.com/office/officeart/2005/8/layout/hProcess4"/>
    <dgm:cxn modelId="{6CB6A9A9-B608-4535-A565-C7EFD8F0C565}" srcId="{EC520CB4-C522-4515-987F-CEA87871B05C}" destId="{A125E0E9-74A0-45B1-A43C-830599AC55E4}" srcOrd="3" destOrd="0" parTransId="{B7535D51-627C-40FA-9DED-595E79F75D05}" sibTransId="{96AE5787-0274-4F76-9E01-A141286326AE}"/>
    <dgm:cxn modelId="{67DBE3AA-A225-4034-B49F-FF09FE100511}" srcId="{EC520CB4-C522-4515-987F-CEA87871B05C}" destId="{745058F9-AC07-46A4-9F9E-BF54CC7438A0}" srcOrd="1" destOrd="0" parTransId="{F193B976-DEF5-43EA-B84B-C4471A69A9F5}" sibTransId="{208DC558-0367-4234-8A5B-40937CECBE76}"/>
    <dgm:cxn modelId="{653E39AE-29CB-4015-8BD7-174E6F09B5A3}" type="presOf" srcId="{521E2F48-5619-4F8A-8F0E-53D0FCFEA752}" destId="{D4D07561-7869-4659-94C2-772F1855F9BE}" srcOrd="0" destOrd="0" presId="urn:microsoft.com/office/officeart/2005/8/layout/hProcess4"/>
    <dgm:cxn modelId="{B78C2CBA-0735-4FA4-8DD9-9348FDA7C8D2}" type="presOf" srcId="{52DE13DD-0700-4674-ACED-3C03D08E4595}" destId="{F590BC79-4C8A-420D-AF7C-284601B3E752}" srcOrd="1" destOrd="0" presId="urn:microsoft.com/office/officeart/2005/8/layout/hProcess4"/>
    <dgm:cxn modelId="{19421FCC-4B01-497C-A5BF-2F34ADB6C706}" srcId="{521E2F48-5619-4F8A-8F0E-53D0FCFEA752}" destId="{715B0379-CC60-4AE8-A4D8-00CAEC5B747C}" srcOrd="1" destOrd="0" parTransId="{52FC1779-DFD8-4911-A599-2CDCE3814BA5}" sibTransId="{E95026DE-A1A6-462F-8214-C173969B410C}"/>
    <dgm:cxn modelId="{6CC071CC-915A-4713-AF05-3B024CB4C3D3}" type="presOf" srcId="{34830EBC-2EA4-4B99-AE29-BC42BC10E4F3}" destId="{914D1818-C01B-4027-80D2-D202913888E4}" srcOrd="0" destOrd="0" presId="urn:microsoft.com/office/officeart/2005/8/layout/hProcess4"/>
    <dgm:cxn modelId="{2AAB20CE-274C-4C07-96C8-75C72BE19FC9}" type="presOf" srcId="{E8C1A72F-A52F-45BD-846F-A27B8857DBDA}" destId="{EB7B0E21-CBD2-4D88-8AB5-7675D66216A1}" srcOrd="0" destOrd="0" presId="urn:microsoft.com/office/officeart/2005/8/layout/hProcess4"/>
    <dgm:cxn modelId="{1065C3CF-AC76-426B-AF67-DA9CE1F65728}" type="presOf" srcId="{A125E0E9-74A0-45B1-A43C-830599AC55E4}" destId="{8719346E-79C8-4145-9BF7-967E41CF4EF7}" srcOrd="0" destOrd="3" presId="urn:microsoft.com/office/officeart/2005/8/layout/hProcess4"/>
    <dgm:cxn modelId="{4EB23FD2-6B27-4CB2-B978-F86B24453C8E}" srcId="{F9004006-A1D3-44F5-BA78-B26083D323E8}" destId="{AC4990C8-1607-42C3-A33C-DC306B55E05D}" srcOrd="1" destOrd="0" parTransId="{90CF0C07-9A2C-4E84-BE4A-0835678125FA}" sibTransId="{65DF18F1-3A57-4E3A-99D3-4D149BEEE54C}"/>
    <dgm:cxn modelId="{761C5ED3-3ED9-40B6-ACF6-672F97DF4B17}" srcId="{AC4990C8-1607-42C3-A33C-DC306B55E05D}" destId="{3DCA855D-D4D1-4BFE-9088-68205CC6EF20}" srcOrd="2" destOrd="0" parTransId="{AB8339E8-EF88-4538-9770-5497A51FABD0}" sibTransId="{E57C60D1-904F-4CFC-8F3B-5CD0CB9EE0EC}"/>
    <dgm:cxn modelId="{2932BDD6-A199-41F9-95EB-DC96D0BBE3E3}" type="presOf" srcId="{E8C1A72F-A52F-45BD-846F-A27B8857DBDA}" destId="{6E264C02-801E-4AB8-89AD-4A9E97F59867}" srcOrd="1" destOrd="0" presId="urn:microsoft.com/office/officeart/2005/8/layout/hProcess4"/>
    <dgm:cxn modelId="{CB9DD1DB-E7F6-4BEA-A09A-DD90BDC4DB6F}" type="presOf" srcId="{CD737388-56D8-4B54-9B71-FE215CDECADD}" destId="{9D2EF141-8030-49B7-A5D4-1E733F3731B7}" srcOrd="0" destOrd="2" presId="urn:microsoft.com/office/officeart/2005/8/layout/hProcess4"/>
    <dgm:cxn modelId="{0BD9FCE4-E737-40FF-90C9-3D5983CE95AE}" type="presOf" srcId="{3DCA855D-D4D1-4BFE-9088-68205CC6EF20}" destId="{C8C3BF67-8CB5-4788-BBF3-DD22CD0C5F33}" srcOrd="0" destOrd="2" presId="urn:microsoft.com/office/officeart/2005/8/layout/hProcess4"/>
    <dgm:cxn modelId="{3F78A2E8-8126-4B84-964A-5B13B0E56831}" type="presOf" srcId="{7D394836-3614-4B4F-87D0-A79DA14EFE68}" destId="{E74B1405-B753-496C-8662-0BABA77C11D5}" srcOrd="1" destOrd="0" presId="urn:microsoft.com/office/officeart/2005/8/layout/hProcess4"/>
    <dgm:cxn modelId="{9836C3F2-7DBC-46FA-B2CA-E6B651FAE36C}" srcId="{F9004006-A1D3-44F5-BA78-B26083D323E8}" destId="{521E2F48-5619-4F8A-8F0E-53D0FCFEA752}" srcOrd="3" destOrd="0" parTransId="{8FECECEE-BE68-4405-8760-7472FBD82C87}" sibTransId="{464C91F4-356B-4E7B-9CC8-AA9A2CDC729F}"/>
    <dgm:cxn modelId="{B5F9BEF4-A601-4CA2-B7A5-FB637E61BC41}" type="presOf" srcId="{11712A2E-B59A-40AE-9BF3-FC9F2C6704A2}" destId="{9D2EF141-8030-49B7-A5D4-1E733F3731B7}" srcOrd="0" destOrd="3" presId="urn:microsoft.com/office/officeart/2005/8/layout/hProcess4"/>
    <dgm:cxn modelId="{9C052DF5-AD74-4978-B693-6E24FEF6D2B3}" type="presOf" srcId="{EF2E14AE-C98E-499D-AF75-58F3AE9C7CEF}" destId="{C4AE1103-4FC1-407C-92B5-DAD775C4DF23}" srcOrd="1" destOrd="1" presId="urn:microsoft.com/office/officeart/2005/8/layout/hProcess4"/>
    <dgm:cxn modelId="{E4EC38F6-C28B-4571-885E-0D7F55D8C8DC}" srcId="{84BBEF99-0BC8-4DC1-B7E8-076B4AE9D9E3}" destId="{EF2E14AE-C98E-499D-AF75-58F3AE9C7CEF}" srcOrd="1" destOrd="0" parTransId="{4DDE8429-0C9E-4B63-B886-AAC9B963D9EE}" sibTransId="{6CC17938-72A1-488F-A89A-580CFA9BF21C}"/>
    <dgm:cxn modelId="{A4DA7922-F6C7-4216-BD99-32B308119DC9}" type="presParOf" srcId="{A690426F-FE2A-4C65-94DD-5D0C9A7FCED3}" destId="{6E1C15B7-3039-44C9-BC4C-96D4E1005B8C}" srcOrd="0" destOrd="0" presId="urn:microsoft.com/office/officeart/2005/8/layout/hProcess4"/>
    <dgm:cxn modelId="{2C5E6D35-0E73-4169-815F-A282DAADD23F}" type="presParOf" srcId="{A690426F-FE2A-4C65-94DD-5D0C9A7FCED3}" destId="{AF2B269C-B8A4-4C35-AF09-293284E181A3}" srcOrd="1" destOrd="0" presId="urn:microsoft.com/office/officeart/2005/8/layout/hProcess4"/>
    <dgm:cxn modelId="{5B12C790-5F5F-4A98-9D18-0691B202BFCD}" type="presParOf" srcId="{A690426F-FE2A-4C65-94DD-5D0C9A7FCED3}" destId="{8F166E2A-158F-4A24-98B9-B01C6E760752}" srcOrd="2" destOrd="0" presId="urn:microsoft.com/office/officeart/2005/8/layout/hProcess4"/>
    <dgm:cxn modelId="{A0E9A305-DB0C-4A74-B408-0FE7D9E6BB25}" type="presParOf" srcId="{8F166E2A-158F-4A24-98B9-B01C6E760752}" destId="{F06A8086-7490-4FCF-8AAC-ABFB969464A3}" srcOrd="0" destOrd="0" presId="urn:microsoft.com/office/officeart/2005/8/layout/hProcess4"/>
    <dgm:cxn modelId="{38F37004-997C-48C5-AA69-A31452D8612C}" type="presParOf" srcId="{F06A8086-7490-4FCF-8AAC-ABFB969464A3}" destId="{2B7477B3-6A52-4B89-920F-38CE737881E2}" srcOrd="0" destOrd="0" presId="urn:microsoft.com/office/officeart/2005/8/layout/hProcess4"/>
    <dgm:cxn modelId="{4594C731-A986-496B-A934-F98246E6B2BA}" type="presParOf" srcId="{F06A8086-7490-4FCF-8AAC-ABFB969464A3}" destId="{8719346E-79C8-4145-9BF7-967E41CF4EF7}" srcOrd="1" destOrd="0" presId="urn:microsoft.com/office/officeart/2005/8/layout/hProcess4"/>
    <dgm:cxn modelId="{D593DA8F-643C-4EA7-BD44-7FAB81537DA4}" type="presParOf" srcId="{F06A8086-7490-4FCF-8AAC-ABFB969464A3}" destId="{41191E39-D29F-4BBA-89FD-A7C486A07DE2}" srcOrd="2" destOrd="0" presId="urn:microsoft.com/office/officeart/2005/8/layout/hProcess4"/>
    <dgm:cxn modelId="{AD25C813-C70C-43F4-8E83-088983CE7316}" type="presParOf" srcId="{F06A8086-7490-4FCF-8AAC-ABFB969464A3}" destId="{915E50F8-0782-4B87-AA68-C2E9336A083D}" srcOrd="3" destOrd="0" presId="urn:microsoft.com/office/officeart/2005/8/layout/hProcess4"/>
    <dgm:cxn modelId="{83C1A0AD-E896-4FFA-9177-7FACE2621F06}" type="presParOf" srcId="{F06A8086-7490-4FCF-8AAC-ABFB969464A3}" destId="{A99A1820-4256-4EFD-B9EE-A8F6FE00FEE0}" srcOrd="4" destOrd="0" presId="urn:microsoft.com/office/officeart/2005/8/layout/hProcess4"/>
    <dgm:cxn modelId="{EFDB1132-0F9F-4686-A614-76C15ECD6E81}" type="presParOf" srcId="{8F166E2A-158F-4A24-98B9-B01C6E760752}" destId="{89CBB04B-5A07-493B-A77E-1830E4E7C2D1}" srcOrd="1" destOrd="0" presId="urn:microsoft.com/office/officeart/2005/8/layout/hProcess4"/>
    <dgm:cxn modelId="{E1A3940D-E49A-47AA-A4C3-BF54702612FA}" type="presParOf" srcId="{8F166E2A-158F-4A24-98B9-B01C6E760752}" destId="{9CDE1133-4E75-4250-A112-6D8414618A88}" srcOrd="2" destOrd="0" presId="urn:microsoft.com/office/officeart/2005/8/layout/hProcess4"/>
    <dgm:cxn modelId="{264FAF99-1E9A-449F-93F8-0F3F5EB82BD7}" type="presParOf" srcId="{9CDE1133-4E75-4250-A112-6D8414618A88}" destId="{F32770CB-5086-4DF4-86A6-7A067EA660BA}" srcOrd="0" destOrd="0" presId="urn:microsoft.com/office/officeart/2005/8/layout/hProcess4"/>
    <dgm:cxn modelId="{06E9C534-725A-4431-99B6-9A60D6BC18E1}" type="presParOf" srcId="{9CDE1133-4E75-4250-A112-6D8414618A88}" destId="{C8C3BF67-8CB5-4788-BBF3-DD22CD0C5F33}" srcOrd="1" destOrd="0" presId="urn:microsoft.com/office/officeart/2005/8/layout/hProcess4"/>
    <dgm:cxn modelId="{34F21721-425C-4A45-B5F6-449552B46529}" type="presParOf" srcId="{9CDE1133-4E75-4250-A112-6D8414618A88}" destId="{E74B1405-B753-496C-8662-0BABA77C11D5}" srcOrd="2" destOrd="0" presId="urn:microsoft.com/office/officeart/2005/8/layout/hProcess4"/>
    <dgm:cxn modelId="{5EB2AD3A-B7B2-4688-ACEE-D2F78BEDDC03}" type="presParOf" srcId="{9CDE1133-4E75-4250-A112-6D8414618A88}" destId="{EED4C3ED-8186-4314-876B-891B1769ECAC}" srcOrd="3" destOrd="0" presId="urn:microsoft.com/office/officeart/2005/8/layout/hProcess4"/>
    <dgm:cxn modelId="{F0B333BB-E591-4E43-9043-6C1C105BB6D2}" type="presParOf" srcId="{9CDE1133-4E75-4250-A112-6D8414618A88}" destId="{8A088DDB-B268-4495-B898-ED860895BB23}" srcOrd="4" destOrd="0" presId="urn:microsoft.com/office/officeart/2005/8/layout/hProcess4"/>
    <dgm:cxn modelId="{FD9854AF-3BDE-4F99-A61E-3603248CD1CD}" type="presParOf" srcId="{8F166E2A-158F-4A24-98B9-B01C6E760752}" destId="{9B64E193-1A25-4C09-B6F9-424EE508F381}" srcOrd="3" destOrd="0" presId="urn:microsoft.com/office/officeart/2005/8/layout/hProcess4"/>
    <dgm:cxn modelId="{B3A0723E-F7E6-40AF-B1EE-E6F3478EA453}" type="presParOf" srcId="{8F166E2A-158F-4A24-98B9-B01C6E760752}" destId="{6321E6B4-5F1F-475D-B87B-4D52217C2C1C}" srcOrd="4" destOrd="0" presId="urn:microsoft.com/office/officeart/2005/8/layout/hProcess4"/>
    <dgm:cxn modelId="{820A2B30-3C04-471E-AC6F-9B6FC5C67DA1}" type="presParOf" srcId="{6321E6B4-5F1F-475D-B87B-4D52217C2C1C}" destId="{AAD87E58-D19D-481A-AEED-5DC05216E8CE}" srcOrd="0" destOrd="0" presId="urn:microsoft.com/office/officeart/2005/8/layout/hProcess4"/>
    <dgm:cxn modelId="{F396C031-D8A8-4ED4-AD97-AC54D6CC39CE}" type="presParOf" srcId="{6321E6B4-5F1F-475D-B87B-4D52217C2C1C}" destId="{EB7B0E21-CBD2-4D88-8AB5-7675D66216A1}" srcOrd="1" destOrd="0" presId="urn:microsoft.com/office/officeart/2005/8/layout/hProcess4"/>
    <dgm:cxn modelId="{31B8852D-7F53-4023-A46D-FF37649631CD}" type="presParOf" srcId="{6321E6B4-5F1F-475D-B87B-4D52217C2C1C}" destId="{6E264C02-801E-4AB8-89AD-4A9E97F59867}" srcOrd="2" destOrd="0" presId="urn:microsoft.com/office/officeart/2005/8/layout/hProcess4"/>
    <dgm:cxn modelId="{FF67539E-E25C-4129-857E-E36A36443BAA}" type="presParOf" srcId="{6321E6B4-5F1F-475D-B87B-4D52217C2C1C}" destId="{44AB346C-0A1E-4B76-829A-4CE2960A38F2}" srcOrd="3" destOrd="0" presId="urn:microsoft.com/office/officeart/2005/8/layout/hProcess4"/>
    <dgm:cxn modelId="{BA389579-87EE-4DF2-8FCA-91E2BD815831}" type="presParOf" srcId="{6321E6B4-5F1F-475D-B87B-4D52217C2C1C}" destId="{B15EAFD7-1AD7-487F-9866-5C2441AE0EA9}" srcOrd="4" destOrd="0" presId="urn:microsoft.com/office/officeart/2005/8/layout/hProcess4"/>
    <dgm:cxn modelId="{2E9FC995-B5D8-43E7-82F7-1FE2E7C2F143}" type="presParOf" srcId="{8F166E2A-158F-4A24-98B9-B01C6E760752}" destId="{914D1818-C01B-4027-80D2-D202913888E4}" srcOrd="5" destOrd="0" presId="urn:microsoft.com/office/officeart/2005/8/layout/hProcess4"/>
    <dgm:cxn modelId="{75542986-4319-44A7-8C3F-4448E270932F}" type="presParOf" srcId="{8F166E2A-158F-4A24-98B9-B01C6E760752}" destId="{2F58E0B0-966C-4735-8A0F-0D9261B9BD1A}" srcOrd="6" destOrd="0" presId="urn:microsoft.com/office/officeart/2005/8/layout/hProcess4"/>
    <dgm:cxn modelId="{A10D67C6-0AB3-4D8E-A06D-68DB82CCD86E}" type="presParOf" srcId="{2F58E0B0-966C-4735-8A0F-0D9261B9BD1A}" destId="{2FE7804F-291F-4CB8-82AC-755440743AF2}" srcOrd="0" destOrd="0" presId="urn:microsoft.com/office/officeart/2005/8/layout/hProcess4"/>
    <dgm:cxn modelId="{68F230DC-11FA-4B87-83A5-F52BE040D4C8}" type="presParOf" srcId="{2F58E0B0-966C-4735-8A0F-0D9261B9BD1A}" destId="{9D2EF141-8030-49B7-A5D4-1E733F3731B7}" srcOrd="1" destOrd="0" presId="urn:microsoft.com/office/officeart/2005/8/layout/hProcess4"/>
    <dgm:cxn modelId="{50FF3D80-4E78-4854-980B-E5ACD4F78A16}" type="presParOf" srcId="{2F58E0B0-966C-4735-8A0F-0D9261B9BD1A}" destId="{F590BC79-4C8A-420D-AF7C-284601B3E752}" srcOrd="2" destOrd="0" presId="urn:microsoft.com/office/officeart/2005/8/layout/hProcess4"/>
    <dgm:cxn modelId="{45A21F6F-B7F5-4482-A23D-072C17D98991}" type="presParOf" srcId="{2F58E0B0-966C-4735-8A0F-0D9261B9BD1A}" destId="{D4D07561-7869-4659-94C2-772F1855F9BE}" srcOrd="3" destOrd="0" presId="urn:microsoft.com/office/officeart/2005/8/layout/hProcess4"/>
    <dgm:cxn modelId="{DA5A7EC8-B1AD-4565-8300-17D70CD80F8D}" type="presParOf" srcId="{2F58E0B0-966C-4735-8A0F-0D9261B9BD1A}" destId="{3FA5682F-14E4-4A81-B4B5-BD6C9909BDD8}" srcOrd="4" destOrd="0" presId="urn:microsoft.com/office/officeart/2005/8/layout/hProcess4"/>
    <dgm:cxn modelId="{C16D47FE-C6D8-4942-BBDB-7CE942B30546}" type="presParOf" srcId="{8F166E2A-158F-4A24-98B9-B01C6E760752}" destId="{1BE9ED0B-CEF1-4F08-8D13-9F40862D8524}" srcOrd="7" destOrd="0" presId="urn:microsoft.com/office/officeart/2005/8/layout/hProcess4"/>
    <dgm:cxn modelId="{7AA162F1-A755-4E5F-9CF7-945D7F8E2510}" type="presParOf" srcId="{8F166E2A-158F-4A24-98B9-B01C6E760752}" destId="{8BD70A7C-5229-48EC-B7E0-DE07E2695778}" srcOrd="8" destOrd="0" presId="urn:microsoft.com/office/officeart/2005/8/layout/hProcess4"/>
    <dgm:cxn modelId="{965A5D48-BB32-496B-927C-BF8633940E5B}" type="presParOf" srcId="{8BD70A7C-5229-48EC-B7E0-DE07E2695778}" destId="{C6E8CF32-8269-4F7E-AEAA-05590DD2D966}" srcOrd="0" destOrd="0" presId="urn:microsoft.com/office/officeart/2005/8/layout/hProcess4"/>
    <dgm:cxn modelId="{7BE26946-C5D3-4948-8658-9170D88A546F}" type="presParOf" srcId="{8BD70A7C-5229-48EC-B7E0-DE07E2695778}" destId="{35BB7601-0710-46D0-A6A4-AFF4B7B9D417}" srcOrd="1" destOrd="0" presId="urn:microsoft.com/office/officeart/2005/8/layout/hProcess4"/>
    <dgm:cxn modelId="{823FDD50-43F7-4FB7-AAB6-3042A4344517}" type="presParOf" srcId="{8BD70A7C-5229-48EC-B7E0-DE07E2695778}" destId="{C4AE1103-4FC1-407C-92B5-DAD775C4DF23}" srcOrd="2" destOrd="0" presId="urn:microsoft.com/office/officeart/2005/8/layout/hProcess4"/>
    <dgm:cxn modelId="{915EA03B-ECEE-421E-8435-7E2048999BE2}" type="presParOf" srcId="{8BD70A7C-5229-48EC-B7E0-DE07E2695778}" destId="{86770EEE-8156-4B4D-B49F-E7847ACB39B0}" srcOrd="3" destOrd="0" presId="urn:microsoft.com/office/officeart/2005/8/layout/hProcess4"/>
    <dgm:cxn modelId="{48E7C517-662C-4BED-AEC9-C9BF54B8B4F3}" type="presParOf" srcId="{8BD70A7C-5229-48EC-B7E0-DE07E2695778}" destId="{84CA1F52-29C5-4FF9-A44F-F61B420589CF}"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B9749D7-DCDC-4659-9A51-E262895A23D4}" type="doc">
      <dgm:prSet loTypeId="urn:microsoft.com/office/officeart/2005/8/layout/venn2" loCatId="relationship" qsTypeId="urn:microsoft.com/office/officeart/2005/8/quickstyle/3d3" qsCatId="3D" csTypeId="urn:microsoft.com/office/officeart/2005/8/colors/colorful1" csCatId="colorful" phldr="1"/>
      <dgm:spPr/>
      <dgm:t>
        <a:bodyPr/>
        <a:lstStyle/>
        <a:p>
          <a:endParaRPr lang="en-US"/>
        </a:p>
      </dgm:t>
    </dgm:pt>
    <dgm:pt modelId="{1A666EE3-D188-4C85-91C6-1A69ACE73F17}">
      <dgm:prSet phldrT="[Text]"/>
      <dgm:spPr/>
      <dgm:t>
        <a:bodyPr/>
        <a:lstStyle/>
        <a:p>
          <a:r>
            <a:rPr lang="en-US" dirty="0"/>
            <a:t>Target 4</a:t>
          </a:r>
        </a:p>
      </dgm:t>
    </dgm:pt>
    <dgm:pt modelId="{58E6005E-D23A-488B-A19C-2EFCC668C842}" type="parTrans" cxnId="{C5D7E480-8B92-4099-8751-9112E5E03DB2}">
      <dgm:prSet/>
      <dgm:spPr/>
      <dgm:t>
        <a:bodyPr/>
        <a:lstStyle/>
        <a:p>
          <a:endParaRPr lang="en-US"/>
        </a:p>
      </dgm:t>
    </dgm:pt>
    <dgm:pt modelId="{BA4C3BCA-3653-41E4-A2ED-E87DF87BF526}" type="sibTrans" cxnId="{C5D7E480-8B92-4099-8751-9112E5E03DB2}">
      <dgm:prSet/>
      <dgm:spPr/>
      <dgm:t>
        <a:bodyPr/>
        <a:lstStyle/>
        <a:p>
          <a:endParaRPr lang="en-US"/>
        </a:p>
      </dgm:t>
    </dgm:pt>
    <dgm:pt modelId="{18AE333E-CA91-40BD-9746-B2B481CA118C}">
      <dgm:prSet phldrT="[Text]"/>
      <dgm:spPr/>
      <dgm:t>
        <a:bodyPr/>
        <a:lstStyle/>
        <a:p>
          <a:r>
            <a:rPr lang="en-US" dirty="0"/>
            <a:t>Target 3</a:t>
          </a:r>
        </a:p>
      </dgm:t>
    </dgm:pt>
    <dgm:pt modelId="{3A788747-A7B6-4E64-99D4-1F438CC98734}" type="parTrans" cxnId="{EA618BB9-8D45-4787-854A-BAC105905420}">
      <dgm:prSet/>
      <dgm:spPr/>
      <dgm:t>
        <a:bodyPr/>
        <a:lstStyle/>
        <a:p>
          <a:endParaRPr lang="en-US"/>
        </a:p>
      </dgm:t>
    </dgm:pt>
    <dgm:pt modelId="{BA99285C-82CF-4707-B721-02B9145446E4}" type="sibTrans" cxnId="{EA618BB9-8D45-4787-854A-BAC105905420}">
      <dgm:prSet/>
      <dgm:spPr/>
      <dgm:t>
        <a:bodyPr/>
        <a:lstStyle/>
        <a:p>
          <a:endParaRPr lang="en-US"/>
        </a:p>
      </dgm:t>
    </dgm:pt>
    <dgm:pt modelId="{1D456747-1D05-45A6-AE7D-2F22F9970546}">
      <dgm:prSet phldrT="[Text]"/>
      <dgm:spPr/>
      <dgm:t>
        <a:bodyPr/>
        <a:lstStyle/>
        <a:p>
          <a:r>
            <a:rPr lang="en-US" dirty="0"/>
            <a:t>Target 2</a:t>
          </a:r>
        </a:p>
      </dgm:t>
    </dgm:pt>
    <dgm:pt modelId="{C8CA744D-498A-4DF2-976B-C8C9C48155DF}" type="parTrans" cxnId="{00C5E3F8-9172-41E3-BB60-34A3FBB4D6A2}">
      <dgm:prSet/>
      <dgm:spPr/>
      <dgm:t>
        <a:bodyPr/>
        <a:lstStyle/>
        <a:p>
          <a:endParaRPr lang="en-US"/>
        </a:p>
      </dgm:t>
    </dgm:pt>
    <dgm:pt modelId="{18AAE7B8-24B9-44DB-902B-CE4577AA2F4E}" type="sibTrans" cxnId="{00C5E3F8-9172-41E3-BB60-34A3FBB4D6A2}">
      <dgm:prSet/>
      <dgm:spPr/>
      <dgm:t>
        <a:bodyPr/>
        <a:lstStyle/>
        <a:p>
          <a:endParaRPr lang="en-US"/>
        </a:p>
      </dgm:t>
    </dgm:pt>
    <dgm:pt modelId="{8931EC7A-A823-415C-A4DA-8670A155C6CA}">
      <dgm:prSet phldrT="[Text]"/>
      <dgm:spPr/>
      <dgm:t>
        <a:bodyPr/>
        <a:lstStyle/>
        <a:p>
          <a:r>
            <a:rPr lang="en-US" dirty="0"/>
            <a:t>Target 1</a:t>
          </a:r>
        </a:p>
      </dgm:t>
    </dgm:pt>
    <dgm:pt modelId="{48736689-154B-4E6F-BF03-52B66EC79834}" type="parTrans" cxnId="{8A916CC0-3820-4F88-BF29-613A13094F14}">
      <dgm:prSet/>
      <dgm:spPr/>
      <dgm:t>
        <a:bodyPr/>
        <a:lstStyle/>
        <a:p>
          <a:endParaRPr lang="en-US"/>
        </a:p>
      </dgm:t>
    </dgm:pt>
    <dgm:pt modelId="{A531F5B3-E81C-4C2A-8FC4-3ECBB673D489}" type="sibTrans" cxnId="{8A916CC0-3820-4F88-BF29-613A13094F14}">
      <dgm:prSet/>
      <dgm:spPr/>
      <dgm:t>
        <a:bodyPr/>
        <a:lstStyle/>
        <a:p>
          <a:endParaRPr lang="en-US"/>
        </a:p>
      </dgm:t>
    </dgm:pt>
    <dgm:pt modelId="{88101BE6-365C-4A1B-B4E7-B293D1141E56}" type="pres">
      <dgm:prSet presAssocID="{CB9749D7-DCDC-4659-9A51-E262895A23D4}" presName="Name0" presStyleCnt="0">
        <dgm:presLayoutVars>
          <dgm:chMax val="7"/>
          <dgm:resizeHandles val="exact"/>
        </dgm:presLayoutVars>
      </dgm:prSet>
      <dgm:spPr/>
    </dgm:pt>
    <dgm:pt modelId="{BA220EAD-D51E-4799-BC09-427C7F402043}" type="pres">
      <dgm:prSet presAssocID="{CB9749D7-DCDC-4659-9A51-E262895A23D4}" presName="comp1" presStyleCnt="0"/>
      <dgm:spPr/>
    </dgm:pt>
    <dgm:pt modelId="{0F9787D7-C04B-4284-BA05-082C646D767E}" type="pres">
      <dgm:prSet presAssocID="{CB9749D7-DCDC-4659-9A51-E262895A23D4}" presName="circle1" presStyleLbl="node1" presStyleIdx="0" presStyleCnt="4"/>
      <dgm:spPr/>
    </dgm:pt>
    <dgm:pt modelId="{9933AF69-FB3C-4FC3-86F9-932B51A1FE74}" type="pres">
      <dgm:prSet presAssocID="{CB9749D7-DCDC-4659-9A51-E262895A23D4}" presName="c1text" presStyleLbl="node1" presStyleIdx="0" presStyleCnt="4">
        <dgm:presLayoutVars>
          <dgm:bulletEnabled val="1"/>
        </dgm:presLayoutVars>
      </dgm:prSet>
      <dgm:spPr/>
    </dgm:pt>
    <dgm:pt modelId="{6EF233D9-A3D3-40FE-BBDD-61BB01349C63}" type="pres">
      <dgm:prSet presAssocID="{CB9749D7-DCDC-4659-9A51-E262895A23D4}" presName="comp2" presStyleCnt="0"/>
      <dgm:spPr/>
    </dgm:pt>
    <dgm:pt modelId="{A54284CF-3DAA-4C59-BAB6-4712A59C1781}" type="pres">
      <dgm:prSet presAssocID="{CB9749D7-DCDC-4659-9A51-E262895A23D4}" presName="circle2" presStyleLbl="node1" presStyleIdx="1" presStyleCnt="4"/>
      <dgm:spPr/>
    </dgm:pt>
    <dgm:pt modelId="{D9B4AA14-350A-48CA-AA5D-820BE31D6260}" type="pres">
      <dgm:prSet presAssocID="{CB9749D7-DCDC-4659-9A51-E262895A23D4}" presName="c2text" presStyleLbl="node1" presStyleIdx="1" presStyleCnt="4">
        <dgm:presLayoutVars>
          <dgm:bulletEnabled val="1"/>
        </dgm:presLayoutVars>
      </dgm:prSet>
      <dgm:spPr/>
    </dgm:pt>
    <dgm:pt modelId="{2C76C31F-F820-410B-8713-1773D2E8D3A8}" type="pres">
      <dgm:prSet presAssocID="{CB9749D7-DCDC-4659-9A51-E262895A23D4}" presName="comp3" presStyleCnt="0"/>
      <dgm:spPr/>
    </dgm:pt>
    <dgm:pt modelId="{110C7F0E-68EA-4E3B-BBB9-A746404BDBF4}" type="pres">
      <dgm:prSet presAssocID="{CB9749D7-DCDC-4659-9A51-E262895A23D4}" presName="circle3" presStyleLbl="node1" presStyleIdx="2" presStyleCnt="4"/>
      <dgm:spPr/>
    </dgm:pt>
    <dgm:pt modelId="{E3BF0619-A055-4755-9CCE-1B1BB9A1EEFB}" type="pres">
      <dgm:prSet presAssocID="{CB9749D7-DCDC-4659-9A51-E262895A23D4}" presName="c3text" presStyleLbl="node1" presStyleIdx="2" presStyleCnt="4">
        <dgm:presLayoutVars>
          <dgm:bulletEnabled val="1"/>
        </dgm:presLayoutVars>
      </dgm:prSet>
      <dgm:spPr/>
    </dgm:pt>
    <dgm:pt modelId="{0E39EC5F-FA8D-4687-933C-EF8AB8F12291}" type="pres">
      <dgm:prSet presAssocID="{CB9749D7-DCDC-4659-9A51-E262895A23D4}" presName="comp4" presStyleCnt="0"/>
      <dgm:spPr/>
    </dgm:pt>
    <dgm:pt modelId="{54074F4F-4998-414E-8575-928D2DFBC1D0}" type="pres">
      <dgm:prSet presAssocID="{CB9749D7-DCDC-4659-9A51-E262895A23D4}" presName="circle4" presStyleLbl="node1" presStyleIdx="3" presStyleCnt="4"/>
      <dgm:spPr/>
    </dgm:pt>
    <dgm:pt modelId="{6DA92AED-E023-4D8A-91FD-3FFFC7ACF257}" type="pres">
      <dgm:prSet presAssocID="{CB9749D7-DCDC-4659-9A51-E262895A23D4}" presName="c4text" presStyleLbl="node1" presStyleIdx="3" presStyleCnt="4">
        <dgm:presLayoutVars>
          <dgm:bulletEnabled val="1"/>
        </dgm:presLayoutVars>
      </dgm:prSet>
      <dgm:spPr/>
    </dgm:pt>
  </dgm:ptLst>
  <dgm:cxnLst>
    <dgm:cxn modelId="{1C5E640D-8009-4CB7-B813-B2609C3EC43E}" type="presOf" srcId="{8931EC7A-A823-415C-A4DA-8670A155C6CA}" destId="{54074F4F-4998-414E-8575-928D2DFBC1D0}" srcOrd="0" destOrd="0" presId="urn:microsoft.com/office/officeart/2005/8/layout/venn2"/>
    <dgm:cxn modelId="{47B4AD11-7835-4598-BDEE-5649D1456EB6}" type="presOf" srcId="{1D456747-1D05-45A6-AE7D-2F22F9970546}" destId="{E3BF0619-A055-4755-9CCE-1B1BB9A1EEFB}" srcOrd="1" destOrd="0" presId="urn:microsoft.com/office/officeart/2005/8/layout/venn2"/>
    <dgm:cxn modelId="{4B960714-8C7E-485C-8594-E22102725740}" type="presOf" srcId="{1A666EE3-D188-4C85-91C6-1A69ACE73F17}" destId="{9933AF69-FB3C-4FC3-86F9-932B51A1FE74}" srcOrd="1" destOrd="0" presId="urn:microsoft.com/office/officeart/2005/8/layout/venn2"/>
    <dgm:cxn modelId="{41925315-7FCD-40E4-938D-C2BBAFAE1D6F}" type="presOf" srcId="{CB9749D7-DCDC-4659-9A51-E262895A23D4}" destId="{88101BE6-365C-4A1B-B4E7-B293D1141E56}" srcOrd="0" destOrd="0" presId="urn:microsoft.com/office/officeart/2005/8/layout/venn2"/>
    <dgm:cxn modelId="{D9F6E228-BFE8-456B-8637-312B12ACA132}" type="presOf" srcId="{18AE333E-CA91-40BD-9746-B2B481CA118C}" destId="{A54284CF-3DAA-4C59-BAB6-4712A59C1781}" srcOrd="0" destOrd="0" presId="urn:microsoft.com/office/officeart/2005/8/layout/venn2"/>
    <dgm:cxn modelId="{567ADB33-79BF-4C17-A4F3-26263A319D79}" type="presOf" srcId="{18AE333E-CA91-40BD-9746-B2B481CA118C}" destId="{D9B4AA14-350A-48CA-AA5D-820BE31D6260}" srcOrd="1" destOrd="0" presId="urn:microsoft.com/office/officeart/2005/8/layout/venn2"/>
    <dgm:cxn modelId="{4A102265-B3BC-4D4D-8771-7922CDB94F8B}" type="presOf" srcId="{1D456747-1D05-45A6-AE7D-2F22F9970546}" destId="{110C7F0E-68EA-4E3B-BBB9-A746404BDBF4}" srcOrd="0" destOrd="0" presId="urn:microsoft.com/office/officeart/2005/8/layout/venn2"/>
    <dgm:cxn modelId="{C5D7E480-8B92-4099-8751-9112E5E03DB2}" srcId="{CB9749D7-DCDC-4659-9A51-E262895A23D4}" destId="{1A666EE3-D188-4C85-91C6-1A69ACE73F17}" srcOrd="0" destOrd="0" parTransId="{58E6005E-D23A-488B-A19C-2EFCC668C842}" sibTransId="{BA4C3BCA-3653-41E4-A2ED-E87DF87BF526}"/>
    <dgm:cxn modelId="{05F896A5-DB5C-49A5-8ABF-D12B0EFD924C}" type="presOf" srcId="{1A666EE3-D188-4C85-91C6-1A69ACE73F17}" destId="{0F9787D7-C04B-4284-BA05-082C646D767E}" srcOrd="0" destOrd="0" presId="urn:microsoft.com/office/officeart/2005/8/layout/venn2"/>
    <dgm:cxn modelId="{EA618BB9-8D45-4787-854A-BAC105905420}" srcId="{CB9749D7-DCDC-4659-9A51-E262895A23D4}" destId="{18AE333E-CA91-40BD-9746-B2B481CA118C}" srcOrd="1" destOrd="0" parTransId="{3A788747-A7B6-4E64-99D4-1F438CC98734}" sibTransId="{BA99285C-82CF-4707-B721-02B9145446E4}"/>
    <dgm:cxn modelId="{8A916CC0-3820-4F88-BF29-613A13094F14}" srcId="{CB9749D7-DCDC-4659-9A51-E262895A23D4}" destId="{8931EC7A-A823-415C-A4DA-8670A155C6CA}" srcOrd="3" destOrd="0" parTransId="{48736689-154B-4E6F-BF03-52B66EC79834}" sibTransId="{A531F5B3-E81C-4C2A-8FC4-3ECBB673D489}"/>
    <dgm:cxn modelId="{5FC285C9-16BB-4FD8-8E16-FE34DCDAC171}" type="presOf" srcId="{8931EC7A-A823-415C-A4DA-8670A155C6CA}" destId="{6DA92AED-E023-4D8A-91FD-3FFFC7ACF257}" srcOrd="1" destOrd="0" presId="urn:microsoft.com/office/officeart/2005/8/layout/venn2"/>
    <dgm:cxn modelId="{00C5E3F8-9172-41E3-BB60-34A3FBB4D6A2}" srcId="{CB9749D7-DCDC-4659-9A51-E262895A23D4}" destId="{1D456747-1D05-45A6-AE7D-2F22F9970546}" srcOrd="2" destOrd="0" parTransId="{C8CA744D-498A-4DF2-976B-C8C9C48155DF}" sibTransId="{18AAE7B8-24B9-44DB-902B-CE4577AA2F4E}"/>
    <dgm:cxn modelId="{835FA592-CAB9-4786-AFB4-261C39004FEB}" type="presParOf" srcId="{88101BE6-365C-4A1B-B4E7-B293D1141E56}" destId="{BA220EAD-D51E-4799-BC09-427C7F402043}" srcOrd="0" destOrd="0" presId="urn:microsoft.com/office/officeart/2005/8/layout/venn2"/>
    <dgm:cxn modelId="{650349DD-F8FE-4D8F-A94C-98FB1B9EA22C}" type="presParOf" srcId="{BA220EAD-D51E-4799-BC09-427C7F402043}" destId="{0F9787D7-C04B-4284-BA05-082C646D767E}" srcOrd="0" destOrd="0" presId="urn:microsoft.com/office/officeart/2005/8/layout/venn2"/>
    <dgm:cxn modelId="{7C534F8A-B7B6-43BF-B338-7652B2D364B4}" type="presParOf" srcId="{BA220EAD-D51E-4799-BC09-427C7F402043}" destId="{9933AF69-FB3C-4FC3-86F9-932B51A1FE74}" srcOrd="1" destOrd="0" presId="urn:microsoft.com/office/officeart/2005/8/layout/venn2"/>
    <dgm:cxn modelId="{F017FEAE-0134-48AC-94AB-33779E7885A6}" type="presParOf" srcId="{88101BE6-365C-4A1B-B4E7-B293D1141E56}" destId="{6EF233D9-A3D3-40FE-BBDD-61BB01349C63}" srcOrd="1" destOrd="0" presId="urn:microsoft.com/office/officeart/2005/8/layout/venn2"/>
    <dgm:cxn modelId="{F0D82BEF-4688-4605-8B14-B1FBF509ECF7}" type="presParOf" srcId="{6EF233D9-A3D3-40FE-BBDD-61BB01349C63}" destId="{A54284CF-3DAA-4C59-BAB6-4712A59C1781}" srcOrd="0" destOrd="0" presId="urn:microsoft.com/office/officeart/2005/8/layout/venn2"/>
    <dgm:cxn modelId="{484008E6-BAC6-402D-AA64-C94FA9CD908B}" type="presParOf" srcId="{6EF233D9-A3D3-40FE-BBDD-61BB01349C63}" destId="{D9B4AA14-350A-48CA-AA5D-820BE31D6260}" srcOrd="1" destOrd="0" presId="urn:microsoft.com/office/officeart/2005/8/layout/venn2"/>
    <dgm:cxn modelId="{B9B42523-A906-4683-85CC-5F09C621EE1F}" type="presParOf" srcId="{88101BE6-365C-4A1B-B4E7-B293D1141E56}" destId="{2C76C31F-F820-410B-8713-1773D2E8D3A8}" srcOrd="2" destOrd="0" presId="urn:microsoft.com/office/officeart/2005/8/layout/venn2"/>
    <dgm:cxn modelId="{19EC23FC-6273-40F1-BE00-46AAAE972B98}" type="presParOf" srcId="{2C76C31F-F820-410B-8713-1773D2E8D3A8}" destId="{110C7F0E-68EA-4E3B-BBB9-A746404BDBF4}" srcOrd="0" destOrd="0" presId="urn:microsoft.com/office/officeart/2005/8/layout/venn2"/>
    <dgm:cxn modelId="{62D71FEE-A4A2-4BF4-AF6E-F1BF24C6ED48}" type="presParOf" srcId="{2C76C31F-F820-410B-8713-1773D2E8D3A8}" destId="{E3BF0619-A055-4755-9CCE-1B1BB9A1EEFB}" srcOrd="1" destOrd="0" presId="urn:microsoft.com/office/officeart/2005/8/layout/venn2"/>
    <dgm:cxn modelId="{9F3CE8AA-3425-4D9D-90B3-3B92470F2861}" type="presParOf" srcId="{88101BE6-365C-4A1B-B4E7-B293D1141E56}" destId="{0E39EC5F-FA8D-4687-933C-EF8AB8F12291}" srcOrd="3" destOrd="0" presId="urn:microsoft.com/office/officeart/2005/8/layout/venn2"/>
    <dgm:cxn modelId="{2679CD46-C700-4253-B1B9-C298FCB0246F}" type="presParOf" srcId="{0E39EC5F-FA8D-4687-933C-EF8AB8F12291}" destId="{54074F4F-4998-414E-8575-928D2DFBC1D0}" srcOrd="0" destOrd="0" presId="urn:microsoft.com/office/officeart/2005/8/layout/venn2"/>
    <dgm:cxn modelId="{E75843B3-81DE-4DC2-98D5-72741313033D}" type="presParOf" srcId="{0E39EC5F-FA8D-4687-933C-EF8AB8F12291}" destId="{6DA92AED-E023-4D8A-91FD-3FFFC7ACF25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0650AEB-21E9-4A65-9BA4-95F053BFA49B}"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n-US"/>
        </a:p>
      </dgm:t>
    </dgm:pt>
    <dgm:pt modelId="{06160A98-E39B-4E0E-9C7C-A4FE3D5CF191}">
      <dgm:prSet phldrT="[Text]" custT="1"/>
      <dgm:spPr/>
      <dgm:t>
        <a:bodyPr/>
        <a:lstStyle/>
        <a:p>
          <a:r>
            <a:rPr lang="en-US" sz="1050" b="1" dirty="0">
              <a:solidFill>
                <a:schemeClr val="bg1"/>
              </a:solidFill>
            </a:rPr>
            <a:t>FUNNEL</a:t>
          </a:r>
          <a:endParaRPr lang="en-US" sz="700" b="1" dirty="0">
            <a:solidFill>
              <a:schemeClr val="bg1"/>
            </a:solidFill>
          </a:endParaRPr>
        </a:p>
      </dgm:t>
    </dgm:pt>
    <dgm:pt modelId="{5BC2A90C-1307-4CB5-B304-5C94852F7988}" type="parTrans" cxnId="{2C4731E1-B12E-4FA7-8630-22993399F404}">
      <dgm:prSet/>
      <dgm:spPr/>
      <dgm:t>
        <a:bodyPr/>
        <a:lstStyle/>
        <a:p>
          <a:endParaRPr lang="en-US" sz="2000" b="1">
            <a:solidFill>
              <a:schemeClr val="bg1"/>
            </a:solidFill>
          </a:endParaRPr>
        </a:p>
      </dgm:t>
    </dgm:pt>
    <dgm:pt modelId="{BEFA5CED-D694-4E85-BC16-A043B50BC097}" type="sibTrans" cxnId="{2C4731E1-B12E-4FA7-8630-22993399F404}">
      <dgm:prSet/>
      <dgm:spPr/>
      <dgm:t>
        <a:bodyPr/>
        <a:lstStyle/>
        <a:p>
          <a:endParaRPr lang="en-US" sz="2000" b="1">
            <a:solidFill>
              <a:schemeClr val="bg1"/>
            </a:solidFill>
          </a:endParaRPr>
        </a:p>
      </dgm:t>
    </dgm:pt>
    <dgm:pt modelId="{D30BDB8D-1734-4679-8388-439CC0BD3812}">
      <dgm:prSet phldrT="[Text]" custT="1"/>
      <dgm:spPr/>
      <dgm:t>
        <a:bodyPr/>
        <a:lstStyle/>
        <a:p>
          <a:r>
            <a:rPr lang="en-US" sz="700" b="1" dirty="0">
              <a:solidFill>
                <a:schemeClr val="bg1"/>
              </a:solidFill>
            </a:rPr>
            <a:t>PREFRAMING</a:t>
          </a:r>
        </a:p>
      </dgm:t>
    </dgm:pt>
    <dgm:pt modelId="{B889E33A-AAE4-4F81-870F-E4471169D909}" type="parTrans" cxnId="{13EAE502-3F47-4331-96E4-21ACB8974C06}">
      <dgm:prSet custT="1"/>
      <dgm:spPr/>
      <dgm:t>
        <a:bodyPr/>
        <a:lstStyle/>
        <a:p>
          <a:endParaRPr lang="en-US" sz="600" b="1">
            <a:solidFill>
              <a:schemeClr val="bg1"/>
            </a:solidFill>
          </a:endParaRPr>
        </a:p>
      </dgm:t>
    </dgm:pt>
    <dgm:pt modelId="{374CEF25-7474-429B-8655-C0C4F51EB7E7}" type="sibTrans" cxnId="{13EAE502-3F47-4331-96E4-21ACB8974C06}">
      <dgm:prSet/>
      <dgm:spPr/>
      <dgm:t>
        <a:bodyPr/>
        <a:lstStyle/>
        <a:p>
          <a:endParaRPr lang="en-US" sz="2000" b="1">
            <a:solidFill>
              <a:schemeClr val="bg1"/>
            </a:solidFill>
          </a:endParaRPr>
        </a:p>
      </dgm:t>
    </dgm:pt>
    <dgm:pt modelId="{E94C5DB4-11F3-4CB4-8D9B-4875C05A43B7}">
      <dgm:prSet phldrT="[Text]" custT="1"/>
      <dgm:spPr/>
      <dgm:t>
        <a:bodyPr/>
        <a:lstStyle/>
        <a:p>
          <a:r>
            <a:rPr lang="en-US" sz="700" b="1" dirty="0">
              <a:solidFill>
                <a:schemeClr val="bg1"/>
              </a:solidFill>
            </a:rPr>
            <a:t>Videos</a:t>
          </a:r>
        </a:p>
      </dgm:t>
    </dgm:pt>
    <dgm:pt modelId="{AA4AD58F-0E07-4233-9DBC-73F9113B71AF}" type="parTrans" cxnId="{BFD2F9B4-B5FB-4AF7-87A8-0E3F88692A28}">
      <dgm:prSet custT="1"/>
      <dgm:spPr/>
      <dgm:t>
        <a:bodyPr/>
        <a:lstStyle/>
        <a:p>
          <a:endParaRPr lang="en-US" sz="600" b="1">
            <a:solidFill>
              <a:schemeClr val="bg1"/>
            </a:solidFill>
          </a:endParaRPr>
        </a:p>
      </dgm:t>
    </dgm:pt>
    <dgm:pt modelId="{704422AB-81DB-45A6-B565-9DE3DA9F3B22}" type="sibTrans" cxnId="{BFD2F9B4-B5FB-4AF7-87A8-0E3F88692A28}">
      <dgm:prSet/>
      <dgm:spPr/>
      <dgm:t>
        <a:bodyPr/>
        <a:lstStyle/>
        <a:p>
          <a:endParaRPr lang="en-US" sz="2000" b="1">
            <a:solidFill>
              <a:schemeClr val="bg1"/>
            </a:solidFill>
          </a:endParaRPr>
        </a:p>
      </dgm:t>
    </dgm:pt>
    <dgm:pt modelId="{6A90DF9D-E9B6-4732-B62B-1F99D2C32EF9}">
      <dgm:prSet phldrT="[Text]" custT="1"/>
      <dgm:spPr/>
      <dgm:t>
        <a:bodyPr/>
        <a:lstStyle/>
        <a:p>
          <a:r>
            <a:rPr lang="en-US" sz="700" b="1" dirty="0">
              <a:solidFill>
                <a:schemeClr val="bg1"/>
              </a:solidFill>
            </a:rPr>
            <a:t>Conversion</a:t>
          </a:r>
        </a:p>
      </dgm:t>
    </dgm:pt>
    <dgm:pt modelId="{7D8A2AD6-92E5-46A6-BC67-38D868ACAD26}" type="parTrans" cxnId="{56C3F09C-0DFA-4090-AA1B-339A62D4B253}">
      <dgm:prSet custT="1"/>
      <dgm:spPr/>
      <dgm:t>
        <a:bodyPr/>
        <a:lstStyle/>
        <a:p>
          <a:endParaRPr lang="en-US" sz="600" b="1">
            <a:solidFill>
              <a:schemeClr val="bg1"/>
            </a:solidFill>
          </a:endParaRPr>
        </a:p>
      </dgm:t>
    </dgm:pt>
    <dgm:pt modelId="{CEF380DF-27CF-43E9-A787-A107FA3246BE}" type="sibTrans" cxnId="{56C3F09C-0DFA-4090-AA1B-339A62D4B253}">
      <dgm:prSet/>
      <dgm:spPr/>
      <dgm:t>
        <a:bodyPr/>
        <a:lstStyle/>
        <a:p>
          <a:endParaRPr lang="en-US" sz="2000" b="1">
            <a:solidFill>
              <a:schemeClr val="bg1"/>
            </a:solidFill>
          </a:endParaRPr>
        </a:p>
      </dgm:t>
    </dgm:pt>
    <dgm:pt modelId="{71F3DCF3-F31F-4711-96F6-E261CA2A6967}">
      <dgm:prSet phldrT="[Text]" custT="1"/>
      <dgm:spPr/>
      <dgm:t>
        <a:bodyPr/>
        <a:lstStyle/>
        <a:p>
          <a:r>
            <a:rPr lang="en-US" sz="700" b="1" dirty="0">
              <a:solidFill>
                <a:schemeClr val="bg1"/>
              </a:solidFill>
            </a:rPr>
            <a:t>Stages</a:t>
          </a:r>
        </a:p>
      </dgm:t>
    </dgm:pt>
    <dgm:pt modelId="{0C2125DD-1630-4090-87D9-24D23A5B7B06}" type="parTrans" cxnId="{8DF9209D-33A9-458F-B313-082886103219}">
      <dgm:prSet custT="1"/>
      <dgm:spPr/>
      <dgm:t>
        <a:bodyPr/>
        <a:lstStyle/>
        <a:p>
          <a:endParaRPr lang="en-US" sz="600" b="1">
            <a:solidFill>
              <a:schemeClr val="bg1"/>
            </a:solidFill>
          </a:endParaRPr>
        </a:p>
      </dgm:t>
    </dgm:pt>
    <dgm:pt modelId="{0D793CCE-8425-452B-A2F8-1569F3D67B7E}" type="sibTrans" cxnId="{8DF9209D-33A9-458F-B313-082886103219}">
      <dgm:prSet/>
      <dgm:spPr/>
      <dgm:t>
        <a:bodyPr/>
        <a:lstStyle/>
        <a:p>
          <a:endParaRPr lang="en-US" sz="2000" b="1">
            <a:solidFill>
              <a:schemeClr val="bg1"/>
            </a:solidFill>
          </a:endParaRPr>
        </a:p>
      </dgm:t>
    </dgm:pt>
    <dgm:pt modelId="{0918FD9A-2947-4D68-BCB0-E14D8F463199}">
      <dgm:prSet phldrT="[Text]" custT="1"/>
      <dgm:spPr/>
      <dgm:t>
        <a:bodyPr/>
        <a:lstStyle/>
        <a:p>
          <a:r>
            <a:rPr lang="en-US" sz="700" b="1" dirty="0">
              <a:solidFill>
                <a:schemeClr val="bg1"/>
              </a:solidFill>
            </a:rPr>
            <a:t>Posts</a:t>
          </a:r>
        </a:p>
      </dgm:t>
    </dgm:pt>
    <dgm:pt modelId="{1A172957-E2A2-4E5F-8CC9-941FEE4E281A}" type="parTrans" cxnId="{D3506F91-AEA8-4B3C-A764-65EE6F71D552}">
      <dgm:prSet custT="1"/>
      <dgm:spPr/>
      <dgm:t>
        <a:bodyPr/>
        <a:lstStyle/>
        <a:p>
          <a:endParaRPr lang="en-US" sz="600" b="1">
            <a:solidFill>
              <a:schemeClr val="bg1"/>
            </a:solidFill>
          </a:endParaRPr>
        </a:p>
      </dgm:t>
    </dgm:pt>
    <dgm:pt modelId="{6E324F3A-310F-4C95-A68D-1448B38A4132}" type="sibTrans" cxnId="{D3506F91-AEA8-4B3C-A764-65EE6F71D552}">
      <dgm:prSet/>
      <dgm:spPr/>
      <dgm:t>
        <a:bodyPr/>
        <a:lstStyle/>
        <a:p>
          <a:endParaRPr lang="en-US" sz="2000" b="1">
            <a:solidFill>
              <a:schemeClr val="bg1"/>
            </a:solidFill>
          </a:endParaRPr>
        </a:p>
      </dgm:t>
    </dgm:pt>
    <dgm:pt modelId="{1F8AC64A-FA0C-4BC6-A162-E1076474FE74}">
      <dgm:prSet phldrT="[Text]" custT="1"/>
      <dgm:spPr/>
      <dgm:t>
        <a:bodyPr/>
        <a:lstStyle/>
        <a:p>
          <a:r>
            <a:rPr lang="en-US" sz="700" b="1" dirty="0">
              <a:solidFill>
                <a:schemeClr val="bg1"/>
              </a:solidFill>
            </a:rPr>
            <a:t>Blogs</a:t>
          </a:r>
        </a:p>
      </dgm:t>
    </dgm:pt>
    <dgm:pt modelId="{903AD10D-3756-45FC-AB57-2C9FD0D7FBAC}" type="parTrans" cxnId="{B41C255A-FE13-4FE6-9C31-29318621921E}">
      <dgm:prSet custT="1"/>
      <dgm:spPr/>
      <dgm:t>
        <a:bodyPr/>
        <a:lstStyle/>
        <a:p>
          <a:endParaRPr lang="en-US" sz="600" b="1">
            <a:solidFill>
              <a:schemeClr val="bg1"/>
            </a:solidFill>
          </a:endParaRPr>
        </a:p>
      </dgm:t>
    </dgm:pt>
    <dgm:pt modelId="{3E3CC595-7893-4B92-ADEF-7E6EE7A453B5}" type="sibTrans" cxnId="{B41C255A-FE13-4FE6-9C31-29318621921E}">
      <dgm:prSet/>
      <dgm:spPr/>
      <dgm:t>
        <a:bodyPr/>
        <a:lstStyle/>
        <a:p>
          <a:endParaRPr lang="en-US" sz="2000" b="1">
            <a:solidFill>
              <a:schemeClr val="bg1"/>
            </a:solidFill>
          </a:endParaRPr>
        </a:p>
      </dgm:t>
    </dgm:pt>
    <dgm:pt modelId="{1EB40141-000B-4CBA-9E38-011A904FA655}">
      <dgm:prSet phldrT="[Text]" custT="1"/>
      <dgm:spPr/>
      <dgm:t>
        <a:bodyPr/>
        <a:lstStyle/>
        <a:p>
          <a:r>
            <a:rPr lang="en-US" sz="700" b="1" dirty="0">
              <a:solidFill>
                <a:schemeClr val="bg1"/>
              </a:solidFill>
            </a:rPr>
            <a:t>The Hook</a:t>
          </a:r>
        </a:p>
      </dgm:t>
    </dgm:pt>
    <dgm:pt modelId="{16414555-D12F-4E27-A125-169F0CAB7095}" type="parTrans" cxnId="{33A6710C-A143-4F12-8CC9-E018179E007E}">
      <dgm:prSet custT="1"/>
      <dgm:spPr/>
      <dgm:t>
        <a:bodyPr/>
        <a:lstStyle/>
        <a:p>
          <a:endParaRPr lang="en-US" sz="600" b="1">
            <a:solidFill>
              <a:schemeClr val="bg1"/>
            </a:solidFill>
          </a:endParaRPr>
        </a:p>
      </dgm:t>
    </dgm:pt>
    <dgm:pt modelId="{916EAC87-C57E-4A74-95FC-9761BE6A247A}" type="sibTrans" cxnId="{33A6710C-A143-4F12-8CC9-E018179E007E}">
      <dgm:prSet/>
      <dgm:spPr/>
      <dgm:t>
        <a:bodyPr/>
        <a:lstStyle/>
        <a:p>
          <a:endParaRPr lang="en-US" sz="2000" b="1">
            <a:solidFill>
              <a:schemeClr val="bg1"/>
            </a:solidFill>
          </a:endParaRPr>
        </a:p>
      </dgm:t>
    </dgm:pt>
    <dgm:pt modelId="{9A7022D4-CA60-4413-B292-3AC7367338DE}">
      <dgm:prSet phldrT="[Text]" custT="1"/>
      <dgm:spPr/>
      <dgm:t>
        <a:bodyPr/>
        <a:lstStyle/>
        <a:p>
          <a:r>
            <a:rPr lang="en-US" sz="700" b="1" dirty="0">
              <a:solidFill>
                <a:schemeClr val="bg1"/>
              </a:solidFill>
            </a:rPr>
            <a:t>The Product</a:t>
          </a:r>
        </a:p>
      </dgm:t>
    </dgm:pt>
    <dgm:pt modelId="{8B8BDFA9-4EB6-46BC-A44B-028543205BCC}" type="parTrans" cxnId="{1A63BD50-30C9-4ACD-BF25-E1B4F0C441DE}">
      <dgm:prSet custT="1"/>
      <dgm:spPr/>
      <dgm:t>
        <a:bodyPr/>
        <a:lstStyle/>
        <a:p>
          <a:endParaRPr lang="en-US" sz="600" b="1">
            <a:solidFill>
              <a:schemeClr val="bg1"/>
            </a:solidFill>
          </a:endParaRPr>
        </a:p>
      </dgm:t>
    </dgm:pt>
    <dgm:pt modelId="{3D309350-29E3-4587-8C7B-A9AA34C32401}" type="sibTrans" cxnId="{1A63BD50-30C9-4ACD-BF25-E1B4F0C441DE}">
      <dgm:prSet/>
      <dgm:spPr/>
      <dgm:t>
        <a:bodyPr/>
        <a:lstStyle/>
        <a:p>
          <a:endParaRPr lang="en-US" sz="2000" b="1">
            <a:solidFill>
              <a:schemeClr val="bg1"/>
            </a:solidFill>
          </a:endParaRPr>
        </a:p>
      </dgm:t>
    </dgm:pt>
    <dgm:pt modelId="{3215A2E4-D404-4648-B680-F77A508F734B}">
      <dgm:prSet phldrT="[Text]" custT="1"/>
      <dgm:spPr/>
      <dgm:t>
        <a:bodyPr/>
        <a:lstStyle/>
        <a:p>
          <a:r>
            <a:rPr lang="en-US" sz="700" b="1" dirty="0">
              <a:solidFill>
                <a:schemeClr val="bg1"/>
              </a:solidFill>
            </a:rPr>
            <a:t>The Offer</a:t>
          </a:r>
        </a:p>
      </dgm:t>
    </dgm:pt>
    <dgm:pt modelId="{96AF84C1-8D87-40B3-9B7E-51A81E22E855}" type="parTrans" cxnId="{EFC0B74E-41E3-4C76-8687-A754B53FC319}">
      <dgm:prSet custT="1"/>
      <dgm:spPr/>
      <dgm:t>
        <a:bodyPr/>
        <a:lstStyle/>
        <a:p>
          <a:endParaRPr lang="en-US" sz="600" b="1">
            <a:solidFill>
              <a:schemeClr val="bg1"/>
            </a:solidFill>
          </a:endParaRPr>
        </a:p>
      </dgm:t>
    </dgm:pt>
    <dgm:pt modelId="{15F5D0DF-AA82-44EC-94E9-816B8A7BD177}" type="sibTrans" cxnId="{EFC0B74E-41E3-4C76-8687-A754B53FC319}">
      <dgm:prSet/>
      <dgm:spPr/>
      <dgm:t>
        <a:bodyPr/>
        <a:lstStyle/>
        <a:p>
          <a:endParaRPr lang="en-US" sz="2000" b="1">
            <a:solidFill>
              <a:schemeClr val="bg1"/>
            </a:solidFill>
          </a:endParaRPr>
        </a:p>
      </dgm:t>
    </dgm:pt>
    <dgm:pt modelId="{8E78403F-C75F-4C83-9A3E-5A930F59D12F}">
      <dgm:prSet phldrT="[Text]" custT="1"/>
      <dgm:spPr/>
      <dgm:t>
        <a:bodyPr/>
        <a:lstStyle/>
        <a:p>
          <a:r>
            <a:rPr lang="en-US" sz="700" b="1" dirty="0">
              <a:solidFill>
                <a:schemeClr val="bg1"/>
              </a:solidFill>
            </a:rPr>
            <a:t>Community</a:t>
          </a:r>
        </a:p>
      </dgm:t>
    </dgm:pt>
    <dgm:pt modelId="{09803580-4047-4329-8579-050AB54E2585}" type="parTrans" cxnId="{05DCAE75-D40E-48D4-AF0F-AB1F50BA2422}">
      <dgm:prSet custT="1"/>
      <dgm:spPr/>
      <dgm:t>
        <a:bodyPr/>
        <a:lstStyle/>
        <a:p>
          <a:endParaRPr lang="en-US" sz="600" b="1">
            <a:solidFill>
              <a:schemeClr val="bg1"/>
            </a:solidFill>
          </a:endParaRPr>
        </a:p>
      </dgm:t>
    </dgm:pt>
    <dgm:pt modelId="{C64F71D4-480D-4FC8-B9F0-81AD2361FA9E}" type="sibTrans" cxnId="{05DCAE75-D40E-48D4-AF0F-AB1F50BA2422}">
      <dgm:prSet/>
      <dgm:spPr/>
      <dgm:t>
        <a:bodyPr/>
        <a:lstStyle/>
        <a:p>
          <a:endParaRPr lang="en-US" sz="2000" b="1">
            <a:solidFill>
              <a:schemeClr val="bg1"/>
            </a:solidFill>
          </a:endParaRPr>
        </a:p>
      </dgm:t>
    </dgm:pt>
    <dgm:pt modelId="{CA0BC238-448C-4402-BA3B-A881D65D5233}">
      <dgm:prSet phldrT="[Text]" custT="1"/>
      <dgm:spPr/>
      <dgm:t>
        <a:bodyPr/>
        <a:lstStyle/>
        <a:p>
          <a:r>
            <a:rPr lang="en-US" sz="700" b="1" dirty="0">
              <a:solidFill>
                <a:schemeClr val="bg1"/>
              </a:solidFill>
            </a:rPr>
            <a:t>FB Group</a:t>
          </a:r>
        </a:p>
      </dgm:t>
    </dgm:pt>
    <dgm:pt modelId="{E6D051F5-BA5E-49B0-AD62-4DAA6AE51BC7}" type="parTrans" cxnId="{3B143728-E466-4123-8707-9F8471B173EE}">
      <dgm:prSet custT="1"/>
      <dgm:spPr/>
      <dgm:t>
        <a:bodyPr/>
        <a:lstStyle/>
        <a:p>
          <a:endParaRPr lang="en-US" sz="600" b="1">
            <a:solidFill>
              <a:schemeClr val="bg1"/>
            </a:solidFill>
          </a:endParaRPr>
        </a:p>
      </dgm:t>
    </dgm:pt>
    <dgm:pt modelId="{2A998E32-8B89-44D0-B101-D319CEBBE227}" type="sibTrans" cxnId="{3B143728-E466-4123-8707-9F8471B173EE}">
      <dgm:prSet/>
      <dgm:spPr/>
      <dgm:t>
        <a:bodyPr/>
        <a:lstStyle/>
        <a:p>
          <a:endParaRPr lang="en-US" sz="2000" b="1">
            <a:solidFill>
              <a:schemeClr val="bg1"/>
            </a:solidFill>
          </a:endParaRPr>
        </a:p>
      </dgm:t>
    </dgm:pt>
    <dgm:pt modelId="{DEA63768-C638-419E-AC59-816B71F5E8D6}">
      <dgm:prSet phldrT="[Text]" custT="1"/>
      <dgm:spPr/>
      <dgm:t>
        <a:bodyPr/>
        <a:lstStyle/>
        <a:p>
          <a:r>
            <a:rPr lang="en-US" sz="700" b="1" dirty="0">
              <a:solidFill>
                <a:schemeClr val="bg1"/>
              </a:solidFill>
            </a:rPr>
            <a:t>Private Group</a:t>
          </a:r>
        </a:p>
      </dgm:t>
    </dgm:pt>
    <dgm:pt modelId="{0414906F-CF3E-44A5-B46D-623EF203E1BE}" type="parTrans" cxnId="{363C765F-8649-4410-8578-450E9593FBF3}">
      <dgm:prSet custT="1"/>
      <dgm:spPr/>
      <dgm:t>
        <a:bodyPr/>
        <a:lstStyle/>
        <a:p>
          <a:endParaRPr lang="en-US" sz="600" b="1">
            <a:solidFill>
              <a:schemeClr val="bg1"/>
            </a:solidFill>
          </a:endParaRPr>
        </a:p>
      </dgm:t>
    </dgm:pt>
    <dgm:pt modelId="{EE79B772-23BE-41E2-9E4A-C064BF66699B}" type="sibTrans" cxnId="{363C765F-8649-4410-8578-450E9593FBF3}">
      <dgm:prSet/>
      <dgm:spPr/>
      <dgm:t>
        <a:bodyPr/>
        <a:lstStyle/>
        <a:p>
          <a:endParaRPr lang="en-US" sz="2000" b="1">
            <a:solidFill>
              <a:schemeClr val="bg1"/>
            </a:solidFill>
          </a:endParaRPr>
        </a:p>
      </dgm:t>
    </dgm:pt>
    <dgm:pt modelId="{11CF4E8C-19D1-4544-974F-73AB79C15120}">
      <dgm:prSet phldrT="[Text]" custT="1"/>
      <dgm:spPr/>
      <dgm:t>
        <a:bodyPr/>
        <a:lstStyle/>
        <a:p>
          <a:r>
            <a:rPr lang="en-US" sz="700" b="1" dirty="0">
              <a:solidFill>
                <a:schemeClr val="bg1"/>
              </a:solidFill>
            </a:rPr>
            <a:t>Telegram Group</a:t>
          </a:r>
        </a:p>
      </dgm:t>
    </dgm:pt>
    <dgm:pt modelId="{F2CABE95-0C34-44EB-8829-1BEAD58F8E8D}" type="parTrans" cxnId="{7538AC6C-82F3-41A0-A3BA-4BC2980FDCBF}">
      <dgm:prSet custT="1"/>
      <dgm:spPr/>
      <dgm:t>
        <a:bodyPr/>
        <a:lstStyle/>
        <a:p>
          <a:endParaRPr lang="en-US" sz="600" b="1">
            <a:solidFill>
              <a:schemeClr val="bg1"/>
            </a:solidFill>
          </a:endParaRPr>
        </a:p>
      </dgm:t>
    </dgm:pt>
    <dgm:pt modelId="{075A8D95-EFB1-4152-B991-70FA51071772}" type="sibTrans" cxnId="{7538AC6C-82F3-41A0-A3BA-4BC2980FDCBF}">
      <dgm:prSet/>
      <dgm:spPr/>
      <dgm:t>
        <a:bodyPr/>
        <a:lstStyle/>
        <a:p>
          <a:endParaRPr lang="en-US" sz="2000" b="1">
            <a:solidFill>
              <a:schemeClr val="bg1"/>
            </a:solidFill>
          </a:endParaRPr>
        </a:p>
      </dgm:t>
    </dgm:pt>
    <dgm:pt modelId="{DAE4FBBB-3997-4B5C-88FD-8E7427E9BD3B}">
      <dgm:prSet phldrT="[Text]" custT="1"/>
      <dgm:spPr/>
      <dgm:t>
        <a:bodyPr/>
        <a:lstStyle/>
        <a:p>
          <a:r>
            <a:rPr lang="en-US" sz="700" b="1" dirty="0">
              <a:solidFill>
                <a:schemeClr val="bg1"/>
              </a:solidFill>
            </a:rPr>
            <a:t>Concepts</a:t>
          </a:r>
        </a:p>
      </dgm:t>
    </dgm:pt>
    <dgm:pt modelId="{EB992A93-EE74-42D7-A5C0-B75FC8FCB68C}" type="parTrans" cxnId="{64964A2F-93C4-4FD7-B00A-ED4A850CFEF6}">
      <dgm:prSet custT="1"/>
      <dgm:spPr/>
      <dgm:t>
        <a:bodyPr/>
        <a:lstStyle/>
        <a:p>
          <a:endParaRPr lang="en-US" sz="600" b="1">
            <a:solidFill>
              <a:schemeClr val="bg1"/>
            </a:solidFill>
          </a:endParaRPr>
        </a:p>
      </dgm:t>
    </dgm:pt>
    <dgm:pt modelId="{5AFFAE3B-A516-4DFA-BE74-CCFB5CB2BE29}" type="sibTrans" cxnId="{64964A2F-93C4-4FD7-B00A-ED4A850CFEF6}">
      <dgm:prSet/>
      <dgm:spPr/>
      <dgm:t>
        <a:bodyPr/>
        <a:lstStyle/>
        <a:p>
          <a:endParaRPr lang="en-US" sz="2000" b="1">
            <a:solidFill>
              <a:schemeClr val="bg1"/>
            </a:solidFill>
          </a:endParaRPr>
        </a:p>
      </dgm:t>
    </dgm:pt>
    <dgm:pt modelId="{439A67E9-B432-43C4-B123-B6C6853FC88F}">
      <dgm:prSet phldrT="[Text]" custT="1"/>
      <dgm:spPr/>
      <dgm:t>
        <a:bodyPr/>
        <a:lstStyle/>
        <a:p>
          <a:r>
            <a:rPr lang="en-US" sz="700" b="1" dirty="0">
              <a:solidFill>
                <a:schemeClr val="bg1"/>
              </a:solidFill>
            </a:rPr>
            <a:t>Lead Magnet</a:t>
          </a:r>
        </a:p>
      </dgm:t>
    </dgm:pt>
    <dgm:pt modelId="{D3C631B9-C8ED-479A-994D-7A8D1E2FBBF8}" type="parTrans" cxnId="{AB30E572-C630-485A-8A2A-C709DBE02F64}">
      <dgm:prSet custT="1"/>
      <dgm:spPr/>
      <dgm:t>
        <a:bodyPr/>
        <a:lstStyle/>
        <a:p>
          <a:endParaRPr lang="en-US" sz="600" b="1">
            <a:solidFill>
              <a:schemeClr val="bg1"/>
            </a:solidFill>
          </a:endParaRPr>
        </a:p>
      </dgm:t>
    </dgm:pt>
    <dgm:pt modelId="{C34110AE-F85E-4C92-8D9E-E1A7593436E7}" type="sibTrans" cxnId="{AB30E572-C630-485A-8A2A-C709DBE02F64}">
      <dgm:prSet/>
      <dgm:spPr/>
      <dgm:t>
        <a:bodyPr/>
        <a:lstStyle/>
        <a:p>
          <a:endParaRPr lang="en-US" sz="2000" b="1">
            <a:solidFill>
              <a:schemeClr val="bg1"/>
            </a:solidFill>
          </a:endParaRPr>
        </a:p>
      </dgm:t>
    </dgm:pt>
    <dgm:pt modelId="{3D7C9E9C-D457-4FEA-831E-9444C24F625A}">
      <dgm:prSet phldrT="[Text]" custT="1"/>
      <dgm:spPr/>
      <dgm:t>
        <a:bodyPr/>
        <a:lstStyle/>
        <a:p>
          <a:r>
            <a:rPr lang="en-US" sz="700" b="1" dirty="0">
              <a:solidFill>
                <a:schemeClr val="bg1"/>
              </a:solidFill>
            </a:rPr>
            <a:t>Free Webinar</a:t>
          </a:r>
        </a:p>
      </dgm:t>
    </dgm:pt>
    <dgm:pt modelId="{6D6FF2B1-9BBC-4327-BB59-1A4C4183B1A1}" type="parTrans" cxnId="{54DDFF36-048F-42EA-8F57-F6D5AA82E66C}">
      <dgm:prSet custT="1"/>
      <dgm:spPr/>
      <dgm:t>
        <a:bodyPr/>
        <a:lstStyle/>
        <a:p>
          <a:endParaRPr lang="en-US" sz="600" b="1">
            <a:solidFill>
              <a:schemeClr val="bg1"/>
            </a:solidFill>
          </a:endParaRPr>
        </a:p>
      </dgm:t>
    </dgm:pt>
    <dgm:pt modelId="{C7AE3C24-E192-4438-BD04-70A893CB4BBD}" type="sibTrans" cxnId="{54DDFF36-048F-42EA-8F57-F6D5AA82E66C}">
      <dgm:prSet/>
      <dgm:spPr/>
      <dgm:t>
        <a:bodyPr/>
        <a:lstStyle/>
        <a:p>
          <a:endParaRPr lang="en-US" sz="2000" b="1">
            <a:solidFill>
              <a:schemeClr val="bg1"/>
            </a:solidFill>
          </a:endParaRPr>
        </a:p>
      </dgm:t>
    </dgm:pt>
    <dgm:pt modelId="{ACF9229C-3EBE-4720-8779-40AE4980CDB2}">
      <dgm:prSet phldrT="[Text]" custT="1"/>
      <dgm:spPr/>
      <dgm:t>
        <a:bodyPr/>
        <a:lstStyle/>
        <a:p>
          <a:r>
            <a:rPr lang="en-US" sz="700" b="1" dirty="0">
              <a:solidFill>
                <a:schemeClr val="bg1"/>
              </a:solidFill>
            </a:rPr>
            <a:t>Tripwire </a:t>
          </a:r>
        </a:p>
      </dgm:t>
    </dgm:pt>
    <dgm:pt modelId="{19CE8DC5-9D85-4A87-9762-3596F21DCA80}" type="parTrans" cxnId="{A56A09C7-26D6-411E-B226-3BD0EC2E02C1}">
      <dgm:prSet custT="1"/>
      <dgm:spPr/>
      <dgm:t>
        <a:bodyPr/>
        <a:lstStyle/>
        <a:p>
          <a:endParaRPr lang="en-US" sz="600" b="1">
            <a:solidFill>
              <a:schemeClr val="bg1"/>
            </a:solidFill>
          </a:endParaRPr>
        </a:p>
      </dgm:t>
    </dgm:pt>
    <dgm:pt modelId="{21FE9BE0-C77B-47E8-884E-1990C982EB6C}" type="sibTrans" cxnId="{A56A09C7-26D6-411E-B226-3BD0EC2E02C1}">
      <dgm:prSet/>
      <dgm:spPr/>
      <dgm:t>
        <a:bodyPr/>
        <a:lstStyle/>
        <a:p>
          <a:endParaRPr lang="en-US" sz="2000" b="1">
            <a:solidFill>
              <a:schemeClr val="bg1"/>
            </a:solidFill>
          </a:endParaRPr>
        </a:p>
      </dgm:t>
    </dgm:pt>
    <dgm:pt modelId="{E4C7E6D8-0740-4A28-9EB2-357A984E7C50}">
      <dgm:prSet phldrT="[Text]" custT="1"/>
      <dgm:spPr/>
      <dgm:t>
        <a:bodyPr/>
        <a:lstStyle/>
        <a:p>
          <a:r>
            <a:rPr lang="en-US" sz="700" b="1" dirty="0">
              <a:solidFill>
                <a:schemeClr val="bg1"/>
              </a:solidFill>
            </a:rPr>
            <a:t>Conceptual Course</a:t>
          </a:r>
        </a:p>
      </dgm:t>
    </dgm:pt>
    <dgm:pt modelId="{9FAE49A5-85AF-46B5-85DE-2BE711CA63D8}" type="parTrans" cxnId="{051B0BC4-8968-443D-9016-EAB98A7604E8}">
      <dgm:prSet custT="1"/>
      <dgm:spPr/>
      <dgm:t>
        <a:bodyPr/>
        <a:lstStyle/>
        <a:p>
          <a:endParaRPr lang="en-US" sz="600" b="1">
            <a:solidFill>
              <a:schemeClr val="bg1"/>
            </a:solidFill>
          </a:endParaRPr>
        </a:p>
      </dgm:t>
    </dgm:pt>
    <dgm:pt modelId="{DA3CE5F3-B39F-485E-9A6E-5DA920F62E02}" type="sibTrans" cxnId="{051B0BC4-8968-443D-9016-EAB98A7604E8}">
      <dgm:prSet/>
      <dgm:spPr/>
      <dgm:t>
        <a:bodyPr/>
        <a:lstStyle/>
        <a:p>
          <a:endParaRPr lang="en-US" sz="2000" b="1">
            <a:solidFill>
              <a:schemeClr val="bg1"/>
            </a:solidFill>
          </a:endParaRPr>
        </a:p>
      </dgm:t>
    </dgm:pt>
    <dgm:pt modelId="{A17D1DD2-8AF6-4F0D-8A55-29098631C649}">
      <dgm:prSet phldrT="[Text]" custT="1"/>
      <dgm:spPr/>
      <dgm:t>
        <a:bodyPr/>
        <a:lstStyle/>
        <a:p>
          <a:r>
            <a:rPr lang="en-US" sz="700" b="1" dirty="0">
              <a:solidFill>
                <a:schemeClr val="bg1"/>
              </a:solidFill>
            </a:rPr>
            <a:t>Core Product</a:t>
          </a:r>
        </a:p>
      </dgm:t>
    </dgm:pt>
    <dgm:pt modelId="{64F6E89D-6685-4E55-BAB3-A4D2AFAEA358}" type="parTrans" cxnId="{11447E1F-E4BC-47C8-882F-6617BF64AB26}">
      <dgm:prSet custT="1"/>
      <dgm:spPr/>
      <dgm:t>
        <a:bodyPr/>
        <a:lstStyle/>
        <a:p>
          <a:endParaRPr lang="en-US" sz="600" b="1">
            <a:solidFill>
              <a:schemeClr val="bg1"/>
            </a:solidFill>
          </a:endParaRPr>
        </a:p>
      </dgm:t>
    </dgm:pt>
    <dgm:pt modelId="{D01B03B6-4C0D-436A-B956-A9871927DD98}" type="sibTrans" cxnId="{11447E1F-E4BC-47C8-882F-6617BF64AB26}">
      <dgm:prSet/>
      <dgm:spPr/>
      <dgm:t>
        <a:bodyPr/>
        <a:lstStyle/>
        <a:p>
          <a:endParaRPr lang="en-US" sz="2000" b="1">
            <a:solidFill>
              <a:schemeClr val="bg1"/>
            </a:solidFill>
          </a:endParaRPr>
        </a:p>
      </dgm:t>
    </dgm:pt>
    <dgm:pt modelId="{70ADBB5A-3BA3-41C8-92B7-864B22955C0B}">
      <dgm:prSet phldrT="[Text]" custT="1"/>
      <dgm:spPr/>
      <dgm:t>
        <a:bodyPr/>
        <a:lstStyle/>
        <a:p>
          <a:r>
            <a:rPr lang="en-US" sz="700" b="1" dirty="0">
              <a:solidFill>
                <a:schemeClr val="bg1"/>
              </a:solidFill>
            </a:rPr>
            <a:t>Implementation</a:t>
          </a:r>
        </a:p>
      </dgm:t>
    </dgm:pt>
    <dgm:pt modelId="{EE85CF57-C668-46F8-BB0B-7F6CF61AA094}" type="parTrans" cxnId="{E8EF8C8D-E21C-44C4-91FE-82178481ACFB}">
      <dgm:prSet custT="1"/>
      <dgm:spPr/>
      <dgm:t>
        <a:bodyPr/>
        <a:lstStyle/>
        <a:p>
          <a:endParaRPr lang="en-US" sz="600" b="1">
            <a:solidFill>
              <a:schemeClr val="bg1"/>
            </a:solidFill>
          </a:endParaRPr>
        </a:p>
      </dgm:t>
    </dgm:pt>
    <dgm:pt modelId="{B64593DF-5F0D-4F1A-8C8B-F5D08ECF5369}" type="sibTrans" cxnId="{E8EF8C8D-E21C-44C4-91FE-82178481ACFB}">
      <dgm:prSet/>
      <dgm:spPr/>
      <dgm:t>
        <a:bodyPr/>
        <a:lstStyle/>
        <a:p>
          <a:endParaRPr lang="en-US" sz="2000" b="1">
            <a:solidFill>
              <a:schemeClr val="bg1"/>
            </a:solidFill>
          </a:endParaRPr>
        </a:p>
      </dgm:t>
    </dgm:pt>
    <dgm:pt modelId="{D6D483D8-8F6A-4B20-8C4B-271710B7C016}">
      <dgm:prSet phldrT="[Text]" custT="1"/>
      <dgm:spPr/>
      <dgm:t>
        <a:bodyPr/>
        <a:lstStyle/>
        <a:p>
          <a:r>
            <a:rPr lang="en-US" sz="700" b="1" dirty="0">
              <a:solidFill>
                <a:schemeClr val="bg1"/>
              </a:solidFill>
            </a:rPr>
            <a:t>Profit Maximiser</a:t>
          </a:r>
        </a:p>
      </dgm:t>
    </dgm:pt>
    <dgm:pt modelId="{2BF375E1-98A4-4E55-9FAD-5DE33A156F12}" type="parTrans" cxnId="{72599C8B-0BD2-468C-8EF9-95A39665869D}">
      <dgm:prSet custT="1"/>
      <dgm:spPr/>
      <dgm:t>
        <a:bodyPr/>
        <a:lstStyle/>
        <a:p>
          <a:endParaRPr lang="en-US" sz="600" b="1">
            <a:solidFill>
              <a:schemeClr val="bg1"/>
            </a:solidFill>
          </a:endParaRPr>
        </a:p>
      </dgm:t>
    </dgm:pt>
    <dgm:pt modelId="{A824DCDF-911B-40B4-B0F6-EECCD307858E}" type="sibTrans" cxnId="{72599C8B-0BD2-468C-8EF9-95A39665869D}">
      <dgm:prSet/>
      <dgm:spPr/>
      <dgm:t>
        <a:bodyPr/>
        <a:lstStyle/>
        <a:p>
          <a:endParaRPr lang="en-US" sz="2000" b="1">
            <a:solidFill>
              <a:schemeClr val="bg1"/>
            </a:solidFill>
          </a:endParaRPr>
        </a:p>
      </dgm:t>
    </dgm:pt>
    <dgm:pt modelId="{D59E200B-0167-4275-825F-41BEF2630F6B}">
      <dgm:prSet phldrT="[Text]" custT="1"/>
      <dgm:spPr/>
      <dgm:t>
        <a:bodyPr/>
        <a:lstStyle/>
        <a:p>
          <a:r>
            <a:rPr lang="en-US" sz="700" b="1" dirty="0">
              <a:solidFill>
                <a:schemeClr val="bg1"/>
              </a:solidFill>
            </a:rPr>
            <a:t>Coaching</a:t>
          </a:r>
        </a:p>
      </dgm:t>
    </dgm:pt>
    <dgm:pt modelId="{92F6DD52-D7DB-4503-88AD-65E6C7EE297E}" type="parTrans" cxnId="{B1399F9E-9F6F-471C-A976-939F4591A98B}">
      <dgm:prSet custT="1"/>
      <dgm:spPr/>
      <dgm:t>
        <a:bodyPr/>
        <a:lstStyle/>
        <a:p>
          <a:endParaRPr lang="en-US" sz="600" b="1">
            <a:solidFill>
              <a:schemeClr val="bg1"/>
            </a:solidFill>
          </a:endParaRPr>
        </a:p>
      </dgm:t>
    </dgm:pt>
    <dgm:pt modelId="{92B85D6D-22C8-43B6-A157-A08F28C4D876}" type="sibTrans" cxnId="{B1399F9E-9F6F-471C-A976-939F4591A98B}">
      <dgm:prSet/>
      <dgm:spPr/>
      <dgm:t>
        <a:bodyPr/>
        <a:lstStyle/>
        <a:p>
          <a:endParaRPr lang="en-US" sz="2000" b="1">
            <a:solidFill>
              <a:schemeClr val="bg1"/>
            </a:solidFill>
          </a:endParaRPr>
        </a:p>
      </dgm:t>
    </dgm:pt>
    <dgm:pt modelId="{6548964C-653A-4EB7-AAD2-457EB9CBD0C1}">
      <dgm:prSet phldrT="[Text]" custT="1"/>
      <dgm:spPr/>
      <dgm:t>
        <a:bodyPr/>
        <a:lstStyle/>
        <a:p>
          <a:r>
            <a:rPr lang="en-US" sz="700" b="1" dirty="0">
              <a:solidFill>
                <a:schemeClr val="bg1"/>
              </a:solidFill>
            </a:rPr>
            <a:t>Affiliate</a:t>
          </a:r>
        </a:p>
      </dgm:t>
    </dgm:pt>
    <dgm:pt modelId="{24425754-8C94-403B-84A5-A8107FE8CDBB}" type="parTrans" cxnId="{57481A2A-9298-41D3-BA4C-909B3A661187}">
      <dgm:prSet custT="1"/>
      <dgm:spPr/>
      <dgm:t>
        <a:bodyPr/>
        <a:lstStyle/>
        <a:p>
          <a:endParaRPr lang="en-US" sz="600" b="1">
            <a:solidFill>
              <a:schemeClr val="bg1"/>
            </a:solidFill>
          </a:endParaRPr>
        </a:p>
      </dgm:t>
    </dgm:pt>
    <dgm:pt modelId="{6A51667F-E712-46E2-A432-54A3C8322BD3}" type="sibTrans" cxnId="{57481A2A-9298-41D3-BA4C-909B3A661187}">
      <dgm:prSet/>
      <dgm:spPr/>
      <dgm:t>
        <a:bodyPr/>
        <a:lstStyle/>
        <a:p>
          <a:endParaRPr lang="en-US" sz="2000" b="1">
            <a:solidFill>
              <a:schemeClr val="bg1"/>
            </a:solidFill>
          </a:endParaRPr>
        </a:p>
      </dgm:t>
    </dgm:pt>
    <dgm:pt modelId="{D5B03434-8D61-4C27-879C-0BEFBD53A834}">
      <dgm:prSet phldrT="[Text]" custT="1"/>
      <dgm:spPr/>
      <dgm:t>
        <a:bodyPr/>
        <a:lstStyle/>
        <a:p>
          <a:r>
            <a:rPr lang="en-US" sz="700" b="1" dirty="0">
              <a:solidFill>
                <a:schemeClr val="bg1"/>
              </a:solidFill>
            </a:rPr>
            <a:t>Blueprint</a:t>
          </a:r>
        </a:p>
      </dgm:t>
    </dgm:pt>
    <dgm:pt modelId="{4F7BDE9B-FA9C-4832-8D9A-ECDF4A4B9959}" type="parTrans" cxnId="{098F4E33-A96F-4D39-B3B4-175092E4C714}">
      <dgm:prSet custT="1"/>
      <dgm:spPr/>
      <dgm:t>
        <a:bodyPr/>
        <a:lstStyle/>
        <a:p>
          <a:endParaRPr lang="en-US" sz="600" b="1">
            <a:solidFill>
              <a:schemeClr val="bg1"/>
            </a:solidFill>
          </a:endParaRPr>
        </a:p>
      </dgm:t>
    </dgm:pt>
    <dgm:pt modelId="{EA273D3F-30A1-44AF-B08A-7AE33E81803D}" type="sibTrans" cxnId="{098F4E33-A96F-4D39-B3B4-175092E4C714}">
      <dgm:prSet/>
      <dgm:spPr/>
      <dgm:t>
        <a:bodyPr/>
        <a:lstStyle/>
        <a:p>
          <a:endParaRPr lang="en-US" sz="2000" b="1">
            <a:solidFill>
              <a:schemeClr val="bg1"/>
            </a:solidFill>
          </a:endParaRPr>
        </a:p>
      </dgm:t>
    </dgm:pt>
    <dgm:pt modelId="{2DA45BC8-1559-439A-AE6B-B4A745388D57}">
      <dgm:prSet phldrT="[Text]" custT="1"/>
      <dgm:spPr/>
      <dgm:t>
        <a:bodyPr/>
        <a:lstStyle/>
        <a:p>
          <a:r>
            <a:rPr lang="en-US" sz="700" b="1" dirty="0">
              <a:solidFill>
                <a:schemeClr val="bg1"/>
              </a:solidFill>
            </a:rPr>
            <a:t>Maximum Potential</a:t>
          </a:r>
        </a:p>
      </dgm:t>
    </dgm:pt>
    <dgm:pt modelId="{EEDBA1B2-78F4-4E74-8B7F-F3D8C974F16F}" type="parTrans" cxnId="{3599825A-5625-4142-9AA5-16A62380E7C0}">
      <dgm:prSet custT="1"/>
      <dgm:spPr/>
      <dgm:t>
        <a:bodyPr/>
        <a:lstStyle/>
        <a:p>
          <a:endParaRPr lang="en-US" sz="600" b="1">
            <a:solidFill>
              <a:schemeClr val="bg1"/>
            </a:solidFill>
          </a:endParaRPr>
        </a:p>
      </dgm:t>
    </dgm:pt>
    <dgm:pt modelId="{78C6BCA0-2720-40A8-80AC-6AD2AFE595B5}" type="sibTrans" cxnId="{3599825A-5625-4142-9AA5-16A62380E7C0}">
      <dgm:prSet/>
      <dgm:spPr/>
      <dgm:t>
        <a:bodyPr/>
        <a:lstStyle/>
        <a:p>
          <a:endParaRPr lang="en-US" sz="2000" b="1">
            <a:solidFill>
              <a:schemeClr val="bg1"/>
            </a:solidFill>
          </a:endParaRPr>
        </a:p>
      </dgm:t>
    </dgm:pt>
    <dgm:pt modelId="{47A82292-DBAB-44C3-A9C4-B58EC5800B90}">
      <dgm:prSet phldrT="[Text]" custT="1"/>
      <dgm:spPr/>
      <dgm:t>
        <a:bodyPr/>
        <a:lstStyle/>
        <a:p>
          <a:r>
            <a:rPr lang="en-US" sz="700" b="1" dirty="0">
              <a:solidFill>
                <a:schemeClr val="bg1"/>
              </a:solidFill>
            </a:rPr>
            <a:t>BAAP System</a:t>
          </a:r>
        </a:p>
      </dgm:t>
    </dgm:pt>
    <dgm:pt modelId="{ACD3155F-8F1E-4222-967C-176B467EC99E}" type="parTrans" cxnId="{8A0153D1-A1CB-4A81-9AC3-E5A9064E8FFC}">
      <dgm:prSet/>
      <dgm:spPr/>
      <dgm:t>
        <a:bodyPr/>
        <a:lstStyle/>
        <a:p>
          <a:endParaRPr lang="en-US"/>
        </a:p>
      </dgm:t>
    </dgm:pt>
    <dgm:pt modelId="{9A898D98-EE13-45F6-8C52-1624674FA45A}" type="sibTrans" cxnId="{8A0153D1-A1CB-4A81-9AC3-E5A9064E8FFC}">
      <dgm:prSet/>
      <dgm:spPr/>
      <dgm:t>
        <a:bodyPr/>
        <a:lstStyle/>
        <a:p>
          <a:endParaRPr lang="en-US"/>
        </a:p>
      </dgm:t>
    </dgm:pt>
    <dgm:pt modelId="{97BF5527-E579-438A-A30A-8E04AB1EBBB2}" type="pres">
      <dgm:prSet presAssocID="{B0650AEB-21E9-4A65-9BA4-95F053BFA49B}" presName="diagram" presStyleCnt="0">
        <dgm:presLayoutVars>
          <dgm:chPref val="1"/>
          <dgm:dir/>
          <dgm:animOne val="branch"/>
          <dgm:animLvl val="lvl"/>
          <dgm:resizeHandles val="exact"/>
        </dgm:presLayoutVars>
      </dgm:prSet>
      <dgm:spPr/>
    </dgm:pt>
    <dgm:pt modelId="{7BC2987D-C6D2-4075-B071-2D8FBC2134B0}" type="pres">
      <dgm:prSet presAssocID="{06160A98-E39B-4E0E-9C7C-A4FE3D5CF191}" presName="root1" presStyleCnt="0"/>
      <dgm:spPr/>
    </dgm:pt>
    <dgm:pt modelId="{FE9AD994-91B9-4ACE-A352-50A0B2ACADDD}" type="pres">
      <dgm:prSet presAssocID="{06160A98-E39B-4E0E-9C7C-A4FE3D5CF191}" presName="LevelOneTextNode" presStyleLbl="node0" presStyleIdx="0" presStyleCnt="1" custLinFactY="-58594" custLinFactNeighborX="1347" custLinFactNeighborY="-100000">
        <dgm:presLayoutVars>
          <dgm:chPref val="3"/>
        </dgm:presLayoutVars>
      </dgm:prSet>
      <dgm:spPr/>
    </dgm:pt>
    <dgm:pt modelId="{B059A627-C88B-49BA-ACB9-FF3A91391D30}" type="pres">
      <dgm:prSet presAssocID="{06160A98-E39B-4E0E-9C7C-A4FE3D5CF191}" presName="level2hierChild" presStyleCnt="0"/>
      <dgm:spPr/>
    </dgm:pt>
    <dgm:pt modelId="{FBBD82BE-A8CC-4BC7-8362-11AE7D009B27}" type="pres">
      <dgm:prSet presAssocID="{EB992A93-EE74-42D7-A5C0-B75FC8FCB68C}" presName="conn2-1" presStyleLbl="parChTrans1D2" presStyleIdx="0" presStyleCnt="3"/>
      <dgm:spPr/>
    </dgm:pt>
    <dgm:pt modelId="{B21FF9D3-096B-41FD-8193-A133CF735776}" type="pres">
      <dgm:prSet presAssocID="{EB992A93-EE74-42D7-A5C0-B75FC8FCB68C}" presName="connTx" presStyleLbl="parChTrans1D2" presStyleIdx="0" presStyleCnt="3"/>
      <dgm:spPr/>
    </dgm:pt>
    <dgm:pt modelId="{18662228-CB2F-4304-87AA-F03459DEDEDC}" type="pres">
      <dgm:prSet presAssocID="{DAE4FBBB-3997-4B5C-88FD-8E7427E9BD3B}" presName="root2" presStyleCnt="0"/>
      <dgm:spPr/>
    </dgm:pt>
    <dgm:pt modelId="{A641F320-B7CA-420A-B2EC-68A0F4011F9B}" type="pres">
      <dgm:prSet presAssocID="{DAE4FBBB-3997-4B5C-88FD-8E7427E9BD3B}" presName="LevelTwoTextNode" presStyleLbl="node2" presStyleIdx="0" presStyleCnt="3">
        <dgm:presLayoutVars>
          <dgm:chPref val="3"/>
        </dgm:presLayoutVars>
      </dgm:prSet>
      <dgm:spPr/>
    </dgm:pt>
    <dgm:pt modelId="{768765E9-7167-406B-A891-262EB600D635}" type="pres">
      <dgm:prSet presAssocID="{DAE4FBBB-3997-4B5C-88FD-8E7427E9BD3B}" presName="level3hierChild" presStyleCnt="0"/>
      <dgm:spPr/>
    </dgm:pt>
    <dgm:pt modelId="{348111FD-B6C8-4F52-8A06-5F7D2333CA30}" type="pres">
      <dgm:prSet presAssocID="{B889E33A-AAE4-4F81-870F-E4471169D909}" presName="conn2-1" presStyleLbl="parChTrans1D3" presStyleIdx="0" presStyleCnt="8"/>
      <dgm:spPr/>
    </dgm:pt>
    <dgm:pt modelId="{FFBE06B8-8D69-4246-89A0-3CAE58F75218}" type="pres">
      <dgm:prSet presAssocID="{B889E33A-AAE4-4F81-870F-E4471169D909}" presName="connTx" presStyleLbl="parChTrans1D3" presStyleIdx="0" presStyleCnt="8"/>
      <dgm:spPr/>
    </dgm:pt>
    <dgm:pt modelId="{0CEF75DE-F1C6-4046-B07F-7DA5F22BC13F}" type="pres">
      <dgm:prSet presAssocID="{D30BDB8D-1734-4679-8388-439CC0BD3812}" presName="root2" presStyleCnt="0"/>
      <dgm:spPr/>
    </dgm:pt>
    <dgm:pt modelId="{930EB7FF-34DF-4C69-8A2E-13D1CB08B10D}" type="pres">
      <dgm:prSet presAssocID="{D30BDB8D-1734-4679-8388-439CC0BD3812}" presName="LevelTwoTextNode" presStyleLbl="node3" presStyleIdx="0" presStyleCnt="8">
        <dgm:presLayoutVars>
          <dgm:chPref val="3"/>
        </dgm:presLayoutVars>
      </dgm:prSet>
      <dgm:spPr/>
    </dgm:pt>
    <dgm:pt modelId="{956CFE4A-B0A6-41E7-A1AC-71F745FF5BA8}" type="pres">
      <dgm:prSet presAssocID="{D30BDB8D-1734-4679-8388-439CC0BD3812}" presName="level3hierChild" presStyleCnt="0"/>
      <dgm:spPr/>
    </dgm:pt>
    <dgm:pt modelId="{A0651070-5526-47CC-B297-5663E2C2C875}" type="pres">
      <dgm:prSet presAssocID="{AA4AD58F-0E07-4233-9DBC-73F9113B71AF}" presName="conn2-1" presStyleLbl="parChTrans1D4" presStyleIdx="0" presStyleCnt="15"/>
      <dgm:spPr/>
    </dgm:pt>
    <dgm:pt modelId="{1E0BE59A-62A4-4135-B5F3-92948F582C62}" type="pres">
      <dgm:prSet presAssocID="{AA4AD58F-0E07-4233-9DBC-73F9113B71AF}" presName="connTx" presStyleLbl="parChTrans1D4" presStyleIdx="0" presStyleCnt="15"/>
      <dgm:spPr/>
    </dgm:pt>
    <dgm:pt modelId="{90BA3A89-AF60-46E5-8387-497EAABE55DC}" type="pres">
      <dgm:prSet presAssocID="{E94C5DB4-11F3-4CB4-8D9B-4875C05A43B7}" presName="root2" presStyleCnt="0"/>
      <dgm:spPr/>
    </dgm:pt>
    <dgm:pt modelId="{9771CFAE-6516-4308-AA81-641F5EFB1900}" type="pres">
      <dgm:prSet presAssocID="{E94C5DB4-11F3-4CB4-8D9B-4875C05A43B7}" presName="LevelTwoTextNode" presStyleLbl="node4" presStyleIdx="0" presStyleCnt="15">
        <dgm:presLayoutVars>
          <dgm:chPref val="3"/>
        </dgm:presLayoutVars>
      </dgm:prSet>
      <dgm:spPr/>
    </dgm:pt>
    <dgm:pt modelId="{18F65C03-FEC3-490D-96ED-8EAF2740C16E}" type="pres">
      <dgm:prSet presAssocID="{E94C5DB4-11F3-4CB4-8D9B-4875C05A43B7}" presName="level3hierChild" presStyleCnt="0"/>
      <dgm:spPr/>
    </dgm:pt>
    <dgm:pt modelId="{6935BA6B-1CC0-474B-8266-9D642C3F053D}" type="pres">
      <dgm:prSet presAssocID="{1A172957-E2A2-4E5F-8CC9-941FEE4E281A}" presName="conn2-1" presStyleLbl="parChTrans1D4" presStyleIdx="1" presStyleCnt="15"/>
      <dgm:spPr/>
    </dgm:pt>
    <dgm:pt modelId="{8FF54AA9-41EB-49B3-B4BC-3F840BEB7D9A}" type="pres">
      <dgm:prSet presAssocID="{1A172957-E2A2-4E5F-8CC9-941FEE4E281A}" presName="connTx" presStyleLbl="parChTrans1D4" presStyleIdx="1" presStyleCnt="15"/>
      <dgm:spPr/>
    </dgm:pt>
    <dgm:pt modelId="{C408D0B4-FFAC-4213-8294-2B6CBB125D6C}" type="pres">
      <dgm:prSet presAssocID="{0918FD9A-2947-4D68-BCB0-E14D8F463199}" presName="root2" presStyleCnt="0"/>
      <dgm:spPr/>
    </dgm:pt>
    <dgm:pt modelId="{B44B1759-6AD8-4EFE-A7FD-4DABB77C6A92}" type="pres">
      <dgm:prSet presAssocID="{0918FD9A-2947-4D68-BCB0-E14D8F463199}" presName="LevelTwoTextNode" presStyleLbl="node4" presStyleIdx="1" presStyleCnt="15">
        <dgm:presLayoutVars>
          <dgm:chPref val="3"/>
        </dgm:presLayoutVars>
      </dgm:prSet>
      <dgm:spPr/>
    </dgm:pt>
    <dgm:pt modelId="{DC0473D8-3578-4054-91B2-1AA3D84AC7E1}" type="pres">
      <dgm:prSet presAssocID="{0918FD9A-2947-4D68-BCB0-E14D8F463199}" presName="level3hierChild" presStyleCnt="0"/>
      <dgm:spPr/>
    </dgm:pt>
    <dgm:pt modelId="{CF8BA653-0929-46ED-9794-FEA06DEAAD4D}" type="pres">
      <dgm:prSet presAssocID="{903AD10D-3756-45FC-AB57-2C9FD0D7FBAC}" presName="conn2-1" presStyleLbl="parChTrans1D4" presStyleIdx="2" presStyleCnt="15"/>
      <dgm:spPr/>
    </dgm:pt>
    <dgm:pt modelId="{99D886C3-4407-45FE-9942-B1291778F524}" type="pres">
      <dgm:prSet presAssocID="{903AD10D-3756-45FC-AB57-2C9FD0D7FBAC}" presName="connTx" presStyleLbl="parChTrans1D4" presStyleIdx="2" presStyleCnt="15"/>
      <dgm:spPr/>
    </dgm:pt>
    <dgm:pt modelId="{6CC71B24-B484-48BD-8018-D8AF49CEDE8F}" type="pres">
      <dgm:prSet presAssocID="{1F8AC64A-FA0C-4BC6-A162-E1076474FE74}" presName="root2" presStyleCnt="0"/>
      <dgm:spPr/>
    </dgm:pt>
    <dgm:pt modelId="{857BCE7D-068C-47E7-807F-2CA843169200}" type="pres">
      <dgm:prSet presAssocID="{1F8AC64A-FA0C-4BC6-A162-E1076474FE74}" presName="LevelTwoTextNode" presStyleLbl="node4" presStyleIdx="2" presStyleCnt="15">
        <dgm:presLayoutVars>
          <dgm:chPref val="3"/>
        </dgm:presLayoutVars>
      </dgm:prSet>
      <dgm:spPr/>
    </dgm:pt>
    <dgm:pt modelId="{C95E0830-50F4-43EC-AC75-76BD95B28ABC}" type="pres">
      <dgm:prSet presAssocID="{1F8AC64A-FA0C-4BC6-A162-E1076474FE74}" presName="level3hierChild" presStyleCnt="0"/>
      <dgm:spPr/>
    </dgm:pt>
    <dgm:pt modelId="{E4185DC1-6079-4BB5-AE08-3CD9D587E242}" type="pres">
      <dgm:prSet presAssocID="{7D8A2AD6-92E5-46A6-BC67-38D868ACAD26}" presName="conn2-1" presStyleLbl="parChTrans1D3" presStyleIdx="1" presStyleCnt="8"/>
      <dgm:spPr/>
    </dgm:pt>
    <dgm:pt modelId="{E7F036C4-FA6F-44B7-AA06-31E81CDF41FB}" type="pres">
      <dgm:prSet presAssocID="{7D8A2AD6-92E5-46A6-BC67-38D868ACAD26}" presName="connTx" presStyleLbl="parChTrans1D3" presStyleIdx="1" presStyleCnt="8"/>
      <dgm:spPr/>
    </dgm:pt>
    <dgm:pt modelId="{1FE1B124-4849-4B2A-A9DB-870EEF339AE3}" type="pres">
      <dgm:prSet presAssocID="{6A90DF9D-E9B6-4732-B62B-1F99D2C32EF9}" presName="root2" presStyleCnt="0"/>
      <dgm:spPr/>
    </dgm:pt>
    <dgm:pt modelId="{B260AB64-2016-4DF5-BF65-01C028CD02B2}" type="pres">
      <dgm:prSet presAssocID="{6A90DF9D-E9B6-4732-B62B-1F99D2C32EF9}" presName="LevelTwoTextNode" presStyleLbl="node3" presStyleIdx="1" presStyleCnt="8">
        <dgm:presLayoutVars>
          <dgm:chPref val="3"/>
        </dgm:presLayoutVars>
      </dgm:prSet>
      <dgm:spPr/>
    </dgm:pt>
    <dgm:pt modelId="{26057D35-0FDB-4745-A254-6F6E35A3E8BD}" type="pres">
      <dgm:prSet presAssocID="{6A90DF9D-E9B6-4732-B62B-1F99D2C32EF9}" presName="level3hierChild" presStyleCnt="0"/>
      <dgm:spPr/>
    </dgm:pt>
    <dgm:pt modelId="{06697FF6-4348-4AB5-A8B9-DCA5D0AA646C}" type="pres">
      <dgm:prSet presAssocID="{16414555-D12F-4E27-A125-169F0CAB7095}" presName="conn2-1" presStyleLbl="parChTrans1D4" presStyleIdx="3" presStyleCnt="15"/>
      <dgm:spPr/>
    </dgm:pt>
    <dgm:pt modelId="{5216C06E-40F2-4CC5-9272-A2CB1FA77B3C}" type="pres">
      <dgm:prSet presAssocID="{16414555-D12F-4E27-A125-169F0CAB7095}" presName="connTx" presStyleLbl="parChTrans1D4" presStyleIdx="3" presStyleCnt="15"/>
      <dgm:spPr/>
    </dgm:pt>
    <dgm:pt modelId="{1A667DBB-9927-46D7-B95F-12ECB266509A}" type="pres">
      <dgm:prSet presAssocID="{1EB40141-000B-4CBA-9E38-011A904FA655}" presName="root2" presStyleCnt="0"/>
      <dgm:spPr/>
    </dgm:pt>
    <dgm:pt modelId="{BFA5E4B7-8451-4C66-B15E-BBD522395D8C}" type="pres">
      <dgm:prSet presAssocID="{1EB40141-000B-4CBA-9E38-011A904FA655}" presName="LevelTwoTextNode" presStyleLbl="node4" presStyleIdx="3" presStyleCnt="15">
        <dgm:presLayoutVars>
          <dgm:chPref val="3"/>
        </dgm:presLayoutVars>
      </dgm:prSet>
      <dgm:spPr/>
    </dgm:pt>
    <dgm:pt modelId="{A8EC2C89-D27F-4A2F-A1A6-FA9753802ED5}" type="pres">
      <dgm:prSet presAssocID="{1EB40141-000B-4CBA-9E38-011A904FA655}" presName="level3hierChild" presStyleCnt="0"/>
      <dgm:spPr/>
    </dgm:pt>
    <dgm:pt modelId="{BE49FEE7-4833-4257-BA3B-12CD4A4563B8}" type="pres">
      <dgm:prSet presAssocID="{8B8BDFA9-4EB6-46BC-A44B-028543205BCC}" presName="conn2-1" presStyleLbl="parChTrans1D4" presStyleIdx="4" presStyleCnt="15"/>
      <dgm:spPr/>
    </dgm:pt>
    <dgm:pt modelId="{EED540D2-00D0-40A6-BAE0-16F831F6CA20}" type="pres">
      <dgm:prSet presAssocID="{8B8BDFA9-4EB6-46BC-A44B-028543205BCC}" presName="connTx" presStyleLbl="parChTrans1D4" presStyleIdx="4" presStyleCnt="15"/>
      <dgm:spPr/>
    </dgm:pt>
    <dgm:pt modelId="{AD07D8AE-0C25-4815-9C25-F5C6077EE1BB}" type="pres">
      <dgm:prSet presAssocID="{9A7022D4-CA60-4413-B292-3AC7367338DE}" presName="root2" presStyleCnt="0"/>
      <dgm:spPr/>
    </dgm:pt>
    <dgm:pt modelId="{E31335E2-A646-496F-AE77-90C061C45C9B}" type="pres">
      <dgm:prSet presAssocID="{9A7022D4-CA60-4413-B292-3AC7367338DE}" presName="LevelTwoTextNode" presStyleLbl="node4" presStyleIdx="4" presStyleCnt="15">
        <dgm:presLayoutVars>
          <dgm:chPref val="3"/>
        </dgm:presLayoutVars>
      </dgm:prSet>
      <dgm:spPr/>
    </dgm:pt>
    <dgm:pt modelId="{063D521D-07DB-4853-BDCD-BB4BBDF10ACE}" type="pres">
      <dgm:prSet presAssocID="{9A7022D4-CA60-4413-B292-3AC7367338DE}" presName="level3hierChild" presStyleCnt="0"/>
      <dgm:spPr/>
    </dgm:pt>
    <dgm:pt modelId="{FADE1796-FDD5-4C79-AA88-070673962135}" type="pres">
      <dgm:prSet presAssocID="{96AF84C1-8D87-40B3-9B7E-51A81E22E855}" presName="conn2-1" presStyleLbl="parChTrans1D4" presStyleIdx="5" presStyleCnt="15"/>
      <dgm:spPr/>
    </dgm:pt>
    <dgm:pt modelId="{DE478B10-1BD1-479A-B27C-422A1466241B}" type="pres">
      <dgm:prSet presAssocID="{96AF84C1-8D87-40B3-9B7E-51A81E22E855}" presName="connTx" presStyleLbl="parChTrans1D4" presStyleIdx="5" presStyleCnt="15"/>
      <dgm:spPr/>
    </dgm:pt>
    <dgm:pt modelId="{59BA2DF6-867F-4A1F-9F8F-6E0B3FB0F0FD}" type="pres">
      <dgm:prSet presAssocID="{3215A2E4-D404-4648-B680-F77A508F734B}" presName="root2" presStyleCnt="0"/>
      <dgm:spPr/>
    </dgm:pt>
    <dgm:pt modelId="{EA65B0A9-8B8B-4C4F-A8B2-366C0D7738E7}" type="pres">
      <dgm:prSet presAssocID="{3215A2E4-D404-4648-B680-F77A508F734B}" presName="LevelTwoTextNode" presStyleLbl="node4" presStyleIdx="5" presStyleCnt="15">
        <dgm:presLayoutVars>
          <dgm:chPref val="3"/>
        </dgm:presLayoutVars>
      </dgm:prSet>
      <dgm:spPr/>
    </dgm:pt>
    <dgm:pt modelId="{890D16F5-CF4F-4698-8072-622CF4081B82}" type="pres">
      <dgm:prSet presAssocID="{3215A2E4-D404-4648-B680-F77A508F734B}" presName="level3hierChild" presStyleCnt="0"/>
      <dgm:spPr/>
    </dgm:pt>
    <dgm:pt modelId="{B8DF28DF-1A89-4970-A3AA-8196EA54D4A4}" type="pres">
      <dgm:prSet presAssocID="{09803580-4047-4329-8579-050AB54E2585}" presName="conn2-1" presStyleLbl="parChTrans1D3" presStyleIdx="2" presStyleCnt="8"/>
      <dgm:spPr/>
    </dgm:pt>
    <dgm:pt modelId="{DA6021A6-DEE6-44A8-8955-76930AFFA809}" type="pres">
      <dgm:prSet presAssocID="{09803580-4047-4329-8579-050AB54E2585}" presName="connTx" presStyleLbl="parChTrans1D3" presStyleIdx="2" presStyleCnt="8"/>
      <dgm:spPr/>
    </dgm:pt>
    <dgm:pt modelId="{00697C59-E7BD-44AA-BA57-1113282C4889}" type="pres">
      <dgm:prSet presAssocID="{8E78403F-C75F-4C83-9A3E-5A930F59D12F}" presName="root2" presStyleCnt="0"/>
      <dgm:spPr/>
    </dgm:pt>
    <dgm:pt modelId="{FC09B8E0-3629-44AB-B29F-604851DE3C33}" type="pres">
      <dgm:prSet presAssocID="{8E78403F-C75F-4C83-9A3E-5A930F59D12F}" presName="LevelTwoTextNode" presStyleLbl="node3" presStyleIdx="2" presStyleCnt="8">
        <dgm:presLayoutVars>
          <dgm:chPref val="3"/>
        </dgm:presLayoutVars>
      </dgm:prSet>
      <dgm:spPr/>
    </dgm:pt>
    <dgm:pt modelId="{9579BFA5-62CA-4E61-8A6A-CF003596670E}" type="pres">
      <dgm:prSet presAssocID="{8E78403F-C75F-4C83-9A3E-5A930F59D12F}" presName="level3hierChild" presStyleCnt="0"/>
      <dgm:spPr/>
    </dgm:pt>
    <dgm:pt modelId="{23DDC3FC-0DBE-42C2-9DDC-B18E301AF63C}" type="pres">
      <dgm:prSet presAssocID="{E6D051F5-BA5E-49B0-AD62-4DAA6AE51BC7}" presName="conn2-1" presStyleLbl="parChTrans1D4" presStyleIdx="6" presStyleCnt="15"/>
      <dgm:spPr/>
    </dgm:pt>
    <dgm:pt modelId="{74A5C51B-01BD-4F06-B9DD-258B8050D779}" type="pres">
      <dgm:prSet presAssocID="{E6D051F5-BA5E-49B0-AD62-4DAA6AE51BC7}" presName="connTx" presStyleLbl="parChTrans1D4" presStyleIdx="6" presStyleCnt="15"/>
      <dgm:spPr/>
    </dgm:pt>
    <dgm:pt modelId="{94E88880-FC4C-47ED-9F63-9918A87A4305}" type="pres">
      <dgm:prSet presAssocID="{CA0BC238-448C-4402-BA3B-A881D65D5233}" presName="root2" presStyleCnt="0"/>
      <dgm:spPr/>
    </dgm:pt>
    <dgm:pt modelId="{33D5B49E-819E-42A2-90F1-EA5E0FA95698}" type="pres">
      <dgm:prSet presAssocID="{CA0BC238-448C-4402-BA3B-A881D65D5233}" presName="LevelTwoTextNode" presStyleLbl="node4" presStyleIdx="6" presStyleCnt="15">
        <dgm:presLayoutVars>
          <dgm:chPref val="3"/>
        </dgm:presLayoutVars>
      </dgm:prSet>
      <dgm:spPr/>
    </dgm:pt>
    <dgm:pt modelId="{B85836EF-2513-4F54-97FE-6AFC9A643985}" type="pres">
      <dgm:prSet presAssocID="{CA0BC238-448C-4402-BA3B-A881D65D5233}" presName="level3hierChild" presStyleCnt="0"/>
      <dgm:spPr/>
    </dgm:pt>
    <dgm:pt modelId="{8055A0C5-F1BE-430F-8515-1C8F36E1E021}" type="pres">
      <dgm:prSet presAssocID="{0414906F-CF3E-44A5-B46D-623EF203E1BE}" presName="conn2-1" presStyleLbl="parChTrans1D4" presStyleIdx="7" presStyleCnt="15"/>
      <dgm:spPr/>
    </dgm:pt>
    <dgm:pt modelId="{731B3B11-144A-49B8-92F1-8B9646A95767}" type="pres">
      <dgm:prSet presAssocID="{0414906F-CF3E-44A5-B46D-623EF203E1BE}" presName="connTx" presStyleLbl="parChTrans1D4" presStyleIdx="7" presStyleCnt="15"/>
      <dgm:spPr/>
    </dgm:pt>
    <dgm:pt modelId="{81A9D478-138E-4842-9E4C-11CE52EBDBA9}" type="pres">
      <dgm:prSet presAssocID="{DEA63768-C638-419E-AC59-816B71F5E8D6}" presName="root2" presStyleCnt="0"/>
      <dgm:spPr/>
    </dgm:pt>
    <dgm:pt modelId="{45FC21F4-B29C-47A3-9F0B-1AAB9E5F615E}" type="pres">
      <dgm:prSet presAssocID="{DEA63768-C638-419E-AC59-816B71F5E8D6}" presName="LevelTwoTextNode" presStyleLbl="node4" presStyleIdx="7" presStyleCnt="15">
        <dgm:presLayoutVars>
          <dgm:chPref val="3"/>
        </dgm:presLayoutVars>
      </dgm:prSet>
      <dgm:spPr/>
    </dgm:pt>
    <dgm:pt modelId="{07DB50F6-4964-4F4C-9E49-199FF39DE179}" type="pres">
      <dgm:prSet presAssocID="{DEA63768-C638-419E-AC59-816B71F5E8D6}" presName="level3hierChild" presStyleCnt="0"/>
      <dgm:spPr/>
    </dgm:pt>
    <dgm:pt modelId="{829FF2BF-000C-45B2-9714-119F8FD3E5F7}" type="pres">
      <dgm:prSet presAssocID="{F2CABE95-0C34-44EB-8829-1BEAD58F8E8D}" presName="conn2-1" presStyleLbl="parChTrans1D4" presStyleIdx="8" presStyleCnt="15"/>
      <dgm:spPr/>
    </dgm:pt>
    <dgm:pt modelId="{1EF8F47A-A330-4E1C-9633-5DE81FDE5FF5}" type="pres">
      <dgm:prSet presAssocID="{F2CABE95-0C34-44EB-8829-1BEAD58F8E8D}" presName="connTx" presStyleLbl="parChTrans1D4" presStyleIdx="8" presStyleCnt="15"/>
      <dgm:spPr/>
    </dgm:pt>
    <dgm:pt modelId="{15C6BBFE-E535-451D-9072-A6A38E9C9027}" type="pres">
      <dgm:prSet presAssocID="{11CF4E8C-19D1-4544-974F-73AB79C15120}" presName="root2" presStyleCnt="0"/>
      <dgm:spPr/>
    </dgm:pt>
    <dgm:pt modelId="{6CCD023E-F66C-474A-BA57-706389226021}" type="pres">
      <dgm:prSet presAssocID="{11CF4E8C-19D1-4544-974F-73AB79C15120}" presName="LevelTwoTextNode" presStyleLbl="node4" presStyleIdx="8" presStyleCnt="15">
        <dgm:presLayoutVars>
          <dgm:chPref val="3"/>
        </dgm:presLayoutVars>
      </dgm:prSet>
      <dgm:spPr/>
    </dgm:pt>
    <dgm:pt modelId="{141F7E96-8F1D-4ABB-98FD-EDF6DA977AF4}" type="pres">
      <dgm:prSet presAssocID="{11CF4E8C-19D1-4544-974F-73AB79C15120}" presName="level3hierChild" presStyleCnt="0"/>
      <dgm:spPr/>
    </dgm:pt>
    <dgm:pt modelId="{C68E9D20-85FF-4642-8557-88EA055261D0}" type="pres">
      <dgm:prSet presAssocID="{0C2125DD-1630-4090-87D9-24D23A5B7B06}" presName="conn2-1" presStyleLbl="parChTrans1D2" presStyleIdx="1" presStyleCnt="3"/>
      <dgm:spPr/>
    </dgm:pt>
    <dgm:pt modelId="{D1768F93-0BE5-4B88-ABC0-0EA1845C1385}" type="pres">
      <dgm:prSet presAssocID="{0C2125DD-1630-4090-87D9-24D23A5B7B06}" presName="connTx" presStyleLbl="parChTrans1D2" presStyleIdx="1" presStyleCnt="3"/>
      <dgm:spPr/>
    </dgm:pt>
    <dgm:pt modelId="{91E42911-18AE-4C06-B240-BD9479A4D6B0}" type="pres">
      <dgm:prSet presAssocID="{71F3DCF3-F31F-4711-96F6-E261CA2A6967}" presName="root2" presStyleCnt="0"/>
      <dgm:spPr/>
    </dgm:pt>
    <dgm:pt modelId="{7A7C8832-3E4D-49F3-9A08-8E59AFB06C36}" type="pres">
      <dgm:prSet presAssocID="{71F3DCF3-F31F-4711-96F6-E261CA2A6967}" presName="LevelTwoTextNode" presStyleLbl="node2" presStyleIdx="1" presStyleCnt="3">
        <dgm:presLayoutVars>
          <dgm:chPref val="3"/>
        </dgm:presLayoutVars>
      </dgm:prSet>
      <dgm:spPr/>
    </dgm:pt>
    <dgm:pt modelId="{8C13E6A2-9075-49F9-B5BA-6EB869ED52A5}" type="pres">
      <dgm:prSet presAssocID="{71F3DCF3-F31F-4711-96F6-E261CA2A6967}" presName="level3hierChild" presStyleCnt="0"/>
      <dgm:spPr/>
    </dgm:pt>
    <dgm:pt modelId="{9D471001-F7D2-4269-802E-46299EA1E9FE}" type="pres">
      <dgm:prSet presAssocID="{D3C631B9-C8ED-479A-994D-7A8D1E2FBBF8}" presName="conn2-1" presStyleLbl="parChTrans1D3" presStyleIdx="3" presStyleCnt="8"/>
      <dgm:spPr/>
    </dgm:pt>
    <dgm:pt modelId="{C210B1D6-C33B-4E34-8493-918A4A2E47E8}" type="pres">
      <dgm:prSet presAssocID="{D3C631B9-C8ED-479A-994D-7A8D1E2FBBF8}" presName="connTx" presStyleLbl="parChTrans1D3" presStyleIdx="3" presStyleCnt="8"/>
      <dgm:spPr/>
    </dgm:pt>
    <dgm:pt modelId="{D09FF725-D392-422F-A66C-ADCEB563639D}" type="pres">
      <dgm:prSet presAssocID="{439A67E9-B432-43C4-B123-B6C6853FC88F}" presName="root2" presStyleCnt="0"/>
      <dgm:spPr/>
    </dgm:pt>
    <dgm:pt modelId="{6C82520A-F752-4ADD-AB10-2D43419FB1CB}" type="pres">
      <dgm:prSet presAssocID="{439A67E9-B432-43C4-B123-B6C6853FC88F}" presName="LevelTwoTextNode" presStyleLbl="node3" presStyleIdx="3" presStyleCnt="8">
        <dgm:presLayoutVars>
          <dgm:chPref val="3"/>
        </dgm:presLayoutVars>
      </dgm:prSet>
      <dgm:spPr/>
    </dgm:pt>
    <dgm:pt modelId="{EFABA5C7-7210-4FC3-AEDB-BE147DA842FD}" type="pres">
      <dgm:prSet presAssocID="{439A67E9-B432-43C4-B123-B6C6853FC88F}" presName="level3hierChild" presStyleCnt="0"/>
      <dgm:spPr/>
    </dgm:pt>
    <dgm:pt modelId="{D535F039-5FB2-49B3-ADCE-3557AAE27958}" type="pres">
      <dgm:prSet presAssocID="{6D6FF2B1-9BBC-4327-BB59-1A4C4183B1A1}" presName="conn2-1" presStyleLbl="parChTrans1D4" presStyleIdx="9" presStyleCnt="15"/>
      <dgm:spPr/>
    </dgm:pt>
    <dgm:pt modelId="{68A5EB73-B15F-4123-AA1C-7F8526B617F4}" type="pres">
      <dgm:prSet presAssocID="{6D6FF2B1-9BBC-4327-BB59-1A4C4183B1A1}" presName="connTx" presStyleLbl="parChTrans1D4" presStyleIdx="9" presStyleCnt="15"/>
      <dgm:spPr/>
    </dgm:pt>
    <dgm:pt modelId="{A619AD5D-9B97-4289-88AD-103ECF860232}" type="pres">
      <dgm:prSet presAssocID="{3D7C9E9C-D457-4FEA-831E-9444C24F625A}" presName="root2" presStyleCnt="0"/>
      <dgm:spPr/>
    </dgm:pt>
    <dgm:pt modelId="{8E8E2BAB-8948-456E-87F0-EA91EB5390CF}" type="pres">
      <dgm:prSet presAssocID="{3D7C9E9C-D457-4FEA-831E-9444C24F625A}" presName="LevelTwoTextNode" presStyleLbl="node4" presStyleIdx="9" presStyleCnt="15">
        <dgm:presLayoutVars>
          <dgm:chPref val="3"/>
        </dgm:presLayoutVars>
      </dgm:prSet>
      <dgm:spPr/>
    </dgm:pt>
    <dgm:pt modelId="{77468C2F-02C8-427B-911B-AE4744822C60}" type="pres">
      <dgm:prSet presAssocID="{3D7C9E9C-D457-4FEA-831E-9444C24F625A}" presName="level3hierChild" presStyleCnt="0"/>
      <dgm:spPr/>
    </dgm:pt>
    <dgm:pt modelId="{AC428610-FEB2-49EA-959C-7C470F28ED2D}" type="pres">
      <dgm:prSet presAssocID="{19CE8DC5-9D85-4A87-9762-3596F21DCA80}" presName="conn2-1" presStyleLbl="parChTrans1D3" presStyleIdx="4" presStyleCnt="8"/>
      <dgm:spPr/>
    </dgm:pt>
    <dgm:pt modelId="{89804BFC-CCEE-4585-8E90-86CB476AABC8}" type="pres">
      <dgm:prSet presAssocID="{19CE8DC5-9D85-4A87-9762-3596F21DCA80}" presName="connTx" presStyleLbl="parChTrans1D3" presStyleIdx="4" presStyleCnt="8"/>
      <dgm:spPr/>
    </dgm:pt>
    <dgm:pt modelId="{1515ED19-715E-43EB-B2FD-89A2A2E0A055}" type="pres">
      <dgm:prSet presAssocID="{ACF9229C-3EBE-4720-8779-40AE4980CDB2}" presName="root2" presStyleCnt="0"/>
      <dgm:spPr/>
    </dgm:pt>
    <dgm:pt modelId="{DA5C3A5F-351D-4EF0-8F70-F9106E14B7C9}" type="pres">
      <dgm:prSet presAssocID="{ACF9229C-3EBE-4720-8779-40AE4980CDB2}" presName="LevelTwoTextNode" presStyleLbl="node3" presStyleIdx="4" presStyleCnt="8">
        <dgm:presLayoutVars>
          <dgm:chPref val="3"/>
        </dgm:presLayoutVars>
      </dgm:prSet>
      <dgm:spPr/>
    </dgm:pt>
    <dgm:pt modelId="{67CAABB1-D014-40E6-AC96-E5377AD4D03B}" type="pres">
      <dgm:prSet presAssocID="{ACF9229C-3EBE-4720-8779-40AE4980CDB2}" presName="level3hierChild" presStyleCnt="0"/>
      <dgm:spPr/>
    </dgm:pt>
    <dgm:pt modelId="{AC21A320-D82E-468C-94B8-0B2126858105}" type="pres">
      <dgm:prSet presAssocID="{9FAE49A5-85AF-46B5-85DE-2BE711CA63D8}" presName="conn2-1" presStyleLbl="parChTrans1D4" presStyleIdx="10" presStyleCnt="15"/>
      <dgm:spPr/>
    </dgm:pt>
    <dgm:pt modelId="{0EE5C323-5639-4395-88CC-0472E30F7C75}" type="pres">
      <dgm:prSet presAssocID="{9FAE49A5-85AF-46B5-85DE-2BE711CA63D8}" presName="connTx" presStyleLbl="parChTrans1D4" presStyleIdx="10" presStyleCnt="15"/>
      <dgm:spPr/>
    </dgm:pt>
    <dgm:pt modelId="{68DBB6E0-4C8C-4B88-8273-DC17977CC337}" type="pres">
      <dgm:prSet presAssocID="{E4C7E6D8-0740-4A28-9EB2-357A984E7C50}" presName="root2" presStyleCnt="0"/>
      <dgm:spPr/>
    </dgm:pt>
    <dgm:pt modelId="{EC6F3497-F3FF-4FA5-AA2E-5B84F2B0DF52}" type="pres">
      <dgm:prSet presAssocID="{E4C7E6D8-0740-4A28-9EB2-357A984E7C50}" presName="LevelTwoTextNode" presStyleLbl="node4" presStyleIdx="10" presStyleCnt="15">
        <dgm:presLayoutVars>
          <dgm:chPref val="3"/>
        </dgm:presLayoutVars>
      </dgm:prSet>
      <dgm:spPr/>
    </dgm:pt>
    <dgm:pt modelId="{F8E04959-6180-4634-9883-9B4F2D67FE54}" type="pres">
      <dgm:prSet presAssocID="{E4C7E6D8-0740-4A28-9EB2-357A984E7C50}" presName="level3hierChild" presStyleCnt="0"/>
      <dgm:spPr/>
    </dgm:pt>
    <dgm:pt modelId="{5F4E2C66-CEE8-4961-BAF5-C48CB20F83A4}" type="pres">
      <dgm:prSet presAssocID="{64F6E89D-6685-4E55-BAB3-A4D2AFAEA358}" presName="conn2-1" presStyleLbl="parChTrans1D3" presStyleIdx="5" presStyleCnt="8"/>
      <dgm:spPr/>
    </dgm:pt>
    <dgm:pt modelId="{E9E27E79-AA75-4C04-99AA-8ABE5E2FD53D}" type="pres">
      <dgm:prSet presAssocID="{64F6E89D-6685-4E55-BAB3-A4D2AFAEA358}" presName="connTx" presStyleLbl="parChTrans1D3" presStyleIdx="5" presStyleCnt="8"/>
      <dgm:spPr/>
    </dgm:pt>
    <dgm:pt modelId="{D247A571-BBBF-4402-8A2A-C7657250D33B}" type="pres">
      <dgm:prSet presAssocID="{A17D1DD2-8AF6-4F0D-8A55-29098631C649}" presName="root2" presStyleCnt="0"/>
      <dgm:spPr/>
    </dgm:pt>
    <dgm:pt modelId="{83064CAD-2167-4669-85EF-7DF501EDD87F}" type="pres">
      <dgm:prSet presAssocID="{A17D1DD2-8AF6-4F0D-8A55-29098631C649}" presName="LevelTwoTextNode" presStyleLbl="node3" presStyleIdx="5" presStyleCnt="8">
        <dgm:presLayoutVars>
          <dgm:chPref val="3"/>
        </dgm:presLayoutVars>
      </dgm:prSet>
      <dgm:spPr/>
    </dgm:pt>
    <dgm:pt modelId="{0C7FC8A2-6170-4190-A839-9DA993139489}" type="pres">
      <dgm:prSet presAssocID="{A17D1DD2-8AF6-4F0D-8A55-29098631C649}" presName="level3hierChild" presStyleCnt="0"/>
      <dgm:spPr/>
    </dgm:pt>
    <dgm:pt modelId="{B08E21A7-DB0D-4333-8706-1254B5D35FB8}" type="pres">
      <dgm:prSet presAssocID="{EE85CF57-C668-46F8-BB0B-7F6CF61AA094}" presName="conn2-1" presStyleLbl="parChTrans1D4" presStyleIdx="11" presStyleCnt="15"/>
      <dgm:spPr/>
    </dgm:pt>
    <dgm:pt modelId="{F1FD49E0-9E24-42C6-A5FA-47DE96F91D2F}" type="pres">
      <dgm:prSet presAssocID="{EE85CF57-C668-46F8-BB0B-7F6CF61AA094}" presName="connTx" presStyleLbl="parChTrans1D4" presStyleIdx="11" presStyleCnt="15"/>
      <dgm:spPr/>
    </dgm:pt>
    <dgm:pt modelId="{30031033-0CE0-4736-9BCB-00D1446572EE}" type="pres">
      <dgm:prSet presAssocID="{70ADBB5A-3BA3-41C8-92B7-864B22955C0B}" presName="root2" presStyleCnt="0"/>
      <dgm:spPr/>
    </dgm:pt>
    <dgm:pt modelId="{D6485701-445A-4BF1-AFB2-FE58AB1AA7F3}" type="pres">
      <dgm:prSet presAssocID="{70ADBB5A-3BA3-41C8-92B7-864B22955C0B}" presName="LevelTwoTextNode" presStyleLbl="node4" presStyleIdx="11" presStyleCnt="15">
        <dgm:presLayoutVars>
          <dgm:chPref val="3"/>
        </dgm:presLayoutVars>
      </dgm:prSet>
      <dgm:spPr/>
    </dgm:pt>
    <dgm:pt modelId="{6D572898-2E1A-4726-96B3-2AEDC0B8A1C8}" type="pres">
      <dgm:prSet presAssocID="{70ADBB5A-3BA3-41C8-92B7-864B22955C0B}" presName="level3hierChild" presStyleCnt="0"/>
      <dgm:spPr/>
    </dgm:pt>
    <dgm:pt modelId="{72FF796B-D9A7-41AB-9B79-037E1B1D67E2}" type="pres">
      <dgm:prSet presAssocID="{2BF375E1-98A4-4E55-9FAD-5DE33A156F12}" presName="conn2-1" presStyleLbl="parChTrans1D3" presStyleIdx="6" presStyleCnt="8"/>
      <dgm:spPr/>
    </dgm:pt>
    <dgm:pt modelId="{D700C930-4B33-404F-8E5C-ECF229560981}" type="pres">
      <dgm:prSet presAssocID="{2BF375E1-98A4-4E55-9FAD-5DE33A156F12}" presName="connTx" presStyleLbl="parChTrans1D3" presStyleIdx="6" presStyleCnt="8"/>
      <dgm:spPr/>
    </dgm:pt>
    <dgm:pt modelId="{37B3A6DC-6AE1-4F76-A264-52353877AA14}" type="pres">
      <dgm:prSet presAssocID="{D6D483D8-8F6A-4B20-8C4B-271710B7C016}" presName="root2" presStyleCnt="0"/>
      <dgm:spPr/>
    </dgm:pt>
    <dgm:pt modelId="{CCEB3627-4D99-4D78-A6F2-17416EE35720}" type="pres">
      <dgm:prSet presAssocID="{D6D483D8-8F6A-4B20-8C4B-271710B7C016}" presName="LevelTwoTextNode" presStyleLbl="node3" presStyleIdx="6" presStyleCnt="8">
        <dgm:presLayoutVars>
          <dgm:chPref val="3"/>
        </dgm:presLayoutVars>
      </dgm:prSet>
      <dgm:spPr/>
    </dgm:pt>
    <dgm:pt modelId="{9D63534A-FF30-4B8E-99D8-D1A13CDF4DC5}" type="pres">
      <dgm:prSet presAssocID="{D6D483D8-8F6A-4B20-8C4B-271710B7C016}" presName="level3hierChild" presStyleCnt="0"/>
      <dgm:spPr/>
    </dgm:pt>
    <dgm:pt modelId="{E32A0C15-340C-4C63-8C71-F2A7376E3A05}" type="pres">
      <dgm:prSet presAssocID="{92F6DD52-D7DB-4503-88AD-65E6C7EE297E}" presName="conn2-1" presStyleLbl="parChTrans1D4" presStyleIdx="12" presStyleCnt="15"/>
      <dgm:spPr/>
    </dgm:pt>
    <dgm:pt modelId="{79A9914F-83BD-4F49-A51D-24064478D81B}" type="pres">
      <dgm:prSet presAssocID="{92F6DD52-D7DB-4503-88AD-65E6C7EE297E}" presName="connTx" presStyleLbl="parChTrans1D4" presStyleIdx="12" presStyleCnt="15"/>
      <dgm:spPr/>
    </dgm:pt>
    <dgm:pt modelId="{DD72FFC9-C105-4935-8419-B78507639362}" type="pres">
      <dgm:prSet presAssocID="{D59E200B-0167-4275-825F-41BEF2630F6B}" presName="root2" presStyleCnt="0"/>
      <dgm:spPr/>
    </dgm:pt>
    <dgm:pt modelId="{C8DE4F11-7D4D-4A62-9F83-B62BCB6BB508}" type="pres">
      <dgm:prSet presAssocID="{D59E200B-0167-4275-825F-41BEF2630F6B}" presName="LevelTwoTextNode" presStyleLbl="node4" presStyleIdx="12" presStyleCnt="15">
        <dgm:presLayoutVars>
          <dgm:chPref val="3"/>
        </dgm:presLayoutVars>
      </dgm:prSet>
      <dgm:spPr/>
    </dgm:pt>
    <dgm:pt modelId="{98063454-EBBF-44BB-AA7E-3991E6DAFD16}" type="pres">
      <dgm:prSet presAssocID="{D59E200B-0167-4275-825F-41BEF2630F6B}" presName="level3hierChild" presStyleCnt="0"/>
      <dgm:spPr/>
    </dgm:pt>
    <dgm:pt modelId="{81CB25C7-D76A-401F-9F84-A39189613361}" type="pres">
      <dgm:prSet presAssocID="{24425754-8C94-403B-84A5-A8107FE8CDBB}" presName="conn2-1" presStyleLbl="parChTrans1D4" presStyleIdx="13" presStyleCnt="15"/>
      <dgm:spPr/>
    </dgm:pt>
    <dgm:pt modelId="{CC559846-8FE9-435D-B948-152EADF4A9A1}" type="pres">
      <dgm:prSet presAssocID="{24425754-8C94-403B-84A5-A8107FE8CDBB}" presName="connTx" presStyleLbl="parChTrans1D4" presStyleIdx="13" presStyleCnt="15"/>
      <dgm:spPr/>
    </dgm:pt>
    <dgm:pt modelId="{A2A8FC0E-9301-4538-B1A9-B10B4B987CB6}" type="pres">
      <dgm:prSet presAssocID="{6548964C-653A-4EB7-AAD2-457EB9CBD0C1}" presName="root2" presStyleCnt="0"/>
      <dgm:spPr/>
    </dgm:pt>
    <dgm:pt modelId="{43B6B0A9-73DE-4B79-9657-F56295B16A24}" type="pres">
      <dgm:prSet presAssocID="{6548964C-653A-4EB7-AAD2-457EB9CBD0C1}" presName="LevelTwoTextNode" presStyleLbl="node4" presStyleIdx="13" presStyleCnt="15">
        <dgm:presLayoutVars>
          <dgm:chPref val="3"/>
        </dgm:presLayoutVars>
      </dgm:prSet>
      <dgm:spPr/>
    </dgm:pt>
    <dgm:pt modelId="{0531604E-2A01-4F5F-B8B6-344700D46F66}" type="pres">
      <dgm:prSet presAssocID="{6548964C-653A-4EB7-AAD2-457EB9CBD0C1}" presName="level3hierChild" presStyleCnt="0"/>
      <dgm:spPr/>
    </dgm:pt>
    <dgm:pt modelId="{65CB4810-ED53-46D0-9D3E-223E14415736}" type="pres">
      <dgm:prSet presAssocID="{4F7BDE9B-FA9C-4832-8D9A-ECDF4A4B9959}" presName="conn2-1" presStyleLbl="parChTrans1D2" presStyleIdx="2" presStyleCnt="3"/>
      <dgm:spPr/>
    </dgm:pt>
    <dgm:pt modelId="{968DD58F-B12D-45DC-9E25-82D86D95DE06}" type="pres">
      <dgm:prSet presAssocID="{4F7BDE9B-FA9C-4832-8D9A-ECDF4A4B9959}" presName="connTx" presStyleLbl="parChTrans1D2" presStyleIdx="2" presStyleCnt="3"/>
      <dgm:spPr/>
    </dgm:pt>
    <dgm:pt modelId="{6ADF39FF-8B07-4C0E-AA16-70A0AF50BA73}" type="pres">
      <dgm:prSet presAssocID="{D5B03434-8D61-4C27-879C-0BEFBD53A834}" presName="root2" presStyleCnt="0"/>
      <dgm:spPr/>
    </dgm:pt>
    <dgm:pt modelId="{7F320915-61F5-4E71-A12A-19AA61C9646F}" type="pres">
      <dgm:prSet presAssocID="{D5B03434-8D61-4C27-879C-0BEFBD53A834}" presName="LevelTwoTextNode" presStyleLbl="node2" presStyleIdx="2" presStyleCnt="3">
        <dgm:presLayoutVars>
          <dgm:chPref val="3"/>
        </dgm:presLayoutVars>
      </dgm:prSet>
      <dgm:spPr/>
    </dgm:pt>
    <dgm:pt modelId="{8D3932CD-F6D9-4C0F-A50E-FF56E2775718}" type="pres">
      <dgm:prSet presAssocID="{D5B03434-8D61-4C27-879C-0BEFBD53A834}" presName="level3hierChild" presStyleCnt="0"/>
      <dgm:spPr/>
    </dgm:pt>
    <dgm:pt modelId="{06CC1415-17EB-4CD2-B3BE-8117A4ACE0AE}" type="pres">
      <dgm:prSet presAssocID="{EEDBA1B2-78F4-4E74-8B7F-F3D8C974F16F}" presName="conn2-1" presStyleLbl="parChTrans1D3" presStyleIdx="7" presStyleCnt="8"/>
      <dgm:spPr/>
    </dgm:pt>
    <dgm:pt modelId="{34538E20-48F8-49D0-AAD3-8F38F0D4C763}" type="pres">
      <dgm:prSet presAssocID="{EEDBA1B2-78F4-4E74-8B7F-F3D8C974F16F}" presName="connTx" presStyleLbl="parChTrans1D3" presStyleIdx="7" presStyleCnt="8"/>
      <dgm:spPr/>
    </dgm:pt>
    <dgm:pt modelId="{2F0B7454-6B85-4DB1-9BF8-47CA0F8C5900}" type="pres">
      <dgm:prSet presAssocID="{2DA45BC8-1559-439A-AE6B-B4A745388D57}" presName="root2" presStyleCnt="0"/>
      <dgm:spPr/>
    </dgm:pt>
    <dgm:pt modelId="{9CDCFBB9-8E11-41CD-9DE0-52B856FD937D}" type="pres">
      <dgm:prSet presAssocID="{2DA45BC8-1559-439A-AE6B-B4A745388D57}" presName="LevelTwoTextNode" presStyleLbl="node3" presStyleIdx="7" presStyleCnt="8">
        <dgm:presLayoutVars>
          <dgm:chPref val="3"/>
        </dgm:presLayoutVars>
      </dgm:prSet>
      <dgm:spPr/>
    </dgm:pt>
    <dgm:pt modelId="{7D4A4DFF-2DF6-46B9-8170-83DF9449BE32}" type="pres">
      <dgm:prSet presAssocID="{2DA45BC8-1559-439A-AE6B-B4A745388D57}" presName="level3hierChild" presStyleCnt="0"/>
      <dgm:spPr/>
    </dgm:pt>
    <dgm:pt modelId="{B6566E15-1C48-42CF-A049-94A20DD57513}" type="pres">
      <dgm:prSet presAssocID="{ACD3155F-8F1E-4222-967C-176B467EC99E}" presName="conn2-1" presStyleLbl="parChTrans1D4" presStyleIdx="14" presStyleCnt="15"/>
      <dgm:spPr/>
    </dgm:pt>
    <dgm:pt modelId="{64A70835-B868-4710-939F-BAC285102021}" type="pres">
      <dgm:prSet presAssocID="{ACD3155F-8F1E-4222-967C-176B467EC99E}" presName="connTx" presStyleLbl="parChTrans1D4" presStyleIdx="14" presStyleCnt="15"/>
      <dgm:spPr/>
    </dgm:pt>
    <dgm:pt modelId="{09648415-7F94-481F-981A-116C25215D6C}" type="pres">
      <dgm:prSet presAssocID="{47A82292-DBAB-44C3-A9C4-B58EC5800B90}" presName="root2" presStyleCnt="0"/>
      <dgm:spPr/>
    </dgm:pt>
    <dgm:pt modelId="{B9D577B1-3895-4820-828F-E7995EBBFA6D}" type="pres">
      <dgm:prSet presAssocID="{47A82292-DBAB-44C3-A9C4-B58EC5800B90}" presName="LevelTwoTextNode" presStyleLbl="node4" presStyleIdx="14" presStyleCnt="15">
        <dgm:presLayoutVars>
          <dgm:chPref val="3"/>
        </dgm:presLayoutVars>
      </dgm:prSet>
      <dgm:spPr/>
    </dgm:pt>
    <dgm:pt modelId="{2F6EF784-6B89-4D13-A8F1-718C284347AA}" type="pres">
      <dgm:prSet presAssocID="{47A82292-DBAB-44C3-A9C4-B58EC5800B90}" presName="level3hierChild" presStyleCnt="0"/>
      <dgm:spPr/>
    </dgm:pt>
  </dgm:ptLst>
  <dgm:cxnLst>
    <dgm:cxn modelId="{A167B701-8363-4899-A703-53153F317D61}" type="presOf" srcId="{0C2125DD-1630-4090-87D9-24D23A5B7B06}" destId="{C68E9D20-85FF-4642-8557-88EA055261D0}" srcOrd="0" destOrd="0" presId="urn:microsoft.com/office/officeart/2005/8/layout/hierarchy2"/>
    <dgm:cxn modelId="{13EAE502-3F47-4331-96E4-21ACB8974C06}" srcId="{DAE4FBBB-3997-4B5C-88FD-8E7427E9BD3B}" destId="{D30BDB8D-1734-4679-8388-439CC0BD3812}" srcOrd="0" destOrd="0" parTransId="{B889E33A-AAE4-4F81-870F-E4471169D909}" sibTransId="{374CEF25-7474-429B-8655-C0C4F51EB7E7}"/>
    <dgm:cxn modelId="{33A6710C-A143-4F12-8CC9-E018179E007E}" srcId="{6A90DF9D-E9B6-4732-B62B-1F99D2C32EF9}" destId="{1EB40141-000B-4CBA-9E38-011A904FA655}" srcOrd="0" destOrd="0" parTransId="{16414555-D12F-4E27-A125-169F0CAB7095}" sibTransId="{916EAC87-C57E-4A74-95FC-9761BE6A247A}"/>
    <dgm:cxn modelId="{F85BF810-805A-4F12-9361-775F9E575EB2}" type="presOf" srcId="{6548964C-653A-4EB7-AAD2-457EB9CBD0C1}" destId="{43B6B0A9-73DE-4B79-9657-F56295B16A24}" srcOrd="0" destOrd="0" presId="urn:microsoft.com/office/officeart/2005/8/layout/hierarchy2"/>
    <dgm:cxn modelId="{01633A13-BB31-46C2-AACF-2146FE7DE256}" type="presOf" srcId="{0918FD9A-2947-4D68-BCB0-E14D8F463199}" destId="{B44B1759-6AD8-4EFE-A7FD-4DABB77C6A92}" srcOrd="0" destOrd="0" presId="urn:microsoft.com/office/officeart/2005/8/layout/hierarchy2"/>
    <dgm:cxn modelId="{5BCB4613-FFD3-4A10-9C89-5596C3DB7B1C}" type="presOf" srcId="{D3C631B9-C8ED-479A-994D-7A8D1E2FBBF8}" destId="{9D471001-F7D2-4269-802E-46299EA1E9FE}" srcOrd="0" destOrd="0" presId="urn:microsoft.com/office/officeart/2005/8/layout/hierarchy2"/>
    <dgm:cxn modelId="{62FFC914-7ADB-4768-9183-C6A04B027B19}" type="presOf" srcId="{E6D051F5-BA5E-49B0-AD62-4DAA6AE51BC7}" destId="{23DDC3FC-0DBE-42C2-9DDC-B18E301AF63C}" srcOrd="0" destOrd="0" presId="urn:microsoft.com/office/officeart/2005/8/layout/hierarchy2"/>
    <dgm:cxn modelId="{30D97A17-B6AF-45B8-92AA-559EC6C5B6ED}" type="presOf" srcId="{2BF375E1-98A4-4E55-9FAD-5DE33A156F12}" destId="{D700C930-4B33-404F-8E5C-ECF229560981}" srcOrd="1" destOrd="0" presId="urn:microsoft.com/office/officeart/2005/8/layout/hierarchy2"/>
    <dgm:cxn modelId="{D4B0421D-3767-4CAE-85C0-3B98CA992743}" type="presOf" srcId="{B0650AEB-21E9-4A65-9BA4-95F053BFA49B}" destId="{97BF5527-E579-438A-A30A-8E04AB1EBBB2}" srcOrd="0" destOrd="0" presId="urn:microsoft.com/office/officeart/2005/8/layout/hierarchy2"/>
    <dgm:cxn modelId="{CFBDA61E-5A09-4225-BFE8-3A4204C4F2EA}" type="presOf" srcId="{F2CABE95-0C34-44EB-8829-1BEAD58F8E8D}" destId="{1EF8F47A-A330-4E1C-9633-5DE81FDE5FF5}" srcOrd="1" destOrd="0" presId="urn:microsoft.com/office/officeart/2005/8/layout/hierarchy2"/>
    <dgm:cxn modelId="{A9FDF61E-10EF-423F-9ABB-C6C232AB5138}" type="presOf" srcId="{64F6E89D-6685-4E55-BAB3-A4D2AFAEA358}" destId="{5F4E2C66-CEE8-4961-BAF5-C48CB20F83A4}" srcOrd="0" destOrd="0" presId="urn:microsoft.com/office/officeart/2005/8/layout/hierarchy2"/>
    <dgm:cxn modelId="{71E7751F-951E-423F-926C-9079FC1D33D5}" type="presOf" srcId="{64F6E89D-6685-4E55-BAB3-A4D2AFAEA358}" destId="{E9E27E79-AA75-4C04-99AA-8ABE5E2FD53D}" srcOrd="1" destOrd="0" presId="urn:microsoft.com/office/officeart/2005/8/layout/hierarchy2"/>
    <dgm:cxn modelId="{11447E1F-E4BC-47C8-882F-6617BF64AB26}" srcId="{71F3DCF3-F31F-4711-96F6-E261CA2A6967}" destId="{A17D1DD2-8AF6-4F0D-8A55-29098631C649}" srcOrd="2" destOrd="0" parTransId="{64F6E89D-6685-4E55-BAB3-A4D2AFAEA358}" sibTransId="{D01B03B6-4C0D-436A-B956-A9871927DD98}"/>
    <dgm:cxn modelId="{08FA3320-B49E-4792-ADCF-A131406AFF4B}" type="presOf" srcId="{09803580-4047-4329-8579-050AB54E2585}" destId="{DA6021A6-DEE6-44A8-8955-76930AFFA809}" srcOrd="1" destOrd="0" presId="urn:microsoft.com/office/officeart/2005/8/layout/hierarchy2"/>
    <dgm:cxn modelId="{168CDF21-CCA1-4971-85A3-F2FC4ECBD4BC}" type="presOf" srcId="{E4C7E6D8-0740-4A28-9EB2-357A984E7C50}" destId="{EC6F3497-F3FF-4FA5-AA2E-5B84F2B0DF52}" srcOrd="0" destOrd="0" presId="urn:microsoft.com/office/officeart/2005/8/layout/hierarchy2"/>
    <dgm:cxn modelId="{6FD06624-B5F8-4E2E-B05E-684EBCAD48DB}" type="presOf" srcId="{D59E200B-0167-4275-825F-41BEF2630F6B}" destId="{C8DE4F11-7D4D-4A62-9F83-B62BCB6BB508}" srcOrd="0" destOrd="0" presId="urn:microsoft.com/office/officeart/2005/8/layout/hierarchy2"/>
    <dgm:cxn modelId="{72698324-4F22-4A64-A92F-64F3AE3ED281}" type="presOf" srcId="{9FAE49A5-85AF-46B5-85DE-2BE711CA63D8}" destId="{AC21A320-D82E-468C-94B8-0B2126858105}" srcOrd="0" destOrd="0" presId="urn:microsoft.com/office/officeart/2005/8/layout/hierarchy2"/>
    <dgm:cxn modelId="{4AAD7E26-D8AE-420F-8692-DE0719DB891F}" type="presOf" srcId="{DEA63768-C638-419E-AC59-816B71F5E8D6}" destId="{45FC21F4-B29C-47A3-9F0B-1AAB9E5F615E}" srcOrd="0" destOrd="0" presId="urn:microsoft.com/office/officeart/2005/8/layout/hierarchy2"/>
    <dgm:cxn modelId="{0317B426-AFD3-40B1-B326-AD41C2764346}" type="presOf" srcId="{6D6FF2B1-9BBC-4327-BB59-1A4C4183B1A1}" destId="{68A5EB73-B15F-4123-AA1C-7F8526B617F4}" srcOrd="1" destOrd="0" presId="urn:microsoft.com/office/officeart/2005/8/layout/hierarchy2"/>
    <dgm:cxn modelId="{3B143728-E466-4123-8707-9F8471B173EE}" srcId="{8E78403F-C75F-4C83-9A3E-5A930F59D12F}" destId="{CA0BC238-448C-4402-BA3B-A881D65D5233}" srcOrd="0" destOrd="0" parTransId="{E6D051F5-BA5E-49B0-AD62-4DAA6AE51BC7}" sibTransId="{2A998E32-8B89-44D0-B101-D319CEBBE227}"/>
    <dgm:cxn modelId="{57481A2A-9298-41D3-BA4C-909B3A661187}" srcId="{D6D483D8-8F6A-4B20-8C4B-271710B7C016}" destId="{6548964C-653A-4EB7-AAD2-457EB9CBD0C1}" srcOrd="1" destOrd="0" parTransId="{24425754-8C94-403B-84A5-A8107FE8CDBB}" sibTransId="{6A51667F-E712-46E2-A432-54A3C8322BD3}"/>
    <dgm:cxn modelId="{EF7B152F-A283-47C8-B63C-52F498F69FFC}" type="presOf" srcId="{903AD10D-3756-45FC-AB57-2C9FD0D7FBAC}" destId="{CF8BA653-0929-46ED-9794-FEA06DEAAD4D}" srcOrd="0" destOrd="0" presId="urn:microsoft.com/office/officeart/2005/8/layout/hierarchy2"/>
    <dgm:cxn modelId="{64964A2F-93C4-4FD7-B00A-ED4A850CFEF6}" srcId="{06160A98-E39B-4E0E-9C7C-A4FE3D5CF191}" destId="{DAE4FBBB-3997-4B5C-88FD-8E7427E9BD3B}" srcOrd="0" destOrd="0" parTransId="{EB992A93-EE74-42D7-A5C0-B75FC8FCB68C}" sibTransId="{5AFFAE3B-A516-4DFA-BE74-CCFB5CB2BE29}"/>
    <dgm:cxn modelId="{52500A33-B372-4051-91EC-52C2CB329CDA}" type="presOf" srcId="{9A7022D4-CA60-4413-B292-3AC7367338DE}" destId="{E31335E2-A646-496F-AE77-90C061C45C9B}" srcOrd="0" destOrd="0" presId="urn:microsoft.com/office/officeart/2005/8/layout/hierarchy2"/>
    <dgm:cxn modelId="{098F4E33-A96F-4D39-B3B4-175092E4C714}" srcId="{06160A98-E39B-4E0E-9C7C-A4FE3D5CF191}" destId="{D5B03434-8D61-4C27-879C-0BEFBD53A834}" srcOrd="2" destOrd="0" parTransId="{4F7BDE9B-FA9C-4832-8D9A-ECDF4A4B9959}" sibTransId="{EA273D3F-30A1-44AF-B08A-7AE33E81803D}"/>
    <dgm:cxn modelId="{E727EB35-AEA0-42E2-806A-8E22377D9945}" type="presOf" srcId="{A17D1DD2-8AF6-4F0D-8A55-29098631C649}" destId="{83064CAD-2167-4669-85EF-7DF501EDD87F}" srcOrd="0" destOrd="0" presId="urn:microsoft.com/office/officeart/2005/8/layout/hierarchy2"/>
    <dgm:cxn modelId="{54DDFF36-048F-42EA-8F57-F6D5AA82E66C}" srcId="{439A67E9-B432-43C4-B123-B6C6853FC88F}" destId="{3D7C9E9C-D457-4FEA-831E-9444C24F625A}" srcOrd="0" destOrd="0" parTransId="{6D6FF2B1-9BBC-4327-BB59-1A4C4183B1A1}" sibTransId="{C7AE3C24-E192-4438-BD04-70A893CB4BBD}"/>
    <dgm:cxn modelId="{7C66F83A-F24E-45D8-932C-6BAEB00B66AD}" type="presOf" srcId="{96AF84C1-8D87-40B3-9B7E-51A81E22E855}" destId="{FADE1796-FDD5-4C79-AA88-070673962135}" srcOrd="0" destOrd="0" presId="urn:microsoft.com/office/officeart/2005/8/layout/hierarchy2"/>
    <dgm:cxn modelId="{BB771140-7906-4CE1-9C7B-1E99C82A3A5D}" type="presOf" srcId="{2BF375E1-98A4-4E55-9FAD-5DE33A156F12}" destId="{72FF796B-D9A7-41AB-9B79-037E1B1D67E2}" srcOrd="0" destOrd="0" presId="urn:microsoft.com/office/officeart/2005/8/layout/hierarchy2"/>
    <dgm:cxn modelId="{6701AE5B-2DA7-497A-B879-18457902DC6A}" type="presOf" srcId="{1F8AC64A-FA0C-4BC6-A162-E1076474FE74}" destId="{857BCE7D-068C-47E7-807F-2CA843169200}" srcOrd="0" destOrd="0" presId="urn:microsoft.com/office/officeart/2005/8/layout/hierarchy2"/>
    <dgm:cxn modelId="{A17D4B5F-9473-4FA0-A156-DD21B17B2F54}" type="presOf" srcId="{0414906F-CF3E-44A5-B46D-623EF203E1BE}" destId="{8055A0C5-F1BE-430F-8515-1C8F36E1E021}" srcOrd="0" destOrd="0" presId="urn:microsoft.com/office/officeart/2005/8/layout/hierarchy2"/>
    <dgm:cxn modelId="{363C765F-8649-4410-8578-450E9593FBF3}" srcId="{8E78403F-C75F-4C83-9A3E-5A930F59D12F}" destId="{DEA63768-C638-419E-AC59-816B71F5E8D6}" srcOrd="1" destOrd="0" parTransId="{0414906F-CF3E-44A5-B46D-623EF203E1BE}" sibTransId="{EE79B772-23BE-41E2-9E4A-C064BF66699B}"/>
    <dgm:cxn modelId="{AD3B8B5F-E349-4FDE-A35A-1A54E42C1DDB}" type="presOf" srcId="{7D8A2AD6-92E5-46A6-BC67-38D868ACAD26}" destId="{E7F036C4-FA6F-44B7-AA06-31E81CDF41FB}" srcOrd="1" destOrd="0" presId="urn:microsoft.com/office/officeart/2005/8/layout/hierarchy2"/>
    <dgm:cxn modelId="{F9A94E61-20E0-4152-9D01-ED4BD50A6285}" type="presOf" srcId="{D30BDB8D-1734-4679-8388-439CC0BD3812}" destId="{930EB7FF-34DF-4C69-8A2E-13D1CB08B10D}" srcOrd="0" destOrd="0" presId="urn:microsoft.com/office/officeart/2005/8/layout/hierarchy2"/>
    <dgm:cxn modelId="{8BC25841-B3DA-4D64-9D46-62FC05F43AE8}" type="presOf" srcId="{E94C5DB4-11F3-4CB4-8D9B-4875C05A43B7}" destId="{9771CFAE-6516-4308-AA81-641F5EFB1900}" srcOrd="0" destOrd="0" presId="urn:microsoft.com/office/officeart/2005/8/layout/hierarchy2"/>
    <dgm:cxn modelId="{E5FEA342-2153-4B3F-9240-5D2F76305B7B}" type="presOf" srcId="{16414555-D12F-4E27-A125-169F0CAB7095}" destId="{06697FF6-4348-4AB5-A8B9-DCA5D0AA646C}" srcOrd="0" destOrd="0" presId="urn:microsoft.com/office/officeart/2005/8/layout/hierarchy2"/>
    <dgm:cxn modelId="{16E47443-472F-4F58-A22E-0B555F8DE140}" type="presOf" srcId="{439A67E9-B432-43C4-B123-B6C6853FC88F}" destId="{6C82520A-F752-4ADD-AB10-2D43419FB1CB}" srcOrd="0" destOrd="0" presId="urn:microsoft.com/office/officeart/2005/8/layout/hierarchy2"/>
    <dgm:cxn modelId="{4AE0A663-E2B4-4132-B420-428877A464D7}" type="presOf" srcId="{903AD10D-3756-45FC-AB57-2C9FD0D7FBAC}" destId="{99D886C3-4407-45FE-9942-B1291778F524}" srcOrd="1" destOrd="0" presId="urn:microsoft.com/office/officeart/2005/8/layout/hierarchy2"/>
    <dgm:cxn modelId="{DAC02645-AD68-45F3-BD45-BDD69C9A51F5}" type="presOf" srcId="{0414906F-CF3E-44A5-B46D-623EF203E1BE}" destId="{731B3B11-144A-49B8-92F1-8B9646A95767}" srcOrd="1" destOrd="0" presId="urn:microsoft.com/office/officeart/2005/8/layout/hierarchy2"/>
    <dgm:cxn modelId="{13327A67-7F82-46CD-BDA9-CD360BE26ACA}" type="presOf" srcId="{0C2125DD-1630-4090-87D9-24D23A5B7B06}" destId="{D1768F93-0BE5-4B88-ABC0-0EA1845C1385}" srcOrd="1" destOrd="0" presId="urn:microsoft.com/office/officeart/2005/8/layout/hierarchy2"/>
    <dgm:cxn modelId="{4FABBB47-CD19-45DF-A672-6D45AE4F19AD}" type="presOf" srcId="{24425754-8C94-403B-84A5-A8107FE8CDBB}" destId="{CC559846-8FE9-435D-B948-152EADF4A9A1}" srcOrd="1" destOrd="0" presId="urn:microsoft.com/office/officeart/2005/8/layout/hierarchy2"/>
    <dgm:cxn modelId="{F94FCA69-E790-4AFB-B995-35B0128201AC}" type="presOf" srcId="{CA0BC238-448C-4402-BA3B-A881D65D5233}" destId="{33D5B49E-819E-42A2-90F1-EA5E0FA95698}" srcOrd="0" destOrd="0" presId="urn:microsoft.com/office/officeart/2005/8/layout/hierarchy2"/>
    <dgm:cxn modelId="{6BB8EC6A-9044-4B62-B12F-F9A2E0BD390B}" type="presOf" srcId="{19CE8DC5-9D85-4A87-9762-3596F21DCA80}" destId="{89804BFC-CCEE-4585-8E90-86CB476AABC8}" srcOrd="1" destOrd="0" presId="urn:microsoft.com/office/officeart/2005/8/layout/hierarchy2"/>
    <dgm:cxn modelId="{72600A4C-CB9C-47AC-A6B0-B36EAFB20D8D}" type="presOf" srcId="{4F7BDE9B-FA9C-4832-8D9A-ECDF4A4B9959}" destId="{968DD58F-B12D-45DC-9E25-82D86D95DE06}" srcOrd="1" destOrd="0" presId="urn:microsoft.com/office/officeart/2005/8/layout/hierarchy2"/>
    <dgm:cxn modelId="{68A0AA4C-53F7-4A01-9A1C-FEF2CC9072B3}" type="presOf" srcId="{92F6DD52-D7DB-4503-88AD-65E6C7EE297E}" destId="{E32A0C15-340C-4C63-8C71-F2A7376E3A05}" srcOrd="0" destOrd="0" presId="urn:microsoft.com/office/officeart/2005/8/layout/hierarchy2"/>
    <dgm:cxn modelId="{7538AC6C-82F3-41A0-A3BA-4BC2980FDCBF}" srcId="{8E78403F-C75F-4C83-9A3E-5A930F59D12F}" destId="{11CF4E8C-19D1-4544-974F-73AB79C15120}" srcOrd="2" destOrd="0" parTransId="{F2CABE95-0C34-44EB-8829-1BEAD58F8E8D}" sibTransId="{075A8D95-EFB1-4152-B991-70FA51071772}"/>
    <dgm:cxn modelId="{DC30994D-664A-4A11-8593-8D4F03712772}" type="presOf" srcId="{1A172957-E2A2-4E5F-8CC9-941FEE4E281A}" destId="{6935BA6B-1CC0-474B-8266-9D642C3F053D}" srcOrd="0" destOrd="0" presId="urn:microsoft.com/office/officeart/2005/8/layout/hierarchy2"/>
    <dgm:cxn modelId="{EFC0B74E-41E3-4C76-8687-A754B53FC319}" srcId="{6A90DF9D-E9B6-4732-B62B-1F99D2C32EF9}" destId="{3215A2E4-D404-4648-B680-F77A508F734B}" srcOrd="2" destOrd="0" parTransId="{96AF84C1-8D87-40B3-9B7E-51A81E22E855}" sibTransId="{15F5D0DF-AA82-44EC-94E9-816B8A7BD177}"/>
    <dgm:cxn modelId="{181D8070-AE2F-4819-905D-399EE5C2EA4C}" type="presOf" srcId="{D6D483D8-8F6A-4B20-8C4B-271710B7C016}" destId="{CCEB3627-4D99-4D78-A6F2-17416EE35720}" srcOrd="0" destOrd="0" presId="urn:microsoft.com/office/officeart/2005/8/layout/hierarchy2"/>
    <dgm:cxn modelId="{1A63BD50-30C9-4ACD-BF25-E1B4F0C441DE}" srcId="{6A90DF9D-E9B6-4732-B62B-1F99D2C32EF9}" destId="{9A7022D4-CA60-4413-B292-3AC7367338DE}" srcOrd="1" destOrd="0" parTransId="{8B8BDFA9-4EB6-46BC-A44B-028543205BCC}" sibTransId="{3D309350-29E3-4587-8C7B-A9AA34C32401}"/>
    <dgm:cxn modelId="{9F75CE50-B234-4CB8-A4AF-B3A050292893}" type="presOf" srcId="{3D7C9E9C-D457-4FEA-831E-9444C24F625A}" destId="{8E8E2BAB-8948-456E-87F0-EA91EB5390CF}" srcOrd="0" destOrd="0" presId="urn:microsoft.com/office/officeart/2005/8/layout/hierarchy2"/>
    <dgm:cxn modelId="{D6D03B72-A4EA-4D16-BF9B-0FC37B687FF8}" type="presOf" srcId="{06160A98-E39B-4E0E-9C7C-A4FE3D5CF191}" destId="{FE9AD994-91B9-4ACE-A352-50A0B2ACADDD}" srcOrd="0" destOrd="0" presId="urn:microsoft.com/office/officeart/2005/8/layout/hierarchy2"/>
    <dgm:cxn modelId="{AB30E572-C630-485A-8A2A-C709DBE02F64}" srcId="{71F3DCF3-F31F-4711-96F6-E261CA2A6967}" destId="{439A67E9-B432-43C4-B123-B6C6853FC88F}" srcOrd="0" destOrd="0" parTransId="{D3C631B9-C8ED-479A-994D-7A8D1E2FBBF8}" sibTransId="{C34110AE-F85E-4C92-8D9E-E1A7593436E7}"/>
    <dgm:cxn modelId="{05DCAE75-D40E-48D4-AF0F-AB1F50BA2422}" srcId="{DAE4FBBB-3997-4B5C-88FD-8E7427E9BD3B}" destId="{8E78403F-C75F-4C83-9A3E-5A930F59D12F}" srcOrd="2" destOrd="0" parTransId="{09803580-4047-4329-8579-050AB54E2585}" sibTransId="{C64F71D4-480D-4FC8-B9F0-81AD2361FA9E}"/>
    <dgm:cxn modelId="{B2FA4477-34F6-496D-812A-2E518D0C8F99}" type="presOf" srcId="{EE85CF57-C668-46F8-BB0B-7F6CF61AA094}" destId="{B08E21A7-DB0D-4333-8706-1254B5D35FB8}" srcOrd="0" destOrd="0" presId="urn:microsoft.com/office/officeart/2005/8/layout/hierarchy2"/>
    <dgm:cxn modelId="{6EEDE478-5A2E-4954-B9DC-89E88D358527}" type="presOf" srcId="{EB992A93-EE74-42D7-A5C0-B75FC8FCB68C}" destId="{B21FF9D3-096B-41FD-8193-A133CF735776}" srcOrd="1" destOrd="0" presId="urn:microsoft.com/office/officeart/2005/8/layout/hierarchy2"/>
    <dgm:cxn modelId="{D6B1FF79-697B-4D78-BDB0-0BB050FAECAC}" type="presOf" srcId="{D3C631B9-C8ED-479A-994D-7A8D1E2FBBF8}" destId="{C210B1D6-C33B-4E34-8493-918A4A2E47E8}" srcOrd="1" destOrd="0" presId="urn:microsoft.com/office/officeart/2005/8/layout/hierarchy2"/>
    <dgm:cxn modelId="{B41C255A-FE13-4FE6-9C31-29318621921E}" srcId="{D30BDB8D-1734-4679-8388-439CC0BD3812}" destId="{1F8AC64A-FA0C-4BC6-A162-E1076474FE74}" srcOrd="2" destOrd="0" parTransId="{903AD10D-3756-45FC-AB57-2C9FD0D7FBAC}" sibTransId="{3E3CC595-7893-4B92-ADEF-7E6EE7A453B5}"/>
    <dgm:cxn modelId="{3599825A-5625-4142-9AA5-16A62380E7C0}" srcId="{D5B03434-8D61-4C27-879C-0BEFBD53A834}" destId="{2DA45BC8-1559-439A-AE6B-B4A745388D57}" srcOrd="0" destOrd="0" parTransId="{EEDBA1B2-78F4-4E74-8B7F-F3D8C974F16F}" sibTransId="{78C6BCA0-2720-40A8-80AC-6AD2AFE595B5}"/>
    <dgm:cxn modelId="{2F4EF17A-7F9A-46A1-9078-A2F6656E1E32}" type="presOf" srcId="{F2CABE95-0C34-44EB-8829-1BEAD58F8E8D}" destId="{829FF2BF-000C-45B2-9714-119F8FD3E5F7}" srcOrd="0" destOrd="0" presId="urn:microsoft.com/office/officeart/2005/8/layout/hierarchy2"/>
    <dgm:cxn modelId="{A6B13380-1C66-4BF4-ADFA-6569732B4A67}" type="presOf" srcId="{DAE4FBBB-3997-4B5C-88FD-8E7427E9BD3B}" destId="{A641F320-B7CA-420A-B2EC-68A0F4011F9B}" srcOrd="0" destOrd="0" presId="urn:microsoft.com/office/officeart/2005/8/layout/hierarchy2"/>
    <dgm:cxn modelId="{1EFBC983-F109-4187-AC6D-1BED6284803D}" type="presOf" srcId="{EEDBA1B2-78F4-4E74-8B7F-F3D8C974F16F}" destId="{34538E20-48F8-49D0-AAD3-8F38F0D4C763}" srcOrd="1" destOrd="0" presId="urn:microsoft.com/office/officeart/2005/8/layout/hierarchy2"/>
    <dgm:cxn modelId="{C4238485-1A3F-4975-ADD7-85C192A0F4A7}" type="presOf" srcId="{ACD3155F-8F1E-4222-967C-176B467EC99E}" destId="{B6566E15-1C48-42CF-A049-94A20DD57513}" srcOrd="0" destOrd="0" presId="urn:microsoft.com/office/officeart/2005/8/layout/hierarchy2"/>
    <dgm:cxn modelId="{27B8D586-93F8-458D-B31C-073A987E0BF2}" type="presOf" srcId="{EEDBA1B2-78F4-4E74-8B7F-F3D8C974F16F}" destId="{06CC1415-17EB-4CD2-B3BE-8117A4ACE0AE}" srcOrd="0" destOrd="0" presId="urn:microsoft.com/office/officeart/2005/8/layout/hierarchy2"/>
    <dgm:cxn modelId="{02D98887-F631-4F2A-B37C-2B8C7E1F9A3B}" type="presOf" srcId="{2DA45BC8-1559-439A-AE6B-B4A745388D57}" destId="{9CDCFBB9-8E11-41CD-9DE0-52B856FD937D}" srcOrd="0" destOrd="0" presId="urn:microsoft.com/office/officeart/2005/8/layout/hierarchy2"/>
    <dgm:cxn modelId="{D462E48A-4A9E-45FD-99DF-7280F709332F}" type="presOf" srcId="{6D6FF2B1-9BBC-4327-BB59-1A4C4183B1A1}" destId="{D535F039-5FB2-49B3-ADCE-3557AAE27958}" srcOrd="0" destOrd="0" presId="urn:microsoft.com/office/officeart/2005/8/layout/hierarchy2"/>
    <dgm:cxn modelId="{72599C8B-0BD2-468C-8EF9-95A39665869D}" srcId="{71F3DCF3-F31F-4711-96F6-E261CA2A6967}" destId="{D6D483D8-8F6A-4B20-8C4B-271710B7C016}" srcOrd="3" destOrd="0" parTransId="{2BF375E1-98A4-4E55-9FAD-5DE33A156F12}" sibTransId="{A824DCDF-911B-40B4-B0F6-EECCD307858E}"/>
    <dgm:cxn modelId="{F82E0A8C-DF2B-4883-8D37-278078A84F76}" type="presOf" srcId="{ACD3155F-8F1E-4222-967C-176B467EC99E}" destId="{64A70835-B868-4710-939F-BAC285102021}" srcOrd="1" destOrd="0" presId="urn:microsoft.com/office/officeart/2005/8/layout/hierarchy2"/>
    <dgm:cxn modelId="{E8EF8C8D-E21C-44C4-91FE-82178481ACFB}" srcId="{A17D1DD2-8AF6-4F0D-8A55-29098631C649}" destId="{70ADBB5A-3BA3-41C8-92B7-864B22955C0B}" srcOrd="0" destOrd="0" parTransId="{EE85CF57-C668-46F8-BB0B-7F6CF61AA094}" sibTransId="{B64593DF-5F0D-4F1A-8C8B-F5D08ECF5369}"/>
    <dgm:cxn modelId="{2C7F118E-7FCE-4D8B-A177-3113E0E908AB}" type="presOf" srcId="{8E78403F-C75F-4C83-9A3E-5A930F59D12F}" destId="{FC09B8E0-3629-44AB-B29F-604851DE3C33}" srcOrd="0" destOrd="0" presId="urn:microsoft.com/office/officeart/2005/8/layout/hierarchy2"/>
    <dgm:cxn modelId="{6660218E-A810-4EC3-B388-8A1665B4859D}" type="presOf" srcId="{B889E33A-AAE4-4F81-870F-E4471169D909}" destId="{FFBE06B8-8D69-4246-89A0-3CAE58F75218}" srcOrd="1" destOrd="0" presId="urn:microsoft.com/office/officeart/2005/8/layout/hierarchy2"/>
    <dgm:cxn modelId="{D3506F91-AEA8-4B3C-A764-65EE6F71D552}" srcId="{D30BDB8D-1734-4679-8388-439CC0BD3812}" destId="{0918FD9A-2947-4D68-BCB0-E14D8F463199}" srcOrd="1" destOrd="0" parTransId="{1A172957-E2A2-4E5F-8CC9-941FEE4E281A}" sibTransId="{6E324F3A-310F-4C95-A68D-1448B38A4132}"/>
    <dgm:cxn modelId="{CF853C92-41CE-4963-964D-48CCA26F3402}" type="presOf" srcId="{AA4AD58F-0E07-4233-9DBC-73F9113B71AF}" destId="{1E0BE59A-62A4-4135-B5F3-92948F582C62}" srcOrd="1" destOrd="0" presId="urn:microsoft.com/office/officeart/2005/8/layout/hierarchy2"/>
    <dgm:cxn modelId="{27A96D95-7547-41CC-B536-01985F5F4950}" type="presOf" srcId="{6A90DF9D-E9B6-4732-B62B-1F99D2C32EF9}" destId="{B260AB64-2016-4DF5-BF65-01C028CD02B2}" srcOrd="0" destOrd="0" presId="urn:microsoft.com/office/officeart/2005/8/layout/hierarchy2"/>
    <dgm:cxn modelId="{8F59B599-1D7D-47DA-9A34-3093A6C9E0E4}" type="presOf" srcId="{71F3DCF3-F31F-4711-96F6-E261CA2A6967}" destId="{7A7C8832-3E4D-49F3-9A08-8E59AFB06C36}" srcOrd="0" destOrd="0" presId="urn:microsoft.com/office/officeart/2005/8/layout/hierarchy2"/>
    <dgm:cxn modelId="{B34AAF9C-F860-4F6F-B833-54B08E540760}" type="presOf" srcId="{EB992A93-EE74-42D7-A5C0-B75FC8FCB68C}" destId="{FBBD82BE-A8CC-4BC7-8362-11AE7D009B27}" srcOrd="0" destOrd="0" presId="urn:microsoft.com/office/officeart/2005/8/layout/hierarchy2"/>
    <dgm:cxn modelId="{00CEB69C-0732-4C30-B69F-2D71573E8989}" type="presOf" srcId="{19CE8DC5-9D85-4A87-9762-3596F21DCA80}" destId="{AC428610-FEB2-49EA-959C-7C470F28ED2D}" srcOrd="0" destOrd="0" presId="urn:microsoft.com/office/officeart/2005/8/layout/hierarchy2"/>
    <dgm:cxn modelId="{714DE09C-9EE6-4CAE-B8C5-4A5568BFBC22}" type="presOf" srcId="{E6D051F5-BA5E-49B0-AD62-4DAA6AE51BC7}" destId="{74A5C51B-01BD-4F06-B9DD-258B8050D779}" srcOrd="1" destOrd="0" presId="urn:microsoft.com/office/officeart/2005/8/layout/hierarchy2"/>
    <dgm:cxn modelId="{56C3F09C-0DFA-4090-AA1B-339A62D4B253}" srcId="{DAE4FBBB-3997-4B5C-88FD-8E7427E9BD3B}" destId="{6A90DF9D-E9B6-4732-B62B-1F99D2C32EF9}" srcOrd="1" destOrd="0" parTransId="{7D8A2AD6-92E5-46A6-BC67-38D868ACAD26}" sibTransId="{CEF380DF-27CF-43E9-A787-A107FA3246BE}"/>
    <dgm:cxn modelId="{8DF9209D-33A9-458F-B313-082886103219}" srcId="{06160A98-E39B-4E0E-9C7C-A4FE3D5CF191}" destId="{71F3DCF3-F31F-4711-96F6-E261CA2A6967}" srcOrd="1" destOrd="0" parTransId="{0C2125DD-1630-4090-87D9-24D23A5B7B06}" sibTransId="{0D793CCE-8425-452B-A2F8-1569F3D67B7E}"/>
    <dgm:cxn modelId="{EF4E279E-DBB8-40D2-ABE4-FA266E6CC42F}" type="presOf" srcId="{EE85CF57-C668-46F8-BB0B-7F6CF61AA094}" destId="{F1FD49E0-9E24-42C6-A5FA-47DE96F91D2F}" srcOrd="1" destOrd="0" presId="urn:microsoft.com/office/officeart/2005/8/layout/hierarchy2"/>
    <dgm:cxn modelId="{B1399F9E-9F6F-471C-A976-939F4591A98B}" srcId="{D6D483D8-8F6A-4B20-8C4B-271710B7C016}" destId="{D59E200B-0167-4275-825F-41BEF2630F6B}" srcOrd="0" destOrd="0" parTransId="{92F6DD52-D7DB-4503-88AD-65E6C7EE297E}" sibTransId="{92B85D6D-22C8-43B6-A157-A08F28C4D876}"/>
    <dgm:cxn modelId="{1DBB49A5-E942-40D4-A818-07AC1532CFAC}" type="presOf" srcId="{B889E33A-AAE4-4F81-870F-E4471169D909}" destId="{348111FD-B6C8-4F52-8A06-5F7D2333CA30}" srcOrd="0" destOrd="0" presId="urn:microsoft.com/office/officeart/2005/8/layout/hierarchy2"/>
    <dgm:cxn modelId="{42DAB2A8-60EB-453F-A517-628EEBEC282F}" type="presOf" srcId="{3215A2E4-D404-4648-B680-F77A508F734B}" destId="{EA65B0A9-8B8B-4C4F-A8B2-366C0D7738E7}" srcOrd="0" destOrd="0" presId="urn:microsoft.com/office/officeart/2005/8/layout/hierarchy2"/>
    <dgm:cxn modelId="{9730F2AA-BC05-4278-9692-BCFD6D3CB0D8}" type="presOf" srcId="{09803580-4047-4329-8579-050AB54E2585}" destId="{B8DF28DF-1A89-4970-A3AA-8196EA54D4A4}" srcOrd="0" destOrd="0" presId="urn:microsoft.com/office/officeart/2005/8/layout/hierarchy2"/>
    <dgm:cxn modelId="{8BAB52AF-7A9E-4479-BB6A-6782A2AECD93}" type="presOf" srcId="{16414555-D12F-4E27-A125-169F0CAB7095}" destId="{5216C06E-40F2-4CC5-9272-A2CB1FA77B3C}" srcOrd="1" destOrd="0" presId="urn:microsoft.com/office/officeart/2005/8/layout/hierarchy2"/>
    <dgm:cxn modelId="{75CB05B0-5C71-413A-8720-EC54F497FCF7}" type="presOf" srcId="{AA4AD58F-0E07-4233-9DBC-73F9113B71AF}" destId="{A0651070-5526-47CC-B297-5663E2C2C875}" srcOrd="0" destOrd="0" presId="urn:microsoft.com/office/officeart/2005/8/layout/hierarchy2"/>
    <dgm:cxn modelId="{BFD2F9B4-B5FB-4AF7-87A8-0E3F88692A28}" srcId="{D30BDB8D-1734-4679-8388-439CC0BD3812}" destId="{E94C5DB4-11F3-4CB4-8D9B-4875C05A43B7}" srcOrd="0" destOrd="0" parTransId="{AA4AD58F-0E07-4233-9DBC-73F9113B71AF}" sibTransId="{704422AB-81DB-45A6-B565-9DE3DA9F3B22}"/>
    <dgm:cxn modelId="{0BE89ABA-1B55-4698-983A-3C46769A4150}" type="presOf" srcId="{96AF84C1-8D87-40B3-9B7E-51A81E22E855}" destId="{DE478B10-1BD1-479A-B27C-422A1466241B}" srcOrd="1" destOrd="0" presId="urn:microsoft.com/office/officeart/2005/8/layout/hierarchy2"/>
    <dgm:cxn modelId="{1A0A82BB-433A-4ECE-A257-494F1158300E}" type="presOf" srcId="{24425754-8C94-403B-84A5-A8107FE8CDBB}" destId="{81CB25C7-D76A-401F-9F84-A39189613361}" srcOrd="0" destOrd="0" presId="urn:microsoft.com/office/officeart/2005/8/layout/hierarchy2"/>
    <dgm:cxn modelId="{23F3ACBC-B074-489F-85C2-B3DACEC97F90}" type="presOf" srcId="{92F6DD52-D7DB-4503-88AD-65E6C7EE297E}" destId="{79A9914F-83BD-4F49-A51D-24064478D81B}" srcOrd="1" destOrd="0" presId="urn:microsoft.com/office/officeart/2005/8/layout/hierarchy2"/>
    <dgm:cxn modelId="{051B0BC4-8968-443D-9016-EAB98A7604E8}" srcId="{ACF9229C-3EBE-4720-8779-40AE4980CDB2}" destId="{E4C7E6D8-0740-4A28-9EB2-357A984E7C50}" srcOrd="0" destOrd="0" parTransId="{9FAE49A5-85AF-46B5-85DE-2BE711CA63D8}" sibTransId="{DA3CE5F3-B39F-485E-9A6E-5DA920F62E02}"/>
    <dgm:cxn modelId="{365B0EC4-DB72-4B86-BA62-297845CAC14F}" type="presOf" srcId="{1A172957-E2A2-4E5F-8CC9-941FEE4E281A}" destId="{8FF54AA9-41EB-49B3-B4BC-3F840BEB7D9A}" srcOrd="1" destOrd="0" presId="urn:microsoft.com/office/officeart/2005/8/layout/hierarchy2"/>
    <dgm:cxn modelId="{6A45B1C6-585B-4FDA-A172-271FB9A795C6}" type="presOf" srcId="{8B8BDFA9-4EB6-46BC-A44B-028543205BCC}" destId="{BE49FEE7-4833-4257-BA3B-12CD4A4563B8}" srcOrd="0" destOrd="0" presId="urn:microsoft.com/office/officeart/2005/8/layout/hierarchy2"/>
    <dgm:cxn modelId="{A56A09C7-26D6-411E-B226-3BD0EC2E02C1}" srcId="{71F3DCF3-F31F-4711-96F6-E261CA2A6967}" destId="{ACF9229C-3EBE-4720-8779-40AE4980CDB2}" srcOrd="1" destOrd="0" parTransId="{19CE8DC5-9D85-4A87-9762-3596F21DCA80}" sibTransId="{21FE9BE0-C77B-47E8-884E-1990C982EB6C}"/>
    <dgm:cxn modelId="{509B2ECD-5B52-4929-960B-ABD9C47CEFCD}" type="presOf" srcId="{4F7BDE9B-FA9C-4832-8D9A-ECDF4A4B9959}" destId="{65CB4810-ED53-46D0-9D3E-223E14415736}" srcOrd="0" destOrd="0" presId="urn:microsoft.com/office/officeart/2005/8/layout/hierarchy2"/>
    <dgm:cxn modelId="{D5966AD0-3E7D-4B36-849D-346BE7E5A5EC}" type="presOf" srcId="{7D8A2AD6-92E5-46A6-BC67-38D868ACAD26}" destId="{E4185DC1-6079-4BB5-AE08-3CD9D587E242}" srcOrd="0" destOrd="0" presId="urn:microsoft.com/office/officeart/2005/8/layout/hierarchy2"/>
    <dgm:cxn modelId="{8A0153D1-A1CB-4A81-9AC3-E5A9064E8FFC}" srcId="{2DA45BC8-1559-439A-AE6B-B4A745388D57}" destId="{47A82292-DBAB-44C3-A9C4-B58EC5800B90}" srcOrd="0" destOrd="0" parTransId="{ACD3155F-8F1E-4222-967C-176B467EC99E}" sibTransId="{9A898D98-EE13-45F6-8C52-1624674FA45A}"/>
    <dgm:cxn modelId="{E1969DDA-A636-4AB1-B61A-2ACCFBA588DF}" type="presOf" srcId="{47A82292-DBAB-44C3-A9C4-B58EC5800B90}" destId="{B9D577B1-3895-4820-828F-E7995EBBFA6D}" srcOrd="0" destOrd="0" presId="urn:microsoft.com/office/officeart/2005/8/layout/hierarchy2"/>
    <dgm:cxn modelId="{59293EDF-536B-452B-BF59-A68E0E9FFA5F}" type="presOf" srcId="{1EB40141-000B-4CBA-9E38-011A904FA655}" destId="{BFA5E4B7-8451-4C66-B15E-BBD522395D8C}" srcOrd="0" destOrd="0" presId="urn:microsoft.com/office/officeart/2005/8/layout/hierarchy2"/>
    <dgm:cxn modelId="{11489DE0-3427-40DD-8932-B885F0B8CA49}" type="presOf" srcId="{9FAE49A5-85AF-46B5-85DE-2BE711CA63D8}" destId="{0EE5C323-5639-4395-88CC-0472E30F7C75}" srcOrd="1" destOrd="0" presId="urn:microsoft.com/office/officeart/2005/8/layout/hierarchy2"/>
    <dgm:cxn modelId="{2C4731E1-B12E-4FA7-8630-22993399F404}" srcId="{B0650AEB-21E9-4A65-9BA4-95F053BFA49B}" destId="{06160A98-E39B-4E0E-9C7C-A4FE3D5CF191}" srcOrd="0" destOrd="0" parTransId="{5BC2A90C-1307-4CB5-B304-5C94852F7988}" sibTransId="{BEFA5CED-D694-4E85-BC16-A043B50BC097}"/>
    <dgm:cxn modelId="{98392DE2-7748-458D-8EC8-896AFD160121}" type="presOf" srcId="{ACF9229C-3EBE-4720-8779-40AE4980CDB2}" destId="{DA5C3A5F-351D-4EF0-8F70-F9106E14B7C9}" srcOrd="0" destOrd="0" presId="urn:microsoft.com/office/officeart/2005/8/layout/hierarchy2"/>
    <dgm:cxn modelId="{4B1661E4-E528-420C-B090-282C39302BBF}" type="presOf" srcId="{D5B03434-8D61-4C27-879C-0BEFBD53A834}" destId="{7F320915-61F5-4E71-A12A-19AA61C9646F}" srcOrd="0" destOrd="0" presId="urn:microsoft.com/office/officeart/2005/8/layout/hierarchy2"/>
    <dgm:cxn modelId="{D6EA7FEF-C898-40A4-AA11-B564010E05D0}" type="presOf" srcId="{8B8BDFA9-4EB6-46BC-A44B-028543205BCC}" destId="{EED540D2-00D0-40A6-BAE0-16F831F6CA20}" srcOrd="1" destOrd="0" presId="urn:microsoft.com/office/officeart/2005/8/layout/hierarchy2"/>
    <dgm:cxn modelId="{D31661F6-05DE-4BDA-8B0A-B9B18ED31B89}" type="presOf" srcId="{70ADBB5A-3BA3-41C8-92B7-864B22955C0B}" destId="{D6485701-445A-4BF1-AFB2-FE58AB1AA7F3}" srcOrd="0" destOrd="0" presId="urn:microsoft.com/office/officeart/2005/8/layout/hierarchy2"/>
    <dgm:cxn modelId="{6E7459FF-2AE4-450E-B670-6E376385D178}" type="presOf" srcId="{11CF4E8C-19D1-4544-974F-73AB79C15120}" destId="{6CCD023E-F66C-474A-BA57-706389226021}" srcOrd="0" destOrd="0" presId="urn:microsoft.com/office/officeart/2005/8/layout/hierarchy2"/>
    <dgm:cxn modelId="{542D3D77-08A2-4358-A7CC-C495CDB0B5A5}" type="presParOf" srcId="{97BF5527-E579-438A-A30A-8E04AB1EBBB2}" destId="{7BC2987D-C6D2-4075-B071-2D8FBC2134B0}" srcOrd="0" destOrd="0" presId="urn:microsoft.com/office/officeart/2005/8/layout/hierarchy2"/>
    <dgm:cxn modelId="{DF968C8C-187C-49B9-A719-D6ACA299BA84}" type="presParOf" srcId="{7BC2987D-C6D2-4075-B071-2D8FBC2134B0}" destId="{FE9AD994-91B9-4ACE-A352-50A0B2ACADDD}" srcOrd="0" destOrd="0" presId="urn:microsoft.com/office/officeart/2005/8/layout/hierarchy2"/>
    <dgm:cxn modelId="{8D41538D-A82E-4EBB-AF9D-D76118A64C9B}" type="presParOf" srcId="{7BC2987D-C6D2-4075-B071-2D8FBC2134B0}" destId="{B059A627-C88B-49BA-ACB9-FF3A91391D30}" srcOrd="1" destOrd="0" presId="urn:microsoft.com/office/officeart/2005/8/layout/hierarchy2"/>
    <dgm:cxn modelId="{C73BC179-2E2A-47BE-919A-352E68312078}" type="presParOf" srcId="{B059A627-C88B-49BA-ACB9-FF3A91391D30}" destId="{FBBD82BE-A8CC-4BC7-8362-11AE7D009B27}" srcOrd="0" destOrd="0" presId="urn:microsoft.com/office/officeart/2005/8/layout/hierarchy2"/>
    <dgm:cxn modelId="{1F548569-13E0-4D83-BDE5-2B3BAEB5BB31}" type="presParOf" srcId="{FBBD82BE-A8CC-4BC7-8362-11AE7D009B27}" destId="{B21FF9D3-096B-41FD-8193-A133CF735776}" srcOrd="0" destOrd="0" presId="urn:microsoft.com/office/officeart/2005/8/layout/hierarchy2"/>
    <dgm:cxn modelId="{25B76E4E-1B96-46A7-B6EC-CF06BF8462D9}" type="presParOf" srcId="{B059A627-C88B-49BA-ACB9-FF3A91391D30}" destId="{18662228-CB2F-4304-87AA-F03459DEDEDC}" srcOrd="1" destOrd="0" presId="urn:microsoft.com/office/officeart/2005/8/layout/hierarchy2"/>
    <dgm:cxn modelId="{1CB04780-3101-427F-B974-325AB21DA740}" type="presParOf" srcId="{18662228-CB2F-4304-87AA-F03459DEDEDC}" destId="{A641F320-B7CA-420A-B2EC-68A0F4011F9B}" srcOrd="0" destOrd="0" presId="urn:microsoft.com/office/officeart/2005/8/layout/hierarchy2"/>
    <dgm:cxn modelId="{0E03D31A-78B4-4E63-84D5-4F44AAD2AB3F}" type="presParOf" srcId="{18662228-CB2F-4304-87AA-F03459DEDEDC}" destId="{768765E9-7167-406B-A891-262EB600D635}" srcOrd="1" destOrd="0" presId="urn:microsoft.com/office/officeart/2005/8/layout/hierarchy2"/>
    <dgm:cxn modelId="{D72D9706-179B-474C-AD32-6BA80FF526AE}" type="presParOf" srcId="{768765E9-7167-406B-A891-262EB600D635}" destId="{348111FD-B6C8-4F52-8A06-5F7D2333CA30}" srcOrd="0" destOrd="0" presId="urn:microsoft.com/office/officeart/2005/8/layout/hierarchy2"/>
    <dgm:cxn modelId="{FD3B91E3-0C1C-43AD-9336-A6754B30B7F2}" type="presParOf" srcId="{348111FD-B6C8-4F52-8A06-5F7D2333CA30}" destId="{FFBE06B8-8D69-4246-89A0-3CAE58F75218}" srcOrd="0" destOrd="0" presId="urn:microsoft.com/office/officeart/2005/8/layout/hierarchy2"/>
    <dgm:cxn modelId="{413F2BA2-4D8E-4EF3-ABAA-83CC61312B7C}" type="presParOf" srcId="{768765E9-7167-406B-A891-262EB600D635}" destId="{0CEF75DE-F1C6-4046-B07F-7DA5F22BC13F}" srcOrd="1" destOrd="0" presId="urn:microsoft.com/office/officeart/2005/8/layout/hierarchy2"/>
    <dgm:cxn modelId="{F8B7491F-2161-4B99-BBBE-D2DF964A7798}" type="presParOf" srcId="{0CEF75DE-F1C6-4046-B07F-7DA5F22BC13F}" destId="{930EB7FF-34DF-4C69-8A2E-13D1CB08B10D}" srcOrd="0" destOrd="0" presId="urn:microsoft.com/office/officeart/2005/8/layout/hierarchy2"/>
    <dgm:cxn modelId="{447884B7-0F79-466E-BD25-FFB9FF287811}" type="presParOf" srcId="{0CEF75DE-F1C6-4046-B07F-7DA5F22BC13F}" destId="{956CFE4A-B0A6-41E7-A1AC-71F745FF5BA8}" srcOrd="1" destOrd="0" presId="urn:microsoft.com/office/officeart/2005/8/layout/hierarchy2"/>
    <dgm:cxn modelId="{80B18685-2686-4EC9-9068-D33D6EFA9861}" type="presParOf" srcId="{956CFE4A-B0A6-41E7-A1AC-71F745FF5BA8}" destId="{A0651070-5526-47CC-B297-5663E2C2C875}" srcOrd="0" destOrd="0" presId="urn:microsoft.com/office/officeart/2005/8/layout/hierarchy2"/>
    <dgm:cxn modelId="{43949DCE-77F2-4D58-A89C-6A43978207A2}" type="presParOf" srcId="{A0651070-5526-47CC-B297-5663E2C2C875}" destId="{1E0BE59A-62A4-4135-B5F3-92948F582C62}" srcOrd="0" destOrd="0" presId="urn:microsoft.com/office/officeart/2005/8/layout/hierarchy2"/>
    <dgm:cxn modelId="{F9D912FB-ADB7-456D-8021-C5086923CA13}" type="presParOf" srcId="{956CFE4A-B0A6-41E7-A1AC-71F745FF5BA8}" destId="{90BA3A89-AF60-46E5-8387-497EAABE55DC}" srcOrd="1" destOrd="0" presId="urn:microsoft.com/office/officeart/2005/8/layout/hierarchy2"/>
    <dgm:cxn modelId="{CC80207E-E893-438A-A811-6AFBBDF7835D}" type="presParOf" srcId="{90BA3A89-AF60-46E5-8387-497EAABE55DC}" destId="{9771CFAE-6516-4308-AA81-641F5EFB1900}" srcOrd="0" destOrd="0" presId="urn:microsoft.com/office/officeart/2005/8/layout/hierarchy2"/>
    <dgm:cxn modelId="{22A936F8-55F1-4E43-9F1B-18874A61F3B5}" type="presParOf" srcId="{90BA3A89-AF60-46E5-8387-497EAABE55DC}" destId="{18F65C03-FEC3-490D-96ED-8EAF2740C16E}" srcOrd="1" destOrd="0" presId="urn:microsoft.com/office/officeart/2005/8/layout/hierarchy2"/>
    <dgm:cxn modelId="{FB7FD029-5810-4161-9807-2A29B5E83394}" type="presParOf" srcId="{956CFE4A-B0A6-41E7-A1AC-71F745FF5BA8}" destId="{6935BA6B-1CC0-474B-8266-9D642C3F053D}" srcOrd="2" destOrd="0" presId="urn:microsoft.com/office/officeart/2005/8/layout/hierarchy2"/>
    <dgm:cxn modelId="{77951864-C093-4BF1-85E1-16EFD9950443}" type="presParOf" srcId="{6935BA6B-1CC0-474B-8266-9D642C3F053D}" destId="{8FF54AA9-41EB-49B3-B4BC-3F840BEB7D9A}" srcOrd="0" destOrd="0" presId="urn:microsoft.com/office/officeart/2005/8/layout/hierarchy2"/>
    <dgm:cxn modelId="{D2021D2B-24A6-4513-AB2B-66A822A61295}" type="presParOf" srcId="{956CFE4A-B0A6-41E7-A1AC-71F745FF5BA8}" destId="{C408D0B4-FFAC-4213-8294-2B6CBB125D6C}" srcOrd="3" destOrd="0" presId="urn:microsoft.com/office/officeart/2005/8/layout/hierarchy2"/>
    <dgm:cxn modelId="{B67C9AB7-967F-43D0-9ABC-6F370CD873F7}" type="presParOf" srcId="{C408D0B4-FFAC-4213-8294-2B6CBB125D6C}" destId="{B44B1759-6AD8-4EFE-A7FD-4DABB77C6A92}" srcOrd="0" destOrd="0" presId="urn:microsoft.com/office/officeart/2005/8/layout/hierarchy2"/>
    <dgm:cxn modelId="{1260D783-0E89-4C52-B8C2-F8F0C52BDAE8}" type="presParOf" srcId="{C408D0B4-FFAC-4213-8294-2B6CBB125D6C}" destId="{DC0473D8-3578-4054-91B2-1AA3D84AC7E1}" srcOrd="1" destOrd="0" presId="urn:microsoft.com/office/officeart/2005/8/layout/hierarchy2"/>
    <dgm:cxn modelId="{4F659861-5E12-4419-B1B9-D7D9F7E92A62}" type="presParOf" srcId="{956CFE4A-B0A6-41E7-A1AC-71F745FF5BA8}" destId="{CF8BA653-0929-46ED-9794-FEA06DEAAD4D}" srcOrd="4" destOrd="0" presId="urn:microsoft.com/office/officeart/2005/8/layout/hierarchy2"/>
    <dgm:cxn modelId="{65395648-F317-4676-B797-C14B20812873}" type="presParOf" srcId="{CF8BA653-0929-46ED-9794-FEA06DEAAD4D}" destId="{99D886C3-4407-45FE-9942-B1291778F524}" srcOrd="0" destOrd="0" presId="urn:microsoft.com/office/officeart/2005/8/layout/hierarchy2"/>
    <dgm:cxn modelId="{0E1EC5A7-442B-4E44-A519-8A3447714A79}" type="presParOf" srcId="{956CFE4A-B0A6-41E7-A1AC-71F745FF5BA8}" destId="{6CC71B24-B484-48BD-8018-D8AF49CEDE8F}" srcOrd="5" destOrd="0" presId="urn:microsoft.com/office/officeart/2005/8/layout/hierarchy2"/>
    <dgm:cxn modelId="{C4EDAD40-AE2A-4054-9B23-270805D2F544}" type="presParOf" srcId="{6CC71B24-B484-48BD-8018-D8AF49CEDE8F}" destId="{857BCE7D-068C-47E7-807F-2CA843169200}" srcOrd="0" destOrd="0" presId="urn:microsoft.com/office/officeart/2005/8/layout/hierarchy2"/>
    <dgm:cxn modelId="{00C49D14-EB3A-4ACF-8DCC-0BA8D9B68A1C}" type="presParOf" srcId="{6CC71B24-B484-48BD-8018-D8AF49CEDE8F}" destId="{C95E0830-50F4-43EC-AC75-76BD95B28ABC}" srcOrd="1" destOrd="0" presId="urn:microsoft.com/office/officeart/2005/8/layout/hierarchy2"/>
    <dgm:cxn modelId="{11D1711C-F461-4AEA-A5B1-926283DFDD21}" type="presParOf" srcId="{768765E9-7167-406B-A891-262EB600D635}" destId="{E4185DC1-6079-4BB5-AE08-3CD9D587E242}" srcOrd="2" destOrd="0" presId="urn:microsoft.com/office/officeart/2005/8/layout/hierarchy2"/>
    <dgm:cxn modelId="{8554F91E-AE41-400D-AE12-F915B2E6D19B}" type="presParOf" srcId="{E4185DC1-6079-4BB5-AE08-3CD9D587E242}" destId="{E7F036C4-FA6F-44B7-AA06-31E81CDF41FB}" srcOrd="0" destOrd="0" presId="urn:microsoft.com/office/officeart/2005/8/layout/hierarchy2"/>
    <dgm:cxn modelId="{BAFD1851-8B49-46D2-8A81-F8C3017E79B4}" type="presParOf" srcId="{768765E9-7167-406B-A891-262EB600D635}" destId="{1FE1B124-4849-4B2A-A9DB-870EEF339AE3}" srcOrd="3" destOrd="0" presId="urn:microsoft.com/office/officeart/2005/8/layout/hierarchy2"/>
    <dgm:cxn modelId="{55AD331D-BD72-4609-8C7F-ACFAA0AECFA2}" type="presParOf" srcId="{1FE1B124-4849-4B2A-A9DB-870EEF339AE3}" destId="{B260AB64-2016-4DF5-BF65-01C028CD02B2}" srcOrd="0" destOrd="0" presId="urn:microsoft.com/office/officeart/2005/8/layout/hierarchy2"/>
    <dgm:cxn modelId="{22EAA056-B873-4E77-A6A6-9DB52E95C3FF}" type="presParOf" srcId="{1FE1B124-4849-4B2A-A9DB-870EEF339AE3}" destId="{26057D35-0FDB-4745-A254-6F6E35A3E8BD}" srcOrd="1" destOrd="0" presId="urn:microsoft.com/office/officeart/2005/8/layout/hierarchy2"/>
    <dgm:cxn modelId="{E76EE4D5-8002-44EB-8D64-E04E43FE9633}" type="presParOf" srcId="{26057D35-0FDB-4745-A254-6F6E35A3E8BD}" destId="{06697FF6-4348-4AB5-A8B9-DCA5D0AA646C}" srcOrd="0" destOrd="0" presId="urn:microsoft.com/office/officeart/2005/8/layout/hierarchy2"/>
    <dgm:cxn modelId="{AF26CB6B-F704-44FA-AD20-4E8BF54ED7C9}" type="presParOf" srcId="{06697FF6-4348-4AB5-A8B9-DCA5D0AA646C}" destId="{5216C06E-40F2-4CC5-9272-A2CB1FA77B3C}" srcOrd="0" destOrd="0" presId="urn:microsoft.com/office/officeart/2005/8/layout/hierarchy2"/>
    <dgm:cxn modelId="{A5ED91C5-C7B1-4ED4-A974-3B3322229658}" type="presParOf" srcId="{26057D35-0FDB-4745-A254-6F6E35A3E8BD}" destId="{1A667DBB-9927-46D7-B95F-12ECB266509A}" srcOrd="1" destOrd="0" presId="urn:microsoft.com/office/officeart/2005/8/layout/hierarchy2"/>
    <dgm:cxn modelId="{57F7343F-F14D-4623-B26E-A88EEF841C4B}" type="presParOf" srcId="{1A667DBB-9927-46D7-B95F-12ECB266509A}" destId="{BFA5E4B7-8451-4C66-B15E-BBD522395D8C}" srcOrd="0" destOrd="0" presId="urn:microsoft.com/office/officeart/2005/8/layout/hierarchy2"/>
    <dgm:cxn modelId="{E07A7F94-713F-4D55-A164-94F63BEE85CC}" type="presParOf" srcId="{1A667DBB-9927-46D7-B95F-12ECB266509A}" destId="{A8EC2C89-D27F-4A2F-A1A6-FA9753802ED5}" srcOrd="1" destOrd="0" presId="urn:microsoft.com/office/officeart/2005/8/layout/hierarchy2"/>
    <dgm:cxn modelId="{09F07642-8289-45AA-B656-1ADE1D387E0E}" type="presParOf" srcId="{26057D35-0FDB-4745-A254-6F6E35A3E8BD}" destId="{BE49FEE7-4833-4257-BA3B-12CD4A4563B8}" srcOrd="2" destOrd="0" presId="urn:microsoft.com/office/officeart/2005/8/layout/hierarchy2"/>
    <dgm:cxn modelId="{698D41D1-1BD6-4066-AB1B-961E089890A3}" type="presParOf" srcId="{BE49FEE7-4833-4257-BA3B-12CD4A4563B8}" destId="{EED540D2-00D0-40A6-BAE0-16F831F6CA20}" srcOrd="0" destOrd="0" presId="urn:microsoft.com/office/officeart/2005/8/layout/hierarchy2"/>
    <dgm:cxn modelId="{AD1512E9-BC6E-4985-8D67-9AF05D1A107B}" type="presParOf" srcId="{26057D35-0FDB-4745-A254-6F6E35A3E8BD}" destId="{AD07D8AE-0C25-4815-9C25-F5C6077EE1BB}" srcOrd="3" destOrd="0" presId="urn:microsoft.com/office/officeart/2005/8/layout/hierarchy2"/>
    <dgm:cxn modelId="{C1517FC6-94CC-44F4-8478-DC68DD598C20}" type="presParOf" srcId="{AD07D8AE-0C25-4815-9C25-F5C6077EE1BB}" destId="{E31335E2-A646-496F-AE77-90C061C45C9B}" srcOrd="0" destOrd="0" presId="urn:microsoft.com/office/officeart/2005/8/layout/hierarchy2"/>
    <dgm:cxn modelId="{D8D5047D-B32D-41F5-BCC7-AD8DF0524DF6}" type="presParOf" srcId="{AD07D8AE-0C25-4815-9C25-F5C6077EE1BB}" destId="{063D521D-07DB-4853-BDCD-BB4BBDF10ACE}" srcOrd="1" destOrd="0" presId="urn:microsoft.com/office/officeart/2005/8/layout/hierarchy2"/>
    <dgm:cxn modelId="{5371E96E-794A-4758-9AD2-BA88562F555A}" type="presParOf" srcId="{26057D35-0FDB-4745-A254-6F6E35A3E8BD}" destId="{FADE1796-FDD5-4C79-AA88-070673962135}" srcOrd="4" destOrd="0" presId="urn:microsoft.com/office/officeart/2005/8/layout/hierarchy2"/>
    <dgm:cxn modelId="{428579BB-48B3-4C37-8DE1-202797994E3B}" type="presParOf" srcId="{FADE1796-FDD5-4C79-AA88-070673962135}" destId="{DE478B10-1BD1-479A-B27C-422A1466241B}" srcOrd="0" destOrd="0" presId="urn:microsoft.com/office/officeart/2005/8/layout/hierarchy2"/>
    <dgm:cxn modelId="{B710BD14-AA88-44DA-BBC5-7910F5045283}" type="presParOf" srcId="{26057D35-0FDB-4745-A254-6F6E35A3E8BD}" destId="{59BA2DF6-867F-4A1F-9F8F-6E0B3FB0F0FD}" srcOrd="5" destOrd="0" presId="urn:microsoft.com/office/officeart/2005/8/layout/hierarchy2"/>
    <dgm:cxn modelId="{41B0768F-5F86-4B0A-913B-8E52886AB179}" type="presParOf" srcId="{59BA2DF6-867F-4A1F-9F8F-6E0B3FB0F0FD}" destId="{EA65B0A9-8B8B-4C4F-A8B2-366C0D7738E7}" srcOrd="0" destOrd="0" presId="urn:microsoft.com/office/officeart/2005/8/layout/hierarchy2"/>
    <dgm:cxn modelId="{CFB83733-A2DE-4003-9493-D339427F4D20}" type="presParOf" srcId="{59BA2DF6-867F-4A1F-9F8F-6E0B3FB0F0FD}" destId="{890D16F5-CF4F-4698-8072-622CF4081B82}" srcOrd="1" destOrd="0" presId="urn:microsoft.com/office/officeart/2005/8/layout/hierarchy2"/>
    <dgm:cxn modelId="{0A61B812-EF6B-499C-9424-2C9069672DDA}" type="presParOf" srcId="{768765E9-7167-406B-A891-262EB600D635}" destId="{B8DF28DF-1A89-4970-A3AA-8196EA54D4A4}" srcOrd="4" destOrd="0" presId="urn:microsoft.com/office/officeart/2005/8/layout/hierarchy2"/>
    <dgm:cxn modelId="{37B7D032-E929-40B0-8C0A-C4929C5E9F66}" type="presParOf" srcId="{B8DF28DF-1A89-4970-A3AA-8196EA54D4A4}" destId="{DA6021A6-DEE6-44A8-8955-76930AFFA809}" srcOrd="0" destOrd="0" presId="urn:microsoft.com/office/officeart/2005/8/layout/hierarchy2"/>
    <dgm:cxn modelId="{4623A4CF-D6AD-47DD-AFB9-1FB1A9D4DA16}" type="presParOf" srcId="{768765E9-7167-406B-A891-262EB600D635}" destId="{00697C59-E7BD-44AA-BA57-1113282C4889}" srcOrd="5" destOrd="0" presId="urn:microsoft.com/office/officeart/2005/8/layout/hierarchy2"/>
    <dgm:cxn modelId="{728D9DD5-D22B-420D-8590-DA9696F1EE43}" type="presParOf" srcId="{00697C59-E7BD-44AA-BA57-1113282C4889}" destId="{FC09B8E0-3629-44AB-B29F-604851DE3C33}" srcOrd="0" destOrd="0" presId="urn:microsoft.com/office/officeart/2005/8/layout/hierarchy2"/>
    <dgm:cxn modelId="{2E1AC2CC-AF02-472B-9AC4-5E1DFCEFFB52}" type="presParOf" srcId="{00697C59-E7BD-44AA-BA57-1113282C4889}" destId="{9579BFA5-62CA-4E61-8A6A-CF003596670E}" srcOrd="1" destOrd="0" presId="urn:microsoft.com/office/officeart/2005/8/layout/hierarchy2"/>
    <dgm:cxn modelId="{8125A485-7F02-4DA3-850B-7E49FC608AFC}" type="presParOf" srcId="{9579BFA5-62CA-4E61-8A6A-CF003596670E}" destId="{23DDC3FC-0DBE-42C2-9DDC-B18E301AF63C}" srcOrd="0" destOrd="0" presId="urn:microsoft.com/office/officeart/2005/8/layout/hierarchy2"/>
    <dgm:cxn modelId="{C629D788-F549-442F-886F-E8799ECFEC4B}" type="presParOf" srcId="{23DDC3FC-0DBE-42C2-9DDC-B18E301AF63C}" destId="{74A5C51B-01BD-4F06-B9DD-258B8050D779}" srcOrd="0" destOrd="0" presId="urn:microsoft.com/office/officeart/2005/8/layout/hierarchy2"/>
    <dgm:cxn modelId="{AB1F118E-3859-4196-A071-90C4CC43F0C4}" type="presParOf" srcId="{9579BFA5-62CA-4E61-8A6A-CF003596670E}" destId="{94E88880-FC4C-47ED-9F63-9918A87A4305}" srcOrd="1" destOrd="0" presId="urn:microsoft.com/office/officeart/2005/8/layout/hierarchy2"/>
    <dgm:cxn modelId="{1EA50644-C056-432A-8389-09303C0238F0}" type="presParOf" srcId="{94E88880-FC4C-47ED-9F63-9918A87A4305}" destId="{33D5B49E-819E-42A2-90F1-EA5E0FA95698}" srcOrd="0" destOrd="0" presId="urn:microsoft.com/office/officeart/2005/8/layout/hierarchy2"/>
    <dgm:cxn modelId="{6F5B0E0E-C248-414D-A8EE-5C23939F01BB}" type="presParOf" srcId="{94E88880-FC4C-47ED-9F63-9918A87A4305}" destId="{B85836EF-2513-4F54-97FE-6AFC9A643985}" srcOrd="1" destOrd="0" presId="urn:microsoft.com/office/officeart/2005/8/layout/hierarchy2"/>
    <dgm:cxn modelId="{263B4D97-1A16-43F9-AB08-2734FBC61792}" type="presParOf" srcId="{9579BFA5-62CA-4E61-8A6A-CF003596670E}" destId="{8055A0C5-F1BE-430F-8515-1C8F36E1E021}" srcOrd="2" destOrd="0" presId="urn:microsoft.com/office/officeart/2005/8/layout/hierarchy2"/>
    <dgm:cxn modelId="{C56635E8-50FA-4954-ACF2-85AF24094F99}" type="presParOf" srcId="{8055A0C5-F1BE-430F-8515-1C8F36E1E021}" destId="{731B3B11-144A-49B8-92F1-8B9646A95767}" srcOrd="0" destOrd="0" presId="urn:microsoft.com/office/officeart/2005/8/layout/hierarchy2"/>
    <dgm:cxn modelId="{211ADB7C-29FE-45FA-ACB4-4B7742316406}" type="presParOf" srcId="{9579BFA5-62CA-4E61-8A6A-CF003596670E}" destId="{81A9D478-138E-4842-9E4C-11CE52EBDBA9}" srcOrd="3" destOrd="0" presId="urn:microsoft.com/office/officeart/2005/8/layout/hierarchy2"/>
    <dgm:cxn modelId="{25BE09F7-CD75-4537-A280-CB3E7DDF5424}" type="presParOf" srcId="{81A9D478-138E-4842-9E4C-11CE52EBDBA9}" destId="{45FC21F4-B29C-47A3-9F0B-1AAB9E5F615E}" srcOrd="0" destOrd="0" presId="urn:microsoft.com/office/officeart/2005/8/layout/hierarchy2"/>
    <dgm:cxn modelId="{CBA1A2C2-0068-4E81-8398-B4F2ECB50785}" type="presParOf" srcId="{81A9D478-138E-4842-9E4C-11CE52EBDBA9}" destId="{07DB50F6-4964-4F4C-9E49-199FF39DE179}" srcOrd="1" destOrd="0" presId="urn:microsoft.com/office/officeart/2005/8/layout/hierarchy2"/>
    <dgm:cxn modelId="{95417A76-128F-4C4F-AA6E-A5EBD2D80947}" type="presParOf" srcId="{9579BFA5-62CA-4E61-8A6A-CF003596670E}" destId="{829FF2BF-000C-45B2-9714-119F8FD3E5F7}" srcOrd="4" destOrd="0" presId="urn:microsoft.com/office/officeart/2005/8/layout/hierarchy2"/>
    <dgm:cxn modelId="{069BF1D7-0884-47BB-A762-25BF17478B85}" type="presParOf" srcId="{829FF2BF-000C-45B2-9714-119F8FD3E5F7}" destId="{1EF8F47A-A330-4E1C-9633-5DE81FDE5FF5}" srcOrd="0" destOrd="0" presId="urn:microsoft.com/office/officeart/2005/8/layout/hierarchy2"/>
    <dgm:cxn modelId="{9007E109-CCAD-40B3-ADEB-B371B25895F5}" type="presParOf" srcId="{9579BFA5-62CA-4E61-8A6A-CF003596670E}" destId="{15C6BBFE-E535-451D-9072-A6A38E9C9027}" srcOrd="5" destOrd="0" presId="urn:microsoft.com/office/officeart/2005/8/layout/hierarchy2"/>
    <dgm:cxn modelId="{6164B89F-2011-4B25-BE9A-14B62191C76F}" type="presParOf" srcId="{15C6BBFE-E535-451D-9072-A6A38E9C9027}" destId="{6CCD023E-F66C-474A-BA57-706389226021}" srcOrd="0" destOrd="0" presId="urn:microsoft.com/office/officeart/2005/8/layout/hierarchy2"/>
    <dgm:cxn modelId="{8ABA0AF2-61E7-40E1-A58F-B3B69A46DAD8}" type="presParOf" srcId="{15C6BBFE-E535-451D-9072-A6A38E9C9027}" destId="{141F7E96-8F1D-4ABB-98FD-EDF6DA977AF4}" srcOrd="1" destOrd="0" presId="urn:microsoft.com/office/officeart/2005/8/layout/hierarchy2"/>
    <dgm:cxn modelId="{41ABF890-EDCB-4D61-88F8-039F0F7FABC2}" type="presParOf" srcId="{B059A627-C88B-49BA-ACB9-FF3A91391D30}" destId="{C68E9D20-85FF-4642-8557-88EA055261D0}" srcOrd="2" destOrd="0" presId="urn:microsoft.com/office/officeart/2005/8/layout/hierarchy2"/>
    <dgm:cxn modelId="{B5A578D5-DE7C-4DE3-9003-14E8F769BE1F}" type="presParOf" srcId="{C68E9D20-85FF-4642-8557-88EA055261D0}" destId="{D1768F93-0BE5-4B88-ABC0-0EA1845C1385}" srcOrd="0" destOrd="0" presId="urn:microsoft.com/office/officeart/2005/8/layout/hierarchy2"/>
    <dgm:cxn modelId="{6EA1896D-4093-4119-9E37-888039F6923E}" type="presParOf" srcId="{B059A627-C88B-49BA-ACB9-FF3A91391D30}" destId="{91E42911-18AE-4C06-B240-BD9479A4D6B0}" srcOrd="3" destOrd="0" presId="urn:microsoft.com/office/officeart/2005/8/layout/hierarchy2"/>
    <dgm:cxn modelId="{70ACF862-7B3B-453A-9383-FC2445AC9844}" type="presParOf" srcId="{91E42911-18AE-4C06-B240-BD9479A4D6B0}" destId="{7A7C8832-3E4D-49F3-9A08-8E59AFB06C36}" srcOrd="0" destOrd="0" presId="urn:microsoft.com/office/officeart/2005/8/layout/hierarchy2"/>
    <dgm:cxn modelId="{8FD4F0D0-09F6-4797-970F-B4880FFBC4A3}" type="presParOf" srcId="{91E42911-18AE-4C06-B240-BD9479A4D6B0}" destId="{8C13E6A2-9075-49F9-B5BA-6EB869ED52A5}" srcOrd="1" destOrd="0" presId="urn:microsoft.com/office/officeart/2005/8/layout/hierarchy2"/>
    <dgm:cxn modelId="{A229D1CC-AD04-4AB4-84CE-E184E46CD9BB}" type="presParOf" srcId="{8C13E6A2-9075-49F9-B5BA-6EB869ED52A5}" destId="{9D471001-F7D2-4269-802E-46299EA1E9FE}" srcOrd="0" destOrd="0" presId="urn:microsoft.com/office/officeart/2005/8/layout/hierarchy2"/>
    <dgm:cxn modelId="{BEF65D0E-F44D-48CA-B4B3-6DF188B38189}" type="presParOf" srcId="{9D471001-F7D2-4269-802E-46299EA1E9FE}" destId="{C210B1D6-C33B-4E34-8493-918A4A2E47E8}" srcOrd="0" destOrd="0" presId="urn:microsoft.com/office/officeart/2005/8/layout/hierarchy2"/>
    <dgm:cxn modelId="{FC13A3E1-292B-4663-BC02-4F8EBBFE6096}" type="presParOf" srcId="{8C13E6A2-9075-49F9-B5BA-6EB869ED52A5}" destId="{D09FF725-D392-422F-A66C-ADCEB563639D}" srcOrd="1" destOrd="0" presId="urn:microsoft.com/office/officeart/2005/8/layout/hierarchy2"/>
    <dgm:cxn modelId="{4B970562-E3A0-423B-8D7C-53770C3E5254}" type="presParOf" srcId="{D09FF725-D392-422F-A66C-ADCEB563639D}" destId="{6C82520A-F752-4ADD-AB10-2D43419FB1CB}" srcOrd="0" destOrd="0" presId="urn:microsoft.com/office/officeart/2005/8/layout/hierarchy2"/>
    <dgm:cxn modelId="{2DAEB9B8-F27B-484D-A45D-7E96B969044F}" type="presParOf" srcId="{D09FF725-D392-422F-A66C-ADCEB563639D}" destId="{EFABA5C7-7210-4FC3-AEDB-BE147DA842FD}" srcOrd="1" destOrd="0" presId="urn:microsoft.com/office/officeart/2005/8/layout/hierarchy2"/>
    <dgm:cxn modelId="{E21D5EB1-AE59-4156-937A-83B00EC5A480}" type="presParOf" srcId="{EFABA5C7-7210-4FC3-AEDB-BE147DA842FD}" destId="{D535F039-5FB2-49B3-ADCE-3557AAE27958}" srcOrd="0" destOrd="0" presId="urn:microsoft.com/office/officeart/2005/8/layout/hierarchy2"/>
    <dgm:cxn modelId="{2C887A64-4E98-4837-B646-65D0B8CD8D2E}" type="presParOf" srcId="{D535F039-5FB2-49B3-ADCE-3557AAE27958}" destId="{68A5EB73-B15F-4123-AA1C-7F8526B617F4}" srcOrd="0" destOrd="0" presId="urn:microsoft.com/office/officeart/2005/8/layout/hierarchy2"/>
    <dgm:cxn modelId="{8A1AB70F-E9DD-4D68-8EB2-68C3F3266886}" type="presParOf" srcId="{EFABA5C7-7210-4FC3-AEDB-BE147DA842FD}" destId="{A619AD5D-9B97-4289-88AD-103ECF860232}" srcOrd="1" destOrd="0" presId="urn:microsoft.com/office/officeart/2005/8/layout/hierarchy2"/>
    <dgm:cxn modelId="{C4CBE84F-002A-40EE-9795-B01220B00937}" type="presParOf" srcId="{A619AD5D-9B97-4289-88AD-103ECF860232}" destId="{8E8E2BAB-8948-456E-87F0-EA91EB5390CF}" srcOrd="0" destOrd="0" presId="urn:microsoft.com/office/officeart/2005/8/layout/hierarchy2"/>
    <dgm:cxn modelId="{A37470B6-A96E-4180-A05C-D09291DB32C4}" type="presParOf" srcId="{A619AD5D-9B97-4289-88AD-103ECF860232}" destId="{77468C2F-02C8-427B-911B-AE4744822C60}" srcOrd="1" destOrd="0" presId="urn:microsoft.com/office/officeart/2005/8/layout/hierarchy2"/>
    <dgm:cxn modelId="{72A9AF2D-5F7F-40AD-8F01-8809D9671EC1}" type="presParOf" srcId="{8C13E6A2-9075-49F9-B5BA-6EB869ED52A5}" destId="{AC428610-FEB2-49EA-959C-7C470F28ED2D}" srcOrd="2" destOrd="0" presId="urn:microsoft.com/office/officeart/2005/8/layout/hierarchy2"/>
    <dgm:cxn modelId="{270F201B-C527-4792-866C-ACE88FBB087E}" type="presParOf" srcId="{AC428610-FEB2-49EA-959C-7C470F28ED2D}" destId="{89804BFC-CCEE-4585-8E90-86CB476AABC8}" srcOrd="0" destOrd="0" presId="urn:microsoft.com/office/officeart/2005/8/layout/hierarchy2"/>
    <dgm:cxn modelId="{A20D1A72-37D6-4F50-B468-82CBFAA636D7}" type="presParOf" srcId="{8C13E6A2-9075-49F9-B5BA-6EB869ED52A5}" destId="{1515ED19-715E-43EB-B2FD-89A2A2E0A055}" srcOrd="3" destOrd="0" presId="urn:microsoft.com/office/officeart/2005/8/layout/hierarchy2"/>
    <dgm:cxn modelId="{556D081A-93E9-4BAA-AE14-BE0AFAB076EE}" type="presParOf" srcId="{1515ED19-715E-43EB-B2FD-89A2A2E0A055}" destId="{DA5C3A5F-351D-4EF0-8F70-F9106E14B7C9}" srcOrd="0" destOrd="0" presId="urn:microsoft.com/office/officeart/2005/8/layout/hierarchy2"/>
    <dgm:cxn modelId="{7BB6513C-4BB5-4B69-A374-0DB501DA1669}" type="presParOf" srcId="{1515ED19-715E-43EB-B2FD-89A2A2E0A055}" destId="{67CAABB1-D014-40E6-AC96-E5377AD4D03B}" srcOrd="1" destOrd="0" presId="urn:microsoft.com/office/officeart/2005/8/layout/hierarchy2"/>
    <dgm:cxn modelId="{4EC8A678-51C0-4C47-B460-A2630C811854}" type="presParOf" srcId="{67CAABB1-D014-40E6-AC96-E5377AD4D03B}" destId="{AC21A320-D82E-468C-94B8-0B2126858105}" srcOrd="0" destOrd="0" presId="urn:microsoft.com/office/officeart/2005/8/layout/hierarchy2"/>
    <dgm:cxn modelId="{3535C040-4B3B-4F27-A9F7-B9FC32BBC225}" type="presParOf" srcId="{AC21A320-D82E-468C-94B8-0B2126858105}" destId="{0EE5C323-5639-4395-88CC-0472E30F7C75}" srcOrd="0" destOrd="0" presId="urn:microsoft.com/office/officeart/2005/8/layout/hierarchy2"/>
    <dgm:cxn modelId="{A4A94E10-B6C9-40CE-BBB8-58C2BC730710}" type="presParOf" srcId="{67CAABB1-D014-40E6-AC96-E5377AD4D03B}" destId="{68DBB6E0-4C8C-4B88-8273-DC17977CC337}" srcOrd="1" destOrd="0" presId="urn:microsoft.com/office/officeart/2005/8/layout/hierarchy2"/>
    <dgm:cxn modelId="{64449E81-DFE8-4449-A82B-A3BE73E55867}" type="presParOf" srcId="{68DBB6E0-4C8C-4B88-8273-DC17977CC337}" destId="{EC6F3497-F3FF-4FA5-AA2E-5B84F2B0DF52}" srcOrd="0" destOrd="0" presId="urn:microsoft.com/office/officeart/2005/8/layout/hierarchy2"/>
    <dgm:cxn modelId="{E9E2DF18-DDAF-49F2-8B7B-A1B2327F11A4}" type="presParOf" srcId="{68DBB6E0-4C8C-4B88-8273-DC17977CC337}" destId="{F8E04959-6180-4634-9883-9B4F2D67FE54}" srcOrd="1" destOrd="0" presId="urn:microsoft.com/office/officeart/2005/8/layout/hierarchy2"/>
    <dgm:cxn modelId="{D1C329CA-A54A-4BB9-831A-1F2AFF3E14F9}" type="presParOf" srcId="{8C13E6A2-9075-49F9-B5BA-6EB869ED52A5}" destId="{5F4E2C66-CEE8-4961-BAF5-C48CB20F83A4}" srcOrd="4" destOrd="0" presId="urn:microsoft.com/office/officeart/2005/8/layout/hierarchy2"/>
    <dgm:cxn modelId="{47EF9CEC-F9EB-4340-948F-1B357A9B01F3}" type="presParOf" srcId="{5F4E2C66-CEE8-4961-BAF5-C48CB20F83A4}" destId="{E9E27E79-AA75-4C04-99AA-8ABE5E2FD53D}" srcOrd="0" destOrd="0" presId="urn:microsoft.com/office/officeart/2005/8/layout/hierarchy2"/>
    <dgm:cxn modelId="{628A83DA-692E-4B9F-9FA4-37F3D93E178E}" type="presParOf" srcId="{8C13E6A2-9075-49F9-B5BA-6EB869ED52A5}" destId="{D247A571-BBBF-4402-8A2A-C7657250D33B}" srcOrd="5" destOrd="0" presId="urn:microsoft.com/office/officeart/2005/8/layout/hierarchy2"/>
    <dgm:cxn modelId="{F9A390C6-EC31-4FCF-A84C-208CF958A281}" type="presParOf" srcId="{D247A571-BBBF-4402-8A2A-C7657250D33B}" destId="{83064CAD-2167-4669-85EF-7DF501EDD87F}" srcOrd="0" destOrd="0" presId="urn:microsoft.com/office/officeart/2005/8/layout/hierarchy2"/>
    <dgm:cxn modelId="{465E3482-62FB-4CB3-A09C-ABEFEA5DBBA1}" type="presParOf" srcId="{D247A571-BBBF-4402-8A2A-C7657250D33B}" destId="{0C7FC8A2-6170-4190-A839-9DA993139489}" srcOrd="1" destOrd="0" presId="urn:microsoft.com/office/officeart/2005/8/layout/hierarchy2"/>
    <dgm:cxn modelId="{C5AE9B1E-E698-4646-886F-F0B8FFEA86B6}" type="presParOf" srcId="{0C7FC8A2-6170-4190-A839-9DA993139489}" destId="{B08E21A7-DB0D-4333-8706-1254B5D35FB8}" srcOrd="0" destOrd="0" presId="urn:microsoft.com/office/officeart/2005/8/layout/hierarchy2"/>
    <dgm:cxn modelId="{FA0E8216-8F1C-4F72-B6C7-23ED139D00CF}" type="presParOf" srcId="{B08E21A7-DB0D-4333-8706-1254B5D35FB8}" destId="{F1FD49E0-9E24-42C6-A5FA-47DE96F91D2F}" srcOrd="0" destOrd="0" presId="urn:microsoft.com/office/officeart/2005/8/layout/hierarchy2"/>
    <dgm:cxn modelId="{F0590004-3E45-4691-B3AD-7152A9C6C15E}" type="presParOf" srcId="{0C7FC8A2-6170-4190-A839-9DA993139489}" destId="{30031033-0CE0-4736-9BCB-00D1446572EE}" srcOrd="1" destOrd="0" presId="urn:microsoft.com/office/officeart/2005/8/layout/hierarchy2"/>
    <dgm:cxn modelId="{9002E435-ECA8-4B01-ADF9-31396266E959}" type="presParOf" srcId="{30031033-0CE0-4736-9BCB-00D1446572EE}" destId="{D6485701-445A-4BF1-AFB2-FE58AB1AA7F3}" srcOrd="0" destOrd="0" presId="urn:microsoft.com/office/officeart/2005/8/layout/hierarchy2"/>
    <dgm:cxn modelId="{3CCEF0E3-04FA-48D8-AE68-DA1B4BFD609C}" type="presParOf" srcId="{30031033-0CE0-4736-9BCB-00D1446572EE}" destId="{6D572898-2E1A-4726-96B3-2AEDC0B8A1C8}" srcOrd="1" destOrd="0" presId="urn:microsoft.com/office/officeart/2005/8/layout/hierarchy2"/>
    <dgm:cxn modelId="{31C54E03-A4DF-4630-A24A-46B249D0862D}" type="presParOf" srcId="{8C13E6A2-9075-49F9-B5BA-6EB869ED52A5}" destId="{72FF796B-D9A7-41AB-9B79-037E1B1D67E2}" srcOrd="6" destOrd="0" presId="urn:microsoft.com/office/officeart/2005/8/layout/hierarchy2"/>
    <dgm:cxn modelId="{803B55E6-5AE3-4DF4-A61D-AEA474806C78}" type="presParOf" srcId="{72FF796B-D9A7-41AB-9B79-037E1B1D67E2}" destId="{D700C930-4B33-404F-8E5C-ECF229560981}" srcOrd="0" destOrd="0" presId="urn:microsoft.com/office/officeart/2005/8/layout/hierarchy2"/>
    <dgm:cxn modelId="{89D4D4E3-F1CF-40F8-AB12-2B3C9FAAEA2E}" type="presParOf" srcId="{8C13E6A2-9075-49F9-B5BA-6EB869ED52A5}" destId="{37B3A6DC-6AE1-4F76-A264-52353877AA14}" srcOrd="7" destOrd="0" presId="urn:microsoft.com/office/officeart/2005/8/layout/hierarchy2"/>
    <dgm:cxn modelId="{8DDE6B30-3BC4-41E6-A8B8-91EE5454DE9A}" type="presParOf" srcId="{37B3A6DC-6AE1-4F76-A264-52353877AA14}" destId="{CCEB3627-4D99-4D78-A6F2-17416EE35720}" srcOrd="0" destOrd="0" presId="urn:microsoft.com/office/officeart/2005/8/layout/hierarchy2"/>
    <dgm:cxn modelId="{5BDAD83E-BF22-4DB8-9645-CF2F925DE94C}" type="presParOf" srcId="{37B3A6DC-6AE1-4F76-A264-52353877AA14}" destId="{9D63534A-FF30-4B8E-99D8-D1A13CDF4DC5}" srcOrd="1" destOrd="0" presId="urn:microsoft.com/office/officeart/2005/8/layout/hierarchy2"/>
    <dgm:cxn modelId="{D3964FA2-9490-44CA-ADDC-7AC76EAB042F}" type="presParOf" srcId="{9D63534A-FF30-4B8E-99D8-D1A13CDF4DC5}" destId="{E32A0C15-340C-4C63-8C71-F2A7376E3A05}" srcOrd="0" destOrd="0" presId="urn:microsoft.com/office/officeart/2005/8/layout/hierarchy2"/>
    <dgm:cxn modelId="{B34364C2-18D0-4E47-B0D2-2F6E62BDF8C2}" type="presParOf" srcId="{E32A0C15-340C-4C63-8C71-F2A7376E3A05}" destId="{79A9914F-83BD-4F49-A51D-24064478D81B}" srcOrd="0" destOrd="0" presId="urn:microsoft.com/office/officeart/2005/8/layout/hierarchy2"/>
    <dgm:cxn modelId="{54BB093F-3562-410C-886C-44303424CCF5}" type="presParOf" srcId="{9D63534A-FF30-4B8E-99D8-D1A13CDF4DC5}" destId="{DD72FFC9-C105-4935-8419-B78507639362}" srcOrd="1" destOrd="0" presId="urn:microsoft.com/office/officeart/2005/8/layout/hierarchy2"/>
    <dgm:cxn modelId="{68C9DDFD-69C3-4C88-A9F5-8E03EED78EB6}" type="presParOf" srcId="{DD72FFC9-C105-4935-8419-B78507639362}" destId="{C8DE4F11-7D4D-4A62-9F83-B62BCB6BB508}" srcOrd="0" destOrd="0" presId="urn:microsoft.com/office/officeart/2005/8/layout/hierarchy2"/>
    <dgm:cxn modelId="{F3346B27-5D40-43C8-88D9-38223761DE60}" type="presParOf" srcId="{DD72FFC9-C105-4935-8419-B78507639362}" destId="{98063454-EBBF-44BB-AA7E-3991E6DAFD16}" srcOrd="1" destOrd="0" presId="urn:microsoft.com/office/officeart/2005/8/layout/hierarchy2"/>
    <dgm:cxn modelId="{552497F2-C096-4475-B32B-19615C775EB2}" type="presParOf" srcId="{9D63534A-FF30-4B8E-99D8-D1A13CDF4DC5}" destId="{81CB25C7-D76A-401F-9F84-A39189613361}" srcOrd="2" destOrd="0" presId="urn:microsoft.com/office/officeart/2005/8/layout/hierarchy2"/>
    <dgm:cxn modelId="{3716C889-3CF0-452D-B06F-CC507F4C3D7E}" type="presParOf" srcId="{81CB25C7-D76A-401F-9F84-A39189613361}" destId="{CC559846-8FE9-435D-B948-152EADF4A9A1}" srcOrd="0" destOrd="0" presId="urn:microsoft.com/office/officeart/2005/8/layout/hierarchy2"/>
    <dgm:cxn modelId="{936F7C17-7E9B-4267-937D-548F35C38599}" type="presParOf" srcId="{9D63534A-FF30-4B8E-99D8-D1A13CDF4DC5}" destId="{A2A8FC0E-9301-4538-B1A9-B10B4B987CB6}" srcOrd="3" destOrd="0" presId="urn:microsoft.com/office/officeart/2005/8/layout/hierarchy2"/>
    <dgm:cxn modelId="{292EA7D6-6B67-4401-9EF5-82AD79B24FFC}" type="presParOf" srcId="{A2A8FC0E-9301-4538-B1A9-B10B4B987CB6}" destId="{43B6B0A9-73DE-4B79-9657-F56295B16A24}" srcOrd="0" destOrd="0" presId="urn:microsoft.com/office/officeart/2005/8/layout/hierarchy2"/>
    <dgm:cxn modelId="{0A77B122-7A2F-4B3E-8AC9-272F8BFA7E8C}" type="presParOf" srcId="{A2A8FC0E-9301-4538-B1A9-B10B4B987CB6}" destId="{0531604E-2A01-4F5F-B8B6-344700D46F66}" srcOrd="1" destOrd="0" presId="urn:microsoft.com/office/officeart/2005/8/layout/hierarchy2"/>
    <dgm:cxn modelId="{0B9CB984-09D2-4CDB-BEBF-27049A125E31}" type="presParOf" srcId="{B059A627-C88B-49BA-ACB9-FF3A91391D30}" destId="{65CB4810-ED53-46D0-9D3E-223E14415736}" srcOrd="4" destOrd="0" presId="urn:microsoft.com/office/officeart/2005/8/layout/hierarchy2"/>
    <dgm:cxn modelId="{1E85AB30-841D-4CD9-87FD-A622150DECFF}" type="presParOf" srcId="{65CB4810-ED53-46D0-9D3E-223E14415736}" destId="{968DD58F-B12D-45DC-9E25-82D86D95DE06}" srcOrd="0" destOrd="0" presId="urn:microsoft.com/office/officeart/2005/8/layout/hierarchy2"/>
    <dgm:cxn modelId="{0E95995D-3DDD-492D-87DB-24E7BE15414D}" type="presParOf" srcId="{B059A627-C88B-49BA-ACB9-FF3A91391D30}" destId="{6ADF39FF-8B07-4C0E-AA16-70A0AF50BA73}" srcOrd="5" destOrd="0" presId="urn:microsoft.com/office/officeart/2005/8/layout/hierarchy2"/>
    <dgm:cxn modelId="{6DE6D688-2608-433E-A26B-99E2237EFB09}" type="presParOf" srcId="{6ADF39FF-8B07-4C0E-AA16-70A0AF50BA73}" destId="{7F320915-61F5-4E71-A12A-19AA61C9646F}" srcOrd="0" destOrd="0" presId="urn:microsoft.com/office/officeart/2005/8/layout/hierarchy2"/>
    <dgm:cxn modelId="{45F1DFCE-667D-4606-BC0F-09BDC5AC7CD6}" type="presParOf" srcId="{6ADF39FF-8B07-4C0E-AA16-70A0AF50BA73}" destId="{8D3932CD-F6D9-4C0F-A50E-FF56E2775718}" srcOrd="1" destOrd="0" presId="urn:microsoft.com/office/officeart/2005/8/layout/hierarchy2"/>
    <dgm:cxn modelId="{51710286-C53B-4B03-9BA0-0E9C5B6F9605}" type="presParOf" srcId="{8D3932CD-F6D9-4C0F-A50E-FF56E2775718}" destId="{06CC1415-17EB-4CD2-B3BE-8117A4ACE0AE}" srcOrd="0" destOrd="0" presId="urn:microsoft.com/office/officeart/2005/8/layout/hierarchy2"/>
    <dgm:cxn modelId="{6869C6E5-7CDA-43B7-A37F-B530D2CAC254}" type="presParOf" srcId="{06CC1415-17EB-4CD2-B3BE-8117A4ACE0AE}" destId="{34538E20-48F8-49D0-AAD3-8F38F0D4C763}" srcOrd="0" destOrd="0" presId="urn:microsoft.com/office/officeart/2005/8/layout/hierarchy2"/>
    <dgm:cxn modelId="{0FC40A79-0146-4B21-974E-F7804EC2911F}" type="presParOf" srcId="{8D3932CD-F6D9-4C0F-A50E-FF56E2775718}" destId="{2F0B7454-6B85-4DB1-9BF8-47CA0F8C5900}" srcOrd="1" destOrd="0" presId="urn:microsoft.com/office/officeart/2005/8/layout/hierarchy2"/>
    <dgm:cxn modelId="{19745D30-3177-4716-B398-8F3EB04893F9}" type="presParOf" srcId="{2F0B7454-6B85-4DB1-9BF8-47CA0F8C5900}" destId="{9CDCFBB9-8E11-41CD-9DE0-52B856FD937D}" srcOrd="0" destOrd="0" presId="urn:microsoft.com/office/officeart/2005/8/layout/hierarchy2"/>
    <dgm:cxn modelId="{4B500465-97AE-4B81-A219-0B3CF51ED534}" type="presParOf" srcId="{2F0B7454-6B85-4DB1-9BF8-47CA0F8C5900}" destId="{7D4A4DFF-2DF6-46B9-8170-83DF9449BE32}" srcOrd="1" destOrd="0" presId="urn:microsoft.com/office/officeart/2005/8/layout/hierarchy2"/>
    <dgm:cxn modelId="{9E7A47C3-4D76-4F88-9364-6ADD5955F801}" type="presParOf" srcId="{7D4A4DFF-2DF6-46B9-8170-83DF9449BE32}" destId="{B6566E15-1C48-42CF-A049-94A20DD57513}" srcOrd="0" destOrd="0" presId="urn:microsoft.com/office/officeart/2005/8/layout/hierarchy2"/>
    <dgm:cxn modelId="{9B19F7BA-17AB-4228-8981-F389276885D4}" type="presParOf" srcId="{B6566E15-1C48-42CF-A049-94A20DD57513}" destId="{64A70835-B868-4710-939F-BAC285102021}" srcOrd="0" destOrd="0" presId="urn:microsoft.com/office/officeart/2005/8/layout/hierarchy2"/>
    <dgm:cxn modelId="{4923D8FF-81C1-49D5-86EC-58D6EB461F29}" type="presParOf" srcId="{7D4A4DFF-2DF6-46B9-8170-83DF9449BE32}" destId="{09648415-7F94-481F-981A-116C25215D6C}" srcOrd="1" destOrd="0" presId="urn:microsoft.com/office/officeart/2005/8/layout/hierarchy2"/>
    <dgm:cxn modelId="{EFF3CA95-DDA6-4D2F-A25F-1C2971426C20}" type="presParOf" srcId="{09648415-7F94-481F-981A-116C25215D6C}" destId="{B9D577B1-3895-4820-828F-E7995EBBFA6D}" srcOrd="0" destOrd="0" presId="urn:microsoft.com/office/officeart/2005/8/layout/hierarchy2"/>
    <dgm:cxn modelId="{33E4B7CA-7526-451A-9689-5FD86A55B650}" type="presParOf" srcId="{09648415-7F94-481F-981A-116C25215D6C}" destId="{2F6EF784-6B89-4D13-A8F1-718C284347A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a:effectLst>
          <a:outerShdw blurRad="50800" dist="38100" dir="8100000" algn="tr" rotWithShape="0">
            <a:prstClr val="black">
              <a:alpha val="40000"/>
            </a:prstClr>
          </a:outerShdw>
        </a:effectLst>
      </dgm:spPr>
      <dgm:t>
        <a:bodyPr/>
        <a:lstStyle/>
        <a:p>
          <a:pPr algn="ctr"/>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NeighborY="-4427">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F061E3E-360F-42B9-B8A8-C4D22EE32A63}" type="doc">
      <dgm:prSet loTypeId="urn:microsoft.com/office/officeart/2005/8/layout/funnel1" loCatId="relationship" qsTypeId="urn:microsoft.com/office/officeart/2005/8/quickstyle/3d3" qsCatId="3D" csTypeId="urn:microsoft.com/office/officeart/2005/8/colors/colorful1" csCatId="colorful" phldr="1"/>
      <dgm:spPr/>
      <dgm:t>
        <a:bodyPr/>
        <a:lstStyle/>
        <a:p>
          <a:endParaRPr lang="en-US"/>
        </a:p>
      </dgm:t>
    </dgm:pt>
    <dgm:pt modelId="{4A0F2E0B-A85B-4507-8A6C-016F35DE0DE5}">
      <dgm:prSet phldrT="[Text]"/>
      <dgm:spPr/>
      <dgm:t>
        <a:bodyPr/>
        <a:lstStyle/>
        <a:p>
          <a:r>
            <a:rPr lang="en-US" dirty="0"/>
            <a:t>Facebook</a:t>
          </a:r>
        </a:p>
      </dgm:t>
    </dgm:pt>
    <dgm:pt modelId="{059FF9B7-29B9-44C0-B68C-86EF4BE7E059}" type="parTrans" cxnId="{BC38580E-0F35-4661-B92A-5CDF0E2115BC}">
      <dgm:prSet/>
      <dgm:spPr/>
      <dgm:t>
        <a:bodyPr/>
        <a:lstStyle/>
        <a:p>
          <a:endParaRPr lang="en-US"/>
        </a:p>
      </dgm:t>
    </dgm:pt>
    <dgm:pt modelId="{B362069A-DF1E-437A-B321-81FC9D6E0DC2}" type="sibTrans" cxnId="{BC38580E-0F35-4661-B92A-5CDF0E2115BC}">
      <dgm:prSet/>
      <dgm:spPr/>
      <dgm:t>
        <a:bodyPr/>
        <a:lstStyle/>
        <a:p>
          <a:endParaRPr lang="en-US"/>
        </a:p>
      </dgm:t>
    </dgm:pt>
    <dgm:pt modelId="{FE5A5116-D598-4DCE-9FF9-FCC37B1340C1}">
      <dgm:prSet phldrT="[Text]"/>
      <dgm:spPr/>
      <dgm:t>
        <a:bodyPr/>
        <a:lstStyle/>
        <a:p>
          <a:r>
            <a:rPr lang="en-US" dirty="0"/>
            <a:t>YouTube</a:t>
          </a:r>
        </a:p>
      </dgm:t>
    </dgm:pt>
    <dgm:pt modelId="{34E3A359-B00D-44E8-9100-F188E33A3A2D}" type="parTrans" cxnId="{9175DFB2-A98B-43FD-819F-AE431E478DA9}">
      <dgm:prSet/>
      <dgm:spPr/>
      <dgm:t>
        <a:bodyPr/>
        <a:lstStyle/>
        <a:p>
          <a:endParaRPr lang="en-US"/>
        </a:p>
      </dgm:t>
    </dgm:pt>
    <dgm:pt modelId="{8AB6A5B1-9B4B-4861-836B-6E83EBB83780}" type="sibTrans" cxnId="{9175DFB2-A98B-43FD-819F-AE431E478DA9}">
      <dgm:prSet/>
      <dgm:spPr/>
      <dgm:t>
        <a:bodyPr/>
        <a:lstStyle/>
        <a:p>
          <a:endParaRPr lang="en-US"/>
        </a:p>
      </dgm:t>
    </dgm:pt>
    <dgm:pt modelId="{AE5C05A9-AEC5-4DD8-B7AE-818BB7B0F8ED}">
      <dgm:prSet phldrT="[Text]"/>
      <dgm:spPr/>
      <dgm:t>
        <a:bodyPr/>
        <a:lstStyle/>
        <a:p>
          <a:r>
            <a:rPr lang="en-US" dirty="0"/>
            <a:t>LinkedIn</a:t>
          </a:r>
        </a:p>
      </dgm:t>
    </dgm:pt>
    <dgm:pt modelId="{3B4E4BC3-6CDE-47D9-B510-7A0DADC13959}" type="parTrans" cxnId="{1F081139-8C78-44AF-BAF3-A33A729B6F6C}">
      <dgm:prSet/>
      <dgm:spPr/>
      <dgm:t>
        <a:bodyPr/>
        <a:lstStyle/>
        <a:p>
          <a:endParaRPr lang="en-US"/>
        </a:p>
      </dgm:t>
    </dgm:pt>
    <dgm:pt modelId="{D0C3C1A2-B761-4B86-B8FB-373392FFD100}" type="sibTrans" cxnId="{1F081139-8C78-44AF-BAF3-A33A729B6F6C}">
      <dgm:prSet/>
      <dgm:spPr/>
      <dgm:t>
        <a:bodyPr/>
        <a:lstStyle/>
        <a:p>
          <a:endParaRPr lang="en-US"/>
        </a:p>
      </dgm:t>
    </dgm:pt>
    <dgm:pt modelId="{7392DCA2-69FE-4DB7-8CBA-F298E0D6060F}">
      <dgm:prSet phldrT="[Text]"/>
      <dgm:spPr/>
      <dgm:t>
        <a:bodyPr/>
        <a:lstStyle/>
        <a:p>
          <a:r>
            <a:rPr lang="en-US" dirty="0"/>
            <a:t>..</a:t>
          </a:r>
        </a:p>
      </dgm:t>
    </dgm:pt>
    <dgm:pt modelId="{F5769FC0-6A5C-4488-AC8F-1207B04197B3}" type="parTrans" cxnId="{BA013A2D-1BD5-4CA7-A36B-3B4138F64822}">
      <dgm:prSet/>
      <dgm:spPr/>
      <dgm:t>
        <a:bodyPr/>
        <a:lstStyle/>
        <a:p>
          <a:endParaRPr lang="en-US"/>
        </a:p>
      </dgm:t>
    </dgm:pt>
    <dgm:pt modelId="{19D34DF8-5502-43E8-AAF6-6FA325F2AA8C}" type="sibTrans" cxnId="{BA013A2D-1BD5-4CA7-A36B-3B4138F64822}">
      <dgm:prSet/>
      <dgm:spPr/>
      <dgm:t>
        <a:bodyPr/>
        <a:lstStyle/>
        <a:p>
          <a:endParaRPr lang="en-US"/>
        </a:p>
      </dgm:t>
    </dgm:pt>
    <dgm:pt modelId="{5F3A4E78-BB7D-49C9-905A-14F9880936B4}" type="pres">
      <dgm:prSet presAssocID="{7F061E3E-360F-42B9-B8A8-C4D22EE32A63}" presName="Name0" presStyleCnt="0">
        <dgm:presLayoutVars>
          <dgm:chMax val="4"/>
          <dgm:resizeHandles val="exact"/>
        </dgm:presLayoutVars>
      </dgm:prSet>
      <dgm:spPr/>
    </dgm:pt>
    <dgm:pt modelId="{B394755A-148D-449C-993B-FEB2B2148A82}" type="pres">
      <dgm:prSet presAssocID="{7F061E3E-360F-42B9-B8A8-C4D22EE32A63}" presName="ellipse" presStyleLbl="trBgShp" presStyleIdx="0" presStyleCnt="1"/>
      <dgm:spPr/>
    </dgm:pt>
    <dgm:pt modelId="{E9975FF9-884A-48AA-9503-F6CE7C4CCADB}" type="pres">
      <dgm:prSet presAssocID="{7F061E3E-360F-42B9-B8A8-C4D22EE32A63}" presName="arrow1" presStyleLbl="fgShp" presStyleIdx="0" presStyleCnt="1"/>
      <dgm:spPr/>
    </dgm:pt>
    <dgm:pt modelId="{54DA9A91-E20A-41CA-8AB6-BB51E93980F6}" type="pres">
      <dgm:prSet presAssocID="{7F061E3E-360F-42B9-B8A8-C4D22EE32A63}" presName="rectangle" presStyleLbl="revTx" presStyleIdx="0" presStyleCnt="1">
        <dgm:presLayoutVars>
          <dgm:bulletEnabled val="1"/>
        </dgm:presLayoutVars>
      </dgm:prSet>
      <dgm:spPr/>
    </dgm:pt>
    <dgm:pt modelId="{7210FCAD-0601-48AC-B292-01A60BA37E61}" type="pres">
      <dgm:prSet presAssocID="{FE5A5116-D598-4DCE-9FF9-FCC37B1340C1}" presName="item1" presStyleLbl="node1" presStyleIdx="0" presStyleCnt="3">
        <dgm:presLayoutVars>
          <dgm:bulletEnabled val="1"/>
        </dgm:presLayoutVars>
      </dgm:prSet>
      <dgm:spPr/>
    </dgm:pt>
    <dgm:pt modelId="{78A022A0-7169-4EDF-935C-8C93D153F0B9}" type="pres">
      <dgm:prSet presAssocID="{AE5C05A9-AEC5-4DD8-B7AE-818BB7B0F8ED}" presName="item2" presStyleLbl="node1" presStyleIdx="1" presStyleCnt="3">
        <dgm:presLayoutVars>
          <dgm:bulletEnabled val="1"/>
        </dgm:presLayoutVars>
      </dgm:prSet>
      <dgm:spPr/>
    </dgm:pt>
    <dgm:pt modelId="{3F108A54-AF38-4300-9A9D-4E05BD6253D7}" type="pres">
      <dgm:prSet presAssocID="{7392DCA2-69FE-4DB7-8CBA-F298E0D6060F}" presName="item3" presStyleLbl="node1" presStyleIdx="2" presStyleCnt="3">
        <dgm:presLayoutVars>
          <dgm:bulletEnabled val="1"/>
        </dgm:presLayoutVars>
      </dgm:prSet>
      <dgm:spPr/>
    </dgm:pt>
    <dgm:pt modelId="{6EB280D0-96C5-45F3-BE15-BE27552B3018}" type="pres">
      <dgm:prSet presAssocID="{7F061E3E-360F-42B9-B8A8-C4D22EE32A63}" presName="funnel" presStyleLbl="trAlignAcc1" presStyleIdx="0" presStyleCnt="1"/>
      <dgm:spPr/>
    </dgm:pt>
  </dgm:ptLst>
  <dgm:cxnLst>
    <dgm:cxn modelId="{BC38580E-0F35-4661-B92A-5CDF0E2115BC}" srcId="{7F061E3E-360F-42B9-B8A8-C4D22EE32A63}" destId="{4A0F2E0B-A85B-4507-8A6C-016F35DE0DE5}" srcOrd="0" destOrd="0" parTransId="{059FF9B7-29B9-44C0-B68C-86EF4BE7E059}" sibTransId="{B362069A-DF1E-437A-B321-81FC9D6E0DC2}"/>
    <dgm:cxn modelId="{BA013A2D-1BD5-4CA7-A36B-3B4138F64822}" srcId="{7F061E3E-360F-42B9-B8A8-C4D22EE32A63}" destId="{7392DCA2-69FE-4DB7-8CBA-F298E0D6060F}" srcOrd="3" destOrd="0" parTransId="{F5769FC0-6A5C-4488-AC8F-1207B04197B3}" sibTransId="{19D34DF8-5502-43E8-AAF6-6FA325F2AA8C}"/>
    <dgm:cxn modelId="{91EDCE32-F0DE-464B-8920-C778EB5359B7}" type="presOf" srcId="{AE5C05A9-AEC5-4DD8-B7AE-818BB7B0F8ED}" destId="{7210FCAD-0601-48AC-B292-01A60BA37E61}" srcOrd="0" destOrd="0" presId="urn:microsoft.com/office/officeart/2005/8/layout/funnel1"/>
    <dgm:cxn modelId="{1F081139-8C78-44AF-BAF3-A33A729B6F6C}" srcId="{7F061E3E-360F-42B9-B8A8-C4D22EE32A63}" destId="{AE5C05A9-AEC5-4DD8-B7AE-818BB7B0F8ED}" srcOrd="2" destOrd="0" parTransId="{3B4E4BC3-6CDE-47D9-B510-7A0DADC13959}" sibTransId="{D0C3C1A2-B761-4B86-B8FB-373392FFD100}"/>
    <dgm:cxn modelId="{06DEE3A8-D09B-4692-9BAB-543E624C9C21}" type="presOf" srcId="{4A0F2E0B-A85B-4507-8A6C-016F35DE0DE5}" destId="{3F108A54-AF38-4300-9A9D-4E05BD6253D7}" srcOrd="0" destOrd="0" presId="urn:microsoft.com/office/officeart/2005/8/layout/funnel1"/>
    <dgm:cxn modelId="{81AE4FAB-ED9C-435D-B9CB-D93EBD826527}" type="presOf" srcId="{FE5A5116-D598-4DCE-9FF9-FCC37B1340C1}" destId="{78A022A0-7169-4EDF-935C-8C93D153F0B9}" srcOrd="0" destOrd="0" presId="urn:microsoft.com/office/officeart/2005/8/layout/funnel1"/>
    <dgm:cxn modelId="{24728CB0-6D69-4E8C-9B5B-8FB092069B51}" type="presOf" srcId="{7F061E3E-360F-42B9-B8A8-C4D22EE32A63}" destId="{5F3A4E78-BB7D-49C9-905A-14F9880936B4}" srcOrd="0" destOrd="0" presId="urn:microsoft.com/office/officeart/2005/8/layout/funnel1"/>
    <dgm:cxn modelId="{35A28FB0-1ACE-4A00-863F-9FFB293E32EF}" type="presOf" srcId="{7392DCA2-69FE-4DB7-8CBA-F298E0D6060F}" destId="{54DA9A91-E20A-41CA-8AB6-BB51E93980F6}" srcOrd="0" destOrd="0" presId="urn:microsoft.com/office/officeart/2005/8/layout/funnel1"/>
    <dgm:cxn modelId="{9175DFB2-A98B-43FD-819F-AE431E478DA9}" srcId="{7F061E3E-360F-42B9-B8A8-C4D22EE32A63}" destId="{FE5A5116-D598-4DCE-9FF9-FCC37B1340C1}" srcOrd="1" destOrd="0" parTransId="{34E3A359-B00D-44E8-9100-F188E33A3A2D}" sibTransId="{8AB6A5B1-9B4B-4861-836B-6E83EBB83780}"/>
    <dgm:cxn modelId="{4CFA50B3-7182-472B-A4BD-6839FE266A1D}" type="presParOf" srcId="{5F3A4E78-BB7D-49C9-905A-14F9880936B4}" destId="{B394755A-148D-449C-993B-FEB2B2148A82}" srcOrd="0" destOrd="0" presId="urn:microsoft.com/office/officeart/2005/8/layout/funnel1"/>
    <dgm:cxn modelId="{25316219-79D6-4DA2-8819-D59A12C6EA6C}" type="presParOf" srcId="{5F3A4E78-BB7D-49C9-905A-14F9880936B4}" destId="{E9975FF9-884A-48AA-9503-F6CE7C4CCADB}" srcOrd="1" destOrd="0" presId="urn:microsoft.com/office/officeart/2005/8/layout/funnel1"/>
    <dgm:cxn modelId="{9922B534-5542-4C36-8210-CBDD6124229E}" type="presParOf" srcId="{5F3A4E78-BB7D-49C9-905A-14F9880936B4}" destId="{54DA9A91-E20A-41CA-8AB6-BB51E93980F6}" srcOrd="2" destOrd="0" presId="urn:microsoft.com/office/officeart/2005/8/layout/funnel1"/>
    <dgm:cxn modelId="{74880ACC-D620-4777-97FB-6588F974FEAB}" type="presParOf" srcId="{5F3A4E78-BB7D-49C9-905A-14F9880936B4}" destId="{7210FCAD-0601-48AC-B292-01A60BA37E61}" srcOrd="3" destOrd="0" presId="urn:microsoft.com/office/officeart/2005/8/layout/funnel1"/>
    <dgm:cxn modelId="{9EFE7243-A832-4122-A82F-B03BD47FB350}" type="presParOf" srcId="{5F3A4E78-BB7D-49C9-905A-14F9880936B4}" destId="{78A022A0-7169-4EDF-935C-8C93D153F0B9}" srcOrd="4" destOrd="0" presId="urn:microsoft.com/office/officeart/2005/8/layout/funnel1"/>
    <dgm:cxn modelId="{39DE7115-9262-4E95-B1B3-608F57E816CB}" type="presParOf" srcId="{5F3A4E78-BB7D-49C9-905A-14F9880936B4}" destId="{3F108A54-AF38-4300-9A9D-4E05BD6253D7}" srcOrd="5" destOrd="0" presId="urn:microsoft.com/office/officeart/2005/8/layout/funnel1"/>
    <dgm:cxn modelId="{AF0D0578-80E8-4434-A555-BB6892C57A30}" type="presParOf" srcId="{5F3A4E78-BB7D-49C9-905A-14F9880936B4}" destId="{6EB280D0-96C5-45F3-BE15-BE27552B3018}"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72E0915-EE4F-40B3-867A-DD4D5CAE8207}" type="doc">
      <dgm:prSet loTypeId="urn:microsoft.com/office/officeart/2005/8/layout/gear1" loCatId="cycle" qsTypeId="urn:microsoft.com/office/officeart/2005/8/quickstyle/3d1" qsCatId="3D" csTypeId="urn:microsoft.com/office/officeart/2005/8/colors/colorful2" csCatId="colorful" phldr="1"/>
      <dgm:spPr/>
    </dgm:pt>
    <dgm:pt modelId="{E2B9C78D-FC7D-4DAF-B139-FD8149311144}">
      <dgm:prSet phldrT="[Text]" custT="1"/>
      <dgm:spPr/>
      <dgm:t>
        <a:bodyPr/>
        <a:lstStyle/>
        <a:p>
          <a:r>
            <a:rPr lang="en-US" sz="1200" dirty="0"/>
            <a:t>INSPIRATION</a:t>
          </a:r>
          <a:endParaRPr lang="en-US" sz="2400" dirty="0"/>
        </a:p>
      </dgm:t>
    </dgm:pt>
    <dgm:pt modelId="{67D5890F-EA4D-45A7-840C-B2D13145A92B}" type="parTrans" cxnId="{D9A97918-0C2B-43C0-A215-C6D664102F54}">
      <dgm:prSet/>
      <dgm:spPr/>
      <dgm:t>
        <a:bodyPr/>
        <a:lstStyle/>
        <a:p>
          <a:endParaRPr lang="en-US"/>
        </a:p>
      </dgm:t>
    </dgm:pt>
    <dgm:pt modelId="{9F69F51F-BE76-4E16-8F45-637092739DE2}" type="sibTrans" cxnId="{D9A97918-0C2B-43C0-A215-C6D664102F54}">
      <dgm:prSet/>
      <dgm:spPr/>
      <dgm:t>
        <a:bodyPr/>
        <a:lstStyle/>
        <a:p>
          <a:endParaRPr lang="en-US"/>
        </a:p>
      </dgm:t>
    </dgm:pt>
    <dgm:pt modelId="{31980299-155A-4319-8AE6-C25A2D226C45}">
      <dgm:prSet phldrT="[Text]"/>
      <dgm:spPr/>
      <dgm:t>
        <a:bodyPr/>
        <a:lstStyle/>
        <a:p>
          <a:r>
            <a:rPr lang="en-US" dirty="0"/>
            <a:t>GOAL</a:t>
          </a:r>
        </a:p>
      </dgm:t>
    </dgm:pt>
    <dgm:pt modelId="{35EAFFAC-900A-484D-AC77-E76B251AC8B0}" type="parTrans" cxnId="{6E484308-28A9-4524-BB45-F7095E3935F1}">
      <dgm:prSet/>
      <dgm:spPr/>
      <dgm:t>
        <a:bodyPr/>
        <a:lstStyle/>
        <a:p>
          <a:endParaRPr lang="en-US"/>
        </a:p>
      </dgm:t>
    </dgm:pt>
    <dgm:pt modelId="{5CFD37F3-4F83-4A04-A066-B826BB579B9D}" type="sibTrans" cxnId="{6E484308-28A9-4524-BB45-F7095E3935F1}">
      <dgm:prSet/>
      <dgm:spPr/>
      <dgm:t>
        <a:bodyPr/>
        <a:lstStyle/>
        <a:p>
          <a:endParaRPr lang="en-US"/>
        </a:p>
      </dgm:t>
    </dgm:pt>
    <dgm:pt modelId="{93156F7F-EDA2-4D57-8225-3A802F44D3AF}">
      <dgm:prSet phldrT="[Text]"/>
      <dgm:spPr/>
      <dgm:t>
        <a:bodyPr/>
        <a:lstStyle/>
        <a:p>
          <a:r>
            <a:rPr lang="en-US" dirty="0"/>
            <a:t>WORK</a:t>
          </a:r>
        </a:p>
      </dgm:t>
    </dgm:pt>
    <dgm:pt modelId="{42FC73E7-3AAB-485E-AEBD-39FA2AB61C5E}" type="parTrans" cxnId="{BB7707F8-0563-4F27-AAC0-F0016E11C713}">
      <dgm:prSet/>
      <dgm:spPr/>
      <dgm:t>
        <a:bodyPr/>
        <a:lstStyle/>
        <a:p>
          <a:endParaRPr lang="en-US"/>
        </a:p>
      </dgm:t>
    </dgm:pt>
    <dgm:pt modelId="{04318EB2-CA38-4395-95DC-527641B0BDB8}" type="sibTrans" cxnId="{BB7707F8-0563-4F27-AAC0-F0016E11C713}">
      <dgm:prSet/>
      <dgm:spPr/>
      <dgm:t>
        <a:bodyPr/>
        <a:lstStyle/>
        <a:p>
          <a:endParaRPr lang="en-US"/>
        </a:p>
      </dgm:t>
    </dgm:pt>
    <dgm:pt modelId="{0B49FEEB-53A9-4039-909E-C47A78BBDD02}" type="pres">
      <dgm:prSet presAssocID="{372E0915-EE4F-40B3-867A-DD4D5CAE8207}" presName="composite" presStyleCnt="0">
        <dgm:presLayoutVars>
          <dgm:chMax val="3"/>
          <dgm:animLvl val="lvl"/>
          <dgm:resizeHandles val="exact"/>
        </dgm:presLayoutVars>
      </dgm:prSet>
      <dgm:spPr/>
    </dgm:pt>
    <dgm:pt modelId="{6E192C3E-A760-4FE5-8F54-E9AD267CCFF5}" type="pres">
      <dgm:prSet presAssocID="{E2B9C78D-FC7D-4DAF-B139-FD8149311144}" presName="gear1" presStyleLbl="node1" presStyleIdx="0" presStyleCnt="3">
        <dgm:presLayoutVars>
          <dgm:chMax val="1"/>
          <dgm:bulletEnabled val="1"/>
        </dgm:presLayoutVars>
      </dgm:prSet>
      <dgm:spPr/>
    </dgm:pt>
    <dgm:pt modelId="{89317076-057D-46A5-B8BD-8BFEB7C0A871}" type="pres">
      <dgm:prSet presAssocID="{E2B9C78D-FC7D-4DAF-B139-FD8149311144}" presName="gear1srcNode" presStyleLbl="node1" presStyleIdx="0" presStyleCnt="3"/>
      <dgm:spPr/>
    </dgm:pt>
    <dgm:pt modelId="{6729DB6F-8213-4D67-8CDA-44F612132BC2}" type="pres">
      <dgm:prSet presAssocID="{E2B9C78D-FC7D-4DAF-B139-FD8149311144}" presName="gear1dstNode" presStyleLbl="node1" presStyleIdx="0" presStyleCnt="3"/>
      <dgm:spPr/>
    </dgm:pt>
    <dgm:pt modelId="{A1F211E9-AF3C-495D-B79D-D53CB4B79076}" type="pres">
      <dgm:prSet presAssocID="{31980299-155A-4319-8AE6-C25A2D226C45}" presName="gear2" presStyleLbl="node1" presStyleIdx="1" presStyleCnt="3">
        <dgm:presLayoutVars>
          <dgm:chMax val="1"/>
          <dgm:bulletEnabled val="1"/>
        </dgm:presLayoutVars>
      </dgm:prSet>
      <dgm:spPr/>
    </dgm:pt>
    <dgm:pt modelId="{912FD63F-3C19-418C-B99D-3294D4ECDB44}" type="pres">
      <dgm:prSet presAssocID="{31980299-155A-4319-8AE6-C25A2D226C45}" presName="gear2srcNode" presStyleLbl="node1" presStyleIdx="1" presStyleCnt="3"/>
      <dgm:spPr/>
    </dgm:pt>
    <dgm:pt modelId="{3591EE0D-284D-4FAE-AAF0-7EFAA0A3E0FD}" type="pres">
      <dgm:prSet presAssocID="{31980299-155A-4319-8AE6-C25A2D226C45}" presName="gear2dstNode" presStyleLbl="node1" presStyleIdx="1" presStyleCnt="3"/>
      <dgm:spPr/>
    </dgm:pt>
    <dgm:pt modelId="{C04DBFE2-A6BF-4945-BDAD-D5803F222745}" type="pres">
      <dgm:prSet presAssocID="{93156F7F-EDA2-4D57-8225-3A802F44D3AF}" presName="gear3" presStyleLbl="node1" presStyleIdx="2" presStyleCnt="3"/>
      <dgm:spPr/>
    </dgm:pt>
    <dgm:pt modelId="{C027FEE9-9AF4-4EE8-9901-730041767968}" type="pres">
      <dgm:prSet presAssocID="{93156F7F-EDA2-4D57-8225-3A802F44D3AF}" presName="gear3tx" presStyleLbl="node1" presStyleIdx="2" presStyleCnt="3">
        <dgm:presLayoutVars>
          <dgm:chMax val="1"/>
          <dgm:bulletEnabled val="1"/>
        </dgm:presLayoutVars>
      </dgm:prSet>
      <dgm:spPr/>
    </dgm:pt>
    <dgm:pt modelId="{ADBCC7FD-D234-484F-AC09-04CB776E345A}" type="pres">
      <dgm:prSet presAssocID="{93156F7F-EDA2-4D57-8225-3A802F44D3AF}" presName="gear3srcNode" presStyleLbl="node1" presStyleIdx="2" presStyleCnt="3"/>
      <dgm:spPr/>
    </dgm:pt>
    <dgm:pt modelId="{E4467656-27E4-432C-84A2-F8951C047D42}" type="pres">
      <dgm:prSet presAssocID="{93156F7F-EDA2-4D57-8225-3A802F44D3AF}" presName="gear3dstNode" presStyleLbl="node1" presStyleIdx="2" presStyleCnt="3"/>
      <dgm:spPr/>
    </dgm:pt>
    <dgm:pt modelId="{2BCE4A66-D5EB-4D9B-884D-251D0474124F}" type="pres">
      <dgm:prSet presAssocID="{9F69F51F-BE76-4E16-8F45-637092739DE2}" presName="connector1" presStyleLbl="sibTrans2D1" presStyleIdx="0" presStyleCnt="3"/>
      <dgm:spPr/>
    </dgm:pt>
    <dgm:pt modelId="{AA297B00-F280-4D96-B072-F4C9F77D014D}" type="pres">
      <dgm:prSet presAssocID="{5CFD37F3-4F83-4A04-A066-B826BB579B9D}" presName="connector2" presStyleLbl="sibTrans2D1" presStyleIdx="1" presStyleCnt="3"/>
      <dgm:spPr/>
    </dgm:pt>
    <dgm:pt modelId="{85C6B2FE-CEF4-4BB4-A581-849F34FCFBE2}" type="pres">
      <dgm:prSet presAssocID="{04318EB2-CA38-4395-95DC-527641B0BDB8}" presName="connector3" presStyleLbl="sibTrans2D1" presStyleIdx="2" presStyleCnt="3"/>
      <dgm:spPr/>
    </dgm:pt>
  </dgm:ptLst>
  <dgm:cxnLst>
    <dgm:cxn modelId="{6E484308-28A9-4524-BB45-F7095E3935F1}" srcId="{372E0915-EE4F-40B3-867A-DD4D5CAE8207}" destId="{31980299-155A-4319-8AE6-C25A2D226C45}" srcOrd="1" destOrd="0" parTransId="{35EAFFAC-900A-484D-AC77-E76B251AC8B0}" sibTransId="{5CFD37F3-4F83-4A04-A066-B826BB579B9D}"/>
    <dgm:cxn modelId="{D9A97918-0C2B-43C0-A215-C6D664102F54}" srcId="{372E0915-EE4F-40B3-867A-DD4D5CAE8207}" destId="{E2B9C78D-FC7D-4DAF-B139-FD8149311144}" srcOrd="0" destOrd="0" parTransId="{67D5890F-EA4D-45A7-840C-B2D13145A92B}" sibTransId="{9F69F51F-BE76-4E16-8F45-637092739DE2}"/>
    <dgm:cxn modelId="{784D492B-7ECD-4465-9F0F-D46CA573F9A4}" type="presOf" srcId="{93156F7F-EDA2-4D57-8225-3A802F44D3AF}" destId="{C027FEE9-9AF4-4EE8-9901-730041767968}" srcOrd="1" destOrd="0" presId="urn:microsoft.com/office/officeart/2005/8/layout/gear1"/>
    <dgm:cxn modelId="{90BE752E-9A2B-469D-A307-2FA3BCF3F035}" type="presOf" srcId="{31980299-155A-4319-8AE6-C25A2D226C45}" destId="{3591EE0D-284D-4FAE-AAF0-7EFAA0A3E0FD}" srcOrd="2" destOrd="0" presId="urn:microsoft.com/office/officeart/2005/8/layout/gear1"/>
    <dgm:cxn modelId="{CB8A186B-BBD7-4E12-A2B1-D415515E3FA5}" type="presOf" srcId="{5CFD37F3-4F83-4A04-A066-B826BB579B9D}" destId="{AA297B00-F280-4D96-B072-F4C9F77D014D}" srcOrd="0" destOrd="0" presId="urn:microsoft.com/office/officeart/2005/8/layout/gear1"/>
    <dgm:cxn modelId="{0C2CE66C-F5B4-4E5F-A038-C2CB8744AD19}" type="presOf" srcId="{31980299-155A-4319-8AE6-C25A2D226C45}" destId="{912FD63F-3C19-418C-B99D-3294D4ECDB44}" srcOrd="1" destOrd="0" presId="urn:microsoft.com/office/officeart/2005/8/layout/gear1"/>
    <dgm:cxn modelId="{2D657E74-3580-4772-AECC-2A4222394C19}" type="presOf" srcId="{E2B9C78D-FC7D-4DAF-B139-FD8149311144}" destId="{6E192C3E-A760-4FE5-8F54-E9AD267CCFF5}" srcOrd="0" destOrd="0" presId="urn:microsoft.com/office/officeart/2005/8/layout/gear1"/>
    <dgm:cxn modelId="{EA119F87-EC0E-4781-97A0-8C7196E862C6}" type="presOf" srcId="{04318EB2-CA38-4395-95DC-527641B0BDB8}" destId="{85C6B2FE-CEF4-4BB4-A581-849F34FCFBE2}" srcOrd="0" destOrd="0" presId="urn:microsoft.com/office/officeart/2005/8/layout/gear1"/>
    <dgm:cxn modelId="{D131338D-B1C1-4420-96D2-D429148F1B1F}" type="presOf" srcId="{93156F7F-EDA2-4D57-8225-3A802F44D3AF}" destId="{C04DBFE2-A6BF-4945-BDAD-D5803F222745}" srcOrd="0" destOrd="0" presId="urn:microsoft.com/office/officeart/2005/8/layout/gear1"/>
    <dgm:cxn modelId="{9019F09E-79C5-436D-A51E-B041755243BC}" type="presOf" srcId="{E2B9C78D-FC7D-4DAF-B139-FD8149311144}" destId="{89317076-057D-46A5-B8BD-8BFEB7C0A871}" srcOrd="1" destOrd="0" presId="urn:microsoft.com/office/officeart/2005/8/layout/gear1"/>
    <dgm:cxn modelId="{88A0C8AA-2F8F-4D42-84E8-DB64D4852B9B}" type="presOf" srcId="{E2B9C78D-FC7D-4DAF-B139-FD8149311144}" destId="{6729DB6F-8213-4D67-8CDA-44F612132BC2}" srcOrd="2" destOrd="0" presId="urn:microsoft.com/office/officeart/2005/8/layout/gear1"/>
    <dgm:cxn modelId="{51EDE5CF-4731-4B0E-A58B-528437EDC9F5}" type="presOf" srcId="{93156F7F-EDA2-4D57-8225-3A802F44D3AF}" destId="{E4467656-27E4-432C-84A2-F8951C047D42}" srcOrd="3" destOrd="0" presId="urn:microsoft.com/office/officeart/2005/8/layout/gear1"/>
    <dgm:cxn modelId="{5FC108D7-F90A-46DF-9CA2-B6188431DE3D}" type="presOf" srcId="{372E0915-EE4F-40B3-867A-DD4D5CAE8207}" destId="{0B49FEEB-53A9-4039-909E-C47A78BBDD02}" srcOrd="0" destOrd="0" presId="urn:microsoft.com/office/officeart/2005/8/layout/gear1"/>
    <dgm:cxn modelId="{D615F6D8-0B85-4622-9B64-85D1E016C439}" type="presOf" srcId="{31980299-155A-4319-8AE6-C25A2D226C45}" destId="{A1F211E9-AF3C-495D-B79D-D53CB4B79076}" srcOrd="0" destOrd="0" presId="urn:microsoft.com/office/officeart/2005/8/layout/gear1"/>
    <dgm:cxn modelId="{E2D19CDA-EC96-4F2D-9166-84D24AB95002}" type="presOf" srcId="{9F69F51F-BE76-4E16-8F45-637092739DE2}" destId="{2BCE4A66-D5EB-4D9B-884D-251D0474124F}" srcOrd="0" destOrd="0" presId="urn:microsoft.com/office/officeart/2005/8/layout/gear1"/>
    <dgm:cxn modelId="{B49076F7-5409-4ACA-B827-FAB42B4EE6A4}" type="presOf" srcId="{93156F7F-EDA2-4D57-8225-3A802F44D3AF}" destId="{ADBCC7FD-D234-484F-AC09-04CB776E345A}" srcOrd="2" destOrd="0" presId="urn:microsoft.com/office/officeart/2005/8/layout/gear1"/>
    <dgm:cxn modelId="{BB7707F8-0563-4F27-AAC0-F0016E11C713}" srcId="{372E0915-EE4F-40B3-867A-DD4D5CAE8207}" destId="{93156F7F-EDA2-4D57-8225-3A802F44D3AF}" srcOrd="2" destOrd="0" parTransId="{42FC73E7-3AAB-485E-AEBD-39FA2AB61C5E}" sibTransId="{04318EB2-CA38-4395-95DC-527641B0BDB8}"/>
    <dgm:cxn modelId="{EC9C66F0-4628-4F69-B2FB-119FBD31B8A8}" type="presParOf" srcId="{0B49FEEB-53A9-4039-909E-C47A78BBDD02}" destId="{6E192C3E-A760-4FE5-8F54-E9AD267CCFF5}" srcOrd="0" destOrd="0" presId="urn:microsoft.com/office/officeart/2005/8/layout/gear1"/>
    <dgm:cxn modelId="{14D7C2D2-AE8C-472F-9B95-E38D35C19EB3}" type="presParOf" srcId="{0B49FEEB-53A9-4039-909E-C47A78BBDD02}" destId="{89317076-057D-46A5-B8BD-8BFEB7C0A871}" srcOrd="1" destOrd="0" presId="urn:microsoft.com/office/officeart/2005/8/layout/gear1"/>
    <dgm:cxn modelId="{3601AB46-9C8B-402B-A269-82C7C7E02C9B}" type="presParOf" srcId="{0B49FEEB-53A9-4039-909E-C47A78BBDD02}" destId="{6729DB6F-8213-4D67-8CDA-44F612132BC2}" srcOrd="2" destOrd="0" presId="urn:microsoft.com/office/officeart/2005/8/layout/gear1"/>
    <dgm:cxn modelId="{7927288D-1529-4B4D-A526-44528670F5F4}" type="presParOf" srcId="{0B49FEEB-53A9-4039-909E-C47A78BBDD02}" destId="{A1F211E9-AF3C-495D-B79D-D53CB4B79076}" srcOrd="3" destOrd="0" presId="urn:microsoft.com/office/officeart/2005/8/layout/gear1"/>
    <dgm:cxn modelId="{17367530-F7B9-453B-BA37-82C7F35AC10E}" type="presParOf" srcId="{0B49FEEB-53A9-4039-909E-C47A78BBDD02}" destId="{912FD63F-3C19-418C-B99D-3294D4ECDB44}" srcOrd="4" destOrd="0" presId="urn:microsoft.com/office/officeart/2005/8/layout/gear1"/>
    <dgm:cxn modelId="{34704346-E989-4213-AF7F-2F60CACFC991}" type="presParOf" srcId="{0B49FEEB-53A9-4039-909E-C47A78BBDD02}" destId="{3591EE0D-284D-4FAE-AAF0-7EFAA0A3E0FD}" srcOrd="5" destOrd="0" presId="urn:microsoft.com/office/officeart/2005/8/layout/gear1"/>
    <dgm:cxn modelId="{8138C39E-85E5-41B7-9DE9-FB31E0EC6D4E}" type="presParOf" srcId="{0B49FEEB-53A9-4039-909E-C47A78BBDD02}" destId="{C04DBFE2-A6BF-4945-BDAD-D5803F222745}" srcOrd="6" destOrd="0" presId="urn:microsoft.com/office/officeart/2005/8/layout/gear1"/>
    <dgm:cxn modelId="{8D2A8E1A-BD98-4890-9624-7035F3ABC8B8}" type="presParOf" srcId="{0B49FEEB-53A9-4039-909E-C47A78BBDD02}" destId="{C027FEE9-9AF4-4EE8-9901-730041767968}" srcOrd="7" destOrd="0" presId="urn:microsoft.com/office/officeart/2005/8/layout/gear1"/>
    <dgm:cxn modelId="{752717BC-7CD2-4CEB-BD49-11D74C027489}" type="presParOf" srcId="{0B49FEEB-53A9-4039-909E-C47A78BBDD02}" destId="{ADBCC7FD-D234-484F-AC09-04CB776E345A}" srcOrd="8" destOrd="0" presId="urn:microsoft.com/office/officeart/2005/8/layout/gear1"/>
    <dgm:cxn modelId="{900D2D81-9192-42AA-B7FA-8B693210B365}" type="presParOf" srcId="{0B49FEEB-53A9-4039-909E-C47A78BBDD02}" destId="{E4467656-27E4-432C-84A2-F8951C047D42}" srcOrd="9" destOrd="0" presId="urn:microsoft.com/office/officeart/2005/8/layout/gear1"/>
    <dgm:cxn modelId="{28E4FE7E-BAC5-41CF-AAD4-BCE60572BFF0}" type="presParOf" srcId="{0B49FEEB-53A9-4039-909E-C47A78BBDD02}" destId="{2BCE4A66-D5EB-4D9B-884D-251D0474124F}" srcOrd="10" destOrd="0" presId="urn:microsoft.com/office/officeart/2005/8/layout/gear1"/>
    <dgm:cxn modelId="{D3C66F55-9840-45B9-831C-CE25E1559517}" type="presParOf" srcId="{0B49FEEB-53A9-4039-909E-C47A78BBDD02}" destId="{AA297B00-F280-4D96-B072-F4C9F77D014D}" srcOrd="11" destOrd="0" presId="urn:microsoft.com/office/officeart/2005/8/layout/gear1"/>
    <dgm:cxn modelId="{165C6A0D-B5A1-4C30-ADE8-97B6700AE228}" type="presParOf" srcId="{0B49FEEB-53A9-4039-909E-C47A78BBDD02}" destId="{85C6B2FE-CEF4-4BB4-A581-849F34FCFBE2}" srcOrd="12" destOrd="0" presId="urn:microsoft.com/office/officeart/2005/8/layout/gear1"/>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effectLst>
          <a:outerShdw blurRad="50800" dist="38100" dir="8100000" algn="tr" rotWithShape="0">
            <a:prstClr val="black">
              <a:alpha val="40000"/>
            </a:prstClr>
          </a:outerShdw>
        </a:effectLst>
      </dgm:spPr>
      <dgm:t>
        <a:bodyPr/>
        <a:lstStyle/>
        <a:p>
          <a:pPr algn="ctr"/>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MARKETING &amp; TRIBE BUILDING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EDC2C00B-2E20-4534-9F73-2E193FC7D0FD}" type="presOf" srcId="{5DA72456-0EB3-4C87-A93B-EFE47489CC7C}" destId="{D895A512-7ABA-438B-9B7E-BBEFE0976719}"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0BBAE132-AF1C-45BA-BFCD-1132090BA005}" type="presOf" srcId="{42A5508F-3B5B-4729-BA4D-73BFD9707F11}" destId="{D38C28C9-3D68-4710-8D30-C1AB7D17D7B0}" srcOrd="0" destOrd="0" presId="urn:microsoft.com/office/officeart/2011/layout/TabList"/>
    <dgm:cxn modelId="{931BBC37-A4A0-4FC4-8A48-426463532B2F}" type="presOf" srcId="{F1B23956-6638-4CEE-B9FC-F5FE9581A6CB}" destId="{9CAB4385-0247-421C-8EDA-79FF17718214}" srcOrd="0" destOrd="0" presId="urn:microsoft.com/office/officeart/2011/layout/TabList"/>
    <dgm:cxn modelId="{1C217138-7B30-42BF-9819-25FC68016B5E}" srcId="{9DDCE0D0-BED3-4803-8F1E-1093F922C3D3}" destId="{5DA72456-0EB3-4C87-A93B-EFE47489CC7C}" srcOrd="0" destOrd="0" parTransId="{FA840B31-ABDC-457F-A445-1B38C8F4B074}" sibTransId="{2674D1CD-4AFF-4B06-9E1A-C555DC43BB0D}"/>
    <dgm:cxn modelId="{6A92B23B-A64B-47B7-91AC-F5202F998C52}" type="presOf" srcId="{6EE1481F-CA3D-46E4-8AF1-C6E9B1914F51}" destId="{5146D7D4-5EFB-418A-A7D0-95A3DBFDEF41}" srcOrd="0" destOrd="0" presId="urn:microsoft.com/office/officeart/2011/layout/TabList"/>
    <dgm:cxn modelId="{F926DE3F-A162-443A-ACAF-492CFDA3263B}" srcId="{EF3B6A2E-E7D0-40AB-B9FB-295221BC1849}" destId="{44DB4054-2A7E-4B70-9D03-0C80BAFAE1AF}" srcOrd="1" destOrd="0" parTransId="{AD261943-2AD7-42CA-B5AF-808C7153A7EC}" sibTransId="{EE1CF7EF-FF61-4E15-A340-5EC8D5777321}"/>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EA04A671-770F-4922-BF78-EADF7328DF58}" type="presOf" srcId="{EF3B6A2E-E7D0-40AB-B9FB-295221BC1849}" destId="{2E0DA9E1-9645-4906-88AB-B0B9630BE63E}"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C96E947D-09BB-435B-8E04-F59281B55BF8}" type="presOf" srcId="{18E4B0BC-D440-4EFD-98B6-2E5B32F8C40E}" destId="{A4D14644-8AD1-4AD1-B610-704D03DDA39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DBF1E9A3-9079-4C3A-BDD7-1909DF11623A}" type="presOf" srcId="{F6EFEB92-5E47-4209-A518-81B04B6E37A4}" destId="{465DAEF7-C41A-4EA0-86E9-974561479E1B}" srcOrd="0" destOrd="0" presId="urn:microsoft.com/office/officeart/2011/layout/TabList"/>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A47F49C5-B7F1-48F6-A83B-300CDED2C7CD}" type="presOf" srcId="{8681B29D-96A2-4FAE-A98F-15A3B6FF4061}" destId="{52C948FF-57D3-41CE-BE38-B03AB297F937}" srcOrd="0" destOrd="0" presId="urn:microsoft.com/office/officeart/2011/layout/TabList"/>
    <dgm:cxn modelId="{B59E1DC8-FEB9-4A72-9C75-A73A92001183}" type="presOf" srcId="{9DDCE0D0-BED3-4803-8F1E-1093F922C3D3}" destId="{80789309-75C4-4F01-AB95-91C1E8D6225D}"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64F0FACE-84CE-4DC3-A1F5-FB8495426D93}" type="presOf" srcId="{FBF314E0-4F92-48DF-825A-D792B41984DB}" destId="{144138D8-2322-41F1-85C4-EF5F94243526}"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FDF523EC-B0FE-414B-99D8-8141D22CACDF}" type="presOf" srcId="{E7F6D95F-71E2-4353-82CC-03D66F83D133}" destId="{14AD958D-8657-44BE-9003-969A970354DE}"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A884BDF1-FDBB-451B-A820-93C49CFBBA3F}" type="presOf" srcId="{87752A1E-454C-4132-A5EB-5EBA5A20324E}" destId="{983B1ECB-AA7F-473C-BA13-729308A29F23}" srcOrd="0" destOrd="0" presId="urn:microsoft.com/office/officeart/2011/layout/TabList"/>
    <dgm:cxn modelId="{E90AD3E3-A74F-4264-9EB4-2A3B0B78B74B}" type="presParOf" srcId="{BDB459D9-5296-4BED-845F-97BA53247614}" destId="{7CE14171-2B78-4D28-BD3D-F2F5A35E4E29}" srcOrd="0" destOrd="0" presId="urn:microsoft.com/office/officeart/2011/layout/TabList"/>
    <dgm:cxn modelId="{AE24B2EB-D4C2-4C4F-861B-7B462C4BFAC3}" type="presParOf" srcId="{7CE14171-2B78-4D28-BD3D-F2F5A35E4E29}" destId="{D895A512-7ABA-438B-9B7E-BBEFE0976719}" srcOrd="0" destOrd="0" presId="urn:microsoft.com/office/officeart/2011/layout/TabList"/>
    <dgm:cxn modelId="{52B8072D-6B92-40A5-BAC2-B5CF46075CB6}" type="presParOf" srcId="{7CE14171-2B78-4D28-BD3D-F2F5A35E4E29}" destId="{80789309-75C4-4F01-AB95-91C1E8D6225D}" srcOrd="1" destOrd="0" presId="urn:microsoft.com/office/officeart/2011/layout/TabList"/>
    <dgm:cxn modelId="{7106CC16-4875-46B7-8B01-4DB1B3C3BCB9}"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EF0F7BE1-1FFF-4563-8289-A9BB97BBAE9C}" type="presParOf" srcId="{1955562C-CDE6-47FF-ADD3-39290CFFDAD4}" destId="{144138D8-2322-41F1-85C4-EF5F94243526}" srcOrd="0" destOrd="0" presId="urn:microsoft.com/office/officeart/2011/layout/TabList"/>
    <dgm:cxn modelId="{B22F2212-34CE-4959-8735-B50CCA107750}" type="presParOf" srcId="{1955562C-CDE6-47FF-ADD3-39290CFFDAD4}" destId="{2E0DA9E1-9645-4906-88AB-B0B9630BE63E}" srcOrd="1" destOrd="0" presId="urn:microsoft.com/office/officeart/2011/layout/TabList"/>
    <dgm:cxn modelId="{09C1F1A3-F0BA-47DE-B255-647DE45D90B4}"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15C73C2B-FD3F-4954-BFCE-FB672C38849E}" type="presParOf" srcId="{22BE30DF-C54C-4F99-8DED-D7C3F203E0F1}" destId="{465DAEF7-C41A-4EA0-86E9-974561479E1B}" srcOrd="0" destOrd="0" presId="urn:microsoft.com/office/officeart/2011/layout/TabList"/>
    <dgm:cxn modelId="{4DB92A67-5153-4A84-B12C-CA5336AD5614}" type="presParOf" srcId="{22BE30DF-C54C-4F99-8DED-D7C3F203E0F1}" destId="{14AD958D-8657-44BE-9003-969A970354DE}" srcOrd="1" destOrd="0" presId="urn:microsoft.com/office/officeart/2011/layout/TabList"/>
    <dgm:cxn modelId="{BF76433C-F33D-43B7-A242-1201D60A4F26}"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6CA47829-3E20-4D3B-B6E0-60D6746FDAF0}" type="presParOf" srcId="{D3259D63-618F-4B3B-B048-1DAB030F83CD}" destId="{A4D14644-8AD1-4AD1-B610-704D03DDA39D}" srcOrd="0" destOrd="0" presId="urn:microsoft.com/office/officeart/2011/layout/TabList"/>
    <dgm:cxn modelId="{02A6555D-BBD7-4197-BDB8-25828FFE7AC1}" type="presParOf" srcId="{D3259D63-618F-4B3B-B048-1DAB030F83CD}" destId="{983B1ECB-AA7F-473C-BA13-729308A29F23}" srcOrd="1" destOrd="0" presId="urn:microsoft.com/office/officeart/2011/layout/TabList"/>
    <dgm:cxn modelId="{94931ED5-1800-48DF-B669-AF860590B9B5}"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1ECC749C-A11E-4AD1-AB14-B2F86F1359CB}" type="presParOf" srcId="{FCFEFA1A-C139-4DD5-AFBD-3BD1FC8373BE}" destId="{52C948FF-57D3-41CE-BE38-B03AB297F937}" srcOrd="0" destOrd="0" presId="urn:microsoft.com/office/officeart/2011/layout/TabList"/>
    <dgm:cxn modelId="{40050883-6FCD-4640-BB7D-8AFBAFCA947E}" type="presParOf" srcId="{FCFEFA1A-C139-4DD5-AFBD-3BD1FC8373BE}" destId="{9CAB4385-0247-421C-8EDA-79FF17718214}" srcOrd="1" destOrd="0" presId="urn:microsoft.com/office/officeart/2011/layout/TabList"/>
    <dgm:cxn modelId="{CD1205D3-BB25-4595-9833-AFF43A562C97}"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B3EE6EA2-52EB-4D6B-9E81-02D31C0D5589}" type="presParOf" srcId="{4D331246-910B-424B-9C1F-77FC7939A730}" destId="{D38C28C9-3D68-4710-8D30-C1AB7D17D7B0}" srcOrd="0" destOrd="0" presId="urn:microsoft.com/office/officeart/2011/layout/TabList"/>
    <dgm:cxn modelId="{67FFE066-22C0-4093-BAE4-3E97BDD79B66}" type="presParOf" srcId="{4D331246-910B-424B-9C1F-77FC7939A730}" destId="{5146D7D4-5EFB-418A-A7D0-95A3DBFDEF41}" srcOrd="1" destOrd="0" presId="urn:microsoft.com/office/officeart/2011/layout/TabList"/>
    <dgm:cxn modelId="{3586A724-8158-4CCA-93BE-E9A31869F32C}"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A8D814-A1F0-45D5-88FE-6E22631BC87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DDCE0D0-BED3-4803-8F1E-1093F922C3D3}">
      <dgm:prSet phldrT="[Text]" custT="1"/>
      <dgm:spPr/>
      <dgm:t>
        <a:bodyPr/>
        <a:lstStyle/>
        <a:p>
          <a:r>
            <a:rPr lang="en-US" sz="1400" dirty="0">
              <a:latin typeface="Impact" panose="020B0806030902050204" pitchFamily="34" charset="0"/>
            </a:rPr>
            <a:t>RISE 6</a:t>
          </a:r>
        </a:p>
      </dgm:t>
    </dgm:pt>
    <dgm:pt modelId="{367FB7B7-0512-48F0-B868-97A02936E557}" type="parTrans" cxnId="{8C57FFEE-0994-45D5-821C-051F8C2C0282}">
      <dgm:prSet/>
      <dgm:spPr/>
      <dgm:t>
        <a:bodyPr/>
        <a:lstStyle/>
        <a:p>
          <a:endParaRPr lang="en-US"/>
        </a:p>
      </dgm:t>
    </dgm:pt>
    <dgm:pt modelId="{984929C3-9345-41AB-A68C-6B0AF4C9717A}" type="sibTrans" cxnId="{8C57FFEE-0994-45D5-821C-051F8C2C0282}">
      <dgm:prSet/>
      <dgm:spPr/>
      <dgm:t>
        <a:bodyPr/>
        <a:lstStyle/>
        <a:p>
          <a:endParaRPr lang="en-US"/>
        </a:p>
      </dgm:t>
    </dgm:pt>
    <dgm:pt modelId="{0DBAD1AF-95EE-4780-9CA6-3A9BDBD8318F}">
      <dgm:prSet phldrT="[Text]" custT="1"/>
      <dgm:spPr/>
      <dgm:t>
        <a:bodyPr/>
        <a:lstStyle/>
        <a:p>
          <a:r>
            <a:rPr lang="en-US" sz="900" dirty="0"/>
            <a:t>CONSULT AND COACH LARGE CORPORATES WITH MONK MINDSET &amp; 5T SKILLS</a:t>
          </a:r>
        </a:p>
      </dgm:t>
    </dgm:pt>
    <dgm:pt modelId="{23D539DE-F97D-454A-8BF6-589DDC67C699}" type="parTrans" cxnId="{31CB9BCC-A15D-48D5-8E90-8B21BEC9BADA}">
      <dgm:prSet/>
      <dgm:spPr/>
      <dgm:t>
        <a:bodyPr/>
        <a:lstStyle/>
        <a:p>
          <a:endParaRPr lang="en-US"/>
        </a:p>
      </dgm:t>
    </dgm:pt>
    <dgm:pt modelId="{8F941CDC-CA83-422E-A18C-1A1B0D39B3AF}" type="sibTrans" cxnId="{31CB9BCC-A15D-48D5-8E90-8B21BEC9BADA}">
      <dgm:prSet/>
      <dgm:spPr/>
      <dgm:t>
        <a:bodyPr/>
        <a:lstStyle/>
        <a:p>
          <a:endParaRPr lang="en-US"/>
        </a:p>
      </dgm:t>
    </dgm:pt>
    <dgm:pt modelId="{EF3B6A2E-E7D0-40AB-B9FB-295221BC1849}">
      <dgm:prSet phldrT="[Text]" custT="1"/>
      <dgm:spPr/>
      <dgm:t>
        <a:bodyPr/>
        <a:lstStyle/>
        <a:p>
          <a:r>
            <a:rPr lang="en-US" sz="1400" dirty="0">
              <a:latin typeface="Impact" panose="020B0806030902050204" pitchFamily="34" charset="0"/>
            </a:rPr>
            <a:t>RISE 5</a:t>
          </a:r>
        </a:p>
      </dgm:t>
    </dgm:pt>
    <dgm:pt modelId="{7D90DA7D-0F44-4120-97EE-27F7132BF360}" type="parTrans" cxnId="{A62A1D2A-4100-47B3-9805-C2006D93C1F5}">
      <dgm:prSet/>
      <dgm:spPr/>
      <dgm:t>
        <a:bodyPr/>
        <a:lstStyle/>
        <a:p>
          <a:endParaRPr lang="en-US"/>
        </a:p>
      </dgm:t>
    </dgm:pt>
    <dgm:pt modelId="{B6E49F56-2837-42EB-8507-0A98EEF15E52}" type="sibTrans" cxnId="{A62A1D2A-4100-47B3-9805-C2006D93C1F5}">
      <dgm:prSet/>
      <dgm:spPr/>
      <dgm:t>
        <a:bodyPr/>
        <a:lstStyle/>
        <a:p>
          <a:endParaRPr lang="en-US"/>
        </a:p>
      </dgm:t>
    </dgm:pt>
    <dgm:pt modelId="{44DB4054-2A7E-4B70-9D03-0C80BAFAE1AF}">
      <dgm:prSet phldrT="[Text]" custT="1"/>
      <dgm:spPr/>
      <dgm:t>
        <a:bodyPr/>
        <a:lstStyle/>
        <a:p>
          <a:r>
            <a:rPr lang="en-US" sz="900" dirty="0"/>
            <a:t>BECOMING A POINEER AND CONSULTING FOR DIGITALIZATION &amp; CHANGE MANAGEMENT CONSULTING IN YOUR FIELD</a:t>
          </a:r>
        </a:p>
      </dgm:t>
    </dgm:pt>
    <dgm:pt modelId="{AD261943-2AD7-42CA-B5AF-808C7153A7EC}" type="parTrans" cxnId="{F926DE3F-A162-443A-ACAF-492CFDA3263B}">
      <dgm:prSet/>
      <dgm:spPr/>
      <dgm:t>
        <a:bodyPr/>
        <a:lstStyle/>
        <a:p>
          <a:endParaRPr lang="en-US"/>
        </a:p>
      </dgm:t>
    </dgm:pt>
    <dgm:pt modelId="{EE1CF7EF-FF61-4E15-A340-5EC8D5777321}" type="sibTrans" cxnId="{F926DE3F-A162-443A-ACAF-492CFDA3263B}">
      <dgm:prSet/>
      <dgm:spPr/>
      <dgm:t>
        <a:bodyPr/>
        <a:lstStyle/>
        <a:p>
          <a:endParaRPr lang="en-US"/>
        </a:p>
      </dgm:t>
    </dgm:pt>
    <dgm:pt modelId="{E7F6D95F-71E2-4353-82CC-03D66F83D133}">
      <dgm:prSet phldrT="[Text]" custT="1"/>
      <dgm:spPr/>
      <dgm:t>
        <a:bodyPr/>
        <a:lstStyle/>
        <a:p>
          <a:r>
            <a:rPr lang="en-US" sz="1400" dirty="0">
              <a:latin typeface="Impact" panose="020B0806030902050204" pitchFamily="34" charset="0"/>
            </a:rPr>
            <a:t>RISE 4</a:t>
          </a:r>
        </a:p>
      </dgm:t>
    </dgm:pt>
    <dgm:pt modelId="{C06B7303-0B80-4EE2-9A8B-9E36CE68BBE7}" type="parTrans" cxnId="{9CFE69A3-B10C-4F8C-B1DF-84D67EFD26EA}">
      <dgm:prSet/>
      <dgm:spPr/>
      <dgm:t>
        <a:bodyPr/>
        <a:lstStyle/>
        <a:p>
          <a:endParaRPr lang="en-US"/>
        </a:p>
      </dgm:t>
    </dgm:pt>
    <dgm:pt modelId="{FA151BD0-80F9-4F4B-A2B2-A98E60774BEA}" type="sibTrans" cxnId="{9CFE69A3-B10C-4F8C-B1DF-84D67EFD26EA}">
      <dgm:prSet/>
      <dgm:spPr/>
      <dgm:t>
        <a:bodyPr/>
        <a:lstStyle/>
        <a:p>
          <a:endParaRPr lang="en-US"/>
        </a:p>
      </dgm:t>
    </dgm:pt>
    <dgm:pt modelId="{21C9C8FD-D7A1-444B-8739-8AFA4C2E4716}">
      <dgm:prSet phldrT="[Text]" custT="1"/>
      <dgm:spPr/>
      <dgm:t>
        <a:bodyPr/>
        <a:lstStyle/>
        <a:p>
          <a:r>
            <a:rPr lang="en-US" sz="900" dirty="0"/>
            <a:t>SCALING THE BUSINESS THROUGH AUTOMATION &amp; INCOME GROWTH THROUGH VARIOUS PLATFORMS</a:t>
          </a:r>
        </a:p>
      </dgm:t>
    </dgm:pt>
    <dgm:pt modelId="{80B2EAEA-70C6-4AC1-BB25-2510ECCD6703}" type="parTrans" cxnId="{8B7F4C32-16A9-484E-A81A-0930C382CC20}">
      <dgm:prSet/>
      <dgm:spPr/>
      <dgm:t>
        <a:bodyPr/>
        <a:lstStyle/>
        <a:p>
          <a:endParaRPr lang="en-US"/>
        </a:p>
      </dgm:t>
    </dgm:pt>
    <dgm:pt modelId="{78F45056-CB17-44B2-BC0D-61AD57306015}" type="sibTrans" cxnId="{8B7F4C32-16A9-484E-A81A-0930C382CC20}">
      <dgm:prSet/>
      <dgm:spPr/>
      <dgm:t>
        <a:bodyPr/>
        <a:lstStyle/>
        <a:p>
          <a:endParaRPr lang="en-US"/>
        </a:p>
      </dgm:t>
    </dgm:pt>
    <dgm:pt modelId="{87752A1E-454C-4132-A5EB-5EBA5A20324E}">
      <dgm:prSet phldrT="[Text]" custT="1"/>
      <dgm:spPr/>
      <dgm:t>
        <a:bodyPr/>
        <a:lstStyle/>
        <a:p>
          <a:r>
            <a:rPr lang="en-US" sz="1400" dirty="0">
              <a:latin typeface="Impact" panose="020B0806030902050204" pitchFamily="34" charset="0"/>
            </a:rPr>
            <a:t>RISE 3</a:t>
          </a:r>
        </a:p>
      </dgm:t>
    </dgm:pt>
    <dgm:pt modelId="{6E493877-BB2B-4286-827C-B7066387C370}" type="parTrans" cxnId="{A0C934B7-E79C-49FD-8BAA-206ECE06652A}">
      <dgm:prSet/>
      <dgm:spPr/>
      <dgm:t>
        <a:bodyPr/>
        <a:lstStyle/>
        <a:p>
          <a:endParaRPr lang="en-US"/>
        </a:p>
      </dgm:t>
    </dgm:pt>
    <dgm:pt modelId="{EAB038EA-E439-4C15-833A-FD47A84E3002}" type="sibTrans" cxnId="{A0C934B7-E79C-49FD-8BAA-206ECE06652A}">
      <dgm:prSet/>
      <dgm:spPr/>
      <dgm:t>
        <a:bodyPr/>
        <a:lstStyle/>
        <a:p>
          <a:endParaRPr lang="en-US"/>
        </a:p>
      </dgm:t>
    </dgm:pt>
    <dgm:pt modelId="{F1B23956-6638-4CEE-B9FC-F5FE9581A6CB}">
      <dgm:prSet phldrT="[Text]" custT="1"/>
      <dgm:spPr/>
      <dgm:t>
        <a:bodyPr/>
        <a:lstStyle/>
        <a:p>
          <a:r>
            <a:rPr lang="en-US" sz="1400" dirty="0">
              <a:latin typeface="Impact" panose="020B0806030902050204" pitchFamily="34" charset="0"/>
            </a:rPr>
            <a:t>RISE 2</a:t>
          </a:r>
        </a:p>
      </dgm:t>
    </dgm:pt>
    <dgm:pt modelId="{0F7FE04E-4310-4408-9B54-CE782FCDA7EC}" type="parTrans" cxnId="{F03B4AA4-EE6A-4761-9D3A-B14D87284D53}">
      <dgm:prSet/>
      <dgm:spPr/>
      <dgm:t>
        <a:bodyPr/>
        <a:lstStyle/>
        <a:p>
          <a:endParaRPr lang="en-US"/>
        </a:p>
      </dgm:t>
    </dgm:pt>
    <dgm:pt modelId="{1D79A635-DC8B-49A2-A2A7-FAF1484816F5}" type="sibTrans" cxnId="{F03B4AA4-EE6A-4761-9D3A-B14D87284D53}">
      <dgm:prSet/>
      <dgm:spPr/>
      <dgm:t>
        <a:bodyPr/>
        <a:lstStyle/>
        <a:p>
          <a:endParaRPr lang="en-US"/>
        </a:p>
      </dgm:t>
    </dgm:pt>
    <dgm:pt modelId="{6EE1481F-CA3D-46E4-8AF1-C6E9B1914F51}">
      <dgm:prSet phldrT="[Text]" custT="1"/>
      <dgm:spPr/>
      <dgm:t>
        <a:bodyPr/>
        <a:lstStyle/>
        <a:p>
          <a:r>
            <a:rPr lang="en-US" sz="1400" dirty="0">
              <a:latin typeface="Impact" panose="020B0806030902050204" pitchFamily="34" charset="0"/>
            </a:rPr>
            <a:t>RISE 1</a:t>
          </a:r>
        </a:p>
      </dgm:t>
    </dgm:pt>
    <dgm:pt modelId="{B7BA6548-09F9-4374-8B77-F50412C00293}" type="parTrans" cxnId="{1A3FD821-BE84-476D-9E38-9607EEE266BF}">
      <dgm:prSet/>
      <dgm:spPr/>
      <dgm:t>
        <a:bodyPr/>
        <a:lstStyle/>
        <a:p>
          <a:endParaRPr lang="en-US"/>
        </a:p>
      </dgm:t>
    </dgm:pt>
    <dgm:pt modelId="{D79F24A9-4210-4335-8BE9-CF7A95165350}" type="sibTrans" cxnId="{1A3FD821-BE84-476D-9E38-9607EEE266BF}">
      <dgm:prSet/>
      <dgm:spPr/>
      <dgm:t>
        <a:bodyPr/>
        <a:lstStyle/>
        <a:p>
          <a:endParaRPr lang="en-US"/>
        </a:p>
      </dgm:t>
    </dgm:pt>
    <dgm:pt modelId="{7E0EB538-B43B-41A1-83E7-B8AD1BC86122}">
      <dgm:prSet phldrT="[Text]" custT="1"/>
      <dgm:spPr/>
      <dgm:t>
        <a:bodyPr/>
        <a:lstStyle/>
        <a:p>
          <a:r>
            <a:rPr lang="en-US" sz="900" dirty="0"/>
            <a:t>DIGITAL ECOSYSTEM SETUP FOR SCALING THROUGH SALES, MARKETING &amp; TRIBE BUILDING</a:t>
          </a:r>
        </a:p>
      </dgm:t>
    </dgm:pt>
    <dgm:pt modelId="{55A8B915-A4A0-481D-94E7-3852257A3097}" type="parTrans" cxnId="{486EBC03-20F6-4B7B-B435-1D4FA126D4A2}">
      <dgm:prSet/>
      <dgm:spPr/>
      <dgm:t>
        <a:bodyPr/>
        <a:lstStyle/>
        <a:p>
          <a:endParaRPr lang="en-US"/>
        </a:p>
      </dgm:t>
    </dgm:pt>
    <dgm:pt modelId="{6BEB310B-105E-4D20-AFEC-36F62414B50C}" type="sibTrans" cxnId="{486EBC03-20F6-4B7B-B435-1D4FA126D4A2}">
      <dgm:prSet/>
      <dgm:spPr/>
      <dgm:t>
        <a:bodyPr/>
        <a:lstStyle/>
        <a:p>
          <a:endParaRPr lang="en-US"/>
        </a:p>
      </dgm:t>
    </dgm:pt>
    <dgm:pt modelId="{CC9BC225-F853-4371-A05E-D07E55679543}">
      <dgm:prSet phldrT="[Text]" custT="1"/>
      <dgm:spPr/>
      <dgm:t>
        <a:bodyPr/>
        <a:lstStyle/>
        <a:p>
          <a:r>
            <a:rPr lang="en-US" sz="900" dirty="0"/>
            <a:t>DIGITAL ASSET CREATION FOR MONETIZATION</a:t>
          </a:r>
        </a:p>
      </dgm:t>
    </dgm:pt>
    <dgm:pt modelId="{EDBBDF13-FF44-4CE9-9A57-0A2F993BEAA9}" type="parTrans" cxnId="{A684CCE0-4D6C-4DC3-B28D-2BB0B0D277B2}">
      <dgm:prSet/>
      <dgm:spPr/>
      <dgm:t>
        <a:bodyPr/>
        <a:lstStyle/>
        <a:p>
          <a:endParaRPr lang="en-US"/>
        </a:p>
      </dgm:t>
    </dgm:pt>
    <dgm:pt modelId="{A807C8E9-D6FA-4A71-88ED-9FC70BB53443}" type="sibTrans" cxnId="{A684CCE0-4D6C-4DC3-B28D-2BB0B0D277B2}">
      <dgm:prSet/>
      <dgm:spPr/>
      <dgm:t>
        <a:bodyPr/>
        <a:lstStyle/>
        <a:p>
          <a:endParaRPr lang="en-US"/>
        </a:p>
      </dgm:t>
    </dgm:pt>
    <dgm:pt modelId="{D6427A22-300D-41C1-967F-73EDE57068D0}">
      <dgm:prSet phldrT="[Text]" custT="1"/>
      <dgm:spPr/>
      <dgm:t>
        <a:bodyPr/>
        <a:lstStyle/>
        <a:p>
          <a:r>
            <a:rPr lang="en-US" sz="900" dirty="0"/>
            <a:t>DIGITAL ASSET FOR KNOWLEDGE BUSINESS, STRATEGY &amp; PLANNING</a:t>
          </a:r>
        </a:p>
      </dgm:t>
    </dgm:pt>
    <dgm:pt modelId="{31AF071B-17C9-413B-8EF0-2866B8E0475B}" type="parTrans" cxnId="{86D40944-15CA-453F-937E-35D67A8C5C5F}">
      <dgm:prSet/>
      <dgm:spPr/>
      <dgm:t>
        <a:bodyPr/>
        <a:lstStyle/>
        <a:p>
          <a:endParaRPr lang="en-US"/>
        </a:p>
      </dgm:t>
    </dgm:pt>
    <dgm:pt modelId="{35EC9F6D-1D34-4D93-AB97-6F86FE2F95E6}" type="sibTrans" cxnId="{86D40944-15CA-453F-937E-35D67A8C5C5F}">
      <dgm:prSet/>
      <dgm:spPr/>
      <dgm:t>
        <a:bodyPr/>
        <a:lstStyle/>
        <a:p>
          <a:endParaRPr lang="en-US"/>
        </a:p>
      </dgm:t>
    </dgm:pt>
    <dgm:pt modelId="{5DA72456-0EB3-4C87-A93B-EFE47489CC7C}">
      <dgm:prSet phldrT="[Text]" custT="1"/>
      <dgm:spPr/>
      <dgm:t>
        <a:bodyPr/>
        <a:lstStyle/>
        <a:p>
          <a:r>
            <a:rPr lang="en-US" sz="1200" b="1" dirty="0">
              <a:solidFill>
                <a:schemeClr val="accent2"/>
              </a:solidFill>
            </a:rPr>
            <a:t>P</a:t>
          </a:r>
          <a:r>
            <a:rPr lang="en-US" sz="1200" dirty="0">
              <a:solidFill>
                <a:schemeClr val="accent2"/>
              </a:solidFill>
            </a:rPr>
            <a:t>IONEERING &amp; PASSING THE LEGACY</a:t>
          </a:r>
        </a:p>
      </dgm:t>
    </dgm:pt>
    <dgm:pt modelId="{FA840B31-ABDC-457F-A445-1B38C8F4B074}" type="parTrans" cxnId="{1C217138-7B30-42BF-9819-25FC68016B5E}">
      <dgm:prSet/>
      <dgm:spPr/>
      <dgm:t>
        <a:bodyPr/>
        <a:lstStyle/>
        <a:p>
          <a:endParaRPr lang="en-US"/>
        </a:p>
      </dgm:t>
    </dgm:pt>
    <dgm:pt modelId="{2674D1CD-4AFF-4B06-9E1A-C555DC43BB0D}" type="sibTrans" cxnId="{1C217138-7B30-42BF-9819-25FC68016B5E}">
      <dgm:prSet/>
      <dgm:spPr/>
      <dgm:t>
        <a:bodyPr/>
        <a:lstStyle/>
        <a:p>
          <a:endParaRPr lang="en-US"/>
        </a:p>
      </dgm:t>
    </dgm:pt>
    <dgm:pt modelId="{FBF314E0-4F92-48DF-825A-D792B41984DB}">
      <dgm:prSet phldrT="[Text]" custT="1"/>
      <dgm:spPr/>
      <dgm:t>
        <a:bodyPr/>
        <a:lstStyle/>
        <a:p>
          <a:r>
            <a:rPr lang="en-US" sz="1200" b="1" dirty="0">
              <a:solidFill>
                <a:schemeClr val="accent2"/>
              </a:solidFill>
            </a:rPr>
            <a:t>U</a:t>
          </a:r>
          <a:r>
            <a:rPr lang="en-US" sz="1200" dirty="0">
              <a:solidFill>
                <a:schemeClr val="accent2"/>
              </a:solidFill>
            </a:rPr>
            <a:t>TILIZE &amp; DIVERSIFY</a:t>
          </a:r>
        </a:p>
      </dgm:t>
    </dgm:pt>
    <dgm:pt modelId="{B48F6D71-954A-43D8-9387-5735ECD0ADD1}" type="parTrans" cxnId="{D156935E-FDB1-4F08-A65A-F749FE18378B}">
      <dgm:prSet/>
      <dgm:spPr/>
      <dgm:t>
        <a:bodyPr/>
        <a:lstStyle/>
        <a:p>
          <a:endParaRPr lang="en-US"/>
        </a:p>
      </dgm:t>
    </dgm:pt>
    <dgm:pt modelId="{8DCA9BF9-1101-4D73-82FF-D1ECFD411B14}" type="sibTrans" cxnId="{D156935E-FDB1-4F08-A65A-F749FE18378B}">
      <dgm:prSet/>
      <dgm:spPr/>
      <dgm:t>
        <a:bodyPr/>
        <a:lstStyle/>
        <a:p>
          <a:endParaRPr lang="en-US"/>
        </a:p>
      </dgm:t>
    </dgm:pt>
    <dgm:pt modelId="{F6EFEB92-5E47-4209-A518-81B04B6E37A4}">
      <dgm:prSet phldrT="[Text]" custT="1"/>
      <dgm:spPr/>
      <dgm:t>
        <a:bodyPr/>
        <a:lstStyle/>
        <a:p>
          <a:r>
            <a:rPr lang="en-US" sz="1200" b="1" dirty="0">
              <a:solidFill>
                <a:schemeClr val="accent2"/>
              </a:solidFill>
            </a:rPr>
            <a:t>E</a:t>
          </a:r>
          <a:r>
            <a:rPr lang="en-US" sz="1200" dirty="0">
              <a:solidFill>
                <a:schemeClr val="accent2"/>
              </a:solidFill>
            </a:rPr>
            <a:t>ARNINGS  &amp; INCOME MANAGMENT</a:t>
          </a:r>
        </a:p>
      </dgm:t>
    </dgm:pt>
    <dgm:pt modelId="{9734BF77-420A-4CCA-A13D-CDCD1FA84A88}" type="parTrans" cxnId="{B4566003-44BC-4DCF-9895-E9701D04BC70}">
      <dgm:prSet/>
      <dgm:spPr/>
      <dgm:t>
        <a:bodyPr/>
        <a:lstStyle/>
        <a:p>
          <a:endParaRPr lang="en-US"/>
        </a:p>
      </dgm:t>
    </dgm:pt>
    <dgm:pt modelId="{FF378968-B729-4830-9BD2-D456871AF8F7}" type="sibTrans" cxnId="{B4566003-44BC-4DCF-9895-E9701D04BC70}">
      <dgm:prSet/>
      <dgm:spPr/>
      <dgm:t>
        <a:bodyPr/>
        <a:lstStyle/>
        <a:p>
          <a:endParaRPr lang="en-US"/>
        </a:p>
      </dgm:t>
    </dgm:pt>
    <dgm:pt modelId="{18E4B0BC-D440-4EFD-98B6-2E5B32F8C40E}">
      <dgm:prSet phldrT="[Text]" custT="1"/>
      <dgm:spPr/>
      <dgm:t>
        <a:bodyPr/>
        <a:lstStyle/>
        <a:p>
          <a:r>
            <a:rPr lang="en-US" sz="1200" b="1" dirty="0">
              <a:solidFill>
                <a:schemeClr val="accent2"/>
              </a:solidFill>
            </a:rPr>
            <a:t>S</a:t>
          </a:r>
          <a:r>
            <a:rPr lang="en-US" sz="1200" dirty="0">
              <a:solidFill>
                <a:schemeClr val="accent2"/>
              </a:solidFill>
            </a:rPr>
            <a:t>ALES &amp; MARKETING AS A SERVICE</a:t>
          </a:r>
        </a:p>
      </dgm:t>
    </dgm:pt>
    <dgm:pt modelId="{E2FCDCEB-4A09-4AAB-8D41-54447DBFBF6C}" type="parTrans" cxnId="{C60EFC11-E18B-4EEC-8AE1-F74BACDC4770}">
      <dgm:prSet/>
      <dgm:spPr/>
      <dgm:t>
        <a:bodyPr/>
        <a:lstStyle/>
        <a:p>
          <a:endParaRPr lang="en-US"/>
        </a:p>
      </dgm:t>
    </dgm:pt>
    <dgm:pt modelId="{687337E3-C93F-4314-9849-E1755DDC4C1C}" type="sibTrans" cxnId="{C60EFC11-E18B-4EEC-8AE1-F74BACDC4770}">
      <dgm:prSet/>
      <dgm:spPr/>
      <dgm:t>
        <a:bodyPr/>
        <a:lstStyle/>
        <a:p>
          <a:endParaRPr lang="en-US"/>
        </a:p>
      </dgm:t>
    </dgm:pt>
    <dgm:pt modelId="{8681B29D-96A2-4FAE-A98F-15A3B6FF4061}">
      <dgm:prSet phldrT="[Text]" custT="1"/>
      <dgm:spPr/>
      <dgm:t>
        <a:bodyPr/>
        <a:lstStyle/>
        <a:p>
          <a:r>
            <a:rPr lang="en-US" sz="1200" b="1" dirty="0">
              <a:solidFill>
                <a:schemeClr val="accent2"/>
              </a:solidFill>
            </a:rPr>
            <a:t>I</a:t>
          </a:r>
          <a:r>
            <a:rPr lang="en-US" sz="1200" dirty="0">
              <a:solidFill>
                <a:schemeClr val="accent2"/>
              </a:solidFill>
            </a:rPr>
            <a:t>NNOVATE &amp; CREATE</a:t>
          </a:r>
        </a:p>
      </dgm:t>
    </dgm:pt>
    <dgm:pt modelId="{5E60E51B-22F5-43EE-8987-5671A31ABFC4}" type="parTrans" cxnId="{508F768E-3C31-4F66-91F8-1D77CC4546D2}">
      <dgm:prSet/>
      <dgm:spPr/>
      <dgm:t>
        <a:bodyPr/>
        <a:lstStyle/>
        <a:p>
          <a:endParaRPr lang="en-US"/>
        </a:p>
      </dgm:t>
    </dgm:pt>
    <dgm:pt modelId="{1A571020-E09E-4BFE-A802-FD017F222020}" type="sibTrans" cxnId="{508F768E-3C31-4F66-91F8-1D77CC4546D2}">
      <dgm:prSet/>
      <dgm:spPr/>
      <dgm:t>
        <a:bodyPr/>
        <a:lstStyle/>
        <a:p>
          <a:endParaRPr lang="en-US"/>
        </a:p>
      </dgm:t>
    </dgm:pt>
    <dgm:pt modelId="{42A5508F-3B5B-4729-BA4D-73BFD9707F11}">
      <dgm:prSet phldrT="[Text]" custT="1"/>
      <dgm:spPr/>
      <dgm:t>
        <a:bodyPr/>
        <a:lstStyle/>
        <a:p>
          <a:r>
            <a:rPr lang="en-US" sz="1200" b="1" dirty="0">
              <a:solidFill>
                <a:schemeClr val="accent2"/>
              </a:solidFill>
            </a:rPr>
            <a:t>R</a:t>
          </a:r>
          <a:r>
            <a:rPr lang="en-US" sz="1200" dirty="0">
              <a:solidFill>
                <a:schemeClr val="accent2"/>
              </a:solidFill>
            </a:rPr>
            <a:t>ESULT PLANNING</a:t>
          </a:r>
        </a:p>
      </dgm:t>
    </dgm:pt>
    <dgm:pt modelId="{1EC3FC93-C968-4473-93E5-6B97C46842CA}" type="parTrans" cxnId="{7C6762B8-EDB6-445B-B94C-8D83D2F73A5D}">
      <dgm:prSet/>
      <dgm:spPr/>
      <dgm:t>
        <a:bodyPr/>
        <a:lstStyle/>
        <a:p>
          <a:endParaRPr lang="en-US"/>
        </a:p>
      </dgm:t>
    </dgm:pt>
    <dgm:pt modelId="{69BC85CC-9283-41A2-AAF0-535799AE1D6B}" type="sibTrans" cxnId="{7C6762B8-EDB6-445B-B94C-8D83D2F73A5D}">
      <dgm:prSet/>
      <dgm:spPr/>
      <dgm:t>
        <a:bodyPr/>
        <a:lstStyle/>
        <a:p>
          <a:endParaRPr lang="en-US"/>
        </a:p>
      </dgm:t>
    </dgm:pt>
    <dgm:pt modelId="{BDB459D9-5296-4BED-845F-97BA53247614}" type="pres">
      <dgm:prSet presAssocID="{90A8D814-A1F0-45D5-88FE-6E22631BC872}" presName="Name0" presStyleCnt="0">
        <dgm:presLayoutVars>
          <dgm:chMax/>
          <dgm:chPref val="3"/>
          <dgm:dir/>
          <dgm:animOne val="branch"/>
          <dgm:animLvl val="lvl"/>
        </dgm:presLayoutVars>
      </dgm:prSet>
      <dgm:spPr/>
    </dgm:pt>
    <dgm:pt modelId="{7CE14171-2B78-4D28-BD3D-F2F5A35E4E29}" type="pres">
      <dgm:prSet presAssocID="{9DDCE0D0-BED3-4803-8F1E-1093F922C3D3}" presName="composite" presStyleCnt="0"/>
      <dgm:spPr/>
    </dgm:pt>
    <dgm:pt modelId="{D895A512-7ABA-438B-9B7E-BBEFE0976719}" type="pres">
      <dgm:prSet presAssocID="{9DDCE0D0-BED3-4803-8F1E-1093F922C3D3}" presName="FirstChild" presStyleLbl="revTx" presStyleIdx="0" presStyleCnt="12">
        <dgm:presLayoutVars>
          <dgm:chMax val="0"/>
          <dgm:chPref val="0"/>
          <dgm:bulletEnabled val="1"/>
        </dgm:presLayoutVars>
      </dgm:prSet>
      <dgm:spPr/>
    </dgm:pt>
    <dgm:pt modelId="{80789309-75C4-4F01-AB95-91C1E8D6225D}" type="pres">
      <dgm:prSet presAssocID="{9DDCE0D0-BED3-4803-8F1E-1093F922C3D3}" presName="Parent" presStyleLbl="alignNode1" presStyleIdx="0" presStyleCnt="6">
        <dgm:presLayoutVars>
          <dgm:chMax val="3"/>
          <dgm:chPref val="3"/>
          <dgm:bulletEnabled val="1"/>
        </dgm:presLayoutVars>
      </dgm:prSet>
      <dgm:spPr/>
    </dgm:pt>
    <dgm:pt modelId="{9A7CEE33-2B50-4AB8-9D48-6316E4DCF26B}" type="pres">
      <dgm:prSet presAssocID="{9DDCE0D0-BED3-4803-8F1E-1093F922C3D3}" presName="Accent" presStyleLbl="parChTrans1D1" presStyleIdx="0" presStyleCnt="6"/>
      <dgm:spPr/>
    </dgm:pt>
    <dgm:pt modelId="{F7105C47-FE5F-4F8C-863E-33BCF91294B4}" type="pres">
      <dgm:prSet presAssocID="{9DDCE0D0-BED3-4803-8F1E-1093F922C3D3}" presName="Child" presStyleLbl="revTx" presStyleIdx="1" presStyleCnt="12">
        <dgm:presLayoutVars>
          <dgm:chMax val="0"/>
          <dgm:chPref val="0"/>
          <dgm:bulletEnabled val="1"/>
        </dgm:presLayoutVars>
      </dgm:prSet>
      <dgm:spPr/>
    </dgm:pt>
    <dgm:pt modelId="{F990E6D2-1FAC-479E-994E-B47946CA727C}" type="pres">
      <dgm:prSet presAssocID="{984929C3-9345-41AB-A68C-6B0AF4C9717A}" presName="sibTrans" presStyleCnt="0"/>
      <dgm:spPr/>
    </dgm:pt>
    <dgm:pt modelId="{1955562C-CDE6-47FF-ADD3-39290CFFDAD4}" type="pres">
      <dgm:prSet presAssocID="{EF3B6A2E-E7D0-40AB-B9FB-295221BC1849}" presName="composite" presStyleCnt="0"/>
      <dgm:spPr/>
    </dgm:pt>
    <dgm:pt modelId="{144138D8-2322-41F1-85C4-EF5F94243526}" type="pres">
      <dgm:prSet presAssocID="{EF3B6A2E-E7D0-40AB-B9FB-295221BC1849}" presName="FirstChild" presStyleLbl="revTx" presStyleIdx="2" presStyleCnt="12">
        <dgm:presLayoutVars>
          <dgm:chMax val="0"/>
          <dgm:chPref val="0"/>
          <dgm:bulletEnabled val="1"/>
        </dgm:presLayoutVars>
      </dgm:prSet>
      <dgm:spPr/>
    </dgm:pt>
    <dgm:pt modelId="{2E0DA9E1-9645-4906-88AB-B0B9630BE63E}" type="pres">
      <dgm:prSet presAssocID="{EF3B6A2E-E7D0-40AB-B9FB-295221BC1849}" presName="Parent" presStyleLbl="alignNode1" presStyleIdx="1" presStyleCnt="6">
        <dgm:presLayoutVars>
          <dgm:chMax val="3"/>
          <dgm:chPref val="3"/>
          <dgm:bulletEnabled val="1"/>
        </dgm:presLayoutVars>
      </dgm:prSet>
      <dgm:spPr/>
    </dgm:pt>
    <dgm:pt modelId="{41CFC232-B613-49B9-B68D-C1D501FDB929}" type="pres">
      <dgm:prSet presAssocID="{EF3B6A2E-E7D0-40AB-B9FB-295221BC1849}" presName="Accent" presStyleLbl="parChTrans1D1" presStyleIdx="1" presStyleCnt="6"/>
      <dgm:spPr/>
    </dgm:pt>
    <dgm:pt modelId="{3232193C-908A-4243-9A03-BB5B271864AF}" type="pres">
      <dgm:prSet presAssocID="{EF3B6A2E-E7D0-40AB-B9FB-295221BC1849}" presName="Child" presStyleLbl="revTx" presStyleIdx="3" presStyleCnt="12">
        <dgm:presLayoutVars>
          <dgm:chMax val="0"/>
          <dgm:chPref val="0"/>
          <dgm:bulletEnabled val="1"/>
        </dgm:presLayoutVars>
      </dgm:prSet>
      <dgm:spPr/>
    </dgm:pt>
    <dgm:pt modelId="{14E1BB7B-25DA-4301-89CC-B9D4376B31BE}" type="pres">
      <dgm:prSet presAssocID="{B6E49F56-2837-42EB-8507-0A98EEF15E52}" presName="sibTrans" presStyleCnt="0"/>
      <dgm:spPr/>
    </dgm:pt>
    <dgm:pt modelId="{22BE30DF-C54C-4F99-8DED-D7C3F203E0F1}" type="pres">
      <dgm:prSet presAssocID="{E7F6D95F-71E2-4353-82CC-03D66F83D133}" presName="composite" presStyleCnt="0"/>
      <dgm:spPr/>
    </dgm:pt>
    <dgm:pt modelId="{465DAEF7-C41A-4EA0-86E9-974561479E1B}" type="pres">
      <dgm:prSet presAssocID="{E7F6D95F-71E2-4353-82CC-03D66F83D133}" presName="FirstChild" presStyleLbl="revTx" presStyleIdx="4" presStyleCnt="12">
        <dgm:presLayoutVars>
          <dgm:chMax val="0"/>
          <dgm:chPref val="0"/>
          <dgm:bulletEnabled val="1"/>
        </dgm:presLayoutVars>
      </dgm:prSet>
      <dgm:spPr/>
    </dgm:pt>
    <dgm:pt modelId="{14AD958D-8657-44BE-9003-969A970354DE}" type="pres">
      <dgm:prSet presAssocID="{E7F6D95F-71E2-4353-82CC-03D66F83D133}" presName="Parent" presStyleLbl="alignNode1" presStyleIdx="2" presStyleCnt="6">
        <dgm:presLayoutVars>
          <dgm:chMax val="3"/>
          <dgm:chPref val="3"/>
          <dgm:bulletEnabled val="1"/>
        </dgm:presLayoutVars>
      </dgm:prSet>
      <dgm:spPr/>
    </dgm:pt>
    <dgm:pt modelId="{6EAECECB-5A4D-4CD0-9495-0F3C03916932}" type="pres">
      <dgm:prSet presAssocID="{E7F6D95F-71E2-4353-82CC-03D66F83D133}" presName="Accent" presStyleLbl="parChTrans1D1" presStyleIdx="2" presStyleCnt="6"/>
      <dgm:spPr/>
    </dgm:pt>
    <dgm:pt modelId="{681066CE-9C37-4FD5-BC76-E0943AF3159B}" type="pres">
      <dgm:prSet presAssocID="{E7F6D95F-71E2-4353-82CC-03D66F83D133}" presName="Child" presStyleLbl="revTx" presStyleIdx="5" presStyleCnt="12">
        <dgm:presLayoutVars>
          <dgm:chMax val="0"/>
          <dgm:chPref val="0"/>
          <dgm:bulletEnabled val="1"/>
        </dgm:presLayoutVars>
      </dgm:prSet>
      <dgm:spPr/>
    </dgm:pt>
    <dgm:pt modelId="{A43693FE-14DD-486F-82C2-7AD1DA268EC8}" type="pres">
      <dgm:prSet presAssocID="{FA151BD0-80F9-4F4B-A2B2-A98E60774BEA}" presName="sibTrans" presStyleCnt="0"/>
      <dgm:spPr/>
    </dgm:pt>
    <dgm:pt modelId="{D3259D63-618F-4B3B-B048-1DAB030F83CD}" type="pres">
      <dgm:prSet presAssocID="{87752A1E-454C-4132-A5EB-5EBA5A20324E}" presName="composite" presStyleCnt="0"/>
      <dgm:spPr/>
    </dgm:pt>
    <dgm:pt modelId="{A4D14644-8AD1-4AD1-B610-704D03DDA39D}" type="pres">
      <dgm:prSet presAssocID="{87752A1E-454C-4132-A5EB-5EBA5A20324E}" presName="FirstChild" presStyleLbl="revTx" presStyleIdx="6" presStyleCnt="12">
        <dgm:presLayoutVars>
          <dgm:chMax val="0"/>
          <dgm:chPref val="0"/>
          <dgm:bulletEnabled val="1"/>
        </dgm:presLayoutVars>
      </dgm:prSet>
      <dgm:spPr/>
    </dgm:pt>
    <dgm:pt modelId="{983B1ECB-AA7F-473C-BA13-729308A29F23}" type="pres">
      <dgm:prSet presAssocID="{87752A1E-454C-4132-A5EB-5EBA5A20324E}" presName="Parent" presStyleLbl="alignNode1" presStyleIdx="3" presStyleCnt="6">
        <dgm:presLayoutVars>
          <dgm:chMax val="3"/>
          <dgm:chPref val="3"/>
          <dgm:bulletEnabled val="1"/>
        </dgm:presLayoutVars>
      </dgm:prSet>
      <dgm:spPr/>
    </dgm:pt>
    <dgm:pt modelId="{29B49254-2F39-496D-940F-2786339C0F40}" type="pres">
      <dgm:prSet presAssocID="{87752A1E-454C-4132-A5EB-5EBA5A20324E}" presName="Accent" presStyleLbl="parChTrans1D1" presStyleIdx="3" presStyleCnt="6"/>
      <dgm:spPr/>
    </dgm:pt>
    <dgm:pt modelId="{3922E645-0B8F-4B73-B9AD-75E487A32E52}" type="pres">
      <dgm:prSet presAssocID="{87752A1E-454C-4132-A5EB-5EBA5A20324E}" presName="Child" presStyleLbl="revTx" presStyleIdx="7" presStyleCnt="12">
        <dgm:presLayoutVars>
          <dgm:chMax val="0"/>
          <dgm:chPref val="0"/>
          <dgm:bulletEnabled val="1"/>
        </dgm:presLayoutVars>
      </dgm:prSet>
      <dgm:spPr/>
    </dgm:pt>
    <dgm:pt modelId="{093BA540-64EC-49A3-BD07-82FE63787390}" type="pres">
      <dgm:prSet presAssocID="{EAB038EA-E439-4C15-833A-FD47A84E3002}" presName="sibTrans" presStyleCnt="0"/>
      <dgm:spPr/>
    </dgm:pt>
    <dgm:pt modelId="{FCFEFA1A-C139-4DD5-AFBD-3BD1FC8373BE}" type="pres">
      <dgm:prSet presAssocID="{F1B23956-6638-4CEE-B9FC-F5FE9581A6CB}" presName="composite" presStyleCnt="0"/>
      <dgm:spPr/>
    </dgm:pt>
    <dgm:pt modelId="{52C948FF-57D3-41CE-BE38-B03AB297F937}" type="pres">
      <dgm:prSet presAssocID="{F1B23956-6638-4CEE-B9FC-F5FE9581A6CB}" presName="FirstChild" presStyleLbl="revTx" presStyleIdx="8" presStyleCnt="12">
        <dgm:presLayoutVars>
          <dgm:chMax val="0"/>
          <dgm:chPref val="0"/>
          <dgm:bulletEnabled val="1"/>
        </dgm:presLayoutVars>
      </dgm:prSet>
      <dgm:spPr/>
    </dgm:pt>
    <dgm:pt modelId="{9CAB4385-0247-421C-8EDA-79FF17718214}" type="pres">
      <dgm:prSet presAssocID="{F1B23956-6638-4CEE-B9FC-F5FE9581A6CB}" presName="Parent" presStyleLbl="alignNode1" presStyleIdx="4" presStyleCnt="6">
        <dgm:presLayoutVars>
          <dgm:chMax val="3"/>
          <dgm:chPref val="3"/>
          <dgm:bulletEnabled val="1"/>
        </dgm:presLayoutVars>
      </dgm:prSet>
      <dgm:spPr/>
    </dgm:pt>
    <dgm:pt modelId="{CE6DC371-3954-4540-B19E-6DC45990350F}" type="pres">
      <dgm:prSet presAssocID="{F1B23956-6638-4CEE-B9FC-F5FE9581A6CB}" presName="Accent" presStyleLbl="parChTrans1D1" presStyleIdx="4" presStyleCnt="6"/>
      <dgm:spPr/>
    </dgm:pt>
    <dgm:pt modelId="{D6509921-2DF1-48FF-9F44-E436A6681ECF}" type="pres">
      <dgm:prSet presAssocID="{F1B23956-6638-4CEE-B9FC-F5FE9581A6CB}" presName="Child" presStyleLbl="revTx" presStyleIdx="9" presStyleCnt="12">
        <dgm:presLayoutVars>
          <dgm:chMax val="0"/>
          <dgm:chPref val="0"/>
          <dgm:bulletEnabled val="1"/>
        </dgm:presLayoutVars>
      </dgm:prSet>
      <dgm:spPr/>
    </dgm:pt>
    <dgm:pt modelId="{0EE4D5F6-33E5-45C2-8142-430E385E332B}" type="pres">
      <dgm:prSet presAssocID="{1D79A635-DC8B-49A2-A2A7-FAF1484816F5}" presName="sibTrans" presStyleCnt="0"/>
      <dgm:spPr/>
    </dgm:pt>
    <dgm:pt modelId="{4D331246-910B-424B-9C1F-77FC7939A730}" type="pres">
      <dgm:prSet presAssocID="{6EE1481F-CA3D-46E4-8AF1-C6E9B1914F51}" presName="composite" presStyleCnt="0"/>
      <dgm:spPr/>
    </dgm:pt>
    <dgm:pt modelId="{D38C28C9-3D68-4710-8D30-C1AB7D17D7B0}" type="pres">
      <dgm:prSet presAssocID="{6EE1481F-CA3D-46E4-8AF1-C6E9B1914F51}" presName="FirstChild" presStyleLbl="revTx" presStyleIdx="10" presStyleCnt="12">
        <dgm:presLayoutVars>
          <dgm:chMax val="0"/>
          <dgm:chPref val="0"/>
          <dgm:bulletEnabled val="1"/>
        </dgm:presLayoutVars>
      </dgm:prSet>
      <dgm:spPr/>
    </dgm:pt>
    <dgm:pt modelId="{5146D7D4-5EFB-418A-A7D0-95A3DBFDEF41}" type="pres">
      <dgm:prSet presAssocID="{6EE1481F-CA3D-46E4-8AF1-C6E9B1914F51}" presName="Parent" presStyleLbl="alignNode1" presStyleIdx="5" presStyleCnt="6">
        <dgm:presLayoutVars>
          <dgm:chMax val="3"/>
          <dgm:chPref val="3"/>
          <dgm:bulletEnabled val="1"/>
        </dgm:presLayoutVars>
      </dgm:prSet>
      <dgm:spPr/>
    </dgm:pt>
    <dgm:pt modelId="{3F93B7E2-F2D0-4B15-93A1-F2FA7B3CB8D3}" type="pres">
      <dgm:prSet presAssocID="{6EE1481F-CA3D-46E4-8AF1-C6E9B1914F51}" presName="Accent" presStyleLbl="parChTrans1D1" presStyleIdx="5" presStyleCnt="6"/>
      <dgm:spPr/>
    </dgm:pt>
    <dgm:pt modelId="{BB80F9AF-01F4-430C-BFA4-DAF726CDA0A3}" type="pres">
      <dgm:prSet presAssocID="{6EE1481F-CA3D-46E4-8AF1-C6E9B1914F51}" presName="Child" presStyleLbl="revTx" presStyleIdx="11" presStyleCnt="12">
        <dgm:presLayoutVars>
          <dgm:chMax val="0"/>
          <dgm:chPref val="0"/>
          <dgm:bulletEnabled val="1"/>
        </dgm:presLayoutVars>
      </dgm:prSet>
      <dgm:spPr/>
    </dgm:pt>
  </dgm:ptLst>
  <dgm:cxnLst>
    <dgm:cxn modelId="{B4566003-44BC-4DCF-9895-E9701D04BC70}" srcId="{E7F6D95F-71E2-4353-82CC-03D66F83D133}" destId="{F6EFEB92-5E47-4209-A518-81B04B6E37A4}" srcOrd="0" destOrd="0" parTransId="{9734BF77-420A-4CCA-A13D-CDCD1FA84A88}" sibTransId="{FF378968-B729-4830-9BD2-D456871AF8F7}"/>
    <dgm:cxn modelId="{486EBC03-20F6-4B7B-B435-1D4FA126D4A2}" srcId="{87752A1E-454C-4132-A5EB-5EBA5A20324E}" destId="{7E0EB538-B43B-41A1-83E7-B8AD1BC86122}" srcOrd="1" destOrd="0" parTransId="{55A8B915-A4A0-481D-94E7-3852257A3097}" sibTransId="{6BEB310B-105E-4D20-AFEC-36F62414B50C}"/>
    <dgm:cxn modelId="{DD2C1304-9172-41C1-A833-448A10255E8B}" type="presOf" srcId="{FBF314E0-4F92-48DF-825A-D792B41984DB}" destId="{144138D8-2322-41F1-85C4-EF5F94243526}" srcOrd="0" destOrd="0" presId="urn:microsoft.com/office/officeart/2011/layout/TabList"/>
    <dgm:cxn modelId="{0B35740C-AAAC-4BB0-A6A1-7407D4AA90D4}" type="presOf" srcId="{E7F6D95F-71E2-4353-82CC-03D66F83D133}" destId="{14AD958D-8657-44BE-9003-969A970354DE}" srcOrd="0" destOrd="0" presId="urn:microsoft.com/office/officeart/2011/layout/TabList"/>
    <dgm:cxn modelId="{C60EFC11-E18B-4EEC-8AE1-F74BACDC4770}" srcId="{87752A1E-454C-4132-A5EB-5EBA5A20324E}" destId="{18E4B0BC-D440-4EFD-98B6-2E5B32F8C40E}" srcOrd="0" destOrd="0" parTransId="{E2FCDCEB-4A09-4AAB-8D41-54447DBFBF6C}" sibTransId="{687337E3-C93F-4314-9849-E1755DDC4C1C}"/>
    <dgm:cxn modelId="{C36A8F1C-4548-4DF9-B6E6-301B440EA228}" type="presOf" srcId="{7E0EB538-B43B-41A1-83E7-B8AD1BC86122}" destId="{3922E645-0B8F-4B73-B9AD-75E487A32E52}" srcOrd="0" destOrd="0" presId="urn:microsoft.com/office/officeart/2011/layout/TabList"/>
    <dgm:cxn modelId="{5541D01D-CDDE-4958-8166-4570C0D9B321}" type="presOf" srcId="{18E4B0BC-D440-4EFD-98B6-2E5B32F8C40E}" destId="{A4D14644-8AD1-4AD1-B610-704D03DDA39D}" srcOrd="0" destOrd="0" presId="urn:microsoft.com/office/officeart/2011/layout/TabList"/>
    <dgm:cxn modelId="{DCF61320-E397-4649-B72B-A7DA205D2D4E}" type="presOf" srcId="{0DBAD1AF-95EE-4780-9CA6-3A9BDBD8318F}" destId="{F7105C47-FE5F-4F8C-863E-33BCF91294B4}" srcOrd="0" destOrd="0" presId="urn:microsoft.com/office/officeart/2011/layout/TabList"/>
    <dgm:cxn modelId="{1A3FD821-BE84-476D-9E38-9607EEE266BF}" srcId="{90A8D814-A1F0-45D5-88FE-6E22631BC872}" destId="{6EE1481F-CA3D-46E4-8AF1-C6E9B1914F51}" srcOrd="5" destOrd="0" parTransId="{B7BA6548-09F9-4374-8B77-F50412C00293}" sibTransId="{D79F24A9-4210-4335-8BE9-CF7A95165350}"/>
    <dgm:cxn modelId="{A62A1D2A-4100-47B3-9805-C2006D93C1F5}" srcId="{90A8D814-A1F0-45D5-88FE-6E22631BC872}" destId="{EF3B6A2E-E7D0-40AB-B9FB-295221BC1849}" srcOrd="1" destOrd="0" parTransId="{7D90DA7D-0F44-4120-97EE-27F7132BF360}" sibTransId="{B6E49F56-2837-42EB-8507-0A98EEF15E52}"/>
    <dgm:cxn modelId="{29563D31-502A-46D9-9096-129EB4B26A71}" type="presOf" srcId="{90A8D814-A1F0-45D5-88FE-6E22631BC872}" destId="{BDB459D9-5296-4BED-845F-97BA53247614}" srcOrd="0" destOrd="0" presId="urn:microsoft.com/office/officeart/2011/layout/TabList"/>
    <dgm:cxn modelId="{8B7F4C32-16A9-484E-A81A-0930C382CC20}" srcId="{E7F6D95F-71E2-4353-82CC-03D66F83D133}" destId="{21C9C8FD-D7A1-444B-8739-8AFA4C2E4716}" srcOrd="1" destOrd="0" parTransId="{80B2EAEA-70C6-4AC1-BB25-2510ECCD6703}" sibTransId="{78F45056-CB17-44B2-BC0D-61AD57306015}"/>
    <dgm:cxn modelId="{1C217138-7B30-42BF-9819-25FC68016B5E}" srcId="{9DDCE0D0-BED3-4803-8F1E-1093F922C3D3}" destId="{5DA72456-0EB3-4C87-A93B-EFE47489CC7C}" srcOrd="0" destOrd="0" parTransId="{FA840B31-ABDC-457F-A445-1B38C8F4B074}" sibTransId="{2674D1CD-4AFF-4B06-9E1A-C555DC43BB0D}"/>
    <dgm:cxn modelId="{F926DE3F-A162-443A-ACAF-492CFDA3263B}" srcId="{EF3B6A2E-E7D0-40AB-B9FB-295221BC1849}" destId="{44DB4054-2A7E-4B70-9D03-0C80BAFAE1AF}" srcOrd="1" destOrd="0" parTransId="{AD261943-2AD7-42CA-B5AF-808C7153A7EC}" sibTransId="{EE1CF7EF-FF61-4E15-A340-5EC8D5777321}"/>
    <dgm:cxn modelId="{F1E6815C-F920-4471-AE3D-50D0353A99F3}" type="presOf" srcId="{EF3B6A2E-E7D0-40AB-B9FB-295221BC1849}" destId="{2E0DA9E1-9645-4906-88AB-B0B9630BE63E}" srcOrd="0" destOrd="0" presId="urn:microsoft.com/office/officeart/2011/layout/TabList"/>
    <dgm:cxn modelId="{D156935E-FDB1-4F08-A65A-F749FE18378B}" srcId="{EF3B6A2E-E7D0-40AB-B9FB-295221BC1849}" destId="{FBF314E0-4F92-48DF-825A-D792B41984DB}" srcOrd="0" destOrd="0" parTransId="{B48F6D71-954A-43D8-9387-5735ECD0ADD1}" sibTransId="{8DCA9BF9-1101-4D73-82FF-D1ECFD411B14}"/>
    <dgm:cxn modelId="{86D40944-15CA-453F-937E-35D67A8C5C5F}" srcId="{6EE1481F-CA3D-46E4-8AF1-C6E9B1914F51}" destId="{D6427A22-300D-41C1-967F-73EDE57068D0}" srcOrd="1" destOrd="0" parTransId="{31AF071B-17C9-413B-8EF0-2866B8E0475B}" sibTransId="{35EC9F6D-1D34-4D93-AB97-6F86FE2F95E6}"/>
    <dgm:cxn modelId="{58CE4F44-981E-4C75-B5D9-3A31CD961805}" type="presOf" srcId="{F6EFEB92-5E47-4209-A518-81B04B6E37A4}" destId="{465DAEF7-C41A-4EA0-86E9-974561479E1B}" srcOrd="0" destOrd="0" presId="urn:microsoft.com/office/officeart/2011/layout/TabList"/>
    <dgm:cxn modelId="{16D85670-DD18-4F17-9D70-F8D33DC4876C}" type="presOf" srcId="{F1B23956-6638-4CEE-B9FC-F5FE9581A6CB}" destId="{9CAB4385-0247-421C-8EDA-79FF17718214}" srcOrd="0" destOrd="0" presId="urn:microsoft.com/office/officeart/2011/layout/TabList"/>
    <dgm:cxn modelId="{3235E775-E76E-4106-88D9-8962E85E6F1D}" type="presOf" srcId="{44DB4054-2A7E-4B70-9D03-0C80BAFAE1AF}" destId="{3232193C-908A-4243-9A03-BB5B271864AF}" srcOrd="0" destOrd="0" presId="urn:microsoft.com/office/officeart/2011/layout/TabList"/>
    <dgm:cxn modelId="{99CB3283-A501-405B-8638-70B92E15C5C9}" type="presOf" srcId="{9DDCE0D0-BED3-4803-8F1E-1093F922C3D3}" destId="{80789309-75C4-4F01-AB95-91C1E8D6225D}" srcOrd="0" destOrd="0" presId="urn:microsoft.com/office/officeart/2011/layout/TabList"/>
    <dgm:cxn modelId="{508F768E-3C31-4F66-91F8-1D77CC4546D2}" srcId="{F1B23956-6638-4CEE-B9FC-F5FE9581A6CB}" destId="{8681B29D-96A2-4FAE-A98F-15A3B6FF4061}" srcOrd="0" destOrd="0" parTransId="{5E60E51B-22F5-43EE-8987-5671A31ABFC4}" sibTransId="{1A571020-E09E-4BFE-A802-FD017F222020}"/>
    <dgm:cxn modelId="{F9946593-3661-425C-B864-616109C2DED6}" type="presOf" srcId="{21C9C8FD-D7A1-444B-8739-8AFA4C2E4716}" destId="{681066CE-9C37-4FD5-BC76-E0943AF3159B}" srcOrd="0" destOrd="0" presId="urn:microsoft.com/office/officeart/2011/layout/TabList"/>
    <dgm:cxn modelId="{9CFE69A3-B10C-4F8C-B1DF-84D67EFD26EA}" srcId="{90A8D814-A1F0-45D5-88FE-6E22631BC872}" destId="{E7F6D95F-71E2-4353-82CC-03D66F83D133}" srcOrd="2" destOrd="0" parTransId="{C06B7303-0B80-4EE2-9A8B-9E36CE68BBE7}" sibTransId="{FA151BD0-80F9-4F4B-A2B2-A98E60774BEA}"/>
    <dgm:cxn modelId="{F03B4AA4-EE6A-4761-9D3A-B14D87284D53}" srcId="{90A8D814-A1F0-45D5-88FE-6E22631BC872}" destId="{F1B23956-6638-4CEE-B9FC-F5FE9581A6CB}" srcOrd="4" destOrd="0" parTransId="{0F7FE04E-4310-4408-9B54-CE782FCDA7EC}" sibTransId="{1D79A635-DC8B-49A2-A2A7-FAF1484816F5}"/>
    <dgm:cxn modelId="{A8C56EB0-70E8-4749-8602-134C57E3F135}" type="presOf" srcId="{D6427A22-300D-41C1-967F-73EDE57068D0}" destId="{BB80F9AF-01F4-430C-BFA4-DAF726CDA0A3}" srcOrd="0" destOrd="0" presId="urn:microsoft.com/office/officeart/2011/layout/TabList"/>
    <dgm:cxn modelId="{6A3D32B1-0CDD-4838-9DBA-B4DB23891FC9}" type="presOf" srcId="{5DA72456-0EB3-4C87-A93B-EFE47489CC7C}" destId="{D895A512-7ABA-438B-9B7E-BBEFE0976719}" srcOrd="0" destOrd="0" presId="urn:microsoft.com/office/officeart/2011/layout/TabList"/>
    <dgm:cxn modelId="{A0C934B7-E79C-49FD-8BAA-206ECE06652A}" srcId="{90A8D814-A1F0-45D5-88FE-6E22631BC872}" destId="{87752A1E-454C-4132-A5EB-5EBA5A20324E}" srcOrd="3" destOrd="0" parTransId="{6E493877-BB2B-4286-827C-B7066387C370}" sibTransId="{EAB038EA-E439-4C15-833A-FD47A84E3002}"/>
    <dgm:cxn modelId="{7C6762B8-EDB6-445B-B94C-8D83D2F73A5D}" srcId="{6EE1481F-CA3D-46E4-8AF1-C6E9B1914F51}" destId="{42A5508F-3B5B-4729-BA4D-73BFD9707F11}" srcOrd="0" destOrd="0" parTransId="{1EC3FC93-C968-4473-93E5-6B97C46842CA}" sibTransId="{69BC85CC-9283-41A2-AAF0-535799AE1D6B}"/>
    <dgm:cxn modelId="{2F4991C6-5D86-4936-BD80-AA2F9ECF2FC3}" type="presOf" srcId="{8681B29D-96A2-4FAE-A98F-15A3B6FF4061}" destId="{52C948FF-57D3-41CE-BE38-B03AB297F937}" srcOrd="0" destOrd="0" presId="urn:microsoft.com/office/officeart/2011/layout/TabList"/>
    <dgm:cxn modelId="{3518A8C8-3D6A-499A-8766-C35DF920D5E5}" type="presOf" srcId="{6EE1481F-CA3D-46E4-8AF1-C6E9B1914F51}" destId="{5146D7D4-5EFB-418A-A7D0-95A3DBFDEF41}" srcOrd="0" destOrd="0" presId="urn:microsoft.com/office/officeart/2011/layout/TabList"/>
    <dgm:cxn modelId="{31CB9BCC-A15D-48D5-8E90-8B21BEC9BADA}" srcId="{9DDCE0D0-BED3-4803-8F1E-1093F922C3D3}" destId="{0DBAD1AF-95EE-4780-9CA6-3A9BDBD8318F}" srcOrd="1" destOrd="0" parTransId="{23D539DE-F97D-454A-8BF6-589DDC67C699}" sibTransId="{8F941CDC-CA83-422E-A18C-1A1B0D39B3AF}"/>
    <dgm:cxn modelId="{8CA4D7CD-5081-47EB-8812-16A3029D4E54}" type="presOf" srcId="{CC9BC225-F853-4371-A05E-D07E55679543}" destId="{D6509921-2DF1-48FF-9F44-E436A6681ECF}" srcOrd="0" destOrd="0" presId="urn:microsoft.com/office/officeart/2011/layout/TabList"/>
    <dgm:cxn modelId="{A684CCE0-4D6C-4DC3-B28D-2BB0B0D277B2}" srcId="{F1B23956-6638-4CEE-B9FC-F5FE9581A6CB}" destId="{CC9BC225-F853-4371-A05E-D07E55679543}" srcOrd="1" destOrd="0" parTransId="{EDBBDF13-FF44-4CE9-9A57-0A2F993BEAA9}" sibTransId="{A807C8E9-D6FA-4A71-88ED-9FC70BB53443}"/>
    <dgm:cxn modelId="{229CE6E4-EEDC-44D1-A987-BC7D74F3B01A}" type="presOf" srcId="{42A5508F-3B5B-4729-BA4D-73BFD9707F11}" destId="{D38C28C9-3D68-4710-8D30-C1AB7D17D7B0}" srcOrd="0" destOrd="0" presId="urn:microsoft.com/office/officeart/2011/layout/TabList"/>
    <dgm:cxn modelId="{E8464AEE-90E9-443A-BE88-2B46C5DB963C}" type="presOf" srcId="{87752A1E-454C-4132-A5EB-5EBA5A20324E}" destId="{983B1ECB-AA7F-473C-BA13-729308A29F23}" srcOrd="0" destOrd="0" presId="urn:microsoft.com/office/officeart/2011/layout/TabList"/>
    <dgm:cxn modelId="{8C57FFEE-0994-45D5-821C-051F8C2C0282}" srcId="{90A8D814-A1F0-45D5-88FE-6E22631BC872}" destId="{9DDCE0D0-BED3-4803-8F1E-1093F922C3D3}" srcOrd="0" destOrd="0" parTransId="{367FB7B7-0512-48F0-B868-97A02936E557}" sibTransId="{984929C3-9345-41AB-A68C-6B0AF4C9717A}"/>
    <dgm:cxn modelId="{E90AD3E3-A74F-4264-9EB4-2A3B0B78B74B}" type="presParOf" srcId="{BDB459D9-5296-4BED-845F-97BA53247614}" destId="{7CE14171-2B78-4D28-BD3D-F2F5A35E4E29}" srcOrd="0" destOrd="0" presId="urn:microsoft.com/office/officeart/2011/layout/TabList"/>
    <dgm:cxn modelId="{2D66CE84-C1FF-4871-843F-FB15C1C5B39A}" type="presParOf" srcId="{7CE14171-2B78-4D28-BD3D-F2F5A35E4E29}" destId="{D895A512-7ABA-438B-9B7E-BBEFE0976719}" srcOrd="0" destOrd="0" presId="urn:microsoft.com/office/officeart/2011/layout/TabList"/>
    <dgm:cxn modelId="{D0CE50C4-949E-4066-8BF1-4881F8C5D3EB}" type="presParOf" srcId="{7CE14171-2B78-4D28-BD3D-F2F5A35E4E29}" destId="{80789309-75C4-4F01-AB95-91C1E8D6225D}" srcOrd="1" destOrd="0" presId="urn:microsoft.com/office/officeart/2011/layout/TabList"/>
    <dgm:cxn modelId="{BF624D65-261E-4CEC-B557-3126427ED365}" type="presParOf" srcId="{7CE14171-2B78-4D28-BD3D-F2F5A35E4E29}" destId="{9A7CEE33-2B50-4AB8-9D48-6316E4DCF26B}" srcOrd="2" destOrd="0" presId="urn:microsoft.com/office/officeart/2011/layout/TabList"/>
    <dgm:cxn modelId="{76019EC3-A971-4EC9-BF67-4D0619058EC7}" type="presParOf" srcId="{BDB459D9-5296-4BED-845F-97BA53247614}" destId="{F7105C47-FE5F-4F8C-863E-33BCF91294B4}" srcOrd="1" destOrd="0" presId="urn:microsoft.com/office/officeart/2011/layout/TabList"/>
    <dgm:cxn modelId="{6E99EB8B-8CC9-43AE-8B90-E8737FCAD3D0}" type="presParOf" srcId="{BDB459D9-5296-4BED-845F-97BA53247614}" destId="{F990E6D2-1FAC-479E-994E-B47946CA727C}" srcOrd="2" destOrd="0" presId="urn:microsoft.com/office/officeart/2011/layout/TabList"/>
    <dgm:cxn modelId="{7A2868C1-B497-46D4-AF66-73D64EDDA85C}" type="presParOf" srcId="{BDB459D9-5296-4BED-845F-97BA53247614}" destId="{1955562C-CDE6-47FF-ADD3-39290CFFDAD4}" srcOrd="3" destOrd="0" presId="urn:microsoft.com/office/officeart/2011/layout/TabList"/>
    <dgm:cxn modelId="{B012FA4D-9C60-43E9-ACEB-298233E1DDBC}" type="presParOf" srcId="{1955562C-CDE6-47FF-ADD3-39290CFFDAD4}" destId="{144138D8-2322-41F1-85C4-EF5F94243526}" srcOrd="0" destOrd="0" presId="urn:microsoft.com/office/officeart/2011/layout/TabList"/>
    <dgm:cxn modelId="{5AD36758-50B1-496E-9398-F0A74590B8D2}" type="presParOf" srcId="{1955562C-CDE6-47FF-ADD3-39290CFFDAD4}" destId="{2E0DA9E1-9645-4906-88AB-B0B9630BE63E}" srcOrd="1" destOrd="0" presId="urn:microsoft.com/office/officeart/2011/layout/TabList"/>
    <dgm:cxn modelId="{A6CFCA22-AD50-4DCE-A93E-2B7B9D31C58F}" type="presParOf" srcId="{1955562C-CDE6-47FF-ADD3-39290CFFDAD4}" destId="{41CFC232-B613-49B9-B68D-C1D501FDB929}" srcOrd="2" destOrd="0" presId="urn:microsoft.com/office/officeart/2011/layout/TabList"/>
    <dgm:cxn modelId="{B3B6F02A-788D-4F11-9B2B-10F80306AF93}" type="presParOf" srcId="{BDB459D9-5296-4BED-845F-97BA53247614}" destId="{3232193C-908A-4243-9A03-BB5B271864AF}" srcOrd="4" destOrd="0" presId="urn:microsoft.com/office/officeart/2011/layout/TabList"/>
    <dgm:cxn modelId="{2F2DA206-3216-49CC-9C0C-7D38AD021680}" type="presParOf" srcId="{BDB459D9-5296-4BED-845F-97BA53247614}" destId="{14E1BB7B-25DA-4301-89CC-B9D4376B31BE}" srcOrd="5" destOrd="0" presId="urn:microsoft.com/office/officeart/2011/layout/TabList"/>
    <dgm:cxn modelId="{71CAEE5C-7641-48EA-AD7C-8C8573B4EB6D}" type="presParOf" srcId="{BDB459D9-5296-4BED-845F-97BA53247614}" destId="{22BE30DF-C54C-4F99-8DED-D7C3F203E0F1}" srcOrd="6" destOrd="0" presId="urn:microsoft.com/office/officeart/2011/layout/TabList"/>
    <dgm:cxn modelId="{7ACFE681-ACA2-4144-B330-C0523972D0CE}" type="presParOf" srcId="{22BE30DF-C54C-4F99-8DED-D7C3F203E0F1}" destId="{465DAEF7-C41A-4EA0-86E9-974561479E1B}" srcOrd="0" destOrd="0" presId="urn:microsoft.com/office/officeart/2011/layout/TabList"/>
    <dgm:cxn modelId="{9D537BA1-E33A-4A8F-92F6-135CC8E495FB}" type="presParOf" srcId="{22BE30DF-C54C-4F99-8DED-D7C3F203E0F1}" destId="{14AD958D-8657-44BE-9003-969A970354DE}" srcOrd="1" destOrd="0" presId="urn:microsoft.com/office/officeart/2011/layout/TabList"/>
    <dgm:cxn modelId="{5EC4849B-1E4E-462D-B77B-B11CB2647110}" type="presParOf" srcId="{22BE30DF-C54C-4F99-8DED-D7C3F203E0F1}" destId="{6EAECECB-5A4D-4CD0-9495-0F3C03916932}" srcOrd="2" destOrd="0" presId="urn:microsoft.com/office/officeart/2011/layout/TabList"/>
    <dgm:cxn modelId="{9D1694B6-72A8-4DF6-863D-37C4542AD337}" type="presParOf" srcId="{BDB459D9-5296-4BED-845F-97BA53247614}" destId="{681066CE-9C37-4FD5-BC76-E0943AF3159B}" srcOrd="7" destOrd="0" presId="urn:microsoft.com/office/officeart/2011/layout/TabList"/>
    <dgm:cxn modelId="{4BC35E77-898C-4B03-A1E0-8AEEB4C2C3DF}" type="presParOf" srcId="{BDB459D9-5296-4BED-845F-97BA53247614}" destId="{A43693FE-14DD-486F-82C2-7AD1DA268EC8}" srcOrd="8" destOrd="0" presId="urn:microsoft.com/office/officeart/2011/layout/TabList"/>
    <dgm:cxn modelId="{CD3EBC5E-1ED1-4066-87AC-95D74CFCA97F}" type="presParOf" srcId="{BDB459D9-5296-4BED-845F-97BA53247614}" destId="{D3259D63-618F-4B3B-B048-1DAB030F83CD}" srcOrd="9" destOrd="0" presId="urn:microsoft.com/office/officeart/2011/layout/TabList"/>
    <dgm:cxn modelId="{81C3A2B8-5F52-4C32-AC1D-FDF61B98CBEA}" type="presParOf" srcId="{D3259D63-618F-4B3B-B048-1DAB030F83CD}" destId="{A4D14644-8AD1-4AD1-B610-704D03DDA39D}" srcOrd="0" destOrd="0" presId="urn:microsoft.com/office/officeart/2011/layout/TabList"/>
    <dgm:cxn modelId="{8710ED4D-1481-46C7-9B2D-51F935C17EA0}" type="presParOf" srcId="{D3259D63-618F-4B3B-B048-1DAB030F83CD}" destId="{983B1ECB-AA7F-473C-BA13-729308A29F23}" srcOrd="1" destOrd="0" presId="urn:microsoft.com/office/officeart/2011/layout/TabList"/>
    <dgm:cxn modelId="{BE409378-B117-4388-8789-789AD83BBE11}" type="presParOf" srcId="{D3259D63-618F-4B3B-B048-1DAB030F83CD}" destId="{29B49254-2F39-496D-940F-2786339C0F40}" srcOrd="2" destOrd="0" presId="urn:microsoft.com/office/officeart/2011/layout/TabList"/>
    <dgm:cxn modelId="{CC91C667-CBCB-453C-8A08-49964146F095}" type="presParOf" srcId="{BDB459D9-5296-4BED-845F-97BA53247614}" destId="{3922E645-0B8F-4B73-B9AD-75E487A32E52}" srcOrd="10" destOrd="0" presId="urn:microsoft.com/office/officeart/2011/layout/TabList"/>
    <dgm:cxn modelId="{A77699CE-FE22-4E6F-8238-48F7F9CB77A9}" type="presParOf" srcId="{BDB459D9-5296-4BED-845F-97BA53247614}" destId="{093BA540-64EC-49A3-BD07-82FE63787390}" srcOrd="11" destOrd="0" presId="urn:microsoft.com/office/officeart/2011/layout/TabList"/>
    <dgm:cxn modelId="{6E06A503-8276-4FD6-AC03-719CE8FD9F81}" type="presParOf" srcId="{BDB459D9-5296-4BED-845F-97BA53247614}" destId="{FCFEFA1A-C139-4DD5-AFBD-3BD1FC8373BE}" srcOrd="12" destOrd="0" presId="urn:microsoft.com/office/officeart/2011/layout/TabList"/>
    <dgm:cxn modelId="{2580B756-FC7D-48FD-B9CA-E557C9B55E29}" type="presParOf" srcId="{FCFEFA1A-C139-4DD5-AFBD-3BD1FC8373BE}" destId="{52C948FF-57D3-41CE-BE38-B03AB297F937}" srcOrd="0" destOrd="0" presId="urn:microsoft.com/office/officeart/2011/layout/TabList"/>
    <dgm:cxn modelId="{28B0A4A9-7F33-4322-A7E4-1302664B5861}" type="presParOf" srcId="{FCFEFA1A-C139-4DD5-AFBD-3BD1FC8373BE}" destId="{9CAB4385-0247-421C-8EDA-79FF17718214}" srcOrd="1" destOrd="0" presId="urn:microsoft.com/office/officeart/2011/layout/TabList"/>
    <dgm:cxn modelId="{CFB02F5A-87AF-4C6B-B974-21E36134769B}" type="presParOf" srcId="{FCFEFA1A-C139-4DD5-AFBD-3BD1FC8373BE}" destId="{CE6DC371-3954-4540-B19E-6DC45990350F}" srcOrd="2" destOrd="0" presId="urn:microsoft.com/office/officeart/2011/layout/TabList"/>
    <dgm:cxn modelId="{9BA0470E-4FBF-4178-9501-0E75D2138D2B}" type="presParOf" srcId="{BDB459D9-5296-4BED-845F-97BA53247614}" destId="{D6509921-2DF1-48FF-9F44-E436A6681ECF}" srcOrd="13" destOrd="0" presId="urn:microsoft.com/office/officeart/2011/layout/TabList"/>
    <dgm:cxn modelId="{A0E0474D-B020-4E01-8ED3-CD7E7F300F51}" type="presParOf" srcId="{BDB459D9-5296-4BED-845F-97BA53247614}" destId="{0EE4D5F6-33E5-45C2-8142-430E385E332B}" srcOrd="14" destOrd="0" presId="urn:microsoft.com/office/officeart/2011/layout/TabList"/>
    <dgm:cxn modelId="{3312F6B0-B079-4397-9D61-B693EE228A5A}" type="presParOf" srcId="{BDB459D9-5296-4BED-845F-97BA53247614}" destId="{4D331246-910B-424B-9C1F-77FC7939A730}" srcOrd="15" destOrd="0" presId="urn:microsoft.com/office/officeart/2011/layout/TabList"/>
    <dgm:cxn modelId="{05E26F07-7512-4007-AB11-87C40D5680DA}" type="presParOf" srcId="{4D331246-910B-424B-9C1F-77FC7939A730}" destId="{D38C28C9-3D68-4710-8D30-C1AB7D17D7B0}" srcOrd="0" destOrd="0" presId="urn:microsoft.com/office/officeart/2011/layout/TabList"/>
    <dgm:cxn modelId="{685DAF5A-993A-4282-82FD-E54EAD21BD94}" type="presParOf" srcId="{4D331246-910B-424B-9C1F-77FC7939A730}" destId="{5146D7D4-5EFB-418A-A7D0-95A3DBFDEF41}" srcOrd="1" destOrd="0" presId="urn:microsoft.com/office/officeart/2011/layout/TabList"/>
    <dgm:cxn modelId="{0BC4D3E9-AE73-415F-8029-8718BF60988E}" type="presParOf" srcId="{4D331246-910B-424B-9C1F-77FC7939A730}" destId="{3F93B7E2-F2D0-4B15-93A1-F2FA7B3CB8D3}" srcOrd="2" destOrd="0" presId="urn:microsoft.com/office/officeart/2011/layout/TabList"/>
    <dgm:cxn modelId="{EE90C079-80E3-4A3A-995F-465178EE5D57}" type="presParOf" srcId="{BDB459D9-5296-4BED-845F-97BA53247614}" destId="{BB80F9AF-01F4-430C-BFA4-DAF726CDA0A3}" srcOrd="16"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a:solidFill>
          <a:schemeClr val="accent2"/>
        </a:solidFill>
      </dgm:spPr>
      <dgm:t>
        <a:bodyPr/>
        <a:lstStyle/>
        <a:p>
          <a:r>
            <a:rPr lang="en-US" sz="1400" dirty="0">
              <a:latin typeface="Impact" panose="020B0806030902050204" pitchFamily="34" charset="0"/>
            </a:rPr>
            <a:t>  PASSION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33366" custLinFactNeighborX="100000" custLinFactNeighborY="12359">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8D8AB1-BF7E-47CB-A49A-1F603BF44B9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A3A5CF42-D10C-4A8D-B4A0-86BBE6EF493D}">
      <dgm:prSet custT="1"/>
      <dgm:spPr/>
      <dgm:t>
        <a:bodyPr/>
        <a:lstStyle/>
        <a:p>
          <a:r>
            <a:rPr lang="en-US" sz="1400" dirty="0">
              <a:latin typeface="Impact" panose="020B0806030902050204" pitchFamily="34" charset="0"/>
            </a:rPr>
            <a:t>  FOUNDATION</a:t>
          </a:r>
        </a:p>
      </dgm:t>
    </dgm:pt>
    <dgm:pt modelId="{E4B02EE1-CEB4-4F6A-831F-DDD8916BEA72}" type="parTrans" cxnId="{88BA48C6-8167-45C0-9DA1-562D5DDE0A3F}">
      <dgm:prSet/>
      <dgm:spPr/>
      <dgm:t>
        <a:bodyPr/>
        <a:lstStyle/>
        <a:p>
          <a:endParaRPr lang="en-US" sz="3200"/>
        </a:p>
      </dgm:t>
    </dgm:pt>
    <dgm:pt modelId="{633295EA-F9D7-4273-ABAA-C888EAF3BE16}" type="sibTrans" cxnId="{88BA48C6-8167-45C0-9DA1-562D5DDE0A3F}">
      <dgm:prSet/>
      <dgm:spPr/>
      <dgm:t>
        <a:bodyPr/>
        <a:lstStyle/>
        <a:p>
          <a:endParaRPr lang="en-US" sz="3200"/>
        </a:p>
      </dgm:t>
    </dgm:pt>
    <dgm:pt modelId="{CBA920EF-CA96-41BB-BA29-DE2BE59B499D}" type="pres">
      <dgm:prSet presAssocID="{0C8D8AB1-BF7E-47CB-A49A-1F603BF44B95}" presName="linear" presStyleCnt="0">
        <dgm:presLayoutVars>
          <dgm:animLvl val="lvl"/>
          <dgm:resizeHandles val="exact"/>
        </dgm:presLayoutVars>
      </dgm:prSet>
      <dgm:spPr/>
    </dgm:pt>
    <dgm:pt modelId="{17F93A7E-5F39-4335-847F-0C9EC8CCAA59}" type="pres">
      <dgm:prSet presAssocID="{A3A5CF42-D10C-4A8D-B4A0-86BBE6EF493D}" presName="parentText" presStyleLbl="node1" presStyleIdx="0" presStyleCnt="1" custLinFactX="45826" custLinFactNeighborX="100000" custLinFactNeighborY="-581">
        <dgm:presLayoutVars>
          <dgm:chMax val="0"/>
          <dgm:bulletEnabled val="1"/>
        </dgm:presLayoutVars>
      </dgm:prSet>
      <dgm:spPr>
        <a:prstGeom prst="round1Rect">
          <a:avLst/>
        </a:prstGeom>
      </dgm:spPr>
    </dgm:pt>
  </dgm:ptLst>
  <dgm:cxnLst>
    <dgm:cxn modelId="{3F7DF141-A678-4FC4-8BDD-EEF7CD58A464}" type="presOf" srcId="{0C8D8AB1-BF7E-47CB-A49A-1F603BF44B95}" destId="{CBA920EF-CA96-41BB-BA29-DE2BE59B499D}" srcOrd="0" destOrd="0" presId="urn:microsoft.com/office/officeart/2005/8/layout/vList2"/>
    <dgm:cxn modelId="{DCA7CCBB-6A77-46C0-B78B-4CECA36E85FC}" type="presOf" srcId="{A3A5CF42-D10C-4A8D-B4A0-86BBE6EF493D}" destId="{17F93A7E-5F39-4335-847F-0C9EC8CCAA59}" srcOrd="0" destOrd="0" presId="urn:microsoft.com/office/officeart/2005/8/layout/vList2"/>
    <dgm:cxn modelId="{88BA48C6-8167-45C0-9DA1-562D5DDE0A3F}" srcId="{0C8D8AB1-BF7E-47CB-A49A-1F603BF44B95}" destId="{A3A5CF42-D10C-4A8D-B4A0-86BBE6EF493D}" srcOrd="0" destOrd="0" parTransId="{E4B02EE1-CEB4-4F6A-831F-DDD8916BEA72}" sibTransId="{633295EA-F9D7-4273-ABAA-C888EAF3BE16}"/>
    <dgm:cxn modelId="{F5EAA287-13D9-4234-A029-6C358D1C5E02}" type="presParOf" srcId="{CBA920EF-CA96-41BB-BA29-DE2BE59B499D}" destId="{17F93A7E-5F39-4335-847F-0C9EC8CCAA5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PRO FOR CONSULTING IN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MARKETING &amp; TRIBE BUILDING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36C9-00E2-4FB3-9E65-04F6CCD26CCE}">
      <dsp:nvSpPr>
        <dsp:cNvPr id="0" name=""/>
        <dsp:cNvSpPr/>
      </dsp:nvSpPr>
      <dsp:spPr>
        <a:xfrm>
          <a:off x="2842300" y="0"/>
          <a:ext cx="1136920" cy="656602"/>
        </a:xfrm>
        <a:prstGeom prst="trapezoid">
          <a:avLst>
            <a:gd name="adj" fmla="val 86576"/>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dsp:txBody>
      <dsp:txXfrm>
        <a:off x="2842300" y="0"/>
        <a:ext cx="1136920" cy="656602"/>
      </dsp:txXfrm>
    </dsp:sp>
    <dsp:sp modelId="{DD34925B-4881-46AD-A7B6-285302BADDF8}">
      <dsp:nvSpPr>
        <dsp:cNvPr id="0" name=""/>
        <dsp:cNvSpPr/>
      </dsp:nvSpPr>
      <dsp:spPr>
        <a:xfrm>
          <a:off x="2273840" y="656602"/>
          <a:ext cx="2273840" cy="656602"/>
        </a:xfrm>
        <a:prstGeom prst="trapezoid">
          <a:avLst>
            <a:gd name="adj" fmla="val 86576"/>
          </a:avLst>
        </a:prstGeom>
        <a:solidFill>
          <a:schemeClr val="accent1">
            <a:shade val="80000"/>
            <a:hueOff val="69857"/>
            <a:satOff val="-1251"/>
            <a:lumOff val="5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dsp:txBody>
      <dsp:txXfrm>
        <a:off x="2671762" y="656602"/>
        <a:ext cx="1477996" cy="656602"/>
      </dsp:txXfrm>
    </dsp:sp>
    <dsp:sp modelId="{B6BEB77F-2331-4E98-8CA8-DA0B43C666A1}">
      <dsp:nvSpPr>
        <dsp:cNvPr id="0" name=""/>
        <dsp:cNvSpPr/>
      </dsp:nvSpPr>
      <dsp:spPr>
        <a:xfrm>
          <a:off x="1705380" y="1313205"/>
          <a:ext cx="3410761" cy="656602"/>
        </a:xfrm>
        <a:prstGeom prst="trapezoid">
          <a:avLst>
            <a:gd name="adj" fmla="val 86576"/>
          </a:avLst>
        </a:prstGeom>
        <a:solidFill>
          <a:schemeClr val="accent1">
            <a:shade val="80000"/>
            <a:hueOff val="139713"/>
            <a:satOff val="-2502"/>
            <a:lumOff val="10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dsp:txBody>
      <dsp:txXfrm>
        <a:off x="2302263" y="1313205"/>
        <a:ext cx="2216994" cy="656602"/>
      </dsp:txXfrm>
    </dsp:sp>
    <dsp:sp modelId="{80DFE4E5-DED1-4BE8-81EB-F57A7F4DBD55}">
      <dsp:nvSpPr>
        <dsp:cNvPr id="0" name=""/>
        <dsp:cNvSpPr/>
      </dsp:nvSpPr>
      <dsp:spPr>
        <a:xfrm>
          <a:off x="1136920" y="1969808"/>
          <a:ext cx="4547681" cy="656602"/>
        </a:xfrm>
        <a:prstGeom prst="trapezoid">
          <a:avLst>
            <a:gd name="adj" fmla="val 86576"/>
          </a:avLst>
        </a:prstGeom>
        <a:solidFill>
          <a:schemeClr val="accent1">
            <a:shade val="80000"/>
            <a:hueOff val="209570"/>
            <a:satOff val="-3754"/>
            <a:lumOff val="159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dsp:txBody>
      <dsp:txXfrm>
        <a:off x="1932764" y="1969808"/>
        <a:ext cx="2955992" cy="656602"/>
      </dsp:txXfrm>
    </dsp:sp>
    <dsp:sp modelId="{E82675A6-C532-4237-AFFC-BD399D7BCC2F}">
      <dsp:nvSpPr>
        <dsp:cNvPr id="0" name=""/>
        <dsp:cNvSpPr/>
      </dsp:nvSpPr>
      <dsp:spPr>
        <a:xfrm>
          <a:off x="568460" y="2626411"/>
          <a:ext cx="5684601" cy="656602"/>
        </a:xfrm>
        <a:prstGeom prst="trapezoid">
          <a:avLst>
            <a:gd name="adj" fmla="val 86576"/>
          </a:avLst>
        </a:prstGeom>
        <a:solidFill>
          <a:schemeClr val="accent1">
            <a:shade val="80000"/>
            <a:hueOff val="279426"/>
            <a:satOff val="-5005"/>
            <a:lumOff val="21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dsp:txBody>
      <dsp:txXfrm>
        <a:off x="1563265" y="2626411"/>
        <a:ext cx="3694991" cy="656602"/>
      </dsp:txXfrm>
    </dsp:sp>
    <dsp:sp modelId="{77425AAA-E27B-47DA-B925-40D9F78F44C5}">
      <dsp:nvSpPr>
        <dsp:cNvPr id="0" name=""/>
        <dsp:cNvSpPr/>
      </dsp:nvSpPr>
      <dsp:spPr>
        <a:xfrm>
          <a:off x="0" y="3283014"/>
          <a:ext cx="6821521" cy="656602"/>
        </a:xfrm>
        <a:prstGeom prst="trapezoid">
          <a:avLst>
            <a:gd name="adj" fmla="val 86576"/>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dsp:txBody>
      <dsp:txXfrm>
        <a:off x="1193766" y="3283014"/>
        <a:ext cx="4433989" cy="6566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872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872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872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872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872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87211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526749" y="938"/>
          <a:ext cx="4345364"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526749" y="938"/>
        <a:ext cx="4345364" cy="219047"/>
      </dsp:txXfrm>
    </dsp:sp>
    <dsp:sp modelId="{80789309-75C4-4F01-AB95-91C1E8D6225D}">
      <dsp:nvSpPr>
        <dsp:cNvPr id="0" name=""/>
        <dsp:cNvSpPr/>
      </dsp:nvSpPr>
      <dsp:spPr>
        <a:xfrm>
          <a:off x="0" y="938"/>
          <a:ext cx="1526749"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505359" cy="208352"/>
      </dsp:txXfrm>
    </dsp:sp>
    <dsp:sp modelId="{F7105C47-FE5F-4F8C-863E-33BCF91294B4}">
      <dsp:nvSpPr>
        <dsp:cNvPr id="0" name=""/>
        <dsp:cNvSpPr/>
      </dsp:nvSpPr>
      <dsp:spPr>
        <a:xfrm>
          <a:off x="0" y="219985"/>
          <a:ext cx="5872114"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872114" cy="438159"/>
      </dsp:txXfrm>
    </dsp:sp>
    <dsp:sp modelId="{144138D8-2322-41F1-85C4-EF5F94243526}">
      <dsp:nvSpPr>
        <dsp:cNvPr id="0" name=""/>
        <dsp:cNvSpPr/>
      </dsp:nvSpPr>
      <dsp:spPr>
        <a:xfrm>
          <a:off x="1526749" y="669097"/>
          <a:ext cx="4345364"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526749" y="669097"/>
        <a:ext cx="4345364" cy="219047"/>
      </dsp:txXfrm>
    </dsp:sp>
    <dsp:sp modelId="{2E0DA9E1-9645-4906-88AB-B0B9630BE63E}">
      <dsp:nvSpPr>
        <dsp:cNvPr id="0" name=""/>
        <dsp:cNvSpPr/>
      </dsp:nvSpPr>
      <dsp:spPr>
        <a:xfrm>
          <a:off x="0" y="669097"/>
          <a:ext cx="1526749"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505359" cy="208352"/>
      </dsp:txXfrm>
    </dsp:sp>
    <dsp:sp modelId="{3232193C-908A-4243-9A03-BB5B271864AF}">
      <dsp:nvSpPr>
        <dsp:cNvPr id="0" name=""/>
        <dsp:cNvSpPr/>
      </dsp:nvSpPr>
      <dsp:spPr>
        <a:xfrm>
          <a:off x="0" y="888145"/>
          <a:ext cx="5872114"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PRO FOR CONSULTING IN DIGITALIZATION &amp; CHANGE MANAGEMENT CONSULTING IN YOUR FIELD</a:t>
          </a:r>
        </a:p>
      </dsp:txBody>
      <dsp:txXfrm>
        <a:off x="0" y="888145"/>
        <a:ext cx="5872114" cy="438159"/>
      </dsp:txXfrm>
    </dsp:sp>
    <dsp:sp modelId="{465DAEF7-C41A-4EA0-86E9-974561479E1B}">
      <dsp:nvSpPr>
        <dsp:cNvPr id="0" name=""/>
        <dsp:cNvSpPr/>
      </dsp:nvSpPr>
      <dsp:spPr>
        <a:xfrm>
          <a:off x="1526749" y="1337257"/>
          <a:ext cx="4345364"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526749" y="1337257"/>
        <a:ext cx="4345364" cy="219047"/>
      </dsp:txXfrm>
    </dsp:sp>
    <dsp:sp modelId="{14AD958D-8657-44BE-9003-969A970354DE}">
      <dsp:nvSpPr>
        <dsp:cNvPr id="0" name=""/>
        <dsp:cNvSpPr/>
      </dsp:nvSpPr>
      <dsp:spPr>
        <a:xfrm>
          <a:off x="0" y="1337257"/>
          <a:ext cx="1526749"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505359" cy="208352"/>
      </dsp:txXfrm>
    </dsp:sp>
    <dsp:sp modelId="{681066CE-9C37-4FD5-BC76-E0943AF3159B}">
      <dsp:nvSpPr>
        <dsp:cNvPr id="0" name=""/>
        <dsp:cNvSpPr/>
      </dsp:nvSpPr>
      <dsp:spPr>
        <a:xfrm>
          <a:off x="0" y="1556304"/>
          <a:ext cx="5872114"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&amp; INCOME GROWTH THROUGH VARIOUS PLATFORMS</a:t>
          </a:r>
        </a:p>
      </dsp:txBody>
      <dsp:txXfrm>
        <a:off x="0" y="1556304"/>
        <a:ext cx="5872114" cy="438159"/>
      </dsp:txXfrm>
    </dsp:sp>
    <dsp:sp modelId="{A4D14644-8AD1-4AD1-B610-704D03DDA39D}">
      <dsp:nvSpPr>
        <dsp:cNvPr id="0" name=""/>
        <dsp:cNvSpPr/>
      </dsp:nvSpPr>
      <dsp:spPr>
        <a:xfrm>
          <a:off x="1526749" y="2005416"/>
          <a:ext cx="4345364"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526749" y="2005416"/>
        <a:ext cx="4345364" cy="219047"/>
      </dsp:txXfrm>
    </dsp:sp>
    <dsp:sp modelId="{983B1ECB-AA7F-473C-BA13-729308A29F23}">
      <dsp:nvSpPr>
        <dsp:cNvPr id="0" name=""/>
        <dsp:cNvSpPr/>
      </dsp:nvSpPr>
      <dsp:spPr>
        <a:xfrm>
          <a:off x="0" y="2005416"/>
          <a:ext cx="1526749"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505359" cy="208352"/>
      </dsp:txXfrm>
    </dsp:sp>
    <dsp:sp modelId="{3922E645-0B8F-4B73-B9AD-75E487A32E52}">
      <dsp:nvSpPr>
        <dsp:cNvPr id="0" name=""/>
        <dsp:cNvSpPr/>
      </dsp:nvSpPr>
      <dsp:spPr>
        <a:xfrm>
          <a:off x="0" y="2224463"/>
          <a:ext cx="5872114"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MARKETING &amp; TRIBE BUILDING</a:t>
          </a:r>
        </a:p>
      </dsp:txBody>
      <dsp:txXfrm>
        <a:off x="0" y="2224463"/>
        <a:ext cx="5872114" cy="438159"/>
      </dsp:txXfrm>
    </dsp:sp>
    <dsp:sp modelId="{52C948FF-57D3-41CE-BE38-B03AB297F937}">
      <dsp:nvSpPr>
        <dsp:cNvPr id="0" name=""/>
        <dsp:cNvSpPr/>
      </dsp:nvSpPr>
      <dsp:spPr>
        <a:xfrm>
          <a:off x="1526749" y="2673576"/>
          <a:ext cx="4345364"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526749" y="2673576"/>
        <a:ext cx="4345364" cy="219047"/>
      </dsp:txXfrm>
    </dsp:sp>
    <dsp:sp modelId="{9CAB4385-0247-421C-8EDA-79FF17718214}">
      <dsp:nvSpPr>
        <dsp:cNvPr id="0" name=""/>
        <dsp:cNvSpPr/>
      </dsp:nvSpPr>
      <dsp:spPr>
        <a:xfrm>
          <a:off x="0" y="2673576"/>
          <a:ext cx="1526749"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505359" cy="208352"/>
      </dsp:txXfrm>
    </dsp:sp>
    <dsp:sp modelId="{D6509921-2DF1-48FF-9F44-E436A6681ECF}">
      <dsp:nvSpPr>
        <dsp:cNvPr id="0" name=""/>
        <dsp:cNvSpPr/>
      </dsp:nvSpPr>
      <dsp:spPr>
        <a:xfrm>
          <a:off x="0" y="2892623"/>
          <a:ext cx="5872114"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872114" cy="438159"/>
      </dsp:txXfrm>
    </dsp:sp>
    <dsp:sp modelId="{D38C28C9-3D68-4710-8D30-C1AB7D17D7B0}">
      <dsp:nvSpPr>
        <dsp:cNvPr id="0" name=""/>
        <dsp:cNvSpPr/>
      </dsp:nvSpPr>
      <dsp:spPr>
        <a:xfrm>
          <a:off x="1526749" y="3341735"/>
          <a:ext cx="4345364"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526749" y="3341735"/>
        <a:ext cx="4345364" cy="219047"/>
      </dsp:txXfrm>
    </dsp:sp>
    <dsp:sp modelId="{5146D7D4-5EFB-418A-A7D0-95A3DBFDEF41}">
      <dsp:nvSpPr>
        <dsp:cNvPr id="0" name=""/>
        <dsp:cNvSpPr/>
      </dsp:nvSpPr>
      <dsp:spPr>
        <a:xfrm>
          <a:off x="0" y="3341735"/>
          <a:ext cx="1526749"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505359" cy="208352"/>
      </dsp:txXfrm>
    </dsp:sp>
    <dsp:sp modelId="{BB80F9AF-01F4-430C-BFA4-DAF726CDA0A3}">
      <dsp:nvSpPr>
        <dsp:cNvPr id="0" name=""/>
        <dsp:cNvSpPr/>
      </dsp:nvSpPr>
      <dsp:spPr>
        <a:xfrm>
          <a:off x="0" y="3560782"/>
          <a:ext cx="5872114"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872114" cy="4381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436C9-00E2-4FB3-9E65-04F6CCD26CCE}">
      <dsp:nvSpPr>
        <dsp:cNvPr id="0" name=""/>
        <dsp:cNvSpPr/>
      </dsp:nvSpPr>
      <dsp:spPr>
        <a:xfrm>
          <a:off x="2842300" y="0"/>
          <a:ext cx="1136920" cy="656602"/>
        </a:xfrm>
        <a:prstGeom prst="trapezoid">
          <a:avLst>
            <a:gd name="adj" fmla="val 86576"/>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dsp:txBody>
      <dsp:txXfrm>
        <a:off x="2842300" y="0"/>
        <a:ext cx="1136920" cy="656602"/>
      </dsp:txXfrm>
    </dsp:sp>
    <dsp:sp modelId="{DD34925B-4881-46AD-A7B6-285302BADDF8}">
      <dsp:nvSpPr>
        <dsp:cNvPr id="0" name=""/>
        <dsp:cNvSpPr/>
      </dsp:nvSpPr>
      <dsp:spPr>
        <a:xfrm>
          <a:off x="2273840" y="656602"/>
          <a:ext cx="2273840" cy="656602"/>
        </a:xfrm>
        <a:prstGeom prst="trapezoid">
          <a:avLst>
            <a:gd name="adj" fmla="val 86576"/>
          </a:avLst>
        </a:prstGeom>
        <a:solidFill>
          <a:schemeClr val="accent1">
            <a:shade val="80000"/>
            <a:hueOff val="69857"/>
            <a:satOff val="-1251"/>
            <a:lumOff val="5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dsp:txBody>
      <dsp:txXfrm>
        <a:off x="2671762" y="656602"/>
        <a:ext cx="1477996" cy="656602"/>
      </dsp:txXfrm>
    </dsp:sp>
    <dsp:sp modelId="{B6BEB77F-2331-4E98-8CA8-DA0B43C666A1}">
      <dsp:nvSpPr>
        <dsp:cNvPr id="0" name=""/>
        <dsp:cNvSpPr/>
      </dsp:nvSpPr>
      <dsp:spPr>
        <a:xfrm>
          <a:off x="1705380" y="1313205"/>
          <a:ext cx="3410761" cy="656602"/>
        </a:xfrm>
        <a:prstGeom prst="trapezoid">
          <a:avLst>
            <a:gd name="adj" fmla="val 86576"/>
          </a:avLst>
        </a:prstGeom>
        <a:solidFill>
          <a:schemeClr val="accent1">
            <a:shade val="80000"/>
            <a:hueOff val="139713"/>
            <a:satOff val="-2502"/>
            <a:lumOff val="106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dsp:txBody>
      <dsp:txXfrm>
        <a:off x="2302263" y="1313205"/>
        <a:ext cx="2216994" cy="656602"/>
      </dsp:txXfrm>
    </dsp:sp>
    <dsp:sp modelId="{80DFE4E5-DED1-4BE8-81EB-F57A7F4DBD55}">
      <dsp:nvSpPr>
        <dsp:cNvPr id="0" name=""/>
        <dsp:cNvSpPr/>
      </dsp:nvSpPr>
      <dsp:spPr>
        <a:xfrm>
          <a:off x="1136920" y="1969808"/>
          <a:ext cx="4547681" cy="656602"/>
        </a:xfrm>
        <a:prstGeom prst="trapezoid">
          <a:avLst>
            <a:gd name="adj" fmla="val 86576"/>
          </a:avLst>
        </a:prstGeom>
        <a:solidFill>
          <a:schemeClr val="accent1">
            <a:shade val="80000"/>
            <a:hueOff val="209570"/>
            <a:satOff val="-3754"/>
            <a:lumOff val="159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dsp:txBody>
      <dsp:txXfrm>
        <a:off x="1932764" y="1969808"/>
        <a:ext cx="2955992" cy="656602"/>
      </dsp:txXfrm>
    </dsp:sp>
    <dsp:sp modelId="{E82675A6-C532-4237-AFFC-BD399D7BCC2F}">
      <dsp:nvSpPr>
        <dsp:cNvPr id="0" name=""/>
        <dsp:cNvSpPr/>
      </dsp:nvSpPr>
      <dsp:spPr>
        <a:xfrm>
          <a:off x="568460" y="2626411"/>
          <a:ext cx="5684601" cy="656602"/>
        </a:xfrm>
        <a:prstGeom prst="trapezoid">
          <a:avLst>
            <a:gd name="adj" fmla="val 86576"/>
          </a:avLst>
        </a:prstGeom>
        <a:solidFill>
          <a:schemeClr val="accent1">
            <a:shade val="80000"/>
            <a:hueOff val="279426"/>
            <a:satOff val="-5005"/>
            <a:lumOff val="21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dsp:txBody>
      <dsp:txXfrm>
        <a:off x="1563265" y="2626411"/>
        <a:ext cx="3694991" cy="656602"/>
      </dsp:txXfrm>
    </dsp:sp>
    <dsp:sp modelId="{77425AAA-E27B-47DA-B925-40D9F78F44C5}">
      <dsp:nvSpPr>
        <dsp:cNvPr id="0" name=""/>
        <dsp:cNvSpPr/>
      </dsp:nvSpPr>
      <dsp:spPr>
        <a:xfrm>
          <a:off x="0" y="3283014"/>
          <a:ext cx="6821521" cy="656602"/>
        </a:xfrm>
        <a:prstGeom prst="trapezoid">
          <a:avLst>
            <a:gd name="adj" fmla="val 86576"/>
          </a:avLst>
        </a:prstGeom>
        <a:solidFill>
          <a:schemeClr val="accent1">
            <a:shade val="80000"/>
            <a:hueOff val="349283"/>
            <a:satOff val="-6256"/>
            <a:lumOff val="265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dsp:txBody>
      <dsp:txXfrm>
        <a:off x="1193766" y="3283014"/>
        <a:ext cx="4433989" cy="6566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2C3E-A760-4FE5-8F54-E9AD267CCFF5}">
      <dsp:nvSpPr>
        <dsp:cNvPr id="0" name=""/>
        <dsp:cNvSpPr/>
      </dsp:nvSpPr>
      <dsp:spPr>
        <a:xfrm>
          <a:off x="2571470" y="2163709"/>
          <a:ext cx="2644533" cy="2644533"/>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INSPIRATION</a:t>
          </a:r>
          <a:endParaRPr lang="en-US" sz="2400" kern="1200" dirty="0"/>
        </a:p>
      </dsp:txBody>
      <dsp:txXfrm>
        <a:off x="3103139" y="2783178"/>
        <a:ext cx="1581195" cy="1359345"/>
      </dsp:txXfrm>
    </dsp:sp>
    <dsp:sp modelId="{A1F211E9-AF3C-495D-B79D-D53CB4B79076}">
      <dsp:nvSpPr>
        <dsp:cNvPr id="0" name=""/>
        <dsp:cNvSpPr/>
      </dsp:nvSpPr>
      <dsp:spPr>
        <a:xfrm>
          <a:off x="1032832" y="1538637"/>
          <a:ext cx="1923297" cy="1923297"/>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GOAL</a:t>
          </a:r>
        </a:p>
      </dsp:txBody>
      <dsp:txXfrm>
        <a:off x="1517028" y="2025759"/>
        <a:ext cx="954905" cy="949053"/>
      </dsp:txXfrm>
    </dsp:sp>
    <dsp:sp modelId="{C04DBFE2-A6BF-4945-BDAD-D5803F222745}">
      <dsp:nvSpPr>
        <dsp:cNvPr id="0" name=""/>
        <dsp:cNvSpPr/>
      </dsp:nvSpPr>
      <dsp:spPr>
        <a:xfrm rot="20700000">
          <a:off x="2110075" y="211758"/>
          <a:ext cx="1884438" cy="1884438"/>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WORK</a:t>
          </a:r>
        </a:p>
      </dsp:txBody>
      <dsp:txXfrm rot="-20700000">
        <a:off x="2523387" y="625071"/>
        <a:ext cx="1057813" cy="1057813"/>
      </dsp:txXfrm>
    </dsp:sp>
    <dsp:sp modelId="{2BCE4A66-D5EB-4D9B-884D-251D0474124F}">
      <dsp:nvSpPr>
        <dsp:cNvPr id="0" name=""/>
        <dsp:cNvSpPr/>
      </dsp:nvSpPr>
      <dsp:spPr>
        <a:xfrm>
          <a:off x="2374919" y="1760777"/>
          <a:ext cx="3385003" cy="3385003"/>
        </a:xfrm>
        <a:prstGeom prst="circularArrow">
          <a:avLst>
            <a:gd name="adj1" fmla="val 4688"/>
            <a:gd name="adj2" fmla="val 299029"/>
            <a:gd name="adj3" fmla="val 2529103"/>
            <a:gd name="adj4" fmla="val 15833683"/>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297B00-F280-4D96-B072-F4C9F77D014D}">
      <dsp:nvSpPr>
        <dsp:cNvPr id="0" name=""/>
        <dsp:cNvSpPr/>
      </dsp:nvSpPr>
      <dsp:spPr>
        <a:xfrm>
          <a:off x="692220" y="1110450"/>
          <a:ext cx="2459416" cy="2459416"/>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C6B2FE-CEF4-4BB4-A581-849F34FCFBE2}">
      <dsp:nvSpPr>
        <dsp:cNvPr id="0" name=""/>
        <dsp:cNvSpPr/>
      </dsp:nvSpPr>
      <dsp:spPr>
        <a:xfrm>
          <a:off x="1674185" y="-203638"/>
          <a:ext cx="2651746" cy="2651746"/>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E046-94CA-4EFE-BAFD-6D19DEC4D32E}">
      <dsp:nvSpPr>
        <dsp:cNvPr id="0" name=""/>
        <dsp:cNvSpPr/>
      </dsp:nvSpPr>
      <dsp:spPr>
        <a:xfrm>
          <a:off x="2918064" y="2190158"/>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Use the right attitude  to form intent</a:t>
          </a:r>
        </a:p>
      </dsp:txBody>
      <dsp:txXfrm>
        <a:off x="3418029" y="2470463"/>
        <a:ext cx="1068479" cy="727717"/>
      </dsp:txXfrm>
    </dsp:sp>
    <dsp:sp modelId="{D7D68523-4425-4CE4-A8D6-C999E2CEADA6}">
      <dsp:nvSpPr>
        <dsp:cNvPr id="0" name=""/>
        <dsp:cNvSpPr/>
      </dsp:nvSpPr>
      <dsp:spPr>
        <a:xfrm>
          <a:off x="322082" y="2190158"/>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USE 4 SPIRITUAL RULES</a:t>
          </a:r>
        </a:p>
      </dsp:txBody>
      <dsp:txXfrm>
        <a:off x="344722" y="2470463"/>
        <a:ext cx="1068479" cy="727717"/>
      </dsp:txXfrm>
    </dsp:sp>
    <dsp:sp modelId="{22C15EEF-342A-4618-8511-C1F50F338009}">
      <dsp:nvSpPr>
        <dsp:cNvPr id="0" name=""/>
        <dsp:cNvSpPr/>
      </dsp:nvSpPr>
      <dsp:spPr>
        <a:xfrm>
          <a:off x="2918064" y="0"/>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Understand thought pattern from the Treasure Chest</a:t>
          </a:r>
        </a:p>
      </dsp:txBody>
      <dsp:txXfrm>
        <a:off x="3418029" y="22640"/>
        <a:ext cx="1068479" cy="727717"/>
      </dsp:txXfrm>
    </dsp:sp>
    <dsp:sp modelId="{5F3C33BD-DB0B-47A0-9394-44C7B77243FF}">
      <dsp:nvSpPr>
        <dsp:cNvPr id="0" name=""/>
        <dsp:cNvSpPr/>
      </dsp:nvSpPr>
      <dsp:spPr>
        <a:xfrm>
          <a:off x="322082" y="0"/>
          <a:ext cx="1591085" cy="103066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Create the Treasure Chest</a:t>
          </a:r>
        </a:p>
      </dsp:txBody>
      <dsp:txXfrm>
        <a:off x="344722" y="22640"/>
        <a:ext cx="1068479" cy="727717"/>
      </dsp:txXfrm>
    </dsp:sp>
    <dsp:sp modelId="{1E17DA4E-73C3-463F-A8CB-A3FFF3E737B2}">
      <dsp:nvSpPr>
        <dsp:cNvPr id="0" name=""/>
        <dsp:cNvSpPr/>
      </dsp:nvSpPr>
      <dsp:spPr>
        <a:xfrm>
          <a:off x="988792" y="183586"/>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1.</a:t>
          </a:r>
          <a:r>
            <a:rPr lang="en-US" sz="700" kern="1200" dirty="0">
              <a:solidFill>
                <a:schemeClr val="tx1"/>
              </a:solidFill>
            </a:rPr>
            <a:t> FOLLOW THE HIGHWAY</a:t>
          </a:r>
        </a:p>
        <a:p>
          <a:pPr marL="0" lvl="0" indent="0" algn="ctr" defTabSz="444500">
            <a:lnSpc>
              <a:spcPct val="90000"/>
            </a:lnSpc>
            <a:spcBef>
              <a:spcPct val="0"/>
            </a:spcBef>
            <a:spcAft>
              <a:spcPct val="35000"/>
            </a:spcAft>
            <a:buNone/>
          </a:pPr>
          <a:endParaRPr lang="en-US" sz="700" kern="1200" dirty="0">
            <a:solidFill>
              <a:schemeClr val="tx1"/>
            </a:solidFill>
          </a:endParaRPr>
        </a:p>
      </dsp:txBody>
      <dsp:txXfrm>
        <a:off x="1397265" y="592059"/>
        <a:ext cx="986142" cy="986142"/>
      </dsp:txXfrm>
    </dsp:sp>
    <dsp:sp modelId="{996C4EA3-EB42-409B-B512-40C61F3E02ED}">
      <dsp:nvSpPr>
        <dsp:cNvPr id="0" name=""/>
        <dsp:cNvSpPr/>
      </dsp:nvSpPr>
      <dsp:spPr>
        <a:xfrm rot="5400000">
          <a:off x="2447824" y="183586"/>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2.</a:t>
          </a:r>
          <a:r>
            <a:rPr lang="en-US" sz="700" kern="1200" dirty="0">
              <a:solidFill>
                <a:schemeClr val="tx1"/>
              </a:solidFill>
            </a:rPr>
            <a:t>TUNE TO THE FREQUENCY OF YOUR THOUGHT      .PATTERN</a:t>
          </a:r>
        </a:p>
        <a:p>
          <a:pPr marL="0" lvl="0" indent="0" algn="ctr" defTabSz="444500">
            <a:lnSpc>
              <a:spcPct val="90000"/>
            </a:lnSpc>
            <a:spcBef>
              <a:spcPct val="0"/>
            </a:spcBef>
            <a:spcAft>
              <a:spcPct val="35000"/>
            </a:spcAft>
            <a:buNone/>
          </a:pPr>
          <a:endParaRPr lang="en-US" sz="700" kern="1200" dirty="0">
            <a:solidFill>
              <a:schemeClr val="tx1"/>
            </a:solidFill>
          </a:endParaRPr>
        </a:p>
      </dsp:txBody>
      <dsp:txXfrm rot="-5400000">
        <a:off x="2447824" y="592059"/>
        <a:ext cx="986142" cy="986142"/>
      </dsp:txXfrm>
    </dsp:sp>
    <dsp:sp modelId="{CFFE2433-4177-4E2D-A992-09A5C77FC0CB}">
      <dsp:nvSpPr>
        <dsp:cNvPr id="0" name=""/>
        <dsp:cNvSpPr/>
      </dsp:nvSpPr>
      <dsp:spPr>
        <a:xfrm rot="10800000">
          <a:off x="2447824" y="1642618"/>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endParaRPr>
        </a:p>
        <a:p>
          <a:pPr marL="0" lvl="0" indent="0" algn="ctr" defTabSz="400050">
            <a:lnSpc>
              <a:spcPct val="90000"/>
            </a:lnSpc>
            <a:spcBef>
              <a:spcPct val="0"/>
            </a:spcBef>
            <a:spcAft>
              <a:spcPct val="35000"/>
            </a:spcAft>
            <a:buNone/>
          </a:pPr>
          <a:r>
            <a:rPr lang="en-US" sz="1000" b="1" kern="1200" dirty="0">
              <a:solidFill>
                <a:schemeClr val="tx1"/>
              </a:solidFill>
            </a:rPr>
            <a:t>3.</a:t>
          </a:r>
          <a:r>
            <a:rPr lang="en-US" sz="900" kern="1200" dirty="0">
              <a:solidFill>
                <a:schemeClr val="tx1"/>
              </a:solidFill>
            </a:rPr>
            <a:t> </a:t>
          </a:r>
          <a:r>
            <a:rPr lang="en-US" sz="700" kern="1200" dirty="0">
              <a:solidFill>
                <a:schemeClr val="tx1"/>
              </a:solidFill>
            </a:rPr>
            <a:t>USE POWER OF INTENT</a:t>
          </a:r>
          <a:endParaRPr lang="en-US" sz="900" kern="1200" dirty="0">
            <a:solidFill>
              <a:schemeClr val="tx1"/>
            </a:solidFill>
          </a:endParaRPr>
        </a:p>
      </dsp:txBody>
      <dsp:txXfrm rot="10800000">
        <a:off x="2447824" y="1642618"/>
        <a:ext cx="986142" cy="986142"/>
      </dsp:txXfrm>
    </dsp:sp>
    <dsp:sp modelId="{9E7005BD-6293-4EEB-91F6-408CE49F99C3}">
      <dsp:nvSpPr>
        <dsp:cNvPr id="0" name=""/>
        <dsp:cNvSpPr/>
      </dsp:nvSpPr>
      <dsp:spPr>
        <a:xfrm rot="16200000">
          <a:off x="988792" y="1642618"/>
          <a:ext cx="1394615" cy="1394615"/>
        </a:xfrm>
        <a:prstGeom prst="pieWedg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a:p>
          <a:pPr marL="0" lvl="0" indent="0" algn="ctr" defTabSz="311150">
            <a:lnSpc>
              <a:spcPct val="90000"/>
            </a:lnSpc>
            <a:spcBef>
              <a:spcPct val="0"/>
            </a:spcBef>
            <a:spcAft>
              <a:spcPct val="35000"/>
            </a:spcAft>
            <a:buNone/>
          </a:pPr>
          <a:r>
            <a:rPr lang="en-US" sz="1000" b="1" kern="1200" dirty="0">
              <a:solidFill>
                <a:schemeClr val="tx1"/>
              </a:solidFill>
            </a:rPr>
            <a:t>4.</a:t>
          </a:r>
          <a:r>
            <a:rPr lang="en-US" sz="700" kern="1200" dirty="0">
              <a:solidFill>
                <a:schemeClr val="tx1"/>
              </a:solidFill>
            </a:rPr>
            <a:t> 6 SPIRITUAL LAWS OF SUCCESS</a:t>
          </a:r>
        </a:p>
      </dsp:txBody>
      <dsp:txXfrm rot="5400000">
        <a:off x="1397265" y="1642618"/>
        <a:ext cx="986142" cy="986142"/>
      </dsp:txXfrm>
    </dsp:sp>
    <dsp:sp modelId="{26C4FB37-C0EA-4A15-80F4-425169C5E3E7}">
      <dsp:nvSpPr>
        <dsp:cNvPr id="0" name=""/>
        <dsp:cNvSpPr/>
      </dsp:nvSpPr>
      <dsp:spPr>
        <a:xfrm>
          <a:off x="1988764" y="1158714"/>
          <a:ext cx="853702" cy="742350"/>
        </a:xfrm>
        <a:prstGeom prst="circular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7D40C-F1F3-46E4-B99C-0545D3EECD3E}">
      <dsp:nvSpPr>
        <dsp:cNvPr id="0" name=""/>
        <dsp:cNvSpPr/>
      </dsp:nvSpPr>
      <dsp:spPr>
        <a:xfrm rot="10800000">
          <a:off x="1982478" y="1314289"/>
          <a:ext cx="866275" cy="753282"/>
        </a:xfrm>
        <a:prstGeom prst="circular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346E-79C8-4145-9BF7-967E41CF4EF7}">
      <dsp:nvSpPr>
        <dsp:cNvPr id="0" name=""/>
        <dsp:cNvSpPr/>
      </dsp:nvSpPr>
      <dsp:spPr>
        <a:xfrm>
          <a:off x="490"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Persona</a:t>
          </a:r>
        </a:p>
        <a:p>
          <a:pPr marL="57150" lvl="1" indent="-57150" algn="l" defTabSz="444500">
            <a:lnSpc>
              <a:spcPct val="90000"/>
            </a:lnSpc>
            <a:spcBef>
              <a:spcPct val="0"/>
            </a:spcBef>
            <a:spcAft>
              <a:spcPct val="15000"/>
            </a:spcAft>
            <a:buChar char="•"/>
          </a:pPr>
          <a:r>
            <a:rPr lang="en-US" sz="1000" kern="1200" dirty="0"/>
            <a:t>Challenges</a:t>
          </a:r>
        </a:p>
        <a:p>
          <a:pPr marL="57150" lvl="1" indent="-57150" algn="l" defTabSz="444500">
            <a:lnSpc>
              <a:spcPct val="90000"/>
            </a:lnSpc>
            <a:spcBef>
              <a:spcPct val="0"/>
            </a:spcBef>
            <a:spcAft>
              <a:spcPct val="15000"/>
            </a:spcAft>
            <a:buChar char="•"/>
          </a:pPr>
          <a:r>
            <a:rPr lang="en-US" sz="1000" kern="1200" dirty="0"/>
            <a:t>Pain Points</a:t>
          </a:r>
        </a:p>
        <a:p>
          <a:pPr marL="57150" lvl="1" indent="-57150" algn="l" defTabSz="444500">
            <a:lnSpc>
              <a:spcPct val="90000"/>
            </a:lnSpc>
            <a:spcBef>
              <a:spcPct val="0"/>
            </a:spcBef>
            <a:spcAft>
              <a:spcPct val="15000"/>
            </a:spcAft>
            <a:buChar char="•"/>
          </a:pPr>
          <a:r>
            <a:rPr lang="en-US" sz="1000" kern="1200" dirty="0"/>
            <a:t>Decisions</a:t>
          </a:r>
        </a:p>
      </dsp:txBody>
      <dsp:txXfrm>
        <a:off x="26807" y="1098186"/>
        <a:ext cx="1333903" cy="845911"/>
      </dsp:txXfrm>
    </dsp:sp>
    <dsp:sp modelId="{89CBB04B-5A07-493B-A77E-1830E4E7C2D1}">
      <dsp:nvSpPr>
        <dsp:cNvPr id="0" name=""/>
        <dsp:cNvSpPr/>
      </dsp:nvSpPr>
      <dsp:spPr>
        <a:xfrm>
          <a:off x="752749" y="1247489"/>
          <a:ext cx="1672021" cy="1672021"/>
        </a:xfrm>
        <a:prstGeom prst="leftCircularArrow">
          <a:avLst>
            <a:gd name="adj1" fmla="val 4003"/>
            <a:gd name="adj2" fmla="val 502745"/>
            <a:gd name="adj3" fmla="val 2278256"/>
            <a:gd name="adj4" fmla="val 9024489"/>
            <a:gd name="adj5" fmla="val 4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15E50F8-0782-4B87-AA68-C2E9336A083D}">
      <dsp:nvSpPr>
        <dsp:cNvPr id="0" name=""/>
        <dsp:cNvSpPr/>
      </dsp:nvSpPr>
      <dsp:spPr>
        <a:xfrm>
          <a:off x="308609" y="1970414"/>
          <a:ext cx="1232477" cy="49011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EMPATHIZE</a:t>
          </a:r>
        </a:p>
      </dsp:txBody>
      <dsp:txXfrm>
        <a:off x="322964" y="1984769"/>
        <a:ext cx="1203767" cy="461405"/>
      </dsp:txXfrm>
    </dsp:sp>
    <dsp:sp modelId="{C8C3BF67-8CB5-4788-BBF3-DD22CD0C5F33}">
      <dsp:nvSpPr>
        <dsp:cNvPr id="0" name=""/>
        <dsp:cNvSpPr/>
      </dsp:nvSpPr>
      <dsp:spPr>
        <a:xfrm>
          <a:off x="1859820"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Seek to Understand</a:t>
          </a:r>
        </a:p>
        <a:p>
          <a:pPr marL="57150" lvl="1" indent="-57150" algn="l" defTabSz="444500">
            <a:lnSpc>
              <a:spcPct val="90000"/>
            </a:lnSpc>
            <a:spcBef>
              <a:spcPct val="0"/>
            </a:spcBef>
            <a:spcAft>
              <a:spcPct val="15000"/>
            </a:spcAft>
            <a:buChar char="•"/>
          </a:pPr>
          <a:r>
            <a:rPr lang="en-US" sz="1000" kern="1200" dirty="0"/>
            <a:t>Non </a:t>
          </a:r>
          <a:r>
            <a:rPr lang="en-US" sz="1000" kern="1200" dirty="0" err="1"/>
            <a:t>Judgemental</a:t>
          </a:r>
          <a:endParaRPr lang="en-US" sz="1000" kern="1200" dirty="0"/>
        </a:p>
        <a:p>
          <a:pPr marL="57150" lvl="1" indent="-57150" algn="l" defTabSz="444500">
            <a:lnSpc>
              <a:spcPct val="90000"/>
            </a:lnSpc>
            <a:spcBef>
              <a:spcPct val="0"/>
            </a:spcBef>
            <a:spcAft>
              <a:spcPct val="15000"/>
            </a:spcAft>
            <a:buChar char="•"/>
          </a:pPr>
          <a:r>
            <a:rPr lang="en-US" sz="1000" kern="1200" dirty="0"/>
            <a:t>Interviews</a:t>
          </a:r>
        </a:p>
      </dsp:txBody>
      <dsp:txXfrm>
        <a:off x="1886137" y="1343244"/>
        <a:ext cx="1333903" cy="845911"/>
      </dsp:txXfrm>
    </dsp:sp>
    <dsp:sp modelId="{9B64E193-1A25-4C09-B6F9-424EE508F381}">
      <dsp:nvSpPr>
        <dsp:cNvPr id="0" name=""/>
        <dsp:cNvSpPr/>
      </dsp:nvSpPr>
      <dsp:spPr>
        <a:xfrm>
          <a:off x="2600526" y="322990"/>
          <a:ext cx="1849190" cy="1849190"/>
        </a:xfrm>
        <a:prstGeom prst="circularArrow">
          <a:avLst>
            <a:gd name="adj1" fmla="val 3620"/>
            <a:gd name="adj2" fmla="val 450400"/>
            <a:gd name="adj3" fmla="val 19374090"/>
            <a:gd name="adj4" fmla="val 12575511"/>
            <a:gd name="adj5" fmla="val 4223"/>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ED4C3ED-8186-4314-876B-891B1769ECAC}">
      <dsp:nvSpPr>
        <dsp:cNvPr id="0" name=""/>
        <dsp:cNvSpPr/>
      </dsp:nvSpPr>
      <dsp:spPr>
        <a:xfrm>
          <a:off x="2167940" y="826811"/>
          <a:ext cx="1232477" cy="490115"/>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DEFINE</a:t>
          </a:r>
        </a:p>
      </dsp:txBody>
      <dsp:txXfrm>
        <a:off x="2182295" y="841166"/>
        <a:ext cx="1203767" cy="461405"/>
      </dsp:txXfrm>
    </dsp:sp>
    <dsp:sp modelId="{EB7B0E21-CBD2-4D88-8AB5-7675D66216A1}">
      <dsp:nvSpPr>
        <dsp:cNvPr id="0" name=""/>
        <dsp:cNvSpPr/>
      </dsp:nvSpPr>
      <dsp:spPr>
        <a:xfrm>
          <a:off x="3719151"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Prioritize</a:t>
          </a:r>
        </a:p>
        <a:p>
          <a:pPr marL="57150" lvl="1" indent="-57150" algn="l" defTabSz="444500">
            <a:lnSpc>
              <a:spcPct val="90000"/>
            </a:lnSpc>
            <a:spcBef>
              <a:spcPct val="0"/>
            </a:spcBef>
            <a:spcAft>
              <a:spcPct val="15000"/>
            </a:spcAft>
            <a:buChar char="•"/>
          </a:pPr>
          <a:r>
            <a:rPr lang="en-US" sz="1000" kern="1200" dirty="0"/>
            <a:t>Share &amp; Feedback</a:t>
          </a:r>
        </a:p>
      </dsp:txBody>
      <dsp:txXfrm>
        <a:off x="3745468" y="1098186"/>
        <a:ext cx="1333903" cy="845911"/>
      </dsp:txXfrm>
    </dsp:sp>
    <dsp:sp modelId="{914D1818-C01B-4027-80D2-D202913888E4}">
      <dsp:nvSpPr>
        <dsp:cNvPr id="0" name=""/>
        <dsp:cNvSpPr/>
      </dsp:nvSpPr>
      <dsp:spPr>
        <a:xfrm>
          <a:off x="4471411" y="1247489"/>
          <a:ext cx="1672021" cy="1672021"/>
        </a:xfrm>
        <a:prstGeom prst="leftCircularArrow">
          <a:avLst>
            <a:gd name="adj1" fmla="val 4003"/>
            <a:gd name="adj2" fmla="val 502745"/>
            <a:gd name="adj3" fmla="val 2278256"/>
            <a:gd name="adj4" fmla="val 9024489"/>
            <a:gd name="adj5" fmla="val 4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4AB346C-0A1E-4B76-829A-4CE2960A38F2}">
      <dsp:nvSpPr>
        <dsp:cNvPr id="0" name=""/>
        <dsp:cNvSpPr/>
      </dsp:nvSpPr>
      <dsp:spPr>
        <a:xfrm>
          <a:off x="4027270" y="1970414"/>
          <a:ext cx="1232477" cy="490115"/>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IDEATE</a:t>
          </a:r>
        </a:p>
      </dsp:txBody>
      <dsp:txXfrm>
        <a:off x="4041625" y="1984769"/>
        <a:ext cx="1203767" cy="461405"/>
      </dsp:txXfrm>
    </dsp:sp>
    <dsp:sp modelId="{9D2EF141-8030-49B7-A5D4-1E733F3731B7}">
      <dsp:nvSpPr>
        <dsp:cNvPr id="0" name=""/>
        <dsp:cNvSpPr/>
      </dsp:nvSpPr>
      <dsp:spPr>
        <a:xfrm>
          <a:off x="5578481"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Keep It Simple</a:t>
          </a:r>
        </a:p>
        <a:p>
          <a:pPr marL="57150" lvl="1" indent="-57150" algn="l" defTabSz="444500">
            <a:lnSpc>
              <a:spcPct val="90000"/>
            </a:lnSpc>
            <a:spcBef>
              <a:spcPct val="0"/>
            </a:spcBef>
            <a:spcAft>
              <a:spcPct val="15000"/>
            </a:spcAft>
            <a:buChar char="•"/>
          </a:pPr>
          <a:r>
            <a:rPr lang="en-US" sz="1000" kern="1200" dirty="0"/>
            <a:t>Iterate</a:t>
          </a:r>
        </a:p>
        <a:p>
          <a:pPr marL="57150" lvl="1" indent="-57150" algn="l" defTabSz="444500">
            <a:lnSpc>
              <a:spcPct val="90000"/>
            </a:lnSpc>
            <a:spcBef>
              <a:spcPct val="0"/>
            </a:spcBef>
            <a:spcAft>
              <a:spcPct val="15000"/>
            </a:spcAft>
            <a:buChar char="•"/>
          </a:pPr>
          <a:r>
            <a:rPr lang="en-US" sz="1000" kern="1200" dirty="0"/>
            <a:t>Experiment</a:t>
          </a:r>
        </a:p>
        <a:p>
          <a:pPr marL="57150" lvl="1" indent="-57150" algn="l" defTabSz="444500">
            <a:lnSpc>
              <a:spcPct val="90000"/>
            </a:lnSpc>
            <a:spcBef>
              <a:spcPct val="0"/>
            </a:spcBef>
            <a:spcAft>
              <a:spcPct val="15000"/>
            </a:spcAft>
            <a:buChar char="•"/>
          </a:pPr>
          <a:r>
            <a:rPr lang="en-US" sz="1000" kern="1200" dirty="0"/>
            <a:t>Minimal Viable Product</a:t>
          </a:r>
        </a:p>
      </dsp:txBody>
      <dsp:txXfrm>
        <a:off x="5604798" y="1343244"/>
        <a:ext cx="1333903" cy="845911"/>
      </dsp:txXfrm>
    </dsp:sp>
    <dsp:sp modelId="{1BE9ED0B-CEF1-4F08-8D13-9F40862D8524}">
      <dsp:nvSpPr>
        <dsp:cNvPr id="0" name=""/>
        <dsp:cNvSpPr/>
      </dsp:nvSpPr>
      <dsp:spPr>
        <a:xfrm>
          <a:off x="6319187" y="322990"/>
          <a:ext cx="1849190" cy="1849190"/>
        </a:xfrm>
        <a:prstGeom prst="circularArrow">
          <a:avLst>
            <a:gd name="adj1" fmla="val 3620"/>
            <a:gd name="adj2" fmla="val 450400"/>
            <a:gd name="adj3" fmla="val 19374090"/>
            <a:gd name="adj4" fmla="val 12575511"/>
            <a:gd name="adj5" fmla="val 4223"/>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4D07561-7869-4659-94C2-772F1855F9BE}">
      <dsp:nvSpPr>
        <dsp:cNvPr id="0" name=""/>
        <dsp:cNvSpPr/>
      </dsp:nvSpPr>
      <dsp:spPr>
        <a:xfrm>
          <a:off x="5886601" y="826811"/>
          <a:ext cx="1232477" cy="49011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PROTOTYPE</a:t>
          </a:r>
        </a:p>
      </dsp:txBody>
      <dsp:txXfrm>
        <a:off x="5900956" y="841166"/>
        <a:ext cx="1203767" cy="461405"/>
      </dsp:txXfrm>
    </dsp:sp>
    <dsp:sp modelId="{35BB7601-0710-46D0-A6A4-AFF4B7B9D417}">
      <dsp:nvSpPr>
        <dsp:cNvPr id="0" name=""/>
        <dsp:cNvSpPr/>
      </dsp:nvSpPr>
      <dsp:spPr>
        <a:xfrm>
          <a:off x="7437812" y="1071869"/>
          <a:ext cx="1386537" cy="11436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Shortlist what works</a:t>
          </a:r>
        </a:p>
        <a:p>
          <a:pPr marL="57150" lvl="1" indent="-57150" algn="l" defTabSz="444500">
            <a:lnSpc>
              <a:spcPct val="90000"/>
            </a:lnSpc>
            <a:spcBef>
              <a:spcPct val="0"/>
            </a:spcBef>
            <a:spcAft>
              <a:spcPct val="15000"/>
            </a:spcAft>
            <a:buChar char="•"/>
          </a:pPr>
          <a:r>
            <a:rPr lang="en-US" sz="1000" kern="1200" dirty="0"/>
            <a:t>Iterate Quickly</a:t>
          </a:r>
        </a:p>
      </dsp:txBody>
      <dsp:txXfrm>
        <a:off x="7464129" y="1098186"/>
        <a:ext cx="1333903" cy="845911"/>
      </dsp:txXfrm>
    </dsp:sp>
    <dsp:sp modelId="{86770EEE-8156-4B4D-B49F-E7847ACB39B0}">
      <dsp:nvSpPr>
        <dsp:cNvPr id="0" name=""/>
        <dsp:cNvSpPr/>
      </dsp:nvSpPr>
      <dsp:spPr>
        <a:xfrm>
          <a:off x="7745931" y="1970414"/>
          <a:ext cx="1232477" cy="490115"/>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TEST</a:t>
          </a:r>
        </a:p>
      </dsp:txBody>
      <dsp:txXfrm>
        <a:off x="7760286" y="1984769"/>
        <a:ext cx="1203767" cy="46140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787D7-C04B-4284-BA05-082C646D767E}">
      <dsp:nvSpPr>
        <dsp:cNvPr id="0" name=""/>
        <dsp:cNvSpPr/>
      </dsp:nvSpPr>
      <dsp:spPr>
        <a:xfrm>
          <a:off x="0" y="138571"/>
          <a:ext cx="1590353" cy="1590353"/>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4</a:t>
          </a:r>
        </a:p>
      </dsp:txBody>
      <dsp:txXfrm>
        <a:off x="572845" y="218089"/>
        <a:ext cx="444662" cy="238553"/>
      </dsp:txXfrm>
    </dsp:sp>
    <dsp:sp modelId="{A54284CF-3DAA-4C59-BAB6-4712A59C1781}">
      <dsp:nvSpPr>
        <dsp:cNvPr id="0" name=""/>
        <dsp:cNvSpPr/>
      </dsp:nvSpPr>
      <dsp:spPr>
        <a:xfrm>
          <a:off x="159035" y="456642"/>
          <a:ext cx="1272283" cy="127228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3</a:t>
          </a:r>
        </a:p>
      </dsp:txBody>
      <dsp:txXfrm>
        <a:off x="572845" y="532979"/>
        <a:ext cx="444662" cy="229010"/>
      </dsp:txXfrm>
    </dsp:sp>
    <dsp:sp modelId="{110C7F0E-68EA-4E3B-BBB9-A746404BDBF4}">
      <dsp:nvSpPr>
        <dsp:cNvPr id="0" name=""/>
        <dsp:cNvSpPr/>
      </dsp:nvSpPr>
      <dsp:spPr>
        <a:xfrm>
          <a:off x="318070" y="774713"/>
          <a:ext cx="954212" cy="954212"/>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2</a:t>
          </a:r>
        </a:p>
      </dsp:txBody>
      <dsp:txXfrm>
        <a:off x="572845" y="846279"/>
        <a:ext cx="444662" cy="214697"/>
      </dsp:txXfrm>
    </dsp:sp>
    <dsp:sp modelId="{54074F4F-4998-414E-8575-928D2DFBC1D0}">
      <dsp:nvSpPr>
        <dsp:cNvPr id="0" name=""/>
        <dsp:cNvSpPr/>
      </dsp:nvSpPr>
      <dsp:spPr>
        <a:xfrm>
          <a:off x="477106" y="1092783"/>
          <a:ext cx="636141" cy="63614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dirty="0"/>
            <a:t>Target 1</a:t>
          </a:r>
        </a:p>
      </dsp:txBody>
      <dsp:txXfrm>
        <a:off x="570266" y="1251819"/>
        <a:ext cx="449820" cy="3180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AD994-91B9-4ACE-A352-50A0B2ACADDD}">
      <dsp:nvSpPr>
        <dsp:cNvPr id="0" name=""/>
        <dsp:cNvSpPr/>
      </dsp:nvSpPr>
      <dsp:spPr>
        <a:xfrm>
          <a:off x="103504" y="2496397"/>
          <a:ext cx="569072" cy="2845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FUNNEL</a:t>
          </a:r>
          <a:endParaRPr lang="en-US" sz="700" b="1" kern="1200" dirty="0">
            <a:solidFill>
              <a:schemeClr val="bg1"/>
            </a:solidFill>
          </a:endParaRPr>
        </a:p>
      </dsp:txBody>
      <dsp:txXfrm>
        <a:off x="111838" y="2504731"/>
        <a:ext cx="552404" cy="267868"/>
      </dsp:txXfrm>
    </dsp:sp>
    <dsp:sp modelId="{FBBD82BE-A8CC-4BC7-8362-11AE7D009B27}">
      <dsp:nvSpPr>
        <dsp:cNvPr id="0" name=""/>
        <dsp:cNvSpPr/>
      </dsp:nvSpPr>
      <dsp:spPr>
        <a:xfrm rot="16831035">
          <a:off x="180022" y="2040995"/>
          <a:ext cx="1205070" cy="10514"/>
        </a:xfrm>
        <a:custGeom>
          <a:avLst/>
          <a:gdLst/>
          <a:ahLst/>
          <a:cxnLst/>
          <a:rect l="0" t="0" r="0" b="0"/>
          <a:pathLst>
            <a:path>
              <a:moveTo>
                <a:pt x="0" y="5257"/>
              </a:moveTo>
              <a:lnTo>
                <a:pt x="1205070" y="52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752431" y="2016125"/>
        <a:ext cx="60253" cy="60253"/>
      </dsp:txXfrm>
    </dsp:sp>
    <dsp:sp modelId="{A641F320-B7CA-420A-B2EC-68A0F4011F9B}">
      <dsp:nvSpPr>
        <dsp:cNvPr id="0" name=""/>
        <dsp:cNvSpPr/>
      </dsp:nvSpPr>
      <dsp:spPr>
        <a:xfrm>
          <a:off x="892540" y="1311571"/>
          <a:ext cx="569072" cy="284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Concepts</a:t>
          </a:r>
        </a:p>
      </dsp:txBody>
      <dsp:txXfrm>
        <a:off x="900874" y="1319905"/>
        <a:ext cx="552404" cy="267868"/>
      </dsp:txXfrm>
    </dsp:sp>
    <dsp:sp modelId="{348111FD-B6C8-4F52-8A06-5F7D2333CA30}">
      <dsp:nvSpPr>
        <dsp:cNvPr id="0" name=""/>
        <dsp:cNvSpPr/>
      </dsp:nvSpPr>
      <dsp:spPr>
        <a:xfrm rot="16983315">
          <a:off x="1071578" y="957757"/>
          <a:ext cx="1007696" cy="10514"/>
        </a:xfrm>
        <a:custGeom>
          <a:avLst/>
          <a:gdLst/>
          <a:ahLst/>
          <a:cxnLst/>
          <a:rect l="0" t="0" r="0" b="0"/>
          <a:pathLst>
            <a:path>
              <a:moveTo>
                <a:pt x="0" y="5257"/>
              </a:moveTo>
              <a:lnTo>
                <a:pt x="1007696"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50234" y="937822"/>
        <a:ext cx="50384" cy="50384"/>
      </dsp:txXfrm>
    </dsp:sp>
    <dsp:sp modelId="{930EB7FF-34DF-4C69-8A2E-13D1CB08B10D}">
      <dsp:nvSpPr>
        <dsp:cNvPr id="0" name=""/>
        <dsp:cNvSpPr/>
      </dsp:nvSpPr>
      <dsp:spPr>
        <a:xfrm>
          <a:off x="1689241" y="32992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PREFRAMING</a:t>
          </a:r>
        </a:p>
      </dsp:txBody>
      <dsp:txXfrm>
        <a:off x="1697575" y="338255"/>
        <a:ext cx="552404" cy="267868"/>
      </dsp:txXfrm>
    </dsp:sp>
    <dsp:sp modelId="{A0651070-5526-47CC-B297-5663E2C2C875}">
      <dsp:nvSpPr>
        <dsp:cNvPr id="0" name=""/>
        <dsp:cNvSpPr/>
      </dsp:nvSpPr>
      <dsp:spPr>
        <a:xfrm rot="18289469">
          <a:off x="2172826" y="303324"/>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298616"/>
        <a:ext cx="19930" cy="19930"/>
      </dsp:txXfrm>
    </dsp:sp>
    <dsp:sp modelId="{9771CFAE-6516-4308-AA81-641F5EFB1900}">
      <dsp:nvSpPr>
        <dsp:cNvPr id="0" name=""/>
        <dsp:cNvSpPr/>
      </dsp:nvSpPr>
      <dsp:spPr>
        <a:xfrm>
          <a:off x="2485942" y="2705"/>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Videos</a:t>
          </a:r>
        </a:p>
      </dsp:txBody>
      <dsp:txXfrm>
        <a:off x="2494276" y="11039"/>
        <a:ext cx="552404" cy="267868"/>
      </dsp:txXfrm>
    </dsp:sp>
    <dsp:sp modelId="{6935BA6B-1CC0-474B-8266-9D642C3F053D}">
      <dsp:nvSpPr>
        <dsp:cNvPr id="0" name=""/>
        <dsp:cNvSpPr/>
      </dsp:nvSpPr>
      <dsp:spPr>
        <a:xfrm>
          <a:off x="2258313" y="46693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466499"/>
        <a:ext cx="11381" cy="11381"/>
      </dsp:txXfrm>
    </dsp:sp>
    <dsp:sp modelId="{B44B1759-6AD8-4EFE-A7FD-4DABB77C6A92}">
      <dsp:nvSpPr>
        <dsp:cNvPr id="0" name=""/>
        <dsp:cNvSpPr/>
      </dsp:nvSpPr>
      <dsp:spPr>
        <a:xfrm>
          <a:off x="2485942" y="32992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Posts</a:t>
          </a:r>
        </a:p>
      </dsp:txBody>
      <dsp:txXfrm>
        <a:off x="2494276" y="338255"/>
        <a:ext cx="552404" cy="267868"/>
      </dsp:txXfrm>
    </dsp:sp>
    <dsp:sp modelId="{CF8BA653-0929-46ED-9794-FEA06DEAAD4D}">
      <dsp:nvSpPr>
        <dsp:cNvPr id="0" name=""/>
        <dsp:cNvSpPr/>
      </dsp:nvSpPr>
      <dsp:spPr>
        <a:xfrm rot="3310531">
          <a:off x="2172826" y="630540"/>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625833"/>
        <a:ext cx="19930" cy="19930"/>
      </dsp:txXfrm>
    </dsp:sp>
    <dsp:sp modelId="{857BCE7D-068C-47E7-807F-2CA843169200}">
      <dsp:nvSpPr>
        <dsp:cNvPr id="0" name=""/>
        <dsp:cNvSpPr/>
      </dsp:nvSpPr>
      <dsp:spPr>
        <a:xfrm>
          <a:off x="2485942" y="657138"/>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Blogs</a:t>
          </a:r>
        </a:p>
      </dsp:txBody>
      <dsp:txXfrm>
        <a:off x="2494276" y="665472"/>
        <a:ext cx="552404" cy="267868"/>
      </dsp:txXfrm>
    </dsp:sp>
    <dsp:sp modelId="{E4185DC1-6079-4BB5-AE08-3CD9D587E242}">
      <dsp:nvSpPr>
        <dsp:cNvPr id="0" name=""/>
        <dsp:cNvSpPr/>
      </dsp:nvSpPr>
      <dsp:spPr>
        <a:xfrm>
          <a:off x="1461612" y="1448582"/>
          <a:ext cx="227628" cy="10514"/>
        </a:xfrm>
        <a:custGeom>
          <a:avLst/>
          <a:gdLst/>
          <a:ahLst/>
          <a:cxnLst/>
          <a:rect l="0" t="0" r="0" b="0"/>
          <a:pathLst>
            <a:path>
              <a:moveTo>
                <a:pt x="0" y="5257"/>
              </a:moveTo>
              <a:lnTo>
                <a:pt x="227628"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9736" y="1448148"/>
        <a:ext cx="11381" cy="11381"/>
      </dsp:txXfrm>
    </dsp:sp>
    <dsp:sp modelId="{B260AB64-2016-4DF5-BF65-01C028CD02B2}">
      <dsp:nvSpPr>
        <dsp:cNvPr id="0" name=""/>
        <dsp:cNvSpPr/>
      </dsp:nvSpPr>
      <dsp:spPr>
        <a:xfrm>
          <a:off x="1689241" y="131157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Conversion</a:t>
          </a:r>
        </a:p>
      </dsp:txBody>
      <dsp:txXfrm>
        <a:off x="1697575" y="1319905"/>
        <a:ext cx="552404" cy="267868"/>
      </dsp:txXfrm>
    </dsp:sp>
    <dsp:sp modelId="{06697FF6-4348-4AB5-A8B9-DCA5D0AA646C}">
      <dsp:nvSpPr>
        <dsp:cNvPr id="0" name=""/>
        <dsp:cNvSpPr/>
      </dsp:nvSpPr>
      <dsp:spPr>
        <a:xfrm rot="18289469">
          <a:off x="2172826" y="1284974"/>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1280266"/>
        <a:ext cx="19930" cy="19930"/>
      </dsp:txXfrm>
    </dsp:sp>
    <dsp:sp modelId="{BFA5E4B7-8451-4C66-B15E-BBD522395D8C}">
      <dsp:nvSpPr>
        <dsp:cNvPr id="0" name=""/>
        <dsp:cNvSpPr/>
      </dsp:nvSpPr>
      <dsp:spPr>
        <a:xfrm>
          <a:off x="2485942" y="98435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The Hook</a:t>
          </a:r>
        </a:p>
      </dsp:txBody>
      <dsp:txXfrm>
        <a:off x="2494276" y="992688"/>
        <a:ext cx="552404" cy="267868"/>
      </dsp:txXfrm>
    </dsp:sp>
    <dsp:sp modelId="{BE49FEE7-4833-4257-BA3B-12CD4A4563B8}">
      <dsp:nvSpPr>
        <dsp:cNvPr id="0" name=""/>
        <dsp:cNvSpPr/>
      </dsp:nvSpPr>
      <dsp:spPr>
        <a:xfrm>
          <a:off x="2258313" y="144858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1448148"/>
        <a:ext cx="11381" cy="11381"/>
      </dsp:txXfrm>
    </dsp:sp>
    <dsp:sp modelId="{E31335E2-A646-496F-AE77-90C061C45C9B}">
      <dsp:nvSpPr>
        <dsp:cNvPr id="0" name=""/>
        <dsp:cNvSpPr/>
      </dsp:nvSpPr>
      <dsp:spPr>
        <a:xfrm>
          <a:off x="2485942" y="131157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The Product</a:t>
          </a:r>
        </a:p>
      </dsp:txBody>
      <dsp:txXfrm>
        <a:off x="2494276" y="1319905"/>
        <a:ext cx="552404" cy="267868"/>
      </dsp:txXfrm>
    </dsp:sp>
    <dsp:sp modelId="{FADE1796-FDD5-4C79-AA88-070673962135}">
      <dsp:nvSpPr>
        <dsp:cNvPr id="0" name=""/>
        <dsp:cNvSpPr/>
      </dsp:nvSpPr>
      <dsp:spPr>
        <a:xfrm rot="3310531">
          <a:off x="2172826" y="1612190"/>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1607482"/>
        <a:ext cx="19930" cy="19930"/>
      </dsp:txXfrm>
    </dsp:sp>
    <dsp:sp modelId="{EA65B0A9-8B8B-4C4F-A8B2-366C0D7738E7}">
      <dsp:nvSpPr>
        <dsp:cNvPr id="0" name=""/>
        <dsp:cNvSpPr/>
      </dsp:nvSpPr>
      <dsp:spPr>
        <a:xfrm>
          <a:off x="2485942" y="1638788"/>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The Offer</a:t>
          </a:r>
        </a:p>
      </dsp:txBody>
      <dsp:txXfrm>
        <a:off x="2494276" y="1647122"/>
        <a:ext cx="552404" cy="267868"/>
      </dsp:txXfrm>
    </dsp:sp>
    <dsp:sp modelId="{B8DF28DF-1A89-4970-A3AA-8196EA54D4A4}">
      <dsp:nvSpPr>
        <dsp:cNvPr id="0" name=""/>
        <dsp:cNvSpPr/>
      </dsp:nvSpPr>
      <dsp:spPr>
        <a:xfrm rot="4616685">
          <a:off x="1071578" y="1939407"/>
          <a:ext cx="1007696" cy="10514"/>
        </a:xfrm>
        <a:custGeom>
          <a:avLst/>
          <a:gdLst/>
          <a:ahLst/>
          <a:cxnLst/>
          <a:rect l="0" t="0" r="0" b="0"/>
          <a:pathLst>
            <a:path>
              <a:moveTo>
                <a:pt x="0" y="5257"/>
              </a:moveTo>
              <a:lnTo>
                <a:pt x="1007696"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50234" y="1919472"/>
        <a:ext cx="50384" cy="50384"/>
      </dsp:txXfrm>
    </dsp:sp>
    <dsp:sp modelId="{FC09B8E0-3629-44AB-B29F-604851DE3C33}">
      <dsp:nvSpPr>
        <dsp:cNvPr id="0" name=""/>
        <dsp:cNvSpPr/>
      </dsp:nvSpPr>
      <dsp:spPr>
        <a:xfrm>
          <a:off x="1689241" y="229322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Community</a:t>
          </a:r>
        </a:p>
      </dsp:txBody>
      <dsp:txXfrm>
        <a:off x="1697575" y="2301555"/>
        <a:ext cx="552404" cy="267868"/>
      </dsp:txXfrm>
    </dsp:sp>
    <dsp:sp modelId="{23DDC3FC-0DBE-42C2-9DDC-B18E301AF63C}">
      <dsp:nvSpPr>
        <dsp:cNvPr id="0" name=""/>
        <dsp:cNvSpPr/>
      </dsp:nvSpPr>
      <dsp:spPr>
        <a:xfrm rot="18289469">
          <a:off x="2172826" y="2266623"/>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2261916"/>
        <a:ext cx="19930" cy="19930"/>
      </dsp:txXfrm>
    </dsp:sp>
    <dsp:sp modelId="{33D5B49E-819E-42A2-90F1-EA5E0FA95698}">
      <dsp:nvSpPr>
        <dsp:cNvPr id="0" name=""/>
        <dsp:cNvSpPr/>
      </dsp:nvSpPr>
      <dsp:spPr>
        <a:xfrm>
          <a:off x="2485942" y="196600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FB Group</a:t>
          </a:r>
        </a:p>
      </dsp:txBody>
      <dsp:txXfrm>
        <a:off x="2494276" y="1974338"/>
        <a:ext cx="552404" cy="267868"/>
      </dsp:txXfrm>
    </dsp:sp>
    <dsp:sp modelId="{8055A0C5-F1BE-430F-8515-1C8F36E1E021}">
      <dsp:nvSpPr>
        <dsp:cNvPr id="0" name=""/>
        <dsp:cNvSpPr/>
      </dsp:nvSpPr>
      <dsp:spPr>
        <a:xfrm>
          <a:off x="2258313" y="243023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2429798"/>
        <a:ext cx="11381" cy="11381"/>
      </dsp:txXfrm>
    </dsp:sp>
    <dsp:sp modelId="{45FC21F4-B29C-47A3-9F0B-1AAB9E5F615E}">
      <dsp:nvSpPr>
        <dsp:cNvPr id="0" name=""/>
        <dsp:cNvSpPr/>
      </dsp:nvSpPr>
      <dsp:spPr>
        <a:xfrm>
          <a:off x="2485942" y="229322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Private Group</a:t>
          </a:r>
        </a:p>
      </dsp:txBody>
      <dsp:txXfrm>
        <a:off x="2494276" y="2301555"/>
        <a:ext cx="552404" cy="267868"/>
      </dsp:txXfrm>
    </dsp:sp>
    <dsp:sp modelId="{829FF2BF-000C-45B2-9714-119F8FD3E5F7}">
      <dsp:nvSpPr>
        <dsp:cNvPr id="0" name=""/>
        <dsp:cNvSpPr/>
      </dsp:nvSpPr>
      <dsp:spPr>
        <a:xfrm rot="3310531">
          <a:off x="2172826" y="2593840"/>
          <a:ext cx="398604" cy="10514"/>
        </a:xfrm>
        <a:custGeom>
          <a:avLst/>
          <a:gdLst/>
          <a:ahLst/>
          <a:cxnLst/>
          <a:rect l="0" t="0" r="0" b="0"/>
          <a:pathLst>
            <a:path>
              <a:moveTo>
                <a:pt x="0" y="5257"/>
              </a:moveTo>
              <a:lnTo>
                <a:pt x="398604"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2163" y="2589132"/>
        <a:ext cx="19930" cy="19930"/>
      </dsp:txXfrm>
    </dsp:sp>
    <dsp:sp modelId="{6CCD023E-F66C-474A-BA57-706389226021}">
      <dsp:nvSpPr>
        <dsp:cNvPr id="0" name=""/>
        <dsp:cNvSpPr/>
      </dsp:nvSpPr>
      <dsp:spPr>
        <a:xfrm>
          <a:off x="2485942" y="2620438"/>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Telegram Group</a:t>
          </a:r>
        </a:p>
      </dsp:txBody>
      <dsp:txXfrm>
        <a:off x="2494276" y="2628772"/>
        <a:ext cx="552404" cy="267868"/>
      </dsp:txXfrm>
    </dsp:sp>
    <dsp:sp modelId="{C68E9D20-85FF-4642-8557-88EA055261D0}">
      <dsp:nvSpPr>
        <dsp:cNvPr id="0" name=""/>
        <dsp:cNvSpPr/>
      </dsp:nvSpPr>
      <dsp:spPr>
        <a:xfrm rot="4672519">
          <a:off x="258934" y="3145351"/>
          <a:ext cx="1047247" cy="10514"/>
        </a:xfrm>
        <a:custGeom>
          <a:avLst/>
          <a:gdLst/>
          <a:ahLst/>
          <a:cxnLst/>
          <a:rect l="0" t="0" r="0" b="0"/>
          <a:pathLst>
            <a:path>
              <a:moveTo>
                <a:pt x="0" y="5257"/>
              </a:moveTo>
              <a:lnTo>
                <a:pt x="1047247" y="52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756377" y="3124427"/>
        <a:ext cx="52362" cy="52362"/>
      </dsp:txXfrm>
    </dsp:sp>
    <dsp:sp modelId="{7A7C8832-3E4D-49F3-9A08-8E59AFB06C36}">
      <dsp:nvSpPr>
        <dsp:cNvPr id="0" name=""/>
        <dsp:cNvSpPr/>
      </dsp:nvSpPr>
      <dsp:spPr>
        <a:xfrm>
          <a:off x="892540" y="3520283"/>
          <a:ext cx="569072" cy="284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Stages</a:t>
          </a:r>
        </a:p>
      </dsp:txBody>
      <dsp:txXfrm>
        <a:off x="900874" y="3528617"/>
        <a:ext cx="552404" cy="267868"/>
      </dsp:txXfrm>
    </dsp:sp>
    <dsp:sp modelId="{9D471001-F7D2-4269-802E-46299EA1E9FE}">
      <dsp:nvSpPr>
        <dsp:cNvPr id="0" name=""/>
        <dsp:cNvSpPr/>
      </dsp:nvSpPr>
      <dsp:spPr>
        <a:xfrm rot="17500715">
          <a:off x="1267320" y="3370979"/>
          <a:ext cx="616213" cy="10514"/>
        </a:xfrm>
        <a:custGeom>
          <a:avLst/>
          <a:gdLst/>
          <a:ahLst/>
          <a:cxnLst/>
          <a:rect l="0" t="0" r="0" b="0"/>
          <a:pathLst>
            <a:path>
              <a:moveTo>
                <a:pt x="0" y="5257"/>
              </a:moveTo>
              <a:lnTo>
                <a:pt x="616213"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0021" y="3360831"/>
        <a:ext cx="30810" cy="30810"/>
      </dsp:txXfrm>
    </dsp:sp>
    <dsp:sp modelId="{6C82520A-F752-4ADD-AB10-2D43419FB1CB}">
      <dsp:nvSpPr>
        <dsp:cNvPr id="0" name=""/>
        <dsp:cNvSpPr/>
      </dsp:nvSpPr>
      <dsp:spPr>
        <a:xfrm>
          <a:off x="1689241" y="2947654"/>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Lead Magnet</a:t>
          </a:r>
        </a:p>
      </dsp:txBody>
      <dsp:txXfrm>
        <a:off x="1697575" y="2955988"/>
        <a:ext cx="552404" cy="267868"/>
      </dsp:txXfrm>
    </dsp:sp>
    <dsp:sp modelId="{D535F039-5FB2-49B3-ADCE-3557AAE27958}">
      <dsp:nvSpPr>
        <dsp:cNvPr id="0" name=""/>
        <dsp:cNvSpPr/>
      </dsp:nvSpPr>
      <dsp:spPr>
        <a:xfrm>
          <a:off x="2258313" y="3084665"/>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3084232"/>
        <a:ext cx="11381" cy="11381"/>
      </dsp:txXfrm>
    </dsp:sp>
    <dsp:sp modelId="{8E8E2BAB-8948-456E-87F0-EA91EB5390CF}">
      <dsp:nvSpPr>
        <dsp:cNvPr id="0" name=""/>
        <dsp:cNvSpPr/>
      </dsp:nvSpPr>
      <dsp:spPr>
        <a:xfrm>
          <a:off x="2485942" y="294765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Free Webinar</a:t>
          </a:r>
        </a:p>
      </dsp:txBody>
      <dsp:txXfrm>
        <a:off x="2494276" y="2955988"/>
        <a:ext cx="552404" cy="267868"/>
      </dsp:txXfrm>
    </dsp:sp>
    <dsp:sp modelId="{AC428610-FEB2-49EA-959C-7C470F28ED2D}">
      <dsp:nvSpPr>
        <dsp:cNvPr id="0" name=""/>
        <dsp:cNvSpPr/>
      </dsp:nvSpPr>
      <dsp:spPr>
        <a:xfrm rot="18770822">
          <a:off x="1408063" y="3534588"/>
          <a:ext cx="334727" cy="10514"/>
        </a:xfrm>
        <a:custGeom>
          <a:avLst/>
          <a:gdLst/>
          <a:ahLst/>
          <a:cxnLst/>
          <a:rect l="0" t="0" r="0" b="0"/>
          <a:pathLst>
            <a:path>
              <a:moveTo>
                <a:pt x="0" y="5257"/>
              </a:moveTo>
              <a:lnTo>
                <a:pt x="334727"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7058" y="3531477"/>
        <a:ext cx="16736" cy="16736"/>
      </dsp:txXfrm>
    </dsp:sp>
    <dsp:sp modelId="{DA5C3A5F-351D-4EF0-8F70-F9106E14B7C9}">
      <dsp:nvSpPr>
        <dsp:cNvPr id="0" name=""/>
        <dsp:cNvSpPr/>
      </dsp:nvSpPr>
      <dsp:spPr>
        <a:xfrm>
          <a:off x="1689241" y="3274871"/>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Tripwire </a:t>
          </a:r>
        </a:p>
      </dsp:txBody>
      <dsp:txXfrm>
        <a:off x="1697575" y="3283205"/>
        <a:ext cx="552404" cy="267868"/>
      </dsp:txXfrm>
    </dsp:sp>
    <dsp:sp modelId="{AC21A320-D82E-468C-94B8-0B2126858105}">
      <dsp:nvSpPr>
        <dsp:cNvPr id="0" name=""/>
        <dsp:cNvSpPr/>
      </dsp:nvSpPr>
      <dsp:spPr>
        <a:xfrm>
          <a:off x="2258313" y="3411882"/>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3411448"/>
        <a:ext cx="11381" cy="11381"/>
      </dsp:txXfrm>
    </dsp:sp>
    <dsp:sp modelId="{EC6F3497-F3FF-4FA5-AA2E-5B84F2B0DF52}">
      <dsp:nvSpPr>
        <dsp:cNvPr id="0" name=""/>
        <dsp:cNvSpPr/>
      </dsp:nvSpPr>
      <dsp:spPr>
        <a:xfrm>
          <a:off x="2485942" y="327487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Conceptual Course</a:t>
          </a:r>
        </a:p>
      </dsp:txBody>
      <dsp:txXfrm>
        <a:off x="2494276" y="3283205"/>
        <a:ext cx="552404" cy="267868"/>
      </dsp:txXfrm>
    </dsp:sp>
    <dsp:sp modelId="{5F4E2C66-CEE8-4961-BAF5-C48CB20F83A4}">
      <dsp:nvSpPr>
        <dsp:cNvPr id="0" name=""/>
        <dsp:cNvSpPr/>
      </dsp:nvSpPr>
      <dsp:spPr>
        <a:xfrm rot="1186030">
          <a:off x="1454486" y="3698196"/>
          <a:ext cx="241881" cy="10514"/>
        </a:xfrm>
        <a:custGeom>
          <a:avLst/>
          <a:gdLst/>
          <a:ahLst/>
          <a:cxnLst/>
          <a:rect l="0" t="0" r="0" b="0"/>
          <a:pathLst>
            <a:path>
              <a:moveTo>
                <a:pt x="0" y="5257"/>
              </a:moveTo>
              <a:lnTo>
                <a:pt x="241881"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9379" y="3697406"/>
        <a:ext cx="12094" cy="12094"/>
      </dsp:txXfrm>
    </dsp:sp>
    <dsp:sp modelId="{83064CAD-2167-4669-85EF-7DF501EDD87F}">
      <dsp:nvSpPr>
        <dsp:cNvPr id="0" name=""/>
        <dsp:cNvSpPr/>
      </dsp:nvSpPr>
      <dsp:spPr>
        <a:xfrm>
          <a:off x="1689241" y="3602087"/>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Core Product</a:t>
          </a:r>
        </a:p>
      </dsp:txBody>
      <dsp:txXfrm>
        <a:off x="1697575" y="3610421"/>
        <a:ext cx="552404" cy="267868"/>
      </dsp:txXfrm>
    </dsp:sp>
    <dsp:sp modelId="{B08E21A7-DB0D-4333-8706-1254B5D35FB8}">
      <dsp:nvSpPr>
        <dsp:cNvPr id="0" name=""/>
        <dsp:cNvSpPr/>
      </dsp:nvSpPr>
      <dsp:spPr>
        <a:xfrm>
          <a:off x="2258313" y="3739098"/>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6437" y="3738665"/>
        <a:ext cx="11381" cy="11381"/>
      </dsp:txXfrm>
    </dsp:sp>
    <dsp:sp modelId="{D6485701-445A-4BF1-AFB2-FE58AB1AA7F3}">
      <dsp:nvSpPr>
        <dsp:cNvPr id="0" name=""/>
        <dsp:cNvSpPr/>
      </dsp:nvSpPr>
      <dsp:spPr>
        <a:xfrm>
          <a:off x="2485942" y="3602087"/>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Implementation</a:t>
          </a:r>
        </a:p>
      </dsp:txBody>
      <dsp:txXfrm>
        <a:off x="2494276" y="3610421"/>
        <a:ext cx="552404" cy="267868"/>
      </dsp:txXfrm>
    </dsp:sp>
    <dsp:sp modelId="{72FF796B-D9A7-41AB-9B79-037E1B1D67E2}">
      <dsp:nvSpPr>
        <dsp:cNvPr id="0" name=""/>
        <dsp:cNvSpPr/>
      </dsp:nvSpPr>
      <dsp:spPr>
        <a:xfrm rot="4099285">
          <a:off x="1267320" y="3943609"/>
          <a:ext cx="616213" cy="10514"/>
        </a:xfrm>
        <a:custGeom>
          <a:avLst/>
          <a:gdLst/>
          <a:ahLst/>
          <a:cxnLst/>
          <a:rect l="0" t="0" r="0" b="0"/>
          <a:pathLst>
            <a:path>
              <a:moveTo>
                <a:pt x="0" y="5257"/>
              </a:moveTo>
              <a:lnTo>
                <a:pt x="616213"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0021" y="3933460"/>
        <a:ext cx="30810" cy="30810"/>
      </dsp:txXfrm>
    </dsp:sp>
    <dsp:sp modelId="{CCEB3627-4D99-4D78-A6F2-17416EE35720}">
      <dsp:nvSpPr>
        <dsp:cNvPr id="0" name=""/>
        <dsp:cNvSpPr/>
      </dsp:nvSpPr>
      <dsp:spPr>
        <a:xfrm>
          <a:off x="1689241" y="4092912"/>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Profit Maximiser</a:t>
          </a:r>
        </a:p>
      </dsp:txBody>
      <dsp:txXfrm>
        <a:off x="1697575" y="4101246"/>
        <a:ext cx="552404" cy="267868"/>
      </dsp:txXfrm>
    </dsp:sp>
    <dsp:sp modelId="{E32A0C15-340C-4C63-8C71-F2A7376E3A05}">
      <dsp:nvSpPr>
        <dsp:cNvPr id="0" name=""/>
        <dsp:cNvSpPr/>
      </dsp:nvSpPr>
      <dsp:spPr>
        <a:xfrm rot="19457599">
          <a:off x="2231965" y="4148119"/>
          <a:ext cx="280325" cy="10514"/>
        </a:xfrm>
        <a:custGeom>
          <a:avLst/>
          <a:gdLst/>
          <a:ahLst/>
          <a:cxnLst/>
          <a:rect l="0" t="0" r="0" b="0"/>
          <a:pathLst>
            <a:path>
              <a:moveTo>
                <a:pt x="0" y="5257"/>
              </a:moveTo>
              <a:lnTo>
                <a:pt x="280325"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5120" y="4146368"/>
        <a:ext cx="14016" cy="14016"/>
      </dsp:txXfrm>
    </dsp:sp>
    <dsp:sp modelId="{C8DE4F11-7D4D-4A62-9F83-B62BCB6BB508}">
      <dsp:nvSpPr>
        <dsp:cNvPr id="0" name=""/>
        <dsp:cNvSpPr/>
      </dsp:nvSpPr>
      <dsp:spPr>
        <a:xfrm>
          <a:off x="2485942" y="3929304"/>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Coaching</a:t>
          </a:r>
        </a:p>
      </dsp:txBody>
      <dsp:txXfrm>
        <a:off x="2494276" y="3937638"/>
        <a:ext cx="552404" cy="267868"/>
      </dsp:txXfrm>
    </dsp:sp>
    <dsp:sp modelId="{81CB25C7-D76A-401F-9F84-A39189613361}">
      <dsp:nvSpPr>
        <dsp:cNvPr id="0" name=""/>
        <dsp:cNvSpPr/>
      </dsp:nvSpPr>
      <dsp:spPr>
        <a:xfrm rot="2142401">
          <a:off x="2231965" y="4311727"/>
          <a:ext cx="280325" cy="10514"/>
        </a:xfrm>
        <a:custGeom>
          <a:avLst/>
          <a:gdLst/>
          <a:ahLst/>
          <a:cxnLst/>
          <a:rect l="0" t="0" r="0" b="0"/>
          <a:pathLst>
            <a:path>
              <a:moveTo>
                <a:pt x="0" y="5257"/>
              </a:moveTo>
              <a:lnTo>
                <a:pt x="280325"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2365120" y="4309976"/>
        <a:ext cx="14016" cy="14016"/>
      </dsp:txXfrm>
    </dsp:sp>
    <dsp:sp modelId="{43B6B0A9-73DE-4B79-9657-F56295B16A24}">
      <dsp:nvSpPr>
        <dsp:cNvPr id="0" name=""/>
        <dsp:cNvSpPr/>
      </dsp:nvSpPr>
      <dsp:spPr>
        <a:xfrm>
          <a:off x="2485942" y="4256521"/>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Affiliate</a:t>
          </a:r>
        </a:p>
      </dsp:txBody>
      <dsp:txXfrm>
        <a:off x="2494276" y="4264855"/>
        <a:ext cx="552404" cy="267868"/>
      </dsp:txXfrm>
    </dsp:sp>
    <dsp:sp modelId="{65CB4810-ED53-46D0-9D3E-223E14415736}">
      <dsp:nvSpPr>
        <dsp:cNvPr id="0" name=""/>
        <dsp:cNvSpPr/>
      </dsp:nvSpPr>
      <dsp:spPr>
        <a:xfrm rot="5039063">
          <a:off x="-266890" y="3677078"/>
          <a:ext cx="2098898" cy="10514"/>
        </a:xfrm>
        <a:custGeom>
          <a:avLst/>
          <a:gdLst/>
          <a:ahLst/>
          <a:cxnLst/>
          <a:rect l="0" t="0" r="0" b="0"/>
          <a:pathLst>
            <a:path>
              <a:moveTo>
                <a:pt x="0" y="5257"/>
              </a:moveTo>
              <a:lnTo>
                <a:pt x="2098898" y="52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730085" y="3629863"/>
        <a:ext cx="104944" cy="104944"/>
      </dsp:txXfrm>
    </dsp:sp>
    <dsp:sp modelId="{7F320915-61F5-4E71-A12A-19AA61C9646F}">
      <dsp:nvSpPr>
        <dsp:cNvPr id="0" name=""/>
        <dsp:cNvSpPr/>
      </dsp:nvSpPr>
      <dsp:spPr>
        <a:xfrm>
          <a:off x="892540" y="4583737"/>
          <a:ext cx="569072" cy="28453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Blueprint</a:t>
          </a:r>
        </a:p>
      </dsp:txBody>
      <dsp:txXfrm>
        <a:off x="900874" y="4592071"/>
        <a:ext cx="552404" cy="267868"/>
      </dsp:txXfrm>
    </dsp:sp>
    <dsp:sp modelId="{06CC1415-17EB-4CD2-B3BE-8117A4ACE0AE}">
      <dsp:nvSpPr>
        <dsp:cNvPr id="0" name=""/>
        <dsp:cNvSpPr/>
      </dsp:nvSpPr>
      <dsp:spPr>
        <a:xfrm>
          <a:off x="1461612" y="4720748"/>
          <a:ext cx="227628" cy="10514"/>
        </a:xfrm>
        <a:custGeom>
          <a:avLst/>
          <a:gdLst/>
          <a:ahLst/>
          <a:cxnLst/>
          <a:rect l="0" t="0" r="0" b="0"/>
          <a:pathLst>
            <a:path>
              <a:moveTo>
                <a:pt x="0" y="5257"/>
              </a:moveTo>
              <a:lnTo>
                <a:pt x="227628" y="525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1569736" y="4720315"/>
        <a:ext cx="11381" cy="11381"/>
      </dsp:txXfrm>
    </dsp:sp>
    <dsp:sp modelId="{9CDCFBB9-8E11-41CD-9DE0-52B856FD937D}">
      <dsp:nvSpPr>
        <dsp:cNvPr id="0" name=""/>
        <dsp:cNvSpPr/>
      </dsp:nvSpPr>
      <dsp:spPr>
        <a:xfrm>
          <a:off x="1689241" y="4583737"/>
          <a:ext cx="569072" cy="28453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Maximum Potential</a:t>
          </a:r>
        </a:p>
      </dsp:txBody>
      <dsp:txXfrm>
        <a:off x="1697575" y="4592071"/>
        <a:ext cx="552404" cy="267868"/>
      </dsp:txXfrm>
    </dsp:sp>
    <dsp:sp modelId="{B6566E15-1C48-42CF-A049-94A20DD57513}">
      <dsp:nvSpPr>
        <dsp:cNvPr id="0" name=""/>
        <dsp:cNvSpPr/>
      </dsp:nvSpPr>
      <dsp:spPr>
        <a:xfrm>
          <a:off x="2258313" y="4720748"/>
          <a:ext cx="227628" cy="10514"/>
        </a:xfrm>
        <a:custGeom>
          <a:avLst/>
          <a:gdLst/>
          <a:ahLst/>
          <a:cxnLst/>
          <a:rect l="0" t="0" r="0" b="0"/>
          <a:pathLst>
            <a:path>
              <a:moveTo>
                <a:pt x="0" y="5257"/>
              </a:moveTo>
              <a:lnTo>
                <a:pt x="227628" y="52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6437" y="4720315"/>
        <a:ext cx="11381" cy="11381"/>
      </dsp:txXfrm>
    </dsp:sp>
    <dsp:sp modelId="{B9D577B1-3895-4820-828F-E7995EBBFA6D}">
      <dsp:nvSpPr>
        <dsp:cNvPr id="0" name=""/>
        <dsp:cNvSpPr/>
      </dsp:nvSpPr>
      <dsp:spPr>
        <a:xfrm>
          <a:off x="2485942" y="4583737"/>
          <a:ext cx="569072" cy="2845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bg1"/>
              </a:solidFill>
            </a:rPr>
            <a:t>BAAP System</a:t>
          </a:r>
        </a:p>
      </dsp:txBody>
      <dsp:txXfrm>
        <a:off x="2494276" y="4592071"/>
        <a:ext cx="552404" cy="267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50732" cy="411840"/>
        </a:xfrm>
        <a:prstGeom prst="round1Rect">
          <a:avLst/>
        </a:prstGeom>
        <a:solidFill>
          <a:schemeClr val="accent2"/>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0"/>
        <a:ext cx="1330628" cy="4118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4755A-148D-449C-993B-FEB2B2148A82}">
      <dsp:nvSpPr>
        <dsp:cNvPr id="0" name=""/>
        <dsp:cNvSpPr/>
      </dsp:nvSpPr>
      <dsp:spPr>
        <a:xfrm>
          <a:off x="493470" y="752622"/>
          <a:ext cx="1803334" cy="626274"/>
        </a:xfrm>
        <a:prstGeom prst="ellipse">
          <a:avLst/>
        </a:prstGeom>
        <a:solidFill>
          <a:schemeClr val="accent1">
            <a:tint val="50000"/>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E9975FF9-884A-48AA-9503-F6CE7C4CCADB}">
      <dsp:nvSpPr>
        <dsp:cNvPr id="0" name=""/>
        <dsp:cNvSpPr/>
      </dsp:nvSpPr>
      <dsp:spPr>
        <a:xfrm>
          <a:off x="1223192" y="2286156"/>
          <a:ext cx="349483" cy="223669"/>
        </a:xfrm>
        <a:prstGeom prst="down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DA9A91-E20A-41CA-8AB6-BB51E93980F6}">
      <dsp:nvSpPr>
        <dsp:cNvPr id="0" name=""/>
        <dsp:cNvSpPr/>
      </dsp:nvSpPr>
      <dsp:spPr>
        <a:xfrm>
          <a:off x="559173" y="2465091"/>
          <a:ext cx="1677520" cy="41938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t>
          </a:r>
        </a:p>
      </dsp:txBody>
      <dsp:txXfrm>
        <a:off x="559173" y="2465091"/>
        <a:ext cx="1677520" cy="419380"/>
      </dsp:txXfrm>
    </dsp:sp>
    <dsp:sp modelId="{7210FCAD-0601-48AC-B292-01A60BA37E61}">
      <dsp:nvSpPr>
        <dsp:cNvPr id="0" name=""/>
        <dsp:cNvSpPr/>
      </dsp:nvSpPr>
      <dsp:spPr>
        <a:xfrm>
          <a:off x="1149101" y="1427265"/>
          <a:ext cx="629070" cy="629070"/>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LinkedIn</a:t>
          </a:r>
        </a:p>
      </dsp:txBody>
      <dsp:txXfrm>
        <a:off x="1241226" y="1519390"/>
        <a:ext cx="444820" cy="444820"/>
      </dsp:txXfrm>
    </dsp:sp>
    <dsp:sp modelId="{78A022A0-7169-4EDF-935C-8C93D153F0B9}">
      <dsp:nvSpPr>
        <dsp:cNvPr id="0" name=""/>
        <dsp:cNvSpPr/>
      </dsp:nvSpPr>
      <dsp:spPr>
        <a:xfrm>
          <a:off x="698967" y="955322"/>
          <a:ext cx="629070" cy="629070"/>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YouTube</a:t>
          </a:r>
        </a:p>
      </dsp:txBody>
      <dsp:txXfrm>
        <a:off x="791092" y="1047447"/>
        <a:ext cx="444820" cy="444820"/>
      </dsp:txXfrm>
    </dsp:sp>
    <dsp:sp modelId="{3F108A54-AF38-4300-9A9D-4E05BD6253D7}">
      <dsp:nvSpPr>
        <dsp:cNvPr id="0" name=""/>
        <dsp:cNvSpPr/>
      </dsp:nvSpPr>
      <dsp:spPr>
        <a:xfrm>
          <a:off x="1342016" y="803227"/>
          <a:ext cx="629070" cy="629070"/>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Facebook</a:t>
          </a:r>
        </a:p>
      </dsp:txBody>
      <dsp:txXfrm>
        <a:off x="1434141" y="895352"/>
        <a:ext cx="444820" cy="444820"/>
      </dsp:txXfrm>
    </dsp:sp>
    <dsp:sp modelId="{6EB280D0-96C5-45F3-BE15-BE27552B3018}">
      <dsp:nvSpPr>
        <dsp:cNvPr id="0" name=""/>
        <dsp:cNvSpPr/>
      </dsp:nvSpPr>
      <dsp:spPr>
        <a:xfrm>
          <a:off x="419380" y="675736"/>
          <a:ext cx="1957107" cy="1565686"/>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92C3E-A760-4FE5-8F54-E9AD267CCFF5}">
      <dsp:nvSpPr>
        <dsp:cNvPr id="0" name=""/>
        <dsp:cNvSpPr/>
      </dsp:nvSpPr>
      <dsp:spPr>
        <a:xfrm>
          <a:off x="1392814" y="1171954"/>
          <a:ext cx="1432389" cy="1432389"/>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t>
          </a:r>
          <a:endParaRPr lang="en-US" sz="2400" kern="1200" dirty="0"/>
        </a:p>
      </dsp:txBody>
      <dsp:txXfrm>
        <a:off x="1680788" y="1507484"/>
        <a:ext cx="856441" cy="736278"/>
      </dsp:txXfrm>
    </dsp:sp>
    <dsp:sp modelId="{A1F211E9-AF3C-495D-B79D-D53CB4B79076}">
      <dsp:nvSpPr>
        <dsp:cNvPr id="0" name=""/>
        <dsp:cNvSpPr/>
      </dsp:nvSpPr>
      <dsp:spPr>
        <a:xfrm>
          <a:off x="559424" y="833390"/>
          <a:ext cx="1041737" cy="1041737"/>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GOAL</a:t>
          </a:r>
        </a:p>
      </dsp:txBody>
      <dsp:txXfrm>
        <a:off x="821684" y="1097236"/>
        <a:ext cx="517217" cy="514045"/>
      </dsp:txXfrm>
    </dsp:sp>
    <dsp:sp modelId="{C04DBFE2-A6BF-4945-BDAD-D5803F222745}">
      <dsp:nvSpPr>
        <dsp:cNvPr id="0" name=""/>
        <dsp:cNvSpPr/>
      </dsp:nvSpPr>
      <dsp:spPr>
        <a:xfrm rot="20700000">
          <a:off x="1142904" y="114697"/>
          <a:ext cx="1020690" cy="1020690"/>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WORK</a:t>
          </a:r>
        </a:p>
      </dsp:txBody>
      <dsp:txXfrm rot="-20700000">
        <a:off x="1366771" y="338564"/>
        <a:ext cx="572955" cy="572955"/>
      </dsp:txXfrm>
    </dsp:sp>
    <dsp:sp modelId="{2BCE4A66-D5EB-4D9B-884D-251D0474124F}">
      <dsp:nvSpPr>
        <dsp:cNvPr id="0" name=""/>
        <dsp:cNvSpPr/>
      </dsp:nvSpPr>
      <dsp:spPr>
        <a:xfrm>
          <a:off x="1266118" y="965060"/>
          <a:ext cx="1833458" cy="1833458"/>
        </a:xfrm>
        <a:prstGeom prst="circularArrow">
          <a:avLst>
            <a:gd name="adj1" fmla="val 4688"/>
            <a:gd name="adj2" fmla="val 299029"/>
            <a:gd name="adj3" fmla="val 2460201"/>
            <a:gd name="adj4" fmla="val 15987580"/>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297B00-F280-4D96-B072-F4C9F77D014D}">
      <dsp:nvSpPr>
        <dsp:cNvPr id="0" name=""/>
        <dsp:cNvSpPr/>
      </dsp:nvSpPr>
      <dsp:spPr>
        <a:xfrm>
          <a:off x="374934" y="609716"/>
          <a:ext cx="1332121" cy="1332121"/>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C6B2FE-CEF4-4BB4-A581-849F34FCFBE2}">
      <dsp:nvSpPr>
        <dsp:cNvPr id="0" name=""/>
        <dsp:cNvSpPr/>
      </dsp:nvSpPr>
      <dsp:spPr>
        <a:xfrm>
          <a:off x="906807" y="-102048"/>
          <a:ext cx="1436295" cy="1436295"/>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411840"/>
        </a:xfrm>
        <a:prstGeom prst="round1Rect">
          <a:avLst/>
        </a:prstGeom>
        <a:solidFill>
          <a:schemeClr val="accent1">
            <a:hueOff val="0"/>
            <a:satOff val="0"/>
            <a:lumOff val="0"/>
            <a:alphaOff val="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21767" cy="411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MARKETING &amp; TRIBE BUILDING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3B7E2-F2D0-4B15-93A1-F2FA7B3CB8D3}">
      <dsp:nvSpPr>
        <dsp:cNvPr id="0" name=""/>
        <dsp:cNvSpPr/>
      </dsp:nvSpPr>
      <dsp:spPr>
        <a:xfrm>
          <a:off x="0" y="3560782"/>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C371-3954-4540-B19E-6DC45990350F}">
      <dsp:nvSpPr>
        <dsp:cNvPr id="0" name=""/>
        <dsp:cNvSpPr/>
      </dsp:nvSpPr>
      <dsp:spPr>
        <a:xfrm>
          <a:off x="0" y="289262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49254-2F39-496D-940F-2786339C0F40}">
      <dsp:nvSpPr>
        <dsp:cNvPr id="0" name=""/>
        <dsp:cNvSpPr/>
      </dsp:nvSpPr>
      <dsp:spPr>
        <a:xfrm>
          <a:off x="0" y="2224463"/>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ECECB-5A4D-4CD0-9495-0F3C03916932}">
      <dsp:nvSpPr>
        <dsp:cNvPr id="0" name=""/>
        <dsp:cNvSpPr/>
      </dsp:nvSpPr>
      <dsp:spPr>
        <a:xfrm>
          <a:off x="0" y="1556304"/>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FC232-B613-49B9-B68D-C1D501FDB929}">
      <dsp:nvSpPr>
        <dsp:cNvPr id="0" name=""/>
        <dsp:cNvSpPr/>
      </dsp:nvSpPr>
      <dsp:spPr>
        <a:xfrm>
          <a:off x="0" y="88814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CEE33-2B50-4AB8-9D48-6316E4DCF26B}">
      <dsp:nvSpPr>
        <dsp:cNvPr id="0" name=""/>
        <dsp:cNvSpPr/>
      </dsp:nvSpPr>
      <dsp:spPr>
        <a:xfrm>
          <a:off x="0" y="219985"/>
          <a:ext cx="561487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95A512-7ABA-438B-9B7E-BBEFE0976719}">
      <dsp:nvSpPr>
        <dsp:cNvPr id="0" name=""/>
        <dsp:cNvSpPr/>
      </dsp:nvSpPr>
      <dsp:spPr>
        <a:xfrm>
          <a:off x="1459867" y="938"/>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P</a:t>
          </a:r>
          <a:r>
            <a:rPr lang="en-US" sz="1200" kern="1200" dirty="0">
              <a:solidFill>
                <a:schemeClr val="accent2"/>
              </a:solidFill>
            </a:rPr>
            <a:t>IONEERING &amp; PASSING THE LEGACY</a:t>
          </a:r>
        </a:p>
      </dsp:txBody>
      <dsp:txXfrm>
        <a:off x="1459867" y="938"/>
        <a:ext cx="4155008" cy="219047"/>
      </dsp:txXfrm>
    </dsp:sp>
    <dsp:sp modelId="{80789309-75C4-4F01-AB95-91C1E8D6225D}">
      <dsp:nvSpPr>
        <dsp:cNvPr id="0" name=""/>
        <dsp:cNvSpPr/>
      </dsp:nvSpPr>
      <dsp:spPr>
        <a:xfrm>
          <a:off x="0" y="938"/>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6</a:t>
          </a:r>
        </a:p>
      </dsp:txBody>
      <dsp:txXfrm>
        <a:off x="10695" y="11633"/>
        <a:ext cx="1438477" cy="208352"/>
      </dsp:txXfrm>
    </dsp:sp>
    <dsp:sp modelId="{F7105C47-FE5F-4F8C-863E-33BCF91294B4}">
      <dsp:nvSpPr>
        <dsp:cNvPr id="0" name=""/>
        <dsp:cNvSpPr/>
      </dsp:nvSpPr>
      <dsp:spPr>
        <a:xfrm>
          <a:off x="0" y="21998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CONSULT AND COACH LARGE CORPORATES WITH MONK MINDSET &amp; 5T SKILLS</a:t>
          </a:r>
        </a:p>
      </dsp:txBody>
      <dsp:txXfrm>
        <a:off x="0" y="219985"/>
        <a:ext cx="5614876" cy="438159"/>
      </dsp:txXfrm>
    </dsp:sp>
    <dsp:sp modelId="{144138D8-2322-41F1-85C4-EF5F94243526}">
      <dsp:nvSpPr>
        <dsp:cNvPr id="0" name=""/>
        <dsp:cNvSpPr/>
      </dsp:nvSpPr>
      <dsp:spPr>
        <a:xfrm>
          <a:off x="1459867" y="66909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U</a:t>
          </a:r>
          <a:r>
            <a:rPr lang="en-US" sz="1200" kern="1200" dirty="0">
              <a:solidFill>
                <a:schemeClr val="accent2"/>
              </a:solidFill>
            </a:rPr>
            <a:t>TILIZE &amp; DIVERSIFY</a:t>
          </a:r>
        </a:p>
      </dsp:txBody>
      <dsp:txXfrm>
        <a:off x="1459867" y="669097"/>
        <a:ext cx="4155008" cy="219047"/>
      </dsp:txXfrm>
    </dsp:sp>
    <dsp:sp modelId="{2E0DA9E1-9645-4906-88AB-B0B9630BE63E}">
      <dsp:nvSpPr>
        <dsp:cNvPr id="0" name=""/>
        <dsp:cNvSpPr/>
      </dsp:nvSpPr>
      <dsp:spPr>
        <a:xfrm>
          <a:off x="0" y="66909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5</a:t>
          </a:r>
        </a:p>
      </dsp:txBody>
      <dsp:txXfrm>
        <a:off x="10695" y="679792"/>
        <a:ext cx="1438477" cy="208352"/>
      </dsp:txXfrm>
    </dsp:sp>
    <dsp:sp modelId="{3232193C-908A-4243-9A03-BB5B271864AF}">
      <dsp:nvSpPr>
        <dsp:cNvPr id="0" name=""/>
        <dsp:cNvSpPr/>
      </dsp:nvSpPr>
      <dsp:spPr>
        <a:xfrm>
          <a:off x="0" y="888145"/>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BECOMING A POINEER AND CONSULTING FOR DIGITALIZATION &amp; CHANGE MANAGEMENT CONSULTING IN YOUR FIELD</a:t>
          </a:r>
        </a:p>
      </dsp:txBody>
      <dsp:txXfrm>
        <a:off x="0" y="888145"/>
        <a:ext cx="5614876" cy="438159"/>
      </dsp:txXfrm>
    </dsp:sp>
    <dsp:sp modelId="{465DAEF7-C41A-4EA0-86E9-974561479E1B}">
      <dsp:nvSpPr>
        <dsp:cNvPr id="0" name=""/>
        <dsp:cNvSpPr/>
      </dsp:nvSpPr>
      <dsp:spPr>
        <a:xfrm>
          <a:off x="1459867" y="1337257"/>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E</a:t>
          </a:r>
          <a:r>
            <a:rPr lang="en-US" sz="1200" kern="1200" dirty="0">
              <a:solidFill>
                <a:schemeClr val="accent2"/>
              </a:solidFill>
            </a:rPr>
            <a:t>ARNINGS  &amp; INCOME MANAGMENT</a:t>
          </a:r>
        </a:p>
      </dsp:txBody>
      <dsp:txXfrm>
        <a:off x="1459867" y="1337257"/>
        <a:ext cx="4155008" cy="219047"/>
      </dsp:txXfrm>
    </dsp:sp>
    <dsp:sp modelId="{14AD958D-8657-44BE-9003-969A970354DE}">
      <dsp:nvSpPr>
        <dsp:cNvPr id="0" name=""/>
        <dsp:cNvSpPr/>
      </dsp:nvSpPr>
      <dsp:spPr>
        <a:xfrm>
          <a:off x="0" y="1337257"/>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4</a:t>
          </a:r>
        </a:p>
      </dsp:txBody>
      <dsp:txXfrm>
        <a:off x="10695" y="1347952"/>
        <a:ext cx="1438477" cy="208352"/>
      </dsp:txXfrm>
    </dsp:sp>
    <dsp:sp modelId="{681066CE-9C37-4FD5-BC76-E0943AF3159B}">
      <dsp:nvSpPr>
        <dsp:cNvPr id="0" name=""/>
        <dsp:cNvSpPr/>
      </dsp:nvSpPr>
      <dsp:spPr>
        <a:xfrm>
          <a:off x="0" y="1556304"/>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SCALING THE BUSINESS THROUGH AUTOMATION &amp; INCOME GROWTH THROUGH VARIOUS PLATFORMS</a:t>
          </a:r>
        </a:p>
      </dsp:txBody>
      <dsp:txXfrm>
        <a:off x="0" y="1556304"/>
        <a:ext cx="5614876" cy="438159"/>
      </dsp:txXfrm>
    </dsp:sp>
    <dsp:sp modelId="{A4D14644-8AD1-4AD1-B610-704D03DDA39D}">
      <dsp:nvSpPr>
        <dsp:cNvPr id="0" name=""/>
        <dsp:cNvSpPr/>
      </dsp:nvSpPr>
      <dsp:spPr>
        <a:xfrm>
          <a:off x="1459867" y="200541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S</a:t>
          </a:r>
          <a:r>
            <a:rPr lang="en-US" sz="1200" kern="1200" dirty="0">
              <a:solidFill>
                <a:schemeClr val="accent2"/>
              </a:solidFill>
            </a:rPr>
            <a:t>ALES &amp; MARKETING AS A SERVICE</a:t>
          </a:r>
        </a:p>
      </dsp:txBody>
      <dsp:txXfrm>
        <a:off x="1459867" y="2005416"/>
        <a:ext cx="4155008" cy="219047"/>
      </dsp:txXfrm>
    </dsp:sp>
    <dsp:sp modelId="{983B1ECB-AA7F-473C-BA13-729308A29F23}">
      <dsp:nvSpPr>
        <dsp:cNvPr id="0" name=""/>
        <dsp:cNvSpPr/>
      </dsp:nvSpPr>
      <dsp:spPr>
        <a:xfrm>
          <a:off x="0" y="200541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3</a:t>
          </a:r>
        </a:p>
      </dsp:txBody>
      <dsp:txXfrm>
        <a:off x="10695" y="2016111"/>
        <a:ext cx="1438477" cy="208352"/>
      </dsp:txXfrm>
    </dsp:sp>
    <dsp:sp modelId="{3922E645-0B8F-4B73-B9AD-75E487A32E52}">
      <dsp:nvSpPr>
        <dsp:cNvPr id="0" name=""/>
        <dsp:cNvSpPr/>
      </dsp:nvSpPr>
      <dsp:spPr>
        <a:xfrm>
          <a:off x="0" y="222446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ECOSYSTEM SETUP FOR SCALING THROUGH SALES, MARKETING &amp; TRIBE BUILDING</a:t>
          </a:r>
        </a:p>
      </dsp:txBody>
      <dsp:txXfrm>
        <a:off x="0" y="2224463"/>
        <a:ext cx="5614876" cy="438159"/>
      </dsp:txXfrm>
    </dsp:sp>
    <dsp:sp modelId="{52C948FF-57D3-41CE-BE38-B03AB297F937}">
      <dsp:nvSpPr>
        <dsp:cNvPr id="0" name=""/>
        <dsp:cNvSpPr/>
      </dsp:nvSpPr>
      <dsp:spPr>
        <a:xfrm>
          <a:off x="1459867" y="2673576"/>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I</a:t>
          </a:r>
          <a:r>
            <a:rPr lang="en-US" sz="1200" kern="1200" dirty="0">
              <a:solidFill>
                <a:schemeClr val="accent2"/>
              </a:solidFill>
            </a:rPr>
            <a:t>NNOVATE &amp; CREATE</a:t>
          </a:r>
        </a:p>
      </dsp:txBody>
      <dsp:txXfrm>
        <a:off x="1459867" y="2673576"/>
        <a:ext cx="4155008" cy="219047"/>
      </dsp:txXfrm>
    </dsp:sp>
    <dsp:sp modelId="{9CAB4385-0247-421C-8EDA-79FF17718214}">
      <dsp:nvSpPr>
        <dsp:cNvPr id="0" name=""/>
        <dsp:cNvSpPr/>
      </dsp:nvSpPr>
      <dsp:spPr>
        <a:xfrm>
          <a:off x="0" y="2673576"/>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2</a:t>
          </a:r>
        </a:p>
      </dsp:txBody>
      <dsp:txXfrm>
        <a:off x="10695" y="2684271"/>
        <a:ext cx="1438477" cy="208352"/>
      </dsp:txXfrm>
    </dsp:sp>
    <dsp:sp modelId="{D6509921-2DF1-48FF-9F44-E436A6681ECF}">
      <dsp:nvSpPr>
        <dsp:cNvPr id="0" name=""/>
        <dsp:cNvSpPr/>
      </dsp:nvSpPr>
      <dsp:spPr>
        <a:xfrm>
          <a:off x="0" y="2892623"/>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CREATION FOR MONETIZATION</a:t>
          </a:r>
        </a:p>
      </dsp:txBody>
      <dsp:txXfrm>
        <a:off x="0" y="2892623"/>
        <a:ext cx="5614876" cy="438159"/>
      </dsp:txXfrm>
    </dsp:sp>
    <dsp:sp modelId="{D38C28C9-3D68-4710-8D30-C1AB7D17D7B0}">
      <dsp:nvSpPr>
        <dsp:cNvPr id="0" name=""/>
        <dsp:cNvSpPr/>
      </dsp:nvSpPr>
      <dsp:spPr>
        <a:xfrm>
          <a:off x="1459867" y="3341735"/>
          <a:ext cx="4155008" cy="219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533400">
            <a:lnSpc>
              <a:spcPct val="90000"/>
            </a:lnSpc>
            <a:spcBef>
              <a:spcPct val="0"/>
            </a:spcBef>
            <a:spcAft>
              <a:spcPct val="35000"/>
            </a:spcAft>
            <a:buNone/>
          </a:pPr>
          <a:r>
            <a:rPr lang="en-US" sz="1200" b="1" kern="1200" dirty="0">
              <a:solidFill>
                <a:schemeClr val="accent2"/>
              </a:solidFill>
            </a:rPr>
            <a:t>R</a:t>
          </a:r>
          <a:r>
            <a:rPr lang="en-US" sz="1200" kern="1200" dirty="0">
              <a:solidFill>
                <a:schemeClr val="accent2"/>
              </a:solidFill>
            </a:rPr>
            <a:t>ESULT PLANNING</a:t>
          </a:r>
        </a:p>
      </dsp:txBody>
      <dsp:txXfrm>
        <a:off x="1459867" y="3341735"/>
        <a:ext cx="4155008" cy="219047"/>
      </dsp:txXfrm>
    </dsp:sp>
    <dsp:sp modelId="{5146D7D4-5EFB-418A-A7D0-95A3DBFDEF41}">
      <dsp:nvSpPr>
        <dsp:cNvPr id="0" name=""/>
        <dsp:cNvSpPr/>
      </dsp:nvSpPr>
      <dsp:spPr>
        <a:xfrm>
          <a:off x="0" y="3341735"/>
          <a:ext cx="1459867" cy="21904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Impact" panose="020B0806030902050204" pitchFamily="34" charset="0"/>
            </a:rPr>
            <a:t>RISE 1</a:t>
          </a:r>
        </a:p>
      </dsp:txBody>
      <dsp:txXfrm>
        <a:off x="10695" y="3352430"/>
        <a:ext cx="1438477" cy="208352"/>
      </dsp:txXfrm>
    </dsp:sp>
    <dsp:sp modelId="{BB80F9AF-01F4-430C-BFA4-DAF726CDA0A3}">
      <dsp:nvSpPr>
        <dsp:cNvPr id="0" name=""/>
        <dsp:cNvSpPr/>
      </dsp:nvSpPr>
      <dsp:spPr>
        <a:xfrm>
          <a:off x="0" y="3560782"/>
          <a:ext cx="5614876" cy="43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DIGITAL ASSET FOR KNOWLEDGE BUSINESS, STRATEGY &amp; PLANNING</a:t>
          </a:r>
        </a:p>
      </dsp:txBody>
      <dsp:txXfrm>
        <a:off x="0" y="3560782"/>
        <a:ext cx="5614876" cy="438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249"/>
          <a:ext cx="1350732" cy="198442"/>
        </a:xfrm>
        <a:prstGeom prst="round1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PASSION</a:t>
          </a:r>
        </a:p>
      </dsp:txBody>
      <dsp:txXfrm>
        <a:off x="0" y="249"/>
        <a:ext cx="1341045" cy="1984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3A7E-5F39-4335-847F-0C9EC8CCAA59}">
      <dsp:nvSpPr>
        <dsp:cNvPr id="0" name=""/>
        <dsp:cNvSpPr/>
      </dsp:nvSpPr>
      <dsp:spPr>
        <a:xfrm>
          <a:off x="0" y="0"/>
          <a:ext cx="1341871" cy="198442"/>
        </a:xfrm>
        <a:prstGeom prst="round1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Impact" panose="020B0806030902050204" pitchFamily="34" charset="0"/>
            </a:rPr>
            <a:t>  FOUNDATION</a:t>
          </a:r>
        </a:p>
      </dsp:txBody>
      <dsp:txXfrm>
        <a:off x="0" y="0"/>
        <a:ext cx="1332184" cy="19844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202-7742-6EE8-C2AB-0523BA207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D43E6-3B36-E8C9-721A-65BA3E5D3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314F96-AD26-0EFE-F11F-6A70256A57B5}"/>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5" name="Footer Placeholder 4">
            <a:extLst>
              <a:ext uri="{FF2B5EF4-FFF2-40B4-BE49-F238E27FC236}">
                <a16:creationId xmlns:a16="http://schemas.microsoft.com/office/drawing/2014/main" id="{C402D252-2FFE-9167-B579-951644D7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109A3-D52E-27DA-7749-B2C64824B83C}"/>
              </a:ext>
            </a:extLst>
          </p:cNvPr>
          <p:cNvSpPr>
            <a:spLocks noGrp="1"/>
          </p:cNvSpPr>
          <p:nvPr>
            <p:ph type="sldNum" sz="quarter" idx="12"/>
          </p:nvPr>
        </p:nvSpPr>
        <p:spPr/>
        <p:txBody>
          <a:bodyPr/>
          <a:lstStyle/>
          <a:p>
            <a:fld id="{4C4F6DBA-D209-4B69-8720-0AA8CE152216}" type="slidenum">
              <a:rPr lang="en-US" smtClean="0"/>
              <a:t>‹#›</a:t>
            </a:fld>
            <a:endParaRPr lang="en-US"/>
          </a:p>
        </p:txBody>
      </p:sp>
      <p:grpSp>
        <p:nvGrpSpPr>
          <p:cNvPr id="7" name="Group 6">
            <a:extLst>
              <a:ext uri="{FF2B5EF4-FFF2-40B4-BE49-F238E27FC236}">
                <a16:creationId xmlns:a16="http://schemas.microsoft.com/office/drawing/2014/main" id="{D0D3CDD2-75A5-F14B-BB6B-75E3D849676E}"/>
              </a:ext>
            </a:extLst>
          </p:cNvPr>
          <p:cNvGrpSpPr/>
          <p:nvPr userDrawn="1"/>
        </p:nvGrpSpPr>
        <p:grpSpPr>
          <a:xfrm>
            <a:off x="1846371" y="1987723"/>
            <a:ext cx="1171575" cy="1171575"/>
            <a:chOff x="2590798" y="5062446"/>
            <a:chExt cx="1171575" cy="1171575"/>
          </a:xfrm>
        </p:grpSpPr>
        <p:sp>
          <p:nvSpPr>
            <p:cNvPr id="8" name="Oval 7">
              <a:extLst>
                <a:ext uri="{FF2B5EF4-FFF2-40B4-BE49-F238E27FC236}">
                  <a16:creationId xmlns:a16="http://schemas.microsoft.com/office/drawing/2014/main" id="{B76F8AED-12F7-346A-0DEE-DC1E34B1D503}"/>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9" name="Graphic 8" descr="Badge Tick with solid fill">
              <a:extLst>
                <a:ext uri="{FF2B5EF4-FFF2-40B4-BE49-F238E27FC236}">
                  <a16:creationId xmlns:a16="http://schemas.microsoft.com/office/drawing/2014/main" id="{11C5D6C0-1E09-81DF-B037-9559817899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10" name="Rectangle 9">
              <a:extLst>
                <a:ext uri="{FF2B5EF4-FFF2-40B4-BE49-F238E27FC236}">
                  <a16:creationId xmlns:a16="http://schemas.microsoft.com/office/drawing/2014/main" id="{28D68D8A-919B-D771-7223-D5B769C6EF2F}"/>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1" name="Group 10">
            <a:extLst>
              <a:ext uri="{FF2B5EF4-FFF2-40B4-BE49-F238E27FC236}">
                <a16:creationId xmlns:a16="http://schemas.microsoft.com/office/drawing/2014/main" id="{E1379655-1ABA-2977-B6FD-4EF1535D1D5B}"/>
              </a:ext>
            </a:extLst>
          </p:cNvPr>
          <p:cNvGrpSpPr/>
          <p:nvPr userDrawn="1"/>
        </p:nvGrpSpPr>
        <p:grpSpPr>
          <a:xfrm>
            <a:off x="1524000" y="1600200"/>
            <a:ext cx="1676724" cy="2031325"/>
            <a:chOff x="269571" y="1460949"/>
            <a:chExt cx="1676724" cy="2031325"/>
          </a:xfrm>
        </p:grpSpPr>
        <p:sp>
          <p:nvSpPr>
            <p:cNvPr id="12" name="TextBox 11">
              <a:extLst>
                <a:ext uri="{FF2B5EF4-FFF2-40B4-BE49-F238E27FC236}">
                  <a16:creationId xmlns:a16="http://schemas.microsoft.com/office/drawing/2014/main" id="{CA7EF3D4-3109-409B-7F75-1F658E251894}"/>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13" name="TextBox 12">
              <a:extLst>
                <a:ext uri="{FF2B5EF4-FFF2-40B4-BE49-F238E27FC236}">
                  <a16:creationId xmlns:a16="http://schemas.microsoft.com/office/drawing/2014/main" id="{A4B1FCA4-3A65-3BD6-E42F-3774C938F734}"/>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Tree>
    <p:extLst>
      <p:ext uri="{BB962C8B-B14F-4D97-AF65-F5344CB8AC3E}">
        <p14:creationId xmlns:p14="http://schemas.microsoft.com/office/powerpoint/2010/main" val="245985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F718-F2B7-79DD-CE70-3F722847A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FD6E0-4DB1-72D6-3813-80565D8B3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21768-28F4-C680-62D4-0C6E03FB2B41}"/>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5" name="Footer Placeholder 4">
            <a:extLst>
              <a:ext uri="{FF2B5EF4-FFF2-40B4-BE49-F238E27FC236}">
                <a16:creationId xmlns:a16="http://schemas.microsoft.com/office/drawing/2014/main" id="{0C86F42D-FAA4-4571-E74E-13E2A9658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07633-0BD7-3920-9C04-C4DAB73C925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465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C0224-878C-2B0E-578D-08E2600DB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A75C7-9913-B330-3FFE-9C01921BA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DA783-FFC8-4F33-BF8B-258C1C176D71}"/>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5" name="Footer Placeholder 4">
            <a:extLst>
              <a:ext uri="{FF2B5EF4-FFF2-40B4-BE49-F238E27FC236}">
                <a16:creationId xmlns:a16="http://schemas.microsoft.com/office/drawing/2014/main" id="{E6A1423D-AD50-0E59-FCE4-A1454DCE5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19609-CD3C-DE00-CAB8-76E74936812E}"/>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5584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21C5FF-F15C-DCD3-94FA-D6E53454E18F}"/>
              </a:ext>
            </a:extLst>
          </p:cNvPr>
          <p:cNvSpPr/>
          <p:nvPr userDrawn="1"/>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E8A4B-9545-C415-175A-2C4A8D688CC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D041C2-354C-251E-7D62-1FFA91B1B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CB11-6C91-0DAD-DE19-F159BA9A7A26}"/>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5" name="Footer Placeholder 4">
            <a:extLst>
              <a:ext uri="{FF2B5EF4-FFF2-40B4-BE49-F238E27FC236}">
                <a16:creationId xmlns:a16="http://schemas.microsoft.com/office/drawing/2014/main" id="{7EC2C1E6-BC0A-79FE-45EE-523975DF0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A7E4D-5FC2-8F7E-3D1C-FB4D95835B74}"/>
              </a:ext>
            </a:extLst>
          </p:cNvPr>
          <p:cNvSpPr>
            <a:spLocks noGrp="1"/>
          </p:cNvSpPr>
          <p:nvPr>
            <p:ph type="sldNum" sz="quarter" idx="12"/>
          </p:nvPr>
        </p:nvSpPr>
        <p:spPr/>
        <p:txBody>
          <a:bodyPr/>
          <a:lstStyle/>
          <a:p>
            <a:fld id="{4C4F6DBA-D209-4B69-8720-0AA8CE152216}"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57F756BD-3C04-98AA-75B1-1FA71FE37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8" name="Picture 7" descr="A picture containing company name&#10;&#10;Description automatically generated">
            <a:extLst>
              <a:ext uri="{FF2B5EF4-FFF2-40B4-BE49-F238E27FC236}">
                <a16:creationId xmlns:a16="http://schemas.microsoft.com/office/drawing/2014/main" id="{FAB03896-005F-AB2C-2BCF-BDE62B8B2495}"/>
              </a:ext>
            </a:extLst>
          </p:cNvPr>
          <p:cNvPicPr>
            <a:picLocks noChangeAspect="1"/>
          </p:cNvPicPr>
          <p:nvPr userDrawn="1"/>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9" name="Rectangle 8">
            <a:extLst>
              <a:ext uri="{FF2B5EF4-FFF2-40B4-BE49-F238E27FC236}">
                <a16:creationId xmlns:a16="http://schemas.microsoft.com/office/drawing/2014/main" id="{7B30BAED-931F-163F-DD5E-7168BA0B810D}"/>
              </a:ext>
            </a:extLst>
          </p:cNvPr>
          <p:cNvSpPr/>
          <p:nvPr userDrawn="1"/>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053B73A-DBF2-A9DF-1C4F-7063D887A4F1}"/>
              </a:ext>
            </a:extLst>
          </p:cNvPr>
          <p:cNvGrpSpPr/>
          <p:nvPr userDrawn="1"/>
        </p:nvGrpSpPr>
        <p:grpSpPr>
          <a:xfrm>
            <a:off x="467655" y="387523"/>
            <a:ext cx="1171575" cy="1171575"/>
            <a:chOff x="2590798" y="5062446"/>
            <a:chExt cx="1171575" cy="1171575"/>
          </a:xfrm>
        </p:grpSpPr>
        <p:sp>
          <p:nvSpPr>
            <p:cNvPr id="12" name="Oval 11">
              <a:extLst>
                <a:ext uri="{FF2B5EF4-FFF2-40B4-BE49-F238E27FC236}">
                  <a16:creationId xmlns:a16="http://schemas.microsoft.com/office/drawing/2014/main" id="{EB910FFC-DC27-8449-BA8B-CF86F43A8E38}"/>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13" name="Graphic 12" descr="Badge Tick with solid fill">
              <a:extLst>
                <a:ext uri="{FF2B5EF4-FFF2-40B4-BE49-F238E27FC236}">
                  <a16:creationId xmlns:a16="http://schemas.microsoft.com/office/drawing/2014/main" id="{D8332DD1-CFC2-3B45-5B83-2DFEA10020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0798" y="5062446"/>
              <a:ext cx="1171575" cy="1171575"/>
            </a:xfrm>
            <a:prstGeom prst="rect">
              <a:avLst/>
            </a:prstGeom>
          </p:spPr>
        </p:pic>
        <p:sp>
          <p:nvSpPr>
            <p:cNvPr id="14" name="Rectangle 13">
              <a:extLst>
                <a:ext uri="{FF2B5EF4-FFF2-40B4-BE49-F238E27FC236}">
                  <a16:creationId xmlns:a16="http://schemas.microsoft.com/office/drawing/2014/main" id="{237E52F2-2CE2-3D56-6916-319092847724}"/>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5" name="Group 14">
            <a:extLst>
              <a:ext uri="{FF2B5EF4-FFF2-40B4-BE49-F238E27FC236}">
                <a16:creationId xmlns:a16="http://schemas.microsoft.com/office/drawing/2014/main" id="{35F208BC-869E-7051-295B-5ED961BFF5CB}"/>
              </a:ext>
            </a:extLst>
          </p:cNvPr>
          <p:cNvGrpSpPr/>
          <p:nvPr userDrawn="1"/>
        </p:nvGrpSpPr>
        <p:grpSpPr>
          <a:xfrm>
            <a:off x="145284" y="0"/>
            <a:ext cx="1676724" cy="2031325"/>
            <a:chOff x="269571" y="1460949"/>
            <a:chExt cx="1676724" cy="2031325"/>
          </a:xfrm>
        </p:grpSpPr>
        <p:sp>
          <p:nvSpPr>
            <p:cNvPr id="16" name="TextBox 15">
              <a:extLst>
                <a:ext uri="{FF2B5EF4-FFF2-40B4-BE49-F238E27FC236}">
                  <a16:creationId xmlns:a16="http://schemas.microsoft.com/office/drawing/2014/main" id="{7A0D075D-C97C-16EF-4AD4-F9DCAA48C1B7}"/>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17" name="TextBox 16">
              <a:extLst>
                <a:ext uri="{FF2B5EF4-FFF2-40B4-BE49-F238E27FC236}">
                  <a16:creationId xmlns:a16="http://schemas.microsoft.com/office/drawing/2014/main" id="{5A4C63D1-62C7-C486-C4DF-13C2E92719CB}"/>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Tree>
    <p:extLst>
      <p:ext uri="{BB962C8B-B14F-4D97-AF65-F5344CB8AC3E}">
        <p14:creationId xmlns:p14="http://schemas.microsoft.com/office/powerpoint/2010/main" val="42616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9049-1CE9-B2D2-9CB9-5CDEBC8FA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75E29-5AE3-EED1-A0AC-D1240E329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DB41B-9A3A-73D6-EDD2-C29F69CBCA7D}"/>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5" name="Footer Placeholder 4">
            <a:extLst>
              <a:ext uri="{FF2B5EF4-FFF2-40B4-BE49-F238E27FC236}">
                <a16:creationId xmlns:a16="http://schemas.microsoft.com/office/drawing/2014/main" id="{E9A6D531-7D11-DF8C-C02D-DDB998D70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0C021-2A61-D0ED-7F73-B18039B8A9D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277392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DEEE-5418-F5C5-EC3D-DC6E90BB2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63BCA-9600-7504-908D-F24BDC319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1BD12D-6032-5A94-6A91-6B1BE6B90C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7B69D-7CC7-650F-BCBB-1A158022BE0B}"/>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6" name="Footer Placeholder 5">
            <a:extLst>
              <a:ext uri="{FF2B5EF4-FFF2-40B4-BE49-F238E27FC236}">
                <a16:creationId xmlns:a16="http://schemas.microsoft.com/office/drawing/2014/main" id="{0BB98BCC-7F69-F0B8-C7C0-61DDC50E5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23378-F07F-669D-C454-B50FAEE7CBE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95186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69E3-E609-7633-1F49-41C7AC2ED5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A94FC-0437-47FF-AEF3-E91FAED80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798CB-841D-8E7E-412C-8F41F5424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56CC8D-880E-7DED-10AF-36BCF719E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8EA5C4-F92A-E777-3642-D6FF9CC48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1CFC5-FECF-D51F-8AC4-9703DBD6F4FD}"/>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8" name="Footer Placeholder 7">
            <a:extLst>
              <a:ext uri="{FF2B5EF4-FFF2-40B4-BE49-F238E27FC236}">
                <a16:creationId xmlns:a16="http://schemas.microsoft.com/office/drawing/2014/main" id="{68760B50-C67C-C5EF-05EB-DCBC65D15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7BECE7-0B97-1E34-AD13-D7E0DBCD3559}"/>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9383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7952-D9AA-B6E7-9CAA-D8E334D3B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FD548-1E9D-9258-1D69-400F5CC069F9}"/>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4" name="Footer Placeholder 3">
            <a:extLst>
              <a:ext uri="{FF2B5EF4-FFF2-40B4-BE49-F238E27FC236}">
                <a16:creationId xmlns:a16="http://schemas.microsoft.com/office/drawing/2014/main" id="{BA68EC5B-E70C-42DB-2DC3-384FE97A6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E6BB4-A161-DCAE-8A6B-DFB5F13EF18A}"/>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81186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7017C9-5DF7-DC5E-6075-47D225DC6C05}"/>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3" name="Footer Placeholder 2">
            <a:extLst>
              <a:ext uri="{FF2B5EF4-FFF2-40B4-BE49-F238E27FC236}">
                <a16:creationId xmlns:a16="http://schemas.microsoft.com/office/drawing/2014/main" id="{C291E744-3915-451C-2E63-0960CB86E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B91ED-8133-3BD6-D70C-73F8E392B6A6}"/>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3816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CF3B-34AE-7836-BC90-91DAD48DE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71097F-919F-FEB5-D40F-7D309F849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B272E-2589-91E6-1428-E4BA7D4CE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05193-49F3-F557-38DC-890F9B6229B2}"/>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6" name="Footer Placeholder 5">
            <a:extLst>
              <a:ext uri="{FF2B5EF4-FFF2-40B4-BE49-F238E27FC236}">
                <a16:creationId xmlns:a16="http://schemas.microsoft.com/office/drawing/2014/main" id="{9FD3D5A1-03A8-5694-2BAF-7B5974A4A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696C0-6D7D-90FF-BB33-E3D31C194505}"/>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147292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EE8B-4B76-B791-4D4B-744B51027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C81C5-6600-318D-8240-732E7EA0B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13245-7FD0-7464-1AE1-95ABDBB32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FC7B3-89D3-3520-5549-5D251B4753FB}"/>
              </a:ext>
            </a:extLst>
          </p:cNvPr>
          <p:cNvSpPr>
            <a:spLocks noGrp="1"/>
          </p:cNvSpPr>
          <p:nvPr>
            <p:ph type="dt" sz="half" idx="10"/>
          </p:nvPr>
        </p:nvSpPr>
        <p:spPr/>
        <p:txBody>
          <a:bodyPr/>
          <a:lstStyle/>
          <a:p>
            <a:fld id="{44779894-C691-47EC-93E3-2E21831E9944}" type="datetimeFigureOut">
              <a:rPr lang="en-US" smtClean="0"/>
              <a:t>9/25/2022</a:t>
            </a:fld>
            <a:endParaRPr lang="en-US"/>
          </a:p>
        </p:txBody>
      </p:sp>
      <p:sp>
        <p:nvSpPr>
          <p:cNvPr id="6" name="Footer Placeholder 5">
            <a:extLst>
              <a:ext uri="{FF2B5EF4-FFF2-40B4-BE49-F238E27FC236}">
                <a16:creationId xmlns:a16="http://schemas.microsoft.com/office/drawing/2014/main" id="{80B58DA4-B486-2DB2-BC7E-7F79AB3AF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40B71-D7BE-F5CF-0F2C-CCC4C90C121C}"/>
              </a:ext>
            </a:extLst>
          </p:cNvPr>
          <p:cNvSpPr>
            <a:spLocks noGrp="1"/>
          </p:cNvSpPr>
          <p:nvPr>
            <p:ph type="sldNum" sz="quarter" idx="12"/>
          </p:nvPr>
        </p:nvSpPr>
        <p:spPr/>
        <p:txBody>
          <a:bodyPr/>
          <a:lstStyle/>
          <a:p>
            <a:fld id="{4C4F6DBA-D209-4B69-8720-0AA8CE152216}" type="slidenum">
              <a:rPr lang="en-US" smtClean="0"/>
              <a:t>‹#›</a:t>
            </a:fld>
            <a:endParaRPr lang="en-US"/>
          </a:p>
        </p:txBody>
      </p:sp>
    </p:spTree>
    <p:extLst>
      <p:ext uri="{BB962C8B-B14F-4D97-AF65-F5344CB8AC3E}">
        <p14:creationId xmlns:p14="http://schemas.microsoft.com/office/powerpoint/2010/main" val="362951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EF946-7276-A082-83F6-3A03FEB55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34976-B03B-1A3F-86D0-424E954E5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BB9D3-B11E-CB03-80F9-4EEB41C8F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9894-C691-47EC-93E3-2E21831E9944}" type="datetimeFigureOut">
              <a:rPr lang="en-US" smtClean="0"/>
              <a:t>9/25/2022</a:t>
            </a:fld>
            <a:endParaRPr lang="en-US"/>
          </a:p>
        </p:txBody>
      </p:sp>
      <p:sp>
        <p:nvSpPr>
          <p:cNvPr id="5" name="Footer Placeholder 4">
            <a:extLst>
              <a:ext uri="{FF2B5EF4-FFF2-40B4-BE49-F238E27FC236}">
                <a16:creationId xmlns:a16="http://schemas.microsoft.com/office/drawing/2014/main" id="{6B6FBE12-1150-34DE-D908-1A1AE5170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3E9F4-8318-FB77-E3E9-1AB68068F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6DBA-D209-4B69-8720-0AA8CE152216}" type="slidenum">
              <a:rPr lang="en-US" smtClean="0"/>
              <a:t>‹#›</a:t>
            </a:fld>
            <a:endParaRPr lang="en-US"/>
          </a:p>
        </p:txBody>
      </p:sp>
    </p:spTree>
    <p:extLst>
      <p:ext uri="{BB962C8B-B14F-4D97-AF65-F5344CB8AC3E}">
        <p14:creationId xmlns:p14="http://schemas.microsoft.com/office/powerpoint/2010/main" val="403024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image" Target="../media/image10.svg"/><Relationship Id="rId3" Type="http://schemas.openxmlformats.org/officeDocument/2006/relationships/diagramLayout" Target="../diagrams/layout4.xml"/><Relationship Id="rId21" Type="http://schemas.openxmlformats.org/officeDocument/2006/relationships/image" Target="../media/image13.png"/><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9.png"/><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image" Target="../media/image12.svg"/><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image" Target="../media/image11.png"/><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openxmlformats.org/officeDocument/2006/relationships/image" Target="../media/image13.png"/><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image" Target="../media/image12.svg"/><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image" Target="../media/image11.png"/><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image" Target="../media/image10.svg"/><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image" Target="../media/image9.png"/><Relationship Id="rId27"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openxmlformats.org/officeDocument/2006/relationships/image" Target="../media/image13.png"/><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image" Target="../media/image12.svg"/><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image" Target="../media/image11.png"/><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image" Target="../media/image10.svg"/><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image" Target="../media/image9.png"/><Relationship Id="rId27"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diagramLayout" Target="../diagrams/layout15.xml"/><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48.png"/><Relationship Id="rId5" Type="http://schemas.openxmlformats.org/officeDocument/2006/relationships/diagramColors" Target="../diagrams/colors15.xml"/><Relationship Id="rId10" Type="http://schemas.openxmlformats.org/officeDocument/2006/relationships/image" Target="../media/image47.svg"/><Relationship Id="rId4" Type="http://schemas.openxmlformats.org/officeDocument/2006/relationships/diagramQuickStyle" Target="../diagrams/quickStyle15.xml"/><Relationship Id="rId9" Type="http://schemas.openxmlformats.org/officeDocument/2006/relationships/image" Target="../media/image46.png"/><Relationship Id="rId14"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ideo" Target="https://www.youtube.com/embed/XLPqy2oO-Eg?start=8&amp;feature=oembed"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png"/><Relationship Id="rId7" Type="http://schemas.openxmlformats.org/officeDocument/2006/relationships/diagramQuickStyle" Target="../diagrams/quickStyle16.xml"/><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microsoft.com/office/2007/relationships/hdphoto" Target="../media/hdphoto1.wdp"/><Relationship Id="rId9" Type="http://schemas.microsoft.com/office/2007/relationships/diagramDrawing" Target="../diagrams/drawin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sv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diagramData" Target="../diagrams/data21.xml"/><Relationship Id="rId21" Type="http://schemas.openxmlformats.org/officeDocument/2006/relationships/image" Target="../media/image34.svg"/><Relationship Id="rId34" Type="http://schemas.openxmlformats.org/officeDocument/2006/relationships/image" Target="../media/image47.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png"/><Relationship Id="rId38" Type="http://schemas.openxmlformats.org/officeDocument/2006/relationships/image" Target="../media/image51.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diagramColors" Target="../diagrams/colors2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svg"/><Relationship Id="rId37" Type="http://schemas.openxmlformats.org/officeDocument/2006/relationships/image" Target="../media/image50.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diagramQuickStyle" Target="../diagrams/quickStyle21.xml"/><Relationship Id="rId36" Type="http://schemas.openxmlformats.org/officeDocument/2006/relationships/image" Target="../media/image49.svg"/><Relationship Id="rId10" Type="http://schemas.openxmlformats.org/officeDocument/2006/relationships/image" Target="../media/image23.png"/><Relationship Id="rId19" Type="http://schemas.openxmlformats.org/officeDocument/2006/relationships/image" Target="../media/image32.sv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diagramLayout" Target="../diagrams/layout21.xml"/><Relationship Id="rId30" Type="http://schemas.microsoft.com/office/2007/relationships/diagramDrawing" Target="../diagrams/drawing21.xml"/><Relationship Id="rId35" Type="http://schemas.openxmlformats.org/officeDocument/2006/relationships/image" Target="../media/image48.png"/><Relationship Id="rId8" Type="http://schemas.openxmlformats.org/officeDocument/2006/relationships/image" Target="../media/image21.png"/><Relationship Id="rId3" Type="http://schemas.openxmlformats.org/officeDocument/2006/relationships/image" Target="../media/image16.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springboard.com/blog/business-and-marketing/creator-economy/" TargetMode="External"/><Relationship Id="rId3" Type="http://schemas.openxmlformats.org/officeDocument/2006/relationships/image" Target="../media/image4.png"/><Relationship Id="rId7" Type="http://schemas.openxmlformats.org/officeDocument/2006/relationships/hyperlink" Target="https://www.investopedia.com/terms/o/oecd.asp"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investopedia.com/terms/r/randd.asp" TargetMode="External"/><Relationship Id="rId5" Type="http://schemas.openxmlformats.org/officeDocument/2006/relationships/hyperlink" Target="https://www.globenewswire.com/news-release/2021/06/23/2251810/0/en/Global-Knowledge-Management-Market-to-Reach-1-1-Trillion-by-2026.html" TargetMode="External"/><Relationship Id="rId10" Type="http://schemas.openxmlformats.org/officeDocument/2006/relationships/hyperlink" Target="https://www.robosoftin.com/blog/creator-economy-and-role-of-digital-experience" TargetMode="External"/><Relationship Id="rId4" Type="http://schemas.microsoft.com/office/2007/relationships/hdphoto" Target="../media/hdphoto1.wdp"/><Relationship Id="rId9" Type="http://schemas.openxmlformats.org/officeDocument/2006/relationships/hyperlink" Target="https://www.forbes.com/sites/danielnewman/2015/04/28/research-shows-millennials-dont-respond-to-ads/?sh=e81f9925dcb2"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UP</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0 : OVERVIEW</a:t>
            </a:r>
          </a:p>
        </p:txBody>
      </p:sp>
      <p:sp>
        <p:nvSpPr>
          <p:cNvPr id="5" name="TextBox 4">
            <a:extLst>
              <a:ext uri="{FF2B5EF4-FFF2-40B4-BE49-F238E27FC236}">
                <a16:creationId xmlns:a16="http://schemas.microsoft.com/office/drawing/2014/main" id="{D6C094B8-E56B-EF64-3D1E-739C7CD884ED}"/>
              </a:ext>
            </a:extLst>
          </p:cNvPr>
          <p:cNvSpPr txBox="1"/>
          <p:nvPr/>
        </p:nvSpPr>
        <p:spPr>
          <a:xfrm>
            <a:off x="446149" y="4429919"/>
            <a:ext cx="8671217" cy="369332"/>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INTRO: INTRODUCTION</a:t>
            </a:r>
          </a:p>
        </p:txBody>
      </p:sp>
      <p:sp>
        <p:nvSpPr>
          <p:cNvPr id="6" name="TextBox 5">
            <a:extLst>
              <a:ext uri="{FF2B5EF4-FFF2-40B4-BE49-F238E27FC236}">
                <a16:creationId xmlns:a16="http://schemas.microsoft.com/office/drawing/2014/main" id="{715AED15-7ABA-60EA-DDC8-A4C452EAE4CD}"/>
              </a:ext>
            </a:extLst>
          </p:cNvPr>
          <p:cNvSpPr txBox="1"/>
          <p:nvPr/>
        </p:nvSpPr>
        <p:spPr>
          <a:xfrm>
            <a:off x="3368381" y="3325297"/>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dirty="0">
                <a:solidFill>
                  <a:schemeClr val="accent2"/>
                </a:solidFill>
              </a:rPr>
              <a:t>INTRODUCTION</a:t>
            </a:r>
          </a:p>
        </p:txBody>
      </p:sp>
    </p:spTree>
    <p:extLst>
      <p:ext uri="{BB962C8B-B14F-4D97-AF65-F5344CB8AC3E}">
        <p14:creationId xmlns:p14="http://schemas.microsoft.com/office/powerpoint/2010/main" val="6789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extLst>
              <p:ext uri="{D42A27DB-BD31-4B8C-83A1-F6EECF244321}">
                <p14:modId xmlns:p14="http://schemas.microsoft.com/office/powerpoint/2010/main" val="4109822605"/>
              </p:ext>
            </p:extLst>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MODEL ORIENTATION</a:t>
            </a:r>
          </a:p>
          <a:p>
            <a:pPr algn="r"/>
            <a:r>
              <a:rPr lang="en-US" sz="1600" dirty="0">
                <a:solidFill>
                  <a:schemeClr val="bg1">
                    <a:lumMod val="65000"/>
                  </a:schemeClr>
                </a:solidFill>
                <a:latin typeface="Copperplate Gothic Bold" panose="020E0705020206020404" pitchFamily="34" charset="0"/>
              </a:rPr>
              <a:t>RISEUP FRAMEWORK</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272760" cy="1147376"/>
            <a:chOff x="6690099" y="5408939"/>
            <a:chExt cx="427276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1006911" cy="16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ACTIVITIES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8" name="Group 17">
            <a:extLst>
              <a:ext uri="{FF2B5EF4-FFF2-40B4-BE49-F238E27FC236}">
                <a16:creationId xmlns:a16="http://schemas.microsoft.com/office/drawing/2014/main" id="{91B65FB3-77DD-E926-0DCD-72C84CBB488A}"/>
              </a:ext>
            </a:extLst>
          </p:cNvPr>
          <p:cNvGrpSpPr/>
          <p:nvPr/>
        </p:nvGrpSpPr>
        <p:grpSpPr>
          <a:xfrm>
            <a:off x="4852472" y="1350731"/>
            <a:ext cx="7189912" cy="3939616"/>
            <a:chOff x="4852472" y="1350731"/>
            <a:chExt cx="7189912" cy="3939616"/>
          </a:xfrm>
        </p:grpSpPr>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518161" y="3866813"/>
              <a:ext cx="1296252"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 -90 Days</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510353" y="2770853"/>
              <a:ext cx="1440011"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 – 180 D</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4" y="1596742"/>
              <a:ext cx="793807"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BFEE120-6500-3A46-1F1B-B3F4576A6E9E}"/>
                </a:ext>
              </a:extLst>
            </p:cNvPr>
            <p:cNvGrpSpPr/>
            <p:nvPr/>
          </p:nvGrpSpPr>
          <p:grpSpPr>
            <a:xfrm>
              <a:off x="5145578" y="1350731"/>
              <a:ext cx="6821521" cy="3939616"/>
              <a:chOff x="5145578" y="1350731"/>
              <a:chExt cx="6821521" cy="3939616"/>
            </a:xfrm>
          </p:grpSpPr>
          <p:sp>
            <p:nvSpPr>
              <p:cNvPr id="5" name="Freeform: Shape 4">
                <a:extLst>
                  <a:ext uri="{FF2B5EF4-FFF2-40B4-BE49-F238E27FC236}">
                    <a16:creationId xmlns:a16="http://schemas.microsoft.com/office/drawing/2014/main" id="{2E8B06DA-44AE-314F-728F-B973BC064EB0}"/>
                  </a:ext>
                </a:extLst>
              </p:cNvPr>
              <p:cNvSpPr/>
              <p:nvPr/>
            </p:nvSpPr>
            <p:spPr>
              <a:xfrm>
                <a:off x="7987878" y="1350731"/>
                <a:ext cx="1136920" cy="656602"/>
              </a:xfrm>
              <a:custGeom>
                <a:avLst/>
                <a:gdLst>
                  <a:gd name="connsiteX0" fmla="*/ 0 w 1136920"/>
                  <a:gd name="connsiteY0" fmla="*/ 656602 h 656602"/>
                  <a:gd name="connsiteX1" fmla="*/ 568460 w 1136920"/>
                  <a:gd name="connsiteY1" fmla="*/ 0 h 656602"/>
                  <a:gd name="connsiteX2" fmla="*/ 568460 w 1136920"/>
                  <a:gd name="connsiteY2" fmla="*/ 0 h 656602"/>
                  <a:gd name="connsiteX3" fmla="*/ 1136920 w 1136920"/>
                  <a:gd name="connsiteY3" fmla="*/ 656602 h 656602"/>
                  <a:gd name="connsiteX4" fmla="*/ 0 w 1136920"/>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920" h="656602">
                    <a:moveTo>
                      <a:pt x="0" y="656602"/>
                    </a:moveTo>
                    <a:lnTo>
                      <a:pt x="568460" y="0"/>
                    </a:lnTo>
                    <a:lnTo>
                      <a:pt x="568460" y="0"/>
                    </a:lnTo>
                    <a:lnTo>
                      <a:pt x="1136920"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p:txBody>
          </p:sp>
          <p:sp>
            <p:nvSpPr>
              <p:cNvPr id="6" name="Freeform: Shape 5">
                <a:extLst>
                  <a:ext uri="{FF2B5EF4-FFF2-40B4-BE49-F238E27FC236}">
                    <a16:creationId xmlns:a16="http://schemas.microsoft.com/office/drawing/2014/main" id="{C01D2AFB-F7FE-FAD3-7FF0-D3D5D0A9AA28}"/>
                  </a:ext>
                </a:extLst>
              </p:cNvPr>
              <p:cNvSpPr/>
              <p:nvPr/>
            </p:nvSpPr>
            <p:spPr>
              <a:xfrm>
                <a:off x="7419418" y="2007333"/>
                <a:ext cx="2273840" cy="656602"/>
              </a:xfrm>
              <a:custGeom>
                <a:avLst/>
                <a:gdLst>
                  <a:gd name="connsiteX0" fmla="*/ 0 w 2273840"/>
                  <a:gd name="connsiteY0" fmla="*/ 656602 h 656602"/>
                  <a:gd name="connsiteX1" fmla="*/ 568460 w 2273840"/>
                  <a:gd name="connsiteY1" fmla="*/ 0 h 656602"/>
                  <a:gd name="connsiteX2" fmla="*/ 1705380 w 2273840"/>
                  <a:gd name="connsiteY2" fmla="*/ 0 h 656602"/>
                  <a:gd name="connsiteX3" fmla="*/ 2273840 w 2273840"/>
                  <a:gd name="connsiteY3" fmla="*/ 656602 h 656602"/>
                  <a:gd name="connsiteX4" fmla="*/ 0 w 2273840"/>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840" h="656602">
                    <a:moveTo>
                      <a:pt x="0" y="656602"/>
                    </a:moveTo>
                    <a:lnTo>
                      <a:pt x="568460" y="0"/>
                    </a:lnTo>
                    <a:lnTo>
                      <a:pt x="1705380" y="0"/>
                    </a:lnTo>
                    <a:lnTo>
                      <a:pt x="2273840"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69857"/>
                  <a:satOff val="-1251"/>
                  <a:lumOff val="5317"/>
                  <a:alphaOff val="0"/>
                </a:schemeClr>
              </a:fillRef>
              <a:effectRef idx="2">
                <a:schemeClr val="accent1">
                  <a:shade val="80000"/>
                  <a:hueOff val="69857"/>
                  <a:satOff val="-1251"/>
                  <a:lumOff val="5317"/>
                  <a:alphaOff val="0"/>
                </a:schemeClr>
              </a:effectRef>
              <a:fontRef idx="minor">
                <a:schemeClr val="lt1"/>
              </a:fontRef>
            </p:style>
            <p:txBody>
              <a:bodyPr spcFirstLastPara="0" vert="horz" wrap="square" lIns="411892" tIns="13970" rIns="411892"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p:txBody>
          </p:sp>
          <p:sp>
            <p:nvSpPr>
              <p:cNvPr id="7" name="Freeform: Shape 6">
                <a:extLst>
                  <a:ext uri="{FF2B5EF4-FFF2-40B4-BE49-F238E27FC236}">
                    <a16:creationId xmlns:a16="http://schemas.microsoft.com/office/drawing/2014/main" id="{BF4A68BE-C3B7-4DF8-9A6E-90673ACA0A39}"/>
                  </a:ext>
                </a:extLst>
              </p:cNvPr>
              <p:cNvSpPr/>
              <p:nvPr/>
            </p:nvSpPr>
            <p:spPr>
              <a:xfrm>
                <a:off x="6850958" y="2663936"/>
                <a:ext cx="3410761" cy="656602"/>
              </a:xfrm>
              <a:custGeom>
                <a:avLst/>
                <a:gdLst>
                  <a:gd name="connsiteX0" fmla="*/ 0 w 3410761"/>
                  <a:gd name="connsiteY0" fmla="*/ 656602 h 656602"/>
                  <a:gd name="connsiteX1" fmla="*/ 568460 w 3410761"/>
                  <a:gd name="connsiteY1" fmla="*/ 0 h 656602"/>
                  <a:gd name="connsiteX2" fmla="*/ 2842301 w 3410761"/>
                  <a:gd name="connsiteY2" fmla="*/ 0 h 656602"/>
                  <a:gd name="connsiteX3" fmla="*/ 3410761 w 3410761"/>
                  <a:gd name="connsiteY3" fmla="*/ 656602 h 656602"/>
                  <a:gd name="connsiteX4" fmla="*/ 0 w 341076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761" h="656602">
                    <a:moveTo>
                      <a:pt x="0" y="656602"/>
                    </a:moveTo>
                    <a:lnTo>
                      <a:pt x="568460" y="0"/>
                    </a:lnTo>
                    <a:lnTo>
                      <a:pt x="2842301" y="0"/>
                    </a:lnTo>
                    <a:lnTo>
                      <a:pt x="341076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139713"/>
                  <a:satOff val="-2502"/>
                  <a:lumOff val="10634"/>
                  <a:alphaOff val="0"/>
                </a:schemeClr>
              </a:fillRef>
              <a:effectRef idx="2">
                <a:schemeClr val="accent1">
                  <a:shade val="80000"/>
                  <a:hueOff val="139713"/>
                  <a:satOff val="-2502"/>
                  <a:lumOff val="10634"/>
                  <a:alphaOff val="0"/>
                </a:schemeClr>
              </a:effectRef>
              <a:fontRef idx="minor">
                <a:schemeClr val="lt1"/>
              </a:fontRef>
            </p:style>
            <p:txBody>
              <a:bodyPr spcFirstLastPara="0" vert="horz" wrap="square" lIns="610853" tIns="13970" rIns="610854"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p:txBody>
          </p:sp>
          <p:sp>
            <p:nvSpPr>
              <p:cNvPr id="8" name="Freeform: Shape 7">
                <a:extLst>
                  <a:ext uri="{FF2B5EF4-FFF2-40B4-BE49-F238E27FC236}">
                    <a16:creationId xmlns:a16="http://schemas.microsoft.com/office/drawing/2014/main" id="{14C52375-D74C-0B6F-1F43-C4375B7012BE}"/>
                  </a:ext>
                </a:extLst>
              </p:cNvPr>
              <p:cNvSpPr/>
              <p:nvPr/>
            </p:nvSpPr>
            <p:spPr>
              <a:xfrm>
                <a:off x="6282498" y="3320539"/>
                <a:ext cx="4547681" cy="656602"/>
              </a:xfrm>
              <a:custGeom>
                <a:avLst/>
                <a:gdLst>
                  <a:gd name="connsiteX0" fmla="*/ 0 w 4547681"/>
                  <a:gd name="connsiteY0" fmla="*/ 656602 h 656602"/>
                  <a:gd name="connsiteX1" fmla="*/ 568460 w 4547681"/>
                  <a:gd name="connsiteY1" fmla="*/ 0 h 656602"/>
                  <a:gd name="connsiteX2" fmla="*/ 3979221 w 4547681"/>
                  <a:gd name="connsiteY2" fmla="*/ 0 h 656602"/>
                  <a:gd name="connsiteX3" fmla="*/ 4547681 w 4547681"/>
                  <a:gd name="connsiteY3" fmla="*/ 656602 h 656602"/>
                  <a:gd name="connsiteX4" fmla="*/ 0 w 454768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681" h="656602">
                    <a:moveTo>
                      <a:pt x="0" y="656602"/>
                    </a:moveTo>
                    <a:lnTo>
                      <a:pt x="568460" y="0"/>
                    </a:lnTo>
                    <a:lnTo>
                      <a:pt x="3979221" y="0"/>
                    </a:lnTo>
                    <a:lnTo>
                      <a:pt x="454768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09570"/>
                  <a:satOff val="-3754"/>
                  <a:lumOff val="15951"/>
                  <a:alphaOff val="0"/>
                </a:schemeClr>
              </a:fillRef>
              <a:effectRef idx="2">
                <a:schemeClr val="accent1">
                  <a:shade val="80000"/>
                  <a:hueOff val="209570"/>
                  <a:satOff val="-3754"/>
                  <a:lumOff val="15951"/>
                  <a:alphaOff val="0"/>
                </a:schemeClr>
              </a:effectRef>
              <a:fontRef idx="minor">
                <a:schemeClr val="lt1"/>
              </a:fontRef>
            </p:style>
            <p:txBody>
              <a:bodyPr spcFirstLastPara="0" vert="horz" wrap="square" lIns="809814" tIns="13970" rIns="809815"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p:txBody>
          </p:sp>
          <p:sp>
            <p:nvSpPr>
              <p:cNvPr id="9" name="Freeform: Shape 8">
                <a:extLst>
                  <a:ext uri="{FF2B5EF4-FFF2-40B4-BE49-F238E27FC236}">
                    <a16:creationId xmlns:a16="http://schemas.microsoft.com/office/drawing/2014/main" id="{8DD11EF5-424C-5DF1-2F07-AB699209FC46}"/>
                  </a:ext>
                </a:extLst>
              </p:cNvPr>
              <p:cNvSpPr/>
              <p:nvPr/>
            </p:nvSpPr>
            <p:spPr>
              <a:xfrm>
                <a:off x="5714038" y="3977142"/>
                <a:ext cx="5684601" cy="656602"/>
              </a:xfrm>
              <a:custGeom>
                <a:avLst/>
                <a:gdLst>
                  <a:gd name="connsiteX0" fmla="*/ 0 w 5684601"/>
                  <a:gd name="connsiteY0" fmla="*/ 656602 h 656602"/>
                  <a:gd name="connsiteX1" fmla="*/ 568460 w 5684601"/>
                  <a:gd name="connsiteY1" fmla="*/ 0 h 656602"/>
                  <a:gd name="connsiteX2" fmla="*/ 5116141 w 5684601"/>
                  <a:gd name="connsiteY2" fmla="*/ 0 h 656602"/>
                  <a:gd name="connsiteX3" fmla="*/ 5684601 w 5684601"/>
                  <a:gd name="connsiteY3" fmla="*/ 656602 h 656602"/>
                  <a:gd name="connsiteX4" fmla="*/ 0 w 568460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4601" h="656602">
                    <a:moveTo>
                      <a:pt x="0" y="656602"/>
                    </a:moveTo>
                    <a:lnTo>
                      <a:pt x="568460" y="0"/>
                    </a:lnTo>
                    <a:lnTo>
                      <a:pt x="5116141" y="0"/>
                    </a:lnTo>
                    <a:lnTo>
                      <a:pt x="568460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79426"/>
                  <a:satOff val="-5005"/>
                  <a:lumOff val="21268"/>
                  <a:alphaOff val="0"/>
                </a:schemeClr>
              </a:fillRef>
              <a:effectRef idx="2">
                <a:schemeClr val="accent1">
                  <a:shade val="80000"/>
                  <a:hueOff val="279426"/>
                  <a:satOff val="-5005"/>
                  <a:lumOff val="21268"/>
                  <a:alphaOff val="0"/>
                </a:schemeClr>
              </a:effectRef>
              <a:fontRef idx="minor">
                <a:schemeClr val="lt1"/>
              </a:fontRef>
            </p:style>
            <p:txBody>
              <a:bodyPr spcFirstLastPara="0" vert="horz" wrap="square" lIns="1008775" tIns="13970" rIns="1008775"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p:txBody>
          </p:sp>
          <p:sp>
            <p:nvSpPr>
              <p:cNvPr id="10" name="Freeform: Shape 9">
                <a:extLst>
                  <a:ext uri="{FF2B5EF4-FFF2-40B4-BE49-F238E27FC236}">
                    <a16:creationId xmlns:a16="http://schemas.microsoft.com/office/drawing/2014/main" id="{ECB6AC80-3AE8-0A06-1F77-47D1D1191F15}"/>
                  </a:ext>
                </a:extLst>
              </p:cNvPr>
              <p:cNvSpPr/>
              <p:nvPr/>
            </p:nvSpPr>
            <p:spPr>
              <a:xfrm>
                <a:off x="5145578" y="4633745"/>
                <a:ext cx="6821521" cy="656602"/>
              </a:xfrm>
              <a:custGeom>
                <a:avLst/>
                <a:gdLst>
                  <a:gd name="connsiteX0" fmla="*/ 0 w 6821521"/>
                  <a:gd name="connsiteY0" fmla="*/ 656602 h 656602"/>
                  <a:gd name="connsiteX1" fmla="*/ 568460 w 6821521"/>
                  <a:gd name="connsiteY1" fmla="*/ 0 h 656602"/>
                  <a:gd name="connsiteX2" fmla="*/ 6253061 w 6821521"/>
                  <a:gd name="connsiteY2" fmla="*/ 0 h 656602"/>
                  <a:gd name="connsiteX3" fmla="*/ 6821521 w 6821521"/>
                  <a:gd name="connsiteY3" fmla="*/ 656602 h 656602"/>
                  <a:gd name="connsiteX4" fmla="*/ 0 w 682152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521" h="656602">
                    <a:moveTo>
                      <a:pt x="0" y="656602"/>
                    </a:moveTo>
                    <a:lnTo>
                      <a:pt x="568460" y="0"/>
                    </a:lnTo>
                    <a:lnTo>
                      <a:pt x="6253061" y="0"/>
                    </a:lnTo>
                    <a:lnTo>
                      <a:pt x="682152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349283"/>
                  <a:satOff val="-6256"/>
                  <a:lumOff val="26585"/>
                  <a:alphaOff val="0"/>
                </a:schemeClr>
              </a:fillRef>
              <a:effectRef idx="2">
                <a:schemeClr val="accent1">
                  <a:shade val="80000"/>
                  <a:hueOff val="349283"/>
                  <a:satOff val="-6256"/>
                  <a:lumOff val="26585"/>
                  <a:alphaOff val="0"/>
                </a:schemeClr>
              </a:effectRef>
              <a:fontRef idx="minor">
                <a:schemeClr val="lt1"/>
              </a:fontRef>
            </p:style>
            <p:txBody>
              <a:bodyPr spcFirstLastPara="0" vert="horz" wrap="square" lIns="1207736" tIns="13970" rIns="1207736"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p:txBody>
          </p:sp>
        </p:grpSp>
      </p:grpSp>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TextBox 1">
            <a:extLst>
              <a:ext uri="{FF2B5EF4-FFF2-40B4-BE49-F238E27FC236}">
                <a16:creationId xmlns:a16="http://schemas.microsoft.com/office/drawing/2014/main" id="{47EC7E1C-E6EE-39B6-079B-28A8F635258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7" name="TextBox 16">
            <a:extLst>
              <a:ext uri="{FF2B5EF4-FFF2-40B4-BE49-F238E27FC236}">
                <a16:creationId xmlns:a16="http://schemas.microsoft.com/office/drawing/2014/main" id="{A8C45560-DC5A-31FA-FAC3-BC624F674B1C}"/>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416387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extLst>
              <p:ext uri="{D42A27DB-BD31-4B8C-83A1-F6EECF244321}">
                <p14:modId xmlns:p14="http://schemas.microsoft.com/office/powerpoint/2010/main" val="1104679992"/>
              </p:ext>
            </p:extLst>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GOVERNANCE</a:t>
            </a:r>
          </a:p>
          <a:p>
            <a:pPr algn="r"/>
            <a:r>
              <a:rPr lang="en-US" sz="1600" dirty="0">
                <a:solidFill>
                  <a:schemeClr val="bg1">
                    <a:lumMod val="65000"/>
                  </a:schemeClr>
                </a:solidFill>
                <a:latin typeface="Copperplate Gothic Bold" panose="020E0705020206020404" pitchFamily="34" charset="0"/>
              </a:rPr>
              <a:t>RISEUP FRAMEWORK</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180250" cy="1147376"/>
            <a:chOff x="6690099" y="5408939"/>
            <a:chExt cx="418025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914401" cy="17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EVENTS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896017" y="3866813"/>
            <a:ext cx="540533"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850991" y="2770853"/>
            <a:ext cx="758734"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2" y="1596742"/>
            <a:ext cx="793808"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5" name="Diagram 74">
            <a:extLst>
              <a:ext uri="{FF2B5EF4-FFF2-40B4-BE49-F238E27FC236}">
                <a16:creationId xmlns:a16="http://schemas.microsoft.com/office/drawing/2014/main" id="{51E70C7E-34CF-0CA4-0812-BAE2F9D60C40}"/>
              </a:ext>
            </a:extLst>
          </p:cNvPr>
          <p:cNvGraphicFramePr/>
          <p:nvPr/>
        </p:nvGraphicFramePr>
        <p:xfrm>
          <a:off x="5145578" y="1350731"/>
          <a:ext cx="6821522" cy="39396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Rectangle 1">
            <a:extLst>
              <a:ext uri="{FF2B5EF4-FFF2-40B4-BE49-F238E27FC236}">
                <a16:creationId xmlns:a16="http://schemas.microsoft.com/office/drawing/2014/main" id="{D084FE88-D28F-B583-785C-E9CB058D758E}"/>
              </a:ext>
            </a:extLst>
          </p:cNvPr>
          <p:cNvSpPr/>
          <p:nvPr/>
        </p:nvSpPr>
        <p:spPr>
          <a:xfrm>
            <a:off x="8536018" y="1323140"/>
            <a:ext cx="3428076" cy="40274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D734E51-ED48-0733-5EA2-A65C6E231F40}"/>
              </a:ext>
            </a:extLst>
          </p:cNvPr>
          <p:cNvSpPr txBox="1"/>
          <p:nvPr/>
        </p:nvSpPr>
        <p:spPr>
          <a:xfrm>
            <a:off x="8746459" y="1398332"/>
            <a:ext cx="3045669" cy="3941720"/>
          </a:xfrm>
          <a:prstGeom prst="rect">
            <a:avLst/>
          </a:prstGeom>
          <a:noFill/>
        </p:spPr>
        <p:txBody>
          <a:bodyPr wrap="square" rtlCol="0">
            <a:spAutoFit/>
          </a:bodyPr>
          <a:lstStyle/>
          <a:p>
            <a:pPr>
              <a:lnSpc>
                <a:spcPct val="150000"/>
              </a:lnSpc>
            </a:pPr>
            <a:r>
              <a:rPr lang="en-US" sz="1200" b="1" dirty="0"/>
              <a:t>GOVERNANCE</a:t>
            </a:r>
            <a:r>
              <a:rPr lang="en-US" sz="1200" dirty="0"/>
              <a:t>:</a:t>
            </a:r>
          </a:p>
          <a:p>
            <a:pPr marL="285750" indent="-285750">
              <a:lnSpc>
                <a:spcPct val="150000"/>
              </a:lnSpc>
              <a:buFont typeface="Arial" panose="020B0604020202020204" pitchFamily="34" charset="0"/>
              <a:buChar char="•"/>
            </a:pPr>
            <a:r>
              <a:rPr lang="en-US" sz="1200" dirty="0"/>
              <a:t>Weekly Inner Circle Meet: 1.5 </a:t>
            </a:r>
            <a:r>
              <a:rPr lang="en-US" sz="1200" dirty="0" err="1"/>
              <a:t>hr</a:t>
            </a:r>
            <a:endParaRPr lang="en-US" sz="1200" dirty="0"/>
          </a:p>
          <a:p>
            <a:pPr marL="742950" lvl="1" indent="-285750">
              <a:lnSpc>
                <a:spcPct val="150000"/>
              </a:lnSpc>
              <a:buFont typeface="Arial" panose="020B0604020202020204" pitchFamily="34" charset="0"/>
              <a:buChar char="•"/>
            </a:pPr>
            <a:r>
              <a:rPr lang="en-US" sz="1200" dirty="0"/>
              <a:t>For clarifications</a:t>
            </a:r>
          </a:p>
          <a:p>
            <a:pPr marL="742950" lvl="1" indent="-285750">
              <a:lnSpc>
                <a:spcPct val="150000"/>
              </a:lnSpc>
              <a:buFont typeface="Arial" panose="020B0604020202020204" pitchFamily="34" charset="0"/>
              <a:buChar char="•"/>
            </a:pPr>
            <a:r>
              <a:rPr lang="en-US" sz="1200" dirty="0"/>
              <a:t>Feedback </a:t>
            </a:r>
          </a:p>
          <a:p>
            <a:pPr marL="742950" lvl="1" indent="-285750">
              <a:lnSpc>
                <a:spcPct val="150000"/>
              </a:lnSpc>
              <a:buFont typeface="Arial" panose="020B0604020202020204" pitchFamily="34" charset="0"/>
              <a:buChar char="•"/>
            </a:pPr>
            <a:r>
              <a:rPr lang="en-US" sz="1200" dirty="0"/>
              <a:t>Support</a:t>
            </a:r>
          </a:p>
          <a:p>
            <a:pPr marL="285750" indent="-285750">
              <a:lnSpc>
                <a:spcPct val="150000"/>
              </a:lnSpc>
              <a:buFont typeface="Arial" panose="020B0604020202020204" pitchFamily="34" charset="0"/>
              <a:buChar char="•"/>
            </a:pPr>
            <a:r>
              <a:rPr lang="en-US" sz="1200" dirty="0"/>
              <a:t>Monthly Challenge Achievers Club: 1.5hr</a:t>
            </a:r>
          </a:p>
          <a:p>
            <a:pPr marL="742950" lvl="1" indent="-285750">
              <a:lnSpc>
                <a:spcPct val="150000"/>
              </a:lnSpc>
              <a:buFont typeface="Arial" panose="020B0604020202020204" pitchFamily="34" charset="0"/>
              <a:buChar char="•"/>
            </a:pPr>
            <a:r>
              <a:rPr lang="en-US" sz="1200" dirty="0"/>
              <a:t> Practicals / Hacks</a:t>
            </a:r>
          </a:p>
          <a:p>
            <a:pPr marL="742950" lvl="1" indent="-285750">
              <a:lnSpc>
                <a:spcPct val="150000"/>
              </a:lnSpc>
              <a:buFont typeface="Arial" panose="020B0604020202020204" pitchFamily="34" charset="0"/>
              <a:buChar char="•"/>
            </a:pPr>
            <a:r>
              <a:rPr lang="en-US" sz="1200" dirty="0"/>
              <a:t>Gamification</a:t>
            </a:r>
          </a:p>
          <a:p>
            <a:pPr marL="742950" lvl="1" indent="-285750">
              <a:lnSpc>
                <a:spcPct val="150000"/>
              </a:lnSpc>
              <a:buFont typeface="Arial" panose="020B0604020202020204" pitchFamily="34" charset="0"/>
              <a:buChar char="•"/>
            </a:pPr>
            <a:r>
              <a:rPr lang="en-US" sz="1200" dirty="0"/>
              <a:t>Rewards &amp; Recognition</a:t>
            </a:r>
          </a:p>
          <a:p>
            <a:pPr marL="285750" indent="-285750">
              <a:lnSpc>
                <a:spcPct val="150000"/>
              </a:lnSpc>
              <a:buFont typeface="Arial" panose="020B0604020202020204" pitchFamily="34" charset="0"/>
              <a:buChar char="•"/>
            </a:pPr>
            <a:r>
              <a:rPr lang="en-US" sz="1200" dirty="0"/>
              <a:t>Quantum Leadership Meet: 1.5 hr.</a:t>
            </a:r>
          </a:p>
          <a:p>
            <a:pPr marL="742950" lvl="1" indent="-285750">
              <a:lnSpc>
                <a:spcPct val="150000"/>
              </a:lnSpc>
              <a:buFont typeface="Arial" panose="020B0604020202020204" pitchFamily="34" charset="0"/>
              <a:buChar char="•"/>
            </a:pPr>
            <a:r>
              <a:rPr lang="en-US" sz="1200" dirty="0"/>
              <a:t>Strategic Direction</a:t>
            </a:r>
          </a:p>
          <a:p>
            <a:pPr marL="742950" lvl="1" indent="-285750">
              <a:lnSpc>
                <a:spcPct val="150000"/>
              </a:lnSpc>
              <a:buFont typeface="Arial" panose="020B0604020202020204" pitchFamily="34" charset="0"/>
              <a:buChar char="•"/>
            </a:pPr>
            <a:r>
              <a:rPr lang="en-US" sz="1200" dirty="0"/>
              <a:t>Collective Criticism &amp; Opinion</a:t>
            </a:r>
          </a:p>
          <a:p>
            <a:pPr marL="742950" lvl="1" indent="-285750">
              <a:lnSpc>
                <a:spcPct val="150000"/>
              </a:lnSpc>
              <a:buFont typeface="Arial" panose="020B0604020202020204" pitchFamily="34" charset="0"/>
              <a:buChar char="•"/>
            </a:pPr>
            <a:r>
              <a:rPr lang="en-US" sz="1200" dirty="0"/>
              <a:t>Event Roadmap creation</a:t>
            </a:r>
          </a:p>
          <a:p>
            <a:pPr marL="742950" lvl="1" indent="-285750">
              <a:lnSpc>
                <a:spcPct val="150000"/>
              </a:lnSpc>
              <a:buFont typeface="Arial" panose="020B0604020202020204" pitchFamily="34" charset="0"/>
              <a:buChar char="•"/>
            </a:pPr>
            <a:r>
              <a:rPr lang="en-US" sz="1200" dirty="0"/>
              <a:t>Quantum Nominations</a:t>
            </a:r>
          </a:p>
        </p:txBody>
      </p:sp>
      <p:sp>
        <p:nvSpPr>
          <p:cNvPr id="18" name="TextBox 17">
            <a:extLst>
              <a:ext uri="{FF2B5EF4-FFF2-40B4-BE49-F238E27FC236}">
                <a16:creationId xmlns:a16="http://schemas.microsoft.com/office/drawing/2014/main" id="{521B820E-B37C-301E-C906-18B4F088A480}"/>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6" name="TextBox 25">
            <a:extLst>
              <a:ext uri="{FF2B5EF4-FFF2-40B4-BE49-F238E27FC236}">
                <a16:creationId xmlns:a16="http://schemas.microsoft.com/office/drawing/2014/main" id="{245FDCE2-3CE8-E29D-F1C2-37F03A4BF374}"/>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280391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4759908" y="6573866"/>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extLst>
              <p:ext uri="{D42A27DB-BD31-4B8C-83A1-F6EECF244321}">
                <p14:modId xmlns:p14="http://schemas.microsoft.com/office/powerpoint/2010/main" val="2819663073"/>
              </p:ext>
            </p:extLst>
          </p:nvPr>
        </p:nvGraphicFramePr>
        <p:xfrm>
          <a:off x="1645217" y="1724642"/>
          <a:ext cx="5872114"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PHASES</a:t>
            </a:r>
          </a:p>
          <a:p>
            <a:pPr algn="r"/>
            <a:r>
              <a:rPr lang="en-US" sz="1600" dirty="0">
                <a:solidFill>
                  <a:schemeClr val="bg1">
                    <a:lumMod val="65000"/>
                  </a:schemeClr>
                </a:solidFill>
                <a:latin typeface="Copperplate Gothic Bold" panose="020E0705020206020404" pitchFamily="34" charset="0"/>
              </a:rPr>
              <a:t>RISEUP FRAMEWORK</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180250" cy="1147376"/>
            <a:chOff x="6690099" y="5408939"/>
            <a:chExt cx="418025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914401" cy="17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EVENTS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896017" y="3866813"/>
            <a:ext cx="540533"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850991" y="2770853"/>
            <a:ext cx="758734"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2" y="1596742"/>
            <a:ext cx="793808"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BF00AB0-02F1-12C8-BD45-6028CAB2C2C8}"/>
              </a:ext>
            </a:extLst>
          </p:cNvPr>
          <p:cNvGraphicFramePr/>
          <p:nvPr/>
        </p:nvGraphicFramePr>
        <p:xfrm>
          <a:off x="3757699" y="6382788"/>
          <a:ext cx="1350732" cy="198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nvGraphicFramePr>
        <p:xfrm>
          <a:off x="3766560" y="5453287"/>
          <a:ext cx="1341871" cy="1986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5" name="Diagram 74">
            <a:extLst>
              <a:ext uri="{FF2B5EF4-FFF2-40B4-BE49-F238E27FC236}">
                <a16:creationId xmlns:a16="http://schemas.microsoft.com/office/drawing/2014/main" id="{51E70C7E-34CF-0CA4-0812-BAE2F9D60C40}"/>
              </a:ext>
            </a:extLst>
          </p:cNvPr>
          <p:cNvGraphicFramePr/>
          <p:nvPr/>
        </p:nvGraphicFramePr>
        <p:xfrm>
          <a:off x="5145578" y="1350731"/>
          <a:ext cx="6821522" cy="393961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Graphic 18" descr="Circles with arrows with solid fill">
            <a:extLst>
              <a:ext uri="{FF2B5EF4-FFF2-40B4-BE49-F238E27FC236}">
                <a16:creationId xmlns:a16="http://schemas.microsoft.com/office/drawing/2014/main" id="{96B896FB-ADDE-6084-E1D6-FB5E0341841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4773" y="2493294"/>
            <a:ext cx="691781" cy="691781"/>
          </a:xfrm>
          <a:prstGeom prst="rect">
            <a:avLst/>
          </a:prstGeom>
        </p:spPr>
      </p:pic>
      <p:pic>
        <p:nvPicPr>
          <p:cNvPr id="20" name="Graphic 19" descr="Cycle with people with solid fill">
            <a:extLst>
              <a:ext uri="{FF2B5EF4-FFF2-40B4-BE49-F238E27FC236}">
                <a16:creationId xmlns:a16="http://schemas.microsoft.com/office/drawing/2014/main" id="{417E4E7F-DAB7-8FBF-7C66-9E0E88B320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3409" y="4842240"/>
            <a:ext cx="626293" cy="626293"/>
          </a:xfrm>
          <a:prstGeom prst="rect">
            <a:avLst/>
          </a:prstGeom>
        </p:spPr>
      </p:pic>
      <p:pic>
        <p:nvPicPr>
          <p:cNvPr id="21" name="Graphic 20" descr="Decision chart outline">
            <a:extLst>
              <a:ext uri="{FF2B5EF4-FFF2-40B4-BE49-F238E27FC236}">
                <a16:creationId xmlns:a16="http://schemas.microsoft.com/office/drawing/2014/main" id="{7E687F35-61F8-B08D-A103-730D8BBB0DD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83409" y="4141442"/>
            <a:ext cx="615388" cy="615388"/>
          </a:xfrm>
          <a:prstGeom prst="rect">
            <a:avLst/>
          </a:prstGeom>
        </p:spPr>
      </p:pic>
      <p:sp>
        <p:nvSpPr>
          <p:cNvPr id="23" name="TextBox 22">
            <a:extLst>
              <a:ext uri="{FF2B5EF4-FFF2-40B4-BE49-F238E27FC236}">
                <a16:creationId xmlns:a16="http://schemas.microsoft.com/office/drawing/2014/main" id="{086AC431-8421-333E-5CE4-9ECE92ADF77D}"/>
              </a:ext>
            </a:extLst>
          </p:cNvPr>
          <p:cNvSpPr txBox="1"/>
          <p:nvPr/>
        </p:nvSpPr>
        <p:spPr>
          <a:xfrm>
            <a:off x="238632" y="4970720"/>
            <a:ext cx="479618" cy="369332"/>
          </a:xfrm>
          <a:prstGeom prst="rect">
            <a:avLst/>
          </a:prstGeom>
          <a:noFill/>
        </p:spPr>
        <p:txBody>
          <a:bodyPr wrap="none" rtlCol="0">
            <a:spAutoFit/>
          </a:bodyPr>
          <a:lstStyle/>
          <a:p>
            <a:r>
              <a:rPr lang="en-US" dirty="0">
                <a:solidFill>
                  <a:schemeClr val="bg1">
                    <a:lumMod val="75000"/>
                  </a:schemeClr>
                </a:solidFill>
              </a:rPr>
              <a:t>TIB</a:t>
            </a:r>
          </a:p>
        </p:txBody>
      </p:sp>
      <p:sp>
        <p:nvSpPr>
          <p:cNvPr id="24" name="TextBox 23">
            <a:extLst>
              <a:ext uri="{FF2B5EF4-FFF2-40B4-BE49-F238E27FC236}">
                <a16:creationId xmlns:a16="http://schemas.microsoft.com/office/drawing/2014/main" id="{ADECBB0E-38DF-9EE1-BF0E-59C0FD9F2DFD}"/>
              </a:ext>
            </a:extLst>
          </p:cNvPr>
          <p:cNvSpPr txBox="1"/>
          <p:nvPr/>
        </p:nvSpPr>
        <p:spPr>
          <a:xfrm>
            <a:off x="255155" y="4261530"/>
            <a:ext cx="567656" cy="369332"/>
          </a:xfrm>
          <a:prstGeom prst="rect">
            <a:avLst/>
          </a:prstGeom>
          <a:noFill/>
        </p:spPr>
        <p:txBody>
          <a:bodyPr wrap="none" rtlCol="0">
            <a:spAutoFit/>
          </a:bodyPr>
          <a:lstStyle/>
          <a:p>
            <a:r>
              <a:rPr lang="en-US" dirty="0">
                <a:solidFill>
                  <a:schemeClr val="bg1">
                    <a:lumMod val="75000"/>
                  </a:schemeClr>
                </a:solidFill>
              </a:rPr>
              <a:t>TOB</a:t>
            </a:r>
          </a:p>
        </p:txBody>
      </p:sp>
      <p:sp>
        <p:nvSpPr>
          <p:cNvPr id="25" name="TextBox 24">
            <a:extLst>
              <a:ext uri="{FF2B5EF4-FFF2-40B4-BE49-F238E27FC236}">
                <a16:creationId xmlns:a16="http://schemas.microsoft.com/office/drawing/2014/main" id="{8CAB4D27-3E23-F1F9-7676-E31213DE759C}"/>
              </a:ext>
            </a:extLst>
          </p:cNvPr>
          <p:cNvSpPr txBox="1"/>
          <p:nvPr/>
        </p:nvSpPr>
        <p:spPr>
          <a:xfrm>
            <a:off x="224900" y="2727364"/>
            <a:ext cx="639919" cy="369332"/>
          </a:xfrm>
          <a:prstGeom prst="rect">
            <a:avLst/>
          </a:prstGeom>
          <a:noFill/>
        </p:spPr>
        <p:txBody>
          <a:bodyPr wrap="none" rtlCol="0">
            <a:spAutoFit/>
          </a:bodyPr>
          <a:lstStyle/>
          <a:p>
            <a:r>
              <a:rPr lang="en-US" dirty="0">
                <a:solidFill>
                  <a:schemeClr val="bg1">
                    <a:lumMod val="75000"/>
                  </a:schemeClr>
                </a:solidFill>
              </a:rPr>
              <a:t>SOM</a:t>
            </a:r>
          </a:p>
        </p:txBody>
      </p:sp>
      <p:sp>
        <p:nvSpPr>
          <p:cNvPr id="27" name="Left Brace 26">
            <a:extLst>
              <a:ext uri="{FF2B5EF4-FFF2-40B4-BE49-F238E27FC236}">
                <a16:creationId xmlns:a16="http://schemas.microsoft.com/office/drawing/2014/main" id="{55223B44-B584-8FA5-4155-D397D81574BA}"/>
              </a:ext>
            </a:extLst>
          </p:cNvPr>
          <p:cNvSpPr/>
          <p:nvPr/>
        </p:nvSpPr>
        <p:spPr>
          <a:xfrm>
            <a:off x="1374692" y="1724642"/>
            <a:ext cx="187865" cy="22294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81B86557-38A5-2B78-C524-2E846DE35984}"/>
              </a:ext>
            </a:extLst>
          </p:cNvPr>
          <p:cNvSpPr/>
          <p:nvPr/>
        </p:nvSpPr>
        <p:spPr>
          <a:xfrm>
            <a:off x="1365493" y="4043084"/>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0FAA569B-B551-3234-7128-742EB7E6C089}"/>
              </a:ext>
            </a:extLst>
          </p:cNvPr>
          <p:cNvSpPr/>
          <p:nvPr/>
        </p:nvSpPr>
        <p:spPr>
          <a:xfrm>
            <a:off x="1357781" y="4815249"/>
            <a:ext cx="235639" cy="713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0271F94-013D-83A1-FD4D-B8B4BA82C17F}"/>
              </a:ext>
            </a:extLst>
          </p:cNvPr>
          <p:cNvSpPr txBox="1"/>
          <p:nvPr/>
        </p:nvSpPr>
        <p:spPr>
          <a:xfrm rot="16200000">
            <a:off x="-1742291" y="3479230"/>
            <a:ext cx="3676006" cy="230832"/>
          </a:xfrm>
          <a:prstGeom prst="rect">
            <a:avLst/>
          </a:prstGeom>
          <a:noFill/>
        </p:spPr>
        <p:txBody>
          <a:bodyPr wrap="none" rtlCol="0">
            <a:spAutoFit/>
          </a:bodyPr>
          <a:lstStyle/>
          <a:p>
            <a:r>
              <a:rPr lang="en-US" sz="900" spc="600" dirty="0">
                <a:solidFill>
                  <a:schemeClr val="bg1">
                    <a:lumMod val="75000"/>
                  </a:schemeClr>
                </a:solidFill>
              </a:rPr>
              <a:t>RISEUP  IMPACT  OPINE  TUNE</a:t>
            </a: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Rectangle 1">
            <a:extLst>
              <a:ext uri="{FF2B5EF4-FFF2-40B4-BE49-F238E27FC236}">
                <a16:creationId xmlns:a16="http://schemas.microsoft.com/office/drawing/2014/main" id="{D084FE88-D28F-B583-785C-E9CB058D758E}"/>
              </a:ext>
            </a:extLst>
          </p:cNvPr>
          <p:cNvSpPr/>
          <p:nvPr/>
        </p:nvSpPr>
        <p:spPr>
          <a:xfrm>
            <a:off x="8536018" y="1323140"/>
            <a:ext cx="3428076" cy="40274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21B820E-B37C-301E-C906-18B4F088A480}"/>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48" name="Arrow: Down 47">
            <a:extLst>
              <a:ext uri="{FF2B5EF4-FFF2-40B4-BE49-F238E27FC236}">
                <a16:creationId xmlns:a16="http://schemas.microsoft.com/office/drawing/2014/main" id="{56560C8A-D4A7-0828-453B-181231A0DD20}"/>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CF1EEA1-BECE-01F1-BACD-C1C332D3E86F}"/>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10DAYS</a:t>
            </a:r>
          </a:p>
          <a:p>
            <a:pPr algn="ctr"/>
            <a:r>
              <a:rPr lang="en-US" sz="1400" dirty="0">
                <a:solidFill>
                  <a:schemeClr val="accent1"/>
                </a:solidFill>
              </a:rPr>
              <a:t>MIDSET FOCUS</a:t>
            </a:r>
          </a:p>
          <a:p>
            <a:pPr algn="ctr"/>
            <a:r>
              <a:rPr lang="en-US" sz="1400" dirty="0">
                <a:solidFill>
                  <a:schemeClr val="accent1"/>
                </a:solidFill>
              </a:rPr>
              <a:t>PLAN</a:t>
            </a:r>
          </a:p>
        </p:txBody>
      </p:sp>
      <p:sp>
        <p:nvSpPr>
          <p:cNvPr id="50" name="Oval 49">
            <a:extLst>
              <a:ext uri="{FF2B5EF4-FFF2-40B4-BE49-F238E27FC236}">
                <a16:creationId xmlns:a16="http://schemas.microsoft.com/office/drawing/2014/main" id="{91C263EF-DB40-73AC-EF13-B47CD6958E86}"/>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30DAYS</a:t>
            </a:r>
          </a:p>
          <a:p>
            <a:pPr algn="ctr"/>
            <a:r>
              <a:rPr lang="en-US" sz="1400" dirty="0">
                <a:solidFill>
                  <a:schemeClr val="bg1"/>
                </a:solidFill>
              </a:rPr>
              <a:t>SETUP</a:t>
            </a:r>
          </a:p>
        </p:txBody>
      </p:sp>
      <p:sp>
        <p:nvSpPr>
          <p:cNvPr id="51" name="Oval 50">
            <a:extLst>
              <a:ext uri="{FF2B5EF4-FFF2-40B4-BE49-F238E27FC236}">
                <a16:creationId xmlns:a16="http://schemas.microsoft.com/office/drawing/2014/main" id="{DBBBCB23-1F80-4A65-0AC5-A8D7EE9B7F78}"/>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90DAYS</a:t>
            </a:r>
          </a:p>
          <a:p>
            <a:pPr algn="ctr"/>
            <a:r>
              <a:rPr lang="en-US" sz="1400" dirty="0">
                <a:solidFill>
                  <a:schemeClr val="bg1"/>
                </a:solidFill>
              </a:rPr>
              <a:t>SELL</a:t>
            </a:r>
          </a:p>
        </p:txBody>
      </p:sp>
      <p:sp>
        <p:nvSpPr>
          <p:cNvPr id="52" name="Rectangle 51">
            <a:extLst>
              <a:ext uri="{FF2B5EF4-FFF2-40B4-BE49-F238E27FC236}">
                <a16:creationId xmlns:a16="http://schemas.microsoft.com/office/drawing/2014/main" id="{2CF47A18-8810-26F2-E868-858381FD0830}"/>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sp>
        <p:nvSpPr>
          <p:cNvPr id="54" name="TextBox 53">
            <a:extLst>
              <a:ext uri="{FF2B5EF4-FFF2-40B4-BE49-F238E27FC236}">
                <a16:creationId xmlns:a16="http://schemas.microsoft.com/office/drawing/2014/main" id="{DA0DD516-7E4D-D2C1-AAAE-FC791A655969}"/>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16244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951B4EA-5D7A-5FE9-E73C-84FBDE8C23D3}"/>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90 Day Plan</a:t>
            </a:r>
          </a:p>
          <a:p>
            <a:pPr algn="r"/>
            <a:r>
              <a:rPr lang="en-US" sz="1600" dirty="0">
                <a:solidFill>
                  <a:schemeClr val="bg1">
                    <a:lumMod val="65000"/>
                  </a:schemeClr>
                </a:solidFill>
                <a:latin typeface="Copperplate Gothic Bold" panose="020E0705020206020404" pitchFamily="34" charset="0"/>
              </a:rPr>
              <a:t>RISEUP SCHEDULLE</a:t>
            </a:r>
          </a:p>
        </p:txBody>
      </p:sp>
      <p:cxnSp>
        <p:nvCxnSpPr>
          <p:cNvPr id="16" name="Straight Connector 15">
            <a:extLst>
              <a:ext uri="{FF2B5EF4-FFF2-40B4-BE49-F238E27FC236}">
                <a16:creationId xmlns:a16="http://schemas.microsoft.com/office/drawing/2014/main" id="{B1E1614F-777E-5C41-E4C8-A4A8C039F198}"/>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46B3AD-A0E6-EB26-42F6-E01D55F371B0}"/>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A8D8DC54-BEE1-0BCB-E169-2B60F0812065}"/>
              </a:ext>
            </a:extLst>
          </p:cNvPr>
          <p:cNvGrpSpPr/>
          <p:nvPr/>
        </p:nvGrpSpPr>
        <p:grpSpPr>
          <a:xfrm>
            <a:off x="5904769" y="2186232"/>
            <a:ext cx="6212113" cy="3290352"/>
            <a:chOff x="2815340" y="2115051"/>
            <a:chExt cx="6212113" cy="3290352"/>
          </a:xfrm>
        </p:grpSpPr>
        <p:sp>
          <p:nvSpPr>
            <p:cNvPr id="6" name="Shape">
              <a:extLst>
                <a:ext uri="{FF2B5EF4-FFF2-40B4-BE49-F238E27FC236}">
                  <a16:creationId xmlns:a16="http://schemas.microsoft.com/office/drawing/2014/main" id="{46735575-F028-17B7-E40F-7E38BE76BD80}"/>
                </a:ext>
              </a:extLst>
            </p:cNvPr>
            <p:cNvSpPr/>
            <p:nvPr/>
          </p:nvSpPr>
          <p:spPr>
            <a:xfrm flipH="1">
              <a:off x="7559841" y="3759822"/>
              <a:ext cx="1467612"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Shape">
              <a:extLst>
                <a:ext uri="{FF2B5EF4-FFF2-40B4-BE49-F238E27FC236}">
                  <a16:creationId xmlns:a16="http://schemas.microsoft.com/office/drawing/2014/main" id="{2129E0F2-7C1B-7EF0-E188-CA38F2D93EBE}"/>
                </a:ext>
              </a:extLst>
            </p:cNvPr>
            <p:cNvSpPr/>
            <p:nvPr/>
          </p:nvSpPr>
          <p:spPr>
            <a:xfrm>
              <a:off x="3761348"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Shape">
              <a:extLst>
                <a:ext uri="{FF2B5EF4-FFF2-40B4-BE49-F238E27FC236}">
                  <a16:creationId xmlns:a16="http://schemas.microsoft.com/office/drawing/2014/main" id="{A48CB63A-1779-5D62-216E-8A9BFF91A5F0}"/>
                </a:ext>
              </a:extLst>
            </p:cNvPr>
            <p:cNvSpPr/>
            <p:nvPr/>
          </p:nvSpPr>
          <p:spPr>
            <a:xfrm>
              <a:off x="7557990" y="2152890"/>
              <a:ext cx="1468208" cy="1531268"/>
            </a:xfrm>
            <a:custGeom>
              <a:avLst/>
              <a:gdLst>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149 w 21600"/>
                <a:gd name="connsiteY4" fmla="*/ 14010 h 21529"/>
                <a:gd name="connsiteX5" fmla="*/ 0 w 21600"/>
                <a:gd name="connsiteY5" fmla="*/ 14134 h 21529"/>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0 w 21600"/>
                <a:gd name="connsiteY4" fmla="*/ 14134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29" extrusionOk="0">
                  <a:moveTo>
                    <a:pt x="0" y="14134"/>
                  </a:moveTo>
                  <a:lnTo>
                    <a:pt x="4695" y="21529"/>
                  </a:lnTo>
                  <a:lnTo>
                    <a:pt x="21600" y="21529"/>
                  </a:lnTo>
                  <a:lnTo>
                    <a:pt x="8592" y="0"/>
                  </a:lnTo>
                  <a:lnTo>
                    <a:pt x="0" y="14134"/>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Shape">
              <a:extLst>
                <a:ext uri="{FF2B5EF4-FFF2-40B4-BE49-F238E27FC236}">
                  <a16:creationId xmlns:a16="http://schemas.microsoft.com/office/drawing/2014/main" id="{638C3B6F-2C52-F256-1405-470FDDE74B6D}"/>
                </a:ext>
              </a:extLst>
            </p:cNvPr>
            <p:cNvSpPr/>
            <p:nvPr/>
          </p:nvSpPr>
          <p:spPr>
            <a:xfrm>
              <a:off x="6309260"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 name="Shape">
              <a:extLst>
                <a:ext uri="{FF2B5EF4-FFF2-40B4-BE49-F238E27FC236}">
                  <a16:creationId xmlns:a16="http://schemas.microsoft.com/office/drawing/2014/main" id="{325A083C-FE0A-5615-DFB4-1D0E8D567CCD}"/>
                </a:ext>
              </a:extLst>
            </p:cNvPr>
            <p:cNvSpPr/>
            <p:nvPr/>
          </p:nvSpPr>
          <p:spPr>
            <a:xfrm>
              <a:off x="5010078" y="2152890"/>
              <a:ext cx="1469464" cy="1531271"/>
            </a:xfrm>
            <a:custGeom>
              <a:avLst/>
              <a:gdLst>
                <a:gd name="connsiteX0" fmla="*/ 8603 w 21600"/>
                <a:gd name="connsiteY0" fmla="*/ 0 h 21600"/>
                <a:gd name="connsiteX1" fmla="*/ 0 w 21600"/>
                <a:gd name="connsiteY1" fmla="*/ 14163 h 21600"/>
                <a:gd name="connsiteX2" fmla="*/ 4468 w 21600"/>
                <a:gd name="connsiteY2" fmla="*/ 21600 h 21600"/>
                <a:gd name="connsiteX3" fmla="*/ 21600 w 21600"/>
                <a:gd name="connsiteY3" fmla="*/ 21600 h 21600"/>
                <a:gd name="connsiteX4" fmla="*/ 13349 w 21600"/>
                <a:gd name="connsiteY4" fmla="*/ 7900 h 21600"/>
                <a:gd name="connsiteX5" fmla="*/ 8603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8603" y="0"/>
                  </a:moveTo>
                  <a:lnTo>
                    <a:pt x="0" y="14163"/>
                  </a:lnTo>
                  <a:lnTo>
                    <a:pt x="4468" y="21600"/>
                  </a:lnTo>
                  <a:lnTo>
                    <a:pt x="21600" y="21600"/>
                  </a:lnTo>
                  <a:lnTo>
                    <a:pt x="13349" y="7900"/>
                  </a:lnTo>
                  <a:lnTo>
                    <a:pt x="8603" y="0"/>
                  </a:ln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0" name="Shape">
              <a:extLst>
                <a:ext uri="{FF2B5EF4-FFF2-40B4-BE49-F238E27FC236}">
                  <a16:creationId xmlns:a16="http://schemas.microsoft.com/office/drawing/2014/main" id="{E66534A8-5F66-1269-9F78-71A24615C8D6}"/>
                </a:ext>
              </a:extLst>
            </p:cNvPr>
            <p:cNvSpPr/>
            <p:nvPr/>
          </p:nvSpPr>
          <p:spPr>
            <a:xfrm>
              <a:off x="6271420" y="2115051"/>
              <a:ext cx="1812549" cy="1009076"/>
            </a:xfrm>
            <a:custGeom>
              <a:avLst/>
              <a:gdLst/>
              <a:ahLst/>
              <a:cxnLst>
                <a:cxn ang="0">
                  <a:pos x="wd2" y="hd2"/>
                </a:cxn>
                <a:cxn ang="5400000">
                  <a:pos x="wd2" y="hd2"/>
                </a:cxn>
                <a:cxn ang="10800000">
                  <a:pos x="wd2" y="hd2"/>
                </a:cxn>
                <a:cxn ang="16200000">
                  <a:pos x="wd2" y="hd2"/>
                </a:cxn>
              </a:cxnLst>
              <a:rect l="0" t="0" r="r" b="b"/>
              <a:pathLst>
                <a:path w="21600" h="21600" extrusionOk="0">
                  <a:moveTo>
                    <a:pt x="14460" y="21600"/>
                  </a:moveTo>
                  <a:lnTo>
                    <a:pt x="14821" y="21087"/>
                  </a:lnTo>
                  <a:lnTo>
                    <a:pt x="21600" y="0"/>
                  </a:lnTo>
                  <a:lnTo>
                    <a:pt x="0" y="0"/>
                  </a:lnTo>
                  <a:lnTo>
                    <a:pt x="6944" y="2160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Shape">
              <a:extLst>
                <a:ext uri="{FF2B5EF4-FFF2-40B4-BE49-F238E27FC236}">
                  <a16:creationId xmlns:a16="http://schemas.microsoft.com/office/drawing/2014/main" id="{6A0013EA-3398-2AD4-E9D5-70AC5BE0DA3C}"/>
                </a:ext>
              </a:extLst>
            </p:cNvPr>
            <p:cNvSpPr/>
            <p:nvPr/>
          </p:nvSpPr>
          <p:spPr>
            <a:xfrm>
              <a:off x="3761347" y="2115051"/>
              <a:ext cx="1768406" cy="1009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9" y="21168"/>
                  </a:lnTo>
                  <a:lnTo>
                    <a:pt x="7149" y="21600"/>
                  </a:lnTo>
                  <a:lnTo>
                    <a:pt x="14097" y="21600"/>
                  </a:lnTo>
                  <a:lnTo>
                    <a:pt x="14682" y="21006"/>
                  </a:lnTo>
                  <a:lnTo>
                    <a:pt x="21600" y="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2" name="Shape">
              <a:extLst>
                <a:ext uri="{FF2B5EF4-FFF2-40B4-BE49-F238E27FC236}">
                  <a16:creationId xmlns:a16="http://schemas.microsoft.com/office/drawing/2014/main" id="{1D678472-EC42-AD16-A7F8-22FDCF1A597F}"/>
                </a:ext>
              </a:extLst>
            </p:cNvPr>
            <p:cNvSpPr/>
            <p:nvPr/>
          </p:nvSpPr>
          <p:spPr>
            <a:xfrm>
              <a:off x="5363253" y="3754795"/>
              <a:ext cx="1450544" cy="1531271"/>
            </a:xfrm>
            <a:custGeom>
              <a:avLst/>
              <a:gdLst/>
              <a:ahLst/>
              <a:cxnLst>
                <a:cxn ang="0">
                  <a:pos x="wd2" y="hd2"/>
                </a:cxn>
                <a:cxn ang="5400000">
                  <a:pos x="wd2" y="hd2"/>
                </a:cxn>
                <a:cxn ang="10800000">
                  <a:pos x="wd2" y="hd2"/>
                </a:cxn>
                <a:cxn ang="16200000">
                  <a:pos x="wd2" y="hd2"/>
                </a:cxn>
              </a:cxnLst>
              <a:rect l="0" t="0" r="r" b="b"/>
              <a:pathLst>
                <a:path w="21600" h="21600" extrusionOk="0">
                  <a:moveTo>
                    <a:pt x="21600" y="7757"/>
                  </a:moveTo>
                  <a:lnTo>
                    <a:pt x="21600" y="6975"/>
                  </a:lnTo>
                  <a:lnTo>
                    <a:pt x="17355" y="0"/>
                  </a:lnTo>
                  <a:lnTo>
                    <a:pt x="0" y="0"/>
                  </a:lnTo>
                  <a:lnTo>
                    <a:pt x="8339" y="13700"/>
                  </a:lnTo>
                  <a:lnTo>
                    <a:pt x="13167" y="21600"/>
                  </a:ln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3" name="Shape">
              <a:extLst>
                <a:ext uri="{FF2B5EF4-FFF2-40B4-BE49-F238E27FC236}">
                  <a16:creationId xmlns:a16="http://schemas.microsoft.com/office/drawing/2014/main" id="{8671C169-0AD4-9421-6152-CA63D9A18E28}"/>
                </a:ext>
              </a:extLst>
            </p:cNvPr>
            <p:cNvSpPr/>
            <p:nvPr/>
          </p:nvSpPr>
          <p:spPr>
            <a:xfrm>
              <a:off x="2815340" y="2152890"/>
              <a:ext cx="1468203" cy="1531271"/>
            </a:xfrm>
            <a:custGeom>
              <a:avLst/>
              <a:gdLst/>
              <a:ahLst/>
              <a:cxnLst>
                <a:cxn ang="0">
                  <a:pos x="wd2" y="hd2"/>
                </a:cxn>
                <a:cxn ang="5400000">
                  <a:pos x="wd2" y="hd2"/>
                </a:cxn>
                <a:cxn ang="10800000">
                  <a:pos x="wd2" y="hd2"/>
                </a:cxn>
                <a:cxn ang="16200000">
                  <a:pos x="wd2" y="hd2"/>
                </a:cxn>
              </a:cxnLst>
              <a:rect l="0" t="0" r="r" b="b"/>
              <a:pathLst>
                <a:path w="21600" h="21600" extrusionOk="0">
                  <a:moveTo>
                    <a:pt x="16682" y="21600"/>
                  </a:moveTo>
                  <a:lnTo>
                    <a:pt x="17388" y="21209"/>
                  </a:lnTo>
                  <a:lnTo>
                    <a:pt x="21600" y="14216"/>
                  </a:lnTo>
                  <a:lnTo>
                    <a:pt x="21414" y="13967"/>
                  </a:lnTo>
                  <a:lnTo>
                    <a:pt x="13008" y="0"/>
                  </a:lnTo>
                  <a:lnTo>
                    <a:pt x="0" y="21600"/>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4" name="Shape">
              <a:extLst>
                <a:ext uri="{FF2B5EF4-FFF2-40B4-BE49-F238E27FC236}">
                  <a16:creationId xmlns:a16="http://schemas.microsoft.com/office/drawing/2014/main" id="{718F236F-9B54-17F1-3AB0-FED3F1C3FCA4}"/>
                </a:ext>
              </a:extLst>
            </p:cNvPr>
            <p:cNvSpPr/>
            <p:nvPr/>
          </p:nvSpPr>
          <p:spPr>
            <a:xfrm>
              <a:off x="2815341" y="3759822"/>
              <a:ext cx="1464421"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pic>
          <p:nvPicPr>
            <p:cNvPr id="25" name="Graphic 24" descr="Backpack">
              <a:extLst>
                <a:ext uri="{FF2B5EF4-FFF2-40B4-BE49-F238E27FC236}">
                  <a16:creationId xmlns:a16="http://schemas.microsoft.com/office/drawing/2014/main" id="{4DD089AE-327C-AB0D-78AB-11241CBAC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4185" y="3059787"/>
              <a:ext cx="404504" cy="404504"/>
            </a:xfrm>
            <a:prstGeom prst="rect">
              <a:avLst/>
            </a:prstGeom>
            <a:effectLst>
              <a:outerShdw blurRad="50800" dist="38100" dir="2700000" algn="tl" rotWithShape="0">
                <a:prstClr val="black">
                  <a:alpha val="40000"/>
                </a:prstClr>
              </a:outerShdw>
            </a:effectLst>
          </p:spPr>
        </p:pic>
        <p:pic>
          <p:nvPicPr>
            <p:cNvPr id="26" name="Graphic 25" descr="Planet">
              <a:extLst>
                <a:ext uri="{FF2B5EF4-FFF2-40B4-BE49-F238E27FC236}">
                  <a16:creationId xmlns:a16="http://schemas.microsoft.com/office/drawing/2014/main" id="{6D896410-F9DA-1DDC-8006-AC5C9D7821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1167" y="3938258"/>
              <a:ext cx="404504" cy="404504"/>
            </a:xfrm>
            <a:prstGeom prst="rect">
              <a:avLst/>
            </a:prstGeom>
            <a:effectLst>
              <a:outerShdw blurRad="50800" dist="38100" dir="2700000" algn="tl" rotWithShape="0">
                <a:prstClr val="black">
                  <a:alpha val="40000"/>
                </a:prstClr>
              </a:outerShdw>
            </a:effectLst>
          </p:spPr>
        </p:pic>
        <p:pic>
          <p:nvPicPr>
            <p:cNvPr id="27" name="Graphic 26" descr="GMO">
              <a:extLst>
                <a:ext uri="{FF2B5EF4-FFF2-40B4-BE49-F238E27FC236}">
                  <a16:creationId xmlns:a16="http://schemas.microsoft.com/office/drawing/2014/main" id="{11235499-481F-65CA-9BF8-86FC4BA2FD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2089" y="3026689"/>
              <a:ext cx="404504" cy="404504"/>
            </a:xfrm>
            <a:prstGeom prst="rect">
              <a:avLst/>
            </a:prstGeom>
            <a:effectLst>
              <a:outerShdw blurRad="50800" dist="38100" dir="2700000" algn="tl" rotWithShape="0">
                <a:prstClr val="black">
                  <a:alpha val="40000"/>
                </a:prstClr>
              </a:outerShdw>
            </a:effectLst>
          </p:spPr>
        </p:pic>
        <p:pic>
          <p:nvPicPr>
            <p:cNvPr id="28" name="Graphic 27" descr="Microscope">
              <a:extLst>
                <a:ext uri="{FF2B5EF4-FFF2-40B4-BE49-F238E27FC236}">
                  <a16:creationId xmlns:a16="http://schemas.microsoft.com/office/drawing/2014/main" id="{FF4311A0-32B8-23E4-6FD3-C54D113EBB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3345" y="3046110"/>
              <a:ext cx="404504" cy="404504"/>
            </a:xfrm>
            <a:prstGeom prst="rect">
              <a:avLst/>
            </a:prstGeom>
            <a:effectLst>
              <a:outerShdw blurRad="50800" dist="38100" dir="2700000" algn="tl" rotWithShape="0">
                <a:prstClr val="black">
                  <a:alpha val="40000"/>
                </a:prstClr>
              </a:outerShdw>
            </a:effectLst>
          </p:spPr>
        </p:pic>
        <p:pic>
          <p:nvPicPr>
            <p:cNvPr id="29" name="Graphic 28" descr="Pencil">
              <a:extLst>
                <a:ext uri="{FF2B5EF4-FFF2-40B4-BE49-F238E27FC236}">
                  <a16:creationId xmlns:a16="http://schemas.microsoft.com/office/drawing/2014/main" id="{839AD770-259C-34A1-A6B4-D2DC8E9FD5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69015" y="2641605"/>
              <a:ext cx="404504" cy="404504"/>
            </a:xfrm>
            <a:prstGeom prst="rect">
              <a:avLst/>
            </a:prstGeom>
            <a:effectLst>
              <a:outerShdw blurRad="50800" dist="38100" dir="2700000" algn="tl" rotWithShape="0">
                <a:prstClr val="black">
                  <a:alpha val="40000"/>
                </a:prstClr>
              </a:outerShdw>
            </a:effectLst>
          </p:spPr>
        </p:pic>
        <p:pic>
          <p:nvPicPr>
            <p:cNvPr id="30" name="Graphic 29" descr="Lunch Box">
              <a:extLst>
                <a:ext uri="{FF2B5EF4-FFF2-40B4-BE49-F238E27FC236}">
                  <a16:creationId xmlns:a16="http://schemas.microsoft.com/office/drawing/2014/main" id="{6A78FE44-750F-131C-51B7-44ED37F2D7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5442" y="2604304"/>
              <a:ext cx="404504" cy="404504"/>
            </a:xfrm>
            <a:prstGeom prst="rect">
              <a:avLst/>
            </a:prstGeom>
            <a:effectLst>
              <a:outerShdw blurRad="50800" dist="38100" dir="2700000" algn="tl" rotWithShape="0">
                <a:prstClr val="black">
                  <a:alpha val="40000"/>
                </a:prstClr>
              </a:outerShdw>
            </a:effectLst>
          </p:spPr>
        </p:pic>
        <p:pic>
          <p:nvPicPr>
            <p:cNvPr id="31" name="Graphic 30" descr="Books">
              <a:extLst>
                <a:ext uri="{FF2B5EF4-FFF2-40B4-BE49-F238E27FC236}">
                  <a16:creationId xmlns:a16="http://schemas.microsoft.com/office/drawing/2014/main" id="{33896F9B-99E8-61AA-6AF2-C984F6DD53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111" y="3925406"/>
              <a:ext cx="404504" cy="404504"/>
            </a:xfrm>
            <a:prstGeom prst="rect">
              <a:avLst/>
            </a:prstGeom>
            <a:effectLst>
              <a:outerShdw blurRad="50800" dist="38100" dir="2700000" algn="tl" rotWithShape="0">
                <a:prstClr val="black">
                  <a:alpha val="40000"/>
                </a:prstClr>
              </a:outerShdw>
            </a:effectLst>
          </p:spPr>
        </p:pic>
        <p:pic>
          <p:nvPicPr>
            <p:cNvPr id="32" name="Graphic 31" descr="Mathematics">
              <a:extLst>
                <a:ext uri="{FF2B5EF4-FFF2-40B4-BE49-F238E27FC236}">
                  <a16:creationId xmlns:a16="http://schemas.microsoft.com/office/drawing/2014/main" id="{D1F4DA62-4CEB-66CF-E41F-4358C0124A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7675" y="4422432"/>
              <a:ext cx="404504" cy="404504"/>
            </a:xfrm>
            <a:prstGeom prst="rect">
              <a:avLst/>
            </a:prstGeom>
            <a:effectLst>
              <a:outerShdw blurRad="50800" dist="38100" dir="2700000" algn="tl" rotWithShape="0">
                <a:prstClr val="black">
                  <a:alpha val="40000"/>
                </a:prstClr>
              </a:outerShdw>
            </a:effectLst>
          </p:spPr>
        </p:pic>
        <p:pic>
          <p:nvPicPr>
            <p:cNvPr id="33" name="Graphic 32" descr="Diploma roll">
              <a:extLst>
                <a:ext uri="{FF2B5EF4-FFF2-40B4-BE49-F238E27FC236}">
                  <a16:creationId xmlns:a16="http://schemas.microsoft.com/office/drawing/2014/main" id="{98BBFEE1-71FF-D01A-781A-CBC2581E77B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15049" y="3920392"/>
              <a:ext cx="404504" cy="404504"/>
            </a:xfrm>
            <a:prstGeom prst="rect">
              <a:avLst/>
            </a:prstGeom>
            <a:effectLst>
              <a:outerShdw blurRad="50800" dist="38100" dir="2700000" algn="tl" rotWithShape="0">
                <a:prstClr val="black">
                  <a:alpha val="40000"/>
                </a:prstClr>
              </a:outerShdw>
            </a:effectLst>
          </p:spPr>
        </p:pic>
        <p:pic>
          <p:nvPicPr>
            <p:cNvPr id="34" name="Graphic 33" descr="Open book">
              <a:extLst>
                <a:ext uri="{FF2B5EF4-FFF2-40B4-BE49-F238E27FC236}">
                  <a16:creationId xmlns:a16="http://schemas.microsoft.com/office/drawing/2014/main" id="{2B46084B-0174-697A-8C9F-45956A43A49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53621" y="4422433"/>
              <a:ext cx="404504" cy="404504"/>
            </a:xfrm>
            <a:prstGeom prst="rect">
              <a:avLst/>
            </a:prstGeom>
            <a:effectLst>
              <a:outerShdw blurRad="50800" dist="38100" dir="2700000" algn="tl" rotWithShape="0">
                <a:prstClr val="black">
                  <a:alpha val="40000"/>
                </a:prstClr>
              </a:outerShdw>
            </a:effectLst>
          </p:spPr>
        </p:pic>
        <p:sp>
          <p:nvSpPr>
            <p:cNvPr id="35" name="TextBox 34">
              <a:extLst>
                <a:ext uri="{FF2B5EF4-FFF2-40B4-BE49-F238E27FC236}">
                  <a16:creationId xmlns:a16="http://schemas.microsoft.com/office/drawing/2014/main" id="{F11D9190-013C-E93B-B964-387386A56903}"/>
                </a:ext>
              </a:extLst>
            </p:cNvPr>
            <p:cNvSpPr txBox="1"/>
            <p:nvPr/>
          </p:nvSpPr>
          <p:spPr>
            <a:xfrm>
              <a:off x="3997064" y="4897572"/>
              <a:ext cx="1313181" cy="300082"/>
            </a:xfrm>
            <a:prstGeom prst="rect">
              <a:avLst/>
            </a:prstGeom>
            <a:noFill/>
          </p:spPr>
          <p:txBody>
            <a:bodyPr wrap="none" rtlCol="0">
              <a:spAutoFit/>
            </a:bodyPr>
            <a:lstStyle/>
            <a:p>
              <a:pPr algn="ctr"/>
              <a:r>
                <a:rPr lang="en-US" sz="1350" b="1" dirty="0">
                  <a:solidFill>
                    <a:schemeClr val="bg1"/>
                  </a:solidFill>
                </a:rPr>
                <a:t>RISE UP MODEL</a:t>
              </a:r>
            </a:p>
          </p:txBody>
        </p:sp>
        <p:sp>
          <p:nvSpPr>
            <p:cNvPr id="36" name="TextBox 35">
              <a:extLst>
                <a:ext uri="{FF2B5EF4-FFF2-40B4-BE49-F238E27FC236}">
                  <a16:creationId xmlns:a16="http://schemas.microsoft.com/office/drawing/2014/main" id="{DC912936-9304-5DE0-42FA-200239177F71}"/>
                </a:ext>
              </a:extLst>
            </p:cNvPr>
            <p:cNvSpPr txBox="1"/>
            <p:nvPr/>
          </p:nvSpPr>
          <p:spPr>
            <a:xfrm>
              <a:off x="6547837" y="4897572"/>
              <a:ext cx="1278491" cy="507831"/>
            </a:xfrm>
            <a:prstGeom prst="rect">
              <a:avLst/>
            </a:prstGeom>
            <a:noFill/>
          </p:spPr>
          <p:txBody>
            <a:bodyPr wrap="none" rtlCol="0">
              <a:spAutoFit/>
            </a:bodyPr>
            <a:lstStyle/>
            <a:p>
              <a:pPr algn="ctr"/>
              <a:r>
                <a:rPr lang="en-US" sz="1350" b="1" dirty="0">
                  <a:solidFill>
                    <a:schemeClr val="bg1"/>
                  </a:solidFill>
                </a:rPr>
                <a:t>LEAD MAGNET </a:t>
              </a:r>
            </a:p>
            <a:p>
              <a:pPr algn="ctr"/>
              <a:r>
                <a:rPr lang="en-US" sz="1350" b="1" dirty="0">
                  <a:solidFill>
                    <a:schemeClr val="bg1"/>
                  </a:solidFill>
                </a:rPr>
                <a:t>LAUNCH</a:t>
              </a:r>
            </a:p>
          </p:txBody>
        </p:sp>
        <p:sp>
          <p:nvSpPr>
            <p:cNvPr id="37" name="TextBox 36">
              <a:extLst>
                <a:ext uri="{FF2B5EF4-FFF2-40B4-BE49-F238E27FC236}">
                  <a16:creationId xmlns:a16="http://schemas.microsoft.com/office/drawing/2014/main" id="{76B8C432-2722-4059-133E-02A3B105DCE2}"/>
                </a:ext>
              </a:extLst>
            </p:cNvPr>
            <p:cNvSpPr txBox="1"/>
            <p:nvPr/>
          </p:nvSpPr>
          <p:spPr>
            <a:xfrm>
              <a:off x="4023095" y="2218917"/>
              <a:ext cx="1261115" cy="507831"/>
            </a:xfrm>
            <a:prstGeom prst="rect">
              <a:avLst/>
            </a:prstGeom>
            <a:noFill/>
          </p:spPr>
          <p:txBody>
            <a:bodyPr wrap="none" rtlCol="0">
              <a:spAutoFit/>
            </a:bodyPr>
            <a:lstStyle/>
            <a:p>
              <a:pPr algn="ctr"/>
              <a:r>
                <a:rPr lang="en-US" sz="1350" b="1" dirty="0"/>
                <a:t>DIGITAL ASSET </a:t>
              </a:r>
            </a:p>
            <a:p>
              <a:pPr algn="ctr"/>
              <a:r>
                <a:rPr lang="en-US" sz="1350" b="1" dirty="0"/>
                <a:t>CREATION</a:t>
              </a:r>
            </a:p>
          </p:txBody>
        </p:sp>
        <p:sp>
          <p:nvSpPr>
            <p:cNvPr id="38" name="TextBox 37">
              <a:extLst>
                <a:ext uri="{FF2B5EF4-FFF2-40B4-BE49-F238E27FC236}">
                  <a16:creationId xmlns:a16="http://schemas.microsoft.com/office/drawing/2014/main" id="{FE1E5052-CD1F-D580-05D1-044694202156}"/>
                </a:ext>
              </a:extLst>
            </p:cNvPr>
            <p:cNvSpPr txBox="1"/>
            <p:nvPr/>
          </p:nvSpPr>
          <p:spPr>
            <a:xfrm>
              <a:off x="6564064" y="2122252"/>
              <a:ext cx="1215717" cy="507831"/>
            </a:xfrm>
            <a:prstGeom prst="rect">
              <a:avLst/>
            </a:prstGeom>
            <a:noFill/>
          </p:spPr>
          <p:txBody>
            <a:bodyPr wrap="none" rtlCol="0">
              <a:spAutoFit/>
            </a:bodyPr>
            <a:lstStyle/>
            <a:p>
              <a:pPr algn="ctr"/>
              <a:r>
                <a:rPr lang="en-US" sz="1350" b="1" dirty="0"/>
                <a:t>COMPLETE 50 </a:t>
              </a:r>
            </a:p>
            <a:p>
              <a:pPr algn="ctr"/>
              <a:r>
                <a:rPr lang="en-US" sz="1350" b="1" dirty="0"/>
                <a:t>Consultations</a:t>
              </a:r>
            </a:p>
          </p:txBody>
        </p:sp>
        <p:sp>
          <p:nvSpPr>
            <p:cNvPr id="39" name="TextBox 38">
              <a:extLst>
                <a:ext uri="{FF2B5EF4-FFF2-40B4-BE49-F238E27FC236}">
                  <a16:creationId xmlns:a16="http://schemas.microsoft.com/office/drawing/2014/main" id="{0F1B0B53-F884-4208-F47F-945E8764D8DA}"/>
                </a:ext>
              </a:extLst>
            </p:cNvPr>
            <p:cNvSpPr txBox="1"/>
            <p:nvPr/>
          </p:nvSpPr>
          <p:spPr>
            <a:xfrm rot="3600000">
              <a:off x="7722457" y="2752984"/>
              <a:ext cx="1266629" cy="507831"/>
            </a:xfrm>
            <a:prstGeom prst="rect">
              <a:avLst/>
            </a:prstGeom>
            <a:noFill/>
          </p:spPr>
          <p:txBody>
            <a:bodyPr wrap="none" rtlCol="0">
              <a:spAutoFit/>
            </a:bodyPr>
            <a:lstStyle/>
            <a:p>
              <a:pPr algn="ctr"/>
              <a:r>
                <a:rPr lang="en-US" sz="1350" b="1" dirty="0"/>
                <a:t>BUILD </a:t>
              </a:r>
            </a:p>
            <a:p>
              <a:pPr algn="ctr"/>
              <a:r>
                <a:rPr lang="en-US" sz="1350" b="1" dirty="0"/>
                <a:t>SOCIAL GROUP</a:t>
              </a:r>
            </a:p>
          </p:txBody>
        </p:sp>
        <p:sp>
          <p:nvSpPr>
            <p:cNvPr id="40" name="TextBox 39">
              <a:extLst>
                <a:ext uri="{FF2B5EF4-FFF2-40B4-BE49-F238E27FC236}">
                  <a16:creationId xmlns:a16="http://schemas.microsoft.com/office/drawing/2014/main" id="{3C19C163-2197-00ED-AD50-9C79B178093E}"/>
                </a:ext>
              </a:extLst>
            </p:cNvPr>
            <p:cNvSpPr txBox="1"/>
            <p:nvPr/>
          </p:nvSpPr>
          <p:spPr>
            <a:xfrm rot="3600000">
              <a:off x="2862090" y="4236526"/>
              <a:ext cx="1257075" cy="300082"/>
            </a:xfrm>
            <a:prstGeom prst="rect">
              <a:avLst/>
            </a:prstGeom>
            <a:noFill/>
          </p:spPr>
          <p:txBody>
            <a:bodyPr wrap="none" rtlCol="0">
              <a:spAutoFit/>
            </a:bodyPr>
            <a:lstStyle/>
            <a:p>
              <a:pPr algn="ctr"/>
              <a:r>
                <a:rPr lang="en-US" sz="1350" b="1" dirty="0"/>
                <a:t>NICHE CLARITY</a:t>
              </a:r>
            </a:p>
          </p:txBody>
        </p:sp>
        <p:sp>
          <p:nvSpPr>
            <p:cNvPr id="41" name="TextBox 40">
              <a:extLst>
                <a:ext uri="{FF2B5EF4-FFF2-40B4-BE49-F238E27FC236}">
                  <a16:creationId xmlns:a16="http://schemas.microsoft.com/office/drawing/2014/main" id="{A6BD76A1-FC06-37D7-06CE-00098398DD72}"/>
                </a:ext>
              </a:extLst>
            </p:cNvPr>
            <p:cNvSpPr txBox="1"/>
            <p:nvPr/>
          </p:nvSpPr>
          <p:spPr>
            <a:xfrm rot="3600000">
              <a:off x="5392182" y="4236526"/>
              <a:ext cx="1263744" cy="300082"/>
            </a:xfrm>
            <a:prstGeom prst="rect">
              <a:avLst/>
            </a:prstGeom>
            <a:noFill/>
          </p:spPr>
          <p:txBody>
            <a:bodyPr wrap="none" rtlCol="0">
              <a:spAutoFit/>
            </a:bodyPr>
            <a:lstStyle/>
            <a:p>
              <a:pPr algn="ctr"/>
              <a:r>
                <a:rPr lang="en-US" sz="1350" b="1" dirty="0"/>
                <a:t>LAUNCH ASSET</a:t>
              </a:r>
            </a:p>
          </p:txBody>
        </p:sp>
        <p:sp>
          <p:nvSpPr>
            <p:cNvPr id="42" name="TextBox 41">
              <a:extLst>
                <a:ext uri="{FF2B5EF4-FFF2-40B4-BE49-F238E27FC236}">
                  <a16:creationId xmlns:a16="http://schemas.microsoft.com/office/drawing/2014/main" id="{312E3984-3078-B35B-C1F2-0BAF853930C1}"/>
                </a:ext>
              </a:extLst>
            </p:cNvPr>
            <p:cNvSpPr txBox="1"/>
            <p:nvPr/>
          </p:nvSpPr>
          <p:spPr>
            <a:xfrm rot="3600000">
              <a:off x="5354912" y="2801394"/>
              <a:ext cx="934871" cy="507831"/>
            </a:xfrm>
            <a:prstGeom prst="rect">
              <a:avLst/>
            </a:prstGeom>
            <a:noFill/>
          </p:spPr>
          <p:txBody>
            <a:bodyPr wrap="none" rtlCol="0">
              <a:spAutoFit/>
            </a:bodyPr>
            <a:lstStyle/>
            <a:p>
              <a:pPr algn="ctr"/>
              <a:r>
                <a:rPr lang="en-US" sz="1350" b="1" dirty="0">
                  <a:solidFill>
                    <a:schemeClr val="bg1"/>
                  </a:solidFill>
                </a:rPr>
                <a:t>FUNNEL</a:t>
              </a:r>
            </a:p>
            <a:p>
              <a:pPr algn="ctr"/>
              <a:r>
                <a:rPr lang="en-US" sz="1350" b="1" dirty="0">
                  <a:solidFill>
                    <a:schemeClr val="bg1"/>
                  </a:solidFill>
                </a:rPr>
                <a:t> BUILDING</a:t>
              </a:r>
            </a:p>
          </p:txBody>
        </p:sp>
        <p:sp>
          <p:nvSpPr>
            <p:cNvPr id="43" name="TextBox 42">
              <a:extLst>
                <a:ext uri="{FF2B5EF4-FFF2-40B4-BE49-F238E27FC236}">
                  <a16:creationId xmlns:a16="http://schemas.microsoft.com/office/drawing/2014/main" id="{3BF60282-2726-76D4-C987-858D77ED2707}"/>
                </a:ext>
              </a:extLst>
            </p:cNvPr>
            <p:cNvSpPr txBox="1"/>
            <p:nvPr/>
          </p:nvSpPr>
          <p:spPr>
            <a:xfrm rot="18000000">
              <a:off x="2708694" y="2858766"/>
              <a:ext cx="1513620" cy="300082"/>
            </a:xfrm>
            <a:prstGeom prst="rect">
              <a:avLst/>
            </a:prstGeom>
            <a:noFill/>
          </p:spPr>
          <p:txBody>
            <a:bodyPr wrap="none" rtlCol="0">
              <a:spAutoFit/>
            </a:bodyPr>
            <a:lstStyle/>
            <a:p>
              <a:pPr algn="ctr"/>
              <a:r>
                <a:rPr lang="en-US" sz="1350" b="1" dirty="0"/>
                <a:t>RESULT PLANNING</a:t>
              </a:r>
            </a:p>
          </p:txBody>
        </p:sp>
        <p:sp>
          <p:nvSpPr>
            <p:cNvPr id="44" name="TextBox 43">
              <a:extLst>
                <a:ext uri="{FF2B5EF4-FFF2-40B4-BE49-F238E27FC236}">
                  <a16:creationId xmlns:a16="http://schemas.microsoft.com/office/drawing/2014/main" id="{AE62DB26-DBBB-C6EE-49EF-8F7428F27E2C}"/>
                </a:ext>
              </a:extLst>
            </p:cNvPr>
            <p:cNvSpPr txBox="1"/>
            <p:nvPr/>
          </p:nvSpPr>
          <p:spPr>
            <a:xfrm rot="18000000">
              <a:off x="7674657" y="4230365"/>
              <a:ext cx="1328120" cy="300082"/>
            </a:xfrm>
            <a:prstGeom prst="rect">
              <a:avLst/>
            </a:prstGeom>
            <a:noFill/>
          </p:spPr>
          <p:txBody>
            <a:bodyPr wrap="none" rtlCol="0">
              <a:spAutoFit/>
            </a:bodyPr>
            <a:lstStyle/>
            <a:p>
              <a:pPr algn="ctr"/>
              <a:r>
                <a:rPr lang="en-US" sz="1350" b="1" dirty="0"/>
                <a:t>SETUP SYSTEMS</a:t>
              </a:r>
            </a:p>
          </p:txBody>
        </p:sp>
        <p:pic>
          <p:nvPicPr>
            <p:cNvPr id="45" name="Graphic 44" descr="Gears">
              <a:extLst>
                <a:ext uri="{FF2B5EF4-FFF2-40B4-BE49-F238E27FC236}">
                  <a16:creationId xmlns:a16="http://schemas.microsoft.com/office/drawing/2014/main" id="{68394E5E-03E5-4537-2B45-F351F063446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825261" y="3361942"/>
              <a:ext cx="722642" cy="722642"/>
            </a:xfrm>
            <a:prstGeom prst="rect">
              <a:avLst/>
            </a:prstGeom>
          </p:spPr>
        </p:pic>
        <p:pic>
          <p:nvPicPr>
            <p:cNvPr id="46" name="Graphic 45" descr="Lights On">
              <a:extLst>
                <a:ext uri="{FF2B5EF4-FFF2-40B4-BE49-F238E27FC236}">
                  <a16:creationId xmlns:a16="http://schemas.microsoft.com/office/drawing/2014/main" id="{636C285C-EA11-0088-C171-DA5844A8030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88689" y="3361942"/>
              <a:ext cx="722642" cy="722642"/>
            </a:xfrm>
            <a:prstGeom prst="rect">
              <a:avLst/>
            </a:prstGeom>
          </p:spPr>
        </p:pic>
      </p:grpSp>
      <p:sp>
        <p:nvSpPr>
          <p:cNvPr id="59" name="Rectangle: Rounded Corners 58">
            <a:extLst>
              <a:ext uri="{FF2B5EF4-FFF2-40B4-BE49-F238E27FC236}">
                <a16:creationId xmlns:a16="http://schemas.microsoft.com/office/drawing/2014/main" id="{FF0BD1A4-DD2A-F248-CD56-488B14FEACCD}"/>
              </a:ext>
            </a:extLst>
          </p:cNvPr>
          <p:cNvSpPr/>
          <p:nvPr/>
        </p:nvSpPr>
        <p:spPr>
          <a:xfrm>
            <a:off x="6897684" y="5791617"/>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60" name="Rectangle: Rounded Corners 59">
            <a:extLst>
              <a:ext uri="{FF2B5EF4-FFF2-40B4-BE49-F238E27FC236}">
                <a16:creationId xmlns:a16="http://schemas.microsoft.com/office/drawing/2014/main" id="{8AD835EB-8B5B-E343-C463-C7F466A756AC}"/>
              </a:ext>
            </a:extLst>
          </p:cNvPr>
          <p:cNvSpPr/>
          <p:nvPr/>
        </p:nvSpPr>
        <p:spPr>
          <a:xfrm>
            <a:off x="9390572" y="1506801"/>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 90 DAYS</a:t>
            </a:r>
          </a:p>
        </p:txBody>
      </p:sp>
      <p:grpSp>
        <p:nvGrpSpPr>
          <p:cNvPr id="67" name="Group 66">
            <a:extLst>
              <a:ext uri="{FF2B5EF4-FFF2-40B4-BE49-F238E27FC236}">
                <a16:creationId xmlns:a16="http://schemas.microsoft.com/office/drawing/2014/main" id="{C8A1124B-0913-0150-DE6F-A679CCFE160A}"/>
              </a:ext>
            </a:extLst>
          </p:cNvPr>
          <p:cNvGrpSpPr/>
          <p:nvPr/>
        </p:nvGrpSpPr>
        <p:grpSpPr>
          <a:xfrm>
            <a:off x="1220969" y="1590432"/>
            <a:ext cx="3875442" cy="2179804"/>
            <a:chOff x="132536" y="2281729"/>
            <a:chExt cx="5222544" cy="2937503"/>
          </a:xfrm>
        </p:grpSpPr>
        <p:sp>
          <p:nvSpPr>
            <p:cNvPr id="62" name="Rectangle: Rounded Corners 61">
              <a:extLst>
                <a:ext uri="{FF2B5EF4-FFF2-40B4-BE49-F238E27FC236}">
                  <a16:creationId xmlns:a16="http://schemas.microsoft.com/office/drawing/2014/main" id="{05D529B6-FD84-EFCD-3353-D2BE5EBD2CF7}"/>
                </a:ext>
              </a:extLst>
            </p:cNvPr>
            <p:cNvSpPr/>
            <p:nvPr/>
          </p:nvSpPr>
          <p:spPr>
            <a:xfrm>
              <a:off x="132536" y="2281729"/>
              <a:ext cx="5222544" cy="2937503"/>
            </a:xfrm>
            <a:prstGeom prst="roundRect">
              <a:avLst>
                <a:gd name="adj" fmla="val 7354"/>
              </a:avLst>
            </a:prstGeom>
            <a:solidFill>
              <a:schemeClr val="accent1">
                <a:lumMod val="75000"/>
              </a:schemeClr>
            </a:solidFill>
            <a:scene3d>
              <a:camera prst="orthographicFront"/>
              <a:lightRig rig="threePt" dir="t"/>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E5BE7C77-5DD7-0749-CB51-E0AC46126B37}"/>
                </a:ext>
              </a:extLst>
            </p:cNvPr>
            <p:cNvPicPr>
              <a:picLocks noChangeAspect="1"/>
            </p:cNvPicPr>
            <p:nvPr/>
          </p:nvPicPr>
          <p:blipFill>
            <a:blip r:embed="rId26">
              <a:biLevel thresh="75000"/>
              <a:alphaModFix amt="73000"/>
            </a:blip>
            <a:stretch>
              <a:fillRect/>
            </a:stretch>
          </p:blipFill>
          <p:spPr>
            <a:xfrm>
              <a:off x="270646" y="2425042"/>
              <a:ext cx="4922973" cy="2676659"/>
            </a:xfrm>
            <a:prstGeom prst="rect">
              <a:avLst/>
            </a:prstGeom>
          </p:spPr>
        </p:pic>
        <p:sp>
          <p:nvSpPr>
            <p:cNvPr id="65" name="Rectangle: Rounded Corners 64">
              <a:extLst>
                <a:ext uri="{FF2B5EF4-FFF2-40B4-BE49-F238E27FC236}">
                  <a16:creationId xmlns:a16="http://schemas.microsoft.com/office/drawing/2014/main" id="{F131B2CA-C1DC-C507-FDBB-3C8200C4140D}"/>
                </a:ext>
              </a:extLst>
            </p:cNvPr>
            <p:cNvSpPr/>
            <p:nvPr/>
          </p:nvSpPr>
          <p:spPr>
            <a:xfrm>
              <a:off x="1118584" y="2695030"/>
              <a:ext cx="861134" cy="36720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DIGITAL ASSET CREATION</a:t>
              </a:r>
            </a:p>
          </p:txBody>
        </p:sp>
        <p:sp>
          <p:nvSpPr>
            <p:cNvPr id="66" name="Oval 65">
              <a:extLst>
                <a:ext uri="{FF2B5EF4-FFF2-40B4-BE49-F238E27FC236}">
                  <a16:creationId xmlns:a16="http://schemas.microsoft.com/office/drawing/2014/main" id="{5E575EAA-6752-78B8-F422-D0086F564496}"/>
                </a:ext>
              </a:extLst>
            </p:cNvPr>
            <p:cNvSpPr/>
            <p:nvPr/>
          </p:nvSpPr>
          <p:spPr>
            <a:xfrm>
              <a:off x="254963" y="2425042"/>
              <a:ext cx="781235" cy="78123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30 DAYS</a:t>
              </a:r>
            </a:p>
          </p:txBody>
        </p:sp>
      </p:grpSp>
      <p:grpSp>
        <p:nvGrpSpPr>
          <p:cNvPr id="73" name="Group 72">
            <a:extLst>
              <a:ext uri="{FF2B5EF4-FFF2-40B4-BE49-F238E27FC236}">
                <a16:creationId xmlns:a16="http://schemas.microsoft.com/office/drawing/2014/main" id="{6EE6C1B7-C81B-FCF1-6266-C16BA4D91B9B}"/>
              </a:ext>
            </a:extLst>
          </p:cNvPr>
          <p:cNvGrpSpPr/>
          <p:nvPr/>
        </p:nvGrpSpPr>
        <p:grpSpPr>
          <a:xfrm>
            <a:off x="-77165" y="2797929"/>
            <a:ext cx="2298402" cy="3276714"/>
            <a:chOff x="8897361" y="1385164"/>
            <a:chExt cx="2740933" cy="3907608"/>
          </a:xfrm>
        </p:grpSpPr>
        <p:sp>
          <p:nvSpPr>
            <p:cNvPr id="68" name="Arrow: Down 67">
              <a:extLst>
                <a:ext uri="{FF2B5EF4-FFF2-40B4-BE49-F238E27FC236}">
                  <a16:creationId xmlns:a16="http://schemas.microsoft.com/office/drawing/2014/main" id="{D73FF7C6-C37D-355B-25E5-02564E69FB9C}"/>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51833EB-0C66-E579-B336-59D813FC3C4F}"/>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10DAYS</a:t>
              </a:r>
            </a:p>
            <a:p>
              <a:pPr algn="ctr"/>
              <a:r>
                <a:rPr lang="en-US" sz="1050" dirty="0">
                  <a:solidFill>
                    <a:schemeClr val="accent1"/>
                  </a:solidFill>
                </a:rPr>
                <a:t>MIDSET FOCUS</a:t>
              </a:r>
            </a:p>
          </p:txBody>
        </p:sp>
        <p:sp>
          <p:nvSpPr>
            <p:cNvPr id="70" name="Oval 69">
              <a:extLst>
                <a:ext uri="{FF2B5EF4-FFF2-40B4-BE49-F238E27FC236}">
                  <a16:creationId xmlns:a16="http://schemas.microsoft.com/office/drawing/2014/main" id="{0EAB58CA-0CE8-D79A-1897-8BFCDBB592DC}"/>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30DAYS</a:t>
              </a:r>
            </a:p>
            <a:p>
              <a:pPr algn="ctr"/>
              <a:r>
                <a:rPr lang="en-US" sz="1050" dirty="0">
                  <a:solidFill>
                    <a:schemeClr val="bg1"/>
                  </a:solidFill>
                </a:rPr>
                <a:t>SETUP</a:t>
              </a:r>
            </a:p>
          </p:txBody>
        </p:sp>
        <p:sp>
          <p:nvSpPr>
            <p:cNvPr id="71" name="Oval 70">
              <a:extLst>
                <a:ext uri="{FF2B5EF4-FFF2-40B4-BE49-F238E27FC236}">
                  <a16:creationId xmlns:a16="http://schemas.microsoft.com/office/drawing/2014/main" id="{C84961A1-3C50-44D4-D6D3-7FBD3469882F}"/>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90DAYS</a:t>
              </a:r>
            </a:p>
            <a:p>
              <a:pPr algn="ctr"/>
              <a:r>
                <a:rPr lang="en-US" sz="1050" dirty="0">
                  <a:solidFill>
                    <a:schemeClr val="bg1"/>
                  </a:solidFill>
                </a:rPr>
                <a:t>SELL</a:t>
              </a:r>
            </a:p>
          </p:txBody>
        </p:sp>
        <p:sp>
          <p:nvSpPr>
            <p:cNvPr id="72" name="Rectangle 71">
              <a:extLst>
                <a:ext uri="{FF2B5EF4-FFF2-40B4-BE49-F238E27FC236}">
                  <a16:creationId xmlns:a16="http://schemas.microsoft.com/office/drawing/2014/main" id="{313B7CB2-FC46-53C9-392D-7A8BD71B4B87}"/>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grpSp>
      <p:cxnSp>
        <p:nvCxnSpPr>
          <p:cNvPr id="77" name="Connector: Curved 76">
            <a:extLst>
              <a:ext uri="{FF2B5EF4-FFF2-40B4-BE49-F238E27FC236}">
                <a16:creationId xmlns:a16="http://schemas.microsoft.com/office/drawing/2014/main" id="{769E37B8-946F-9059-D5DD-AB678A42AB40}"/>
              </a:ext>
            </a:extLst>
          </p:cNvPr>
          <p:cNvCxnSpPr>
            <a:cxnSpLocks/>
            <a:stCxn id="70" idx="7"/>
            <a:endCxn id="62" idx="2"/>
          </p:cNvCxnSpPr>
          <p:nvPr/>
        </p:nvCxnSpPr>
        <p:spPr>
          <a:xfrm rot="5400000" flipH="1" flipV="1">
            <a:off x="1656801" y="3498226"/>
            <a:ext cx="1229878" cy="1773899"/>
          </a:xfrm>
          <a:prstGeom prst="curvedConnector3">
            <a:avLst/>
          </a:prstGeom>
          <a:ln w="28575">
            <a:solidFill>
              <a:schemeClr val="accent2"/>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8B66C18-AFBE-9665-711C-E0B2D945F281}"/>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80" name="TextBox 79">
            <a:extLst>
              <a:ext uri="{FF2B5EF4-FFF2-40B4-BE49-F238E27FC236}">
                <a16:creationId xmlns:a16="http://schemas.microsoft.com/office/drawing/2014/main" id="{91A00C13-A704-6929-B298-469CCDBD5696}"/>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118561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limber on the top of a mountain">
            <a:extLst>
              <a:ext uri="{FF2B5EF4-FFF2-40B4-BE49-F238E27FC236}">
                <a16:creationId xmlns:a16="http://schemas.microsoft.com/office/drawing/2014/main" id="{FA885F30-57EE-F0C4-5EC4-C13BEBA6E880}"/>
              </a:ext>
            </a:extLst>
          </p:cNvPr>
          <p:cNvPicPr>
            <a:picLocks noChangeAspect="1"/>
          </p:cNvPicPr>
          <p:nvPr/>
        </p:nvPicPr>
        <p:blipFill rotWithShape="1">
          <a:blip r:embed="rId2">
            <a:extLst>
              <a:ext uri="{28A0092B-C50C-407E-A947-70E740481C1C}">
                <a14:useLocalDpi xmlns:a14="http://schemas.microsoft.com/office/drawing/2010/main" val="0"/>
              </a:ext>
            </a:extLst>
          </a:blip>
          <a:srcRect t="11892"/>
          <a:stretch/>
        </p:blipFill>
        <p:spPr>
          <a:xfrm>
            <a:off x="1745129" y="4191711"/>
            <a:ext cx="3515719" cy="2067607"/>
          </a:xfrm>
          <a:prstGeom prst="rect">
            <a:avLst/>
          </a:prstGeom>
        </p:spPr>
      </p:pic>
      <p:pic>
        <p:nvPicPr>
          <p:cNvPr id="25" name="Picture 24" descr="A picture containing company name&#10;&#10;Description automatically generated">
            <a:extLst>
              <a:ext uri="{FF2B5EF4-FFF2-40B4-BE49-F238E27FC236}">
                <a16:creationId xmlns:a16="http://schemas.microsoft.com/office/drawing/2014/main" id="{648E3D1C-F2E3-31BF-BA55-EEBAF3905E81}"/>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2896681" y="4758921"/>
            <a:ext cx="1248126" cy="1248126"/>
          </a:xfrm>
          <a:prstGeom prst="ellipse">
            <a:avLst/>
          </a:prstGeom>
          <a:ln>
            <a:noFill/>
          </a:ln>
          <a:effectLst>
            <a:softEdge rad="112500"/>
          </a:effectLst>
        </p:spPr>
      </p:pic>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KNOW YOUR GOAL</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SELF DISCOVERY</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3029602" y="4866348"/>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pic>
        <p:nvPicPr>
          <p:cNvPr id="3" name="Picture 2" descr="Text&#10;&#10;Description automatically generated">
            <a:extLst>
              <a:ext uri="{FF2B5EF4-FFF2-40B4-BE49-F238E27FC236}">
                <a16:creationId xmlns:a16="http://schemas.microsoft.com/office/drawing/2014/main" id="{C76A55C4-94EF-6E0D-A773-899093326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632" y="1788272"/>
            <a:ext cx="2624031" cy="2325993"/>
          </a:xfrm>
          <a:prstGeom prst="rect">
            <a:avLst/>
          </a:prstGeom>
        </p:spPr>
      </p:pic>
      <p:sp>
        <p:nvSpPr>
          <p:cNvPr id="13" name="TextBox 12">
            <a:extLst>
              <a:ext uri="{FF2B5EF4-FFF2-40B4-BE49-F238E27FC236}">
                <a16:creationId xmlns:a16="http://schemas.microsoft.com/office/drawing/2014/main" id="{A61502CB-1536-C340-4ED5-4AB2FE11EE58}"/>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5" name="TextBox 14">
            <a:extLst>
              <a:ext uri="{FF2B5EF4-FFF2-40B4-BE49-F238E27FC236}">
                <a16:creationId xmlns:a16="http://schemas.microsoft.com/office/drawing/2014/main" id="{BD233758-3EE8-E1B6-11DC-9917263DAA70}"/>
              </a:ext>
            </a:extLst>
          </p:cNvPr>
          <p:cNvSpPr txBox="1"/>
          <p:nvPr/>
        </p:nvSpPr>
        <p:spPr>
          <a:xfrm>
            <a:off x="1786155" y="1558436"/>
            <a:ext cx="4717304" cy="1200329"/>
          </a:xfrm>
          <a:prstGeom prst="rect">
            <a:avLst/>
          </a:prstGeom>
          <a:noFill/>
        </p:spPr>
        <p:txBody>
          <a:bodyPr wrap="square" rtlCol="0">
            <a:spAutoFit/>
          </a:bodyPr>
          <a:lstStyle/>
          <a:p>
            <a:pPr marL="342900" indent="-342900">
              <a:buAutoNum type="arabicPeriod"/>
            </a:pPr>
            <a:r>
              <a:rPr lang="en-US" dirty="0"/>
              <a:t>What is Your PQ</a:t>
            </a:r>
          </a:p>
          <a:p>
            <a:pPr marL="342900" indent="-342900">
              <a:buAutoNum type="arabicPeriod"/>
            </a:pPr>
            <a:r>
              <a:rPr lang="en-US" dirty="0"/>
              <a:t>Immediate goal : short term goal 1-2 years</a:t>
            </a:r>
          </a:p>
          <a:p>
            <a:pPr marL="342900" indent="-342900">
              <a:buAutoNum type="arabicPeriod"/>
            </a:pPr>
            <a:r>
              <a:rPr lang="en-US" dirty="0"/>
              <a:t>Aspirational goals</a:t>
            </a:r>
          </a:p>
          <a:p>
            <a:pPr marL="342900" indent="-342900">
              <a:buAutoNum type="arabicPeriod"/>
            </a:pPr>
            <a:r>
              <a:rPr lang="en-US" dirty="0"/>
              <a:t>Set your intentions and goals</a:t>
            </a:r>
          </a:p>
        </p:txBody>
      </p:sp>
      <p:pic>
        <p:nvPicPr>
          <p:cNvPr id="21" name="Picture 20">
            <a:extLst>
              <a:ext uri="{FF2B5EF4-FFF2-40B4-BE49-F238E27FC236}">
                <a16:creationId xmlns:a16="http://schemas.microsoft.com/office/drawing/2014/main" id="{F4686734-00F1-EC0B-5E9C-73EF84CFA49C}"/>
              </a:ext>
            </a:extLst>
          </p:cNvPr>
          <p:cNvPicPr>
            <a:picLocks noChangeAspect="1"/>
          </p:cNvPicPr>
          <p:nvPr/>
        </p:nvPicPr>
        <p:blipFill>
          <a:blip r:embed="rId6"/>
          <a:stretch>
            <a:fillRect/>
          </a:stretch>
        </p:blipFill>
        <p:spPr>
          <a:xfrm>
            <a:off x="9040765" y="4616844"/>
            <a:ext cx="1968959" cy="1223509"/>
          </a:xfrm>
          <a:prstGeom prst="rect">
            <a:avLst/>
          </a:prstGeom>
        </p:spPr>
      </p:pic>
      <p:sp>
        <p:nvSpPr>
          <p:cNvPr id="27" name="TextBox 26">
            <a:extLst>
              <a:ext uri="{FF2B5EF4-FFF2-40B4-BE49-F238E27FC236}">
                <a16:creationId xmlns:a16="http://schemas.microsoft.com/office/drawing/2014/main" id="{41001163-1F30-1203-C2E2-318540ACAE85}"/>
              </a:ext>
            </a:extLst>
          </p:cNvPr>
          <p:cNvSpPr txBox="1"/>
          <p:nvPr/>
        </p:nvSpPr>
        <p:spPr>
          <a:xfrm>
            <a:off x="1846947" y="4247284"/>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solidFill>
                  <a:schemeClr val="accent1">
                    <a:lumMod val="75000"/>
                  </a:schemeClr>
                </a:solidFill>
                <a:latin typeface="Copperplate Gothic Bold" panose="020E0705020206020404" pitchFamily="34" charset="0"/>
              </a:rPr>
              <a:t>MY GOAL CARD</a:t>
            </a:r>
          </a:p>
        </p:txBody>
      </p:sp>
      <p:grpSp>
        <p:nvGrpSpPr>
          <p:cNvPr id="46" name="Group 45">
            <a:extLst>
              <a:ext uri="{FF2B5EF4-FFF2-40B4-BE49-F238E27FC236}">
                <a16:creationId xmlns:a16="http://schemas.microsoft.com/office/drawing/2014/main" id="{81E54556-1E32-B374-DC6C-962941D04064}"/>
              </a:ext>
            </a:extLst>
          </p:cNvPr>
          <p:cNvGrpSpPr/>
          <p:nvPr/>
        </p:nvGrpSpPr>
        <p:grpSpPr>
          <a:xfrm>
            <a:off x="5362666" y="4163769"/>
            <a:ext cx="3466436" cy="2067596"/>
            <a:chOff x="5362666" y="4163769"/>
            <a:chExt cx="3466436" cy="2067596"/>
          </a:xfrm>
        </p:grpSpPr>
        <p:grpSp>
          <p:nvGrpSpPr>
            <p:cNvPr id="38" name="Group 37">
              <a:extLst>
                <a:ext uri="{FF2B5EF4-FFF2-40B4-BE49-F238E27FC236}">
                  <a16:creationId xmlns:a16="http://schemas.microsoft.com/office/drawing/2014/main" id="{9BE00C43-D683-D554-70E9-7C9A6D80FA00}"/>
                </a:ext>
              </a:extLst>
            </p:cNvPr>
            <p:cNvGrpSpPr/>
            <p:nvPr/>
          </p:nvGrpSpPr>
          <p:grpSpPr>
            <a:xfrm>
              <a:off x="5471225" y="4191711"/>
              <a:ext cx="3193381" cy="1899017"/>
              <a:chOff x="5471225" y="4191711"/>
              <a:chExt cx="3193381" cy="1899017"/>
            </a:xfrm>
          </p:grpSpPr>
          <p:sp>
            <p:nvSpPr>
              <p:cNvPr id="28" name="TextBox 27">
                <a:extLst>
                  <a:ext uri="{FF2B5EF4-FFF2-40B4-BE49-F238E27FC236}">
                    <a16:creationId xmlns:a16="http://schemas.microsoft.com/office/drawing/2014/main" id="{B39DF2E4-653E-8631-06D7-3709DC9C0326}"/>
                  </a:ext>
                </a:extLst>
              </p:cNvPr>
              <p:cNvSpPr txBox="1"/>
              <p:nvPr/>
            </p:nvSpPr>
            <p:spPr>
              <a:xfrm>
                <a:off x="5471225" y="4191711"/>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latin typeface="Copperplate Gothic Bold" panose="020E0705020206020404" pitchFamily="34" charset="0"/>
                  </a:rPr>
                  <a:t>MY GOAL CARD</a:t>
                </a:r>
              </a:p>
            </p:txBody>
          </p:sp>
          <p:cxnSp>
            <p:nvCxnSpPr>
              <p:cNvPr id="30" name="Straight Connector 29">
                <a:extLst>
                  <a:ext uri="{FF2B5EF4-FFF2-40B4-BE49-F238E27FC236}">
                    <a16:creationId xmlns:a16="http://schemas.microsoft.com/office/drawing/2014/main" id="{EF5E1D05-D319-7F23-21FA-2F901002E74C}"/>
                  </a:ext>
                </a:extLst>
              </p:cNvPr>
              <p:cNvCxnSpPr>
                <a:cxnSpLocks/>
              </p:cNvCxnSpPr>
              <p:nvPr/>
            </p:nvCxnSpPr>
            <p:spPr>
              <a:xfrm>
                <a:off x="5574329" y="4739842"/>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2E17092-5ACF-C860-38AD-C44634D2ADAA}"/>
                  </a:ext>
                </a:extLst>
              </p:cNvPr>
              <p:cNvCxnSpPr>
                <a:cxnSpLocks/>
              </p:cNvCxnSpPr>
              <p:nvPr/>
            </p:nvCxnSpPr>
            <p:spPr>
              <a:xfrm>
                <a:off x="5574329" y="5078673"/>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0043287-4176-A69D-5DC8-9CE7CA5B65D9}"/>
                  </a:ext>
                </a:extLst>
              </p:cNvPr>
              <p:cNvCxnSpPr>
                <a:cxnSpLocks/>
              </p:cNvCxnSpPr>
              <p:nvPr/>
            </p:nvCxnSpPr>
            <p:spPr>
              <a:xfrm>
                <a:off x="5574329" y="5414545"/>
                <a:ext cx="304439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074E6D0-7896-2BA3-24BF-F17CF67C9A15}"/>
                  </a:ext>
                </a:extLst>
              </p:cNvPr>
              <p:cNvCxnSpPr>
                <a:cxnSpLocks/>
              </p:cNvCxnSpPr>
              <p:nvPr/>
            </p:nvCxnSpPr>
            <p:spPr>
              <a:xfrm>
                <a:off x="5574329" y="5753376"/>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455DADD-319A-CEEC-B2A4-AF2363A84F8A}"/>
                  </a:ext>
                </a:extLst>
              </p:cNvPr>
              <p:cNvCxnSpPr>
                <a:cxnSpLocks/>
              </p:cNvCxnSpPr>
              <p:nvPr/>
            </p:nvCxnSpPr>
            <p:spPr>
              <a:xfrm>
                <a:off x="5574329" y="6090728"/>
                <a:ext cx="3090277" cy="0"/>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96CB3CD4-4F83-A2C2-57A0-314E89B7E69C}"/>
                  </a:ext>
                </a:extLst>
              </p:cNvPr>
              <p:cNvSpPr txBox="1"/>
              <p:nvPr/>
            </p:nvSpPr>
            <p:spPr>
              <a:xfrm>
                <a:off x="7738356" y="4191711"/>
                <a:ext cx="880369" cy="369332"/>
              </a:xfrm>
              <a:prstGeom prst="rect">
                <a:avLst/>
              </a:prstGeom>
              <a:noFill/>
            </p:spPr>
            <p:txBody>
              <a:bodyPr wrap="none" rtlCol="0">
                <a:spAutoFit/>
              </a:bodyPr>
              <a:lstStyle/>
              <a:p>
                <a:r>
                  <a:rPr lang="en-US" dirty="0"/>
                  <a:t>20____</a:t>
                </a:r>
              </a:p>
            </p:txBody>
          </p:sp>
        </p:grpSp>
        <p:sp>
          <p:nvSpPr>
            <p:cNvPr id="39" name="Rectangle: Rounded Corners 38">
              <a:extLst>
                <a:ext uri="{FF2B5EF4-FFF2-40B4-BE49-F238E27FC236}">
                  <a16:creationId xmlns:a16="http://schemas.microsoft.com/office/drawing/2014/main" id="{BE8BE3D2-C219-5390-CD84-E32ABF8E0EC5}"/>
                </a:ext>
              </a:extLst>
            </p:cNvPr>
            <p:cNvSpPr/>
            <p:nvPr/>
          </p:nvSpPr>
          <p:spPr>
            <a:xfrm>
              <a:off x="5362666" y="4163769"/>
              <a:ext cx="3466436" cy="20675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31AA1655-35D9-A047-8D91-82F80A1610EA}"/>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2" name="TextBox 1">
            <a:extLst>
              <a:ext uri="{FF2B5EF4-FFF2-40B4-BE49-F238E27FC236}">
                <a16:creationId xmlns:a16="http://schemas.microsoft.com/office/drawing/2014/main" id="{D5AE6667-2338-5F83-FE77-EAC242CECE88}"/>
              </a:ext>
            </a:extLst>
          </p:cNvPr>
          <p:cNvSpPr txBox="1"/>
          <p:nvPr/>
        </p:nvSpPr>
        <p:spPr>
          <a:xfrm>
            <a:off x="231323" y="2951268"/>
            <a:ext cx="2892780" cy="923330"/>
          </a:xfrm>
          <a:prstGeom prst="rect">
            <a:avLst/>
          </a:prstGeom>
          <a:noFill/>
        </p:spPr>
        <p:txBody>
          <a:bodyPr wrap="none" rtlCol="0">
            <a:spAutoFit/>
          </a:bodyPr>
          <a:lstStyle/>
          <a:p>
            <a:pPr marL="285750" indent="-285750">
              <a:buFont typeface="Arial" panose="020B0604020202020204" pitchFamily="34" charset="0"/>
              <a:buChar char="•"/>
            </a:pPr>
            <a:r>
              <a:rPr lang="en-US" dirty="0"/>
              <a:t>Multiple Incomes</a:t>
            </a:r>
          </a:p>
          <a:p>
            <a:pPr marL="285750" indent="-285750">
              <a:buFont typeface="Arial" panose="020B0604020202020204" pitchFamily="34" charset="0"/>
              <a:buChar char="•"/>
            </a:pPr>
            <a:r>
              <a:rPr lang="en-US" dirty="0"/>
              <a:t>Be Early</a:t>
            </a:r>
          </a:p>
          <a:p>
            <a:pPr marL="285750" indent="-285750">
              <a:buFont typeface="Arial" panose="020B0604020202020204" pitchFamily="34" charset="0"/>
              <a:buChar char="•"/>
            </a:pPr>
            <a:r>
              <a:rPr lang="en-US" dirty="0"/>
              <a:t>Choose High Entry Barrier</a:t>
            </a:r>
          </a:p>
        </p:txBody>
      </p:sp>
      <p:pic>
        <p:nvPicPr>
          <p:cNvPr id="5" name="Picture 4">
            <a:extLst>
              <a:ext uri="{FF2B5EF4-FFF2-40B4-BE49-F238E27FC236}">
                <a16:creationId xmlns:a16="http://schemas.microsoft.com/office/drawing/2014/main" id="{3517216B-8BA9-5B94-906D-3D3C13D5D18B}"/>
              </a:ext>
            </a:extLst>
          </p:cNvPr>
          <p:cNvPicPr>
            <a:picLocks noChangeAspect="1"/>
          </p:cNvPicPr>
          <p:nvPr/>
        </p:nvPicPr>
        <p:blipFill>
          <a:blip r:embed="rId7"/>
          <a:stretch>
            <a:fillRect/>
          </a:stretch>
        </p:blipFill>
        <p:spPr>
          <a:xfrm>
            <a:off x="296505" y="2994182"/>
            <a:ext cx="3229426" cy="11050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40C18118-FF3C-9BD5-349F-F4961412BE21}"/>
              </a:ext>
            </a:extLst>
          </p:cNvPr>
          <p:cNvSpPr txBox="1"/>
          <p:nvPr/>
        </p:nvSpPr>
        <p:spPr>
          <a:xfrm>
            <a:off x="60116" y="2648894"/>
            <a:ext cx="1685013" cy="369332"/>
          </a:xfrm>
          <a:prstGeom prst="rect">
            <a:avLst/>
          </a:prstGeom>
          <a:noFill/>
        </p:spPr>
        <p:txBody>
          <a:bodyPr wrap="none" rtlCol="0">
            <a:spAutoFit/>
          </a:bodyPr>
          <a:lstStyle/>
          <a:p>
            <a:r>
              <a:rPr lang="en-US" b="1" dirty="0">
                <a:solidFill>
                  <a:schemeClr val="accent1"/>
                </a:solidFill>
              </a:rPr>
              <a:t>2023 FORMULA</a:t>
            </a:r>
          </a:p>
        </p:txBody>
      </p:sp>
    </p:spTree>
    <p:extLst>
      <p:ext uri="{BB962C8B-B14F-4D97-AF65-F5344CB8AC3E}">
        <p14:creationId xmlns:p14="http://schemas.microsoft.com/office/powerpoint/2010/main" val="13194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PERSEVERANCE WHEEL</a:t>
            </a:r>
            <a:endParaRPr lang="en-US" sz="1600" dirty="0">
              <a:solidFill>
                <a:schemeClr val="bg1">
                  <a:lumMod val="65000"/>
                </a:schemeClr>
              </a:solidFill>
              <a:latin typeface="Copperplate Gothic Bold" panose="020E07050202060204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GOAL PERSEVERANCE WHEEL</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9" name="TextBox 38">
            <a:extLst>
              <a:ext uri="{FF2B5EF4-FFF2-40B4-BE49-F238E27FC236}">
                <a16:creationId xmlns:a16="http://schemas.microsoft.com/office/drawing/2014/main" id="{F151E9BD-3D77-1482-B93C-DCC46A49BAF5}"/>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90" name="TextBox 89">
            <a:extLst>
              <a:ext uri="{FF2B5EF4-FFF2-40B4-BE49-F238E27FC236}">
                <a16:creationId xmlns:a16="http://schemas.microsoft.com/office/drawing/2014/main" id="{5BF6379F-3393-BD63-0144-4B71DA2184D0}"/>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grpSp>
        <p:nvGrpSpPr>
          <p:cNvPr id="4" name="Group 3">
            <a:extLst>
              <a:ext uri="{FF2B5EF4-FFF2-40B4-BE49-F238E27FC236}">
                <a16:creationId xmlns:a16="http://schemas.microsoft.com/office/drawing/2014/main" id="{03ABD213-7B20-D3FE-54F0-5051EB0F2518}"/>
              </a:ext>
            </a:extLst>
          </p:cNvPr>
          <p:cNvGrpSpPr/>
          <p:nvPr/>
        </p:nvGrpSpPr>
        <p:grpSpPr>
          <a:xfrm>
            <a:off x="2163002" y="1396010"/>
            <a:ext cx="8862646" cy="4940464"/>
            <a:chOff x="2554037" y="1411550"/>
            <a:chExt cx="8862646" cy="4940464"/>
          </a:xfrm>
        </p:grpSpPr>
        <p:sp>
          <p:nvSpPr>
            <p:cNvPr id="26" name="TextBox 25">
              <a:extLst>
                <a:ext uri="{FF2B5EF4-FFF2-40B4-BE49-F238E27FC236}">
                  <a16:creationId xmlns:a16="http://schemas.microsoft.com/office/drawing/2014/main" id="{71E1EE0A-A645-7F25-3A23-F4A547BCBFCB}"/>
                </a:ext>
              </a:extLst>
            </p:cNvPr>
            <p:cNvSpPr txBox="1"/>
            <p:nvPr/>
          </p:nvSpPr>
          <p:spPr>
            <a:xfrm>
              <a:off x="2874166" y="5526357"/>
              <a:ext cx="3689289" cy="523220"/>
            </a:xfrm>
            <a:prstGeom prst="rect">
              <a:avLst/>
            </a:prstGeom>
            <a:noFill/>
          </p:spPr>
          <p:txBody>
            <a:bodyPr wrap="square">
              <a:spAutoFit/>
            </a:bodyPr>
            <a:lstStyle/>
            <a:p>
              <a:r>
                <a:rPr lang="en-US" sz="1400" b="1" dirty="0"/>
                <a:t>Motivation video : Eagles Flight</a:t>
              </a:r>
            </a:p>
            <a:p>
              <a:r>
                <a:rPr lang="en-US" sz="1400" b="1" dirty="0"/>
                <a:t>Strangest Secret: EARL Nightingale </a:t>
              </a:r>
            </a:p>
          </p:txBody>
        </p:sp>
        <p:grpSp>
          <p:nvGrpSpPr>
            <p:cNvPr id="3" name="Group 2">
              <a:extLst>
                <a:ext uri="{FF2B5EF4-FFF2-40B4-BE49-F238E27FC236}">
                  <a16:creationId xmlns:a16="http://schemas.microsoft.com/office/drawing/2014/main" id="{010C29FC-8BDF-5C65-9B0E-E553DBE920F7}"/>
                </a:ext>
              </a:extLst>
            </p:cNvPr>
            <p:cNvGrpSpPr/>
            <p:nvPr/>
          </p:nvGrpSpPr>
          <p:grpSpPr>
            <a:xfrm>
              <a:off x="2554037" y="1411550"/>
              <a:ext cx="8862646" cy="4940464"/>
              <a:chOff x="2554037" y="1411550"/>
              <a:chExt cx="8862646" cy="4940464"/>
            </a:xfrm>
          </p:grpSpPr>
          <p:grpSp>
            <p:nvGrpSpPr>
              <p:cNvPr id="83" name="Group 82">
                <a:extLst>
                  <a:ext uri="{FF2B5EF4-FFF2-40B4-BE49-F238E27FC236}">
                    <a16:creationId xmlns:a16="http://schemas.microsoft.com/office/drawing/2014/main" id="{8A7C6F20-31CC-C33E-D737-A13BDD659B3C}"/>
                  </a:ext>
                </a:extLst>
              </p:cNvPr>
              <p:cNvGrpSpPr/>
              <p:nvPr/>
            </p:nvGrpSpPr>
            <p:grpSpPr>
              <a:xfrm>
                <a:off x="2554037" y="1543771"/>
                <a:ext cx="8498443" cy="4808243"/>
                <a:chOff x="3109020" y="1423879"/>
                <a:chExt cx="8498443" cy="4808243"/>
              </a:xfrm>
            </p:grpSpPr>
            <p:graphicFrame>
              <p:nvGraphicFramePr>
                <p:cNvPr id="45" name="Diagram 44">
                  <a:extLst>
                    <a:ext uri="{FF2B5EF4-FFF2-40B4-BE49-F238E27FC236}">
                      <a16:creationId xmlns:a16="http://schemas.microsoft.com/office/drawing/2014/main" id="{E49FEFAE-99FC-8AE7-D3AD-CB9E04A1FEE2}"/>
                    </a:ext>
                  </a:extLst>
                </p:cNvPr>
                <p:cNvGraphicFramePr/>
                <p:nvPr/>
              </p:nvGraphicFramePr>
              <p:xfrm>
                <a:off x="4003829" y="1423879"/>
                <a:ext cx="5623765" cy="4808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TextBox 48">
                  <a:extLst>
                    <a:ext uri="{FF2B5EF4-FFF2-40B4-BE49-F238E27FC236}">
                      <a16:creationId xmlns:a16="http://schemas.microsoft.com/office/drawing/2014/main" id="{3DE57EB1-AD53-F2AC-110E-F1E8BCA63F45}"/>
                    </a:ext>
                  </a:extLst>
                </p:cNvPr>
                <p:cNvSpPr txBox="1"/>
                <p:nvPr/>
              </p:nvSpPr>
              <p:spPr>
                <a:xfrm>
                  <a:off x="9186416" y="3564378"/>
                  <a:ext cx="2421047" cy="369332"/>
                </a:xfrm>
                <a:prstGeom prst="rect">
                  <a:avLst/>
                </a:prstGeom>
                <a:noFill/>
              </p:spPr>
              <p:txBody>
                <a:bodyPr wrap="none" rtlCol="0">
                  <a:spAutoFit/>
                </a:bodyPr>
                <a:lstStyle/>
                <a:p>
                  <a:r>
                    <a:rPr lang="en-US" dirty="0">
                      <a:solidFill>
                        <a:schemeClr val="accent2"/>
                      </a:solidFill>
                    </a:rPr>
                    <a:t>PUSH &amp; PERSEVERANCE</a:t>
                  </a:r>
                </a:p>
              </p:txBody>
            </p:sp>
            <p:sp>
              <p:nvSpPr>
                <p:cNvPr id="50" name="TextBox 49">
                  <a:extLst>
                    <a:ext uri="{FF2B5EF4-FFF2-40B4-BE49-F238E27FC236}">
                      <a16:creationId xmlns:a16="http://schemas.microsoft.com/office/drawing/2014/main" id="{AD5441BB-9F7F-05D2-66E9-E117FE34BFF6}"/>
                    </a:ext>
                  </a:extLst>
                </p:cNvPr>
                <p:cNvSpPr txBox="1"/>
                <p:nvPr/>
              </p:nvSpPr>
              <p:spPr>
                <a:xfrm>
                  <a:off x="7933107" y="1676237"/>
                  <a:ext cx="996107" cy="369332"/>
                </a:xfrm>
                <a:prstGeom prst="rect">
                  <a:avLst/>
                </a:prstGeom>
                <a:noFill/>
              </p:spPr>
              <p:txBody>
                <a:bodyPr wrap="none" rtlCol="0">
                  <a:spAutoFit/>
                </a:bodyPr>
                <a:lstStyle/>
                <a:p>
                  <a:r>
                    <a:rPr lang="en-US" dirty="0">
                      <a:solidFill>
                        <a:schemeClr val="bg1">
                          <a:lumMod val="50000"/>
                        </a:schemeClr>
                      </a:solidFill>
                    </a:rPr>
                    <a:t>RETREAT</a:t>
                  </a:r>
                </a:p>
              </p:txBody>
            </p:sp>
            <p:pic>
              <p:nvPicPr>
                <p:cNvPr id="52" name="Graphic 51" descr="Climbing with solid fill">
                  <a:extLst>
                    <a:ext uri="{FF2B5EF4-FFF2-40B4-BE49-F238E27FC236}">
                      <a16:creationId xmlns:a16="http://schemas.microsoft.com/office/drawing/2014/main" id="{79C3C18B-EA06-F7E8-417F-0B629EE107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8844701" y="3976393"/>
                  <a:ext cx="582953" cy="582953"/>
                </a:xfrm>
                <a:prstGeom prst="rect">
                  <a:avLst/>
                </a:prstGeom>
              </p:spPr>
            </p:pic>
            <p:pic>
              <p:nvPicPr>
                <p:cNvPr id="54" name="Graphic 53" descr="Climbing with solid fill">
                  <a:extLst>
                    <a:ext uri="{FF2B5EF4-FFF2-40B4-BE49-F238E27FC236}">
                      <a16:creationId xmlns:a16="http://schemas.microsoft.com/office/drawing/2014/main" id="{B1A18014-43D2-F6FD-6BD9-6943B50366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079876">
                  <a:off x="7769670" y="2063109"/>
                  <a:ext cx="486681" cy="486681"/>
                </a:xfrm>
                <a:prstGeom prst="rect">
                  <a:avLst/>
                </a:prstGeom>
              </p:spPr>
            </p:pic>
            <p:sp>
              <p:nvSpPr>
                <p:cNvPr id="55" name="TextBox 54">
                  <a:extLst>
                    <a:ext uri="{FF2B5EF4-FFF2-40B4-BE49-F238E27FC236}">
                      <a16:creationId xmlns:a16="http://schemas.microsoft.com/office/drawing/2014/main" id="{7E1E685C-028D-9DB4-9561-3B25660A308C}"/>
                    </a:ext>
                  </a:extLst>
                </p:cNvPr>
                <p:cNvSpPr txBox="1"/>
                <p:nvPr/>
              </p:nvSpPr>
              <p:spPr>
                <a:xfrm>
                  <a:off x="3109020" y="4043020"/>
                  <a:ext cx="2149948" cy="369332"/>
                </a:xfrm>
                <a:prstGeom prst="rect">
                  <a:avLst/>
                </a:prstGeom>
                <a:noFill/>
              </p:spPr>
              <p:txBody>
                <a:bodyPr wrap="none" rtlCol="0">
                  <a:spAutoFit/>
                </a:bodyPr>
                <a:lstStyle/>
                <a:p>
                  <a:r>
                    <a:rPr lang="en-US" dirty="0">
                      <a:solidFill>
                        <a:schemeClr val="accent2">
                          <a:lumMod val="75000"/>
                        </a:schemeClr>
                      </a:solidFill>
                    </a:rPr>
                    <a:t>MINDSET &amp; MISSION</a:t>
                  </a:r>
                </a:p>
              </p:txBody>
            </p:sp>
            <p:pic>
              <p:nvPicPr>
                <p:cNvPr id="57" name="Graphic 56" descr="Head with gears with solid fill">
                  <a:extLst>
                    <a:ext uri="{FF2B5EF4-FFF2-40B4-BE49-F238E27FC236}">
                      <a16:creationId xmlns:a16="http://schemas.microsoft.com/office/drawing/2014/main" id="{543CBE5C-F8F3-AE0D-6D32-52DFA9278B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19563" y="4386904"/>
                  <a:ext cx="914400" cy="914400"/>
                </a:xfrm>
                <a:prstGeom prst="rect">
                  <a:avLst/>
                </a:prstGeom>
              </p:spPr>
            </p:pic>
            <p:pic>
              <p:nvPicPr>
                <p:cNvPr id="59" name="Graphic 58" descr="Broken Fire Hydrant with solid fill">
                  <a:extLst>
                    <a:ext uri="{FF2B5EF4-FFF2-40B4-BE49-F238E27FC236}">
                      <a16:creationId xmlns:a16="http://schemas.microsoft.com/office/drawing/2014/main" id="{879621EB-7844-EFC7-D37A-8DA0429AB6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21777" y="2482593"/>
                  <a:ext cx="914400" cy="914400"/>
                </a:xfrm>
                <a:prstGeom prst="rect">
                  <a:avLst/>
                </a:prstGeom>
              </p:spPr>
            </p:pic>
            <p:sp>
              <p:nvSpPr>
                <p:cNvPr id="63" name="TextBox 62">
                  <a:extLst>
                    <a:ext uri="{FF2B5EF4-FFF2-40B4-BE49-F238E27FC236}">
                      <a16:creationId xmlns:a16="http://schemas.microsoft.com/office/drawing/2014/main" id="{44BB03DC-E9CB-6640-9009-BEFD8EA9A258}"/>
                    </a:ext>
                  </a:extLst>
                </p:cNvPr>
                <p:cNvSpPr txBox="1"/>
                <p:nvPr/>
              </p:nvSpPr>
              <p:spPr>
                <a:xfrm>
                  <a:off x="9021401" y="2741707"/>
                  <a:ext cx="1578317" cy="461665"/>
                </a:xfrm>
                <a:prstGeom prst="rect">
                  <a:avLst/>
                </a:prstGeom>
                <a:noFill/>
              </p:spPr>
              <p:txBody>
                <a:bodyPr wrap="none" rtlCol="0">
                  <a:spAutoFit/>
                </a:bodyPr>
                <a:lstStyle/>
                <a:p>
                  <a:r>
                    <a:rPr lang="en-US" sz="2400" dirty="0"/>
                    <a:t>OBSTACLES</a:t>
                  </a:r>
                </a:p>
              </p:txBody>
            </p:sp>
            <p:cxnSp>
              <p:nvCxnSpPr>
                <p:cNvPr id="65" name="Connector: Elbow 64">
                  <a:extLst>
                    <a:ext uri="{FF2B5EF4-FFF2-40B4-BE49-F238E27FC236}">
                      <a16:creationId xmlns:a16="http://schemas.microsoft.com/office/drawing/2014/main" id="{DAFA8E84-2D95-49AF-62C7-9821E693D209}"/>
                    </a:ext>
                  </a:extLst>
                </p:cNvPr>
                <p:cNvCxnSpPr>
                  <a:cxnSpLocks/>
                  <a:endCxn id="50" idx="3"/>
                </p:cNvCxnSpPr>
                <p:nvPr/>
              </p:nvCxnSpPr>
              <p:spPr>
                <a:xfrm rot="10800000">
                  <a:off x="8929215" y="1860904"/>
                  <a:ext cx="1467725" cy="8910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0C833D42-DCB8-5343-8E3A-54A86A64D951}"/>
                    </a:ext>
                  </a:extLst>
                </p:cNvPr>
                <p:cNvCxnSpPr>
                  <a:cxnSpLocks/>
                  <a:endCxn id="49" idx="3"/>
                </p:cNvCxnSpPr>
                <p:nvPr/>
              </p:nvCxnSpPr>
              <p:spPr>
                <a:xfrm>
                  <a:off x="10035634" y="3183969"/>
                  <a:ext cx="1571829" cy="565075"/>
                </a:xfrm>
                <a:prstGeom prst="bentConnector3">
                  <a:avLst>
                    <a:gd name="adj1" fmla="val 114544"/>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1710545-84A5-B7EF-533D-B0B4A6FE47A1}"/>
                    </a:ext>
                  </a:extLst>
                </p:cNvPr>
                <p:cNvSpPr txBox="1"/>
                <p:nvPr/>
              </p:nvSpPr>
              <p:spPr>
                <a:xfrm>
                  <a:off x="3281192" y="5179256"/>
                  <a:ext cx="2736903" cy="307777"/>
                </a:xfrm>
                <a:prstGeom prst="rect">
                  <a:avLst/>
                </a:prstGeom>
                <a:noFill/>
              </p:spPr>
              <p:txBody>
                <a:bodyPr wrap="none" rtlCol="0">
                  <a:spAutoFit/>
                </a:bodyPr>
                <a:lstStyle/>
                <a:p>
                  <a:r>
                    <a:rPr lang="en-US" sz="1400" dirty="0">
                      <a:solidFill>
                        <a:schemeClr val="accent2">
                          <a:lumMod val="75000"/>
                        </a:schemeClr>
                      </a:solidFill>
                    </a:rPr>
                    <a:t>BOOKS &amp; THE COMPANY YOU KEEP</a:t>
                  </a:r>
                </a:p>
              </p:txBody>
            </p:sp>
          </p:grpSp>
          <p:sp>
            <p:nvSpPr>
              <p:cNvPr id="2" name="Rectangle 1">
                <a:extLst>
                  <a:ext uri="{FF2B5EF4-FFF2-40B4-BE49-F238E27FC236}">
                    <a16:creationId xmlns:a16="http://schemas.microsoft.com/office/drawing/2014/main" id="{5D0CE389-8119-F009-2A86-67CEE519E057}"/>
                  </a:ext>
                </a:extLst>
              </p:cNvPr>
              <p:cNvSpPr/>
              <p:nvPr/>
            </p:nvSpPr>
            <p:spPr>
              <a:xfrm>
                <a:off x="2554037" y="1411550"/>
                <a:ext cx="8862646" cy="494045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grpSp>
    </p:spTree>
    <p:extLst>
      <p:ext uri="{BB962C8B-B14F-4D97-AF65-F5344CB8AC3E}">
        <p14:creationId xmlns:p14="http://schemas.microsoft.com/office/powerpoint/2010/main" val="33861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MAKE YOURSELF RESILIENT</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FAIL-PROOF YOURSELF</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 name="TextBox 2">
            <a:extLst>
              <a:ext uri="{FF2B5EF4-FFF2-40B4-BE49-F238E27FC236}">
                <a16:creationId xmlns:a16="http://schemas.microsoft.com/office/drawing/2014/main" id="{61523D37-5C49-5E00-80BB-0569AB654737}"/>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13" name="TextBox 12">
            <a:extLst>
              <a:ext uri="{FF2B5EF4-FFF2-40B4-BE49-F238E27FC236}">
                <a16:creationId xmlns:a16="http://schemas.microsoft.com/office/drawing/2014/main" id="{F36C1E3E-B9C2-25AF-7447-DD81AA477423}"/>
              </a:ext>
            </a:extLst>
          </p:cNvPr>
          <p:cNvSpPr txBox="1"/>
          <p:nvPr/>
        </p:nvSpPr>
        <p:spPr>
          <a:xfrm>
            <a:off x="6787944" y="5153926"/>
            <a:ext cx="2759029" cy="523220"/>
          </a:xfrm>
          <a:prstGeom prst="rect">
            <a:avLst/>
          </a:prstGeom>
          <a:noFill/>
        </p:spPr>
        <p:txBody>
          <a:bodyPr wrap="square">
            <a:spAutoFit/>
          </a:bodyPr>
          <a:lstStyle/>
          <a:p>
            <a:r>
              <a:rPr lang="en-US" sz="1400" b="1" dirty="0"/>
              <a:t>Motivation video: EAGLES Flight</a:t>
            </a:r>
          </a:p>
          <a:p>
            <a:r>
              <a:rPr lang="en-US" sz="1400" b="1" dirty="0"/>
              <a:t>Strangest Secret: EARL Nightingale </a:t>
            </a:r>
          </a:p>
        </p:txBody>
      </p:sp>
      <p:pic>
        <p:nvPicPr>
          <p:cNvPr id="16" name="Online Media 85" title="The Eagle Mentality - Best Motivational Video">
            <a:hlinkClick r:id="" action="ppaction://media"/>
            <a:extLst>
              <a:ext uri="{FF2B5EF4-FFF2-40B4-BE49-F238E27FC236}">
                <a16:creationId xmlns:a16="http://schemas.microsoft.com/office/drawing/2014/main" id="{10CBEA26-5FA1-2422-E517-80AA23F0688A}"/>
              </a:ext>
            </a:extLst>
          </p:cNvPr>
          <p:cNvPicPr>
            <a:picLocks noRot="1" noChangeAspect="1"/>
          </p:cNvPicPr>
          <p:nvPr>
            <a:videoFile r:link="rId1"/>
          </p:nvPr>
        </p:nvPicPr>
        <p:blipFill>
          <a:blip r:embed="rId3"/>
          <a:stretch>
            <a:fillRect/>
          </a:stretch>
        </p:blipFill>
        <p:spPr>
          <a:xfrm>
            <a:off x="6973185" y="2211322"/>
            <a:ext cx="4761946" cy="26904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TextBox 16">
            <a:extLst>
              <a:ext uri="{FF2B5EF4-FFF2-40B4-BE49-F238E27FC236}">
                <a16:creationId xmlns:a16="http://schemas.microsoft.com/office/drawing/2014/main" id="{0C7B1A05-7B85-B7BF-42E3-226108C81030}"/>
              </a:ext>
            </a:extLst>
          </p:cNvPr>
          <p:cNvSpPr txBox="1"/>
          <p:nvPr/>
        </p:nvSpPr>
        <p:spPr>
          <a:xfrm>
            <a:off x="9353773" y="5200189"/>
            <a:ext cx="2550698" cy="215444"/>
          </a:xfrm>
          <a:prstGeom prst="rect">
            <a:avLst/>
          </a:prstGeom>
          <a:noFill/>
        </p:spPr>
        <p:txBody>
          <a:bodyPr wrap="none" rtlCol="0">
            <a:spAutoFit/>
          </a:bodyPr>
          <a:lstStyle/>
          <a:p>
            <a:r>
              <a:rPr lang="en-US" sz="800" dirty="0"/>
              <a:t>https://www.youtube.com/watch?v=XLPqy2oO-Eg&amp;t=8s</a:t>
            </a:r>
          </a:p>
        </p:txBody>
      </p:sp>
      <p:sp>
        <p:nvSpPr>
          <p:cNvPr id="18" name="TextBox 17">
            <a:extLst>
              <a:ext uri="{FF2B5EF4-FFF2-40B4-BE49-F238E27FC236}">
                <a16:creationId xmlns:a16="http://schemas.microsoft.com/office/drawing/2014/main" id="{043255F1-55DB-C9A3-48B1-67769670ED84}"/>
              </a:ext>
            </a:extLst>
          </p:cNvPr>
          <p:cNvSpPr txBox="1"/>
          <p:nvPr/>
        </p:nvSpPr>
        <p:spPr>
          <a:xfrm>
            <a:off x="9340167" y="5415536"/>
            <a:ext cx="2759030" cy="215444"/>
          </a:xfrm>
          <a:prstGeom prst="rect">
            <a:avLst/>
          </a:prstGeom>
          <a:noFill/>
        </p:spPr>
        <p:txBody>
          <a:bodyPr wrap="square">
            <a:spAutoFit/>
          </a:bodyPr>
          <a:lstStyle/>
          <a:p>
            <a:r>
              <a:rPr lang="en-US" sz="800" dirty="0"/>
              <a:t>https://www.youtube.com/watch?v=NbBHR_CD56M&amp;t=22s</a:t>
            </a:r>
          </a:p>
        </p:txBody>
      </p:sp>
      <p:sp>
        <p:nvSpPr>
          <p:cNvPr id="19" name="TextBox 18">
            <a:extLst>
              <a:ext uri="{FF2B5EF4-FFF2-40B4-BE49-F238E27FC236}">
                <a16:creationId xmlns:a16="http://schemas.microsoft.com/office/drawing/2014/main" id="{F33B4624-C404-0C3B-D0B4-54686D3A3E5A}"/>
              </a:ext>
            </a:extLst>
          </p:cNvPr>
          <p:cNvSpPr txBox="1"/>
          <p:nvPr/>
        </p:nvSpPr>
        <p:spPr>
          <a:xfrm>
            <a:off x="8326977" y="6083962"/>
            <a:ext cx="2637389" cy="369332"/>
          </a:xfrm>
          <a:prstGeom prst="rect">
            <a:avLst/>
          </a:prstGeom>
          <a:noFill/>
        </p:spPr>
        <p:txBody>
          <a:bodyPr wrap="none" rtlCol="0">
            <a:spAutoFit/>
          </a:bodyPr>
          <a:lstStyle/>
          <a:p>
            <a:r>
              <a:rPr lang="en-US" dirty="0"/>
              <a:t>BUILD YOUR COMMUNITY</a:t>
            </a:r>
          </a:p>
        </p:txBody>
      </p:sp>
      <p:sp>
        <p:nvSpPr>
          <p:cNvPr id="20" name="TextBox 19">
            <a:extLst>
              <a:ext uri="{FF2B5EF4-FFF2-40B4-BE49-F238E27FC236}">
                <a16:creationId xmlns:a16="http://schemas.microsoft.com/office/drawing/2014/main" id="{F9FF7295-446B-C24E-D6E8-809D7785CA85}"/>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2" name="TextBox 1">
            <a:extLst>
              <a:ext uri="{FF2B5EF4-FFF2-40B4-BE49-F238E27FC236}">
                <a16:creationId xmlns:a16="http://schemas.microsoft.com/office/drawing/2014/main" id="{8A1BA34B-63CF-121D-C3E8-408EF3386F81}"/>
              </a:ext>
            </a:extLst>
          </p:cNvPr>
          <p:cNvSpPr txBox="1"/>
          <p:nvPr/>
        </p:nvSpPr>
        <p:spPr>
          <a:xfrm>
            <a:off x="856725" y="1399641"/>
            <a:ext cx="5601907" cy="3432927"/>
          </a:xfrm>
          <a:prstGeom prst="rect">
            <a:avLst/>
          </a:prstGeom>
          <a:noFill/>
        </p:spPr>
        <p:txBody>
          <a:bodyPr wrap="square" rtlCol="0">
            <a:spAutoFit/>
          </a:bodyPr>
          <a:lstStyle/>
          <a:p>
            <a:pPr>
              <a:lnSpc>
                <a:spcPct val="250000"/>
              </a:lnSpc>
            </a:pPr>
            <a:r>
              <a:rPr lang="en-US" dirty="0">
                <a:latin typeface="Copperplate Gothic Bold" panose="020E0705020206020404" pitchFamily="34" charset="0"/>
              </a:rPr>
              <a:t>SUCCESS FORMULA :</a:t>
            </a:r>
          </a:p>
          <a:p>
            <a:pPr marL="342900" indent="-342900">
              <a:lnSpc>
                <a:spcPct val="250000"/>
              </a:lnSpc>
              <a:buFont typeface="+mj-lt"/>
              <a:buAutoNum type="arabicPeriod"/>
            </a:pPr>
            <a:r>
              <a:rPr lang="en-US" dirty="0">
                <a:latin typeface="Century Gothic" panose="020B0502020202020204" pitchFamily="34" charset="0"/>
              </a:rPr>
              <a:t>SOMETHING YOU HAVE	 </a:t>
            </a:r>
            <a:r>
              <a:rPr lang="en-US" b="1" dirty="0">
                <a:solidFill>
                  <a:schemeClr val="accent1"/>
                </a:solidFill>
                <a:latin typeface="Century Gothic" panose="020B0502020202020204" pitchFamily="34" charset="0"/>
              </a:rPr>
              <a:t>: PASSION</a:t>
            </a:r>
          </a:p>
          <a:p>
            <a:pPr marL="342900" indent="-342900">
              <a:lnSpc>
                <a:spcPct val="250000"/>
              </a:lnSpc>
              <a:buAutoNum type="arabicPeriod"/>
            </a:pPr>
            <a:r>
              <a:rPr lang="en-US" dirty="0">
                <a:latin typeface="Century Gothic" panose="020B0502020202020204" pitchFamily="34" charset="0"/>
              </a:rPr>
              <a:t>SOMETHING YOU KNOW 	</a:t>
            </a:r>
            <a:r>
              <a:rPr lang="en-US" b="1" dirty="0">
                <a:solidFill>
                  <a:schemeClr val="accent1"/>
                </a:solidFill>
                <a:latin typeface="Century Gothic" panose="020B0502020202020204" pitchFamily="34" charset="0"/>
              </a:rPr>
              <a:t>: SKILL</a:t>
            </a:r>
          </a:p>
          <a:p>
            <a:pPr marL="342900" indent="-342900">
              <a:lnSpc>
                <a:spcPct val="250000"/>
              </a:lnSpc>
              <a:buAutoNum type="arabicPeriod"/>
            </a:pPr>
            <a:r>
              <a:rPr lang="en-US" dirty="0">
                <a:latin typeface="Century Gothic" panose="020B0502020202020204" pitchFamily="34" charset="0"/>
              </a:rPr>
              <a:t>SOMETHING YOU CAN LEARN </a:t>
            </a:r>
            <a:r>
              <a:rPr lang="en-US" b="1" dirty="0">
                <a:solidFill>
                  <a:schemeClr val="accent1"/>
                </a:solidFill>
                <a:latin typeface="Century Gothic" panose="020B0502020202020204" pitchFamily="34" charset="0"/>
              </a:rPr>
              <a:t>: EDUCATION</a:t>
            </a:r>
          </a:p>
          <a:p>
            <a:pPr>
              <a:lnSpc>
                <a:spcPct val="250000"/>
              </a:lnSpc>
            </a:pPr>
            <a:r>
              <a:rPr lang="en-US" dirty="0">
                <a:latin typeface="Century Gothic" panose="020B0502020202020204" pitchFamily="34" charset="0"/>
              </a:rPr>
              <a:t>REST IS </a:t>
            </a:r>
            <a:r>
              <a:rPr lang="en-US" b="1" dirty="0">
                <a:solidFill>
                  <a:schemeClr val="accent1"/>
                </a:solidFill>
                <a:latin typeface="Century Gothic" panose="020B0502020202020204" pitchFamily="34" charset="0"/>
              </a:rPr>
              <a:t>EXPERIENCE</a:t>
            </a:r>
            <a:r>
              <a:rPr lang="en-US" dirty="0">
                <a:latin typeface="Century Gothic" panose="020B0502020202020204" pitchFamily="34" charset="0"/>
              </a:rPr>
              <a:t> &amp; </a:t>
            </a:r>
            <a:r>
              <a:rPr lang="en-US" b="1" dirty="0">
                <a:solidFill>
                  <a:schemeClr val="accent1"/>
                </a:solidFill>
                <a:latin typeface="Century Gothic" panose="020B0502020202020204" pitchFamily="34" charset="0"/>
              </a:rPr>
              <a:t>WORKING</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HARD</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SMARTLY</a:t>
            </a:r>
          </a:p>
        </p:txBody>
      </p:sp>
      <p:pic>
        <p:nvPicPr>
          <p:cNvPr id="7" name="Picture 6">
            <a:extLst>
              <a:ext uri="{FF2B5EF4-FFF2-40B4-BE49-F238E27FC236}">
                <a16:creationId xmlns:a16="http://schemas.microsoft.com/office/drawing/2014/main" id="{D7A81AC1-AE6A-253C-18DB-E5BC6C0D8549}"/>
              </a:ext>
            </a:extLst>
          </p:cNvPr>
          <p:cNvPicPr>
            <a:picLocks noChangeAspect="1"/>
          </p:cNvPicPr>
          <p:nvPr/>
        </p:nvPicPr>
        <p:blipFill>
          <a:blip r:embed="rId4"/>
          <a:stretch>
            <a:fillRect/>
          </a:stretch>
        </p:blipFill>
        <p:spPr>
          <a:xfrm>
            <a:off x="414668" y="2230907"/>
            <a:ext cx="6239746" cy="3077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8496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YOUR DIGITAL KIT</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EVERYDAY DIGITAL KIT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3" name="TextBox 2">
            <a:extLst>
              <a:ext uri="{FF2B5EF4-FFF2-40B4-BE49-F238E27FC236}">
                <a16:creationId xmlns:a16="http://schemas.microsoft.com/office/drawing/2014/main" id="{3A3CEFEB-2F7E-F692-FA83-EC9FDDDCE413}"/>
              </a:ext>
            </a:extLst>
          </p:cNvPr>
          <p:cNvSpPr txBox="1"/>
          <p:nvPr/>
        </p:nvSpPr>
        <p:spPr>
          <a:xfrm>
            <a:off x="9284338" y="1297908"/>
            <a:ext cx="2833270" cy="984885"/>
          </a:xfrm>
          <a:prstGeom prst="rect">
            <a:avLst/>
          </a:prstGeom>
          <a:noFill/>
        </p:spPr>
        <p:txBody>
          <a:bodyPr wrap="square">
            <a:spAutoFit/>
          </a:bodyPr>
          <a:lstStyle/>
          <a:p>
            <a:r>
              <a:rPr lang="en-US" sz="1400" b="0" i="0" u="none" strike="noStrike" dirty="0">
                <a:solidFill>
                  <a:srgbClr val="000000"/>
                </a:solidFill>
                <a:effectLst/>
                <a:latin typeface="Corbel" panose="020B0503020204020204" pitchFamily="34" charset="0"/>
              </a:rPr>
              <a:t>DOWNLOAD</a:t>
            </a:r>
          </a:p>
          <a:p>
            <a:pPr marL="285750" indent="-285750">
              <a:buFont typeface="Arial" panose="020B0604020202020204" pitchFamily="34" charset="0"/>
              <a:buChar char="•"/>
            </a:pPr>
            <a:r>
              <a:rPr lang="en-US" sz="1100" dirty="0">
                <a:solidFill>
                  <a:srgbClr val="000000"/>
                </a:solidFill>
                <a:latin typeface="Corbel" panose="020B0503020204020204" pitchFamily="34" charset="0"/>
              </a:rPr>
              <a:t>G</a:t>
            </a:r>
            <a:r>
              <a:rPr lang="en-US" sz="1100" b="0" i="0" u="none" strike="noStrike" dirty="0">
                <a:solidFill>
                  <a:srgbClr val="000000"/>
                </a:solidFill>
                <a:effectLst/>
                <a:latin typeface="Corbel" panose="020B0503020204020204" pitchFamily="34" charset="0"/>
              </a:rPr>
              <a:t>oal card</a:t>
            </a:r>
          </a:p>
          <a:p>
            <a:pPr marL="285750" indent="-285750">
              <a:buFont typeface="Arial" panose="020B0604020202020204" pitchFamily="34" charset="0"/>
              <a:buChar char="•"/>
            </a:pPr>
            <a:r>
              <a:rPr lang="en-US" sz="1100" b="0" i="0" u="none" strike="noStrike" dirty="0">
                <a:solidFill>
                  <a:srgbClr val="000000"/>
                </a:solidFill>
                <a:effectLst/>
                <a:latin typeface="Corbel" panose="020B0503020204020204" pitchFamily="34" charset="0"/>
              </a:rPr>
              <a:t>Ebook of success: </a:t>
            </a:r>
            <a:r>
              <a:rPr lang="en-US" sz="1100" u="sng" dirty="0">
                <a:solidFill>
                  <a:schemeClr val="accent1">
                    <a:lumMod val="75000"/>
                  </a:schemeClr>
                </a:solidFill>
              </a:rPr>
              <a:t>https://jsnagi.ck.page/higherself</a:t>
            </a:r>
          </a:p>
          <a:p>
            <a:pPr marL="285750" indent="-285750">
              <a:buFont typeface="Arial" panose="020B0604020202020204" pitchFamily="34" charset="0"/>
              <a:buChar char="•"/>
            </a:pPr>
            <a:r>
              <a:rPr lang="en-US" sz="1100" b="0" i="0" u="none" strike="noStrike" dirty="0">
                <a:solidFill>
                  <a:srgbClr val="000000"/>
                </a:solidFill>
                <a:effectLst/>
                <a:latin typeface="Corbel" panose="020B0503020204020204" pitchFamily="34" charset="0"/>
              </a:rPr>
              <a:t>Wall Placard: RISE UP</a:t>
            </a:r>
            <a:r>
              <a:rPr lang="en-US" sz="1100" dirty="0"/>
              <a:t> </a:t>
            </a:r>
          </a:p>
        </p:txBody>
      </p:sp>
      <p:grpSp>
        <p:nvGrpSpPr>
          <p:cNvPr id="38" name="Group 37">
            <a:extLst>
              <a:ext uri="{FF2B5EF4-FFF2-40B4-BE49-F238E27FC236}">
                <a16:creationId xmlns:a16="http://schemas.microsoft.com/office/drawing/2014/main" id="{BBF42026-29D0-7E96-E5AE-8A77C7535007}"/>
              </a:ext>
            </a:extLst>
          </p:cNvPr>
          <p:cNvGrpSpPr/>
          <p:nvPr/>
        </p:nvGrpSpPr>
        <p:grpSpPr>
          <a:xfrm>
            <a:off x="502748" y="2015679"/>
            <a:ext cx="3515719" cy="2067607"/>
            <a:chOff x="544330" y="2411175"/>
            <a:chExt cx="3515719" cy="2067607"/>
          </a:xfrm>
        </p:grpSpPr>
        <p:pic>
          <p:nvPicPr>
            <p:cNvPr id="20" name="Picture 19" descr="Climber on the top of a mountain">
              <a:extLst>
                <a:ext uri="{FF2B5EF4-FFF2-40B4-BE49-F238E27FC236}">
                  <a16:creationId xmlns:a16="http://schemas.microsoft.com/office/drawing/2014/main" id="{26069DE8-1DC7-2701-8A09-B48D86A2480A}"/>
                </a:ext>
              </a:extLst>
            </p:cNvPr>
            <p:cNvPicPr>
              <a:picLocks noChangeAspect="1"/>
            </p:cNvPicPr>
            <p:nvPr/>
          </p:nvPicPr>
          <p:blipFill rotWithShape="1">
            <a:blip r:embed="rId2">
              <a:extLst>
                <a:ext uri="{28A0092B-C50C-407E-A947-70E740481C1C}">
                  <a14:useLocalDpi xmlns:a14="http://schemas.microsoft.com/office/drawing/2010/main" val="0"/>
                </a:ext>
              </a:extLst>
            </a:blip>
            <a:srcRect t="11892"/>
            <a:stretch/>
          </p:blipFill>
          <p:spPr>
            <a:xfrm>
              <a:off x="544330" y="2411175"/>
              <a:ext cx="3515719" cy="2067607"/>
            </a:xfrm>
            <a:prstGeom prst="rect">
              <a:avLst/>
            </a:prstGeom>
          </p:spPr>
        </p:pic>
        <p:pic>
          <p:nvPicPr>
            <p:cNvPr id="21" name="Picture 20" descr="A picture containing company name&#10;&#10;Description automatically generated">
              <a:extLst>
                <a:ext uri="{FF2B5EF4-FFF2-40B4-BE49-F238E27FC236}">
                  <a16:creationId xmlns:a16="http://schemas.microsoft.com/office/drawing/2014/main" id="{B8997352-0ADD-4888-6C7A-FFB07791DA24}"/>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695882" y="2978385"/>
              <a:ext cx="1248126" cy="1248126"/>
            </a:xfrm>
            <a:prstGeom prst="ellipse">
              <a:avLst/>
            </a:prstGeom>
            <a:ln>
              <a:noFill/>
            </a:ln>
            <a:effectLst>
              <a:softEdge rad="112500"/>
            </a:effectLst>
          </p:spPr>
        </p:pic>
        <p:sp>
          <p:nvSpPr>
            <p:cNvPr id="23" name="Rectangle 22">
              <a:extLst>
                <a:ext uri="{FF2B5EF4-FFF2-40B4-BE49-F238E27FC236}">
                  <a16:creationId xmlns:a16="http://schemas.microsoft.com/office/drawing/2014/main" id="{876B560B-C4B3-8715-E55A-0945CE89EC4B}"/>
                </a:ext>
              </a:extLst>
            </p:cNvPr>
            <p:cNvSpPr/>
            <p:nvPr/>
          </p:nvSpPr>
          <p:spPr>
            <a:xfrm>
              <a:off x="1828803" y="3085812"/>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EDD8F4A-F6CB-52D3-2D14-A194EDEBC318}"/>
                </a:ext>
              </a:extLst>
            </p:cNvPr>
            <p:cNvSpPr txBox="1"/>
            <p:nvPr/>
          </p:nvSpPr>
          <p:spPr>
            <a:xfrm>
              <a:off x="646148" y="2466748"/>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solidFill>
                    <a:schemeClr val="accent1">
                      <a:lumMod val="75000"/>
                    </a:schemeClr>
                  </a:solidFill>
                  <a:latin typeface="Copperplate Gothic Bold" panose="020E0705020206020404" pitchFamily="34" charset="0"/>
                </a:rPr>
                <a:t>MY GOAL CARD</a:t>
              </a:r>
            </a:p>
          </p:txBody>
        </p:sp>
      </p:grpSp>
      <p:grpSp>
        <p:nvGrpSpPr>
          <p:cNvPr id="25" name="Group 24">
            <a:extLst>
              <a:ext uri="{FF2B5EF4-FFF2-40B4-BE49-F238E27FC236}">
                <a16:creationId xmlns:a16="http://schemas.microsoft.com/office/drawing/2014/main" id="{F7E803B4-0BFC-7EBD-C7F8-B400F695FA61}"/>
              </a:ext>
            </a:extLst>
          </p:cNvPr>
          <p:cNvGrpSpPr/>
          <p:nvPr/>
        </p:nvGrpSpPr>
        <p:grpSpPr>
          <a:xfrm>
            <a:off x="477473" y="4138859"/>
            <a:ext cx="3466436" cy="2067596"/>
            <a:chOff x="5362666" y="4163769"/>
            <a:chExt cx="3466436" cy="2067596"/>
          </a:xfrm>
        </p:grpSpPr>
        <p:grpSp>
          <p:nvGrpSpPr>
            <p:cNvPr id="26" name="Group 25">
              <a:extLst>
                <a:ext uri="{FF2B5EF4-FFF2-40B4-BE49-F238E27FC236}">
                  <a16:creationId xmlns:a16="http://schemas.microsoft.com/office/drawing/2014/main" id="{3B475F6B-77BB-451B-7680-456C6F3B4977}"/>
                </a:ext>
              </a:extLst>
            </p:cNvPr>
            <p:cNvGrpSpPr/>
            <p:nvPr/>
          </p:nvGrpSpPr>
          <p:grpSpPr>
            <a:xfrm>
              <a:off x="5471225" y="4191711"/>
              <a:ext cx="3193381" cy="1899017"/>
              <a:chOff x="5471225" y="4191711"/>
              <a:chExt cx="3193381" cy="1899017"/>
            </a:xfrm>
          </p:grpSpPr>
          <p:sp>
            <p:nvSpPr>
              <p:cNvPr id="28" name="TextBox 27">
                <a:extLst>
                  <a:ext uri="{FF2B5EF4-FFF2-40B4-BE49-F238E27FC236}">
                    <a16:creationId xmlns:a16="http://schemas.microsoft.com/office/drawing/2014/main" id="{FFA84B86-08F9-ED65-2AF7-AE8DCDB2924B}"/>
                  </a:ext>
                </a:extLst>
              </p:cNvPr>
              <p:cNvSpPr txBox="1"/>
              <p:nvPr/>
            </p:nvSpPr>
            <p:spPr>
              <a:xfrm>
                <a:off x="5471225" y="4191711"/>
                <a:ext cx="2165807" cy="369332"/>
              </a:xfrm>
              <a:prstGeom prst="rect">
                <a:avLst/>
              </a:prstGeom>
              <a:noFill/>
              <a:effectLst>
                <a:outerShdw blurRad="88900" dist="38100" dir="8100000" algn="tr" rotWithShape="0">
                  <a:schemeClr val="tx1">
                    <a:alpha val="40000"/>
                  </a:schemeClr>
                </a:outerShdw>
                <a:reflection blurRad="6350" stA="52000" endA="300" endPos="35000" dir="5400000" sy="-100000" algn="bl" rotWithShape="0"/>
              </a:effectLst>
            </p:spPr>
            <p:txBody>
              <a:bodyPr wrap="square">
                <a:spAutoFit/>
              </a:bodyPr>
              <a:lstStyle/>
              <a:p>
                <a:pPr algn="r"/>
                <a:r>
                  <a:rPr lang="en-US" sz="1800" dirty="0">
                    <a:latin typeface="Copperplate Gothic Bold" panose="020E0705020206020404" pitchFamily="34" charset="0"/>
                  </a:rPr>
                  <a:t>MY GOAL CARD</a:t>
                </a:r>
              </a:p>
            </p:txBody>
          </p:sp>
          <p:cxnSp>
            <p:nvCxnSpPr>
              <p:cNvPr id="29" name="Straight Connector 28">
                <a:extLst>
                  <a:ext uri="{FF2B5EF4-FFF2-40B4-BE49-F238E27FC236}">
                    <a16:creationId xmlns:a16="http://schemas.microsoft.com/office/drawing/2014/main" id="{25AA7D90-9BBB-2FC5-C6B1-FB9676F19120}"/>
                  </a:ext>
                </a:extLst>
              </p:cNvPr>
              <p:cNvCxnSpPr>
                <a:cxnSpLocks/>
              </p:cNvCxnSpPr>
              <p:nvPr/>
            </p:nvCxnSpPr>
            <p:spPr>
              <a:xfrm>
                <a:off x="5574329" y="4739842"/>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5670165-8497-4AC4-CB4E-BC398409593E}"/>
                  </a:ext>
                </a:extLst>
              </p:cNvPr>
              <p:cNvCxnSpPr>
                <a:cxnSpLocks/>
              </p:cNvCxnSpPr>
              <p:nvPr/>
            </p:nvCxnSpPr>
            <p:spPr>
              <a:xfrm>
                <a:off x="5574329" y="5078673"/>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17262EE-98DE-06A5-4D42-2403845BECCD}"/>
                  </a:ext>
                </a:extLst>
              </p:cNvPr>
              <p:cNvCxnSpPr>
                <a:cxnSpLocks/>
              </p:cNvCxnSpPr>
              <p:nvPr/>
            </p:nvCxnSpPr>
            <p:spPr>
              <a:xfrm>
                <a:off x="5574329" y="5414545"/>
                <a:ext cx="3044396"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9DCCF7B-E802-88A9-A285-B2D566350609}"/>
                  </a:ext>
                </a:extLst>
              </p:cNvPr>
              <p:cNvCxnSpPr>
                <a:cxnSpLocks/>
              </p:cNvCxnSpPr>
              <p:nvPr/>
            </p:nvCxnSpPr>
            <p:spPr>
              <a:xfrm>
                <a:off x="5574329" y="5753376"/>
                <a:ext cx="3090277"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B7C1FAD-B9A9-7ADB-76DE-642B460BF4AC}"/>
                  </a:ext>
                </a:extLst>
              </p:cNvPr>
              <p:cNvCxnSpPr>
                <a:cxnSpLocks/>
              </p:cNvCxnSpPr>
              <p:nvPr/>
            </p:nvCxnSpPr>
            <p:spPr>
              <a:xfrm>
                <a:off x="5574329" y="6090728"/>
                <a:ext cx="3090277" cy="0"/>
              </a:xfrm>
              <a:prstGeom prst="line">
                <a:avLst/>
              </a:prstGeom>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1AEABD7-E540-D32B-7D8A-6CB9483A910E}"/>
                  </a:ext>
                </a:extLst>
              </p:cNvPr>
              <p:cNvSpPr txBox="1"/>
              <p:nvPr/>
            </p:nvSpPr>
            <p:spPr>
              <a:xfrm>
                <a:off x="7738356" y="4191711"/>
                <a:ext cx="880369" cy="369332"/>
              </a:xfrm>
              <a:prstGeom prst="rect">
                <a:avLst/>
              </a:prstGeom>
              <a:noFill/>
            </p:spPr>
            <p:txBody>
              <a:bodyPr wrap="none" rtlCol="0">
                <a:spAutoFit/>
              </a:bodyPr>
              <a:lstStyle/>
              <a:p>
                <a:r>
                  <a:rPr lang="en-US" dirty="0"/>
                  <a:t>20____</a:t>
                </a:r>
              </a:p>
            </p:txBody>
          </p:sp>
        </p:grpSp>
        <p:sp>
          <p:nvSpPr>
            <p:cNvPr id="27" name="Rectangle: Rounded Corners 26">
              <a:extLst>
                <a:ext uri="{FF2B5EF4-FFF2-40B4-BE49-F238E27FC236}">
                  <a16:creationId xmlns:a16="http://schemas.microsoft.com/office/drawing/2014/main" id="{A1B1376D-4EBF-EE00-51C9-80B2B9F2DC5B}"/>
                </a:ext>
              </a:extLst>
            </p:cNvPr>
            <p:cNvSpPr/>
            <p:nvPr/>
          </p:nvSpPr>
          <p:spPr>
            <a:xfrm>
              <a:off x="5362666" y="4163769"/>
              <a:ext cx="3466436" cy="20675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DCA4BEF-47F0-16A7-5D10-F16407B79058}"/>
              </a:ext>
            </a:extLst>
          </p:cNvPr>
          <p:cNvGrpSpPr/>
          <p:nvPr/>
        </p:nvGrpSpPr>
        <p:grpSpPr>
          <a:xfrm>
            <a:off x="4392872" y="2454889"/>
            <a:ext cx="4831232" cy="3220821"/>
            <a:chOff x="0" y="0"/>
            <a:chExt cx="4506269" cy="3004179"/>
          </a:xfrm>
        </p:grpSpPr>
        <p:graphicFrame>
          <p:nvGraphicFramePr>
            <p:cNvPr id="36" name="Diagram 35">
              <a:extLst>
                <a:ext uri="{FF2B5EF4-FFF2-40B4-BE49-F238E27FC236}">
                  <a16:creationId xmlns:a16="http://schemas.microsoft.com/office/drawing/2014/main" id="{B79D2BDC-8E15-2629-BD49-84C2DF9812EE}"/>
                </a:ext>
              </a:extLst>
            </p:cNvPr>
            <p:cNvGraphicFramePr/>
            <p:nvPr/>
          </p:nvGraphicFramePr>
          <p:xfrm>
            <a:off x="0" y="0"/>
            <a:ext cx="4506269" cy="30041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Oval 36">
              <a:extLst>
                <a:ext uri="{FF2B5EF4-FFF2-40B4-BE49-F238E27FC236}">
                  <a16:creationId xmlns:a16="http://schemas.microsoft.com/office/drawing/2014/main" id="{3988CFB3-A2A2-4661-4810-9922EA2854D0}"/>
                </a:ext>
              </a:extLst>
            </p:cNvPr>
            <p:cNvSpPr/>
            <p:nvPr/>
          </p:nvSpPr>
          <p:spPr>
            <a:xfrm>
              <a:off x="2004381" y="1246717"/>
              <a:ext cx="510743" cy="5107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200000"/>
                </a:lnSpc>
                <a:spcBef>
                  <a:spcPts val="0"/>
                </a:spcBef>
                <a:spcAft>
                  <a:spcPts val="0"/>
                </a:spcAft>
              </a:pPr>
              <a:r>
                <a:rPr lang="en-US" sz="600" kern="1200">
                  <a:solidFill>
                    <a:srgbClr val="000000"/>
                  </a:solidFill>
                  <a:effectLst/>
                  <a:ea typeface="Times New Roman" panose="02020603050405020304" pitchFamily="18" charset="0"/>
                  <a:cs typeface="Times New Roman" panose="02020603050405020304" pitchFamily="18" charset="0"/>
                </a:rPr>
                <a:t>INFINITY</a:t>
              </a:r>
              <a:endParaRPr lang="en-US" sz="1100">
                <a:effectLst/>
                <a:latin typeface="Times New Roman" panose="02020603050405020304" pitchFamily="18" charset="0"/>
                <a:ea typeface="Times New Roman" panose="02020603050405020304" pitchFamily="18" charset="0"/>
              </a:endParaRPr>
            </a:p>
          </p:txBody>
        </p:sp>
      </p:grpSp>
      <p:sp>
        <p:nvSpPr>
          <p:cNvPr id="41" name="TextBox 40">
            <a:extLst>
              <a:ext uri="{FF2B5EF4-FFF2-40B4-BE49-F238E27FC236}">
                <a16:creationId xmlns:a16="http://schemas.microsoft.com/office/drawing/2014/main" id="{29C2D5CE-B2A0-7A4E-9991-2E2D2BF233C2}"/>
              </a:ext>
            </a:extLst>
          </p:cNvPr>
          <p:cNvSpPr txBox="1"/>
          <p:nvPr/>
        </p:nvSpPr>
        <p:spPr>
          <a:xfrm>
            <a:off x="4657707" y="5885558"/>
            <a:ext cx="2365900" cy="738664"/>
          </a:xfrm>
          <a:prstGeom prst="rect">
            <a:avLst/>
          </a:prstGeom>
          <a:noFill/>
        </p:spPr>
        <p:txBody>
          <a:bodyPr wrap="square">
            <a:spAutoFit/>
          </a:bodyPr>
          <a:lstStyle/>
          <a:p>
            <a:pPr marL="0" marR="0" algn="just">
              <a:spcBef>
                <a:spcPts val="0"/>
              </a:spcBef>
              <a:spcAft>
                <a:spcPts val="0"/>
              </a:spcAft>
            </a:pPr>
            <a:r>
              <a:rPr lang="en-US" sz="1050" dirty="0">
                <a:effectLst/>
                <a:latin typeface="Times New Roman" panose="02020603050405020304" pitchFamily="18" charset="0"/>
                <a:ea typeface="Times New Roman" panose="02020603050405020304" pitchFamily="18" charset="0"/>
              </a:rPr>
              <a:t>Know Yourself</a:t>
            </a:r>
          </a:p>
          <a:p>
            <a:pPr algn="just"/>
            <a:r>
              <a:rPr lang="en-US" sz="1050" dirty="0">
                <a:effectLst/>
                <a:latin typeface="Times New Roman" panose="02020603050405020304" pitchFamily="18" charset="0"/>
                <a:ea typeface="Times New Roman" panose="02020603050405020304" pitchFamily="18" charset="0"/>
              </a:rPr>
              <a:t>Find Your Capacity to Give and Accept</a:t>
            </a:r>
          </a:p>
          <a:p>
            <a:pPr algn="just"/>
            <a:r>
              <a:rPr lang="en-US" sz="1050" dirty="0">
                <a:effectLst/>
                <a:latin typeface="Times New Roman" panose="02020603050405020304" pitchFamily="18" charset="0"/>
                <a:ea typeface="Times New Roman" panose="02020603050405020304" pitchFamily="18" charset="0"/>
              </a:rPr>
              <a:t>Avoid Blocks</a:t>
            </a:r>
          </a:p>
          <a:p>
            <a:pPr algn="just"/>
            <a:r>
              <a:rPr lang="en-US" sz="1050" dirty="0">
                <a:effectLst/>
                <a:latin typeface="Times New Roman" panose="02020603050405020304" pitchFamily="18" charset="0"/>
                <a:ea typeface="Times New Roman" panose="02020603050405020304" pitchFamily="18" charset="0"/>
              </a:rPr>
              <a:t>Passion Aligned with Natures Positivity</a:t>
            </a:r>
          </a:p>
        </p:txBody>
      </p:sp>
      <p:sp>
        <p:nvSpPr>
          <p:cNvPr id="42" name="TextBox 41">
            <a:extLst>
              <a:ext uri="{FF2B5EF4-FFF2-40B4-BE49-F238E27FC236}">
                <a16:creationId xmlns:a16="http://schemas.microsoft.com/office/drawing/2014/main" id="{8EDA8AF2-0C74-1ADB-45DF-6439F08A48DC}"/>
              </a:ext>
            </a:extLst>
          </p:cNvPr>
          <p:cNvSpPr txBox="1"/>
          <p:nvPr/>
        </p:nvSpPr>
        <p:spPr>
          <a:xfrm>
            <a:off x="10284742" y="2313571"/>
            <a:ext cx="322371" cy="3539430"/>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ctr"/>
            <a:r>
              <a:rPr lang="en-US" sz="3200" dirty="0">
                <a:latin typeface="Copperplate Gothic Bold" panose="020E0705020206020404" pitchFamily="34" charset="0"/>
              </a:rPr>
              <a:t>RISE</a:t>
            </a:r>
          </a:p>
          <a:p>
            <a:pPr algn="ctr"/>
            <a:r>
              <a:rPr lang="en-US" sz="3200" dirty="0">
                <a:latin typeface="Copperplate Gothic Bold" panose="020E0705020206020404" pitchFamily="34" charset="0"/>
              </a:rPr>
              <a:t>  UP</a:t>
            </a:r>
          </a:p>
        </p:txBody>
      </p:sp>
      <p:sp>
        <p:nvSpPr>
          <p:cNvPr id="47" name="Rectangle 46">
            <a:extLst>
              <a:ext uri="{FF2B5EF4-FFF2-40B4-BE49-F238E27FC236}">
                <a16:creationId xmlns:a16="http://schemas.microsoft.com/office/drawing/2014/main" id="{0AD04F3F-884C-E203-E031-9B235157C558}"/>
              </a:ext>
            </a:extLst>
          </p:cNvPr>
          <p:cNvSpPr/>
          <p:nvPr/>
        </p:nvSpPr>
        <p:spPr>
          <a:xfrm>
            <a:off x="4526040" y="2015679"/>
            <a:ext cx="4551079" cy="3869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FA24DEA-FA68-C318-CA34-043A9BB0261F}"/>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6" name="TextBox 5">
            <a:extLst>
              <a:ext uri="{FF2B5EF4-FFF2-40B4-BE49-F238E27FC236}">
                <a16:creationId xmlns:a16="http://schemas.microsoft.com/office/drawing/2014/main" id="{75C8C9EB-A1F2-A3CC-437E-408FFB5FA3F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Tree>
    <p:extLst>
      <p:ext uri="{BB962C8B-B14F-4D97-AF65-F5344CB8AC3E}">
        <p14:creationId xmlns:p14="http://schemas.microsoft.com/office/powerpoint/2010/main" val="39499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YOUR SELF CLARIFICATION SHEET</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graphicFrame>
        <p:nvGraphicFramePr>
          <p:cNvPr id="47" name="Table 47">
            <a:extLst>
              <a:ext uri="{FF2B5EF4-FFF2-40B4-BE49-F238E27FC236}">
                <a16:creationId xmlns:a16="http://schemas.microsoft.com/office/drawing/2014/main" id="{D0DAAA20-F42D-3723-C0BC-B020EA7CA630}"/>
              </a:ext>
            </a:extLst>
          </p:cNvPr>
          <p:cNvGraphicFramePr>
            <a:graphicFrameLocks noGrp="1"/>
          </p:cNvGraphicFramePr>
          <p:nvPr/>
        </p:nvGraphicFramePr>
        <p:xfrm>
          <a:off x="2129483" y="1333483"/>
          <a:ext cx="4549982" cy="5029200"/>
        </p:xfrm>
        <a:graphic>
          <a:graphicData uri="http://schemas.openxmlformats.org/drawingml/2006/table">
            <a:tbl>
              <a:tblPr firstRow="1" bandRow="1">
                <a:tableStyleId>{5C22544A-7EE6-4342-B048-85BDC9FD1C3A}</a:tableStyleId>
              </a:tblPr>
              <a:tblGrid>
                <a:gridCol w="229156">
                  <a:extLst>
                    <a:ext uri="{9D8B030D-6E8A-4147-A177-3AD203B41FA5}">
                      <a16:colId xmlns:a16="http://schemas.microsoft.com/office/drawing/2014/main" val="3172197971"/>
                    </a:ext>
                  </a:extLst>
                </a:gridCol>
                <a:gridCol w="2278962">
                  <a:extLst>
                    <a:ext uri="{9D8B030D-6E8A-4147-A177-3AD203B41FA5}">
                      <a16:colId xmlns:a16="http://schemas.microsoft.com/office/drawing/2014/main" val="3877695712"/>
                    </a:ext>
                  </a:extLst>
                </a:gridCol>
                <a:gridCol w="2041864">
                  <a:extLst>
                    <a:ext uri="{9D8B030D-6E8A-4147-A177-3AD203B41FA5}">
                      <a16:colId xmlns:a16="http://schemas.microsoft.com/office/drawing/2014/main" val="3513725947"/>
                    </a:ext>
                  </a:extLst>
                </a:gridCol>
              </a:tblGrid>
              <a:tr h="186130">
                <a:tc>
                  <a:txBody>
                    <a:bodyPr/>
                    <a:lstStyle/>
                    <a:p>
                      <a:endParaRPr lang="en-US" sz="900" b="1"/>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376672330"/>
                  </a:ext>
                </a:extLst>
              </a:tr>
              <a:tr h="186130">
                <a:tc>
                  <a:txBody>
                    <a:bodyPr/>
                    <a:lstStyle/>
                    <a:p>
                      <a:r>
                        <a:rPr lang="en-US" sz="900" b="1" dirty="0"/>
                        <a:t>1</a:t>
                      </a:r>
                    </a:p>
                  </a:txBody>
                  <a:tcPr/>
                </a:tc>
                <a:tc>
                  <a:txBody>
                    <a:bodyPr/>
                    <a:lstStyle/>
                    <a:p>
                      <a:r>
                        <a:rPr lang="en-US" sz="900" b="1" dirty="0"/>
                        <a:t>What problem do you want to solve</a:t>
                      </a:r>
                    </a:p>
                  </a:txBody>
                  <a:tcPr/>
                </a:tc>
                <a:tc>
                  <a:txBody>
                    <a:bodyPr/>
                    <a:lstStyle/>
                    <a:p>
                      <a:endParaRPr lang="en-US" sz="900" b="1" dirty="0"/>
                    </a:p>
                  </a:txBody>
                  <a:tcPr/>
                </a:tc>
                <a:extLst>
                  <a:ext uri="{0D108BD9-81ED-4DB2-BD59-A6C34878D82A}">
                    <a16:rowId xmlns:a16="http://schemas.microsoft.com/office/drawing/2014/main" val="2734820420"/>
                  </a:ext>
                </a:extLst>
              </a:tr>
              <a:tr h="186130">
                <a:tc>
                  <a:txBody>
                    <a:bodyPr/>
                    <a:lstStyle/>
                    <a:p>
                      <a:endParaRPr lang="en-US" sz="900" b="1" dirty="0"/>
                    </a:p>
                  </a:txBody>
                  <a:tcPr/>
                </a:tc>
                <a:tc>
                  <a:txBody>
                    <a:bodyPr/>
                    <a:lstStyle/>
                    <a:p>
                      <a:pPr algn="r"/>
                      <a:endParaRPr lang="en-US" sz="900" b="1" dirty="0"/>
                    </a:p>
                  </a:txBody>
                  <a:tcPr/>
                </a:tc>
                <a:tc>
                  <a:txBody>
                    <a:bodyPr/>
                    <a:lstStyle/>
                    <a:p>
                      <a:endParaRPr lang="en-US" sz="900" b="1" dirty="0"/>
                    </a:p>
                  </a:txBody>
                  <a:tcPr/>
                </a:tc>
                <a:extLst>
                  <a:ext uri="{0D108BD9-81ED-4DB2-BD59-A6C34878D82A}">
                    <a16:rowId xmlns:a16="http://schemas.microsoft.com/office/drawing/2014/main" val="2117049848"/>
                  </a:ext>
                </a:extLst>
              </a:tr>
              <a:tr h="186130">
                <a:tc>
                  <a:txBody>
                    <a:bodyPr/>
                    <a:lstStyle/>
                    <a:p>
                      <a:r>
                        <a:rPr lang="en-US" sz="900" b="1" dirty="0"/>
                        <a:t>2</a:t>
                      </a:r>
                    </a:p>
                  </a:txBody>
                  <a:tcPr/>
                </a:tc>
                <a:tc>
                  <a:txBody>
                    <a:bodyPr/>
                    <a:lstStyle/>
                    <a:p>
                      <a:r>
                        <a:rPr lang="en-US" sz="900" b="1" dirty="0"/>
                        <a:t>How do you plan to solve this</a:t>
                      </a:r>
                    </a:p>
                  </a:txBody>
                  <a:tcPr/>
                </a:tc>
                <a:tc>
                  <a:txBody>
                    <a:bodyPr/>
                    <a:lstStyle/>
                    <a:p>
                      <a:endParaRPr lang="en-US" sz="900" b="1" dirty="0"/>
                    </a:p>
                  </a:txBody>
                  <a:tcPr/>
                </a:tc>
                <a:extLst>
                  <a:ext uri="{0D108BD9-81ED-4DB2-BD59-A6C34878D82A}">
                    <a16:rowId xmlns:a16="http://schemas.microsoft.com/office/drawing/2014/main" val="1951539137"/>
                  </a:ext>
                </a:extLst>
              </a:tr>
              <a:tr h="186130">
                <a:tc>
                  <a:txBody>
                    <a:bodyPr/>
                    <a:lstStyle/>
                    <a:p>
                      <a:endParaRPr lang="en-US" sz="900" b="1" dirty="0"/>
                    </a:p>
                  </a:txBody>
                  <a:tcPr/>
                </a:tc>
                <a:tc>
                  <a:txBody>
                    <a:bodyPr/>
                    <a:lstStyle/>
                    <a:p>
                      <a:pPr algn="r"/>
                      <a:r>
                        <a:rPr lang="en-US" sz="900" b="1" dirty="0"/>
                        <a:t>Purpose</a:t>
                      </a:r>
                    </a:p>
                  </a:txBody>
                  <a:tcPr/>
                </a:tc>
                <a:tc>
                  <a:txBody>
                    <a:bodyPr/>
                    <a:lstStyle/>
                    <a:p>
                      <a:endParaRPr lang="en-US" sz="900" b="1" dirty="0"/>
                    </a:p>
                  </a:txBody>
                  <a:tcPr/>
                </a:tc>
                <a:extLst>
                  <a:ext uri="{0D108BD9-81ED-4DB2-BD59-A6C34878D82A}">
                    <a16:rowId xmlns:a16="http://schemas.microsoft.com/office/drawing/2014/main" val="306618184"/>
                  </a:ext>
                </a:extLst>
              </a:tr>
              <a:tr h="186130">
                <a:tc>
                  <a:txBody>
                    <a:bodyPr/>
                    <a:lstStyle/>
                    <a:p>
                      <a:r>
                        <a:rPr lang="en-US" sz="900" b="1" dirty="0"/>
                        <a:t>3</a:t>
                      </a:r>
                    </a:p>
                  </a:txBody>
                  <a:tcPr/>
                </a:tc>
                <a:tc>
                  <a:txBody>
                    <a:bodyPr/>
                    <a:lstStyle/>
                    <a:p>
                      <a:r>
                        <a:rPr lang="en-US" sz="900" b="1" dirty="0"/>
                        <a:t>Positioning</a:t>
                      </a:r>
                    </a:p>
                  </a:txBody>
                  <a:tcPr/>
                </a:tc>
                <a:tc>
                  <a:txBody>
                    <a:bodyPr/>
                    <a:lstStyle/>
                    <a:p>
                      <a:endParaRPr lang="en-US" sz="900" b="1" dirty="0"/>
                    </a:p>
                  </a:txBody>
                  <a:tcPr/>
                </a:tc>
                <a:extLst>
                  <a:ext uri="{0D108BD9-81ED-4DB2-BD59-A6C34878D82A}">
                    <a16:rowId xmlns:a16="http://schemas.microsoft.com/office/drawing/2014/main" val="2617545845"/>
                  </a:ext>
                </a:extLst>
              </a:tr>
              <a:tr h="186130">
                <a:tc>
                  <a:txBody>
                    <a:bodyPr/>
                    <a:lstStyle/>
                    <a:p>
                      <a:endParaRPr lang="en-US" sz="900" b="1" dirty="0"/>
                    </a:p>
                  </a:txBody>
                  <a:tcPr/>
                </a:tc>
                <a:tc>
                  <a:txBody>
                    <a:bodyPr/>
                    <a:lstStyle/>
                    <a:p>
                      <a:r>
                        <a:rPr lang="en-US" sz="900" b="1" dirty="0"/>
                        <a:t>Niche</a:t>
                      </a:r>
                    </a:p>
                  </a:txBody>
                  <a:tcPr/>
                </a:tc>
                <a:tc>
                  <a:txBody>
                    <a:bodyPr/>
                    <a:lstStyle/>
                    <a:p>
                      <a:endParaRPr lang="en-US" sz="900" b="1" dirty="0"/>
                    </a:p>
                  </a:txBody>
                  <a:tcPr/>
                </a:tc>
                <a:extLst>
                  <a:ext uri="{0D108BD9-81ED-4DB2-BD59-A6C34878D82A}">
                    <a16:rowId xmlns:a16="http://schemas.microsoft.com/office/drawing/2014/main" val="226939316"/>
                  </a:ext>
                </a:extLst>
              </a:tr>
              <a:tr h="186130">
                <a:tc>
                  <a:txBody>
                    <a:bodyPr/>
                    <a:lstStyle/>
                    <a:p>
                      <a:endParaRPr lang="en-US" sz="900" b="1" dirty="0"/>
                    </a:p>
                  </a:txBody>
                  <a:tcPr/>
                </a:tc>
                <a:tc>
                  <a:txBody>
                    <a:bodyPr/>
                    <a:lstStyle/>
                    <a:p>
                      <a:r>
                        <a:rPr lang="en-US" sz="900" b="1" dirty="0"/>
                        <a:t>Target Mkt</a:t>
                      </a:r>
                    </a:p>
                  </a:txBody>
                  <a:tcPr/>
                </a:tc>
                <a:tc>
                  <a:txBody>
                    <a:bodyPr/>
                    <a:lstStyle/>
                    <a:p>
                      <a:endParaRPr lang="en-US" sz="900" b="1" dirty="0"/>
                    </a:p>
                  </a:txBody>
                  <a:tcPr/>
                </a:tc>
                <a:extLst>
                  <a:ext uri="{0D108BD9-81ED-4DB2-BD59-A6C34878D82A}">
                    <a16:rowId xmlns:a16="http://schemas.microsoft.com/office/drawing/2014/main" val="495477895"/>
                  </a:ext>
                </a:extLst>
              </a:tr>
              <a:tr h="186130">
                <a:tc>
                  <a:txBody>
                    <a:bodyPr/>
                    <a:lstStyle/>
                    <a:p>
                      <a:endParaRPr lang="en-US" sz="900" b="1" dirty="0"/>
                    </a:p>
                  </a:txBody>
                  <a:tcPr/>
                </a:tc>
                <a:tc>
                  <a:txBody>
                    <a:bodyPr/>
                    <a:lstStyle/>
                    <a:p>
                      <a:r>
                        <a:rPr lang="en-US" sz="900" b="1" dirty="0"/>
                        <a:t>Mission statement</a:t>
                      </a:r>
                    </a:p>
                  </a:txBody>
                  <a:tcPr/>
                </a:tc>
                <a:tc>
                  <a:txBody>
                    <a:bodyPr/>
                    <a:lstStyle/>
                    <a:p>
                      <a:endParaRPr lang="en-US" sz="900" b="1" dirty="0"/>
                    </a:p>
                  </a:txBody>
                  <a:tcPr/>
                </a:tc>
                <a:extLst>
                  <a:ext uri="{0D108BD9-81ED-4DB2-BD59-A6C34878D82A}">
                    <a16:rowId xmlns:a16="http://schemas.microsoft.com/office/drawing/2014/main" val="584823963"/>
                  </a:ext>
                </a:extLst>
              </a:tr>
              <a:tr h="186130">
                <a:tc>
                  <a:txBody>
                    <a:bodyPr/>
                    <a:lstStyle/>
                    <a:p>
                      <a:endParaRPr lang="en-US" sz="900" b="1" dirty="0"/>
                    </a:p>
                  </a:txBody>
                  <a:tcPr/>
                </a:tc>
                <a:tc>
                  <a:txBody>
                    <a:bodyPr/>
                    <a:lstStyle/>
                    <a:p>
                      <a:r>
                        <a:rPr lang="en-US" sz="900" b="1" dirty="0"/>
                        <a:t>Name of the Hub: Community</a:t>
                      </a:r>
                    </a:p>
                  </a:txBody>
                  <a:tcPr/>
                </a:tc>
                <a:tc>
                  <a:txBody>
                    <a:bodyPr/>
                    <a:lstStyle/>
                    <a:p>
                      <a:endParaRPr lang="en-US" sz="900" b="1" dirty="0"/>
                    </a:p>
                  </a:txBody>
                  <a:tcPr/>
                </a:tc>
                <a:extLst>
                  <a:ext uri="{0D108BD9-81ED-4DB2-BD59-A6C34878D82A}">
                    <a16:rowId xmlns:a16="http://schemas.microsoft.com/office/drawing/2014/main" val="1324976975"/>
                  </a:ext>
                </a:extLst>
              </a:tr>
              <a:tr h="186130">
                <a:tc>
                  <a:txBody>
                    <a:bodyPr/>
                    <a:lstStyle/>
                    <a:p>
                      <a:endParaRPr lang="en-US" sz="900" b="1" dirty="0"/>
                    </a:p>
                  </a:txBody>
                  <a:tcPr/>
                </a:tc>
                <a:tc>
                  <a:txBody>
                    <a:bodyPr/>
                    <a:lstStyle/>
                    <a:p>
                      <a:r>
                        <a:rPr lang="en-US" sz="900" b="1" dirty="0"/>
                        <a:t>Personal Designation</a:t>
                      </a:r>
                    </a:p>
                  </a:txBody>
                  <a:tcPr/>
                </a:tc>
                <a:tc>
                  <a:txBody>
                    <a:bodyPr/>
                    <a:lstStyle/>
                    <a:p>
                      <a:endParaRPr lang="en-US" sz="900" b="1" dirty="0"/>
                    </a:p>
                  </a:txBody>
                  <a:tcPr/>
                </a:tc>
                <a:extLst>
                  <a:ext uri="{0D108BD9-81ED-4DB2-BD59-A6C34878D82A}">
                    <a16:rowId xmlns:a16="http://schemas.microsoft.com/office/drawing/2014/main" val="2629203759"/>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2895945078"/>
                  </a:ext>
                </a:extLst>
              </a:tr>
              <a:tr h="186130">
                <a:tc>
                  <a:txBody>
                    <a:bodyPr/>
                    <a:lstStyle/>
                    <a:p>
                      <a:r>
                        <a:rPr lang="en-US" sz="900" b="1" dirty="0"/>
                        <a:t>4</a:t>
                      </a:r>
                    </a:p>
                  </a:txBody>
                  <a:tcPr/>
                </a:tc>
                <a:tc>
                  <a:txBody>
                    <a:bodyPr/>
                    <a:lstStyle/>
                    <a:p>
                      <a:r>
                        <a:rPr lang="en-US" sz="900" b="1" dirty="0"/>
                        <a:t>3 Secrets</a:t>
                      </a:r>
                    </a:p>
                  </a:txBody>
                  <a:tcPr/>
                </a:tc>
                <a:tc>
                  <a:txBody>
                    <a:bodyPr/>
                    <a:lstStyle/>
                    <a:p>
                      <a:endParaRPr lang="en-US" sz="900" b="1" dirty="0"/>
                    </a:p>
                  </a:txBody>
                  <a:tcPr/>
                </a:tc>
                <a:extLst>
                  <a:ext uri="{0D108BD9-81ED-4DB2-BD59-A6C34878D82A}">
                    <a16:rowId xmlns:a16="http://schemas.microsoft.com/office/drawing/2014/main" val="2722433425"/>
                  </a:ext>
                </a:extLst>
              </a:tr>
              <a:tr h="186130">
                <a:tc>
                  <a:txBody>
                    <a:bodyPr/>
                    <a:lstStyle/>
                    <a:p>
                      <a:endParaRPr lang="en-US" sz="900" b="1" dirty="0"/>
                    </a:p>
                  </a:txBody>
                  <a:tcPr/>
                </a:tc>
                <a:tc>
                  <a:txBody>
                    <a:bodyPr/>
                    <a:lstStyle/>
                    <a:p>
                      <a:r>
                        <a:rPr lang="en-US" sz="900" b="1" dirty="0"/>
                        <a:t>How</a:t>
                      </a:r>
                    </a:p>
                  </a:txBody>
                  <a:tcPr/>
                </a:tc>
                <a:tc>
                  <a:txBody>
                    <a:bodyPr/>
                    <a:lstStyle/>
                    <a:p>
                      <a:endParaRPr lang="en-US" sz="900" b="1" dirty="0"/>
                    </a:p>
                  </a:txBody>
                  <a:tcPr/>
                </a:tc>
                <a:extLst>
                  <a:ext uri="{0D108BD9-81ED-4DB2-BD59-A6C34878D82A}">
                    <a16:rowId xmlns:a16="http://schemas.microsoft.com/office/drawing/2014/main" val="3842799502"/>
                  </a:ext>
                </a:extLst>
              </a:tr>
              <a:tr h="186130">
                <a:tc>
                  <a:txBody>
                    <a:bodyPr/>
                    <a:lstStyle/>
                    <a:p>
                      <a:endParaRPr lang="en-US" sz="900" b="1" dirty="0"/>
                    </a:p>
                  </a:txBody>
                  <a:tcPr/>
                </a:tc>
                <a:tc>
                  <a:txBody>
                    <a:bodyPr/>
                    <a:lstStyle/>
                    <a:p>
                      <a:r>
                        <a:rPr lang="en-US" sz="900" b="1" dirty="0"/>
                        <a:t>Where</a:t>
                      </a:r>
                    </a:p>
                  </a:txBody>
                  <a:tcPr/>
                </a:tc>
                <a:tc>
                  <a:txBody>
                    <a:bodyPr/>
                    <a:lstStyle/>
                    <a:p>
                      <a:endParaRPr lang="en-US" sz="900" b="1" dirty="0"/>
                    </a:p>
                  </a:txBody>
                  <a:tcPr/>
                </a:tc>
                <a:extLst>
                  <a:ext uri="{0D108BD9-81ED-4DB2-BD59-A6C34878D82A}">
                    <a16:rowId xmlns:a16="http://schemas.microsoft.com/office/drawing/2014/main" val="1057351401"/>
                  </a:ext>
                </a:extLst>
              </a:tr>
              <a:tr h="186130">
                <a:tc>
                  <a:txBody>
                    <a:bodyPr/>
                    <a:lstStyle/>
                    <a:p>
                      <a:endParaRPr lang="en-US" sz="900" b="1" dirty="0"/>
                    </a:p>
                  </a:txBody>
                  <a:tcPr/>
                </a:tc>
                <a:tc>
                  <a:txBody>
                    <a:bodyPr/>
                    <a:lstStyle/>
                    <a:p>
                      <a:r>
                        <a:rPr lang="en-US" sz="900" b="1" dirty="0"/>
                        <a:t>When</a:t>
                      </a:r>
                    </a:p>
                  </a:txBody>
                  <a:tcPr/>
                </a:tc>
                <a:tc>
                  <a:txBody>
                    <a:bodyPr/>
                    <a:lstStyle/>
                    <a:p>
                      <a:endParaRPr lang="en-US" sz="900" b="1" dirty="0"/>
                    </a:p>
                  </a:txBody>
                  <a:tcPr/>
                </a:tc>
                <a:extLst>
                  <a:ext uri="{0D108BD9-81ED-4DB2-BD59-A6C34878D82A}">
                    <a16:rowId xmlns:a16="http://schemas.microsoft.com/office/drawing/2014/main" val="2803748443"/>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1899902921"/>
                  </a:ext>
                </a:extLst>
              </a:tr>
              <a:tr h="186130">
                <a:tc>
                  <a:txBody>
                    <a:bodyPr/>
                    <a:lstStyle/>
                    <a:p>
                      <a:r>
                        <a:rPr lang="en-US" sz="900" b="1" dirty="0"/>
                        <a:t>5</a:t>
                      </a:r>
                    </a:p>
                  </a:txBody>
                  <a:tcPr/>
                </a:tc>
                <a:tc>
                  <a:txBody>
                    <a:bodyPr/>
                    <a:lstStyle/>
                    <a:p>
                      <a:r>
                        <a:rPr lang="en-US" sz="900" b="1" dirty="0"/>
                        <a:t>Methodology</a:t>
                      </a:r>
                    </a:p>
                  </a:txBody>
                  <a:tcPr/>
                </a:tc>
                <a:tc>
                  <a:txBody>
                    <a:bodyPr/>
                    <a:lstStyle/>
                    <a:p>
                      <a:endParaRPr lang="en-US" sz="900" b="1" dirty="0"/>
                    </a:p>
                  </a:txBody>
                  <a:tcPr/>
                </a:tc>
                <a:extLst>
                  <a:ext uri="{0D108BD9-81ED-4DB2-BD59-A6C34878D82A}">
                    <a16:rowId xmlns:a16="http://schemas.microsoft.com/office/drawing/2014/main" val="3996279401"/>
                  </a:ext>
                </a:extLst>
              </a:tr>
              <a:tr h="186130">
                <a:tc>
                  <a:txBody>
                    <a:bodyPr/>
                    <a:lstStyle/>
                    <a:p>
                      <a:endParaRPr lang="en-US" sz="900" b="1" dirty="0"/>
                    </a:p>
                  </a:txBody>
                  <a:tcPr/>
                </a:tc>
                <a:tc>
                  <a:txBody>
                    <a:bodyPr/>
                    <a:lstStyle/>
                    <a:p>
                      <a:r>
                        <a:rPr lang="en-US" sz="900" b="1" dirty="0"/>
                        <a:t>Step 1- 6</a:t>
                      </a:r>
                    </a:p>
                  </a:txBody>
                  <a:tcPr/>
                </a:tc>
                <a:tc>
                  <a:txBody>
                    <a:bodyPr/>
                    <a:lstStyle/>
                    <a:p>
                      <a:endParaRPr lang="en-US" sz="900" b="1" dirty="0"/>
                    </a:p>
                  </a:txBody>
                  <a:tcPr/>
                </a:tc>
                <a:extLst>
                  <a:ext uri="{0D108BD9-81ED-4DB2-BD59-A6C34878D82A}">
                    <a16:rowId xmlns:a16="http://schemas.microsoft.com/office/drawing/2014/main" val="3725205113"/>
                  </a:ext>
                </a:extLst>
              </a:tr>
              <a:tr h="186130">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964638337"/>
                  </a:ext>
                </a:extLst>
              </a:tr>
              <a:tr h="186130">
                <a:tc>
                  <a:txBody>
                    <a:bodyPr/>
                    <a:lstStyle/>
                    <a:p>
                      <a:r>
                        <a:rPr lang="en-US" sz="900" b="1" dirty="0"/>
                        <a:t>6</a:t>
                      </a:r>
                    </a:p>
                  </a:txBody>
                  <a:tcPr/>
                </a:tc>
                <a:tc>
                  <a:txBody>
                    <a:bodyPr/>
                    <a:lstStyle/>
                    <a:p>
                      <a:r>
                        <a:rPr lang="en-US" sz="900" b="1" dirty="0"/>
                        <a:t>COURSE : BLUEPRINT : LEVEL 1</a:t>
                      </a:r>
                    </a:p>
                  </a:txBody>
                  <a:tcPr/>
                </a:tc>
                <a:tc>
                  <a:txBody>
                    <a:bodyPr/>
                    <a:lstStyle/>
                    <a:p>
                      <a:endParaRPr lang="en-US" sz="900" b="1" dirty="0"/>
                    </a:p>
                  </a:txBody>
                  <a:tcPr/>
                </a:tc>
                <a:extLst>
                  <a:ext uri="{0D108BD9-81ED-4DB2-BD59-A6C34878D82A}">
                    <a16:rowId xmlns:a16="http://schemas.microsoft.com/office/drawing/2014/main" val="4197635701"/>
                  </a:ext>
                </a:extLst>
              </a:tr>
              <a:tr h="186130">
                <a:tc>
                  <a:txBody>
                    <a:bodyPr/>
                    <a:lstStyle/>
                    <a:p>
                      <a:endParaRPr lang="en-US" sz="900" b="1" dirty="0"/>
                    </a:p>
                  </a:txBody>
                  <a:tcPr/>
                </a:tc>
                <a:tc>
                  <a:txBody>
                    <a:bodyPr/>
                    <a:lstStyle/>
                    <a:p>
                      <a:r>
                        <a:rPr lang="en-US" sz="900" b="1" dirty="0"/>
                        <a:t>VALUE with BONUS : </a:t>
                      </a:r>
                    </a:p>
                  </a:txBody>
                  <a:tcPr/>
                </a:tc>
                <a:tc>
                  <a:txBody>
                    <a:bodyPr/>
                    <a:lstStyle/>
                    <a:p>
                      <a:endParaRPr lang="en-US" sz="900" b="1" dirty="0"/>
                    </a:p>
                  </a:txBody>
                  <a:tcPr/>
                </a:tc>
                <a:extLst>
                  <a:ext uri="{0D108BD9-81ED-4DB2-BD59-A6C34878D82A}">
                    <a16:rowId xmlns:a16="http://schemas.microsoft.com/office/drawing/2014/main" val="2400457064"/>
                  </a:ext>
                </a:extLst>
              </a:tr>
            </a:tbl>
          </a:graphicData>
        </a:graphic>
      </p:graphicFrame>
      <p:graphicFrame>
        <p:nvGraphicFramePr>
          <p:cNvPr id="48" name="Table 47">
            <a:extLst>
              <a:ext uri="{FF2B5EF4-FFF2-40B4-BE49-F238E27FC236}">
                <a16:creationId xmlns:a16="http://schemas.microsoft.com/office/drawing/2014/main" id="{62F621D2-287C-18C6-93E1-760FE79E9353}"/>
              </a:ext>
            </a:extLst>
          </p:cNvPr>
          <p:cNvGraphicFramePr>
            <a:graphicFrameLocks noGrp="1"/>
          </p:cNvGraphicFramePr>
          <p:nvPr/>
        </p:nvGraphicFramePr>
        <p:xfrm>
          <a:off x="6752452" y="1333425"/>
          <a:ext cx="4355175" cy="5029200"/>
        </p:xfrm>
        <a:graphic>
          <a:graphicData uri="http://schemas.openxmlformats.org/drawingml/2006/table">
            <a:tbl>
              <a:tblPr firstRow="1" bandRow="1">
                <a:tableStyleId>{5C22544A-7EE6-4342-B048-85BDC9FD1C3A}</a:tableStyleId>
              </a:tblPr>
              <a:tblGrid>
                <a:gridCol w="340351">
                  <a:extLst>
                    <a:ext uri="{9D8B030D-6E8A-4147-A177-3AD203B41FA5}">
                      <a16:colId xmlns:a16="http://schemas.microsoft.com/office/drawing/2014/main" val="3172197971"/>
                    </a:ext>
                  </a:extLst>
                </a:gridCol>
                <a:gridCol w="2134458">
                  <a:extLst>
                    <a:ext uri="{9D8B030D-6E8A-4147-A177-3AD203B41FA5}">
                      <a16:colId xmlns:a16="http://schemas.microsoft.com/office/drawing/2014/main" val="3877695712"/>
                    </a:ext>
                  </a:extLst>
                </a:gridCol>
                <a:gridCol w="1880366">
                  <a:extLst>
                    <a:ext uri="{9D8B030D-6E8A-4147-A177-3AD203B41FA5}">
                      <a16:colId xmlns:a16="http://schemas.microsoft.com/office/drawing/2014/main" val="3513725947"/>
                    </a:ext>
                  </a:extLst>
                </a:gridCol>
              </a:tblGrid>
              <a:tr h="139931">
                <a:tc>
                  <a:txBody>
                    <a:bodyPr/>
                    <a:lstStyle/>
                    <a:p>
                      <a:endParaRPr lang="en-US" sz="900" b="1"/>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376672330"/>
                  </a:ext>
                </a:extLst>
              </a:tr>
              <a:tr h="178942">
                <a:tc>
                  <a:txBody>
                    <a:bodyPr/>
                    <a:lstStyle/>
                    <a:p>
                      <a:r>
                        <a:rPr lang="en-US" sz="900" b="1" dirty="0"/>
                        <a:t>7</a:t>
                      </a:r>
                    </a:p>
                  </a:txBody>
                  <a:tcPr/>
                </a:tc>
                <a:tc>
                  <a:txBody>
                    <a:bodyPr/>
                    <a:lstStyle/>
                    <a:p>
                      <a:r>
                        <a:rPr lang="en-US" sz="900" b="1" dirty="0"/>
                        <a:t>COURSE : CHALLENGE  : LEVEL 2</a:t>
                      </a:r>
                    </a:p>
                  </a:txBody>
                  <a:tcPr/>
                </a:tc>
                <a:tc>
                  <a:txBody>
                    <a:bodyPr/>
                    <a:lstStyle/>
                    <a:p>
                      <a:endParaRPr lang="en-US" sz="900" b="1" dirty="0"/>
                    </a:p>
                  </a:txBody>
                  <a:tcPr/>
                </a:tc>
                <a:extLst>
                  <a:ext uri="{0D108BD9-81ED-4DB2-BD59-A6C34878D82A}">
                    <a16:rowId xmlns:a16="http://schemas.microsoft.com/office/drawing/2014/main" val="3663086638"/>
                  </a:ext>
                </a:extLst>
              </a:tr>
              <a:tr h="178942">
                <a:tc>
                  <a:txBody>
                    <a:bodyPr/>
                    <a:lstStyle/>
                    <a:p>
                      <a:endParaRPr lang="en-US" sz="900" b="1" dirty="0"/>
                    </a:p>
                  </a:txBody>
                  <a:tcPr/>
                </a:tc>
                <a:tc>
                  <a:txBody>
                    <a:bodyPr/>
                    <a:lstStyle/>
                    <a:p>
                      <a:r>
                        <a:rPr lang="en-US" sz="900" b="1" dirty="0"/>
                        <a:t>VALUE WITH BONUS:</a:t>
                      </a:r>
                    </a:p>
                  </a:txBody>
                  <a:tcPr/>
                </a:tc>
                <a:tc>
                  <a:txBody>
                    <a:bodyPr/>
                    <a:lstStyle/>
                    <a:p>
                      <a:endParaRPr lang="en-US" sz="900" b="1" dirty="0"/>
                    </a:p>
                  </a:txBody>
                  <a:tcPr/>
                </a:tc>
                <a:extLst>
                  <a:ext uri="{0D108BD9-81ED-4DB2-BD59-A6C34878D82A}">
                    <a16:rowId xmlns:a16="http://schemas.microsoft.com/office/drawing/2014/main" val="713232206"/>
                  </a:ext>
                </a:extLst>
              </a:tr>
              <a:tr h="178942">
                <a:tc>
                  <a:txBody>
                    <a:bodyPr/>
                    <a:lstStyle/>
                    <a:p>
                      <a:r>
                        <a:rPr lang="en-US" sz="900" b="1" dirty="0"/>
                        <a:t>8</a:t>
                      </a:r>
                    </a:p>
                  </a:txBody>
                  <a:tcPr/>
                </a:tc>
                <a:tc>
                  <a:txBody>
                    <a:bodyPr/>
                    <a:lstStyle/>
                    <a:p>
                      <a:r>
                        <a:rPr lang="en-US" sz="900" b="1" dirty="0"/>
                        <a:t>COURSE : CONSULTING : LEVEL 3</a:t>
                      </a:r>
                    </a:p>
                  </a:txBody>
                  <a:tcPr/>
                </a:tc>
                <a:tc>
                  <a:txBody>
                    <a:bodyPr/>
                    <a:lstStyle/>
                    <a:p>
                      <a:endParaRPr lang="en-US" sz="900" b="1" dirty="0"/>
                    </a:p>
                  </a:txBody>
                  <a:tcPr/>
                </a:tc>
                <a:extLst>
                  <a:ext uri="{0D108BD9-81ED-4DB2-BD59-A6C34878D82A}">
                    <a16:rowId xmlns:a16="http://schemas.microsoft.com/office/drawing/2014/main" val="2264265128"/>
                  </a:ext>
                </a:extLst>
              </a:tr>
              <a:tr h="178942">
                <a:tc>
                  <a:txBody>
                    <a:bodyPr/>
                    <a:lstStyle/>
                    <a:p>
                      <a:endParaRPr lang="en-US" sz="900" b="1" dirty="0"/>
                    </a:p>
                  </a:txBody>
                  <a:tcPr/>
                </a:tc>
                <a:tc>
                  <a:txBody>
                    <a:bodyPr/>
                    <a:lstStyle/>
                    <a:p>
                      <a:r>
                        <a:rPr lang="en-US" sz="900" b="1" dirty="0"/>
                        <a:t>VALUE :</a:t>
                      </a:r>
                    </a:p>
                  </a:txBody>
                  <a:tcPr/>
                </a:tc>
                <a:tc>
                  <a:txBody>
                    <a:bodyPr/>
                    <a:lstStyle/>
                    <a:p>
                      <a:endParaRPr lang="en-US" sz="900" b="1" dirty="0"/>
                    </a:p>
                  </a:txBody>
                  <a:tcPr/>
                </a:tc>
                <a:extLst>
                  <a:ext uri="{0D108BD9-81ED-4DB2-BD59-A6C34878D82A}">
                    <a16:rowId xmlns:a16="http://schemas.microsoft.com/office/drawing/2014/main" val="3611091435"/>
                  </a:ext>
                </a:extLst>
              </a:tr>
              <a:tr h="178942">
                <a:tc>
                  <a:txBody>
                    <a:bodyPr/>
                    <a:lstStyle/>
                    <a:p>
                      <a:r>
                        <a:rPr lang="en-US" sz="900" b="1" dirty="0"/>
                        <a:t>10</a:t>
                      </a:r>
                    </a:p>
                  </a:txBody>
                  <a:tcPr/>
                </a:tc>
                <a:tc>
                  <a:txBody>
                    <a:bodyPr/>
                    <a:lstStyle/>
                    <a:p>
                      <a:r>
                        <a:rPr lang="en-US" sz="900" b="1" dirty="0"/>
                        <a:t>Entry Webinar</a:t>
                      </a:r>
                    </a:p>
                  </a:txBody>
                  <a:tcPr/>
                </a:tc>
                <a:tc>
                  <a:txBody>
                    <a:bodyPr/>
                    <a:lstStyle/>
                    <a:p>
                      <a:endParaRPr lang="en-US" sz="900" b="1" dirty="0"/>
                    </a:p>
                  </a:txBody>
                  <a:tcPr/>
                </a:tc>
                <a:extLst>
                  <a:ext uri="{0D108BD9-81ED-4DB2-BD59-A6C34878D82A}">
                    <a16:rowId xmlns:a16="http://schemas.microsoft.com/office/drawing/2014/main" val="3708889118"/>
                  </a:ext>
                </a:extLst>
              </a:tr>
              <a:tr h="178942">
                <a:tc>
                  <a:txBody>
                    <a:bodyPr/>
                    <a:lstStyle/>
                    <a:p>
                      <a:endParaRPr lang="en-US" sz="900" b="1" dirty="0"/>
                    </a:p>
                  </a:txBody>
                  <a:tcPr/>
                </a:tc>
                <a:tc>
                  <a:txBody>
                    <a:bodyPr/>
                    <a:lstStyle/>
                    <a:p>
                      <a:pPr algn="r"/>
                      <a:r>
                        <a:rPr lang="en-US" sz="900" b="1" dirty="0"/>
                        <a:t>Webinar topic 1</a:t>
                      </a:r>
                    </a:p>
                  </a:txBody>
                  <a:tcPr/>
                </a:tc>
                <a:tc>
                  <a:txBody>
                    <a:bodyPr/>
                    <a:lstStyle/>
                    <a:p>
                      <a:endParaRPr lang="en-US" sz="900" b="1" dirty="0"/>
                    </a:p>
                  </a:txBody>
                  <a:tcPr/>
                </a:tc>
                <a:extLst>
                  <a:ext uri="{0D108BD9-81ED-4DB2-BD59-A6C34878D82A}">
                    <a16:rowId xmlns:a16="http://schemas.microsoft.com/office/drawing/2014/main" val="353975742"/>
                  </a:ext>
                </a:extLst>
              </a:tr>
              <a:tr h="178942">
                <a:tc>
                  <a:txBody>
                    <a:bodyPr/>
                    <a:lstStyle/>
                    <a:p>
                      <a:endParaRPr lang="en-US" sz="900" b="1" dirty="0"/>
                    </a:p>
                  </a:txBody>
                  <a:tcPr/>
                </a:tc>
                <a:tc>
                  <a:txBody>
                    <a:bodyPr/>
                    <a:lstStyle/>
                    <a:p>
                      <a:pPr algn="r"/>
                      <a:r>
                        <a:rPr lang="en-US" sz="900" b="1" dirty="0"/>
                        <a:t>Webinar Topic 2</a:t>
                      </a:r>
                    </a:p>
                  </a:txBody>
                  <a:tcPr/>
                </a:tc>
                <a:tc>
                  <a:txBody>
                    <a:bodyPr/>
                    <a:lstStyle/>
                    <a:p>
                      <a:endParaRPr lang="en-US" sz="900" b="1" dirty="0"/>
                    </a:p>
                  </a:txBody>
                  <a:tcPr/>
                </a:tc>
                <a:extLst>
                  <a:ext uri="{0D108BD9-81ED-4DB2-BD59-A6C34878D82A}">
                    <a16:rowId xmlns:a16="http://schemas.microsoft.com/office/drawing/2014/main" val="3744414732"/>
                  </a:ext>
                </a:extLst>
              </a:tr>
              <a:tr h="178942">
                <a:tc>
                  <a:txBody>
                    <a:bodyPr/>
                    <a:lstStyle/>
                    <a:p>
                      <a:endParaRPr lang="en-US" sz="900" b="1" dirty="0"/>
                    </a:p>
                  </a:txBody>
                  <a:tcPr/>
                </a:tc>
                <a:tc>
                  <a:txBody>
                    <a:bodyPr/>
                    <a:lstStyle/>
                    <a:p>
                      <a:pPr algn="r"/>
                      <a:r>
                        <a:rPr lang="en-US" sz="900" b="1" dirty="0"/>
                        <a:t>Webinar TOPIC 3</a:t>
                      </a:r>
                    </a:p>
                  </a:txBody>
                  <a:tcPr/>
                </a:tc>
                <a:tc>
                  <a:txBody>
                    <a:bodyPr/>
                    <a:lstStyle/>
                    <a:p>
                      <a:endParaRPr lang="en-US" sz="900" b="1" dirty="0"/>
                    </a:p>
                  </a:txBody>
                  <a:tcPr/>
                </a:tc>
                <a:extLst>
                  <a:ext uri="{0D108BD9-81ED-4DB2-BD59-A6C34878D82A}">
                    <a16:rowId xmlns:a16="http://schemas.microsoft.com/office/drawing/2014/main" val="3354153770"/>
                  </a:ext>
                </a:extLst>
              </a:tr>
              <a:tr h="178942">
                <a:tc>
                  <a:txBody>
                    <a:bodyPr/>
                    <a:lstStyle/>
                    <a:p>
                      <a:r>
                        <a:rPr lang="en-US" sz="900" b="1" dirty="0"/>
                        <a:t>11</a:t>
                      </a:r>
                    </a:p>
                  </a:txBody>
                  <a:tcPr/>
                </a:tc>
                <a:tc>
                  <a:txBody>
                    <a:bodyPr/>
                    <a:lstStyle/>
                    <a:p>
                      <a:r>
                        <a:rPr lang="en-US" sz="900" b="1" dirty="0"/>
                        <a:t>SETUP: Co. Name | Domains</a:t>
                      </a:r>
                    </a:p>
                  </a:txBody>
                  <a:tcPr/>
                </a:tc>
                <a:tc>
                  <a:txBody>
                    <a:bodyPr/>
                    <a:lstStyle/>
                    <a:p>
                      <a:endParaRPr lang="en-US" sz="900" b="1" dirty="0"/>
                    </a:p>
                  </a:txBody>
                  <a:tcPr/>
                </a:tc>
                <a:extLst>
                  <a:ext uri="{0D108BD9-81ED-4DB2-BD59-A6C34878D82A}">
                    <a16:rowId xmlns:a16="http://schemas.microsoft.com/office/drawing/2014/main" val="1115676667"/>
                  </a:ext>
                </a:extLst>
              </a:tr>
              <a:tr h="178942">
                <a:tc>
                  <a:txBody>
                    <a:bodyPr/>
                    <a:lstStyle/>
                    <a:p>
                      <a:endParaRPr lang="en-US" sz="900" b="1" dirty="0"/>
                    </a:p>
                  </a:txBody>
                  <a:tcPr/>
                </a:tc>
                <a:tc>
                  <a:txBody>
                    <a:bodyPr/>
                    <a:lstStyle/>
                    <a:p>
                      <a:r>
                        <a:rPr lang="en-US" sz="900" b="1" dirty="0"/>
                        <a:t>Company name</a:t>
                      </a:r>
                    </a:p>
                  </a:txBody>
                  <a:tcPr/>
                </a:tc>
                <a:tc>
                  <a:txBody>
                    <a:bodyPr/>
                    <a:lstStyle/>
                    <a:p>
                      <a:r>
                        <a:rPr lang="en-US" sz="900" b="1" dirty="0"/>
                        <a:t>XYZ Pvt / LLP</a:t>
                      </a:r>
                    </a:p>
                  </a:txBody>
                  <a:tcPr/>
                </a:tc>
                <a:extLst>
                  <a:ext uri="{0D108BD9-81ED-4DB2-BD59-A6C34878D82A}">
                    <a16:rowId xmlns:a16="http://schemas.microsoft.com/office/drawing/2014/main" val="2552885626"/>
                  </a:ext>
                </a:extLst>
              </a:tr>
              <a:tr h="178942">
                <a:tc>
                  <a:txBody>
                    <a:bodyPr/>
                    <a:lstStyle/>
                    <a:p>
                      <a:endParaRPr lang="en-US" sz="900" b="1" dirty="0"/>
                    </a:p>
                  </a:txBody>
                  <a:tcPr/>
                </a:tc>
                <a:tc>
                  <a:txBody>
                    <a:bodyPr/>
                    <a:lstStyle/>
                    <a:p>
                      <a:r>
                        <a:rPr lang="en-US" sz="900" b="1" dirty="0"/>
                        <a:t>Website</a:t>
                      </a:r>
                    </a:p>
                  </a:txBody>
                  <a:tcPr/>
                </a:tc>
                <a:tc>
                  <a:txBody>
                    <a:bodyPr/>
                    <a:lstStyle/>
                    <a:p>
                      <a:r>
                        <a:rPr lang="en-US" sz="900" b="1" dirty="0"/>
                        <a:t>Yournam.com/brand.com</a:t>
                      </a:r>
                    </a:p>
                  </a:txBody>
                  <a:tcPr/>
                </a:tc>
                <a:extLst>
                  <a:ext uri="{0D108BD9-81ED-4DB2-BD59-A6C34878D82A}">
                    <a16:rowId xmlns:a16="http://schemas.microsoft.com/office/drawing/2014/main" val="2417650545"/>
                  </a:ext>
                </a:extLst>
              </a:tr>
              <a:tr h="178942">
                <a:tc>
                  <a:txBody>
                    <a:bodyPr/>
                    <a:lstStyle/>
                    <a:p>
                      <a:endParaRPr lang="en-US" sz="900" b="1" dirty="0"/>
                    </a:p>
                  </a:txBody>
                  <a:tcPr/>
                </a:tc>
                <a:tc>
                  <a:txBody>
                    <a:bodyPr/>
                    <a:lstStyle/>
                    <a:p>
                      <a:r>
                        <a:rPr lang="en-US" sz="900" b="1" dirty="0"/>
                        <a:t>Hub</a:t>
                      </a:r>
                    </a:p>
                  </a:txBody>
                  <a:tcPr/>
                </a:tc>
                <a:tc>
                  <a:txBody>
                    <a:bodyPr/>
                    <a:lstStyle/>
                    <a:p>
                      <a:r>
                        <a:rPr lang="en-US" sz="900" b="1" dirty="0"/>
                        <a:t>Hub_brand.com</a:t>
                      </a:r>
                    </a:p>
                  </a:txBody>
                  <a:tcPr/>
                </a:tc>
                <a:extLst>
                  <a:ext uri="{0D108BD9-81ED-4DB2-BD59-A6C34878D82A}">
                    <a16:rowId xmlns:a16="http://schemas.microsoft.com/office/drawing/2014/main" val="2187628057"/>
                  </a:ext>
                </a:extLst>
              </a:tr>
              <a:tr h="178942">
                <a:tc>
                  <a:txBody>
                    <a:bodyPr/>
                    <a:lstStyle/>
                    <a:p>
                      <a:endParaRPr lang="en-US" sz="900" b="1" dirty="0"/>
                    </a:p>
                  </a:txBody>
                  <a:tcPr/>
                </a:tc>
                <a:tc>
                  <a:txBody>
                    <a:bodyPr/>
                    <a:lstStyle/>
                    <a:p>
                      <a:r>
                        <a:rPr lang="en-US" sz="900" b="1" dirty="0"/>
                        <a:t>Click Tracking</a:t>
                      </a:r>
                    </a:p>
                  </a:txBody>
                  <a:tcPr/>
                </a:tc>
                <a:tc>
                  <a:txBody>
                    <a:bodyPr/>
                    <a:lstStyle/>
                    <a:p>
                      <a:r>
                        <a:rPr lang="en-US" sz="900" b="1" dirty="0"/>
                        <a:t>XYZ.co</a:t>
                      </a:r>
                    </a:p>
                  </a:txBody>
                  <a:tcPr/>
                </a:tc>
                <a:extLst>
                  <a:ext uri="{0D108BD9-81ED-4DB2-BD59-A6C34878D82A}">
                    <a16:rowId xmlns:a16="http://schemas.microsoft.com/office/drawing/2014/main" val="3287092612"/>
                  </a:ext>
                </a:extLst>
              </a:tr>
              <a:tr h="178942">
                <a:tc>
                  <a:txBody>
                    <a:bodyPr/>
                    <a:lstStyle/>
                    <a:p>
                      <a:endParaRPr lang="en-US" sz="900" b="1" dirty="0"/>
                    </a:p>
                  </a:txBody>
                  <a:tcPr/>
                </a:tc>
                <a:tc>
                  <a:txBody>
                    <a:bodyPr/>
                    <a:lstStyle/>
                    <a:p>
                      <a:r>
                        <a:rPr lang="en-US" sz="900" b="1" dirty="0"/>
                        <a:t>Manychat (OPT)</a:t>
                      </a:r>
                    </a:p>
                  </a:txBody>
                  <a:tcPr/>
                </a:tc>
                <a:tc>
                  <a:txBody>
                    <a:bodyPr/>
                    <a:lstStyle/>
                    <a:p>
                      <a:r>
                        <a:rPr lang="en-US" sz="900" b="1" dirty="0"/>
                        <a:t>askXYZ    .com</a:t>
                      </a:r>
                    </a:p>
                  </a:txBody>
                  <a:tcPr/>
                </a:tc>
                <a:extLst>
                  <a:ext uri="{0D108BD9-81ED-4DB2-BD59-A6C34878D82A}">
                    <a16:rowId xmlns:a16="http://schemas.microsoft.com/office/drawing/2014/main" val="3677148425"/>
                  </a:ext>
                </a:extLst>
              </a:tr>
              <a:tr h="178942">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4119722667"/>
                  </a:ext>
                </a:extLst>
              </a:tr>
              <a:tr h="178942">
                <a:tc>
                  <a:txBody>
                    <a:bodyPr/>
                    <a:lstStyle/>
                    <a:p>
                      <a:r>
                        <a:rPr lang="en-US" sz="900" b="1" dirty="0"/>
                        <a:t>12</a:t>
                      </a:r>
                    </a:p>
                  </a:txBody>
                  <a:tcPr/>
                </a:tc>
                <a:tc>
                  <a:txBody>
                    <a:bodyPr/>
                    <a:lstStyle/>
                    <a:p>
                      <a:r>
                        <a:rPr lang="en-US" sz="900" b="1" dirty="0"/>
                        <a:t>Governance</a:t>
                      </a:r>
                    </a:p>
                  </a:txBody>
                  <a:tcPr/>
                </a:tc>
                <a:tc>
                  <a:txBody>
                    <a:bodyPr/>
                    <a:lstStyle/>
                    <a:p>
                      <a:endParaRPr lang="en-US" sz="900" b="1" dirty="0"/>
                    </a:p>
                  </a:txBody>
                  <a:tcPr/>
                </a:tc>
                <a:extLst>
                  <a:ext uri="{0D108BD9-81ED-4DB2-BD59-A6C34878D82A}">
                    <a16:rowId xmlns:a16="http://schemas.microsoft.com/office/drawing/2014/main" val="3436145304"/>
                  </a:ext>
                </a:extLst>
              </a:tr>
              <a:tr h="178942">
                <a:tc>
                  <a:txBody>
                    <a:bodyPr/>
                    <a:lstStyle/>
                    <a:p>
                      <a:endParaRPr lang="en-US" sz="900" b="1" dirty="0"/>
                    </a:p>
                  </a:txBody>
                  <a:tcPr/>
                </a:tc>
                <a:tc>
                  <a:txBody>
                    <a:bodyPr/>
                    <a:lstStyle/>
                    <a:p>
                      <a:r>
                        <a:rPr lang="en-US" sz="900" b="1" dirty="0"/>
                        <a:t>1 Wkly – innercircle</a:t>
                      </a:r>
                    </a:p>
                  </a:txBody>
                  <a:tcPr/>
                </a:tc>
                <a:tc>
                  <a:txBody>
                    <a:bodyPr/>
                    <a:lstStyle/>
                    <a:p>
                      <a:endParaRPr lang="en-US" sz="900" b="1" dirty="0"/>
                    </a:p>
                  </a:txBody>
                  <a:tcPr/>
                </a:tc>
                <a:extLst>
                  <a:ext uri="{0D108BD9-81ED-4DB2-BD59-A6C34878D82A}">
                    <a16:rowId xmlns:a16="http://schemas.microsoft.com/office/drawing/2014/main" val="4262652334"/>
                  </a:ext>
                </a:extLst>
              </a:tr>
              <a:tr h="178942">
                <a:tc>
                  <a:txBody>
                    <a:bodyPr/>
                    <a:lstStyle/>
                    <a:p>
                      <a:endParaRPr lang="en-US" sz="900" b="1" dirty="0"/>
                    </a:p>
                  </a:txBody>
                  <a:tcPr/>
                </a:tc>
                <a:tc>
                  <a:txBody>
                    <a:bodyPr/>
                    <a:lstStyle/>
                    <a:p>
                      <a:r>
                        <a:rPr lang="en-US" sz="900" b="1" dirty="0"/>
                        <a:t>1 </a:t>
                      </a:r>
                      <a:r>
                        <a:rPr lang="en-US" sz="900" b="1" dirty="0" err="1"/>
                        <a:t>Wkly</a:t>
                      </a:r>
                      <a:r>
                        <a:rPr lang="en-US" sz="900" b="1" dirty="0"/>
                        <a:t> – challenge / gamification</a:t>
                      </a:r>
                    </a:p>
                  </a:txBody>
                  <a:tcPr/>
                </a:tc>
                <a:tc>
                  <a:txBody>
                    <a:bodyPr/>
                    <a:lstStyle/>
                    <a:p>
                      <a:endParaRPr lang="en-US" sz="900" b="1" dirty="0"/>
                    </a:p>
                  </a:txBody>
                  <a:tcPr/>
                </a:tc>
                <a:extLst>
                  <a:ext uri="{0D108BD9-81ED-4DB2-BD59-A6C34878D82A}">
                    <a16:rowId xmlns:a16="http://schemas.microsoft.com/office/drawing/2014/main" val="1793601103"/>
                  </a:ext>
                </a:extLst>
              </a:tr>
              <a:tr h="178942">
                <a:tc>
                  <a:txBody>
                    <a:bodyPr/>
                    <a:lstStyle/>
                    <a:p>
                      <a:endParaRPr lang="en-US" sz="900" b="1" dirty="0"/>
                    </a:p>
                  </a:txBody>
                  <a:tcPr/>
                </a:tc>
                <a:tc>
                  <a:txBody>
                    <a:bodyPr/>
                    <a:lstStyle/>
                    <a:p>
                      <a:endParaRPr lang="en-US" sz="900" b="1" dirty="0"/>
                    </a:p>
                  </a:txBody>
                  <a:tcPr/>
                </a:tc>
                <a:tc>
                  <a:txBody>
                    <a:bodyPr/>
                    <a:lstStyle/>
                    <a:p>
                      <a:endParaRPr lang="en-US" sz="900" b="1" dirty="0"/>
                    </a:p>
                  </a:txBody>
                  <a:tcPr/>
                </a:tc>
                <a:extLst>
                  <a:ext uri="{0D108BD9-81ED-4DB2-BD59-A6C34878D82A}">
                    <a16:rowId xmlns:a16="http://schemas.microsoft.com/office/drawing/2014/main" val="3761877436"/>
                  </a:ext>
                </a:extLst>
              </a:tr>
              <a:tr h="178942">
                <a:tc>
                  <a:txBody>
                    <a:bodyPr/>
                    <a:lstStyle/>
                    <a:p>
                      <a:r>
                        <a:rPr lang="en-US" sz="900" b="1" dirty="0"/>
                        <a:t>13</a:t>
                      </a:r>
                    </a:p>
                  </a:txBody>
                  <a:tcPr/>
                </a:tc>
                <a:tc>
                  <a:txBody>
                    <a:bodyPr/>
                    <a:lstStyle/>
                    <a:p>
                      <a:r>
                        <a:rPr lang="en-US" sz="900" b="1" dirty="0"/>
                        <a:t>Philanthrophy</a:t>
                      </a:r>
                    </a:p>
                  </a:txBody>
                  <a:tcPr/>
                </a:tc>
                <a:tc>
                  <a:txBody>
                    <a:bodyPr/>
                    <a:lstStyle/>
                    <a:p>
                      <a:endParaRPr lang="en-US" sz="900" b="1" dirty="0"/>
                    </a:p>
                  </a:txBody>
                  <a:tcPr/>
                </a:tc>
                <a:extLst>
                  <a:ext uri="{0D108BD9-81ED-4DB2-BD59-A6C34878D82A}">
                    <a16:rowId xmlns:a16="http://schemas.microsoft.com/office/drawing/2014/main" val="843392873"/>
                  </a:ext>
                </a:extLst>
              </a:tr>
              <a:tr h="178942">
                <a:tc>
                  <a:txBody>
                    <a:bodyPr/>
                    <a:lstStyle/>
                    <a:p>
                      <a:endParaRPr lang="en-US" sz="900" b="1" dirty="0"/>
                    </a:p>
                  </a:txBody>
                  <a:tcPr/>
                </a:tc>
                <a:tc>
                  <a:txBody>
                    <a:bodyPr/>
                    <a:lstStyle/>
                    <a:p>
                      <a:r>
                        <a:rPr lang="en-US" sz="900" b="1" dirty="0"/>
                        <a:t>Charity</a:t>
                      </a:r>
                    </a:p>
                  </a:txBody>
                  <a:tcPr/>
                </a:tc>
                <a:tc>
                  <a:txBody>
                    <a:bodyPr/>
                    <a:lstStyle/>
                    <a:p>
                      <a:endParaRPr lang="en-US" sz="900" b="1" dirty="0"/>
                    </a:p>
                  </a:txBody>
                  <a:tcPr/>
                </a:tc>
                <a:extLst>
                  <a:ext uri="{0D108BD9-81ED-4DB2-BD59-A6C34878D82A}">
                    <a16:rowId xmlns:a16="http://schemas.microsoft.com/office/drawing/2014/main" val="3775643766"/>
                  </a:ext>
                </a:extLst>
              </a:tr>
            </a:tbl>
          </a:graphicData>
        </a:graphic>
      </p:graphicFrame>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52BCD7A-CD10-61CF-7A89-27DF6C3229DC}"/>
              </a:ext>
            </a:extLst>
          </p:cNvPr>
          <p:cNvSpPr txBox="1"/>
          <p:nvPr/>
        </p:nvSpPr>
        <p:spPr>
          <a:xfrm>
            <a:off x="1846947" y="798885"/>
            <a:ext cx="5521519"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 : </a:t>
            </a:r>
            <a:r>
              <a:rPr lang="en-US" sz="1800" dirty="0">
                <a:solidFill>
                  <a:schemeClr val="accent4"/>
                </a:solidFill>
                <a:latin typeface="Arial" panose="020B0604020202020204" pitchFamily="34" charset="0"/>
                <a:cs typeface="Arial" panose="020B0604020202020204" pitchFamily="34" charset="0"/>
              </a:rPr>
              <a:t>HOMEWORK BUSINESS TEMPLATE</a:t>
            </a:r>
            <a:r>
              <a:rPr lang="en-US" sz="1800" dirty="0">
                <a:solidFill>
                  <a:schemeClr val="bg1">
                    <a:lumMod val="65000"/>
                  </a:schemeClr>
                </a:solidFill>
                <a:latin typeface="Copperplate Gothic Bold" panose="020E0705020206020404" pitchFamily="34" charset="0"/>
              </a:rPr>
              <a:t> </a:t>
            </a:r>
            <a:endParaRPr lang="en-US" dirty="0"/>
          </a:p>
        </p:txBody>
      </p:sp>
      <p:sp>
        <p:nvSpPr>
          <p:cNvPr id="3" name="TextBox 2">
            <a:extLst>
              <a:ext uri="{FF2B5EF4-FFF2-40B4-BE49-F238E27FC236}">
                <a16:creationId xmlns:a16="http://schemas.microsoft.com/office/drawing/2014/main" id="{55D1FDB4-DADF-F0F3-6AFD-02DD6A09A8F8}"/>
              </a:ext>
            </a:extLst>
          </p:cNvPr>
          <p:cNvSpPr txBox="1"/>
          <p:nvPr/>
        </p:nvSpPr>
        <p:spPr>
          <a:xfrm>
            <a:off x="31842" y="3417859"/>
            <a:ext cx="2154034" cy="969496"/>
          </a:xfrm>
          <a:prstGeom prst="rect">
            <a:avLst/>
          </a:prstGeom>
          <a:noFill/>
        </p:spPr>
        <p:txBody>
          <a:bodyPr wrap="square">
            <a:spAutoFit/>
          </a:bodyPr>
          <a:lstStyle/>
          <a:p>
            <a:r>
              <a:rPr lang="en-US" sz="1200" dirty="0"/>
              <a:t>10 steps for becoming a focused expert in the digital age: Niche to Positioning :</a:t>
            </a:r>
            <a:br>
              <a:rPr lang="en-US" sz="1200" dirty="0"/>
            </a:br>
            <a:r>
              <a:rPr lang="en-US" sz="1200" dirty="0"/>
              <a:t> </a:t>
            </a:r>
            <a:br>
              <a:rPr lang="en-US" sz="1200" dirty="0"/>
            </a:br>
            <a:r>
              <a:rPr lang="en-US" sz="900" dirty="0"/>
              <a:t>RISE1_FOCUSED EXPERT_Playbook.pdf</a:t>
            </a:r>
            <a:endParaRPr lang="en-US" sz="1200" dirty="0"/>
          </a:p>
        </p:txBody>
      </p:sp>
      <p:sp>
        <p:nvSpPr>
          <p:cNvPr id="13" name="Rectangle: Rounded Corners 12">
            <a:extLst>
              <a:ext uri="{FF2B5EF4-FFF2-40B4-BE49-F238E27FC236}">
                <a16:creationId xmlns:a16="http://schemas.microsoft.com/office/drawing/2014/main" id="{B811EC02-C776-520B-0930-932716B0DDF9}"/>
              </a:ext>
            </a:extLst>
          </p:cNvPr>
          <p:cNvSpPr/>
          <p:nvPr/>
        </p:nvSpPr>
        <p:spPr>
          <a:xfrm>
            <a:off x="377954" y="2837358"/>
            <a:ext cx="1461810" cy="51199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a:t>
            </a:r>
          </a:p>
        </p:txBody>
      </p:sp>
      <p:sp>
        <p:nvSpPr>
          <p:cNvPr id="15" name="Rectangle: Rounded Corners 14">
            <a:extLst>
              <a:ext uri="{FF2B5EF4-FFF2-40B4-BE49-F238E27FC236}">
                <a16:creationId xmlns:a16="http://schemas.microsoft.com/office/drawing/2014/main" id="{76090277-86BA-5AE2-3D93-1CD91B639807}"/>
              </a:ext>
            </a:extLst>
          </p:cNvPr>
          <p:cNvSpPr/>
          <p:nvPr/>
        </p:nvSpPr>
        <p:spPr>
          <a:xfrm>
            <a:off x="31842" y="2663301"/>
            <a:ext cx="2056740" cy="187318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686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931CE9-4064-E4F5-D378-129BDADADE73}"/>
              </a:ext>
            </a:extLst>
          </p:cNvPr>
          <p:cNvSpPr/>
          <p:nvPr/>
        </p:nvSpPr>
        <p:spPr>
          <a:xfrm>
            <a:off x="4724483" y="2576717"/>
            <a:ext cx="2476705"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SAMPLE</a:t>
            </a:r>
          </a:p>
        </p:txBody>
      </p:sp>
    </p:spTree>
    <p:extLst>
      <p:ext uri="{BB962C8B-B14F-4D97-AF65-F5344CB8AC3E}">
        <p14:creationId xmlns:p14="http://schemas.microsoft.com/office/powerpoint/2010/main" val="7984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INTRODUCTION</a:t>
            </a:r>
          </a:p>
          <a:p>
            <a:pPr algn="r"/>
            <a:r>
              <a:rPr lang="en-US" sz="1600" dirty="0">
                <a:solidFill>
                  <a:schemeClr val="bg1">
                    <a:lumMod val="65000"/>
                  </a:schemeClr>
                </a:solidFill>
                <a:latin typeface="Copperplate Gothic Bold" panose="020E0705020206020404" pitchFamily="34" charset="0"/>
              </a:rPr>
              <a:t>INTRODUCTION</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6CE59C0-F86B-5339-BB9D-9E96D0463744}"/>
              </a:ext>
            </a:extLst>
          </p:cNvPr>
          <p:cNvSpPr txBox="1"/>
          <p:nvPr/>
        </p:nvSpPr>
        <p:spPr>
          <a:xfrm>
            <a:off x="3693454" y="1833354"/>
            <a:ext cx="5468302" cy="3754874"/>
          </a:xfrm>
          <a:prstGeom prst="rect">
            <a:avLst/>
          </a:prstGeom>
          <a:noFill/>
        </p:spPr>
        <p:txBody>
          <a:bodyPr wrap="square">
            <a:spAutoFit/>
          </a:bodyPr>
          <a:lstStyle/>
          <a:p>
            <a:endParaRPr lang="en-US" sz="1400" b="1" i="0" dirty="0">
              <a:solidFill>
                <a:srgbClr val="35495E"/>
              </a:solidFill>
              <a:effectLst/>
              <a:latin typeface="Montserrat" panose="00000500000000000000" pitchFamily="2" charset="0"/>
            </a:endParaRPr>
          </a:p>
          <a:p>
            <a:pPr marL="285750" indent="-285750">
              <a:lnSpc>
                <a:spcPct val="200000"/>
              </a:lnSpc>
              <a:buFont typeface="Arial" panose="020B0604020202020204" pitchFamily="34" charset="0"/>
              <a:buChar char="•"/>
            </a:pPr>
            <a:r>
              <a:rPr lang="en-US" sz="1400" b="1" i="0" dirty="0">
                <a:solidFill>
                  <a:srgbClr val="35495E"/>
                </a:solidFill>
                <a:effectLst/>
                <a:latin typeface="Montserrat" panose="00000500000000000000" pitchFamily="2" charset="0"/>
              </a:rPr>
              <a:t>INTRODUCTION</a:t>
            </a:r>
          </a:p>
          <a:p>
            <a:pPr marL="285750" indent="-285750">
              <a:lnSpc>
                <a:spcPct val="200000"/>
              </a:lnSpc>
              <a:buFont typeface="Arial" panose="020B0604020202020204" pitchFamily="34" charset="0"/>
              <a:buChar char="•"/>
            </a:pPr>
            <a:r>
              <a:rPr lang="en-US" sz="1400" b="1" dirty="0">
                <a:solidFill>
                  <a:srgbClr val="35495E"/>
                </a:solidFill>
                <a:latin typeface="Montserrat" panose="00000500000000000000" pitchFamily="2" charset="0"/>
              </a:rPr>
              <a:t>SOUL LLP</a:t>
            </a:r>
          </a:p>
          <a:p>
            <a:pPr marL="285750" indent="-285750">
              <a:lnSpc>
                <a:spcPct val="200000"/>
              </a:lnSpc>
              <a:buFont typeface="Arial" panose="020B0604020202020204" pitchFamily="34" charset="0"/>
              <a:buChar char="•"/>
            </a:pPr>
            <a:r>
              <a:rPr lang="en-US" sz="1400" b="1" dirty="0">
                <a:solidFill>
                  <a:srgbClr val="35495E"/>
                </a:solidFill>
                <a:latin typeface="Montserrat" panose="00000500000000000000" pitchFamily="2" charset="0"/>
              </a:rPr>
              <a:t>LINKS :</a:t>
            </a:r>
          </a:p>
          <a:p>
            <a:pPr marL="742950" lvl="1" indent="-285750">
              <a:lnSpc>
                <a:spcPct val="200000"/>
              </a:lnSpc>
              <a:buFont typeface="Arial" panose="020B0604020202020204" pitchFamily="34" charset="0"/>
              <a:buChar char="•"/>
            </a:pPr>
            <a:r>
              <a:rPr lang="en-US" sz="1400" b="1" dirty="0">
                <a:solidFill>
                  <a:srgbClr val="35495E"/>
                </a:solidFill>
                <a:latin typeface="Montserrat" panose="00000500000000000000" pitchFamily="2" charset="0"/>
              </a:rPr>
              <a:t>jasvirsinghnagi.com</a:t>
            </a:r>
          </a:p>
          <a:p>
            <a:pPr marL="742950" lvl="1" indent="-285750">
              <a:lnSpc>
                <a:spcPct val="200000"/>
              </a:lnSpc>
              <a:buFont typeface="Arial" panose="020B0604020202020204" pitchFamily="34" charset="0"/>
              <a:buChar char="•"/>
            </a:pPr>
            <a:r>
              <a:rPr lang="en-US" sz="1400" b="1" dirty="0">
                <a:solidFill>
                  <a:srgbClr val="35495E"/>
                </a:solidFill>
                <a:latin typeface="Montserrat" panose="00000500000000000000" pitchFamily="2" charset="0"/>
              </a:rPr>
              <a:t>SOULLLP.com</a:t>
            </a:r>
          </a:p>
          <a:p>
            <a:pPr marL="742950" lvl="1" indent="-285750">
              <a:lnSpc>
                <a:spcPct val="200000"/>
              </a:lnSpc>
              <a:buFont typeface="Arial" panose="020B0604020202020204" pitchFamily="34" charset="0"/>
              <a:buChar char="•"/>
            </a:pPr>
            <a:r>
              <a:rPr lang="en-US" sz="1400" b="1" dirty="0">
                <a:solidFill>
                  <a:srgbClr val="35495E"/>
                </a:solidFill>
                <a:latin typeface="Montserrat" panose="00000500000000000000" pitchFamily="2" charset="0"/>
              </a:rPr>
              <a:t>risedigitalhub.com</a:t>
            </a:r>
          </a:p>
          <a:p>
            <a:pPr marL="285750" indent="-285750">
              <a:lnSpc>
                <a:spcPct val="200000"/>
              </a:lnSpc>
              <a:buFont typeface="Arial" panose="020B0604020202020204" pitchFamily="34" charset="0"/>
              <a:buChar char="•"/>
            </a:pPr>
            <a:r>
              <a:rPr lang="en-US" sz="1400" b="1" dirty="0">
                <a:solidFill>
                  <a:srgbClr val="35495E"/>
                </a:solidFill>
                <a:latin typeface="Montserrat" panose="00000500000000000000" pitchFamily="2" charset="0"/>
              </a:rPr>
              <a:t>Quick Intro to RISEUP</a:t>
            </a:r>
          </a:p>
          <a:p>
            <a:endParaRPr lang="en-US" sz="1400" b="1" i="0" dirty="0">
              <a:solidFill>
                <a:srgbClr val="35495E"/>
              </a:solidFill>
              <a:effectLst/>
              <a:latin typeface="Montserrat" panose="00000500000000000000" pitchFamily="2" charset="0"/>
            </a:endParaRPr>
          </a:p>
          <a:p>
            <a:endParaRPr lang="en-US" sz="1400" b="0" i="0" dirty="0">
              <a:solidFill>
                <a:srgbClr val="111111"/>
              </a:solidFill>
              <a:effectLst/>
              <a:latin typeface="SourceSansPro"/>
            </a:endParaRPr>
          </a:p>
        </p:txBody>
      </p:sp>
      <p:sp>
        <p:nvSpPr>
          <p:cNvPr id="2" name="TextBox 1">
            <a:extLst>
              <a:ext uri="{FF2B5EF4-FFF2-40B4-BE49-F238E27FC236}">
                <a16:creationId xmlns:a16="http://schemas.microsoft.com/office/drawing/2014/main" id="{59A66229-11B2-26BD-5F00-C876364D50BD}"/>
              </a:ext>
            </a:extLst>
          </p:cNvPr>
          <p:cNvSpPr txBox="1"/>
          <p:nvPr/>
        </p:nvSpPr>
        <p:spPr>
          <a:xfrm>
            <a:off x="8948436" y="1415213"/>
            <a:ext cx="3165931" cy="523220"/>
          </a:xfrm>
          <a:prstGeom prst="rect">
            <a:avLst/>
          </a:prstGeom>
          <a:noFill/>
        </p:spPr>
        <p:txBody>
          <a:bodyPr wrap="none" rtlCol="0">
            <a:spAutoFit/>
          </a:bodyPr>
          <a:lstStyle/>
          <a:p>
            <a:r>
              <a:rPr lang="en-US" sz="1400" dirty="0"/>
              <a:t>104 $Bn Industry – 50 </a:t>
            </a:r>
            <a:r>
              <a:rPr lang="en-US" sz="1400" dirty="0" err="1"/>
              <a:t>mn</a:t>
            </a:r>
            <a:r>
              <a:rPr lang="en-US" sz="1400" dirty="0"/>
              <a:t> creators</a:t>
            </a:r>
          </a:p>
          <a:p>
            <a:r>
              <a:rPr lang="en-US" sz="1400" dirty="0"/>
              <a:t>Global Knowledge Mkt - $ 1.1 Tn by 2026</a:t>
            </a:r>
          </a:p>
        </p:txBody>
      </p:sp>
      <p:grpSp>
        <p:nvGrpSpPr>
          <p:cNvPr id="10" name="Group 9">
            <a:extLst>
              <a:ext uri="{FF2B5EF4-FFF2-40B4-BE49-F238E27FC236}">
                <a16:creationId xmlns:a16="http://schemas.microsoft.com/office/drawing/2014/main" id="{8DBB8B4B-C176-7D3E-F079-28DD8FE98682}"/>
              </a:ext>
            </a:extLst>
          </p:cNvPr>
          <p:cNvGrpSpPr/>
          <p:nvPr/>
        </p:nvGrpSpPr>
        <p:grpSpPr>
          <a:xfrm>
            <a:off x="10326443" y="3019126"/>
            <a:ext cx="1415237" cy="1364196"/>
            <a:chOff x="8325644" y="2064804"/>
            <a:chExt cx="2734169" cy="2635561"/>
          </a:xfrm>
        </p:grpSpPr>
        <p:pic>
          <p:nvPicPr>
            <p:cNvPr id="4" name="Picture 3">
              <a:extLst>
                <a:ext uri="{FF2B5EF4-FFF2-40B4-BE49-F238E27FC236}">
                  <a16:creationId xmlns:a16="http://schemas.microsoft.com/office/drawing/2014/main" id="{BD0E5E8E-8A69-CF70-4739-3DBFEF240DB3}"/>
                </a:ext>
              </a:extLst>
            </p:cNvPr>
            <p:cNvPicPr>
              <a:picLocks noChangeAspect="1"/>
            </p:cNvPicPr>
            <p:nvPr/>
          </p:nvPicPr>
          <p:blipFill>
            <a:blip r:embed="rId5">
              <a:alphaModFix amt="35000"/>
              <a:extLst>
                <a:ext uri="{BEBA8EAE-BF5A-486C-A8C5-ECC9F3942E4B}">
                  <a14:imgProps xmlns:a14="http://schemas.microsoft.com/office/drawing/2010/main">
                    <a14:imgLayer r:embed="rId6">
                      <a14:imgEffect>
                        <a14:backgroundRemoval t="8765" b="89243" l="8209" r="89552">
                          <a14:foregroundMark x1="40299" y1="58964" x2="70522" y2="70518"/>
                          <a14:foregroundMark x1="70522" y1="70518" x2="95896" y2="93227"/>
                          <a14:foregroundMark x1="95896" y1="93227" x2="47761" y2="98008"/>
                          <a14:foregroundMark x1="47761" y1="98008" x2="8209" y2="84861"/>
                          <a14:foregroundMark x1="8209" y1="84861" x2="37687" y2="67331"/>
                          <a14:foregroundMark x1="37687" y1="67331" x2="38060" y2="61355"/>
                          <a14:foregroundMark x1="60821" y1="15538" x2="61940" y2="14343"/>
                          <a14:foregroundMark x1="53358" y1="21514" x2="59701" y2="23904"/>
                          <a14:foregroundMark x1="44403" y1="9960" x2="66045" y2="8765"/>
                          <a14:foregroundMark x1="70522" y1="9163" x2="40299" y2="15538"/>
                          <a14:backgroundMark x1="69403" y1="6773" x2="68895" y2="6773"/>
                          <a14:backgroundMark x1="98203" y1="91076" x2="99627" y2="92032"/>
                          <a14:backgroundMark x1="23902" y1="96306" x2="14925" y2="96813"/>
                          <a14:backgroundMark x1="99627" y1="92032" x2="97019" y2="92179"/>
                          <a14:backgroundMark x1="14925" y1="96813" x2="14925" y2="96813"/>
                        </a14:backgroundRemoval>
                      </a14:imgEffect>
                      <a14:imgEffect>
                        <a14:artisticPhotocopy/>
                      </a14:imgEffect>
                    </a14:imgLayer>
                  </a14:imgProps>
                </a:ext>
                <a:ext uri="{28A0092B-C50C-407E-A947-70E740481C1C}">
                  <a14:useLocalDpi xmlns:a14="http://schemas.microsoft.com/office/drawing/2010/main" val="0"/>
                </a:ext>
              </a:extLst>
            </a:blip>
            <a:stretch>
              <a:fillRect/>
            </a:stretch>
          </p:blipFill>
          <p:spPr>
            <a:xfrm>
              <a:off x="8325644" y="2246250"/>
              <a:ext cx="2620331" cy="2454115"/>
            </a:xfrm>
            <a:prstGeom prst="rect">
              <a:avLst/>
            </a:prstGeom>
          </p:spPr>
        </p:pic>
        <p:pic>
          <p:nvPicPr>
            <p:cNvPr id="9" name="Picture 8" descr="Cartoon bee with pencil">
              <a:extLst>
                <a:ext uri="{FF2B5EF4-FFF2-40B4-BE49-F238E27FC236}">
                  <a16:creationId xmlns:a16="http://schemas.microsoft.com/office/drawing/2014/main" id="{70A0E14E-9A28-841B-C940-735FE22FF8FA}"/>
                </a:ext>
              </a:extLst>
            </p:cNvPr>
            <p:cNvPicPr>
              <a:picLocks noChangeAspect="1"/>
            </p:cNvPicPr>
            <p:nvPr/>
          </p:nvPicPr>
          <p:blipFill>
            <a:blip r:embed="rId7">
              <a:alphaModFix amt="70000"/>
              <a:extLst>
                <a:ext uri="{28A0092B-C50C-407E-A947-70E740481C1C}">
                  <a14:useLocalDpi xmlns:a14="http://schemas.microsoft.com/office/drawing/2010/main" val="0"/>
                </a:ext>
              </a:extLst>
            </a:blip>
            <a:stretch>
              <a:fillRect/>
            </a:stretch>
          </p:blipFill>
          <p:spPr>
            <a:xfrm>
              <a:off x="8721614" y="2064804"/>
              <a:ext cx="2338199" cy="2509765"/>
            </a:xfrm>
            <a:prstGeom prst="rect">
              <a:avLst/>
            </a:prstGeom>
          </p:spPr>
        </p:pic>
      </p:grpSp>
      <p:pic>
        <p:nvPicPr>
          <p:cNvPr id="5" name="Picture 4" descr="Shape&#10;&#10;Description automatically generated with medium confidence">
            <a:extLst>
              <a:ext uri="{FF2B5EF4-FFF2-40B4-BE49-F238E27FC236}">
                <a16:creationId xmlns:a16="http://schemas.microsoft.com/office/drawing/2014/main" id="{DDB1FB9C-19C0-2DE3-1BD2-61B5DC76E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132" y="4198824"/>
            <a:ext cx="2046235" cy="613581"/>
          </a:xfrm>
          <a:prstGeom prst="rect">
            <a:avLst/>
          </a:prstGeom>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EF107F9F-B430-57DE-8EFA-5E36E9684710}"/>
              </a:ext>
            </a:extLst>
          </p:cNvPr>
          <p:cNvGrpSpPr/>
          <p:nvPr/>
        </p:nvGrpSpPr>
        <p:grpSpPr>
          <a:xfrm>
            <a:off x="6427605" y="4198824"/>
            <a:ext cx="668135" cy="668135"/>
            <a:chOff x="7528862" y="4738366"/>
            <a:chExt cx="1248126" cy="1248126"/>
          </a:xfrm>
        </p:grpSpPr>
        <p:pic>
          <p:nvPicPr>
            <p:cNvPr id="6" name="Picture 5" descr="A picture containing company name&#10;&#10;Description automatically generated">
              <a:extLst>
                <a:ext uri="{FF2B5EF4-FFF2-40B4-BE49-F238E27FC236}">
                  <a16:creationId xmlns:a16="http://schemas.microsoft.com/office/drawing/2014/main" id="{9069A51B-B2A6-1302-6DD9-C048B11CA002}"/>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7528862" y="4738366"/>
              <a:ext cx="1248126" cy="1248126"/>
            </a:xfrm>
            <a:prstGeom prst="ellipse">
              <a:avLst/>
            </a:prstGeom>
            <a:ln>
              <a:noFill/>
            </a:ln>
            <a:effectLst>
              <a:softEdge rad="112500"/>
            </a:effectLst>
          </p:spPr>
        </p:pic>
        <p:sp>
          <p:nvSpPr>
            <p:cNvPr id="7" name="Rectangle 6">
              <a:extLst>
                <a:ext uri="{FF2B5EF4-FFF2-40B4-BE49-F238E27FC236}">
                  <a16:creationId xmlns:a16="http://schemas.microsoft.com/office/drawing/2014/main" id="{07BCAB80-9F50-84B4-8F5A-1E1C78704433}"/>
                </a:ext>
              </a:extLst>
            </p:cNvPr>
            <p:cNvSpPr/>
            <p:nvPr/>
          </p:nvSpPr>
          <p:spPr>
            <a:xfrm>
              <a:off x="7661084" y="4872913"/>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400" b="1" dirty="0">
                  <a:ln w="0"/>
                  <a:latin typeface="Arial" panose="020B0604020202020204" pitchFamily="34" charset="0"/>
                  <a:cs typeface="Arial" panose="020B0604020202020204" pitchFamily="34" charset="0"/>
                </a:rPr>
                <a:t>DIGITAL</a:t>
              </a:r>
              <a:r>
                <a:rPr lang="en-US" sz="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 b="1" dirty="0">
                  <a:ln w="0"/>
                  <a:latin typeface="Arial" panose="020B0604020202020204" pitchFamily="34" charset="0"/>
                  <a:cs typeface="Arial" panose="020B0604020202020204" pitchFamily="34" charset="0"/>
                </a:rPr>
                <a:t>BUSINESS</a:t>
              </a:r>
              <a:r>
                <a:rPr lang="en-US" sz="4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 b="1" dirty="0">
                  <a:ln w="0"/>
                  <a:latin typeface="Arial" panose="020B0604020202020204" pitchFamily="34" charset="0"/>
                  <a:cs typeface="Arial" panose="020B0604020202020204" pitchFamily="34" charset="0"/>
                </a:rPr>
                <a:t>HUB</a:t>
              </a:r>
              <a:endParaRPr lang="en-US" sz="400" b="1" cap="none" spc="0" dirty="0">
                <a:ln w="0"/>
                <a:solidFill>
                  <a:schemeClr val="tx1"/>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E9B12335-6108-D302-717C-6430C05015B4}"/>
              </a:ext>
            </a:extLst>
          </p:cNvPr>
          <p:cNvPicPr>
            <a:picLocks noChangeAspect="1"/>
          </p:cNvPicPr>
          <p:nvPr/>
        </p:nvPicPr>
        <p:blipFill>
          <a:blip r:embed="rId8"/>
          <a:stretch>
            <a:fillRect/>
          </a:stretch>
        </p:blipFill>
        <p:spPr>
          <a:xfrm>
            <a:off x="2929114" y="3876746"/>
            <a:ext cx="1233319" cy="460837"/>
          </a:xfrm>
          <a:prstGeom prst="rect">
            <a:avLst/>
          </a:prstGeom>
        </p:spPr>
      </p:pic>
    </p:spTree>
    <p:extLst>
      <p:ext uri="{BB962C8B-B14F-4D97-AF65-F5344CB8AC3E}">
        <p14:creationId xmlns:p14="http://schemas.microsoft.com/office/powerpoint/2010/main" val="37796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1_2</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2 – FINALIZING THE MILLIONAIRE NICHE IDEA</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4842508"/>
            <a:ext cx="3433784" cy="1754326"/>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CATEGORISE</a:t>
            </a:r>
          </a:p>
          <a:p>
            <a:pPr marL="285750" indent="-285750">
              <a:buFont typeface="Arial" panose="020B0604020202020204" pitchFamily="34" charset="0"/>
              <a:buChar char="•"/>
            </a:pPr>
            <a:r>
              <a:rPr lang="en-US" dirty="0">
                <a:solidFill>
                  <a:schemeClr val="accent2"/>
                </a:solidFill>
              </a:rPr>
              <a:t>SKILL</a:t>
            </a:r>
          </a:p>
          <a:p>
            <a:pPr marL="285750" indent="-285750">
              <a:buFont typeface="Arial" panose="020B0604020202020204" pitchFamily="34" charset="0"/>
              <a:buChar char="•"/>
            </a:pPr>
            <a:r>
              <a:rPr lang="en-US" dirty="0">
                <a:solidFill>
                  <a:schemeClr val="accent2"/>
                </a:solidFill>
              </a:rPr>
              <a:t>NICHE SELECTION </a:t>
            </a:r>
          </a:p>
          <a:p>
            <a:pPr marL="285750" indent="-285750">
              <a:buFont typeface="Arial" panose="020B0604020202020204" pitchFamily="34" charset="0"/>
              <a:buChar char="•"/>
            </a:pPr>
            <a:r>
              <a:rPr lang="en-US" dirty="0">
                <a:solidFill>
                  <a:schemeClr val="accent2"/>
                </a:solidFill>
              </a:rPr>
              <a:t>DESIGN THINKING OVERVIEW </a:t>
            </a:r>
          </a:p>
          <a:p>
            <a:pPr marL="285750" indent="-285750">
              <a:buFont typeface="Arial" panose="020B0604020202020204" pitchFamily="34" charset="0"/>
              <a:buChar char="•"/>
            </a:pPr>
            <a:r>
              <a:rPr lang="en-US" dirty="0">
                <a:solidFill>
                  <a:schemeClr val="accent2"/>
                </a:solidFill>
              </a:rPr>
              <a:t>MARKET VALIDATION</a:t>
            </a:r>
          </a:p>
          <a:p>
            <a:pPr marL="285750" indent="-285750">
              <a:buFont typeface="Arial" panose="020B0604020202020204" pitchFamily="34" charset="0"/>
              <a:buChar char="•"/>
            </a:pPr>
            <a:r>
              <a:rPr lang="en-US" dirty="0">
                <a:solidFill>
                  <a:schemeClr val="accent2"/>
                </a:solidFill>
              </a:rPr>
              <a:t>PERSONAL BRAND</a:t>
            </a:r>
          </a:p>
        </p:txBody>
      </p:sp>
      <p:sp>
        <p:nvSpPr>
          <p:cNvPr id="6" name="TextBox 5">
            <a:extLst>
              <a:ext uri="{FF2B5EF4-FFF2-40B4-BE49-F238E27FC236}">
                <a16:creationId xmlns:a16="http://schemas.microsoft.com/office/drawing/2014/main" id="{07D7DC01-E085-D237-E849-5E35323066D3}"/>
              </a:ext>
            </a:extLst>
          </p:cNvPr>
          <p:cNvSpPr txBox="1"/>
          <p:nvPr/>
        </p:nvSpPr>
        <p:spPr>
          <a:xfrm>
            <a:off x="3924321" y="3325297"/>
            <a:ext cx="4438443" cy="369332"/>
          </a:xfrm>
          <a:prstGeom prst="rect">
            <a:avLst/>
          </a:prstGeom>
          <a:noFill/>
        </p:spPr>
        <p:txBody>
          <a:bodyPr wrap="square">
            <a:spAutoFit/>
          </a:bodyPr>
          <a:lstStyle/>
          <a:p>
            <a:r>
              <a:rPr lang="en-US" dirty="0">
                <a:solidFill>
                  <a:schemeClr val="accent2"/>
                </a:solidFill>
              </a:rPr>
              <a:t>SKILL | NICHE | MARKET | PERSONAL BRAND</a:t>
            </a:r>
          </a:p>
        </p:txBody>
      </p:sp>
    </p:spTree>
    <p:extLst>
      <p:ext uri="{BB962C8B-B14F-4D97-AF65-F5344CB8AC3E}">
        <p14:creationId xmlns:p14="http://schemas.microsoft.com/office/powerpoint/2010/main" val="193873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CATEGORIZE YOURSELF</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MARKET | PERSONAL BRAND</a:t>
            </a:r>
          </a:p>
          <a:p>
            <a:endParaRPr lang="en-US" dirty="0"/>
          </a:p>
        </p:txBody>
      </p:sp>
      <p:graphicFrame>
        <p:nvGraphicFramePr>
          <p:cNvPr id="21" name="Table 22">
            <a:extLst>
              <a:ext uri="{FF2B5EF4-FFF2-40B4-BE49-F238E27FC236}">
                <a16:creationId xmlns:a16="http://schemas.microsoft.com/office/drawing/2014/main" id="{0A846D3C-7C3E-608E-4287-0E31145E90EE}"/>
              </a:ext>
            </a:extLst>
          </p:cNvPr>
          <p:cNvGraphicFramePr>
            <a:graphicFrameLocks noGrp="1"/>
          </p:cNvGraphicFramePr>
          <p:nvPr/>
        </p:nvGraphicFramePr>
        <p:xfrm>
          <a:off x="2051132" y="1424114"/>
          <a:ext cx="8282476" cy="4502217"/>
        </p:xfrm>
        <a:graphic>
          <a:graphicData uri="http://schemas.openxmlformats.org/drawingml/2006/table">
            <a:tbl>
              <a:tblPr firstRow="1" firstCol="1" bandRow="1">
                <a:tableStyleId>{5C22544A-7EE6-4342-B048-85BDC9FD1C3A}</a:tableStyleId>
              </a:tblPr>
              <a:tblGrid>
                <a:gridCol w="2242768">
                  <a:extLst>
                    <a:ext uri="{9D8B030D-6E8A-4147-A177-3AD203B41FA5}">
                      <a16:colId xmlns:a16="http://schemas.microsoft.com/office/drawing/2014/main" val="2875250112"/>
                    </a:ext>
                  </a:extLst>
                </a:gridCol>
                <a:gridCol w="2013236">
                  <a:extLst>
                    <a:ext uri="{9D8B030D-6E8A-4147-A177-3AD203B41FA5}">
                      <a16:colId xmlns:a16="http://schemas.microsoft.com/office/drawing/2014/main" val="3934969021"/>
                    </a:ext>
                  </a:extLst>
                </a:gridCol>
                <a:gridCol w="2013236">
                  <a:extLst>
                    <a:ext uri="{9D8B030D-6E8A-4147-A177-3AD203B41FA5}">
                      <a16:colId xmlns:a16="http://schemas.microsoft.com/office/drawing/2014/main" val="3782864857"/>
                    </a:ext>
                  </a:extLst>
                </a:gridCol>
                <a:gridCol w="2013236">
                  <a:extLst>
                    <a:ext uri="{9D8B030D-6E8A-4147-A177-3AD203B41FA5}">
                      <a16:colId xmlns:a16="http://schemas.microsoft.com/office/drawing/2014/main" val="3098842496"/>
                    </a:ext>
                  </a:extLst>
                </a:gridCol>
              </a:tblGrid>
              <a:tr h="451250">
                <a:tc>
                  <a:txBody>
                    <a:bodyPr/>
                    <a:lstStyle/>
                    <a:p>
                      <a:pPr algn="ctr"/>
                      <a:endParaRPr lang="en-US" sz="2200"/>
                    </a:p>
                  </a:txBody>
                  <a:tcPr marL="112813" marR="112813" marT="56406" marB="56406"/>
                </a:tc>
                <a:tc>
                  <a:txBody>
                    <a:bodyPr/>
                    <a:lstStyle/>
                    <a:p>
                      <a:pPr algn="ctr"/>
                      <a:r>
                        <a:rPr lang="en-US" sz="2400" dirty="0">
                          <a:solidFill>
                            <a:schemeClr val="bg1"/>
                          </a:solidFill>
                        </a:rPr>
                        <a:t>NOVICE</a:t>
                      </a:r>
                    </a:p>
                  </a:txBody>
                  <a:tcPr marL="112813" marR="112813" marT="56406" marB="56406"/>
                </a:tc>
                <a:tc>
                  <a:txBody>
                    <a:bodyPr/>
                    <a:lstStyle/>
                    <a:p>
                      <a:pPr algn="ctr"/>
                      <a:r>
                        <a:rPr lang="en-US" sz="2400" dirty="0">
                          <a:solidFill>
                            <a:schemeClr val="bg1"/>
                          </a:solidFill>
                        </a:rPr>
                        <a:t>PRO</a:t>
                      </a:r>
                    </a:p>
                  </a:txBody>
                  <a:tcPr marL="112813" marR="112813" marT="56406" marB="56406"/>
                </a:tc>
                <a:tc>
                  <a:txBody>
                    <a:bodyPr/>
                    <a:lstStyle/>
                    <a:p>
                      <a:pPr algn="ctr"/>
                      <a:r>
                        <a:rPr lang="en-US" sz="2400" dirty="0">
                          <a:solidFill>
                            <a:schemeClr val="bg1"/>
                          </a:solidFill>
                        </a:rPr>
                        <a:t>MASTER</a:t>
                      </a:r>
                    </a:p>
                  </a:txBody>
                  <a:tcPr marL="112813" marR="112813" marT="56406" marB="56406"/>
                </a:tc>
                <a:extLst>
                  <a:ext uri="{0D108BD9-81ED-4DB2-BD59-A6C34878D82A}">
                    <a16:rowId xmlns:a16="http://schemas.microsoft.com/office/drawing/2014/main" val="3345205844"/>
                  </a:ext>
                </a:extLst>
              </a:tr>
              <a:tr h="451250">
                <a:tc>
                  <a:txBody>
                    <a:bodyPr/>
                    <a:lstStyle/>
                    <a:p>
                      <a:r>
                        <a:rPr lang="en-US" sz="2200" dirty="0">
                          <a:solidFill>
                            <a:schemeClr val="accent4"/>
                          </a:solidFill>
                        </a:rPr>
                        <a:t>Passion</a:t>
                      </a:r>
                    </a:p>
                  </a:txBody>
                  <a:tcPr marL="112813" marR="112813" marT="56406" marB="56406"/>
                </a:tc>
                <a:tc>
                  <a:txBody>
                    <a:bodyPr/>
                    <a:lstStyle/>
                    <a:p>
                      <a:r>
                        <a:rPr lang="en-US" sz="1200" dirty="0"/>
                        <a:t>Passion To Grow</a:t>
                      </a:r>
                    </a:p>
                  </a:txBody>
                  <a:tcPr marL="112813" marR="112813" marT="56406" marB="56406"/>
                </a:tc>
                <a:tc>
                  <a:txBody>
                    <a:bodyPr/>
                    <a:lstStyle/>
                    <a:p>
                      <a:r>
                        <a:rPr lang="en-US" sz="1200" dirty="0"/>
                        <a:t>Passion to Grow</a:t>
                      </a:r>
                    </a:p>
                  </a:txBody>
                  <a:tcPr marL="112813" marR="112813" marT="56406" marB="56406"/>
                </a:tc>
                <a:tc>
                  <a:txBody>
                    <a:bodyPr/>
                    <a:lstStyle/>
                    <a:p>
                      <a:r>
                        <a:rPr lang="en-US" sz="1200" dirty="0"/>
                        <a:t>Growing</a:t>
                      </a:r>
                    </a:p>
                  </a:txBody>
                  <a:tcPr marL="112813" marR="112813" marT="56406" marB="56406"/>
                </a:tc>
                <a:extLst>
                  <a:ext uri="{0D108BD9-81ED-4DB2-BD59-A6C34878D82A}">
                    <a16:rowId xmlns:a16="http://schemas.microsoft.com/office/drawing/2014/main" val="2886229635"/>
                  </a:ext>
                </a:extLst>
              </a:tr>
              <a:tr h="488854">
                <a:tc>
                  <a:txBody>
                    <a:bodyPr/>
                    <a:lstStyle/>
                    <a:p>
                      <a:r>
                        <a:rPr lang="en-US" sz="2200" dirty="0">
                          <a:solidFill>
                            <a:schemeClr val="accent4"/>
                          </a:solidFill>
                        </a:rPr>
                        <a:t>Niche</a:t>
                      </a:r>
                    </a:p>
                  </a:txBody>
                  <a:tcPr marL="112813" marR="112813" marT="56406" marB="56406"/>
                </a:tc>
                <a:tc>
                  <a:txBody>
                    <a:bodyPr/>
                    <a:lstStyle/>
                    <a:p>
                      <a:r>
                        <a:rPr lang="en-US" sz="1200" dirty="0"/>
                        <a:t>Not Sure of the Niche</a:t>
                      </a:r>
                    </a:p>
                  </a:txBody>
                  <a:tcPr marL="112813" marR="112813" marT="56406" marB="56406"/>
                </a:tc>
                <a:tc>
                  <a:txBody>
                    <a:bodyPr/>
                    <a:lstStyle/>
                    <a:p>
                      <a:r>
                        <a:rPr lang="en-US" sz="1200" dirty="0"/>
                        <a:t>Somewhat clear on the Niche – Not Sub Niche</a:t>
                      </a:r>
                    </a:p>
                  </a:txBody>
                  <a:tcPr marL="112813" marR="112813" marT="56406" marB="56406"/>
                </a:tc>
                <a:tc>
                  <a:txBody>
                    <a:bodyPr/>
                    <a:lstStyle/>
                    <a:p>
                      <a:r>
                        <a:rPr lang="en-US" sz="1200" dirty="0"/>
                        <a:t>Understands the Market very well</a:t>
                      </a:r>
                    </a:p>
                  </a:txBody>
                  <a:tcPr marL="112813" marR="112813" marT="56406" marB="56406"/>
                </a:tc>
                <a:extLst>
                  <a:ext uri="{0D108BD9-81ED-4DB2-BD59-A6C34878D82A}">
                    <a16:rowId xmlns:a16="http://schemas.microsoft.com/office/drawing/2014/main" val="1927866770"/>
                  </a:ext>
                </a:extLst>
              </a:tr>
              <a:tr h="676875">
                <a:tc>
                  <a:txBody>
                    <a:bodyPr/>
                    <a:lstStyle/>
                    <a:p>
                      <a:r>
                        <a:rPr lang="en-US" sz="2200" dirty="0">
                          <a:solidFill>
                            <a:schemeClr val="accent4"/>
                          </a:solidFill>
                        </a:rPr>
                        <a:t>Experience</a:t>
                      </a:r>
                    </a:p>
                  </a:txBody>
                  <a:tcPr marL="112813" marR="112813" marT="56406" marB="56406"/>
                </a:tc>
                <a:tc>
                  <a:txBody>
                    <a:bodyPr/>
                    <a:lstStyle/>
                    <a:p>
                      <a:r>
                        <a:rPr lang="en-US" sz="1200" dirty="0"/>
                        <a:t>Not Experienced in the Craft</a:t>
                      </a:r>
                    </a:p>
                  </a:txBody>
                  <a:tcPr marL="112813" marR="112813" marT="56406" marB="56406"/>
                </a:tc>
                <a:tc>
                  <a:txBody>
                    <a:bodyPr/>
                    <a:lstStyle/>
                    <a:p>
                      <a:r>
                        <a:rPr lang="en-US" sz="1200" dirty="0"/>
                        <a:t>Know the craft well</a:t>
                      </a:r>
                    </a:p>
                  </a:txBody>
                  <a:tcPr marL="112813" marR="112813" marT="56406" marB="56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Well known in the industry for the topic &amp; Master at the craft</a:t>
                      </a:r>
                    </a:p>
                  </a:txBody>
                  <a:tcPr marL="112813" marR="112813" marT="56406" marB="56406"/>
                </a:tc>
                <a:extLst>
                  <a:ext uri="{0D108BD9-81ED-4DB2-BD59-A6C34878D82A}">
                    <a16:rowId xmlns:a16="http://schemas.microsoft.com/office/drawing/2014/main" val="3790425601"/>
                  </a:ext>
                </a:extLst>
              </a:tr>
              <a:tr h="488854">
                <a:tc>
                  <a:txBody>
                    <a:bodyPr/>
                    <a:lstStyle/>
                    <a:p>
                      <a:pPr algn="r"/>
                      <a:r>
                        <a:rPr lang="en-US" sz="2200" dirty="0"/>
                        <a:t>Tech Skills</a:t>
                      </a:r>
                    </a:p>
                  </a:txBody>
                  <a:tcPr marL="112813" marR="112813" marT="56406" marB="56406"/>
                </a:tc>
                <a:tc>
                  <a:txBody>
                    <a:bodyPr/>
                    <a:lstStyle/>
                    <a:p>
                      <a:r>
                        <a:rPr lang="en-US" sz="1200" dirty="0"/>
                        <a:t>Not having Technical Skills</a:t>
                      </a:r>
                    </a:p>
                  </a:txBody>
                  <a:tcPr marL="112813" marR="112813" marT="56406" marB="56406"/>
                </a:tc>
                <a:tc>
                  <a:txBody>
                    <a:bodyPr/>
                    <a:lstStyle/>
                    <a:p>
                      <a:r>
                        <a:rPr lang="en-US" sz="1200" dirty="0"/>
                        <a:t>Adequate Technical Skills</a:t>
                      </a:r>
                    </a:p>
                  </a:txBody>
                  <a:tcPr marL="112813" marR="112813" marT="56406" marB="56406"/>
                </a:tc>
                <a:tc>
                  <a:txBody>
                    <a:bodyPr/>
                    <a:lstStyle/>
                    <a:p>
                      <a:r>
                        <a:rPr lang="en-US" sz="1200" dirty="0"/>
                        <a:t>Experienced in training possess technical Skills</a:t>
                      </a:r>
                    </a:p>
                  </a:txBody>
                  <a:tcPr marL="112813" marR="112813" marT="56406" marB="56406"/>
                </a:tc>
                <a:extLst>
                  <a:ext uri="{0D108BD9-81ED-4DB2-BD59-A6C34878D82A}">
                    <a16:rowId xmlns:a16="http://schemas.microsoft.com/office/drawing/2014/main" val="3085477465"/>
                  </a:ext>
                </a:extLst>
              </a:tr>
              <a:tr h="488854">
                <a:tc>
                  <a:txBody>
                    <a:bodyPr/>
                    <a:lstStyle/>
                    <a:p>
                      <a:pPr algn="r"/>
                      <a:r>
                        <a:rPr lang="en-US" sz="2200" dirty="0"/>
                        <a:t>Sales Experience</a:t>
                      </a:r>
                    </a:p>
                  </a:txBody>
                  <a:tcPr marL="112813" marR="112813" marT="56406" marB="56406"/>
                </a:tc>
                <a:tc>
                  <a:txBody>
                    <a:bodyPr/>
                    <a:lstStyle/>
                    <a:p>
                      <a:r>
                        <a:rPr lang="en-US" sz="1200" dirty="0"/>
                        <a:t>Not confident Selling</a:t>
                      </a:r>
                    </a:p>
                  </a:txBody>
                  <a:tcPr marL="112813" marR="112813" marT="56406" marB="56406"/>
                </a:tc>
                <a:tc>
                  <a:txBody>
                    <a:bodyPr/>
                    <a:lstStyle/>
                    <a:p>
                      <a:r>
                        <a:rPr lang="en-US" sz="1200" dirty="0"/>
                        <a:t>Somewhat Confident in Selling</a:t>
                      </a:r>
                    </a:p>
                  </a:txBody>
                  <a:tcPr marL="112813" marR="112813" marT="56406" marB="56406"/>
                </a:tc>
                <a:tc>
                  <a:txBody>
                    <a:bodyPr/>
                    <a:lstStyle/>
                    <a:p>
                      <a:r>
                        <a:rPr lang="en-US" sz="1200" dirty="0"/>
                        <a:t>Experienced in selling</a:t>
                      </a:r>
                    </a:p>
                  </a:txBody>
                  <a:tcPr marL="112813" marR="112813" marT="56406" marB="56406"/>
                </a:tc>
                <a:extLst>
                  <a:ext uri="{0D108BD9-81ED-4DB2-BD59-A6C34878D82A}">
                    <a16:rowId xmlns:a16="http://schemas.microsoft.com/office/drawing/2014/main" val="401377773"/>
                  </a:ext>
                </a:extLst>
              </a:tr>
              <a:tr h="488854">
                <a:tc>
                  <a:txBody>
                    <a:bodyPr/>
                    <a:lstStyle/>
                    <a:p>
                      <a:pPr algn="r"/>
                      <a:r>
                        <a:rPr lang="en-US" sz="2200" dirty="0"/>
                        <a:t>Content Mktg</a:t>
                      </a:r>
                    </a:p>
                  </a:txBody>
                  <a:tcPr marL="112813" marR="112813" marT="56406" marB="56406"/>
                </a:tc>
                <a:tc>
                  <a:txBody>
                    <a:bodyPr/>
                    <a:lstStyle/>
                    <a:p>
                      <a:r>
                        <a:rPr lang="en-US" sz="1200" dirty="0"/>
                        <a:t>Never done Content Mktg</a:t>
                      </a:r>
                    </a:p>
                  </a:txBody>
                  <a:tcPr marL="112813" marR="112813" marT="56406" marB="56406"/>
                </a:tc>
                <a:tc>
                  <a:txBody>
                    <a:bodyPr/>
                    <a:lstStyle/>
                    <a:p>
                      <a:r>
                        <a:rPr lang="en-US" sz="1200" dirty="0"/>
                        <a:t>Done Some Content Mktg</a:t>
                      </a:r>
                    </a:p>
                  </a:txBody>
                  <a:tcPr marL="112813" marR="112813" marT="56406" marB="56406"/>
                </a:tc>
                <a:tc>
                  <a:txBody>
                    <a:bodyPr/>
                    <a:lstStyle/>
                    <a:p>
                      <a:r>
                        <a:rPr lang="en-US" sz="1200" dirty="0"/>
                        <a:t>Online presence with loyal followers</a:t>
                      </a:r>
                    </a:p>
                  </a:txBody>
                  <a:tcPr marL="112813" marR="112813" marT="56406" marB="56406"/>
                </a:tc>
                <a:extLst>
                  <a:ext uri="{0D108BD9-81ED-4DB2-BD59-A6C34878D82A}">
                    <a16:rowId xmlns:a16="http://schemas.microsoft.com/office/drawing/2014/main" val="517955757"/>
                  </a:ext>
                </a:extLst>
              </a:tr>
              <a:tr h="451250">
                <a:tc>
                  <a:txBody>
                    <a:bodyPr/>
                    <a:lstStyle/>
                    <a:p>
                      <a:pPr algn="r"/>
                      <a:r>
                        <a:rPr lang="en-US" sz="2200" dirty="0"/>
                        <a:t>Email List</a:t>
                      </a:r>
                    </a:p>
                  </a:txBody>
                  <a:tcPr marL="112813" marR="112813" marT="56406" marB="56406"/>
                </a:tc>
                <a:tc>
                  <a:txBody>
                    <a:bodyPr/>
                    <a:lstStyle/>
                    <a:p>
                      <a:r>
                        <a:rPr lang="en-US" sz="1200" dirty="0"/>
                        <a:t>No Email List</a:t>
                      </a:r>
                    </a:p>
                  </a:txBody>
                  <a:tcPr marL="112813" marR="112813" marT="56406" marB="56406"/>
                </a:tc>
                <a:tc>
                  <a:txBody>
                    <a:bodyPr/>
                    <a:lstStyle/>
                    <a:p>
                      <a:r>
                        <a:rPr lang="en-US" sz="1200" dirty="0"/>
                        <a:t>Some Email List</a:t>
                      </a:r>
                    </a:p>
                  </a:txBody>
                  <a:tcPr marL="112813" marR="112813" marT="56406" marB="56406"/>
                </a:tc>
                <a:tc>
                  <a:txBody>
                    <a:bodyPr/>
                    <a:lstStyle/>
                    <a:p>
                      <a:r>
                        <a:rPr lang="en-US" sz="1200" dirty="0"/>
                        <a:t>Big Email List</a:t>
                      </a:r>
                    </a:p>
                  </a:txBody>
                  <a:tcPr marL="112813" marR="112813" marT="56406" marB="56406"/>
                </a:tc>
                <a:extLst>
                  <a:ext uri="{0D108BD9-81ED-4DB2-BD59-A6C34878D82A}">
                    <a16:rowId xmlns:a16="http://schemas.microsoft.com/office/drawing/2014/main" val="1165292596"/>
                  </a:ext>
                </a:extLst>
              </a:tr>
              <a:tr h="488854">
                <a:tc>
                  <a:txBody>
                    <a:bodyPr/>
                    <a:lstStyle/>
                    <a:p>
                      <a:r>
                        <a:rPr lang="en-US" sz="2200" dirty="0">
                          <a:solidFill>
                            <a:schemeClr val="accent4"/>
                          </a:solidFill>
                        </a:rPr>
                        <a:t>Strategy</a:t>
                      </a:r>
                    </a:p>
                  </a:txBody>
                  <a:tcPr marL="112813" marR="112813" marT="56406" marB="56406"/>
                </a:tc>
                <a:tc>
                  <a:txBody>
                    <a:bodyPr/>
                    <a:lstStyle/>
                    <a:p>
                      <a:r>
                        <a:rPr lang="en-US" sz="1200" dirty="0"/>
                        <a:t>No Strategy,</a:t>
                      </a:r>
                    </a:p>
                  </a:txBody>
                  <a:tcPr marL="112813" marR="112813" marT="56406" marB="56406"/>
                </a:tc>
                <a:tc>
                  <a:txBody>
                    <a:bodyPr/>
                    <a:lstStyle/>
                    <a:p>
                      <a:r>
                        <a:rPr lang="en-US" sz="1200" dirty="0"/>
                        <a:t>Strategy not working</a:t>
                      </a:r>
                    </a:p>
                  </a:txBody>
                  <a:tcPr marL="112813" marR="112813" marT="56406" marB="56406"/>
                </a:tc>
                <a:tc>
                  <a:txBody>
                    <a:bodyPr/>
                    <a:lstStyle/>
                    <a:p>
                      <a:r>
                        <a:rPr lang="en-US" sz="1200" dirty="0"/>
                        <a:t>Alternate Strategy required for growth</a:t>
                      </a:r>
                    </a:p>
                  </a:txBody>
                  <a:tcPr marL="112813" marR="112813" marT="56406" marB="56406"/>
                </a:tc>
                <a:extLst>
                  <a:ext uri="{0D108BD9-81ED-4DB2-BD59-A6C34878D82A}">
                    <a16:rowId xmlns:a16="http://schemas.microsoft.com/office/drawing/2014/main" val="690306890"/>
                  </a:ext>
                </a:extLst>
              </a:tr>
            </a:tbl>
          </a:graphicData>
        </a:graphic>
      </p:graphicFrame>
    </p:spTree>
    <p:extLst>
      <p:ext uri="{BB962C8B-B14F-4D97-AF65-F5344CB8AC3E}">
        <p14:creationId xmlns:p14="http://schemas.microsoft.com/office/powerpoint/2010/main" val="23226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CATEGORY JOURNEY</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graphicFrame>
        <p:nvGraphicFramePr>
          <p:cNvPr id="21" name="Table 22">
            <a:extLst>
              <a:ext uri="{FF2B5EF4-FFF2-40B4-BE49-F238E27FC236}">
                <a16:creationId xmlns:a16="http://schemas.microsoft.com/office/drawing/2014/main" id="{0A846D3C-7C3E-608E-4287-0E31145E90EE}"/>
              </a:ext>
            </a:extLst>
          </p:cNvPr>
          <p:cNvGraphicFramePr>
            <a:graphicFrameLocks noGrp="1"/>
          </p:cNvGraphicFramePr>
          <p:nvPr/>
        </p:nvGraphicFramePr>
        <p:xfrm>
          <a:off x="2741653" y="1429257"/>
          <a:ext cx="8343901" cy="5187912"/>
        </p:xfrm>
        <a:graphic>
          <a:graphicData uri="http://schemas.openxmlformats.org/drawingml/2006/table">
            <a:tbl>
              <a:tblPr firstRow="1" firstCol="1" bandRow="1">
                <a:tableStyleId>{5C22544A-7EE6-4342-B048-85BDC9FD1C3A}</a:tableStyleId>
              </a:tblPr>
              <a:tblGrid>
                <a:gridCol w="1556450">
                  <a:extLst>
                    <a:ext uri="{9D8B030D-6E8A-4147-A177-3AD203B41FA5}">
                      <a16:colId xmlns:a16="http://schemas.microsoft.com/office/drawing/2014/main" val="2875250112"/>
                    </a:ext>
                  </a:extLst>
                </a:gridCol>
                <a:gridCol w="1986606">
                  <a:extLst>
                    <a:ext uri="{9D8B030D-6E8A-4147-A177-3AD203B41FA5}">
                      <a16:colId xmlns:a16="http://schemas.microsoft.com/office/drawing/2014/main" val="3183261328"/>
                    </a:ext>
                  </a:extLst>
                </a:gridCol>
                <a:gridCol w="2322496">
                  <a:extLst>
                    <a:ext uri="{9D8B030D-6E8A-4147-A177-3AD203B41FA5}">
                      <a16:colId xmlns:a16="http://schemas.microsoft.com/office/drawing/2014/main" val="1942637677"/>
                    </a:ext>
                  </a:extLst>
                </a:gridCol>
                <a:gridCol w="2478349">
                  <a:extLst>
                    <a:ext uri="{9D8B030D-6E8A-4147-A177-3AD203B41FA5}">
                      <a16:colId xmlns:a16="http://schemas.microsoft.com/office/drawing/2014/main" val="1538954946"/>
                    </a:ext>
                  </a:extLst>
                </a:gridCol>
              </a:tblGrid>
              <a:tr h="268243">
                <a:tc>
                  <a:txBody>
                    <a:bodyPr/>
                    <a:lstStyle/>
                    <a:p>
                      <a:pPr algn="ctr"/>
                      <a:endParaRPr lang="en-US" sz="2200"/>
                    </a:p>
                  </a:txBody>
                  <a:tcPr marL="112813" marR="112813" marT="56406" marB="56406"/>
                </a:tc>
                <a:tc>
                  <a:txBody>
                    <a:bodyPr/>
                    <a:lstStyle/>
                    <a:p>
                      <a:pPr algn="ctr"/>
                      <a:r>
                        <a:rPr lang="en-US" sz="2400" dirty="0">
                          <a:solidFill>
                            <a:schemeClr val="bg1"/>
                          </a:solidFill>
                        </a:rPr>
                        <a:t>NOVICE</a:t>
                      </a:r>
                    </a:p>
                  </a:txBody>
                  <a:tcPr marL="112813" marR="112813" marT="56406" marB="56406"/>
                </a:tc>
                <a:tc>
                  <a:txBody>
                    <a:bodyPr/>
                    <a:lstStyle/>
                    <a:p>
                      <a:pPr algn="ctr"/>
                      <a:r>
                        <a:rPr lang="en-US" sz="2400" dirty="0">
                          <a:solidFill>
                            <a:schemeClr val="bg1"/>
                          </a:solidFill>
                        </a:rPr>
                        <a:t>PRO</a:t>
                      </a:r>
                    </a:p>
                  </a:txBody>
                  <a:tcPr marL="112813" marR="112813" marT="56406" marB="56406"/>
                </a:tc>
                <a:tc>
                  <a:txBody>
                    <a:bodyPr/>
                    <a:lstStyle/>
                    <a:p>
                      <a:pPr algn="ctr"/>
                      <a:r>
                        <a:rPr lang="en-US" sz="2400" dirty="0">
                          <a:solidFill>
                            <a:schemeClr val="bg1"/>
                          </a:solidFill>
                        </a:rPr>
                        <a:t>MASTER</a:t>
                      </a:r>
                    </a:p>
                  </a:txBody>
                  <a:tcPr marL="112813" marR="112813" marT="56406" marB="56406"/>
                </a:tc>
                <a:extLst>
                  <a:ext uri="{0D108BD9-81ED-4DB2-BD59-A6C34878D82A}">
                    <a16:rowId xmlns:a16="http://schemas.microsoft.com/office/drawing/2014/main" val="3345205844"/>
                  </a:ext>
                </a:extLst>
              </a:tr>
              <a:tr h="883275">
                <a:tc>
                  <a:txBody>
                    <a:bodyPr/>
                    <a:lstStyle/>
                    <a:p>
                      <a:r>
                        <a:rPr lang="en-US" sz="2000" dirty="0">
                          <a:solidFill>
                            <a:schemeClr val="accent4"/>
                          </a:solidFill>
                        </a:rPr>
                        <a:t>Month 1</a:t>
                      </a:r>
                    </a:p>
                  </a:txBody>
                  <a:tcPr marL="112813" marR="112813" marT="56406" marB="56406"/>
                </a:tc>
                <a:tc rowSpan="3">
                  <a:txBody>
                    <a:bodyPr/>
                    <a:lstStyle/>
                    <a:p>
                      <a:pPr marL="228600" indent="-228600">
                        <a:buFont typeface="+mj-lt"/>
                        <a:buAutoNum type="arabicPeriod"/>
                      </a:pPr>
                      <a:r>
                        <a:rPr lang="en-US" sz="1200" dirty="0"/>
                        <a:t>Mindset</a:t>
                      </a:r>
                    </a:p>
                    <a:p>
                      <a:pPr marL="228600" indent="-228600">
                        <a:buFont typeface="+mj-lt"/>
                        <a:buAutoNum type="arabicPeriod"/>
                      </a:pPr>
                      <a:r>
                        <a:rPr lang="en-US" sz="1200" dirty="0"/>
                        <a:t>Niche</a:t>
                      </a:r>
                    </a:p>
                    <a:p>
                      <a:pPr marL="228600" indent="-228600">
                        <a:buFont typeface="+mj-lt"/>
                        <a:buAutoNum type="arabicPeriod"/>
                      </a:pPr>
                      <a:r>
                        <a:rPr lang="en-US" sz="1200" dirty="0"/>
                        <a:t>121 consultation #100</a:t>
                      </a:r>
                    </a:p>
                    <a:p>
                      <a:pPr marL="228600" indent="-228600">
                        <a:buFont typeface="+mj-lt"/>
                        <a:buAutoNum type="arabicPeriod"/>
                      </a:pPr>
                      <a:r>
                        <a:rPr lang="en-US" sz="1200" b="1" dirty="0"/>
                        <a:t>100 Questions</a:t>
                      </a:r>
                    </a:p>
                    <a:p>
                      <a:pPr marL="228600" indent="-228600">
                        <a:buFont typeface="+mj-lt"/>
                        <a:buAutoNum type="arabicPeriod"/>
                      </a:pPr>
                      <a:r>
                        <a:rPr lang="en-US" sz="1200" dirty="0"/>
                        <a:t>Grow Influence</a:t>
                      </a:r>
                    </a:p>
                    <a:p>
                      <a:pPr marL="228600" indent="-228600">
                        <a:buFont typeface="+mj-lt"/>
                        <a:buAutoNum type="arabicPeriod"/>
                      </a:pPr>
                      <a:r>
                        <a:rPr lang="en-US" sz="1200" dirty="0"/>
                        <a:t>Build Tribe</a:t>
                      </a:r>
                    </a:p>
                  </a:txBody>
                  <a:tcPr marL="112813" marR="112813" marT="56406" marB="56406"/>
                </a:tc>
                <a:tc>
                  <a:txBody>
                    <a:bodyPr/>
                    <a:lstStyle/>
                    <a:p>
                      <a:pPr marL="228600" indent="-228600">
                        <a:buFont typeface="+mj-lt"/>
                        <a:buAutoNum type="arabicPeriod"/>
                      </a:pPr>
                      <a:r>
                        <a:rPr lang="en-US" sz="1200" dirty="0"/>
                        <a:t>Mindset</a:t>
                      </a:r>
                    </a:p>
                    <a:p>
                      <a:pPr marL="228600" indent="-228600">
                        <a:buFont typeface="+mj-lt"/>
                        <a:buAutoNum type="arabicPeriod"/>
                      </a:pPr>
                      <a:r>
                        <a:rPr lang="en-US" sz="1200" dirty="0"/>
                        <a:t>Positioning</a:t>
                      </a:r>
                    </a:p>
                    <a:p>
                      <a:pPr marL="228600" indent="-228600">
                        <a:buFont typeface="+mj-lt"/>
                        <a:buAutoNum type="arabicPeriod"/>
                      </a:pPr>
                      <a:r>
                        <a:rPr lang="en-US" sz="1200" dirty="0"/>
                        <a:t>121 Consultation #20</a:t>
                      </a:r>
                    </a:p>
                    <a:p>
                      <a:pPr marL="228600" indent="-228600">
                        <a:buFont typeface="+mj-lt"/>
                        <a:buAutoNum type="arabicPeriod"/>
                      </a:pPr>
                      <a:r>
                        <a:rPr lang="en-US" sz="1200" dirty="0"/>
                        <a:t>100 Questions</a:t>
                      </a:r>
                    </a:p>
                    <a:p>
                      <a:pPr marL="228600" indent="-228600">
                        <a:buFont typeface="+mj-lt"/>
                        <a:buAutoNum type="arabicPeriod"/>
                      </a:pPr>
                      <a:r>
                        <a:rPr lang="en-US" sz="1200" dirty="0"/>
                        <a:t>Grow online influence</a:t>
                      </a:r>
                    </a:p>
                    <a:p>
                      <a:pPr marL="228600" indent="-228600">
                        <a:buFont typeface="+mj-lt"/>
                        <a:buAutoNum type="arabicPeriod"/>
                      </a:pPr>
                      <a:r>
                        <a:rPr lang="en-US" sz="1200" dirty="0"/>
                        <a:t>Build Tribe</a:t>
                      </a:r>
                    </a:p>
                    <a:p>
                      <a:pPr marL="228600" indent="-228600">
                        <a:buFont typeface="+mj-lt"/>
                        <a:buAutoNum type="arabicPeriod"/>
                      </a:pPr>
                      <a:r>
                        <a:rPr lang="en-US" sz="1200" dirty="0"/>
                        <a:t>Build Other complementing Digital Assets</a:t>
                      </a:r>
                    </a:p>
                  </a:txBody>
                  <a:tcPr marL="112813" marR="112813" marT="56406" marB="56406"/>
                </a:tc>
                <a:tc>
                  <a:txBody>
                    <a:bodyPr/>
                    <a:lstStyle/>
                    <a:p>
                      <a:pPr marL="228600" indent="-228600">
                        <a:buFont typeface="+mj-lt"/>
                        <a:buAutoNum type="arabicPeriod"/>
                      </a:pPr>
                      <a:r>
                        <a:rPr lang="en-US" sz="1200" dirty="0"/>
                        <a:t>Mindset</a:t>
                      </a:r>
                    </a:p>
                    <a:p>
                      <a:pPr marL="228600" indent="-228600">
                        <a:buFont typeface="+mj-lt"/>
                        <a:buAutoNum type="arabicPeriod"/>
                      </a:pPr>
                      <a:r>
                        <a:rPr lang="en-US" sz="1200" dirty="0"/>
                        <a:t>121 Consultations #10</a:t>
                      </a:r>
                    </a:p>
                    <a:p>
                      <a:pPr marL="228600" indent="-228600">
                        <a:buFont typeface="+mj-lt"/>
                        <a:buAutoNum type="arabicPeriod"/>
                      </a:pPr>
                      <a:r>
                        <a:rPr lang="en-US" sz="1200" dirty="0"/>
                        <a:t>Grow the Tribe</a:t>
                      </a:r>
                    </a:p>
                    <a:p>
                      <a:pPr marL="228600" indent="-228600">
                        <a:buFont typeface="+mj-lt"/>
                        <a:buAutoNum type="arabicPeriod"/>
                      </a:pPr>
                      <a:r>
                        <a:rPr lang="en-US" sz="1200" dirty="0"/>
                        <a:t>Setup advanced online systems</a:t>
                      </a:r>
                    </a:p>
                  </a:txBody>
                  <a:tcPr marL="112813" marR="112813" marT="56406" marB="56406"/>
                </a:tc>
                <a:extLst>
                  <a:ext uri="{0D108BD9-81ED-4DB2-BD59-A6C34878D82A}">
                    <a16:rowId xmlns:a16="http://schemas.microsoft.com/office/drawing/2014/main" val="2886229635"/>
                  </a:ext>
                </a:extLst>
              </a:tr>
              <a:tr h="473254">
                <a:tc>
                  <a:txBody>
                    <a:bodyPr/>
                    <a:lstStyle/>
                    <a:p>
                      <a:r>
                        <a:rPr lang="en-US" sz="2000" dirty="0">
                          <a:solidFill>
                            <a:schemeClr val="accent4"/>
                          </a:solidFill>
                        </a:rPr>
                        <a:t>Month 2</a:t>
                      </a:r>
                    </a:p>
                  </a:txBody>
                  <a:tcPr marL="112813" marR="112813" marT="56406" marB="56406"/>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1200" dirty="0"/>
                        <a:t>Master &amp; Setup Systems</a:t>
                      </a:r>
                    </a:p>
                    <a:p>
                      <a:pPr marL="228600" indent="-228600">
                        <a:buFont typeface="+mj-lt"/>
                        <a:buAutoNum type="arabicPeriod"/>
                      </a:pPr>
                      <a:r>
                        <a:rPr lang="en-US" sz="1200" dirty="0"/>
                        <a:t>Master FB Ads</a:t>
                      </a:r>
                    </a:p>
                    <a:p>
                      <a:pPr marL="228600" indent="-228600">
                        <a:buFont typeface="+mj-lt"/>
                        <a:buAutoNum type="arabicPeriod"/>
                      </a:pPr>
                      <a:r>
                        <a:rPr lang="en-US" sz="1200" dirty="0"/>
                        <a:t>Master Webinar Selling</a:t>
                      </a:r>
                    </a:p>
                    <a:p>
                      <a:pPr marL="228600" indent="-228600">
                        <a:buFont typeface="+mj-lt"/>
                        <a:buAutoNum type="arabicPeriod"/>
                      </a:pPr>
                      <a:r>
                        <a:rPr lang="en-US" sz="1200" dirty="0"/>
                        <a:t>Reiterate Business Plan</a:t>
                      </a:r>
                    </a:p>
                  </a:txBody>
                  <a:tcPr marL="112813" marR="112813" marT="56406" marB="56406"/>
                </a:tc>
                <a:tc>
                  <a:txBody>
                    <a:bodyPr/>
                    <a:lstStyle/>
                    <a:p>
                      <a:pPr marL="228600" indent="-228600">
                        <a:buFont typeface="+mj-lt"/>
                        <a:buAutoNum type="arabicPeriod"/>
                      </a:pPr>
                      <a:r>
                        <a:rPr lang="en-US" sz="1200" dirty="0"/>
                        <a:t>Master Traffic</a:t>
                      </a:r>
                    </a:p>
                    <a:p>
                      <a:pPr marL="228600" indent="-228600">
                        <a:buFont typeface="+mj-lt"/>
                        <a:buAutoNum type="arabicPeriod"/>
                      </a:pPr>
                      <a:r>
                        <a:rPr lang="en-US" sz="1200" dirty="0"/>
                        <a:t>Master Webinar Sales</a:t>
                      </a:r>
                    </a:p>
                    <a:p>
                      <a:pPr marL="228600" indent="-228600">
                        <a:buFont typeface="+mj-lt"/>
                        <a:buAutoNum type="arabicPeriod"/>
                      </a:pPr>
                      <a:r>
                        <a:rPr lang="en-US" sz="1200" dirty="0"/>
                        <a:t>Master Automation</a:t>
                      </a:r>
                    </a:p>
                    <a:p>
                      <a:pPr marL="228600" indent="-228600">
                        <a:buFont typeface="+mj-lt"/>
                        <a:buAutoNum type="arabicPeriod"/>
                      </a:pPr>
                      <a:r>
                        <a:rPr lang="en-US" sz="1200" dirty="0"/>
                        <a:t>Reiterate Business Plan</a:t>
                      </a:r>
                    </a:p>
                  </a:txBody>
                  <a:tcPr marL="112813" marR="112813" marT="56406" marB="56406"/>
                </a:tc>
                <a:extLst>
                  <a:ext uri="{0D108BD9-81ED-4DB2-BD59-A6C34878D82A}">
                    <a16:rowId xmlns:a16="http://schemas.microsoft.com/office/drawing/2014/main" val="1927866770"/>
                  </a:ext>
                </a:extLst>
              </a:tr>
              <a:tr h="251159">
                <a:tc>
                  <a:txBody>
                    <a:bodyPr/>
                    <a:lstStyle/>
                    <a:p>
                      <a:r>
                        <a:rPr lang="en-US" sz="2000" dirty="0">
                          <a:solidFill>
                            <a:schemeClr val="accent4"/>
                          </a:solidFill>
                        </a:rPr>
                        <a:t>Month 3</a:t>
                      </a:r>
                    </a:p>
                  </a:txBody>
                  <a:tcPr marL="112813" marR="112813" marT="56406" marB="56406"/>
                </a:tc>
                <a:tc vMerge="1">
                  <a:txBody>
                    <a:bodyPr/>
                    <a:lstStyle/>
                    <a:p>
                      <a:endParaRPr lang="en-US" sz="1200" dirty="0"/>
                    </a:p>
                  </a:txBody>
                  <a:tcPr marL="112813" marR="112813" marT="56406" marB="56406"/>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1200" dirty="0"/>
                        <a:t>Goals &gt; INR 5 Mn / month</a:t>
                      </a:r>
                    </a:p>
                    <a:p>
                      <a:pPr marL="228600" indent="-228600">
                        <a:buFont typeface="+mj-lt"/>
                        <a:buAutoNum type="arabicPeriod"/>
                      </a:pPr>
                      <a:r>
                        <a:rPr lang="en-US" sz="1200" dirty="0"/>
                        <a:t>Customers &gt; 3000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L="112813" marR="112813" marT="56406" marB="56406"/>
                </a:tc>
                <a:extLst>
                  <a:ext uri="{0D108BD9-81ED-4DB2-BD59-A6C34878D82A}">
                    <a16:rowId xmlns:a16="http://schemas.microsoft.com/office/drawing/2014/main" val="3790425601"/>
                  </a:ext>
                </a:extLst>
              </a:tr>
              <a:tr h="575759">
                <a:tc>
                  <a:txBody>
                    <a:bodyPr/>
                    <a:lstStyle/>
                    <a:p>
                      <a:pPr algn="l"/>
                      <a:r>
                        <a:rPr lang="en-US" sz="2000" b="1" kern="1200" dirty="0">
                          <a:solidFill>
                            <a:schemeClr val="accent4"/>
                          </a:solidFill>
                          <a:latin typeface="+mn-lt"/>
                          <a:ea typeface="+mn-ea"/>
                          <a:cs typeface="+mn-cs"/>
                        </a:rPr>
                        <a:t>Mont</a:t>
                      </a:r>
                      <a:r>
                        <a:rPr lang="en-US" sz="2000" dirty="0">
                          <a:solidFill>
                            <a:schemeClr val="accent4"/>
                          </a:solidFill>
                        </a:rPr>
                        <a:t>h 3-6</a:t>
                      </a:r>
                    </a:p>
                  </a:txBody>
                  <a:tcPr marL="112813" marR="112813" marT="56406" marB="56406"/>
                </a:tc>
                <a:tc>
                  <a:txBody>
                    <a:bodyPr/>
                    <a:lstStyle/>
                    <a:p>
                      <a:pPr marL="228600" indent="-228600">
                        <a:buFont typeface="+mj-lt"/>
                        <a:buAutoNum type="arabicPeriod"/>
                      </a:pPr>
                      <a:r>
                        <a:rPr lang="en-US" sz="1200" dirty="0"/>
                        <a:t>Design Asset</a:t>
                      </a:r>
                    </a:p>
                    <a:p>
                      <a:pPr marL="228600" indent="-228600">
                        <a:buFont typeface="+mj-lt"/>
                        <a:buAutoNum type="arabicPeriod"/>
                      </a:pPr>
                      <a:r>
                        <a:rPr lang="en-US" sz="1200" dirty="0"/>
                        <a:t>Setup Systems</a:t>
                      </a:r>
                    </a:p>
                    <a:p>
                      <a:pPr marL="228600" indent="-228600">
                        <a:buFont typeface="+mj-lt"/>
                        <a:buAutoNum type="arabicPeriod"/>
                      </a:pPr>
                      <a:r>
                        <a:rPr lang="en-US" sz="1200" dirty="0"/>
                        <a:t>Master Facebook Ads</a:t>
                      </a:r>
                    </a:p>
                    <a:p>
                      <a:pPr marL="228600" indent="-228600">
                        <a:buFont typeface="+mj-lt"/>
                        <a:buAutoNum type="arabicPeriod"/>
                      </a:pPr>
                      <a:r>
                        <a:rPr lang="en-US" sz="1200" dirty="0"/>
                        <a:t>Master Webinar Selling</a:t>
                      </a:r>
                    </a:p>
                    <a:p>
                      <a:pPr marL="228600" indent="-228600">
                        <a:buFont typeface="+mj-lt"/>
                        <a:buAutoNum type="arabicPeriod"/>
                      </a:pPr>
                      <a:r>
                        <a:rPr lang="en-US" sz="1200" dirty="0"/>
                        <a:t>Reiterate Business Plan</a:t>
                      </a:r>
                    </a:p>
                  </a:txBody>
                  <a:tcPr marL="112813" marR="112813" marT="56406" marB="56406"/>
                </a:tc>
                <a:tc>
                  <a:txBody>
                    <a:bodyPr/>
                    <a:lstStyle/>
                    <a:p>
                      <a:pPr marL="228600" indent="-228600">
                        <a:buFont typeface="+mj-lt"/>
                        <a:buAutoNum type="arabicPeriod"/>
                      </a:pPr>
                      <a:r>
                        <a:rPr lang="en-US" sz="1200" dirty="0"/>
                        <a:t>Scale Budget to Grow</a:t>
                      </a:r>
                    </a:p>
                    <a:p>
                      <a:pPr marL="228600" indent="-228600">
                        <a:buFont typeface="+mj-lt"/>
                        <a:buAutoNum type="arabicPeriod"/>
                      </a:pPr>
                      <a:r>
                        <a:rPr lang="en-US" sz="1200" dirty="0"/>
                        <a:t>Goals &gt; INR 1Mn / month</a:t>
                      </a:r>
                    </a:p>
                    <a:p>
                      <a:pPr marL="228600" indent="-228600">
                        <a:buFont typeface="+mj-lt"/>
                        <a:buAutoNum type="arabicPeriod"/>
                      </a:pPr>
                      <a:r>
                        <a:rPr lang="en-US" sz="1200" dirty="0"/>
                        <a:t>Customers &gt; 1000</a:t>
                      </a:r>
                    </a:p>
                    <a:p>
                      <a:endParaRPr lang="en-US" sz="1200" dirty="0"/>
                    </a:p>
                  </a:txBody>
                  <a:tcPr marL="112813" marR="112813" marT="56406" marB="56406"/>
                </a:tc>
                <a:tc vMerge="1">
                  <a:txBody>
                    <a:bodyPr/>
                    <a:lstStyle/>
                    <a:p>
                      <a:endParaRPr lang="en-US" sz="1200" dirty="0"/>
                    </a:p>
                  </a:txBody>
                  <a:tcPr marL="112813" marR="112813" marT="56406" marB="56406"/>
                </a:tc>
                <a:extLst>
                  <a:ext uri="{0D108BD9-81ED-4DB2-BD59-A6C34878D82A}">
                    <a16:rowId xmlns:a16="http://schemas.microsoft.com/office/drawing/2014/main" val="3085477465"/>
                  </a:ext>
                </a:extLst>
              </a:tr>
              <a:tr h="473254">
                <a:tc>
                  <a:txBody>
                    <a:bodyPr/>
                    <a:lstStyle/>
                    <a:p>
                      <a:pPr algn="l"/>
                      <a:r>
                        <a:rPr lang="en-US" sz="2000" dirty="0">
                          <a:solidFill>
                            <a:schemeClr val="accent4"/>
                          </a:solidFill>
                        </a:rPr>
                        <a:t>Month 6-12</a:t>
                      </a:r>
                    </a:p>
                  </a:txBody>
                  <a:tcPr marL="112813" marR="112813" marT="56406" marB="56406"/>
                </a:tc>
                <a:tc>
                  <a:txBody>
                    <a:bodyPr/>
                    <a:lstStyle/>
                    <a:p>
                      <a:pPr marL="228600" indent="-228600">
                        <a:buFont typeface="+mj-lt"/>
                        <a:buAutoNum type="arabicPeriod"/>
                      </a:pPr>
                      <a:r>
                        <a:rPr lang="en-US" sz="1200" dirty="0"/>
                        <a:t>Scale Budget to Grow</a:t>
                      </a:r>
                    </a:p>
                    <a:p>
                      <a:pPr marL="228600" indent="-228600">
                        <a:buFont typeface="+mj-lt"/>
                        <a:buAutoNum type="arabicPeriod"/>
                      </a:pPr>
                      <a:r>
                        <a:rPr lang="en-US" sz="1200" dirty="0"/>
                        <a:t>Goals &gt; INR 0.5 Mn / month</a:t>
                      </a:r>
                    </a:p>
                    <a:p>
                      <a:pPr marL="228600" indent="-228600">
                        <a:buFont typeface="+mj-lt"/>
                        <a:buAutoNum type="arabicPeriod"/>
                      </a:pPr>
                      <a:r>
                        <a:rPr lang="en-US" sz="1200" dirty="0"/>
                        <a:t>Customers &gt; 500</a:t>
                      </a:r>
                    </a:p>
                  </a:txBody>
                  <a:tcPr marL="112813" marR="112813" marT="56406" marB="56406"/>
                </a:tc>
                <a:tc>
                  <a:txBody>
                    <a:bodyPr/>
                    <a:lstStyle/>
                    <a:p>
                      <a:pPr marL="228600" indent="-228600">
                        <a:buFont typeface="+mj-lt"/>
                        <a:buAutoNum type="arabicPeriod"/>
                      </a:pPr>
                      <a:r>
                        <a:rPr lang="en-US" sz="1200" dirty="0"/>
                        <a:t>Scale Budget for further Growth</a:t>
                      </a:r>
                    </a:p>
                    <a:p>
                      <a:pPr marL="228600" indent="-228600">
                        <a:buFont typeface="+mj-lt"/>
                        <a:buAutoNum type="arabicPeriod"/>
                      </a:pPr>
                      <a:r>
                        <a:rPr lang="en-US" sz="1200" dirty="0"/>
                        <a:t>Goals &gt; INR 3 Mn / month</a:t>
                      </a:r>
                    </a:p>
                    <a:p>
                      <a:pPr marL="228600" indent="-228600">
                        <a:buFont typeface="+mj-lt"/>
                        <a:buAutoNum type="arabicPeriod"/>
                      </a:pPr>
                      <a:r>
                        <a:rPr lang="en-US" sz="1200" dirty="0"/>
                        <a:t>Customers &gt; 5000</a:t>
                      </a:r>
                    </a:p>
                  </a:txBody>
                  <a:tcPr marL="112813" marR="112813" marT="56406" marB="56406"/>
                </a:tc>
                <a:tc>
                  <a:txBody>
                    <a:bodyPr/>
                    <a:lstStyle/>
                    <a:p>
                      <a:pPr marL="228600" indent="-228600">
                        <a:buFont typeface="+mj-lt"/>
                        <a:buAutoNum type="arabicPeriod"/>
                      </a:pPr>
                      <a:r>
                        <a:rPr lang="en-US" sz="1200" dirty="0"/>
                        <a:t>Scale Budget for further Grow</a:t>
                      </a:r>
                    </a:p>
                    <a:p>
                      <a:pPr marL="228600" indent="-228600">
                        <a:buFont typeface="+mj-lt"/>
                        <a:buAutoNum type="arabicPeriod"/>
                      </a:pPr>
                      <a:r>
                        <a:rPr lang="en-US" sz="1200" dirty="0"/>
                        <a:t>Goals &gt; INR 10 Mn / month</a:t>
                      </a:r>
                    </a:p>
                    <a:p>
                      <a:pPr marL="228600" indent="-228600">
                        <a:buFont typeface="+mj-lt"/>
                        <a:buAutoNum type="arabicPeriod"/>
                      </a:pPr>
                      <a:r>
                        <a:rPr lang="en-US" sz="1200" dirty="0"/>
                        <a:t>Customers &gt; 5000</a:t>
                      </a:r>
                    </a:p>
                  </a:txBody>
                  <a:tcPr marL="112813" marR="112813" marT="56406" marB="56406"/>
                </a:tc>
                <a:extLst>
                  <a:ext uri="{0D108BD9-81ED-4DB2-BD59-A6C34878D82A}">
                    <a16:rowId xmlns:a16="http://schemas.microsoft.com/office/drawing/2014/main" val="401377773"/>
                  </a:ext>
                </a:extLst>
              </a:tr>
            </a:tbl>
          </a:graphicData>
        </a:graphic>
      </p:graphicFrame>
      <p:sp>
        <p:nvSpPr>
          <p:cNvPr id="3" name="TextBox 2">
            <a:extLst>
              <a:ext uri="{FF2B5EF4-FFF2-40B4-BE49-F238E27FC236}">
                <a16:creationId xmlns:a16="http://schemas.microsoft.com/office/drawing/2014/main" id="{1829EF1A-DC9C-9DE6-CADA-DCFB92A291C8}"/>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MARKET | PERSONAL BRAND</a:t>
            </a:r>
          </a:p>
          <a:p>
            <a:endParaRPr lang="en-US" dirty="0"/>
          </a:p>
        </p:txBody>
      </p:sp>
    </p:spTree>
    <p:extLst>
      <p:ext uri="{BB962C8B-B14F-4D97-AF65-F5344CB8AC3E}">
        <p14:creationId xmlns:p14="http://schemas.microsoft.com/office/powerpoint/2010/main" val="47497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SKILLS ORIENTATION</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5" name="TextBox 14">
            <a:extLst>
              <a:ext uri="{FF2B5EF4-FFF2-40B4-BE49-F238E27FC236}">
                <a16:creationId xmlns:a16="http://schemas.microsoft.com/office/drawing/2014/main" id="{3E8D6856-D155-1048-E61A-8E04358C7B73}"/>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u="sng" dirty="0">
                <a:solidFill>
                  <a:schemeClr val="accent2"/>
                </a:solidFill>
              </a:rPr>
              <a:t>SKILL</a:t>
            </a:r>
            <a:r>
              <a:rPr lang="en-US" dirty="0">
                <a:solidFill>
                  <a:schemeClr val="accent2"/>
                </a:solidFill>
              </a:rPr>
              <a:t> | NICHE | MARKET | PERSONAL BRAND</a:t>
            </a:r>
          </a:p>
          <a:p>
            <a:endParaRPr lang="en-US" dirty="0"/>
          </a:p>
        </p:txBody>
      </p:sp>
      <p:graphicFrame>
        <p:nvGraphicFramePr>
          <p:cNvPr id="17" name="Table 17">
            <a:extLst>
              <a:ext uri="{FF2B5EF4-FFF2-40B4-BE49-F238E27FC236}">
                <a16:creationId xmlns:a16="http://schemas.microsoft.com/office/drawing/2014/main" id="{4155C641-0B87-16D7-C148-21E2F0554613}"/>
              </a:ext>
            </a:extLst>
          </p:cNvPr>
          <p:cNvGraphicFramePr>
            <a:graphicFrameLocks noGrp="1"/>
          </p:cNvGraphicFramePr>
          <p:nvPr>
            <p:extLst>
              <p:ext uri="{D42A27DB-BD31-4B8C-83A1-F6EECF244321}">
                <p14:modId xmlns:p14="http://schemas.microsoft.com/office/powerpoint/2010/main" val="3285435683"/>
              </p:ext>
            </p:extLst>
          </p:nvPr>
        </p:nvGraphicFramePr>
        <p:xfrm>
          <a:off x="2677154" y="1470759"/>
          <a:ext cx="8127999" cy="4663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38011229"/>
                    </a:ext>
                  </a:extLst>
                </a:gridCol>
                <a:gridCol w="2709333">
                  <a:extLst>
                    <a:ext uri="{9D8B030D-6E8A-4147-A177-3AD203B41FA5}">
                      <a16:colId xmlns:a16="http://schemas.microsoft.com/office/drawing/2014/main" val="2349402208"/>
                    </a:ext>
                  </a:extLst>
                </a:gridCol>
                <a:gridCol w="2709333">
                  <a:extLst>
                    <a:ext uri="{9D8B030D-6E8A-4147-A177-3AD203B41FA5}">
                      <a16:colId xmlns:a16="http://schemas.microsoft.com/office/drawing/2014/main" val="3186242994"/>
                    </a:ext>
                  </a:extLst>
                </a:gridCol>
              </a:tblGrid>
              <a:tr h="370840">
                <a:tc>
                  <a:txBody>
                    <a:bodyPr/>
                    <a:lstStyle/>
                    <a:p>
                      <a:pPr algn="ctr"/>
                      <a:r>
                        <a:rPr lang="en-US" sz="2000" dirty="0"/>
                        <a:t>BUSINESS SKILLS</a:t>
                      </a:r>
                    </a:p>
                  </a:txBody>
                  <a:tcPr/>
                </a:tc>
                <a:tc>
                  <a:txBody>
                    <a:bodyPr/>
                    <a:lstStyle/>
                    <a:p>
                      <a:pPr algn="ctr"/>
                      <a:r>
                        <a:rPr lang="en-US" sz="2000" dirty="0"/>
                        <a:t>PRIMARY</a:t>
                      </a:r>
                    </a:p>
                  </a:txBody>
                  <a:tcPr/>
                </a:tc>
                <a:tc>
                  <a:txBody>
                    <a:bodyPr/>
                    <a:lstStyle/>
                    <a:p>
                      <a:pPr algn="ctr"/>
                      <a:r>
                        <a:rPr lang="en-US" sz="2000" dirty="0"/>
                        <a:t>TERTIARY</a:t>
                      </a:r>
                    </a:p>
                  </a:txBody>
                  <a:tcPr/>
                </a:tc>
                <a:extLst>
                  <a:ext uri="{0D108BD9-81ED-4DB2-BD59-A6C34878D82A}">
                    <a16:rowId xmlns:a16="http://schemas.microsoft.com/office/drawing/2014/main" val="1825278434"/>
                  </a:ext>
                </a:extLst>
              </a:tr>
              <a:tr h="370840">
                <a:tc>
                  <a:txBody>
                    <a:bodyPr/>
                    <a:lstStyle/>
                    <a:p>
                      <a:pPr algn="ctr"/>
                      <a:r>
                        <a:rPr lang="en-US" dirty="0">
                          <a:solidFill>
                            <a:schemeClr val="accent5">
                              <a:lumMod val="75000"/>
                            </a:schemeClr>
                          </a:solidFill>
                        </a:rPr>
                        <a:t>MARKET RESEARCH</a:t>
                      </a:r>
                    </a:p>
                  </a:txBody>
                  <a:tcPr anchor="ctr"/>
                </a:tc>
                <a:tc>
                  <a:txBody>
                    <a:bodyPr/>
                    <a:lstStyle/>
                    <a:p>
                      <a:pPr marL="285750" indent="-285750">
                        <a:buFont typeface="Arial" panose="020B0604020202020204" pitchFamily="34" charset="0"/>
                        <a:buChar char="•"/>
                      </a:pPr>
                      <a:r>
                        <a:rPr lang="en-US" sz="1600" dirty="0"/>
                        <a:t>Customer Centricity</a:t>
                      </a:r>
                    </a:p>
                    <a:p>
                      <a:pPr marL="285750" indent="-285750">
                        <a:buFont typeface="Arial" panose="020B0604020202020204" pitchFamily="34" charset="0"/>
                        <a:buChar char="•"/>
                      </a:pPr>
                      <a:r>
                        <a:rPr lang="en-US" sz="1600" dirty="0"/>
                        <a:t>Content</a:t>
                      </a:r>
                    </a:p>
                    <a:p>
                      <a:pPr marL="285750" indent="-285750">
                        <a:buFont typeface="Arial" panose="020B0604020202020204" pitchFamily="34" charset="0"/>
                        <a:buChar char="•"/>
                      </a:pPr>
                      <a:r>
                        <a:rPr lang="en-US" sz="1600" dirty="0"/>
                        <a:t>Keyword</a:t>
                      </a:r>
                    </a:p>
                    <a:p>
                      <a:pPr marL="285750" indent="-285750">
                        <a:buFont typeface="Arial" panose="020B0604020202020204" pitchFamily="34" charset="0"/>
                        <a:buChar char="•"/>
                      </a:pPr>
                      <a:r>
                        <a:rPr lang="en-US" sz="1600" dirty="0"/>
                        <a:t>Assets to Solve Problems</a:t>
                      </a:r>
                    </a:p>
                  </a:txBody>
                  <a:tcPr/>
                </a:tc>
                <a:tc>
                  <a:txBody>
                    <a:bodyPr/>
                    <a:lstStyle/>
                    <a:p>
                      <a:pPr marL="285750" indent="-285750">
                        <a:buFont typeface="Arial" panose="020B0604020202020204" pitchFamily="34" charset="0"/>
                        <a:buChar char="•"/>
                      </a:pPr>
                      <a:r>
                        <a:rPr lang="en-US" sz="1600" dirty="0"/>
                        <a:t>Market Awareness</a:t>
                      </a:r>
                    </a:p>
                    <a:p>
                      <a:pPr marL="285750" indent="-285750">
                        <a:buFont typeface="Arial" panose="020B0604020202020204" pitchFamily="34" charset="0"/>
                        <a:buChar char="•"/>
                      </a:pPr>
                      <a:r>
                        <a:rPr lang="en-US" sz="1600" dirty="0"/>
                        <a:t>Macro &amp; Micro Scenario</a:t>
                      </a:r>
                    </a:p>
                  </a:txBody>
                  <a:tcPr/>
                </a:tc>
                <a:extLst>
                  <a:ext uri="{0D108BD9-81ED-4DB2-BD59-A6C34878D82A}">
                    <a16:rowId xmlns:a16="http://schemas.microsoft.com/office/drawing/2014/main" val="3574702230"/>
                  </a:ext>
                </a:extLst>
              </a:tr>
              <a:tr h="370840">
                <a:tc>
                  <a:txBody>
                    <a:bodyPr/>
                    <a:lstStyle/>
                    <a:p>
                      <a:pPr algn="ctr"/>
                      <a:r>
                        <a:rPr lang="en-US" dirty="0">
                          <a:solidFill>
                            <a:schemeClr val="accent5">
                              <a:lumMod val="75000"/>
                            </a:schemeClr>
                          </a:solidFill>
                        </a:rPr>
                        <a:t>SALES</a:t>
                      </a:r>
                    </a:p>
                  </a:txBody>
                  <a:tcPr anchor="ctr"/>
                </a:tc>
                <a:tc>
                  <a:txBody>
                    <a:bodyPr/>
                    <a:lstStyle/>
                    <a:p>
                      <a:pPr marL="285750" indent="-285750">
                        <a:buFont typeface="Arial" panose="020B0604020202020204" pitchFamily="34" charset="0"/>
                        <a:buChar char="•"/>
                      </a:pPr>
                      <a:r>
                        <a:rPr lang="en-US" sz="1600" dirty="0"/>
                        <a:t>Video Marketing</a:t>
                      </a:r>
                    </a:p>
                    <a:p>
                      <a:pPr marL="285750" indent="-285750">
                        <a:buFont typeface="Arial" panose="020B0604020202020204" pitchFamily="34" charset="0"/>
                        <a:buChar char="•"/>
                      </a:pPr>
                      <a:r>
                        <a:rPr lang="en-US" sz="1600" dirty="0"/>
                        <a:t>Copywriting</a:t>
                      </a:r>
                    </a:p>
                    <a:p>
                      <a:pPr marL="285750" indent="-285750">
                        <a:buFont typeface="Arial" panose="020B0604020202020204" pitchFamily="34" charset="0"/>
                        <a:buChar char="•"/>
                      </a:pPr>
                      <a:r>
                        <a:rPr lang="en-US" sz="1600" dirty="0"/>
                        <a:t>Webinar Selling</a:t>
                      </a:r>
                    </a:p>
                  </a:txBody>
                  <a:tcPr/>
                </a:tc>
                <a:tc>
                  <a:txBody>
                    <a:bodyPr/>
                    <a:lstStyle/>
                    <a:p>
                      <a:pPr marL="285750" indent="-285750">
                        <a:buFont typeface="Arial" panose="020B0604020202020204" pitchFamily="34" charset="0"/>
                        <a:buChar char="•"/>
                      </a:pPr>
                      <a:r>
                        <a:rPr lang="en-US" sz="1600" dirty="0"/>
                        <a:t>Emotional Connect</a:t>
                      </a:r>
                    </a:p>
                    <a:p>
                      <a:pPr marL="285750" indent="-285750">
                        <a:buFont typeface="Arial" panose="020B0604020202020204" pitchFamily="34" charset="0"/>
                        <a:buChar char="•"/>
                      </a:pPr>
                      <a:r>
                        <a:rPr lang="en-US" sz="1600" dirty="0"/>
                        <a:t>Rapport Building</a:t>
                      </a:r>
                    </a:p>
                    <a:p>
                      <a:pPr marL="285750" indent="-285750">
                        <a:buFont typeface="Arial" panose="020B0604020202020204" pitchFamily="34" charset="0"/>
                        <a:buChar char="•"/>
                      </a:pPr>
                      <a:r>
                        <a:rPr lang="en-US" sz="1600" dirty="0"/>
                        <a:t>Getting people to Trust</a:t>
                      </a:r>
                    </a:p>
                  </a:txBody>
                  <a:tcPr/>
                </a:tc>
                <a:extLst>
                  <a:ext uri="{0D108BD9-81ED-4DB2-BD59-A6C34878D82A}">
                    <a16:rowId xmlns:a16="http://schemas.microsoft.com/office/drawing/2014/main" val="2415201499"/>
                  </a:ext>
                </a:extLst>
              </a:tr>
              <a:tr h="370840">
                <a:tc>
                  <a:txBody>
                    <a:bodyPr/>
                    <a:lstStyle/>
                    <a:p>
                      <a:pPr algn="ctr"/>
                      <a:r>
                        <a:rPr lang="en-US" dirty="0">
                          <a:solidFill>
                            <a:schemeClr val="accent5">
                              <a:lumMod val="75000"/>
                            </a:schemeClr>
                          </a:solidFill>
                        </a:rPr>
                        <a:t>MARKETING</a:t>
                      </a:r>
                    </a:p>
                  </a:txBody>
                  <a:tcPr anchor="ctr"/>
                </a:tc>
                <a:tc>
                  <a:txBody>
                    <a:bodyPr/>
                    <a:lstStyle/>
                    <a:p>
                      <a:pPr marL="285750" indent="-285750">
                        <a:buFont typeface="Arial" panose="020B0604020202020204" pitchFamily="34" charset="0"/>
                        <a:buChar char="•"/>
                      </a:pPr>
                      <a:r>
                        <a:rPr lang="en-US" sz="1600" dirty="0"/>
                        <a:t>Content</a:t>
                      </a:r>
                    </a:p>
                    <a:p>
                      <a:pPr marL="285750" indent="-285750">
                        <a:buFont typeface="Arial" panose="020B0604020202020204" pitchFamily="34" charset="0"/>
                        <a:buChar char="•"/>
                      </a:pPr>
                      <a:r>
                        <a:rPr lang="en-US" sz="1600" dirty="0"/>
                        <a:t>FB &amp; Google Ads</a:t>
                      </a:r>
                    </a:p>
                  </a:txBody>
                  <a:tcPr/>
                </a:tc>
                <a:tc>
                  <a:txBody>
                    <a:bodyPr/>
                    <a:lstStyle/>
                    <a:p>
                      <a:pPr marL="285750" indent="-285750">
                        <a:buFont typeface="Arial" panose="020B0604020202020204" pitchFamily="34" charset="0"/>
                        <a:buChar char="•"/>
                      </a:pPr>
                      <a:r>
                        <a:rPr lang="en-US" sz="1600" dirty="0"/>
                        <a:t>Videos</a:t>
                      </a:r>
                    </a:p>
                    <a:p>
                      <a:pPr marL="285750" indent="-285750">
                        <a:buFont typeface="Arial" panose="020B0604020202020204" pitchFamily="34" charset="0"/>
                        <a:buChar char="•"/>
                      </a:pPr>
                      <a:r>
                        <a:rPr lang="en-US" sz="1600" dirty="0"/>
                        <a:t>Podcasts</a:t>
                      </a:r>
                    </a:p>
                    <a:p>
                      <a:pPr marL="285750" indent="-285750">
                        <a:buFont typeface="Arial" panose="020B0604020202020204" pitchFamily="34" charset="0"/>
                        <a:buChar char="•"/>
                      </a:pPr>
                      <a:r>
                        <a:rPr lang="en-US" sz="1600" dirty="0"/>
                        <a:t>Blog</a:t>
                      </a:r>
                    </a:p>
                    <a:p>
                      <a:pPr marL="285750" indent="-285750">
                        <a:buFont typeface="Arial" panose="020B0604020202020204" pitchFamily="34" charset="0"/>
                        <a:buChar char="•"/>
                      </a:pPr>
                      <a:r>
                        <a:rPr lang="en-US" sz="1600" dirty="0"/>
                        <a:t>Vlogs</a:t>
                      </a:r>
                    </a:p>
                  </a:txBody>
                  <a:tcPr/>
                </a:tc>
                <a:extLst>
                  <a:ext uri="{0D108BD9-81ED-4DB2-BD59-A6C34878D82A}">
                    <a16:rowId xmlns:a16="http://schemas.microsoft.com/office/drawing/2014/main" val="3721264532"/>
                  </a:ext>
                </a:extLst>
              </a:tr>
              <a:tr h="370840">
                <a:tc>
                  <a:txBody>
                    <a:bodyPr/>
                    <a:lstStyle/>
                    <a:p>
                      <a:pPr algn="ctr"/>
                      <a:r>
                        <a:rPr lang="en-US" dirty="0">
                          <a:solidFill>
                            <a:schemeClr val="accent5">
                              <a:lumMod val="75000"/>
                            </a:schemeClr>
                          </a:solidFill>
                        </a:rPr>
                        <a:t>SYSTEMS</a:t>
                      </a:r>
                    </a:p>
                  </a:txBody>
                  <a:tcPr anchor="ctr"/>
                </a:tc>
                <a:tc>
                  <a:txBody>
                    <a:bodyPr/>
                    <a:lstStyle/>
                    <a:p>
                      <a:pPr marL="285750" indent="-285750">
                        <a:buFont typeface="Arial" panose="020B0604020202020204" pitchFamily="34" charset="0"/>
                        <a:buChar char="•"/>
                      </a:pPr>
                      <a:r>
                        <a:rPr lang="en-US" sz="1600" dirty="0"/>
                        <a:t>Lead</a:t>
                      </a:r>
                    </a:p>
                    <a:p>
                      <a:pPr marL="285750" indent="-285750">
                        <a:buFont typeface="Arial" panose="020B0604020202020204" pitchFamily="34" charset="0"/>
                        <a:buChar char="•"/>
                      </a:pPr>
                      <a:r>
                        <a:rPr lang="en-US" sz="1600" dirty="0"/>
                        <a:t>Sales Funnel</a:t>
                      </a:r>
                    </a:p>
                    <a:p>
                      <a:pPr marL="285750" indent="-285750">
                        <a:buFont typeface="Arial" panose="020B0604020202020204" pitchFamily="34" charset="0"/>
                        <a:buChar char="•"/>
                      </a:pPr>
                      <a:r>
                        <a:rPr lang="en-US" sz="1600" dirty="0"/>
                        <a:t>Tracking</a:t>
                      </a:r>
                    </a:p>
                    <a:p>
                      <a:pPr marL="285750" indent="-285750">
                        <a:buFont typeface="Arial" panose="020B0604020202020204" pitchFamily="34" charset="0"/>
                        <a:buChar char="•"/>
                      </a:pPr>
                      <a:r>
                        <a:rPr lang="en-US" sz="1600" dirty="0"/>
                        <a:t>Webinar</a:t>
                      </a:r>
                    </a:p>
                    <a:p>
                      <a:pPr marL="285750" indent="-285750">
                        <a:buFont typeface="Arial" panose="020B0604020202020204" pitchFamily="34" charset="0"/>
                        <a:buChar char="•"/>
                      </a:pPr>
                      <a:r>
                        <a:rPr lang="en-US" sz="1600" dirty="0"/>
                        <a:t>LMS</a:t>
                      </a:r>
                    </a:p>
                  </a:txBody>
                  <a:tcPr/>
                </a:tc>
                <a:tc>
                  <a:txBody>
                    <a:bodyPr/>
                    <a:lstStyle/>
                    <a:p>
                      <a:pPr marL="285750" indent="-285750">
                        <a:buFont typeface="Arial" panose="020B0604020202020204" pitchFamily="34" charset="0"/>
                        <a:buChar char="•"/>
                      </a:pPr>
                      <a:r>
                        <a:rPr lang="en-US" sz="1600" dirty="0"/>
                        <a:t>Automation</a:t>
                      </a:r>
                    </a:p>
                    <a:p>
                      <a:pPr marL="285750" indent="-285750">
                        <a:buFont typeface="Arial" panose="020B0604020202020204" pitchFamily="34" charset="0"/>
                        <a:buChar char="•"/>
                      </a:pPr>
                      <a:r>
                        <a:rPr lang="en-US" sz="1600" dirty="0"/>
                        <a:t>Skill Orientation</a:t>
                      </a:r>
                    </a:p>
                  </a:txBody>
                  <a:tcPr/>
                </a:tc>
                <a:extLst>
                  <a:ext uri="{0D108BD9-81ED-4DB2-BD59-A6C34878D82A}">
                    <a16:rowId xmlns:a16="http://schemas.microsoft.com/office/drawing/2014/main" val="2679562165"/>
                  </a:ext>
                </a:extLst>
              </a:tr>
            </a:tbl>
          </a:graphicData>
        </a:graphic>
      </p:graphicFrame>
      <p:sp>
        <p:nvSpPr>
          <p:cNvPr id="18" name="TextBox 17">
            <a:extLst>
              <a:ext uri="{FF2B5EF4-FFF2-40B4-BE49-F238E27FC236}">
                <a16:creationId xmlns:a16="http://schemas.microsoft.com/office/drawing/2014/main" id="{4F2371F1-8E97-9F0D-0BDF-26A7E6A22F9B}"/>
              </a:ext>
            </a:extLst>
          </p:cNvPr>
          <p:cNvSpPr txBox="1"/>
          <p:nvPr/>
        </p:nvSpPr>
        <p:spPr>
          <a:xfrm>
            <a:off x="205790" y="3084346"/>
            <a:ext cx="1952402" cy="1477328"/>
          </a:xfrm>
          <a:prstGeom prst="rect">
            <a:avLst/>
          </a:prstGeom>
          <a:noFill/>
        </p:spPr>
        <p:txBody>
          <a:bodyPr wrap="square" rtlCol="0">
            <a:spAutoFit/>
          </a:bodyPr>
          <a:lstStyle/>
          <a:p>
            <a:pPr algn="ctr"/>
            <a:r>
              <a:rPr lang="en-US" dirty="0">
                <a:latin typeface="Copperplate Gothic Bold" panose="020E0705020206020404" pitchFamily="34" charset="0"/>
              </a:rPr>
              <a:t>“If Passion doesn’t solve a problem, then it is just a hobby”</a:t>
            </a:r>
          </a:p>
        </p:txBody>
      </p:sp>
    </p:spTree>
    <p:extLst>
      <p:ext uri="{BB962C8B-B14F-4D97-AF65-F5344CB8AC3E}">
        <p14:creationId xmlns:p14="http://schemas.microsoft.com/office/powerpoint/2010/main" val="307274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NICHE FINALIZATION</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5" name="TextBox 14">
            <a:extLst>
              <a:ext uri="{FF2B5EF4-FFF2-40B4-BE49-F238E27FC236}">
                <a16:creationId xmlns:a16="http://schemas.microsoft.com/office/drawing/2014/main" id="{3E8D6856-D155-1048-E61A-8E04358C7B73}"/>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a:t>
            </a:r>
            <a:r>
              <a:rPr lang="en-US" u="sng" dirty="0">
                <a:solidFill>
                  <a:schemeClr val="accent2"/>
                </a:solidFill>
              </a:rPr>
              <a:t>NICHE</a:t>
            </a:r>
            <a:r>
              <a:rPr lang="en-US" dirty="0">
                <a:solidFill>
                  <a:schemeClr val="accent2"/>
                </a:solidFill>
              </a:rPr>
              <a:t> | MARKET | PERSONAL BRAND</a:t>
            </a:r>
          </a:p>
          <a:p>
            <a:endParaRPr lang="en-US" dirty="0"/>
          </a:p>
        </p:txBody>
      </p:sp>
      <p:sp>
        <p:nvSpPr>
          <p:cNvPr id="18" name="TextBox 17">
            <a:extLst>
              <a:ext uri="{FF2B5EF4-FFF2-40B4-BE49-F238E27FC236}">
                <a16:creationId xmlns:a16="http://schemas.microsoft.com/office/drawing/2014/main" id="{4F2371F1-8E97-9F0D-0BDF-26A7E6A22F9B}"/>
              </a:ext>
            </a:extLst>
          </p:cNvPr>
          <p:cNvSpPr txBox="1"/>
          <p:nvPr/>
        </p:nvSpPr>
        <p:spPr>
          <a:xfrm>
            <a:off x="205790" y="3084346"/>
            <a:ext cx="1952402" cy="1477328"/>
          </a:xfrm>
          <a:prstGeom prst="rect">
            <a:avLst/>
          </a:prstGeom>
          <a:noFill/>
        </p:spPr>
        <p:txBody>
          <a:bodyPr wrap="square" rtlCol="0">
            <a:spAutoFit/>
          </a:bodyPr>
          <a:lstStyle/>
          <a:p>
            <a:pPr algn="ctr"/>
            <a:r>
              <a:rPr lang="en-US" dirty="0">
                <a:latin typeface="Copperplate Gothic Bold" panose="020E0705020206020404" pitchFamily="34" charset="0"/>
              </a:rPr>
              <a:t>“If Passion doesn’t solve a problem, then it is just a hobby”</a:t>
            </a:r>
          </a:p>
        </p:txBody>
      </p:sp>
      <p:graphicFrame>
        <p:nvGraphicFramePr>
          <p:cNvPr id="2" name="Table 1">
            <a:extLst>
              <a:ext uri="{FF2B5EF4-FFF2-40B4-BE49-F238E27FC236}">
                <a16:creationId xmlns:a16="http://schemas.microsoft.com/office/drawing/2014/main" id="{687E6B3C-6AAE-4115-AEA8-B55F9FC955E6}"/>
              </a:ext>
            </a:extLst>
          </p:cNvPr>
          <p:cNvGraphicFramePr>
            <a:graphicFrameLocks noGrp="1"/>
          </p:cNvGraphicFramePr>
          <p:nvPr/>
        </p:nvGraphicFramePr>
        <p:xfrm>
          <a:off x="2839816" y="1465243"/>
          <a:ext cx="5869179" cy="4806521"/>
        </p:xfrm>
        <a:graphic>
          <a:graphicData uri="http://schemas.openxmlformats.org/drawingml/2006/table">
            <a:tbl>
              <a:tblPr firstRow="1" firstCol="1" bandRow="1">
                <a:tableStyleId>{5C22544A-7EE6-4342-B048-85BDC9FD1C3A}</a:tableStyleId>
              </a:tblPr>
              <a:tblGrid>
                <a:gridCol w="398166">
                  <a:extLst>
                    <a:ext uri="{9D8B030D-6E8A-4147-A177-3AD203B41FA5}">
                      <a16:colId xmlns:a16="http://schemas.microsoft.com/office/drawing/2014/main" val="432193353"/>
                    </a:ext>
                  </a:extLst>
                </a:gridCol>
                <a:gridCol w="655654">
                  <a:extLst>
                    <a:ext uri="{9D8B030D-6E8A-4147-A177-3AD203B41FA5}">
                      <a16:colId xmlns:a16="http://schemas.microsoft.com/office/drawing/2014/main" val="1109109644"/>
                    </a:ext>
                  </a:extLst>
                </a:gridCol>
                <a:gridCol w="2587379">
                  <a:extLst>
                    <a:ext uri="{9D8B030D-6E8A-4147-A177-3AD203B41FA5}">
                      <a16:colId xmlns:a16="http://schemas.microsoft.com/office/drawing/2014/main" val="439077492"/>
                    </a:ext>
                  </a:extLst>
                </a:gridCol>
                <a:gridCol w="742660">
                  <a:extLst>
                    <a:ext uri="{9D8B030D-6E8A-4147-A177-3AD203B41FA5}">
                      <a16:colId xmlns:a16="http://schemas.microsoft.com/office/drawing/2014/main" val="3842585764"/>
                    </a:ext>
                  </a:extLst>
                </a:gridCol>
                <a:gridCol w="742660">
                  <a:extLst>
                    <a:ext uri="{9D8B030D-6E8A-4147-A177-3AD203B41FA5}">
                      <a16:colId xmlns:a16="http://schemas.microsoft.com/office/drawing/2014/main" val="3580507497"/>
                    </a:ext>
                  </a:extLst>
                </a:gridCol>
                <a:gridCol w="742660">
                  <a:extLst>
                    <a:ext uri="{9D8B030D-6E8A-4147-A177-3AD203B41FA5}">
                      <a16:colId xmlns:a16="http://schemas.microsoft.com/office/drawing/2014/main" val="1102560672"/>
                    </a:ext>
                  </a:extLst>
                </a:gridCol>
              </a:tblGrid>
              <a:tr h="350406">
                <a:tc>
                  <a:txBody>
                    <a:bodyPr/>
                    <a:lstStyle/>
                    <a:p>
                      <a:pPr algn="ctr" fontAlgn="ctr"/>
                      <a:r>
                        <a:rPr lang="en-US" sz="1200" u="none" strike="noStrike">
                          <a:effectLst/>
                        </a:rPr>
                        <a:t> </a:t>
                      </a:r>
                      <a:endParaRPr lang="en-US" sz="1200" b="0" i="0" u="none" strike="noStrike">
                        <a:solidFill>
                          <a:srgbClr val="000000"/>
                        </a:solidFill>
                        <a:effectLst/>
                        <a:latin typeface="Comfortaa"/>
                      </a:endParaRPr>
                    </a:p>
                  </a:txBody>
                  <a:tcPr marL="0" marR="0" marT="0" marB="0" anchor="ctr"/>
                </a:tc>
                <a:tc>
                  <a:txBody>
                    <a:bodyPr/>
                    <a:lstStyle/>
                    <a:p>
                      <a:pPr algn="ctr" fontAlgn="ctr"/>
                      <a:r>
                        <a:rPr lang="en-US" sz="1200" u="none" strike="noStrike">
                          <a:effectLst/>
                        </a:rPr>
                        <a:t>Theme</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a:effectLst/>
                        </a:rPr>
                        <a:t>Question - answerthepublic.com</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a:effectLst/>
                        </a:rPr>
                        <a:t>Story 1</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a:effectLst/>
                        </a:rPr>
                        <a:t>Story 2</a:t>
                      </a:r>
                      <a:endParaRPr lang="en-US" sz="1200" b="0" i="0" u="none" strike="noStrike">
                        <a:solidFill>
                          <a:srgbClr val="FFFFFF"/>
                        </a:solidFill>
                        <a:effectLst/>
                        <a:latin typeface="Comfortaa"/>
                      </a:endParaRPr>
                    </a:p>
                  </a:txBody>
                  <a:tcPr marL="0" marR="0" marT="0" marB="0" anchor="ctr"/>
                </a:tc>
                <a:tc>
                  <a:txBody>
                    <a:bodyPr/>
                    <a:lstStyle/>
                    <a:p>
                      <a:pPr algn="ctr" fontAlgn="ctr"/>
                      <a:r>
                        <a:rPr lang="en-US" sz="1200" u="none" strike="noStrike" dirty="0">
                          <a:effectLst/>
                        </a:rPr>
                        <a:t>Story 3</a:t>
                      </a:r>
                      <a:endParaRPr lang="en-US" sz="1200" b="0" i="0" u="none" strike="noStrike" dirty="0">
                        <a:solidFill>
                          <a:srgbClr val="FFFFFF"/>
                        </a:solidFill>
                        <a:effectLst/>
                        <a:latin typeface="Comfortaa"/>
                      </a:endParaRPr>
                    </a:p>
                  </a:txBody>
                  <a:tcPr marL="0" marR="0" marT="0" marB="0" anchor="ctr"/>
                </a:tc>
                <a:extLst>
                  <a:ext uri="{0D108BD9-81ED-4DB2-BD59-A6C34878D82A}">
                    <a16:rowId xmlns:a16="http://schemas.microsoft.com/office/drawing/2014/main" val="239449718"/>
                  </a:ext>
                </a:extLst>
              </a:tr>
              <a:tr h="176934">
                <a:tc>
                  <a:txBody>
                    <a:bodyPr/>
                    <a:lstStyle/>
                    <a:p>
                      <a:pPr algn="ctr" fontAlgn="ctr"/>
                      <a:r>
                        <a:rPr lang="en-US" sz="800" u="none" strike="noStrike">
                          <a:effectLst/>
                        </a:rPr>
                        <a:t>1</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What Are The Different Type Of Digital Assets?</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487527719"/>
                  </a:ext>
                </a:extLst>
              </a:tr>
              <a:tr h="176934">
                <a:tc>
                  <a:txBody>
                    <a:bodyPr/>
                    <a:lstStyle/>
                    <a:p>
                      <a:pPr algn="ctr" fontAlgn="ctr"/>
                      <a:r>
                        <a:rPr lang="en-US" sz="800" u="none" strike="noStrike">
                          <a:effectLst/>
                        </a:rPr>
                        <a:t>2</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What Are Benefits of creating Digital Assets?</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115689443"/>
                  </a:ext>
                </a:extLst>
              </a:tr>
              <a:tr h="209699">
                <a:tc>
                  <a:txBody>
                    <a:bodyPr/>
                    <a:lstStyle/>
                    <a:p>
                      <a:pPr algn="ctr" fontAlgn="ctr"/>
                      <a:r>
                        <a:rPr lang="en-US" sz="800" u="none" strike="noStrike">
                          <a:effectLst/>
                        </a:rPr>
                        <a:t>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What Are The Most popular Digital Assets </a:t>
                      </a:r>
                      <a:r>
                        <a:rPr lang="en-US" sz="800" u="none" strike="noStrike">
                          <a:effectLst/>
                        </a:rPr>
                        <a:t>Being Consumed ?</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803162324"/>
                  </a:ext>
                </a:extLst>
              </a:tr>
              <a:tr h="176934">
                <a:tc>
                  <a:txBody>
                    <a:bodyPr/>
                    <a:lstStyle/>
                    <a:p>
                      <a:pPr algn="ctr" fontAlgn="ctr"/>
                      <a:r>
                        <a:rPr lang="en-US" sz="800" u="none" strike="noStrike">
                          <a:effectLst/>
                        </a:rPr>
                        <a:t>4</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192929673"/>
                  </a:ext>
                </a:extLst>
              </a:tr>
              <a:tr h="176934">
                <a:tc>
                  <a:txBody>
                    <a:bodyPr/>
                    <a:lstStyle/>
                    <a:p>
                      <a:pPr algn="ctr" fontAlgn="ctr"/>
                      <a:r>
                        <a:rPr lang="en-US" sz="800" u="none" strike="noStrike">
                          <a:effectLst/>
                        </a:rPr>
                        <a:t>5</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503437613"/>
                  </a:ext>
                </a:extLst>
              </a:tr>
              <a:tr h="176934">
                <a:tc>
                  <a:txBody>
                    <a:bodyPr/>
                    <a:lstStyle/>
                    <a:p>
                      <a:pPr algn="ctr" fontAlgn="ctr"/>
                      <a:r>
                        <a:rPr lang="en-US" sz="800" u="none" strike="noStrike">
                          <a:effectLst/>
                        </a:rPr>
                        <a:t>6</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757895767"/>
                  </a:ext>
                </a:extLst>
              </a:tr>
              <a:tr h="176934">
                <a:tc>
                  <a:txBody>
                    <a:bodyPr/>
                    <a:lstStyle/>
                    <a:p>
                      <a:pPr algn="ctr" fontAlgn="ctr"/>
                      <a:r>
                        <a:rPr lang="en-US" sz="800" u="none" strike="noStrike">
                          <a:effectLst/>
                        </a:rPr>
                        <a:t>7</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729695105"/>
                  </a:ext>
                </a:extLst>
              </a:tr>
              <a:tr h="176934">
                <a:tc>
                  <a:txBody>
                    <a:bodyPr/>
                    <a:lstStyle/>
                    <a:p>
                      <a:pPr algn="ctr" fontAlgn="ctr"/>
                      <a:r>
                        <a:rPr lang="en-US" sz="800" u="none" strike="noStrike">
                          <a:effectLst/>
                        </a:rPr>
                        <a:t>8</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865382591"/>
                  </a:ext>
                </a:extLst>
              </a:tr>
              <a:tr h="176934">
                <a:tc>
                  <a:txBody>
                    <a:bodyPr/>
                    <a:lstStyle/>
                    <a:p>
                      <a:pPr algn="ctr" fontAlgn="ctr"/>
                      <a:r>
                        <a:rPr lang="en-US" sz="800" u="none" strike="noStrike">
                          <a:effectLst/>
                        </a:rPr>
                        <a:t>9</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211453420"/>
                  </a:ext>
                </a:extLst>
              </a:tr>
              <a:tr h="176934">
                <a:tc>
                  <a:txBody>
                    <a:bodyPr/>
                    <a:lstStyle/>
                    <a:p>
                      <a:pPr algn="ctr" fontAlgn="ctr"/>
                      <a:r>
                        <a:rPr lang="en-US" sz="800" u="none" strike="noStrike">
                          <a:effectLst/>
                        </a:rPr>
                        <a:t>10</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Industry Facts</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809208991"/>
                  </a:ext>
                </a:extLst>
              </a:tr>
              <a:tr h="176934">
                <a:tc>
                  <a:txBody>
                    <a:bodyPr/>
                    <a:lstStyle/>
                    <a:p>
                      <a:pPr algn="ctr" fontAlgn="ctr"/>
                      <a:r>
                        <a:rPr lang="en-US" sz="800" u="none" strike="noStrike">
                          <a:effectLst/>
                        </a:rPr>
                        <a:t>11</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dirty="0">
                          <a:effectLst/>
                        </a:rPr>
                        <a:t>SUBJECT</a:t>
                      </a:r>
                      <a:endParaRPr lang="en-US" sz="800" b="0" i="0" u="none" strike="noStrike" dirty="0">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642369891"/>
                  </a:ext>
                </a:extLst>
              </a:tr>
              <a:tr h="176934">
                <a:tc>
                  <a:txBody>
                    <a:bodyPr/>
                    <a:lstStyle/>
                    <a:p>
                      <a:pPr algn="ctr" fontAlgn="ctr"/>
                      <a:r>
                        <a:rPr lang="en-US" sz="800" u="none" strike="noStrike">
                          <a:effectLst/>
                        </a:rPr>
                        <a:t>12</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408908080"/>
                  </a:ext>
                </a:extLst>
              </a:tr>
              <a:tr h="176934">
                <a:tc>
                  <a:txBody>
                    <a:bodyPr/>
                    <a:lstStyle/>
                    <a:p>
                      <a:pPr algn="ctr" fontAlgn="ctr"/>
                      <a:r>
                        <a:rPr lang="en-US" sz="800" u="none" strike="noStrike">
                          <a:effectLst/>
                        </a:rPr>
                        <a:t>13</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633860446"/>
                  </a:ext>
                </a:extLst>
              </a:tr>
              <a:tr h="176934">
                <a:tc>
                  <a:txBody>
                    <a:bodyPr/>
                    <a:lstStyle/>
                    <a:p>
                      <a:pPr algn="ctr" fontAlgn="ctr"/>
                      <a:r>
                        <a:rPr lang="en-US" sz="800" u="none" strike="noStrike">
                          <a:effectLst/>
                        </a:rPr>
                        <a:t>14</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044292512"/>
                  </a:ext>
                </a:extLst>
              </a:tr>
              <a:tr h="176934">
                <a:tc>
                  <a:txBody>
                    <a:bodyPr/>
                    <a:lstStyle/>
                    <a:p>
                      <a:pPr algn="ctr" fontAlgn="ctr"/>
                      <a:r>
                        <a:rPr lang="en-US" sz="800" u="none" strike="noStrike">
                          <a:effectLst/>
                        </a:rPr>
                        <a:t>15</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4180342584"/>
                  </a:ext>
                </a:extLst>
              </a:tr>
              <a:tr h="176934">
                <a:tc>
                  <a:txBody>
                    <a:bodyPr/>
                    <a:lstStyle/>
                    <a:p>
                      <a:pPr algn="ctr" fontAlgn="ctr"/>
                      <a:r>
                        <a:rPr lang="en-US" sz="800" u="none" strike="noStrike">
                          <a:effectLst/>
                        </a:rPr>
                        <a:t>16</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812614595"/>
                  </a:ext>
                </a:extLst>
              </a:tr>
              <a:tr h="176934">
                <a:tc>
                  <a:txBody>
                    <a:bodyPr/>
                    <a:lstStyle/>
                    <a:p>
                      <a:pPr algn="ctr" fontAlgn="ctr"/>
                      <a:r>
                        <a:rPr lang="en-US" sz="800" u="none" strike="noStrike">
                          <a:effectLst/>
                        </a:rPr>
                        <a:t>17</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065577838"/>
                  </a:ext>
                </a:extLst>
              </a:tr>
              <a:tr h="176934">
                <a:tc>
                  <a:txBody>
                    <a:bodyPr/>
                    <a:lstStyle/>
                    <a:p>
                      <a:pPr algn="ctr" fontAlgn="ctr"/>
                      <a:r>
                        <a:rPr lang="en-US" sz="800" u="none" strike="noStrike">
                          <a:effectLst/>
                        </a:rPr>
                        <a:t>18</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996251032"/>
                  </a:ext>
                </a:extLst>
              </a:tr>
              <a:tr h="176934">
                <a:tc>
                  <a:txBody>
                    <a:bodyPr/>
                    <a:lstStyle/>
                    <a:p>
                      <a:pPr algn="ctr" fontAlgn="ctr"/>
                      <a:r>
                        <a:rPr lang="en-US" sz="800" u="none" strike="noStrike">
                          <a:effectLst/>
                        </a:rPr>
                        <a:t>19</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2761186814"/>
                  </a:ext>
                </a:extLst>
              </a:tr>
              <a:tr h="176934">
                <a:tc>
                  <a:txBody>
                    <a:bodyPr/>
                    <a:lstStyle/>
                    <a:p>
                      <a:pPr algn="ctr" fontAlgn="ctr"/>
                      <a:r>
                        <a:rPr lang="en-US" sz="800" u="none" strike="noStrike">
                          <a:effectLst/>
                        </a:rPr>
                        <a:t>20</a:t>
                      </a:r>
                      <a:endParaRPr lang="en-US" sz="800" b="0" i="0" u="none" strike="noStrike">
                        <a:solidFill>
                          <a:srgbClr val="000000"/>
                        </a:solidFill>
                        <a:effectLst/>
                        <a:latin typeface="Comfortaa"/>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SUBJECT</a:t>
                      </a:r>
                      <a:endParaRPr kumimoji="0" lang="en-US" sz="800" b="0" i="0" u="none" strike="noStrike" kern="1200" cap="none" spc="0" normalizeH="0" baseline="0" noProof="0" dirty="0">
                        <a:ln>
                          <a:noFill/>
                        </a:ln>
                        <a:solidFill>
                          <a:srgbClr val="000000"/>
                        </a:solidFill>
                        <a:effectLst/>
                        <a:uLnTx/>
                        <a:uFillTx/>
                        <a:latin typeface="Comfortaa"/>
                        <a:ea typeface="+mn-ea"/>
                        <a:cs typeface="+mn-cs"/>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335529300"/>
                  </a:ext>
                </a:extLst>
              </a:tr>
              <a:tr h="176934">
                <a:tc>
                  <a:txBody>
                    <a:bodyPr/>
                    <a:lstStyle/>
                    <a:p>
                      <a:pPr algn="ctr" fontAlgn="ctr"/>
                      <a:r>
                        <a:rPr lang="en-US" sz="800" u="none" strike="noStrike">
                          <a:effectLst/>
                        </a:rPr>
                        <a:t>21</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579717186"/>
                  </a:ext>
                </a:extLst>
              </a:tr>
              <a:tr h="176934">
                <a:tc>
                  <a:txBody>
                    <a:bodyPr/>
                    <a:lstStyle/>
                    <a:p>
                      <a:pPr algn="ctr" fontAlgn="ctr"/>
                      <a:r>
                        <a:rPr lang="en-US" sz="800" u="none" strike="noStrike">
                          <a:effectLst/>
                        </a:rPr>
                        <a:t>22</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1213274496"/>
                  </a:ext>
                </a:extLst>
              </a:tr>
              <a:tr h="176934">
                <a:tc>
                  <a:txBody>
                    <a:bodyPr/>
                    <a:lstStyle/>
                    <a:p>
                      <a:pPr algn="ctr" fontAlgn="ctr"/>
                      <a:r>
                        <a:rPr lang="en-US" sz="800" u="none" strike="noStrike">
                          <a:effectLst/>
                        </a:rPr>
                        <a:t>23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851844195"/>
                  </a:ext>
                </a:extLst>
              </a:tr>
              <a:tr h="176934">
                <a:tc>
                  <a:txBody>
                    <a:bodyPr/>
                    <a:lstStyle/>
                    <a:p>
                      <a:pPr algn="ctr" fontAlgn="ctr"/>
                      <a:r>
                        <a:rPr lang="en-US" sz="800" u="none" strike="noStrike">
                          <a:effectLst/>
                        </a:rPr>
                        <a:t>24</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extLst>
                  <a:ext uri="{0D108BD9-81ED-4DB2-BD59-A6C34878D82A}">
                    <a16:rowId xmlns:a16="http://schemas.microsoft.com/office/drawing/2014/main" val="3624220084"/>
                  </a:ext>
                </a:extLst>
              </a:tr>
              <a:tr h="176934">
                <a:tc>
                  <a:txBody>
                    <a:bodyPr/>
                    <a:lstStyle/>
                    <a:p>
                      <a:pPr algn="ctr" fontAlgn="ctr"/>
                      <a:r>
                        <a:rPr lang="en-US" sz="800" u="none" strike="noStrike" dirty="0">
                          <a:effectLst/>
                        </a:rPr>
                        <a:t>25-100</a:t>
                      </a:r>
                      <a:endParaRPr lang="en-US" sz="800" b="0" i="0" u="none" strike="noStrike" dirty="0">
                        <a:solidFill>
                          <a:srgbClr val="000000"/>
                        </a:solidFill>
                        <a:effectLst/>
                        <a:latin typeface="Comfortaa"/>
                      </a:endParaRPr>
                    </a:p>
                  </a:txBody>
                  <a:tcPr marL="0" marR="0" marT="0" marB="0" anchor="ctr"/>
                </a:tc>
                <a:tc>
                  <a:txBody>
                    <a:bodyPr/>
                    <a:lstStyle/>
                    <a:p>
                      <a:pPr algn="ctr" fontAlgn="ctr"/>
                      <a:r>
                        <a:rPr lang="en-US" sz="800" u="none" strike="noStrike">
                          <a:effectLst/>
                        </a:rPr>
                        <a:t>Theme 3</a:t>
                      </a:r>
                      <a:endParaRPr lang="en-US" sz="800" b="0" i="0" u="none" strike="noStrike">
                        <a:solidFill>
                          <a:srgbClr val="000000"/>
                        </a:solidFill>
                        <a:effectLst/>
                        <a:latin typeface="Comfortaa"/>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Comfortaa"/>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omfortaa"/>
                      </a:endParaRPr>
                    </a:p>
                  </a:txBody>
                  <a:tcPr marL="0" marR="0" marT="0" marB="0" anchor="ctr"/>
                </a:tc>
                <a:extLst>
                  <a:ext uri="{0D108BD9-81ED-4DB2-BD59-A6C34878D82A}">
                    <a16:rowId xmlns:a16="http://schemas.microsoft.com/office/drawing/2014/main" val="2869343037"/>
                  </a:ext>
                </a:extLst>
              </a:tr>
            </a:tbl>
          </a:graphicData>
        </a:graphic>
      </p:graphicFrame>
      <p:pic>
        <p:nvPicPr>
          <p:cNvPr id="17" name="Picture 16">
            <a:extLst>
              <a:ext uri="{FF2B5EF4-FFF2-40B4-BE49-F238E27FC236}">
                <a16:creationId xmlns:a16="http://schemas.microsoft.com/office/drawing/2014/main" id="{ED1B5107-6014-36BD-3D60-0E1B8FF5978F}"/>
              </a:ext>
            </a:extLst>
          </p:cNvPr>
          <p:cNvPicPr>
            <a:picLocks noChangeAspect="1"/>
          </p:cNvPicPr>
          <p:nvPr/>
        </p:nvPicPr>
        <p:blipFill>
          <a:blip r:embed="rId4"/>
          <a:stretch>
            <a:fillRect/>
          </a:stretch>
        </p:blipFill>
        <p:spPr>
          <a:xfrm>
            <a:off x="6865066" y="2139772"/>
            <a:ext cx="5312471" cy="3457461"/>
          </a:xfrm>
          <a:prstGeom prst="rect">
            <a:avLst/>
          </a:prstGeom>
        </p:spPr>
      </p:pic>
    </p:spTree>
    <p:extLst>
      <p:ext uri="{BB962C8B-B14F-4D97-AF65-F5344CB8AC3E}">
        <p14:creationId xmlns:p14="http://schemas.microsoft.com/office/powerpoint/2010/main" val="146844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NICHE FINALIZATION</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CB62ED5C-FBC4-2238-8683-DAF49F41E069}"/>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a:t>
            </a:r>
            <a:r>
              <a:rPr lang="en-US" u="sng" dirty="0">
                <a:solidFill>
                  <a:schemeClr val="accent2"/>
                </a:solidFill>
              </a:rPr>
              <a:t>NICHE</a:t>
            </a:r>
            <a:r>
              <a:rPr lang="en-US" dirty="0">
                <a:solidFill>
                  <a:schemeClr val="accent2"/>
                </a:solidFill>
              </a:rPr>
              <a:t> | MARKET | PERSONAL BRAND</a:t>
            </a:r>
          </a:p>
          <a:p>
            <a:endParaRPr lang="en-US" dirty="0"/>
          </a:p>
        </p:txBody>
      </p:sp>
      <p:graphicFrame>
        <p:nvGraphicFramePr>
          <p:cNvPr id="3" name="Table 12">
            <a:extLst>
              <a:ext uri="{FF2B5EF4-FFF2-40B4-BE49-F238E27FC236}">
                <a16:creationId xmlns:a16="http://schemas.microsoft.com/office/drawing/2014/main" id="{D87CCFCE-D6C5-0A05-12FA-415DD24E1BD6}"/>
              </a:ext>
            </a:extLst>
          </p:cNvPr>
          <p:cNvGraphicFramePr>
            <a:graphicFrameLocks noGrp="1"/>
          </p:cNvGraphicFramePr>
          <p:nvPr/>
        </p:nvGraphicFramePr>
        <p:xfrm>
          <a:off x="2266727" y="1356508"/>
          <a:ext cx="8810847" cy="4998720"/>
        </p:xfrm>
        <a:graphic>
          <a:graphicData uri="http://schemas.openxmlformats.org/drawingml/2006/table">
            <a:tbl>
              <a:tblPr firstRow="1" bandRow="1">
                <a:tableStyleId>{5C22544A-7EE6-4342-B048-85BDC9FD1C3A}</a:tableStyleId>
              </a:tblPr>
              <a:tblGrid>
                <a:gridCol w="2202712">
                  <a:extLst>
                    <a:ext uri="{9D8B030D-6E8A-4147-A177-3AD203B41FA5}">
                      <a16:colId xmlns:a16="http://schemas.microsoft.com/office/drawing/2014/main" val="1882184651"/>
                    </a:ext>
                  </a:extLst>
                </a:gridCol>
                <a:gridCol w="1388043">
                  <a:extLst>
                    <a:ext uri="{9D8B030D-6E8A-4147-A177-3AD203B41FA5}">
                      <a16:colId xmlns:a16="http://schemas.microsoft.com/office/drawing/2014/main" val="2406004316"/>
                    </a:ext>
                  </a:extLst>
                </a:gridCol>
                <a:gridCol w="2181943">
                  <a:extLst>
                    <a:ext uri="{9D8B030D-6E8A-4147-A177-3AD203B41FA5}">
                      <a16:colId xmlns:a16="http://schemas.microsoft.com/office/drawing/2014/main" val="1373972582"/>
                    </a:ext>
                  </a:extLst>
                </a:gridCol>
                <a:gridCol w="3038149">
                  <a:extLst>
                    <a:ext uri="{9D8B030D-6E8A-4147-A177-3AD203B41FA5}">
                      <a16:colId xmlns:a16="http://schemas.microsoft.com/office/drawing/2014/main" val="3291126878"/>
                    </a:ext>
                  </a:extLst>
                </a:gridCol>
              </a:tblGrid>
              <a:tr h="370840">
                <a:tc>
                  <a:txBody>
                    <a:bodyPr/>
                    <a:lstStyle/>
                    <a:p>
                      <a:r>
                        <a:rPr lang="en-US" sz="1600" dirty="0"/>
                        <a:t>NICHE</a:t>
                      </a:r>
                    </a:p>
                  </a:txBody>
                  <a:tcPr/>
                </a:tc>
                <a:tc>
                  <a:txBody>
                    <a:bodyPr/>
                    <a:lstStyle/>
                    <a:p>
                      <a:r>
                        <a:rPr lang="en-US" sz="1600" dirty="0"/>
                        <a:t>SUB NICHE</a:t>
                      </a:r>
                    </a:p>
                  </a:txBody>
                  <a:tcPr/>
                </a:tc>
                <a:tc>
                  <a:txBody>
                    <a:bodyPr/>
                    <a:lstStyle/>
                    <a:p>
                      <a:r>
                        <a:rPr lang="en-US" sz="1600" dirty="0"/>
                        <a:t>E.G. MICRO NICHE</a:t>
                      </a:r>
                    </a:p>
                  </a:txBody>
                  <a:tcPr/>
                </a:tc>
                <a:tc>
                  <a:txBody>
                    <a:bodyPr/>
                    <a:lstStyle/>
                    <a:p>
                      <a:r>
                        <a:rPr lang="en-US" sz="1600" dirty="0"/>
                        <a:t>E.G. MICRO NICHE</a:t>
                      </a:r>
                    </a:p>
                  </a:txBody>
                  <a:tcPr/>
                </a:tc>
                <a:extLst>
                  <a:ext uri="{0D108BD9-81ED-4DB2-BD59-A6C34878D82A}">
                    <a16:rowId xmlns:a16="http://schemas.microsoft.com/office/drawing/2014/main" val="3630111241"/>
                  </a:ext>
                </a:extLst>
              </a:tr>
              <a:tr h="370840">
                <a:tc>
                  <a:txBody>
                    <a:bodyPr/>
                    <a:lstStyle/>
                    <a:p>
                      <a:r>
                        <a:rPr lang="en-US" sz="1600" dirty="0"/>
                        <a:t>Business Growth</a:t>
                      </a:r>
                    </a:p>
                  </a:txBody>
                  <a:tcPr/>
                </a:tc>
                <a:tc>
                  <a:txBody>
                    <a:bodyPr/>
                    <a:lstStyle/>
                    <a:p>
                      <a:r>
                        <a:rPr lang="en-US" sz="1600" dirty="0">
                          <a:solidFill>
                            <a:schemeClr val="accent2"/>
                          </a:solidFill>
                        </a:rPr>
                        <a:t>Sales </a:t>
                      </a:r>
                    </a:p>
                    <a:p>
                      <a:r>
                        <a:rPr lang="en-US" sz="1600" dirty="0"/>
                        <a:t>Branding </a:t>
                      </a:r>
                    </a:p>
                    <a:p>
                      <a:r>
                        <a:rPr lang="en-US" sz="1600" dirty="0">
                          <a:solidFill>
                            <a:schemeClr val="accent6">
                              <a:lumMod val="75000"/>
                            </a:schemeClr>
                          </a:solidFill>
                        </a:rPr>
                        <a:t>Marketing</a:t>
                      </a:r>
                    </a:p>
                    <a:p>
                      <a:r>
                        <a:rPr lang="en-US" sz="1600" dirty="0"/>
                        <a:t>Operations</a:t>
                      </a:r>
                    </a:p>
                    <a:p>
                      <a:r>
                        <a:rPr lang="en-US" sz="1600" dirty="0"/>
                        <a:t>People</a:t>
                      </a:r>
                    </a:p>
                    <a:p>
                      <a:r>
                        <a:rPr lang="en-US" sz="1600" dirty="0"/>
                        <a:t>Finance</a:t>
                      </a:r>
                    </a:p>
                    <a:p>
                      <a:r>
                        <a:rPr lang="en-US" sz="1600" dirty="0"/>
                        <a:t>Research</a:t>
                      </a:r>
                    </a:p>
                    <a:p>
                      <a:r>
                        <a:rPr lang="en-US" sz="1600" dirty="0"/>
                        <a:t>Industries</a:t>
                      </a:r>
                    </a:p>
                  </a:txBody>
                  <a:tcPr/>
                </a:tc>
                <a:tc>
                  <a:txBody>
                    <a:bodyPr/>
                    <a:lstStyle/>
                    <a:p>
                      <a:r>
                        <a:rPr lang="en-US" sz="1600" dirty="0">
                          <a:solidFill>
                            <a:schemeClr val="accent2"/>
                          </a:solidFill>
                        </a:rPr>
                        <a:t>SALES</a:t>
                      </a:r>
                    </a:p>
                    <a:p>
                      <a:pPr marL="285750" indent="-285750">
                        <a:buFont typeface="Arial" panose="020B0604020202020204" pitchFamily="34" charset="0"/>
                        <a:buChar char="•"/>
                      </a:pPr>
                      <a:r>
                        <a:rPr lang="en-US" sz="1600" dirty="0">
                          <a:solidFill>
                            <a:schemeClr val="accent2"/>
                          </a:solidFill>
                        </a:rPr>
                        <a:t>Lead Generation</a:t>
                      </a:r>
                    </a:p>
                    <a:p>
                      <a:pPr marL="285750" indent="-285750">
                        <a:buFont typeface="Arial" panose="020B0604020202020204" pitchFamily="34" charset="0"/>
                        <a:buChar char="•"/>
                      </a:pPr>
                      <a:r>
                        <a:rPr lang="en-US" sz="1600" dirty="0">
                          <a:solidFill>
                            <a:schemeClr val="accent2"/>
                          </a:solidFill>
                        </a:rPr>
                        <a:t>Automated Selling</a:t>
                      </a:r>
                    </a:p>
                    <a:p>
                      <a:pPr marL="285750" indent="-285750">
                        <a:buFont typeface="Arial" panose="020B0604020202020204" pitchFamily="34" charset="0"/>
                        <a:buChar char="•"/>
                      </a:pPr>
                      <a:r>
                        <a:rPr lang="en-US" sz="1600" dirty="0">
                          <a:solidFill>
                            <a:schemeClr val="accent2"/>
                          </a:solidFill>
                        </a:rPr>
                        <a:t>Direct Sales</a:t>
                      </a:r>
                    </a:p>
                    <a:p>
                      <a:pPr marL="285750" indent="-285750">
                        <a:buFont typeface="Arial" panose="020B0604020202020204" pitchFamily="34" charset="0"/>
                        <a:buChar char="•"/>
                      </a:pPr>
                      <a:r>
                        <a:rPr lang="en-US" sz="1600" dirty="0">
                          <a:solidFill>
                            <a:schemeClr val="accent2"/>
                          </a:solidFill>
                        </a:rPr>
                        <a:t>Funnel Sales</a:t>
                      </a:r>
                    </a:p>
                    <a:p>
                      <a:pPr marL="285750" indent="-285750">
                        <a:buFont typeface="Arial" panose="020B0604020202020204" pitchFamily="34" charset="0"/>
                        <a:buChar char="•"/>
                      </a:pPr>
                      <a:r>
                        <a:rPr lang="en-US" sz="1600" dirty="0">
                          <a:solidFill>
                            <a:schemeClr val="accent2"/>
                          </a:solidFill>
                        </a:rPr>
                        <a:t>Video Sales</a:t>
                      </a:r>
                    </a:p>
                    <a:p>
                      <a:pPr marL="285750" indent="-285750">
                        <a:buFont typeface="Arial" panose="020B0604020202020204" pitchFamily="34" charset="0"/>
                        <a:buChar char="•"/>
                      </a:pPr>
                      <a:r>
                        <a:rPr lang="en-US" sz="1600" dirty="0">
                          <a:solidFill>
                            <a:schemeClr val="accent2"/>
                          </a:solidFill>
                        </a:rPr>
                        <a:t>Webinar</a:t>
                      </a:r>
                    </a:p>
                    <a:p>
                      <a:pPr marL="285750" indent="-285750">
                        <a:buFont typeface="Arial" panose="020B0604020202020204" pitchFamily="34" charset="0"/>
                        <a:buChar char="•"/>
                      </a:pPr>
                      <a:r>
                        <a:rPr lang="en-US" sz="1600" dirty="0">
                          <a:solidFill>
                            <a:schemeClr val="accent2"/>
                          </a:solidFill>
                        </a:rPr>
                        <a:t>Seminar</a:t>
                      </a:r>
                    </a:p>
                    <a:p>
                      <a:pPr marL="285750" indent="-285750">
                        <a:buFont typeface="Arial" panose="020B0604020202020204" pitchFamily="34" charset="0"/>
                        <a:buChar char="•"/>
                      </a:pPr>
                      <a:r>
                        <a:rPr lang="en-US" sz="1600" dirty="0">
                          <a:solidFill>
                            <a:schemeClr val="accent2"/>
                          </a:solidFill>
                        </a:rPr>
                        <a:t>Negotiation</a:t>
                      </a:r>
                    </a:p>
                  </a:txBody>
                  <a:tcPr/>
                </a:tc>
                <a:tc>
                  <a:txBody>
                    <a:bodyPr/>
                    <a:lstStyle/>
                    <a:p>
                      <a:r>
                        <a:rPr lang="en-US" sz="1600" dirty="0">
                          <a:solidFill>
                            <a:schemeClr val="accent6">
                              <a:lumMod val="75000"/>
                            </a:schemeClr>
                          </a:solidFill>
                        </a:rPr>
                        <a:t>MARKETING</a:t>
                      </a:r>
                    </a:p>
                    <a:p>
                      <a:pPr marL="285750" indent="-285750">
                        <a:buFont typeface="Arial" panose="020B0604020202020204" pitchFamily="34" charset="0"/>
                        <a:buChar char="•"/>
                      </a:pPr>
                      <a:r>
                        <a:rPr lang="en-US" sz="1600" dirty="0">
                          <a:solidFill>
                            <a:schemeClr val="accent6">
                              <a:lumMod val="75000"/>
                            </a:schemeClr>
                          </a:solidFill>
                        </a:rPr>
                        <a:t>Digital Marketing  </a:t>
                      </a:r>
                    </a:p>
                    <a:p>
                      <a:pPr marL="742950" lvl="1" indent="-285750">
                        <a:buFont typeface="Arial" panose="020B0604020202020204" pitchFamily="34" charset="0"/>
                        <a:buChar char="•"/>
                      </a:pPr>
                      <a:r>
                        <a:rPr lang="en-US" sz="1600" dirty="0">
                          <a:solidFill>
                            <a:schemeClr val="accent6">
                              <a:lumMod val="75000"/>
                            </a:schemeClr>
                          </a:solidFill>
                        </a:rPr>
                        <a:t>Influencer</a:t>
                      </a:r>
                    </a:p>
                    <a:p>
                      <a:pPr marL="1200150" lvl="2" indent="-285750">
                        <a:buFont typeface="Arial" panose="020B0604020202020204" pitchFamily="34" charset="0"/>
                        <a:buChar char="•"/>
                      </a:pPr>
                      <a:r>
                        <a:rPr lang="en-US" sz="1600" dirty="0">
                          <a:solidFill>
                            <a:schemeClr val="accent6">
                              <a:lumMod val="75000"/>
                            </a:schemeClr>
                          </a:solidFill>
                        </a:rPr>
                        <a:t>Social</a:t>
                      </a:r>
                    </a:p>
                    <a:p>
                      <a:pPr marL="1657350" lvl="3" indent="-285750">
                        <a:buFont typeface="Arial" panose="020B0604020202020204" pitchFamily="34" charset="0"/>
                        <a:buChar char="•"/>
                      </a:pPr>
                      <a:r>
                        <a:rPr lang="en-US" sz="1600" dirty="0">
                          <a:solidFill>
                            <a:schemeClr val="accent6">
                              <a:lumMod val="75000"/>
                            </a:schemeClr>
                          </a:solidFill>
                        </a:rPr>
                        <a:t>FB</a:t>
                      </a:r>
                    </a:p>
                    <a:p>
                      <a:pPr marL="1657350" lvl="3" indent="-285750">
                        <a:buFont typeface="Arial" panose="020B0604020202020204" pitchFamily="34" charset="0"/>
                        <a:buChar char="•"/>
                      </a:pPr>
                      <a:r>
                        <a:rPr lang="en-US" sz="1600" dirty="0">
                          <a:solidFill>
                            <a:schemeClr val="accent6">
                              <a:lumMod val="75000"/>
                            </a:schemeClr>
                          </a:solidFill>
                        </a:rPr>
                        <a:t>Google</a:t>
                      </a:r>
                    </a:p>
                    <a:p>
                      <a:pPr marL="1657350" lvl="3" indent="-285750">
                        <a:buFont typeface="Arial" panose="020B0604020202020204" pitchFamily="34" charset="0"/>
                        <a:buChar char="•"/>
                      </a:pPr>
                      <a:r>
                        <a:rPr lang="en-US" sz="1600" dirty="0">
                          <a:solidFill>
                            <a:schemeClr val="accent6">
                              <a:lumMod val="75000"/>
                            </a:schemeClr>
                          </a:solidFill>
                        </a:rPr>
                        <a:t>Insta</a:t>
                      </a:r>
                    </a:p>
                    <a:p>
                      <a:pPr marL="1657350" lvl="3" indent="-285750">
                        <a:buFont typeface="Arial" panose="020B0604020202020204" pitchFamily="34" charset="0"/>
                        <a:buChar char="•"/>
                      </a:pPr>
                      <a:r>
                        <a:rPr lang="en-US" sz="1600" dirty="0">
                          <a:solidFill>
                            <a:schemeClr val="accent6">
                              <a:lumMod val="75000"/>
                            </a:schemeClr>
                          </a:solidFill>
                        </a:rPr>
                        <a:t>Twitter</a:t>
                      </a:r>
                    </a:p>
                    <a:p>
                      <a:pPr marL="1657350" lvl="3" indent="-285750">
                        <a:buFont typeface="Arial" panose="020B0604020202020204" pitchFamily="34" charset="0"/>
                        <a:buChar char="•"/>
                      </a:pPr>
                      <a:r>
                        <a:rPr lang="en-US" sz="1600" dirty="0">
                          <a:solidFill>
                            <a:schemeClr val="accent6">
                              <a:lumMod val="75000"/>
                            </a:schemeClr>
                          </a:solidFill>
                        </a:rPr>
                        <a:t>YouTube</a:t>
                      </a:r>
                    </a:p>
                    <a:p>
                      <a:pPr marL="285750" lvl="0" indent="-285750">
                        <a:buFont typeface="Arial" panose="020B0604020202020204" pitchFamily="34" charset="0"/>
                        <a:buChar char="•"/>
                      </a:pPr>
                      <a:r>
                        <a:rPr lang="en-US" sz="1600" dirty="0">
                          <a:solidFill>
                            <a:schemeClr val="accent6">
                              <a:lumMod val="75000"/>
                            </a:schemeClr>
                          </a:solidFill>
                        </a:rPr>
                        <a:t>Offline</a:t>
                      </a:r>
                    </a:p>
                    <a:p>
                      <a:pPr marL="742950" lvl="1" indent="-285750">
                        <a:buFont typeface="Arial" panose="020B0604020202020204" pitchFamily="34" charset="0"/>
                        <a:buChar char="•"/>
                      </a:pPr>
                      <a:r>
                        <a:rPr lang="en-US" sz="1600" dirty="0">
                          <a:solidFill>
                            <a:schemeClr val="accent6">
                              <a:lumMod val="75000"/>
                            </a:schemeClr>
                          </a:solidFill>
                        </a:rPr>
                        <a:t>Print | Radio | Display</a:t>
                      </a:r>
                    </a:p>
                  </a:txBody>
                  <a:tcPr/>
                </a:tc>
                <a:extLst>
                  <a:ext uri="{0D108BD9-81ED-4DB2-BD59-A6C34878D82A}">
                    <a16:rowId xmlns:a16="http://schemas.microsoft.com/office/drawing/2014/main" val="4075257602"/>
                  </a:ext>
                </a:extLst>
              </a:tr>
              <a:tr h="370840">
                <a:tc>
                  <a:txBody>
                    <a:bodyPr/>
                    <a:lstStyle/>
                    <a:p>
                      <a:r>
                        <a:rPr lang="en-US" sz="1600" dirty="0"/>
                        <a:t>Career Growth</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473663497"/>
                  </a:ext>
                </a:extLst>
              </a:tr>
              <a:tr h="370840">
                <a:tc>
                  <a:txBody>
                    <a:bodyPr/>
                    <a:lstStyle/>
                    <a:p>
                      <a:r>
                        <a:rPr lang="en-US" sz="1600" dirty="0"/>
                        <a:t>Health &amp; Wellness</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49562743"/>
                  </a:ext>
                </a:extLst>
              </a:tr>
              <a:tr h="370840">
                <a:tc>
                  <a:txBody>
                    <a:bodyPr/>
                    <a:lstStyle/>
                    <a:p>
                      <a:r>
                        <a:rPr lang="en-US" sz="1600" dirty="0"/>
                        <a:t>Money Making</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5828594"/>
                  </a:ext>
                </a:extLst>
              </a:tr>
              <a:tr h="370840">
                <a:tc>
                  <a:txBody>
                    <a:bodyPr/>
                    <a:lstStyle/>
                    <a:p>
                      <a:r>
                        <a:rPr lang="en-US" sz="1600" dirty="0"/>
                        <a:t>Relationships</a:t>
                      </a:r>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221228665"/>
                  </a:ext>
                </a:extLst>
              </a:tr>
              <a:tr h="370840">
                <a:tc>
                  <a:txBody>
                    <a:bodyPr/>
                    <a:lstStyle/>
                    <a:p>
                      <a:r>
                        <a:rPr lang="en-US" sz="1600" dirty="0"/>
                        <a:t>Art &amp; Crafts</a:t>
                      </a:r>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925071879"/>
                  </a:ext>
                </a:extLst>
              </a:tr>
            </a:tbl>
          </a:graphicData>
        </a:graphic>
      </p:graphicFrame>
    </p:spTree>
    <p:extLst>
      <p:ext uri="{BB962C8B-B14F-4D97-AF65-F5344CB8AC3E}">
        <p14:creationId xmlns:p14="http://schemas.microsoft.com/office/powerpoint/2010/main" val="100827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MICRO NICHE FINALIZATION</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80A07D18-25B3-2CB0-0AF3-42C7ACAD7E68}"/>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a:t>
            </a:r>
            <a:r>
              <a:rPr lang="en-US" u="sng" dirty="0">
                <a:solidFill>
                  <a:schemeClr val="accent2"/>
                </a:solidFill>
              </a:rPr>
              <a:t>NICHE</a:t>
            </a:r>
            <a:r>
              <a:rPr lang="en-US" dirty="0">
                <a:solidFill>
                  <a:schemeClr val="accent2"/>
                </a:solidFill>
              </a:rPr>
              <a:t> | </a:t>
            </a:r>
            <a:r>
              <a:rPr lang="en-US" u="sng" dirty="0">
                <a:solidFill>
                  <a:schemeClr val="accent2"/>
                </a:solidFill>
              </a:rPr>
              <a:t>MARKET</a:t>
            </a:r>
            <a:r>
              <a:rPr lang="en-US" dirty="0">
                <a:solidFill>
                  <a:schemeClr val="accent2"/>
                </a:solidFill>
              </a:rPr>
              <a:t> | PERSONAL BRAND</a:t>
            </a:r>
          </a:p>
          <a:p>
            <a:endParaRPr lang="en-US" dirty="0"/>
          </a:p>
        </p:txBody>
      </p:sp>
      <p:sp>
        <p:nvSpPr>
          <p:cNvPr id="23" name="TextBox 22">
            <a:extLst>
              <a:ext uri="{FF2B5EF4-FFF2-40B4-BE49-F238E27FC236}">
                <a16:creationId xmlns:a16="http://schemas.microsoft.com/office/drawing/2014/main" id="{29441780-7C99-F4CF-F00D-98B92D0A656F}"/>
              </a:ext>
            </a:extLst>
          </p:cNvPr>
          <p:cNvSpPr txBox="1"/>
          <p:nvPr/>
        </p:nvSpPr>
        <p:spPr>
          <a:xfrm>
            <a:off x="1860110" y="1386695"/>
            <a:ext cx="10106989" cy="923330"/>
          </a:xfrm>
          <a:prstGeom prst="rect">
            <a:avLst/>
          </a:prstGeom>
          <a:noFill/>
        </p:spPr>
        <p:txBody>
          <a:bodyPr wrap="square" rtlCol="0">
            <a:spAutoFit/>
          </a:bodyPr>
          <a:lstStyle/>
          <a:p>
            <a:r>
              <a:rPr lang="en-US" dirty="0">
                <a:solidFill>
                  <a:schemeClr val="accent4"/>
                </a:solidFill>
              </a:rPr>
              <a:t>MICRO NICHE </a:t>
            </a:r>
            <a:r>
              <a:rPr lang="en-US" dirty="0"/>
              <a:t>:</a:t>
            </a:r>
          </a:p>
          <a:p>
            <a:r>
              <a:rPr lang="en-US" dirty="0"/>
              <a:t>your </a:t>
            </a:r>
            <a:r>
              <a:rPr lang="en-US" b="1" dirty="0">
                <a:solidFill>
                  <a:schemeClr val="accent2"/>
                </a:solidFill>
              </a:rPr>
              <a:t>Passion</a:t>
            </a:r>
            <a:r>
              <a:rPr lang="en-US" dirty="0"/>
              <a:t> should solve </a:t>
            </a:r>
            <a:r>
              <a:rPr lang="en-US" b="1" dirty="0">
                <a:solidFill>
                  <a:schemeClr val="accent2"/>
                </a:solidFill>
              </a:rPr>
              <a:t>Problems</a:t>
            </a:r>
            <a:r>
              <a:rPr lang="en-US" dirty="0"/>
              <a:t> within a targeted marketplace focused on the decided </a:t>
            </a:r>
            <a:r>
              <a:rPr lang="en-US" b="1" dirty="0">
                <a:solidFill>
                  <a:schemeClr val="accent2"/>
                </a:solidFill>
              </a:rPr>
              <a:t>Persona</a:t>
            </a:r>
            <a:r>
              <a:rPr lang="en-US" dirty="0"/>
              <a:t> of the audience showing </a:t>
            </a:r>
            <a:r>
              <a:rPr lang="en-US" b="1" dirty="0">
                <a:solidFill>
                  <a:schemeClr val="accent2"/>
                </a:solidFill>
              </a:rPr>
              <a:t>Potential</a:t>
            </a:r>
            <a:r>
              <a:rPr lang="en-US" dirty="0"/>
              <a:t> in their requirements and capable of finding </a:t>
            </a:r>
            <a:r>
              <a:rPr lang="en-US" i="1" u="sng" dirty="0"/>
              <a:t>value</a:t>
            </a:r>
            <a:r>
              <a:rPr lang="en-US" dirty="0"/>
              <a:t> in the </a:t>
            </a:r>
            <a:r>
              <a:rPr lang="en-US" b="1" dirty="0">
                <a:solidFill>
                  <a:schemeClr val="accent2"/>
                </a:solidFill>
              </a:rPr>
              <a:t>Payment</a:t>
            </a:r>
            <a:r>
              <a:rPr lang="en-US" dirty="0"/>
              <a:t> requested.</a:t>
            </a:r>
          </a:p>
        </p:txBody>
      </p:sp>
      <p:graphicFrame>
        <p:nvGraphicFramePr>
          <p:cNvPr id="24" name="Table 24">
            <a:extLst>
              <a:ext uri="{FF2B5EF4-FFF2-40B4-BE49-F238E27FC236}">
                <a16:creationId xmlns:a16="http://schemas.microsoft.com/office/drawing/2014/main" id="{7C3B82D4-DE8C-42F9-0189-5F986613776B}"/>
              </a:ext>
            </a:extLst>
          </p:cNvPr>
          <p:cNvGraphicFramePr>
            <a:graphicFrameLocks noGrp="1"/>
          </p:cNvGraphicFramePr>
          <p:nvPr/>
        </p:nvGraphicFramePr>
        <p:xfrm>
          <a:off x="2849604" y="2583248"/>
          <a:ext cx="8127999" cy="3632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6443595"/>
                    </a:ext>
                  </a:extLst>
                </a:gridCol>
                <a:gridCol w="2709333">
                  <a:extLst>
                    <a:ext uri="{9D8B030D-6E8A-4147-A177-3AD203B41FA5}">
                      <a16:colId xmlns:a16="http://schemas.microsoft.com/office/drawing/2014/main" val="2898912670"/>
                    </a:ext>
                  </a:extLst>
                </a:gridCol>
                <a:gridCol w="2709333">
                  <a:extLst>
                    <a:ext uri="{9D8B030D-6E8A-4147-A177-3AD203B41FA5}">
                      <a16:colId xmlns:a16="http://schemas.microsoft.com/office/drawing/2014/main" val="4143249709"/>
                    </a:ext>
                  </a:extLst>
                </a:gridCol>
              </a:tblGrid>
              <a:tr h="370840">
                <a:tc>
                  <a:txBody>
                    <a:bodyPr/>
                    <a:lstStyle/>
                    <a:p>
                      <a:r>
                        <a:rPr lang="en-US" dirty="0"/>
                        <a:t>MARKET PLACES</a:t>
                      </a:r>
                    </a:p>
                  </a:txBody>
                  <a:tcPr/>
                </a:tc>
                <a:tc>
                  <a:txBody>
                    <a:bodyPr/>
                    <a:lstStyle/>
                    <a:p>
                      <a:r>
                        <a:rPr lang="en-US" dirty="0"/>
                        <a:t>KEY PLAYERS</a:t>
                      </a:r>
                    </a:p>
                  </a:txBody>
                  <a:tcPr/>
                </a:tc>
                <a:tc>
                  <a:txBody>
                    <a:bodyPr/>
                    <a:lstStyle/>
                    <a:p>
                      <a:r>
                        <a:rPr lang="en-US" dirty="0"/>
                        <a:t>Example</a:t>
                      </a:r>
                    </a:p>
                  </a:txBody>
                  <a:tcPr/>
                </a:tc>
                <a:extLst>
                  <a:ext uri="{0D108BD9-81ED-4DB2-BD59-A6C34878D82A}">
                    <a16:rowId xmlns:a16="http://schemas.microsoft.com/office/drawing/2014/main" val="3340183312"/>
                  </a:ext>
                </a:extLst>
              </a:tr>
              <a:tr h="370840">
                <a:tc>
                  <a:txBody>
                    <a:bodyPr/>
                    <a:lstStyle/>
                    <a:p>
                      <a:r>
                        <a:rPr lang="en-US" sz="2400" dirty="0"/>
                        <a:t>Learning</a:t>
                      </a:r>
                    </a:p>
                  </a:txBody>
                  <a:tcPr/>
                </a:tc>
                <a:tc>
                  <a:txBody>
                    <a:bodyPr/>
                    <a:lstStyle/>
                    <a:p>
                      <a:r>
                        <a:rPr lang="en-US" sz="1400" dirty="0"/>
                        <a:t>UDEMY</a:t>
                      </a:r>
                    </a:p>
                    <a:p>
                      <a:r>
                        <a:rPr lang="en-US" sz="1400" dirty="0"/>
                        <a:t>COURSERA</a:t>
                      </a:r>
                    </a:p>
                    <a:p>
                      <a:r>
                        <a:rPr lang="en-US" sz="1400" dirty="0"/>
                        <a:t>SIMPLILEARN</a:t>
                      </a:r>
                    </a:p>
                    <a:p>
                      <a:r>
                        <a:rPr lang="en-US" sz="1400" dirty="0"/>
                        <a:t>LINKEDIN LEARNING</a:t>
                      </a:r>
                    </a:p>
                    <a:p>
                      <a:r>
                        <a:rPr lang="en-US" sz="1400" dirty="0"/>
                        <a:t>SKILLSHARE</a:t>
                      </a:r>
                    </a:p>
                    <a:p>
                      <a:r>
                        <a:rPr lang="en-US" sz="1400" dirty="0"/>
                        <a:t>CREATIVE LIVE</a:t>
                      </a:r>
                    </a:p>
                  </a:txBody>
                  <a:tcPr/>
                </a:tc>
                <a:tc>
                  <a:txBody>
                    <a:bodyPr/>
                    <a:lstStyle/>
                    <a:p>
                      <a:r>
                        <a:rPr lang="en-US" sz="1400" dirty="0"/>
                        <a:t>Udemy.com/featured-topics/</a:t>
                      </a:r>
                    </a:p>
                  </a:txBody>
                  <a:tcPr/>
                </a:tc>
                <a:extLst>
                  <a:ext uri="{0D108BD9-81ED-4DB2-BD59-A6C34878D82A}">
                    <a16:rowId xmlns:a16="http://schemas.microsoft.com/office/drawing/2014/main" val="523577311"/>
                  </a:ext>
                </a:extLst>
              </a:tr>
              <a:tr h="370840">
                <a:tc>
                  <a:txBody>
                    <a:bodyPr/>
                    <a:lstStyle/>
                    <a:p>
                      <a:r>
                        <a:rPr lang="en-US" sz="2400" dirty="0"/>
                        <a:t>Affiliate</a:t>
                      </a:r>
                    </a:p>
                  </a:txBody>
                  <a:tcPr/>
                </a:tc>
                <a:tc>
                  <a:txBody>
                    <a:bodyPr/>
                    <a:lstStyle/>
                    <a:p>
                      <a:r>
                        <a:rPr lang="en-US" sz="1400" dirty="0"/>
                        <a:t>CLICKBANK</a:t>
                      </a:r>
                    </a:p>
                    <a:p>
                      <a:r>
                        <a:rPr lang="en-US" sz="1400" dirty="0"/>
                        <a:t>JVZOO</a:t>
                      </a:r>
                    </a:p>
                    <a:p>
                      <a:r>
                        <a:rPr lang="en-US" sz="1400" dirty="0"/>
                        <a:t>SHAREASALE</a:t>
                      </a:r>
                    </a:p>
                  </a:txBody>
                  <a:tcPr/>
                </a:tc>
                <a:tc>
                  <a:txBody>
                    <a:bodyPr/>
                    <a:lstStyle/>
                    <a:p>
                      <a:endParaRPr lang="en-US" sz="1400"/>
                    </a:p>
                  </a:txBody>
                  <a:tcPr/>
                </a:tc>
                <a:extLst>
                  <a:ext uri="{0D108BD9-81ED-4DB2-BD59-A6C34878D82A}">
                    <a16:rowId xmlns:a16="http://schemas.microsoft.com/office/drawing/2014/main" val="2288340706"/>
                  </a:ext>
                </a:extLst>
              </a:tr>
              <a:tr h="370840">
                <a:tc>
                  <a:txBody>
                    <a:bodyPr/>
                    <a:lstStyle/>
                    <a:p>
                      <a:r>
                        <a:rPr lang="en-US" sz="2400" dirty="0"/>
                        <a:t>Resources</a:t>
                      </a:r>
                    </a:p>
                  </a:txBody>
                  <a:tcPr/>
                </a:tc>
                <a:tc>
                  <a:txBody>
                    <a:bodyPr/>
                    <a:lstStyle/>
                    <a:p>
                      <a:r>
                        <a:rPr lang="en-US" sz="1400" dirty="0"/>
                        <a:t>QUORA</a:t>
                      </a:r>
                    </a:p>
                    <a:p>
                      <a:r>
                        <a:rPr lang="en-US" sz="1400" dirty="0"/>
                        <a:t>MEDIUM</a:t>
                      </a:r>
                    </a:p>
                    <a:p>
                      <a:r>
                        <a:rPr lang="en-US" sz="1400" dirty="0"/>
                        <a:t>BRAINLY</a:t>
                      </a:r>
                    </a:p>
                    <a:p>
                      <a:r>
                        <a:rPr lang="en-US" sz="1400" dirty="0"/>
                        <a:t>BUZZSUMO</a:t>
                      </a:r>
                    </a:p>
                    <a:p>
                      <a:r>
                        <a:rPr lang="en-US" sz="1400" dirty="0"/>
                        <a:t>ANSWERTHEPUBLIC</a:t>
                      </a:r>
                    </a:p>
                  </a:txBody>
                  <a:tcPr/>
                </a:tc>
                <a:tc>
                  <a:txBody>
                    <a:bodyPr/>
                    <a:lstStyle/>
                    <a:p>
                      <a:r>
                        <a:rPr lang="en-US" sz="1400" dirty="0"/>
                        <a:t>Raise Questions &amp; Collect 100 answers for 100 questions</a:t>
                      </a:r>
                    </a:p>
                  </a:txBody>
                  <a:tcPr/>
                </a:tc>
                <a:extLst>
                  <a:ext uri="{0D108BD9-81ED-4DB2-BD59-A6C34878D82A}">
                    <a16:rowId xmlns:a16="http://schemas.microsoft.com/office/drawing/2014/main" val="1519934130"/>
                  </a:ext>
                </a:extLst>
              </a:tr>
            </a:tbl>
          </a:graphicData>
        </a:graphic>
      </p:graphicFrame>
      <p:sp>
        <p:nvSpPr>
          <p:cNvPr id="27" name="Rectangle: Rounded Corners 26">
            <a:extLst>
              <a:ext uri="{FF2B5EF4-FFF2-40B4-BE49-F238E27FC236}">
                <a16:creationId xmlns:a16="http://schemas.microsoft.com/office/drawing/2014/main" id="{9A2D8F0B-E565-251D-708B-C59A2B45597A}"/>
              </a:ext>
            </a:extLst>
          </p:cNvPr>
          <p:cNvSpPr/>
          <p:nvPr/>
        </p:nvSpPr>
        <p:spPr>
          <a:xfrm>
            <a:off x="219075" y="3114675"/>
            <a:ext cx="2400300" cy="235663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dirty="0"/>
              <a:t>Use the Market Place to research, validate and finalize the MICRO-NICHE</a:t>
            </a:r>
          </a:p>
        </p:txBody>
      </p:sp>
      <p:sp>
        <p:nvSpPr>
          <p:cNvPr id="28" name="Isosceles Triangle 27">
            <a:extLst>
              <a:ext uri="{FF2B5EF4-FFF2-40B4-BE49-F238E27FC236}">
                <a16:creationId xmlns:a16="http://schemas.microsoft.com/office/drawing/2014/main" id="{2ABC81FA-4EE9-915C-D422-289E8CAAC6A0}"/>
              </a:ext>
            </a:extLst>
          </p:cNvPr>
          <p:cNvSpPr/>
          <p:nvPr/>
        </p:nvSpPr>
        <p:spPr>
          <a:xfrm rot="5400000">
            <a:off x="2593903" y="4168073"/>
            <a:ext cx="369332" cy="318389"/>
          </a:xfrm>
          <a:prstGeom prst="triangl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8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DIGITAL ASSET GUIDELINES</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2259C65E-0477-6926-F6E3-B05ED1A7E30A}"/>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a:t>
            </a:r>
            <a:r>
              <a:rPr lang="en-US" u="sng" dirty="0">
                <a:solidFill>
                  <a:schemeClr val="accent2"/>
                </a:solidFill>
              </a:rPr>
              <a:t>MARKET </a:t>
            </a:r>
            <a:r>
              <a:rPr lang="en-US" dirty="0">
                <a:solidFill>
                  <a:schemeClr val="accent2"/>
                </a:solidFill>
              </a:rPr>
              <a:t>| PERSONAL BRAND</a:t>
            </a:r>
          </a:p>
          <a:p>
            <a:endParaRPr lang="en-US" dirty="0"/>
          </a:p>
        </p:txBody>
      </p:sp>
      <p:grpSp>
        <p:nvGrpSpPr>
          <p:cNvPr id="41" name="Group 40">
            <a:extLst>
              <a:ext uri="{FF2B5EF4-FFF2-40B4-BE49-F238E27FC236}">
                <a16:creationId xmlns:a16="http://schemas.microsoft.com/office/drawing/2014/main" id="{1EDA0F2A-D7DB-4DFB-CDE2-824E8E233C1D}"/>
              </a:ext>
            </a:extLst>
          </p:cNvPr>
          <p:cNvGrpSpPr/>
          <p:nvPr/>
        </p:nvGrpSpPr>
        <p:grpSpPr>
          <a:xfrm>
            <a:off x="1733805" y="2029860"/>
            <a:ext cx="10014697" cy="3694013"/>
            <a:chOff x="1709648" y="1552144"/>
            <a:chExt cx="10014697" cy="3694013"/>
          </a:xfrm>
        </p:grpSpPr>
        <p:grpSp>
          <p:nvGrpSpPr>
            <p:cNvPr id="34" name="Group 33">
              <a:extLst>
                <a:ext uri="{FF2B5EF4-FFF2-40B4-BE49-F238E27FC236}">
                  <a16:creationId xmlns:a16="http://schemas.microsoft.com/office/drawing/2014/main" id="{976DADEB-70CF-EC39-BAEB-44EB43FFDDDB}"/>
                </a:ext>
              </a:extLst>
            </p:cNvPr>
            <p:cNvGrpSpPr/>
            <p:nvPr/>
          </p:nvGrpSpPr>
          <p:grpSpPr>
            <a:xfrm>
              <a:off x="2227697" y="1657961"/>
              <a:ext cx="8978900" cy="3287342"/>
              <a:chOff x="1952402" y="1374328"/>
              <a:chExt cx="8978900" cy="3287342"/>
            </a:xfrm>
          </p:grpSpPr>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graphicFrame>
            <p:nvGraphicFramePr>
              <p:cNvPr id="3" name="Diagram 2">
                <a:extLst>
                  <a:ext uri="{FF2B5EF4-FFF2-40B4-BE49-F238E27FC236}">
                    <a16:creationId xmlns:a16="http://schemas.microsoft.com/office/drawing/2014/main" id="{17FF4F43-7E38-347E-CABB-CD00F2C7B99A}"/>
                  </a:ext>
                </a:extLst>
              </p:cNvPr>
              <p:cNvGraphicFramePr/>
              <p:nvPr/>
            </p:nvGraphicFramePr>
            <p:xfrm>
              <a:off x="1952402" y="1374328"/>
              <a:ext cx="8978900" cy="3287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8" name="Straight Connector 27">
                <a:extLst>
                  <a:ext uri="{FF2B5EF4-FFF2-40B4-BE49-F238E27FC236}">
                    <a16:creationId xmlns:a16="http://schemas.microsoft.com/office/drawing/2014/main" id="{17134C8D-F140-5954-6D91-F3121BC3A947}"/>
                  </a:ext>
                </a:extLst>
              </p:cNvPr>
              <p:cNvCxnSpPr/>
              <p:nvPr/>
            </p:nvCxnSpPr>
            <p:spPr>
              <a:xfrm>
                <a:off x="10258425" y="3848100"/>
                <a:ext cx="0" cy="8135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F5DA6F-A507-4F0B-F8D3-0FB58DAFDE28}"/>
                  </a:ext>
                </a:extLst>
              </p:cNvPr>
              <p:cNvCxnSpPr>
                <a:cxnSpLocks/>
              </p:cNvCxnSpPr>
              <p:nvPr/>
            </p:nvCxnSpPr>
            <p:spPr>
              <a:xfrm flipH="1">
                <a:off x="2809875" y="4661670"/>
                <a:ext cx="7448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275535E-70B1-DD78-8CAE-E05A190D9E7E}"/>
                  </a:ext>
                </a:extLst>
              </p:cNvPr>
              <p:cNvCxnSpPr/>
              <p:nvPr/>
            </p:nvCxnSpPr>
            <p:spPr>
              <a:xfrm flipV="1">
                <a:off x="2809875" y="3924300"/>
                <a:ext cx="0" cy="7373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4FAF553B-A96D-968E-86C2-7905255212C8}"/>
                </a:ext>
              </a:extLst>
            </p:cNvPr>
            <p:cNvSpPr txBox="1"/>
            <p:nvPr/>
          </p:nvSpPr>
          <p:spPr>
            <a:xfrm>
              <a:off x="2097303" y="1705897"/>
              <a:ext cx="1119579" cy="276999"/>
            </a:xfrm>
            <a:prstGeom prst="rect">
              <a:avLst/>
            </a:prstGeom>
            <a:noFill/>
          </p:spPr>
          <p:txBody>
            <a:bodyPr wrap="square" rtlCol="0">
              <a:spAutoFit/>
            </a:bodyPr>
            <a:lstStyle/>
            <a:p>
              <a:r>
                <a:rPr lang="en-US" sz="1200" dirty="0">
                  <a:solidFill>
                    <a:schemeClr val="accent2"/>
                  </a:solidFill>
                </a:rPr>
                <a:t>100 Questions</a:t>
              </a:r>
            </a:p>
          </p:txBody>
        </p:sp>
        <p:sp>
          <p:nvSpPr>
            <p:cNvPr id="36" name="TextBox 35">
              <a:extLst>
                <a:ext uri="{FF2B5EF4-FFF2-40B4-BE49-F238E27FC236}">
                  <a16:creationId xmlns:a16="http://schemas.microsoft.com/office/drawing/2014/main" id="{7972027F-DD65-4901-30B7-ADDDB9914941}"/>
                </a:ext>
              </a:extLst>
            </p:cNvPr>
            <p:cNvSpPr txBox="1"/>
            <p:nvPr/>
          </p:nvSpPr>
          <p:spPr>
            <a:xfrm>
              <a:off x="4271984" y="1702457"/>
              <a:ext cx="1119579" cy="280439"/>
            </a:xfrm>
            <a:prstGeom prst="rect">
              <a:avLst/>
            </a:prstGeom>
            <a:noFill/>
          </p:spPr>
          <p:txBody>
            <a:bodyPr wrap="square" rtlCol="0">
              <a:spAutoFit/>
            </a:bodyPr>
            <a:lstStyle/>
            <a:p>
              <a:r>
                <a:rPr lang="en-US" sz="1200" dirty="0">
                  <a:solidFill>
                    <a:schemeClr val="bg1">
                      <a:lumMod val="50000"/>
                    </a:schemeClr>
                  </a:solidFill>
                </a:rPr>
                <a:t>100 Answers</a:t>
              </a:r>
            </a:p>
          </p:txBody>
        </p:sp>
        <p:sp>
          <p:nvSpPr>
            <p:cNvPr id="37" name="TextBox 36">
              <a:extLst>
                <a:ext uri="{FF2B5EF4-FFF2-40B4-BE49-F238E27FC236}">
                  <a16:creationId xmlns:a16="http://schemas.microsoft.com/office/drawing/2014/main" id="{F61B6086-0811-F3DB-AF0F-86888B967CD3}"/>
                </a:ext>
              </a:extLst>
            </p:cNvPr>
            <p:cNvSpPr txBox="1"/>
            <p:nvPr/>
          </p:nvSpPr>
          <p:spPr>
            <a:xfrm>
              <a:off x="6004057" y="1652335"/>
              <a:ext cx="1454747" cy="461665"/>
            </a:xfrm>
            <a:prstGeom prst="rect">
              <a:avLst/>
            </a:prstGeom>
            <a:noFill/>
          </p:spPr>
          <p:txBody>
            <a:bodyPr wrap="square" rtlCol="0">
              <a:spAutoFit/>
            </a:bodyPr>
            <a:lstStyle/>
            <a:p>
              <a:r>
                <a:rPr lang="en-US" sz="1200" dirty="0">
                  <a:solidFill>
                    <a:schemeClr val="accent4"/>
                  </a:solidFill>
                </a:rPr>
                <a:t>Prioritize According to your skills</a:t>
              </a:r>
            </a:p>
          </p:txBody>
        </p:sp>
        <p:sp>
          <p:nvSpPr>
            <p:cNvPr id="38" name="TextBox 37">
              <a:extLst>
                <a:ext uri="{FF2B5EF4-FFF2-40B4-BE49-F238E27FC236}">
                  <a16:creationId xmlns:a16="http://schemas.microsoft.com/office/drawing/2014/main" id="{80ED264B-8D0E-6329-D207-9D2C384570AD}"/>
                </a:ext>
              </a:extLst>
            </p:cNvPr>
            <p:cNvSpPr txBox="1"/>
            <p:nvPr/>
          </p:nvSpPr>
          <p:spPr>
            <a:xfrm>
              <a:off x="7723533" y="1611843"/>
              <a:ext cx="1454747" cy="461665"/>
            </a:xfrm>
            <a:prstGeom prst="rect">
              <a:avLst/>
            </a:prstGeom>
            <a:noFill/>
          </p:spPr>
          <p:txBody>
            <a:bodyPr wrap="square" rtlCol="0">
              <a:spAutoFit/>
            </a:bodyPr>
            <a:lstStyle/>
            <a:p>
              <a:r>
                <a:rPr lang="en-US" sz="1200" dirty="0">
                  <a:solidFill>
                    <a:schemeClr val="accent1"/>
                  </a:solidFill>
                </a:rPr>
                <a:t>Choose the Asset to productize</a:t>
              </a:r>
            </a:p>
          </p:txBody>
        </p:sp>
        <p:sp>
          <p:nvSpPr>
            <p:cNvPr id="39" name="TextBox 38">
              <a:extLst>
                <a:ext uri="{FF2B5EF4-FFF2-40B4-BE49-F238E27FC236}">
                  <a16:creationId xmlns:a16="http://schemas.microsoft.com/office/drawing/2014/main" id="{0E65B972-63FA-2D3C-F68E-DFC71972D750}"/>
                </a:ext>
              </a:extLst>
            </p:cNvPr>
            <p:cNvSpPr txBox="1"/>
            <p:nvPr/>
          </p:nvSpPr>
          <p:spPr>
            <a:xfrm>
              <a:off x="9790774" y="1552144"/>
              <a:ext cx="1444398" cy="646331"/>
            </a:xfrm>
            <a:prstGeom prst="rect">
              <a:avLst/>
            </a:prstGeom>
            <a:noFill/>
          </p:spPr>
          <p:txBody>
            <a:bodyPr wrap="square" rtlCol="0">
              <a:spAutoFit/>
            </a:bodyPr>
            <a:lstStyle/>
            <a:p>
              <a:r>
                <a:rPr lang="en-US" sz="1200" dirty="0">
                  <a:solidFill>
                    <a:schemeClr val="accent6"/>
                  </a:solidFill>
                </a:rPr>
                <a:t>Initiate Selling for Feedback amongst a close group</a:t>
              </a:r>
            </a:p>
          </p:txBody>
        </p:sp>
        <p:sp>
          <p:nvSpPr>
            <p:cNvPr id="40" name="Rectangle: Rounded Corners 39">
              <a:extLst>
                <a:ext uri="{FF2B5EF4-FFF2-40B4-BE49-F238E27FC236}">
                  <a16:creationId xmlns:a16="http://schemas.microsoft.com/office/drawing/2014/main" id="{2FEDAC27-B0C6-B462-E763-861A1FC6B378}"/>
                </a:ext>
              </a:extLst>
            </p:cNvPr>
            <p:cNvSpPr/>
            <p:nvPr/>
          </p:nvSpPr>
          <p:spPr>
            <a:xfrm>
              <a:off x="1709648" y="1611843"/>
              <a:ext cx="10014697" cy="363431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sp>
        <p:nvSpPr>
          <p:cNvPr id="42" name="TextBox 41">
            <a:extLst>
              <a:ext uri="{FF2B5EF4-FFF2-40B4-BE49-F238E27FC236}">
                <a16:creationId xmlns:a16="http://schemas.microsoft.com/office/drawing/2014/main" id="{4BAD4FCE-6C52-241B-9216-5693A2C1A947}"/>
              </a:ext>
            </a:extLst>
          </p:cNvPr>
          <p:cNvSpPr txBox="1"/>
          <p:nvPr/>
        </p:nvSpPr>
        <p:spPr>
          <a:xfrm>
            <a:off x="1996198" y="1807136"/>
            <a:ext cx="1923283" cy="369332"/>
          </a:xfrm>
          <a:prstGeom prst="rect">
            <a:avLst/>
          </a:prstGeom>
          <a:noFill/>
        </p:spPr>
        <p:txBody>
          <a:bodyPr wrap="none" rtlCol="0">
            <a:spAutoFit/>
          </a:bodyPr>
          <a:lstStyle/>
          <a:p>
            <a:r>
              <a:rPr lang="en-US" b="1" dirty="0">
                <a:solidFill>
                  <a:schemeClr val="accent1"/>
                </a:solidFill>
              </a:rPr>
              <a:t>DESIGN THINKING</a:t>
            </a:r>
          </a:p>
        </p:txBody>
      </p:sp>
    </p:spTree>
    <p:extLst>
      <p:ext uri="{BB962C8B-B14F-4D97-AF65-F5344CB8AC3E}">
        <p14:creationId xmlns:p14="http://schemas.microsoft.com/office/powerpoint/2010/main" val="288084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4004ED-206C-BB4D-D868-06E27B093913}"/>
              </a:ext>
            </a:extLst>
          </p:cNvPr>
          <p:cNvGrpSpPr/>
          <p:nvPr/>
        </p:nvGrpSpPr>
        <p:grpSpPr>
          <a:xfrm>
            <a:off x="467655" y="387523"/>
            <a:ext cx="1171575" cy="1171575"/>
            <a:chOff x="2590798" y="5062446"/>
            <a:chExt cx="1171575" cy="1171575"/>
          </a:xfrm>
        </p:grpSpPr>
        <p:sp>
          <p:nvSpPr>
            <p:cNvPr id="5" name="Oval 4">
              <a:extLst>
                <a:ext uri="{FF2B5EF4-FFF2-40B4-BE49-F238E27FC236}">
                  <a16:creationId xmlns:a16="http://schemas.microsoft.com/office/drawing/2014/main" id="{7F602E0C-8EDB-1863-E728-CB9B82321EFD}"/>
                </a:ext>
              </a:extLst>
            </p:cNvPr>
            <p:cNvSpPr/>
            <p:nvPr/>
          </p:nvSpPr>
          <p:spPr>
            <a:xfrm>
              <a:off x="2628900" y="5086349"/>
              <a:ext cx="1095375" cy="1095375"/>
            </a:xfrm>
            <a:prstGeom prst="ellipse">
              <a:avLst/>
            </a:prstGeom>
            <a:gradFill flip="none" rotWithShape="1">
              <a:gsLst>
                <a:gs pos="0">
                  <a:schemeClr val="bg1">
                    <a:lumMod val="50000"/>
                  </a:schemeClr>
                </a:gs>
                <a:gs pos="48000">
                  <a:schemeClr val="bg1">
                    <a:lumMod val="95000"/>
                  </a:schemeClr>
                </a:gs>
                <a:gs pos="100000">
                  <a:schemeClr val="bg1">
                    <a:lumMod val="85000"/>
                  </a:schemeClr>
                </a:gs>
              </a:gsLst>
              <a:lin ang="8100000" scaled="1"/>
              <a:tileRect/>
            </a:gradFill>
            <a:ln>
              <a:noFill/>
            </a:ln>
            <a:effectLst>
              <a:glow rad="101600">
                <a:schemeClr val="accent4">
                  <a:lumMod val="60000"/>
                  <a:lumOff val="40000"/>
                  <a:alpha val="17000"/>
                </a:schemeClr>
              </a:glow>
              <a:outerShdw blurRad="317500" dist="114300" dir="10800000" algn="r" rotWithShape="0">
                <a:prstClr val="black">
                  <a:alpha val="27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solidFill>
                  <a:schemeClr val="accent4">
                    <a:lumMod val="50000"/>
                  </a:schemeClr>
                </a:solidFill>
                <a:latin typeface="Impact" panose="020B0806030902050204" pitchFamily="34" charset="0"/>
              </a:endParaRPr>
            </a:p>
          </p:txBody>
        </p:sp>
        <p:pic>
          <p:nvPicPr>
            <p:cNvPr id="6" name="Graphic 5" descr="Badge Tick with solid fill">
              <a:extLst>
                <a:ext uri="{FF2B5EF4-FFF2-40B4-BE49-F238E27FC236}">
                  <a16:creationId xmlns:a16="http://schemas.microsoft.com/office/drawing/2014/main" id="{632681EA-00D3-60E7-1612-7D8B6AC49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8" y="5062446"/>
              <a:ext cx="1171575" cy="1171575"/>
            </a:xfrm>
            <a:prstGeom prst="rect">
              <a:avLst/>
            </a:prstGeom>
          </p:spPr>
        </p:pic>
        <p:sp>
          <p:nvSpPr>
            <p:cNvPr id="7" name="Rectangle 6">
              <a:extLst>
                <a:ext uri="{FF2B5EF4-FFF2-40B4-BE49-F238E27FC236}">
                  <a16:creationId xmlns:a16="http://schemas.microsoft.com/office/drawing/2014/main" id="{000AEA99-C036-AE5A-66C9-CB3977253E8C}"/>
                </a:ext>
              </a:extLst>
            </p:cNvPr>
            <p:cNvSpPr/>
            <p:nvPr/>
          </p:nvSpPr>
          <p:spPr>
            <a:xfrm>
              <a:off x="2667473" y="5372426"/>
              <a:ext cx="101822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bg1">
                      <a:lumMod val="85000"/>
                    </a:schemeClr>
                  </a:solidFill>
                  <a:effectLst>
                    <a:outerShdw blurRad="190500" dist="203200" dir="5400000" sx="94000" sy="94000" algn="ctr" rotWithShape="0">
                      <a:srgbClr val="000000">
                        <a:alpha val="39000"/>
                      </a:srgbClr>
                    </a:outerShdw>
                  </a:effectLst>
                  <a:latin typeface="Impact" panose="020B0806030902050204" pitchFamily="34" charset="0"/>
                </a:rPr>
                <a:t>RISE</a:t>
              </a:r>
              <a:r>
                <a:rPr lang="en-US" sz="2800" b="1" cap="none" spc="0" dirty="0">
                  <a:ln/>
                  <a:solidFill>
                    <a:schemeClr val="bg1">
                      <a:lumMod val="75000"/>
                    </a:schemeClr>
                  </a:solidFill>
                  <a:effectLst>
                    <a:outerShdw blurRad="190500" dist="203200" dir="5400000" sx="94000" sy="94000" algn="ctr" rotWithShape="0">
                      <a:srgbClr val="000000">
                        <a:alpha val="39000"/>
                      </a:srgbClr>
                    </a:outerShdw>
                  </a:effectLst>
                  <a:latin typeface="Impact" panose="020B0806030902050204" pitchFamily="34" charset="0"/>
                </a:rPr>
                <a:t> 1</a:t>
              </a:r>
            </a:p>
          </p:txBody>
        </p:sp>
      </p:grpSp>
      <p:grpSp>
        <p:nvGrpSpPr>
          <p:cNvPr id="10" name="Group 9">
            <a:extLst>
              <a:ext uri="{FF2B5EF4-FFF2-40B4-BE49-F238E27FC236}">
                <a16:creationId xmlns:a16="http://schemas.microsoft.com/office/drawing/2014/main" id="{13301243-BCD3-61BA-F508-6C9C62C4EDA2}"/>
              </a:ext>
            </a:extLst>
          </p:cNvPr>
          <p:cNvGrpSpPr/>
          <p:nvPr/>
        </p:nvGrpSpPr>
        <p:grpSpPr>
          <a:xfrm>
            <a:off x="145284" y="0"/>
            <a:ext cx="1676724" cy="2031325"/>
            <a:chOff x="269571" y="1460949"/>
            <a:chExt cx="1676724" cy="2031325"/>
          </a:xfrm>
        </p:grpSpPr>
        <p:sp>
          <p:nvSpPr>
            <p:cNvPr id="8" name="TextBox 7">
              <a:extLst>
                <a:ext uri="{FF2B5EF4-FFF2-40B4-BE49-F238E27FC236}">
                  <a16:creationId xmlns:a16="http://schemas.microsoft.com/office/drawing/2014/main" id="{B1B15001-7E57-E9F9-D721-3B7C9A3EAE89}"/>
                </a:ext>
              </a:extLst>
            </p:cNvPr>
            <p:cNvSpPr txBox="1"/>
            <p:nvPr/>
          </p:nvSpPr>
          <p:spPr>
            <a:xfrm>
              <a:off x="269571" y="1460949"/>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sp>
          <p:nvSpPr>
            <p:cNvPr id="9" name="TextBox 8">
              <a:extLst>
                <a:ext uri="{FF2B5EF4-FFF2-40B4-BE49-F238E27FC236}">
                  <a16:creationId xmlns:a16="http://schemas.microsoft.com/office/drawing/2014/main" id="{1B065FB4-872D-9F1C-33D5-509073096F38}"/>
                </a:ext>
              </a:extLst>
            </p:cNvPr>
            <p:cNvSpPr txBox="1"/>
            <p:nvPr/>
          </p:nvSpPr>
          <p:spPr>
            <a:xfrm>
              <a:off x="484485" y="1505183"/>
              <a:ext cx="1461810" cy="307777"/>
            </a:xfrm>
            <a:prstGeom prst="rect">
              <a:avLst/>
            </a:prstGeom>
            <a:noFill/>
          </p:spPr>
          <p:txBody>
            <a:bodyPr wrap="none" rtlCol="0">
              <a:spAutoFit/>
            </a:bodyPr>
            <a:lstStyle/>
            <a:p>
              <a:r>
                <a:rPr lang="en-US" sz="1400" b="1" dirty="0">
                  <a:solidFill>
                    <a:srgbClr val="FFC000"/>
                  </a:solidFill>
                </a:rPr>
                <a:t>ESULT PLANNING</a:t>
              </a:r>
            </a:p>
          </p:txBody>
        </p:sp>
      </p:gr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bg1">
                    <a:lumMod val="65000"/>
                  </a:schemeClr>
                </a:solidFill>
                <a:latin typeface="Impact" panose="020B0806030902050204" pitchFamily="34" charset="0"/>
              </a:rPr>
              <a:t> </a:t>
            </a:r>
            <a:r>
              <a:rPr lang="en-US" sz="1600" dirty="0">
                <a:solidFill>
                  <a:schemeClr val="accent4"/>
                </a:solidFill>
                <a:latin typeface="Arial" panose="020B0604020202020204" pitchFamily="34" charset="0"/>
                <a:cs typeface="Arial" panose="020B0604020202020204" pitchFamily="34" charset="0"/>
              </a:rPr>
              <a:t>SOCIAL PRESENCE</a:t>
            </a:r>
            <a:endParaRPr lang="en-US" sz="2000" dirty="0">
              <a:solidFill>
                <a:schemeClr val="accent4"/>
              </a:solidFill>
              <a:latin typeface="Arial" panose="020B0604020202020204" pitchFamily="34" charset="0"/>
              <a:cs typeface="Arial" panose="020B06040202020202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502290"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7329A56D-3D21-E248-7066-8A7738098DBA}"/>
              </a:ext>
            </a:extLst>
          </p:cNvPr>
          <p:cNvSpPr txBox="1"/>
          <p:nvPr/>
        </p:nvSpPr>
        <p:spPr>
          <a:xfrm>
            <a:off x="1846947" y="798885"/>
            <a:ext cx="5687328" cy="646331"/>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2 : </a:t>
            </a:r>
            <a:r>
              <a:rPr lang="en-US" dirty="0">
                <a:solidFill>
                  <a:schemeClr val="accent2"/>
                </a:solidFill>
              </a:rPr>
              <a:t>SKILL | NICHE | MARKET | </a:t>
            </a:r>
            <a:r>
              <a:rPr lang="en-US" u="sng" dirty="0">
                <a:solidFill>
                  <a:schemeClr val="accent2"/>
                </a:solidFill>
              </a:rPr>
              <a:t>PERSONAL BRAND</a:t>
            </a:r>
          </a:p>
          <a:p>
            <a:endParaRPr lang="en-US" dirty="0"/>
          </a:p>
        </p:txBody>
      </p:sp>
      <p:graphicFrame>
        <p:nvGraphicFramePr>
          <p:cNvPr id="18" name="Table 22">
            <a:extLst>
              <a:ext uri="{FF2B5EF4-FFF2-40B4-BE49-F238E27FC236}">
                <a16:creationId xmlns:a16="http://schemas.microsoft.com/office/drawing/2014/main" id="{A3FBA31D-E1C2-6CD8-C926-3672A8F1CA55}"/>
              </a:ext>
            </a:extLst>
          </p:cNvPr>
          <p:cNvGraphicFramePr>
            <a:graphicFrameLocks noGrp="1"/>
          </p:cNvGraphicFramePr>
          <p:nvPr/>
        </p:nvGraphicFramePr>
        <p:xfrm>
          <a:off x="763194" y="1741547"/>
          <a:ext cx="5183353" cy="2536152"/>
        </p:xfrm>
        <a:graphic>
          <a:graphicData uri="http://schemas.openxmlformats.org/drawingml/2006/table">
            <a:tbl>
              <a:tblPr firstRow="1" firstCol="1" bandRow="1">
                <a:tableStyleId>{5C22544A-7EE6-4342-B048-85BDC9FD1C3A}</a:tableStyleId>
              </a:tblPr>
              <a:tblGrid>
                <a:gridCol w="2337967">
                  <a:extLst>
                    <a:ext uri="{9D8B030D-6E8A-4147-A177-3AD203B41FA5}">
                      <a16:colId xmlns:a16="http://schemas.microsoft.com/office/drawing/2014/main" val="2875250112"/>
                    </a:ext>
                  </a:extLst>
                </a:gridCol>
                <a:gridCol w="2845386">
                  <a:extLst>
                    <a:ext uri="{9D8B030D-6E8A-4147-A177-3AD203B41FA5}">
                      <a16:colId xmlns:a16="http://schemas.microsoft.com/office/drawing/2014/main" val="3934969021"/>
                    </a:ext>
                  </a:extLst>
                </a:gridCol>
              </a:tblGrid>
              <a:tr h="168137">
                <a:tc>
                  <a:txBody>
                    <a:bodyPr/>
                    <a:lstStyle/>
                    <a:p>
                      <a:pPr algn="ctr"/>
                      <a:r>
                        <a:rPr lang="en-US" sz="1600" dirty="0"/>
                        <a:t>TOPIC</a:t>
                      </a:r>
                    </a:p>
                  </a:txBody>
                  <a:tcPr marL="112813" marR="112813" marT="56406" marB="56406"/>
                </a:tc>
                <a:tc>
                  <a:txBody>
                    <a:bodyPr/>
                    <a:lstStyle/>
                    <a:p>
                      <a:pPr algn="ctr"/>
                      <a:r>
                        <a:rPr lang="en-US" sz="1600" dirty="0">
                          <a:solidFill>
                            <a:schemeClr val="bg1"/>
                          </a:solidFill>
                        </a:rPr>
                        <a:t>ACTIVITY</a:t>
                      </a:r>
                    </a:p>
                  </a:txBody>
                  <a:tcPr marL="112813" marR="112813" marT="56406" marB="56406"/>
                </a:tc>
                <a:extLst>
                  <a:ext uri="{0D108BD9-81ED-4DB2-BD59-A6C34878D82A}">
                    <a16:rowId xmlns:a16="http://schemas.microsoft.com/office/drawing/2014/main" val="3345205844"/>
                  </a:ext>
                </a:extLst>
              </a:tr>
              <a:tr h="168137">
                <a:tc>
                  <a:txBody>
                    <a:bodyPr/>
                    <a:lstStyle/>
                    <a:p>
                      <a:r>
                        <a:rPr lang="en-US" sz="1600" dirty="0">
                          <a:solidFill>
                            <a:schemeClr val="accent4"/>
                          </a:solidFill>
                        </a:rPr>
                        <a:t>Clarify Your Message</a:t>
                      </a:r>
                    </a:p>
                  </a:txBody>
                  <a:tcPr marL="112813" marR="112813" marT="56406" marB="56406"/>
                </a:tc>
                <a:tc>
                  <a:txBody>
                    <a:bodyPr/>
                    <a:lstStyle/>
                    <a:p>
                      <a:pPr marL="171450" indent="-171450">
                        <a:buFont typeface="Arial" panose="020B0604020202020204" pitchFamily="34" charset="0"/>
                        <a:buChar char="•"/>
                      </a:pPr>
                      <a:r>
                        <a:rPr lang="en-US" sz="1000" dirty="0"/>
                        <a:t>MISSION STATEMENT</a:t>
                      </a:r>
                    </a:p>
                    <a:p>
                      <a:pPr marL="171450" indent="-171450">
                        <a:buFont typeface="Arial" panose="020B0604020202020204" pitchFamily="34" charset="0"/>
                        <a:buChar char="•"/>
                      </a:pPr>
                      <a:r>
                        <a:rPr lang="en-US" sz="1000" dirty="0"/>
                        <a:t>CORE MESSAGE</a:t>
                      </a:r>
                    </a:p>
                  </a:txBody>
                  <a:tcPr marL="112813" marR="112813" marT="56406" marB="56406"/>
                </a:tc>
                <a:extLst>
                  <a:ext uri="{0D108BD9-81ED-4DB2-BD59-A6C34878D82A}">
                    <a16:rowId xmlns:a16="http://schemas.microsoft.com/office/drawing/2014/main" val="2886229635"/>
                  </a:ext>
                </a:extLst>
              </a:tr>
              <a:tr h="182148">
                <a:tc>
                  <a:txBody>
                    <a:bodyPr/>
                    <a:lstStyle/>
                    <a:p>
                      <a:r>
                        <a:rPr lang="en-US" sz="1600" dirty="0">
                          <a:solidFill>
                            <a:schemeClr val="accent4"/>
                          </a:solidFill>
                        </a:rPr>
                        <a:t>Personal Representation</a:t>
                      </a:r>
                    </a:p>
                  </a:txBody>
                  <a:tcPr marL="112813" marR="112813" marT="56406" marB="56406"/>
                </a:tc>
                <a:tc>
                  <a:txBody>
                    <a:bodyPr/>
                    <a:lstStyle/>
                    <a:p>
                      <a:pPr marL="171450" indent="-171450">
                        <a:buFont typeface="Arial" panose="020B0604020202020204" pitchFamily="34" charset="0"/>
                        <a:buChar char="•"/>
                      </a:pPr>
                      <a:r>
                        <a:rPr lang="en-US" sz="1000" dirty="0"/>
                        <a:t>BRING OUT YOUR PERSONA</a:t>
                      </a:r>
                    </a:p>
                    <a:p>
                      <a:pPr marL="171450" indent="-171450">
                        <a:buFont typeface="Arial" panose="020B0604020202020204" pitchFamily="34" charset="0"/>
                        <a:buChar char="•"/>
                      </a:pPr>
                      <a:r>
                        <a:rPr lang="en-US" sz="1000" dirty="0"/>
                        <a:t>YOUR FUTURE YOU</a:t>
                      </a:r>
                    </a:p>
                  </a:txBody>
                  <a:tcPr marL="112813" marR="112813" marT="56406" marB="56406"/>
                </a:tc>
                <a:extLst>
                  <a:ext uri="{0D108BD9-81ED-4DB2-BD59-A6C34878D82A}">
                    <a16:rowId xmlns:a16="http://schemas.microsoft.com/office/drawing/2014/main" val="1927866770"/>
                  </a:ext>
                </a:extLst>
              </a:tr>
              <a:tr h="252205">
                <a:tc>
                  <a:txBody>
                    <a:bodyPr/>
                    <a:lstStyle/>
                    <a:p>
                      <a:r>
                        <a:rPr lang="en-US" sz="1600" dirty="0">
                          <a:solidFill>
                            <a:schemeClr val="accent4"/>
                          </a:solidFill>
                        </a:rPr>
                        <a:t>Create Your Logo</a:t>
                      </a:r>
                    </a:p>
                  </a:txBody>
                  <a:tcPr marL="112813" marR="112813" marT="56406" marB="56406"/>
                </a:tc>
                <a:tc>
                  <a:txBody>
                    <a:bodyPr/>
                    <a:lstStyle/>
                    <a:p>
                      <a:pPr marL="171450" indent="-171450">
                        <a:buFont typeface="Arial" panose="020B0604020202020204" pitchFamily="34" charset="0"/>
                        <a:buChar char="•"/>
                      </a:pPr>
                      <a:r>
                        <a:rPr lang="en-US" sz="1000" dirty="0"/>
                        <a:t>CANVA</a:t>
                      </a:r>
                    </a:p>
                    <a:p>
                      <a:pPr marL="171450" indent="-171450">
                        <a:buFont typeface="Arial" panose="020B0604020202020204" pitchFamily="34" charset="0"/>
                        <a:buChar char="•"/>
                      </a:pPr>
                      <a:r>
                        <a:rPr lang="en-US" sz="1000" dirty="0"/>
                        <a:t>FIVERR</a:t>
                      </a:r>
                    </a:p>
                    <a:p>
                      <a:pPr marL="171450" indent="-171450">
                        <a:buFont typeface="Arial" panose="020B0604020202020204" pitchFamily="34" charset="0"/>
                        <a:buChar char="•"/>
                      </a:pPr>
                      <a:r>
                        <a:rPr lang="en-US" sz="1000" dirty="0"/>
                        <a:t>99designs.com</a:t>
                      </a:r>
                    </a:p>
                  </a:txBody>
                  <a:tcPr marL="112813" marR="112813" marT="56406" marB="56406"/>
                </a:tc>
                <a:extLst>
                  <a:ext uri="{0D108BD9-81ED-4DB2-BD59-A6C34878D82A}">
                    <a16:rowId xmlns:a16="http://schemas.microsoft.com/office/drawing/2014/main" val="3790425601"/>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Setup Your Blog</a:t>
                      </a:r>
                    </a:p>
                  </a:txBody>
                  <a:tcPr marL="112813" marR="112813" marT="56406" marB="56406"/>
                </a:tc>
                <a:tc>
                  <a:txBody>
                    <a:bodyPr/>
                    <a:lstStyle/>
                    <a:p>
                      <a:pPr marL="171450" indent="-171450">
                        <a:buFont typeface="Arial" panose="020B0604020202020204" pitchFamily="34" charset="0"/>
                        <a:buChar char="•"/>
                      </a:pPr>
                      <a:r>
                        <a:rPr lang="en-US" sz="1000" dirty="0"/>
                        <a:t>YOURNAME.COM</a:t>
                      </a:r>
                    </a:p>
                  </a:txBody>
                  <a:tcPr marL="112813" marR="112813" marT="56406" marB="56406"/>
                </a:tc>
                <a:extLst>
                  <a:ext uri="{0D108BD9-81ED-4DB2-BD59-A6C34878D82A}">
                    <a16:rowId xmlns:a16="http://schemas.microsoft.com/office/drawing/2014/main" val="3085477465"/>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Create a Social Profile</a:t>
                      </a:r>
                    </a:p>
                  </a:txBody>
                  <a:tcPr marL="112813" marR="112813" marT="56406" marB="56406"/>
                </a:tc>
                <a:tc>
                  <a:txBody>
                    <a:bodyPr/>
                    <a:lstStyle/>
                    <a:p>
                      <a:pPr marL="171450" indent="-171450">
                        <a:buFont typeface="Arial" panose="020B0604020202020204" pitchFamily="34" charset="0"/>
                        <a:buChar char="•"/>
                      </a:pPr>
                      <a:r>
                        <a:rPr lang="en-US" sz="1000" dirty="0"/>
                        <a:t>FB | YouTube| Insta | Twitter | LinkedIn | PF Page | Quora</a:t>
                      </a:r>
                    </a:p>
                  </a:txBody>
                  <a:tcPr marL="112813" marR="112813" marT="56406" marB="56406"/>
                </a:tc>
                <a:extLst>
                  <a:ext uri="{0D108BD9-81ED-4DB2-BD59-A6C34878D82A}">
                    <a16:rowId xmlns:a16="http://schemas.microsoft.com/office/drawing/2014/main" val="401377773"/>
                  </a:ext>
                </a:extLst>
              </a:tr>
            </a:tbl>
          </a:graphicData>
        </a:graphic>
      </p:graphicFrame>
      <p:graphicFrame>
        <p:nvGraphicFramePr>
          <p:cNvPr id="19" name="Table 22">
            <a:extLst>
              <a:ext uri="{FF2B5EF4-FFF2-40B4-BE49-F238E27FC236}">
                <a16:creationId xmlns:a16="http://schemas.microsoft.com/office/drawing/2014/main" id="{787B4713-73D8-E389-11C4-388EE5243CF1}"/>
              </a:ext>
            </a:extLst>
          </p:cNvPr>
          <p:cNvGraphicFramePr>
            <a:graphicFrameLocks noGrp="1"/>
          </p:cNvGraphicFramePr>
          <p:nvPr/>
        </p:nvGraphicFramePr>
        <p:xfrm>
          <a:off x="5946547" y="3728278"/>
          <a:ext cx="5183352" cy="2871432"/>
        </p:xfrm>
        <a:graphic>
          <a:graphicData uri="http://schemas.openxmlformats.org/drawingml/2006/table">
            <a:tbl>
              <a:tblPr firstRow="1" firstCol="1" bandRow="1">
                <a:tableStyleId>{5C22544A-7EE6-4342-B048-85BDC9FD1C3A}</a:tableStyleId>
              </a:tblPr>
              <a:tblGrid>
                <a:gridCol w="2320059">
                  <a:extLst>
                    <a:ext uri="{9D8B030D-6E8A-4147-A177-3AD203B41FA5}">
                      <a16:colId xmlns:a16="http://schemas.microsoft.com/office/drawing/2014/main" val="2875250112"/>
                    </a:ext>
                  </a:extLst>
                </a:gridCol>
                <a:gridCol w="2863293">
                  <a:extLst>
                    <a:ext uri="{9D8B030D-6E8A-4147-A177-3AD203B41FA5}">
                      <a16:colId xmlns:a16="http://schemas.microsoft.com/office/drawing/2014/main" val="3934969021"/>
                    </a:ext>
                  </a:extLst>
                </a:gridCol>
              </a:tblGrid>
              <a:tr h="168137">
                <a:tc>
                  <a:txBody>
                    <a:bodyPr/>
                    <a:lstStyle/>
                    <a:p>
                      <a:pPr algn="ctr"/>
                      <a:r>
                        <a:rPr lang="en-US" sz="1600" dirty="0"/>
                        <a:t>TOPIC</a:t>
                      </a:r>
                    </a:p>
                  </a:txBody>
                  <a:tcPr marL="112813" marR="112813" marT="56406" marB="56406"/>
                </a:tc>
                <a:tc>
                  <a:txBody>
                    <a:bodyPr/>
                    <a:lstStyle/>
                    <a:p>
                      <a:pPr algn="ctr"/>
                      <a:r>
                        <a:rPr lang="en-US" sz="1600" dirty="0">
                          <a:solidFill>
                            <a:schemeClr val="bg1"/>
                          </a:solidFill>
                        </a:rPr>
                        <a:t>ACTIVITY</a:t>
                      </a:r>
                    </a:p>
                  </a:txBody>
                  <a:tcPr marL="112813" marR="112813" marT="56406" marB="56406"/>
                </a:tc>
                <a:extLst>
                  <a:ext uri="{0D108BD9-81ED-4DB2-BD59-A6C34878D82A}">
                    <a16:rowId xmlns:a16="http://schemas.microsoft.com/office/drawing/2014/main" val="3345205844"/>
                  </a:ext>
                </a:extLst>
              </a:tr>
              <a:tr h="168137">
                <a:tc>
                  <a:txBody>
                    <a:bodyPr/>
                    <a:lstStyle/>
                    <a:p>
                      <a:r>
                        <a:rPr lang="en-US" sz="1600" dirty="0">
                          <a:solidFill>
                            <a:schemeClr val="accent4"/>
                          </a:solidFill>
                        </a:rPr>
                        <a:t>Define Your Funnel</a:t>
                      </a:r>
                    </a:p>
                  </a:txBody>
                  <a:tcPr marL="112813" marR="112813" marT="56406" marB="56406"/>
                </a:tc>
                <a:tc>
                  <a:txBody>
                    <a:bodyPr/>
                    <a:lstStyle/>
                    <a:p>
                      <a:pPr marL="171450" indent="-171450">
                        <a:buFont typeface="Arial" panose="020B0604020202020204" pitchFamily="34" charset="0"/>
                        <a:buChar char="•"/>
                      </a:pPr>
                      <a:r>
                        <a:rPr lang="en-US" sz="1000" dirty="0"/>
                        <a:t>WEBINARS</a:t>
                      </a:r>
                    </a:p>
                    <a:p>
                      <a:pPr marL="171450" indent="-171450">
                        <a:buFont typeface="Arial" panose="020B0604020202020204" pitchFamily="34" charset="0"/>
                        <a:buChar char="•"/>
                      </a:pPr>
                      <a:r>
                        <a:rPr lang="en-US" sz="1000" dirty="0" err="1"/>
                        <a:t>Ebooks</a:t>
                      </a:r>
                      <a:endParaRPr lang="en-US" sz="1000" dirty="0"/>
                    </a:p>
                    <a:p>
                      <a:pPr marL="171450" indent="-171450">
                        <a:buFont typeface="Arial" panose="020B0604020202020204" pitchFamily="34" charset="0"/>
                        <a:buChar char="•"/>
                      </a:pPr>
                      <a:r>
                        <a:rPr lang="en-US" sz="1000" dirty="0"/>
                        <a:t>TERTIARY PRODUCTS/ SERVICES</a:t>
                      </a:r>
                    </a:p>
                  </a:txBody>
                  <a:tcPr marL="112813" marR="112813" marT="56406" marB="56406"/>
                </a:tc>
                <a:extLst>
                  <a:ext uri="{0D108BD9-81ED-4DB2-BD59-A6C34878D82A}">
                    <a16:rowId xmlns:a16="http://schemas.microsoft.com/office/drawing/2014/main" val="2886229635"/>
                  </a:ext>
                </a:extLst>
              </a:tr>
              <a:tr h="182148">
                <a:tc>
                  <a:txBody>
                    <a:bodyPr/>
                    <a:lstStyle/>
                    <a:p>
                      <a:r>
                        <a:rPr lang="en-US" sz="1600" dirty="0">
                          <a:solidFill>
                            <a:schemeClr val="accent4"/>
                          </a:solidFill>
                        </a:rPr>
                        <a:t>Grow Your Influence</a:t>
                      </a:r>
                    </a:p>
                  </a:txBody>
                  <a:tcPr marL="112813" marR="112813" marT="56406" marB="56406"/>
                </a:tc>
                <a:tc>
                  <a:txBody>
                    <a:bodyPr/>
                    <a:lstStyle/>
                    <a:p>
                      <a:pPr marL="171450" indent="-171450">
                        <a:buFont typeface="Arial" panose="020B0604020202020204" pitchFamily="34" charset="0"/>
                        <a:buChar char="•"/>
                      </a:pPr>
                      <a:r>
                        <a:rPr lang="en-US" sz="1000" dirty="0"/>
                        <a:t>PUBLISH QUALITY CONTENT REGULARLY</a:t>
                      </a:r>
                    </a:p>
                  </a:txBody>
                  <a:tcPr marL="112813" marR="112813" marT="56406" marB="56406"/>
                </a:tc>
                <a:extLst>
                  <a:ext uri="{0D108BD9-81ED-4DB2-BD59-A6C34878D82A}">
                    <a16:rowId xmlns:a16="http://schemas.microsoft.com/office/drawing/2014/main" val="1927866770"/>
                  </a:ext>
                </a:extLst>
              </a:tr>
              <a:tr h="252205">
                <a:tc>
                  <a:txBody>
                    <a:bodyPr/>
                    <a:lstStyle/>
                    <a:p>
                      <a:r>
                        <a:rPr lang="en-US" sz="1600" dirty="0">
                          <a:solidFill>
                            <a:schemeClr val="accent4"/>
                          </a:solidFill>
                        </a:rPr>
                        <a:t>Be Part Of A Community</a:t>
                      </a:r>
                    </a:p>
                  </a:txBody>
                  <a:tcPr marL="112813" marR="112813" marT="56406" marB="56406"/>
                </a:tc>
                <a:tc>
                  <a:txBody>
                    <a:bodyPr/>
                    <a:lstStyle/>
                    <a:p>
                      <a:pPr marL="171450" indent="-171450">
                        <a:buFont typeface="Arial" panose="020B0604020202020204" pitchFamily="34" charset="0"/>
                        <a:buChar char="•"/>
                      </a:pPr>
                      <a:r>
                        <a:rPr lang="en-US" sz="1000" dirty="0"/>
                        <a:t>JOIN VARIOUS COMMUNITY OF LIKEMINDED PEOPLE</a:t>
                      </a:r>
                    </a:p>
                  </a:txBody>
                  <a:tcPr marL="112813" marR="112813" marT="56406" marB="56406"/>
                </a:tc>
                <a:extLst>
                  <a:ext uri="{0D108BD9-81ED-4DB2-BD59-A6C34878D82A}">
                    <a16:rowId xmlns:a16="http://schemas.microsoft.com/office/drawing/2014/main" val="3790425601"/>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Analyze Results Regularly</a:t>
                      </a:r>
                    </a:p>
                  </a:txBody>
                  <a:tcPr marL="112813" marR="112813" marT="56406" marB="56406"/>
                </a:tc>
                <a:tc>
                  <a:txBody>
                    <a:bodyPr/>
                    <a:lstStyle/>
                    <a:p>
                      <a:pPr marL="171450" indent="-171450">
                        <a:buFont typeface="Arial" panose="020B0604020202020204" pitchFamily="34" charset="0"/>
                        <a:buChar char="•"/>
                      </a:pPr>
                      <a:r>
                        <a:rPr lang="en-US" sz="1000" dirty="0"/>
                        <a:t>TRACK ALL ASPECTS OF THE BUSINESS CLOSELY</a:t>
                      </a:r>
                    </a:p>
                    <a:p>
                      <a:pPr marL="171450" indent="-171450">
                        <a:buFont typeface="Arial" panose="020B0604020202020204" pitchFamily="34" charset="0"/>
                        <a:buChar char="•"/>
                      </a:pPr>
                      <a:r>
                        <a:rPr lang="en-US" sz="1000" dirty="0"/>
                        <a:t>FAIL FAST – STOP WHAT DOESN’T WORK SCALE WHAT DOES</a:t>
                      </a:r>
                    </a:p>
                  </a:txBody>
                  <a:tcPr marL="112813" marR="112813" marT="56406" marB="56406"/>
                </a:tc>
                <a:extLst>
                  <a:ext uri="{0D108BD9-81ED-4DB2-BD59-A6C34878D82A}">
                    <a16:rowId xmlns:a16="http://schemas.microsoft.com/office/drawing/2014/main" val="3085477465"/>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Persist</a:t>
                      </a:r>
                    </a:p>
                  </a:txBody>
                  <a:tcPr marL="112813" marR="112813" marT="56406" marB="56406"/>
                </a:tc>
                <a:tc>
                  <a:txBody>
                    <a:bodyPr/>
                    <a:lstStyle/>
                    <a:p>
                      <a:pPr marL="171450" indent="-171450">
                        <a:buFont typeface="Arial" panose="020B0604020202020204" pitchFamily="34" charset="0"/>
                        <a:buChar char="•"/>
                      </a:pPr>
                      <a:r>
                        <a:rPr lang="en-US" sz="1000" dirty="0"/>
                        <a:t>WORK HARD &amp; SMART</a:t>
                      </a:r>
                    </a:p>
                    <a:p>
                      <a:pPr marL="171450" indent="-171450">
                        <a:buFont typeface="Arial" panose="020B0604020202020204" pitchFamily="34" charset="0"/>
                        <a:buChar char="•"/>
                      </a:pPr>
                      <a:r>
                        <a:rPr lang="en-US" sz="1000" dirty="0"/>
                        <a:t>BE PATIENT</a:t>
                      </a:r>
                    </a:p>
                    <a:p>
                      <a:pPr marL="171450" indent="-171450">
                        <a:buFont typeface="Arial" panose="020B0604020202020204" pitchFamily="34" charset="0"/>
                        <a:buChar char="•"/>
                      </a:pPr>
                      <a:r>
                        <a:rPr lang="en-US" sz="1000" dirty="0"/>
                        <a:t>BE CONSISTENT</a:t>
                      </a:r>
                    </a:p>
                  </a:txBody>
                  <a:tcPr marL="112813" marR="112813" marT="56406" marB="56406"/>
                </a:tc>
                <a:extLst>
                  <a:ext uri="{0D108BD9-81ED-4DB2-BD59-A6C34878D82A}">
                    <a16:rowId xmlns:a16="http://schemas.microsoft.com/office/drawing/2014/main" val="401377773"/>
                  </a:ext>
                </a:extLst>
              </a:tr>
            </a:tbl>
          </a:graphicData>
        </a:graphic>
      </p:graphicFrame>
      <p:sp>
        <p:nvSpPr>
          <p:cNvPr id="20" name="TextBox 19">
            <a:extLst>
              <a:ext uri="{FF2B5EF4-FFF2-40B4-BE49-F238E27FC236}">
                <a16:creationId xmlns:a16="http://schemas.microsoft.com/office/drawing/2014/main" id="{B1B0497B-1F8D-3E3E-5BD0-3D7F3AE7F7A3}"/>
              </a:ext>
            </a:extLst>
          </p:cNvPr>
          <p:cNvSpPr txBox="1"/>
          <p:nvPr/>
        </p:nvSpPr>
        <p:spPr>
          <a:xfrm>
            <a:off x="6142186" y="1809883"/>
            <a:ext cx="4916691" cy="1477328"/>
          </a:xfrm>
          <a:prstGeom prst="rect">
            <a:avLst/>
          </a:prstGeom>
          <a:noFill/>
        </p:spPr>
        <p:txBody>
          <a:bodyPr wrap="square" rtlCol="0">
            <a:spAutoFit/>
          </a:bodyPr>
          <a:lstStyle/>
          <a:p>
            <a:r>
              <a:rPr lang="en-US" dirty="0"/>
              <a:t>“ Your </a:t>
            </a:r>
            <a:r>
              <a:rPr lang="en-US" b="1" dirty="0">
                <a:solidFill>
                  <a:schemeClr val="accent2"/>
                </a:solidFill>
              </a:rPr>
              <a:t>Passion</a:t>
            </a:r>
            <a:r>
              <a:rPr lang="en-US" dirty="0"/>
              <a:t> should solve </a:t>
            </a:r>
            <a:r>
              <a:rPr lang="en-US" b="1" dirty="0">
                <a:solidFill>
                  <a:schemeClr val="accent2"/>
                </a:solidFill>
              </a:rPr>
              <a:t>Problems</a:t>
            </a:r>
            <a:r>
              <a:rPr lang="en-US" dirty="0"/>
              <a:t> within a targeted marketplace focused on the decided </a:t>
            </a:r>
            <a:r>
              <a:rPr lang="en-US" b="1" dirty="0">
                <a:solidFill>
                  <a:schemeClr val="accent2"/>
                </a:solidFill>
              </a:rPr>
              <a:t>Persona</a:t>
            </a:r>
            <a:r>
              <a:rPr lang="en-US" dirty="0"/>
              <a:t> of the audience showing </a:t>
            </a:r>
            <a:r>
              <a:rPr lang="en-US" b="1" dirty="0">
                <a:solidFill>
                  <a:schemeClr val="accent2"/>
                </a:solidFill>
              </a:rPr>
              <a:t>Potential</a:t>
            </a:r>
            <a:r>
              <a:rPr lang="en-US" dirty="0"/>
              <a:t> in their requirements and capable of finding value in the </a:t>
            </a:r>
            <a:r>
              <a:rPr lang="en-US" b="1" dirty="0">
                <a:solidFill>
                  <a:schemeClr val="accent2"/>
                </a:solidFill>
              </a:rPr>
              <a:t>Payment</a:t>
            </a:r>
            <a:r>
              <a:rPr lang="en-US" dirty="0"/>
              <a:t> requested ”</a:t>
            </a:r>
          </a:p>
        </p:txBody>
      </p:sp>
      <p:sp>
        <p:nvSpPr>
          <p:cNvPr id="21" name="TextBox 20">
            <a:extLst>
              <a:ext uri="{FF2B5EF4-FFF2-40B4-BE49-F238E27FC236}">
                <a16:creationId xmlns:a16="http://schemas.microsoft.com/office/drawing/2014/main" id="{E78C8B85-F782-BC00-E0BD-F1CC8F4FE8F3}"/>
              </a:ext>
            </a:extLst>
          </p:cNvPr>
          <p:cNvSpPr txBox="1"/>
          <p:nvPr/>
        </p:nvSpPr>
        <p:spPr>
          <a:xfrm>
            <a:off x="3260961" y="4744213"/>
            <a:ext cx="2244558" cy="1200329"/>
          </a:xfrm>
          <a:prstGeom prst="rect">
            <a:avLst/>
          </a:prstGeom>
          <a:noFill/>
        </p:spPr>
        <p:txBody>
          <a:bodyPr wrap="square" rtlCol="0">
            <a:spAutoFit/>
          </a:bodyPr>
          <a:lstStyle/>
          <a:p>
            <a:pPr algn="ctr"/>
            <a:r>
              <a:rPr lang="en-US" sz="2400" dirty="0">
                <a:latin typeface="Copperplate Gothic Bold" panose="020E0705020206020404" pitchFamily="34" charset="0"/>
              </a:rPr>
              <a:t>REVIEW YOUR PLAYBOOK</a:t>
            </a:r>
          </a:p>
        </p:txBody>
      </p:sp>
      <p:sp>
        <p:nvSpPr>
          <p:cNvPr id="3" name="TextBox 2">
            <a:extLst>
              <a:ext uri="{FF2B5EF4-FFF2-40B4-BE49-F238E27FC236}">
                <a16:creationId xmlns:a16="http://schemas.microsoft.com/office/drawing/2014/main" id="{1E1B15A1-5D8E-D84C-45AB-16242582B0D6}"/>
              </a:ext>
            </a:extLst>
          </p:cNvPr>
          <p:cNvSpPr txBox="1"/>
          <p:nvPr/>
        </p:nvSpPr>
        <p:spPr>
          <a:xfrm>
            <a:off x="763194" y="5162343"/>
            <a:ext cx="2154034" cy="969496"/>
          </a:xfrm>
          <a:prstGeom prst="rect">
            <a:avLst/>
          </a:prstGeom>
          <a:noFill/>
        </p:spPr>
        <p:txBody>
          <a:bodyPr wrap="square">
            <a:spAutoFit/>
          </a:bodyPr>
          <a:lstStyle/>
          <a:p>
            <a:r>
              <a:rPr lang="en-US" sz="1200" dirty="0"/>
              <a:t>10 steps for becoming a focused expert in the digital age: Niche to Positioning :</a:t>
            </a:r>
            <a:br>
              <a:rPr lang="en-US" sz="1200" dirty="0"/>
            </a:br>
            <a:r>
              <a:rPr lang="en-US" sz="1200" dirty="0"/>
              <a:t> </a:t>
            </a:r>
            <a:br>
              <a:rPr lang="en-US" sz="1200" dirty="0"/>
            </a:br>
            <a:r>
              <a:rPr lang="en-US" sz="900" dirty="0"/>
              <a:t>RISE1_FOCUSED EXPERT_Playbook.pdf</a:t>
            </a:r>
            <a:endParaRPr lang="en-US" sz="1200" dirty="0"/>
          </a:p>
        </p:txBody>
      </p:sp>
      <p:sp>
        <p:nvSpPr>
          <p:cNvPr id="13" name="Rectangle: Rounded Corners 12">
            <a:extLst>
              <a:ext uri="{FF2B5EF4-FFF2-40B4-BE49-F238E27FC236}">
                <a16:creationId xmlns:a16="http://schemas.microsoft.com/office/drawing/2014/main" id="{8ADDFC82-4DCE-E050-484A-C779F58B1625}"/>
              </a:ext>
            </a:extLst>
          </p:cNvPr>
          <p:cNvSpPr/>
          <p:nvPr/>
        </p:nvSpPr>
        <p:spPr>
          <a:xfrm>
            <a:off x="1109306" y="4581842"/>
            <a:ext cx="1461810" cy="51199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a:t>
            </a:r>
          </a:p>
        </p:txBody>
      </p:sp>
      <p:sp>
        <p:nvSpPr>
          <p:cNvPr id="15" name="Rectangle: Rounded Corners 14">
            <a:extLst>
              <a:ext uri="{FF2B5EF4-FFF2-40B4-BE49-F238E27FC236}">
                <a16:creationId xmlns:a16="http://schemas.microsoft.com/office/drawing/2014/main" id="{987B7F7A-C6E6-BFE0-AD3B-3E362683DF30}"/>
              </a:ext>
            </a:extLst>
          </p:cNvPr>
          <p:cNvSpPr/>
          <p:nvPr/>
        </p:nvSpPr>
        <p:spPr>
          <a:xfrm>
            <a:off x="763194" y="4407785"/>
            <a:ext cx="2056740" cy="187318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3775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931CE9-4064-E4F5-D378-129BDADADE73}"/>
              </a:ext>
            </a:extLst>
          </p:cNvPr>
          <p:cNvSpPr/>
          <p:nvPr/>
        </p:nvSpPr>
        <p:spPr>
          <a:xfrm>
            <a:off x="7011992" y="1893137"/>
            <a:ext cx="353013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CHALLENGE</a:t>
            </a:r>
          </a:p>
        </p:txBody>
      </p:sp>
      <p:graphicFrame>
        <p:nvGraphicFramePr>
          <p:cNvPr id="2" name="Table 22">
            <a:extLst>
              <a:ext uri="{FF2B5EF4-FFF2-40B4-BE49-F238E27FC236}">
                <a16:creationId xmlns:a16="http://schemas.microsoft.com/office/drawing/2014/main" id="{8DBC8CB0-CFE9-2EE0-3D04-E5F10BA31144}"/>
              </a:ext>
            </a:extLst>
          </p:cNvPr>
          <p:cNvGraphicFramePr>
            <a:graphicFrameLocks noGrp="1"/>
          </p:cNvGraphicFramePr>
          <p:nvPr>
            <p:extLst>
              <p:ext uri="{D42A27DB-BD31-4B8C-83A1-F6EECF244321}">
                <p14:modId xmlns:p14="http://schemas.microsoft.com/office/powerpoint/2010/main" val="2837376551"/>
              </p:ext>
            </p:extLst>
          </p:nvPr>
        </p:nvGraphicFramePr>
        <p:xfrm>
          <a:off x="683295" y="1609104"/>
          <a:ext cx="5183353" cy="2139912"/>
        </p:xfrm>
        <a:graphic>
          <a:graphicData uri="http://schemas.openxmlformats.org/drawingml/2006/table">
            <a:tbl>
              <a:tblPr firstRow="1" firstCol="1" bandRow="1">
                <a:tableStyleId>{5C22544A-7EE6-4342-B048-85BDC9FD1C3A}</a:tableStyleId>
              </a:tblPr>
              <a:tblGrid>
                <a:gridCol w="2337967">
                  <a:extLst>
                    <a:ext uri="{9D8B030D-6E8A-4147-A177-3AD203B41FA5}">
                      <a16:colId xmlns:a16="http://schemas.microsoft.com/office/drawing/2014/main" val="2875250112"/>
                    </a:ext>
                  </a:extLst>
                </a:gridCol>
                <a:gridCol w="2845386">
                  <a:extLst>
                    <a:ext uri="{9D8B030D-6E8A-4147-A177-3AD203B41FA5}">
                      <a16:colId xmlns:a16="http://schemas.microsoft.com/office/drawing/2014/main" val="3934969021"/>
                    </a:ext>
                  </a:extLst>
                </a:gridCol>
              </a:tblGrid>
              <a:tr h="168137">
                <a:tc>
                  <a:txBody>
                    <a:bodyPr/>
                    <a:lstStyle/>
                    <a:p>
                      <a:pPr algn="ctr"/>
                      <a:r>
                        <a:rPr lang="en-US" sz="1600" dirty="0"/>
                        <a:t>TOPIC</a:t>
                      </a:r>
                    </a:p>
                  </a:txBody>
                  <a:tcPr marL="112813" marR="112813" marT="56406" marB="56406"/>
                </a:tc>
                <a:tc>
                  <a:txBody>
                    <a:bodyPr/>
                    <a:lstStyle/>
                    <a:p>
                      <a:pPr algn="ctr"/>
                      <a:r>
                        <a:rPr lang="en-US" sz="1600" dirty="0">
                          <a:solidFill>
                            <a:schemeClr val="bg1"/>
                          </a:solidFill>
                        </a:rPr>
                        <a:t>ACTIVITY</a:t>
                      </a:r>
                    </a:p>
                  </a:txBody>
                  <a:tcPr marL="112813" marR="112813" marT="56406" marB="56406"/>
                </a:tc>
                <a:extLst>
                  <a:ext uri="{0D108BD9-81ED-4DB2-BD59-A6C34878D82A}">
                    <a16:rowId xmlns:a16="http://schemas.microsoft.com/office/drawing/2014/main" val="3345205844"/>
                  </a:ext>
                </a:extLst>
              </a:tr>
              <a:tr h="168137">
                <a:tc>
                  <a:txBody>
                    <a:bodyPr/>
                    <a:lstStyle/>
                    <a:p>
                      <a:r>
                        <a:rPr lang="en-US" sz="1600" dirty="0">
                          <a:solidFill>
                            <a:schemeClr val="accent4"/>
                          </a:solidFill>
                        </a:rPr>
                        <a:t>Clarify Your Message</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2886229635"/>
                  </a:ext>
                </a:extLst>
              </a:tr>
              <a:tr h="182148">
                <a:tc>
                  <a:txBody>
                    <a:bodyPr/>
                    <a:lstStyle/>
                    <a:p>
                      <a:r>
                        <a:rPr lang="en-US" sz="1600" dirty="0">
                          <a:solidFill>
                            <a:schemeClr val="accent4"/>
                          </a:solidFill>
                        </a:rPr>
                        <a:t>Personal Representation</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1927866770"/>
                  </a:ext>
                </a:extLst>
              </a:tr>
              <a:tr h="252205">
                <a:tc>
                  <a:txBody>
                    <a:bodyPr/>
                    <a:lstStyle/>
                    <a:p>
                      <a:r>
                        <a:rPr lang="en-US" sz="1600" dirty="0">
                          <a:solidFill>
                            <a:schemeClr val="accent4"/>
                          </a:solidFill>
                        </a:rPr>
                        <a:t>Create Your Logo</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3790425601"/>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Setup Your Blog</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3085477465"/>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Create a Social Profile</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401377773"/>
                  </a:ext>
                </a:extLst>
              </a:tr>
            </a:tbl>
          </a:graphicData>
        </a:graphic>
      </p:graphicFrame>
      <p:graphicFrame>
        <p:nvGraphicFramePr>
          <p:cNvPr id="3" name="Table 22">
            <a:extLst>
              <a:ext uri="{FF2B5EF4-FFF2-40B4-BE49-F238E27FC236}">
                <a16:creationId xmlns:a16="http://schemas.microsoft.com/office/drawing/2014/main" id="{7E3B0599-8BD2-77AA-EA49-6ED69E73BB22}"/>
              </a:ext>
            </a:extLst>
          </p:cNvPr>
          <p:cNvGraphicFramePr>
            <a:graphicFrameLocks noGrp="1"/>
          </p:cNvGraphicFramePr>
          <p:nvPr>
            <p:extLst>
              <p:ext uri="{D42A27DB-BD31-4B8C-83A1-F6EECF244321}">
                <p14:modId xmlns:p14="http://schemas.microsoft.com/office/powerpoint/2010/main" val="296780327"/>
              </p:ext>
            </p:extLst>
          </p:nvPr>
        </p:nvGraphicFramePr>
        <p:xfrm>
          <a:off x="5866648" y="3595835"/>
          <a:ext cx="5183352" cy="2383752"/>
        </p:xfrm>
        <a:graphic>
          <a:graphicData uri="http://schemas.openxmlformats.org/drawingml/2006/table">
            <a:tbl>
              <a:tblPr firstRow="1" firstCol="1" bandRow="1">
                <a:tableStyleId>{5C22544A-7EE6-4342-B048-85BDC9FD1C3A}</a:tableStyleId>
              </a:tblPr>
              <a:tblGrid>
                <a:gridCol w="2320059">
                  <a:extLst>
                    <a:ext uri="{9D8B030D-6E8A-4147-A177-3AD203B41FA5}">
                      <a16:colId xmlns:a16="http://schemas.microsoft.com/office/drawing/2014/main" val="2875250112"/>
                    </a:ext>
                  </a:extLst>
                </a:gridCol>
                <a:gridCol w="2863293">
                  <a:extLst>
                    <a:ext uri="{9D8B030D-6E8A-4147-A177-3AD203B41FA5}">
                      <a16:colId xmlns:a16="http://schemas.microsoft.com/office/drawing/2014/main" val="3934969021"/>
                    </a:ext>
                  </a:extLst>
                </a:gridCol>
              </a:tblGrid>
              <a:tr h="168137">
                <a:tc>
                  <a:txBody>
                    <a:bodyPr/>
                    <a:lstStyle/>
                    <a:p>
                      <a:pPr algn="ctr"/>
                      <a:r>
                        <a:rPr lang="en-US" sz="1600" dirty="0"/>
                        <a:t>TOPIC</a:t>
                      </a:r>
                    </a:p>
                  </a:txBody>
                  <a:tcPr marL="112813" marR="112813" marT="56406" marB="56406"/>
                </a:tc>
                <a:tc>
                  <a:txBody>
                    <a:bodyPr/>
                    <a:lstStyle/>
                    <a:p>
                      <a:pPr algn="ctr"/>
                      <a:r>
                        <a:rPr lang="en-US" sz="1600" dirty="0">
                          <a:solidFill>
                            <a:schemeClr val="bg1"/>
                          </a:solidFill>
                        </a:rPr>
                        <a:t>ACTIVITY</a:t>
                      </a:r>
                    </a:p>
                  </a:txBody>
                  <a:tcPr marL="112813" marR="112813" marT="56406" marB="56406"/>
                </a:tc>
                <a:extLst>
                  <a:ext uri="{0D108BD9-81ED-4DB2-BD59-A6C34878D82A}">
                    <a16:rowId xmlns:a16="http://schemas.microsoft.com/office/drawing/2014/main" val="3345205844"/>
                  </a:ext>
                </a:extLst>
              </a:tr>
              <a:tr h="168137">
                <a:tc>
                  <a:txBody>
                    <a:bodyPr/>
                    <a:lstStyle/>
                    <a:p>
                      <a:r>
                        <a:rPr lang="en-US" sz="1600" dirty="0">
                          <a:solidFill>
                            <a:schemeClr val="accent4"/>
                          </a:solidFill>
                        </a:rPr>
                        <a:t>Define Your Funnel</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2886229635"/>
                  </a:ext>
                </a:extLst>
              </a:tr>
              <a:tr h="182148">
                <a:tc>
                  <a:txBody>
                    <a:bodyPr/>
                    <a:lstStyle/>
                    <a:p>
                      <a:r>
                        <a:rPr lang="en-US" sz="1600" dirty="0">
                          <a:solidFill>
                            <a:schemeClr val="accent4"/>
                          </a:solidFill>
                        </a:rPr>
                        <a:t>Grow Your Influence</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1927866770"/>
                  </a:ext>
                </a:extLst>
              </a:tr>
              <a:tr h="252205">
                <a:tc>
                  <a:txBody>
                    <a:bodyPr/>
                    <a:lstStyle/>
                    <a:p>
                      <a:r>
                        <a:rPr lang="en-US" sz="1600" dirty="0">
                          <a:solidFill>
                            <a:schemeClr val="accent4"/>
                          </a:solidFill>
                        </a:rPr>
                        <a:t>Be Part Of A Community</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3790425601"/>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Analyze Results Regularly</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3085477465"/>
                  </a:ext>
                </a:extLst>
              </a:tr>
              <a:tr h="1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Persist</a:t>
                      </a:r>
                    </a:p>
                  </a:txBody>
                  <a:tcPr marL="112813" marR="112813" marT="56406" marB="56406"/>
                </a:tc>
                <a:tc>
                  <a:txBody>
                    <a:bodyPr/>
                    <a:lstStyle/>
                    <a:p>
                      <a:pPr marL="171450" indent="-171450">
                        <a:buFont typeface="Arial" panose="020B0604020202020204" pitchFamily="34" charset="0"/>
                        <a:buChar char="•"/>
                      </a:pPr>
                      <a:endParaRPr lang="en-US" sz="1000" dirty="0"/>
                    </a:p>
                  </a:txBody>
                  <a:tcPr marL="112813" marR="112813" marT="56406" marB="56406"/>
                </a:tc>
                <a:extLst>
                  <a:ext uri="{0D108BD9-81ED-4DB2-BD59-A6C34878D82A}">
                    <a16:rowId xmlns:a16="http://schemas.microsoft.com/office/drawing/2014/main" val="401377773"/>
                  </a:ext>
                </a:extLst>
              </a:tr>
            </a:tbl>
          </a:graphicData>
        </a:graphic>
      </p:graphicFrame>
      <p:sp>
        <p:nvSpPr>
          <p:cNvPr id="4" name="TextBox 3">
            <a:extLst>
              <a:ext uri="{FF2B5EF4-FFF2-40B4-BE49-F238E27FC236}">
                <a16:creationId xmlns:a16="http://schemas.microsoft.com/office/drawing/2014/main" id="{F5BB8E2C-2B2C-117A-77DB-D2A81781E9BB}"/>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bg1">
                    <a:lumMod val="65000"/>
                  </a:schemeClr>
                </a:solidFill>
                <a:latin typeface="Impact" panose="020B0806030902050204" pitchFamily="34" charset="0"/>
              </a:rPr>
              <a:t> </a:t>
            </a:r>
            <a:r>
              <a:rPr lang="en-US" sz="2000" dirty="0">
                <a:solidFill>
                  <a:schemeClr val="accent4"/>
                </a:solidFill>
                <a:latin typeface="Arial" panose="020B0604020202020204" pitchFamily="34" charset="0"/>
                <a:cs typeface="Arial" panose="020B0604020202020204" pitchFamily="34" charset="0"/>
              </a:rPr>
              <a:t>CHALLENGE</a:t>
            </a: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NICHE VALIDATION </a:t>
            </a:r>
          </a:p>
        </p:txBody>
      </p:sp>
      <p:cxnSp>
        <p:nvCxnSpPr>
          <p:cNvPr id="6" name="Straight Connector 5">
            <a:extLst>
              <a:ext uri="{FF2B5EF4-FFF2-40B4-BE49-F238E27FC236}">
                <a16:creationId xmlns:a16="http://schemas.microsoft.com/office/drawing/2014/main" id="{B3A8657C-B045-5CB5-A918-3085F81FEE65}"/>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5EAEAA-A13D-9774-5B4F-438DEAF6E0FE}"/>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13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FFA14F-D109-1A6D-FD2F-DADBDE7FA20A}"/>
              </a:ext>
            </a:extLst>
          </p:cNvPr>
          <p:cNvCxnSpPr>
            <a:cxnSpLocks/>
          </p:cNvCxnSpPr>
          <p:nvPr/>
        </p:nvCxnSpPr>
        <p:spPr>
          <a:xfrm>
            <a:off x="5108431" y="6573866"/>
            <a:ext cx="2768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19296-2ED7-3BF3-8FF6-5C579E520F67}"/>
              </a:ext>
            </a:extLst>
          </p:cNvPr>
          <p:cNvCxnSpPr>
            <a:cxnSpLocks/>
          </p:cNvCxnSpPr>
          <p:nvPr/>
        </p:nvCxnSpPr>
        <p:spPr>
          <a:xfrm>
            <a:off x="5108431" y="5644222"/>
            <a:ext cx="311748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6" name="Diagram 95">
            <a:extLst>
              <a:ext uri="{FF2B5EF4-FFF2-40B4-BE49-F238E27FC236}">
                <a16:creationId xmlns:a16="http://schemas.microsoft.com/office/drawing/2014/main" id="{4B566CF0-0EFB-37A5-4EF5-A00BB8635D64}"/>
              </a:ext>
            </a:extLst>
          </p:cNvPr>
          <p:cNvGraphicFramePr>
            <a:graphicFrameLocks/>
          </p:cNvGraphicFramePr>
          <p:nvPr>
            <p:extLst>
              <p:ext uri="{D42A27DB-BD31-4B8C-83A1-F6EECF244321}">
                <p14:modId xmlns:p14="http://schemas.microsoft.com/office/powerpoint/2010/main" val="1340712581"/>
              </p:ext>
            </p:extLst>
          </p:nvPr>
        </p:nvGraphicFramePr>
        <p:xfrm>
          <a:off x="1645217" y="1724642"/>
          <a:ext cx="5614876" cy="399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400110"/>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INTODUCTION:	 </a:t>
            </a:r>
            <a:r>
              <a:rPr lang="en-US" sz="2000" dirty="0">
                <a:solidFill>
                  <a:schemeClr val="accent4"/>
                </a:solidFill>
                <a:latin typeface="Arial" panose="020B0604020202020204" pitchFamily="34" charset="0"/>
                <a:cs typeface="Arial" panose="020B0604020202020204" pitchFamily="34" charset="0"/>
              </a:rPr>
              <a:t>RISEUP QUICK OVERVIEW</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0F34C2BA-7E94-76F9-E526-A916D10373A1}"/>
              </a:ext>
            </a:extLst>
          </p:cNvPr>
          <p:cNvGrpSpPr/>
          <p:nvPr/>
        </p:nvGrpSpPr>
        <p:grpSpPr>
          <a:xfrm>
            <a:off x="6466214" y="5445159"/>
            <a:ext cx="4272760" cy="1147376"/>
            <a:chOff x="6690099" y="5408939"/>
            <a:chExt cx="4272760" cy="1147376"/>
          </a:xfrm>
        </p:grpSpPr>
        <p:sp>
          <p:nvSpPr>
            <p:cNvPr id="28" name="Rectangle: Diagonal Corners Snipped 27">
              <a:extLst>
                <a:ext uri="{FF2B5EF4-FFF2-40B4-BE49-F238E27FC236}">
                  <a16:creationId xmlns:a16="http://schemas.microsoft.com/office/drawing/2014/main" id="{B9ED1E2F-A892-B0CA-CCE9-D4C6D0E42AA7}"/>
                </a:ext>
              </a:extLst>
            </p:cNvPr>
            <p:cNvSpPr/>
            <p:nvPr/>
          </p:nvSpPr>
          <p:spPr>
            <a:xfrm>
              <a:off x="6690099" y="6330827"/>
              <a:ext cx="1248126" cy="20681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KNOWLEDGE</a:t>
              </a:r>
            </a:p>
          </p:txBody>
        </p:sp>
        <p:sp>
          <p:nvSpPr>
            <p:cNvPr id="32" name="Rectangle: Diagonal Corners Snipped 31">
              <a:extLst>
                <a:ext uri="{FF2B5EF4-FFF2-40B4-BE49-F238E27FC236}">
                  <a16:creationId xmlns:a16="http://schemas.microsoft.com/office/drawing/2014/main" id="{315B8BAB-1636-7F40-31B5-3F2E9FA6119B}"/>
                </a:ext>
              </a:extLst>
            </p:cNvPr>
            <p:cNvSpPr/>
            <p:nvPr/>
          </p:nvSpPr>
          <p:spPr>
            <a:xfrm>
              <a:off x="8013567" y="6330826"/>
              <a:ext cx="1032779" cy="198693"/>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PURPOSE</a:t>
              </a:r>
            </a:p>
          </p:txBody>
        </p:sp>
        <p:sp>
          <p:nvSpPr>
            <p:cNvPr id="33" name="Rectangle: Diagonal Corners Snipped 32">
              <a:extLst>
                <a:ext uri="{FF2B5EF4-FFF2-40B4-BE49-F238E27FC236}">
                  <a16:creationId xmlns:a16="http://schemas.microsoft.com/office/drawing/2014/main" id="{9D6C5F36-365E-1DDB-BC44-C2CFA488A8D8}"/>
                </a:ext>
              </a:extLst>
            </p:cNvPr>
            <p:cNvSpPr/>
            <p:nvPr/>
          </p:nvSpPr>
          <p:spPr>
            <a:xfrm>
              <a:off x="9121247" y="6330825"/>
              <a:ext cx="804694" cy="225489"/>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SKILL</a:t>
              </a:r>
            </a:p>
          </p:txBody>
        </p:sp>
        <p:sp>
          <p:nvSpPr>
            <p:cNvPr id="34" name="Rectangle: Diagonal Corners Snipped 33">
              <a:extLst>
                <a:ext uri="{FF2B5EF4-FFF2-40B4-BE49-F238E27FC236}">
                  <a16:creationId xmlns:a16="http://schemas.microsoft.com/office/drawing/2014/main" id="{FF04703E-317C-8CCA-AA3F-B5AA09F6EEA0}"/>
                </a:ext>
              </a:extLst>
            </p:cNvPr>
            <p:cNvSpPr/>
            <p:nvPr/>
          </p:nvSpPr>
          <p:spPr>
            <a:xfrm>
              <a:off x="10023105" y="6330825"/>
              <a:ext cx="804694" cy="225490"/>
            </a:xfrm>
            <a:prstGeom prst="snip2DiagRect">
              <a:avLst/>
            </a:prstGeom>
            <a:effectLst>
              <a:reflection blurRad="6350" stA="50000" endA="275" endPos="40000" dist="101600" dir="5400000" sy="-100000" algn="bl" rotWithShape="0"/>
            </a:effectLst>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DESIRE</a:t>
              </a:r>
            </a:p>
          </p:txBody>
        </p:sp>
        <p:sp>
          <p:nvSpPr>
            <p:cNvPr id="35" name="Rectangle 34">
              <a:extLst>
                <a:ext uri="{FF2B5EF4-FFF2-40B4-BE49-F238E27FC236}">
                  <a16:creationId xmlns:a16="http://schemas.microsoft.com/office/drawing/2014/main" id="{C9E6C003-EBD2-7E8E-112C-836C1BFB9F3C}"/>
                </a:ext>
              </a:extLst>
            </p:cNvPr>
            <p:cNvSpPr/>
            <p:nvPr/>
          </p:nvSpPr>
          <p:spPr>
            <a:xfrm>
              <a:off x="6770236" y="5417067"/>
              <a:ext cx="1074327" cy="19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GOALS</a:t>
              </a:r>
            </a:p>
          </p:txBody>
        </p:sp>
        <p:sp>
          <p:nvSpPr>
            <p:cNvPr id="36" name="Rectangle 35">
              <a:extLst>
                <a:ext uri="{FF2B5EF4-FFF2-40B4-BE49-F238E27FC236}">
                  <a16:creationId xmlns:a16="http://schemas.microsoft.com/office/drawing/2014/main" id="{C6DE96A2-C632-A0B7-6350-BEFEBA93BBC7}"/>
                </a:ext>
              </a:extLst>
            </p:cNvPr>
            <p:cNvSpPr/>
            <p:nvPr/>
          </p:nvSpPr>
          <p:spPr>
            <a:xfrm>
              <a:off x="7935839" y="5408940"/>
              <a:ext cx="1006911" cy="19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MIND</a:t>
              </a:r>
            </a:p>
          </p:txBody>
        </p:sp>
        <p:sp>
          <p:nvSpPr>
            <p:cNvPr id="37" name="Rectangle 36">
              <a:extLst>
                <a:ext uri="{FF2B5EF4-FFF2-40B4-BE49-F238E27FC236}">
                  <a16:creationId xmlns:a16="http://schemas.microsoft.com/office/drawing/2014/main" id="{29EF7200-F751-8B31-8879-4F4DD29C7AE6}"/>
                </a:ext>
              </a:extLst>
            </p:cNvPr>
            <p:cNvSpPr/>
            <p:nvPr/>
          </p:nvSpPr>
          <p:spPr>
            <a:xfrm>
              <a:off x="9010162" y="5408940"/>
              <a:ext cx="854511" cy="18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HABIT</a:t>
              </a:r>
            </a:p>
          </p:txBody>
        </p:sp>
        <p:sp>
          <p:nvSpPr>
            <p:cNvPr id="38" name="Rectangle 37">
              <a:extLst>
                <a:ext uri="{FF2B5EF4-FFF2-40B4-BE49-F238E27FC236}">
                  <a16:creationId xmlns:a16="http://schemas.microsoft.com/office/drawing/2014/main" id="{DFF0CBE5-8ED7-5682-667B-10102A821719}"/>
                </a:ext>
              </a:extLst>
            </p:cNvPr>
            <p:cNvSpPr/>
            <p:nvPr/>
          </p:nvSpPr>
          <p:spPr>
            <a:xfrm>
              <a:off x="9955948" y="5408939"/>
              <a:ext cx="1006911" cy="16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ACTIVITIES</a:t>
              </a:r>
              <a:endParaRPr lang="en-US" dirty="0"/>
            </a:p>
          </p:txBody>
        </p:sp>
        <p:grpSp>
          <p:nvGrpSpPr>
            <p:cNvPr id="53" name="Group 52">
              <a:extLst>
                <a:ext uri="{FF2B5EF4-FFF2-40B4-BE49-F238E27FC236}">
                  <a16:creationId xmlns:a16="http://schemas.microsoft.com/office/drawing/2014/main" id="{A4FB5533-A868-454C-4819-5DBF5CEA27A8}"/>
                </a:ext>
              </a:extLst>
            </p:cNvPr>
            <p:cNvGrpSpPr/>
            <p:nvPr/>
          </p:nvGrpSpPr>
          <p:grpSpPr>
            <a:xfrm>
              <a:off x="7042833" y="5648874"/>
              <a:ext cx="566729" cy="587422"/>
              <a:chOff x="7009157" y="5547292"/>
              <a:chExt cx="698408" cy="723910"/>
            </a:xfrm>
          </p:grpSpPr>
          <p:sp>
            <p:nvSpPr>
              <p:cNvPr id="42" name="Freeform: Shape 41">
                <a:extLst>
                  <a:ext uri="{FF2B5EF4-FFF2-40B4-BE49-F238E27FC236}">
                    <a16:creationId xmlns:a16="http://schemas.microsoft.com/office/drawing/2014/main" id="{D49CAC73-AA2A-478E-7FE1-D0B362BC87F4}"/>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43" name="Freeform: Shape 42">
                <a:extLst>
                  <a:ext uri="{FF2B5EF4-FFF2-40B4-BE49-F238E27FC236}">
                    <a16:creationId xmlns:a16="http://schemas.microsoft.com/office/drawing/2014/main" id="{4D51810B-3BA9-D4BA-ACEB-C977D20AA710}"/>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0" name="Group 59">
              <a:extLst>
                <a:ext uri="{FF2B5EF4-FFF2-40B4-BE49-F238E27FC236}">
                  <a16:creationId xmlns:a16="http://schemas.microsoft.com/office/drawing/2014/main" id="{40DF4DE3-A9B5-9080-DE69-EE93D2B8964C}"/>
                </a:ext>
              </a:extLst>
            </p:cNvPr>
            <p:cNvGrpSpPr/>
            <p:nvPr/>
          </p:nvGrpSpPr>
          <p:grpSpPr>
            <a:xfrm>
              <a:off x="8246591" y="5648874"/>
              <a:ext cx="566729" cy="587422"/>
              <a:chOff x="7009157" y="5547292"/>
              <a:chExt cx="698408" cy="723910"/>
            </a:xfrm>
          </p:grpSpPr>
          <p:sp>
            <p:nvSpPr>
              <p:cNvPr id="61" name="Freeform: Shape 60">
                <a:extLst>
                  <a:ext uri="{FF2B5EF4-FFF2-40B4-BE49-F238E27FC236}">
                    <a16:creationId xmlns:a16="http://schemas.microsoft.com/office/drawing/2014/main" id="{5FAE1757-F4DB-7E31-78F9-A4395F22329A}"/>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2" name="Freeform: Shape 61">
                <a:extLst>
                  <a:ext uri="{FF2B5EF4-FFF2-40B4-BE49-F238E27FC236}">
                    <a16:creationId xmlns:a16="http://schemas.microsoft.com/office/drawing/2014/main" id="{EDF5EA54-0551-8A60-9328-70FCBA92A3E9}"/>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66" name="Group 65">
              <a:extLst>
                <a:ext uri="{FF2B5EF4-FFF2-40B4-BE49-F238E27FC236}">
                  <a16:creationId xmlns:a16="http://schemas.microsoft.com/office/drawing/2014/main" id="{85DEA6A6-CD3F-A03E-FEAD-16B98F67711E}"/>
                </a:ext>
              </a:extLst>
            </p:cNvPr>
            <p:cNvGrpSpPr/>
            <p:nvPr/>
          </p:nvGrpSpPr>
          <p:grpSpPr>
            <a:xfrm>
              <a:off x="9240229" y="5648874"/>
              <a:ext cx="566729" cy="587422"/>
              <a:chOff x="7009157" y="5547292"/>
              <a:chExt cx="698408" cy="723910"/>
            </a:xfrm>
          </p:grpSpPr>
          <p:sp>
            <p:nvSpPr>
              <p:cNvPr id="67" name="Freeform: Shape 66">
                <a:extLst>
                  <a:ext uri="{FF2B5EF4-FFF2-40B4-BE49-F238E27FC236}">
                    <a16:creationId xmlns:a16="http://schemas.microsoft.com/office/drawing/2014/main" id="{FFA004BF-9831-E5A3-2A3A-1EA50D528145}"/>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68" name="Freeform: Shape 67">
                <a:extLst>
                  <a:ext uri="{FF2B5EF4-FFF2-40B4-BE49-F238E27FC236}">
                    <a16:creationId xmlns:a16="http://schemas.microsoft.com/office/drawing/2014/main" id="{214B4A9A-9DDF-6225-9899-484776CD2E13}"/>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nvGrpSpPr>
            <p:cNvPr id="72" name="Group 71">
              <a:extLst>
                <a:ext uri="{FF2B5EF4-FFF2-40B4-BE49-F238E27FC236}">
                  <a16:creationId xmlns:a16="http://schemas.microsoft.com/office/drawing/2014/main" id="{F3856463-2F8A-87F5-7827-46DE8DD3DF47}"/>
                </a:ext>
              </a:extLst>
            </p:cNvPr>
            <p:cNvGrpSpPr/>
            <p:nvPr/>
          </p:nvGrpSpPr>
          <p:grpSpPr>
            <a:xfrm>
              <a:off x="10142087" y="5648874"/>
              <a:ext cx="566729" cy="587422"/>
              <a:chOff x="7009157" y="5547292"/>
              <a:chExt cx="698408" cy="723910"/>
            </a:xfrm>
          </p:grpSpPr>
          <p:sp>
            <p:nvSpPr>
              <p:cNvPr id="73" name="Freeform: Shape 72">
                <a:extLst>
                  <a:ext uri="{FF2B5EF4-FFF2-40B4-BE49-F238E27FC236}">
                    <a16:creationId xmlns:a16="http://schemas.microsoft.com/office/drawing/2014/main" id="{5AE2249F-BC45-A614-8E6A-067FB38D27CB}"/>
                  </a:ext>
                </a:extLst>
              </p:cNvPr>
              <p:cNvSpPr/>
              <p:nvPr/>
            </p:nvSpPr>
            <p:spPr>
              <a:xfrm>
                <a:off x="7157244" y="5899727"/>
                <a:ext cx="400050" cy="371475"/>
              </a:xfrm>
              <a:custGeom>
                <a:avLst/>
                <a:gdLst>
                  <a:gd name="connsiteX0" fmla="*/ 0 w 400050"/>
                  <a:gd name="connsiteY0" fmla="*/ 0 h 371475"/>
                  <a:gd name="connsiteX1" fmla="*/ 0 w 400050"/>
                  <a:gd name="connsiteY1" fmla="*/ 371475 h 371475"/>
                  <a:gd name="connsiteX2" fmla="*/ 66675 w 400050"/>
                  <a:gd name="connsiteY2" fmla="*/ 371475 h 371475"/>
                  <a:gd name="connsiteX3" fmla="*/ 66675 w 400050"/>
                  <a:gd name="connsiteY3" fmla="*/ 98898 h 371475"/>
                  <a:gd name="connsiteX4" fmla="*/ 85725 w 400050"/>
                  <a:gd name="connsiteY4" fmla="*/ 79848 h 371475"/>
                  <a:gd name="connsiteX5" fmla="*/ 104775 w 400050"/>
                  <a:gd name="connsiteY5" fmla="*/ 98898 h 371475"/>
                  <a:gd name="connsiteX6" fmla="*/ 104775 w 400050"/>
                  <a:gd name="connsiteY6" fmla="*/ 371475 h 371475"/>
                  <a:gd name="connsiteX7" fmla="*/ 180975 w 400050"/>
                  <a:gd name="connsiteY7" fmla="*/ 371475 h 371475"/>
                  <a:gd name="connsiteX8" fmla="*/ 180975 w 400050"/>
                  <a:gd name="connsiteY8" fmla="*/ 98898 h 371475"/>
                  <a:gd name="connsiteX9" fmla="*/ 200025 w 400050"/>
                  <a:gd name="connsiteY9" fmla="*/ 79848 h 371475"/>
                  <a:gd name="connsiteX10" fmla="*/ 219075 w 400050"/>
                  <a:gd name="connsiteY10" fmla="*/ 98898 h 371475"/>
                  <a:gd name="connsiteX11" fmla="*/ 219075 w 400050"/>
                  <a:gd name="connsiteY11" fmla="*/ 371475 h 371475"/>
                  <a:gd name="connsiteX12" fmla="*/ 295275 w 400050"/>
                  <a:gd name="connsiteY12" fmla="*/ 371475 h 371475"/>
                  <a:gd name="connsiteX13" fmla="*/ 295275 w 400050"/>
                  <a:gd name="connsiteY13" fmla="*/ 98898 h 371475"/>
                  <a:gd name="connsiteX14" fmla="*/ 314325 w 400050"/>
                  <a:gd name="connsiteY14" fmla="*/ 79848 h 371475"/>
                  <a:gd name="connsiteX15" fmla="*/ 333375 w 400050"/>
                  <a:gd name="connsiteY15" fmla="*/ 98898 h 371475"/>
                  <a:gd name="connsiteX16" fmla="*/ 333375 w 400050"/>
                  <a:gd name="connsiteY16" fmla="*/ 371475 h 371475"/>
                  <a:gd name="connsiteX17" fmla="*/ 400050 w 400050"/>
                  <a:gd name="connsiteY17" fmla="*/ 371475 h 371475"/>
                  <a:gd name="connsiteX18" fmla="*/ 400050 w 400050"/>
                  <a:gd name="connsiteY18"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050" h="371475">
                    <a:moveTo>
                      <a:pt x="0" y="0"/>
                    </a:moveTo>
                    <a:lnTo>
                      <a:pt x="0" y="371475"/>
                    </a:lnTo>
                    <a:lnTo>
                      <a:pt x="66675" y="371475"/>
                    </a:lnTo>
                    <a:lnTo>
                      <a:pt x="66675" y="98898"/>
                    </a:lnTo>
                    <a:cubicBezTo>
                      <a:pt x="66675" y="88377"/>
                      <a:pt x="75204" y="79848"/>
                      <a:pt x="85725" y="79848"/>
                    </a:cubicBezTo>
                    <a:cubicBezTo>
                      <a:pt x="96246" y="79848"/>
                      <a:pt x="104775" y="88377"/>
                      <a:pt x="104775" y="98898"/>
                    </a:cubicBezTo>
                    <a:lnTo>
                      <a:pt x="104775" y="371475"/>
                    </a:lnTo>
                    <a:lnTo>
                      <a:pt x="180975" y="371475"/>
                    </a:lnTo>
                    <a:lnTo>
                      <a:pt x="180975" y="98898"/>
                    </a:lnTo>
                    <a:cubicBezTo>
                      <a:pt x="180975" y="88377"/>
                      <a:pt x="189504" y="79848"/>
                      <a:pt x="200025" y="79848"/>
                    </a:cubicBezTo>
                    <a:cubicBezTo>
                      <a:pt x="210546" y="79848"/>
                      <a:pt x="219075" y="88377"/>
                      <a:pt x="219075" y="98898"/>
                    </a:cubicBezTo>
                    <a:lnTo>
                      <a:pt x="219075" y="371475"/>
                    </a:lnTo>
                    <a:lnTo>
                      <a:pt x="295275" y="371475"/>
                    </a:lnTo>
                    <a:lnTo>
                      <a:pt x="295275" y="98898"/>
                    </a:lnTo>
                    <a:cubicBezTo>
                      <a:pt x="295275" y="88377"/>
                      <a:pt x="303804" y="79848"/>
                      <a:pt x="314325" y="79848"/>
                    </a:cubicBezTo>
                    <a:cubicBezTo>
                      <a:pt x="324846" y="79848"/>
                      <a:pt x="333375" y="88377"/>
                      <a:pt x="333375" y="98898"/>
                    </a:cubicBezTo>
                    <a:lnTo>
                      <a:pt x="333375" y="371475"/>
                    </a:lnTo>
                    <a:lnTo>
                      <a:pt x="400050" y="371475"/>
                    </a:lnTo>
                    <a:lnTo>
                      <a:pt x="400050" y="0"/>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sp>
            <p:nvSpPr>
              <p:cNvPr id="74" name="Freeform: Shape 73">
                <a:extLst>
                  <a:ext uri="{FF2B5EF4-FFF2-40B4-BE49-F238E27FC236}">
                    <a16:creationId xmlns:a16="http://schemas.microsoft.com/office/drawing/2014/main" id="{915354CB-C328-832C-23B2-FCF11959689E}"/>
                  </a:ext>
                </a:extLst>
              </p:cNvPr>
              <p:cNvSpPr/>
              <p:nvPr/>
            </p:nvSpPr>
            <p:spPr>
              <a:xfrm>
                <a:off x="7009157" y="5547292"/>
                <a:ext cx="698408" cy="314334"/>
              </a:xfrm>
              <a:custGeom>
                <a:avLst/>
                <a:gdLst>
                  <a:gd name="connsiteX0" fmla="*/ 697679 w 698408"/>
                  <a:gd name="connsiteY0" fmla="*/ 116415 h 314334"/>
                  <a:gd name="connsiteX1" fmla="*/ 697679 w 698408"/>
                  <a:gd name="connsiteY1" fmla="*/ 116415 h 314334"/>
                  <a:gd name="connsiteX2" fmla="*/ 567034 w 698408"/>
                  <a:gd name="connsiteY2" fmla="*/ 10 h 314334"/>
                  <a:gd name="connsiteX3" fmla="*/ 139905 w 698408"/>
                  <a:gd name="connsiteY3" fmla="*/ 10 h 314334"/>
                  <a:gd name="connsiteX4" fmla="*/ 18051 w 698408"/>
                  <a:gd name="connsiteY4" fmla="*/ 66866 h 314334"/>
                  <a:gd name="connsiteX5" fmla="*/ 109215 w 698408"/>
                  <a:gd name="connsiteY5" fmla="*/ 238135 h 314334"/>
                  <a:gd name="connsiteX6" fmla="*/ 120960 w 698408"/>
                  <a:gd name="connsiteY6" fmla="*/ 238135 h 314334"/>
                  <a:gd name="connsiteX7" fmla="*/ 171947 w 698408"/>
                  <a:gd name="connsiteY7" fmla="*/ 214741 h 314334"/>
                  <a:gd name="connsiteX8" fmla="*/ 171947 w 698408"/>
                  <a:gd name="connsiteY8" fmla="*/ 214741 h 314334"/>
                  <a:gd name="connsiteX9" fmla="*/ 190387 w 698408"/>
                  <a:gd name="connsiteY9" fmla="*/ 153086 h 314334"/>
                  <a:gd name="connsiteX10" fmla="*/ 149935 w 698408"/>
                  <a:gd name="connsiteY10" fmla="*/ 112128 h 314334"/>
                  <a:gd name="connsiteX11" fmla="*/ 114749 w 698408"/>
                  <a:gd name="connsiteY11" fmla="*/ 144399 h 314334"/>
                  <a:gd name="connsiteX12" fmla="*/ 122969 w 698408"/>
                  <a:gd name="connsiteY12" fmla="*/ 157467 h 314334"/>
                  <a:gd name="connsiteX13" fmla="*/ 130490 w 698408"/>
                  <a:gd name="connsiteY13" fmla="*/ 176221 h 314334"/>
                  <a:gd name="connsiteX14" fmla="*/ 128741 w 698408"/>
                  <a:gd name="connsiteY14" fmla="*/ 179232 h 314334"/>
                  <a:gd name="connsiteX15" fmla="*/ 109987 w 698408"/>
                  <a:gd name="connsiteY15" fmla="*/ 182890 h 314334"/>
                  <a:gd name="connsiteX16" fmla="*/ 86174 w 698408"/>
                  <a:gd name="connsiteY16" fmla="*/ 144361 h 314334"/>
                  <a:gd name="connsiteX17" fmla="*/ 145851 w 698408"/>
                  <a:gd name="connsiteY17" fmla="*/ 83420 h 314334"/>
                  <a:gd name="connsiteX18" fmla="*/ 149935 w 698408"/>
                  <a:gd name="connsiteY18" fmla="*/ 83515 h 314334"/>
                  <a:gd name="connsiteX19" fmla="*/ 218619 w 698408"/>
                  <a:gd name="connsiteY19" fmla="*/ 148647 h 314334"/>
                  <a:gd name="connsiteX20" fmla="*/ 148087 w 698408"/>
                  <a:gd name="connsiteY20" fmla="*/ 264681 h 314334"/>
                  <a:gd name="connsiteX21" fmla="*/ 148087 w 698408"/>
                  <a:gd name="connsiteY21" fmla="*/ 314335 h 314334"/>
                  <a:gd name="connsiteX22" fmla="*/ 548137 w 698408"/>
                  <a:gd name="connsiteY22" fmla="*/ 314335 h 314334"/>
                  <a:gd name="connsiteX23" fmla="*/ 548137 w 698408"/>
                  <a:gd name="connsiteY23" fmla="*/ 264014 h 314334"/>
                  <a:gd name="connsiteX24" fmla="*/ 479757 w 698408"/>
                  <a:gd name="connsiteY24" fmla="*/ 148676 h 314334"/>
                  <a:gd name="connsiteX25" fmla="*/ 548442 w 698408"/>
                  <a:gd name="connsiteY25" fmla="*/ 83534 h 314334"/>
                  <a:gd name="connsiteX26" fmla="*/ 612160 w 698408"/>
                  <a:gd name="connsiteY26" fmla="*/ 140236 h 314334"/>
                  <a:gd name="connsiteX27" fmla="*/ 612259 w 698408"/>
                  <a:gd name="connsiteY27" fmla="*/ 144380 h 314334"/>
                  <a:gd name="connsiteX28" fmla="*/ 588447 w 698408"/>
                  <a:gd name="connsiteY28" fmla="*/ 182909 h 314334"/>
                  <a:gd name="connsiteX29" fmla="*/ 569663 w 698408"/>
                  <a:gd name="connsiteY29" fmla="*/ 179213 h 314334"/>
                  <a:gd name="connsiteX30" fmla="*/ 572425 w 698408"/>
                  <a:gd name="connsiteY30" fmla="*/ 159197 h 314334"/>
                  <a:gd name="connsiteX31" fmla="*/ 575435 w 698408"/>
                  <a:gd name="connsiteY31" fmla="*/ 157448 h 314334"/>
                  <a:gd name="connsiteX32" fmla="*/ 583655 w 698408"/>
                  <a:gd name="connsiteY32" fmla="*/ 144380 h 314334"/>
                  <a:gd name="connsiteX33" fmla="*/ 548413 w 698408"/>
                  <a:gd name="connsiteY33" fmla="*/ 112109 h 314334"/>
                  <a:gd name="connsiteX34" fmla="*/ 507960 w 698408"/>
                  <a:gd name="connsiteY34" fmla="*/ 153067 h 314334"/>
                  <a:gd name="connsiteX35" fmla="*/ 521143 w 698408"/>
                  <a:gd name="connsiteY35" fmla="*/ 207893 h 314334"/>
                  <a:gd name="connsiteX36" fmla="*/ 526410 w 698408"/>
                  <a:gd name="connsiteY36" fmla="*/ 214722 h 314334"/>
                  <a:gd name="connsiteX37" fmla="*/ 526696 w 698408"/>
                  <a:gd name="connsiteY37" fmla="*/ 215065 h 314334"/>
                  <a:gd name="connsiteX38" fmla="*/ 579455 w 698408"/>
                  <a:gd name="connsiteY38" fmla="*/ 238135 h 314334"/>
                  <a:gd name="connsiteX39" fmla="*/ 589170 w 698408"/>
                  <a:gd name="connsiteY39" fmla="*/ 238135 h 314334"/>
                  <a:gd name="connsiteX40" fmla="*/ 698409 w 698408"/>
                  <a:gd name="connsiteY40" fmla="*/ 129137 h 314334"/>
                  <a:gd name="connsiteX41" fmla="*/ 697679 w 698408"/>
                  <a:gd name="connsiteY41" fmla="*/ 116415 h 3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8408" h="314334">
                    <a:moveTo>
                      <a:pt x="697679" y="116415"/>
                    </a:moveTo>
                    <a:lnTo>
                      <a:pt x="697679" y="116415"/>
                    </a:lnTo>
                    <a:cubicBezTo>
                      <a:pt x="690036" y="50053"/>
                      <a:pt x="633835" y="-23"/>
                      <a:pt x="567034" y="10"/>
                    </a:cubicBezTo>
                    <a:lnTo>
                      <a:pt x="139905" y="10"/>
                    </a:lnTo>
                    <a:cubicBezTo>
                      <a:pt x="90386" y="-565"/>
                      <a:pt x="44171" y="24792"/>
                      <a:pt x="18051" y="66866"/>
                    </a:cubicBezTo>
                    <a:cubicBezTo>
                      <a:pt x="-31279" y="149123"/>
                      <a:pt x="27567" y="238135"/>
                      <a:pt x="109215" y="238135"/>
                    </a:cubicBezTo>
                    <a:lnTo>
                      <a:pt x="120960" y="238135"/>
                    </a:lnTo>
                    <a:cubicBezTo>
                      <a:pt x="140552" y="238136"/>
                      <a:pt x="159170" y="229593"/>
                      <a:pt x="171947" y="214741"/>
                    </a:cubicBezTo>
                    <a:lnTo>
                      <a:pt x="171947" y="214741"/>
                    </a:lnTo>
                    <a:cubicBezTo>
                      <a:pt x="186811" y="197872"/>
                      <a:pt x="193549" y="175345"/>
                      <a:pt x="190387" y="153086"/>
                    </a:cubicBezTo>
                    <a:cubicBezTo>
                      <a:pt x="187282" y="133217"/>
                      <a:pt x="172052" y="112128"/>
                      <a:pt x="149935" y="112128"/>
                    </a:cubicBezTo>
                    <a:cubicBezTo>
                      <a:pt x="128560" y="112128"/>
                      <a:pt x="114749" y="124797"/>
                      <a:pt x="114749" y="144399"/>
                    </a:cubicBezTo>
                    <a:cubicBezTo>
                      <a:pt x="114742" y="149975"/>
                      <a:pt x="117940" y="155059"/>
                      <a:pt x="122969" y="157467"/>
                    </a:cubicBezTo>
                    <a:cubicBezTo>
                      <a:pt x="130225" y="160570"/>
                      <a:pt x="133592" y="168966"/>
                      <a:pt x="130490" y="176221"/>
                    </a:cubicBezTo>
                    <a:cubicBezTo>
                      <a:pt x="130032" y="177293"/>
                      <a:pt x="129445" y="178303"/>
                      <a:pt x="128741" y="179232"/>
                    </a:cubicBezTo>
                    <a:cubicBezTo>
                      <a:pt x="124191" y="184817"/>
                      <a:pt x="116302" y="186356"/>
                      <a:pt x="109987" y="182890"/>
                    </a:cubicBezTo>
                    <a:cubicBezTo>
                      <a:pt x="95417" y="175567"/>
                      <a:pt x="86209" y="160668"/>
                      <a:pt x="86174" y="144361"/>
                    </a:cubicBezTo>
                    <a:cubicBezTo>
                      <a:pt x="85825" y="111053"/>
                      <a:pt x="112543" y="83769"/>
                      <a:pt x="145851" y="83420"/>
                    </a:cubicBezTo>
                    <a:cubicBezTo>
                      <a:pt x="147213" y="83406"/>
                      <a:pt x="148574" y="83437"/>
                      <a:pt x="149935" y="83515"/>
                    </a:cubicBezTo>
                    <a:cubicBezTo>
                      <a:pt x="183272" y="83515"/>
                      <a:pt x="212800" y="111519"/>
                      <a:pt x="218619" y="148647"/>
                    </a:cubicBezTo>
                    <a:cubicBezTo>
                      <a:pt x="225490" y="199134"/>
                      <a:pt x="196068" y="247536"/>
                      <a:pt x="148087" y="264681"/>
                    </a:cubicBezTo>
                    <a:lnTo>
                      <a:pt x="148087" y="314335"/>
                    </a:lnTo>
                    <a:lnTo>
                      <a:pt x="548137" y="314335"/>
                    </a:lnTo>
                    <a:lnTo>
                      <a:pt x="548137" y="264014"/>
                    </a:lnTo>
                    <a:cubicBezTo>
                      <a:pt x="501384" y="246041"/>
                      <a:pt x="473090" y="198318"/>
                      <a:pt x="479757" y="148676"/>
                    </a:cubicBezTo>
                    <a:cubicBezTo>
                      <a:pt x="485567" y="111528"/>
                      <a:pt x="515095" y="83534"/>
                      <a:pt x="548442" y="83534"/>
                    </a:cubicBezTo>
                    <a:cubicBezTo>
                      <a:pt x="581694" y="81597"/>
                      <a:pt x="610223" y="106983"/>
                      <a:pt x="612160" y="140236"/>
                    </a:cubicBezTo>
                    <a:cubicBezTo>
                      <a:pt x="612241" y="141616"/>
                      <a:pt x="612273" y="142998"/>
                      <a:pt x="612259" y="144380"/>
                    </a:cubicBezTo>
                    <a:cubicBezTo>
                      <a:pt x="612225" y="160687"/>
                      <a:pt x="603016" y="175586"/>
                      <a:pt x="588447" y="182909"/>
                    </a:cubicBezTo>
                    <a:cubicBezTo>
                      <a:pt x="582116" y="186382"/>
                      <a:pt x="574206" y="184826"/>
                      <a:pt x="569663" y="179213"/>
                    </a:cubicBezTo>
                    <a:cubicBezTo>
                      <a:pt x="564899" y="172924"/>
                      <a:pt x="566134" y="163961"/>
                      <a:pt x="572425" y="159197"/>
                    </a:cubicBezTo>
                    <a:cubicBezTo>
                      <a:pt x="573353" y="158493"/>
                      <a:pt x="574364" y="157906"/>
                      <a:pt x="575435" y="157448"/>
                    </a:cubicBezTo>
                    <a:cubicBezTo>
                      <a:pt x="580465" y="155040"/>
                      <a:pt x="583663" y="149956"/>
                      <a:pt x="583655" y="144380"/>
                    </a:cubicBezTo>
                    <a:cubicBezTo>
                      <a:pt x="583655" y="124778"/>
                      <a:pt x="569835" y="112109"/>
                      <a:pt x="548413" y="112109"/>
                    </a:cubicBezTo>
                    <a:cubicBezTo>
                      <a:pt x="526296" y="112109"/>
                      <a:pt x="511065" y="133217"/>
                      <a:pt x="507960" y="153067"/>
                    </a:cubicBezTo>
                    <a:cubicBezTo>
                      <a:pt x="505153" y="172357"/>
                      <a:pt x="509874" y="191987"/>
                      <a:pt x="521143" y="207893"/>
                    </a:cubicBezTo>
                    <a:cubicBezTo>
                      <a:pt x="522779" y="210259"/>
                      <a:pt x="524538" y="212538"/>
                      <a:pt x="526410" y="214722"/>
                    </a:cubicBezTo>
                    <a:lnTo>
                      <a:pt x="526696" y="215065"/>
                    </a:lnTo>
                    <a:cubicBezTo>
                      <a:pt x="540117" y="230026"/>
                      <a:pt x="559359" y="238440"/>
                      <a:pt x="579455" y="238135"/>
                    </a:cubicBezTo>
                    <a:lnTo>
                      <a:pt x="589170" y="238135"/>
                    </a:lnTo>
                    <a:cubicBezTo>
                      <a:pt x="649435" y="238201"/>
                      <a:pt x="698343" y="189401"/>
                      <a:pt x="698409" y="129137"/>
                    </a:cubicBezTo>
                    <a:cubicBezTo>
                      <a:pt x="698414" y="124885"/>
                      <a:pt x="698170" y="120637"/>
                      <a:pt x="697679" y="116415"/>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9525" cap="flat">
                <a:noFill/>
                <a:prstDash val="solid"/>
                <a:miter/>
              </a:ln>
              <a:scene3d>
                <a:camera prst="orthographicFront"/>
                <a:lightRig rig="threePt" dir="t"/>
              </a:scene3d>
              <a:sp3d>
                <a:bevelT w="114300" prst="artDeco"/>
              </a:sp3d>
            </p:spPr>
            <p:txBody>
              <a:bodyPr rtlCol="0" anchor="ctr"/>
              <a:lstStyle/>
              <a:p>
                <a:endParaRPr lang="en-US"/>
              </a:p>
            </p:txBody>
          </p:sp>
        </p:grpSp>
      </p:grpSp>
      <p:graphicFrame>
        <p:nvGraphicFramePr>
          <p:cNvPr id="3" name="Diagram 2">
            <a:extLst>
              <a:ext uri="{FF2B5EF4-FFF2-40B4-BE49-F238E27FC236}">
                <a16:creationId xmlns:a16="http://schemas.microsoft.com/office/drawing/2014/main" id="{5BF00AB0-02F1-12C8-BD45-6028CAB2C2C8}"/>
              </a:ext>
            </a:extLst>
          </p:cNvPr>
          <p:cNvGraphicFramePr/>
          <p:nvPr>
            <p:extLst>
              <p:ext uri="{D42A27DB-BD31-4B8C-83A1-F6EECF244321}">
                <p14:modId xmlns:p14="http://schemas.microsoft.com/office/powerpoint/2010/main" val="160095460"/>
              </p:ext>
            </p:extLst>
          </p:nvPr>
        </p:nvGraphicFramePr>
        <p:xfrm>
          <a:off x="5018318" y="6262289"/>
          <a:ext cx="1350732" cy="412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75063E47-096E-BD63-EF68-EFC1BC61961C}"/>
              </a:ext>
            </a:extLst>
          </p:cNvPr>
          <p:cNvGraphicFramePr/>
          <p:nvPr>
            <p:extLst>
              <p:ext uri="{D42A27DB-BD31-4B8C-83A1-F6EECF244321}">
                <p14:modId xmlns:p14="http://schemas.microsoft.com/office/powerpoint/2010/main" val="1514093301"/>
              </p:ext>
            </p:extLst>
          </p:nvPr>
        </p:nvGraphicFramePr>
        <p:xfrm>
          <a:off x="5027179" y="5329936"/>
          <a:ext cx="1341871" cy="4128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8" name="Group 17">
            <a:extLst>
              <a:ext uri="{FF2B5EF4-FFF2-40B4-BE49-F238E27FC236}">
                <a16:creationId xmlns:a16="http://schemas.microsoft.com/office/drawing/2014/main" id="{91B65FB3-77DD-E926-0DCD-72C84CBB488A}"/>
              </a:ext>
            </a:extLst>
          </p:cNvPr>
          <p:cNvGrpSpPr/>
          <p:nvPr/>
        </p:nvGrpSpPr>
        <p:grpSpPr>
          <a:xfrm>
            <a:off x="4852472" y="1350731"/>
            <a:ext cx="7189912" cy="3939616"/>
            <a:chOff x="4852472" y="1350731"/>
            <a:chExt cx="7189912" cy="3939616"/>
          </a:xfrm>
        </p:grpSpPr>
        <p:cxnSp>
          <p:nvCxnSpPr>
            <p:cNvPr id="78" name="Straight Connector 77" descr="LIVING&#10;">
              <a:extLst>
                <a:ext uri="{FF2B5EF4-FFF2-40B4-BE49-F238E27FC236}">
                  <a16:creationId xmlns:a16="http://schemas.microsoft.com/office/drawing/2014/main" id="{D0DD38BD-D621-E2E1-EC96-8E56CD9DE30C}"/>
                </a:ext>
              </a:extLst>
            </p:cNvPr>
            <p:cNvCxnSpPr>
              <a:cxnSpLocks/>
            </p:cNvCxnSpPr>
            <p:nvPr/>
          </p:nvCxnSpPr>
          <p:spPr>
            <a:xfrm flipH="1" flipV="1">
              <a:off x="10484931" y="3429000"/>
              <a:ext cx="1557453" cy="1829212"/>
            </a:xfrm>
            <a:prstGeom prst="line">
              <a:avLst/>
            </a:prstGeom>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7ABA478-7462-1F3F-4152-75EE2198A584}"/>
                </a:ext>
              </a:extLst>
            </p:cNvPr>
            <p:cNvSpPr/>
            <p:nvPr/>
          </p:nvSpPr>
          <p:spPr>
            <a:xfrm rot="2997045">
              <a:off x="10518161" y="3866813"/>
              <a:ext cx="1296252"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LIVE -90 Days</a:t>
              </a:r>
            </a:p>
          </p:txBody>
        </p:sp>
        <p:cxnSp>
          <p:nvCxnSpPr>
            <p:cNvPr id="91" name="Straight Connector 90" descr="LIVING&#10;">
              <a:extLst>
                <a:ext uri="{FF2B5EF4-FFF2-40B4-BE49-F238E27FC236}">
                  <a16:creationId xmlns:a16="http://schemas.microsoft.com/office/drawing/2014/main" id="{CBA87ACC-D2AE-23D5-DD08-81A3AF1BDAAF}"/>
                </a:ext>
              </a:extLst>
            </p:cNvPr>
            <p:cNvCxnSpPr>
              <a:cxnSpLocks/>
            </p:cNvCxnSpPr>
            <p:nvPr/>
          </p:nvCxnSpPr>
          <p:spPr>
            <a:xfrm flipH="1" flipV="1">
              <a:off x="9620086" y="2461244"/>
              <a:ext cx="742906" cy="849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F26EBD7-3D07-9490-C7EF-0C3F01A5DD8A}"/>
                </a:ext>
              </a:extLst>
            </p:cNvPr>
            <p:cNvSpPr/>
            <p:nvPr/>
          </p:nvSpPr>
          <p:spPr>
            <a:xfrm rot="3010088">
              <a:off x="9510353" y="2770853"/>
              <a:ext cx="1440011" cy="338554"/>
            </a:xfrm>
            <a:prstGeom prst="rect">
              <a:avLst/>
            </a:prstGeom>
            <a:noFill/>
          </p:spPr>
          <p:txBody>
            <a:bodyPr wrap="none" lIns="91440" tIns="45720" rIns="91440" bIns="45720">
              <a:spAutoFit/>
            </a:bodyPr>
            <a:lstStyle/>
            <a:p>
              <a:pPr algn="ctr"/>
              <a:r>
                <a:rPr lang="en-US" sz="1600" b="0" cap="none" spc="0" dirty="0">
                  <a:ln w="0"/>
                  <a:solidFill>
                    <a:srgbClr val="FF0000"/>
                  </a:solidFill>
                  <a:effectLst>
                    <a:outerShdw blurRad="38100" dist="19050" dir="2700000" algn="tl" rotWithShape="0">
                      <a:schemeClr val="dk1">
                        <a:alpha val="40000"/>
                      </a:schemeClr>
                    </a:outerShdw>
                  </a:effectLst>
                </a:rPr>
                <a:t>STRIVE – 180 D</a:t>
              </a:r>
            </a:p>
          </p:txBody>
        </p:sp>
        <p:cxnSp>
          <p:nvCxnSpPr>
            <p:cNvPr id="94" name="Straight Connector 93" descr="LIVING&#10;">
              <a:extLst>
                <a:ext uri="{FF2B5EF4-FFF2-40B4-BE49-F238E27FC236}">
                  <a16:creationId xmlns:a16="http://schemas.microsoft.com/office/drawing/2014/main" id="{8A7315F5-A0E3-448A-CF44-B2E85725F9B6}"/>
                </a:ext>
              </a:extLst>
            </p:cNvPr>
            <p:cNvCxnSpPr>
              <a:cxnSpLocks/>
            </p:cNvCxnSpPr>
            <p:nvPr/>
          </p:nvCxnSpPr>
          <p:spPr>
            <a:xfrm flipH="1" flipV="1">
              <a:off x="8765057" y="1458094"/>
              <a:ext cx="742906" cy="8497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243FF73F-93CE-39B0-1C93-E01338B677ED}"/>
                </a:ext>
              </a:extLst>
            </p:cNvPr>
            <p:cNvSpPr/>
            <p:nvPr/>
          </p:nvSpPr>
          <p:spPr>
            <a:xfrm rot="2982738">
              <a:off x="8853074" y="1596742"/>
              <a:ext cx="793807" cy="338554"/>
            </a:xfrm>
            <a:prstGeom prst="rect">
              <a:avLst/>
            </a:prstGeom>
            <a:noFill/>
          </p:spPr>
          <p:txBody>
            <a:bodyPr wrap="none" lIns="91440" tIns="45720" rIns="91440" bIns="45720">
              <a:spAutoFit/>
            </a:bodyPr>
            <a:lstStyle/>
            <a:p>
              <a:pPr algn="ctr"/>
              <a:r>
                <a:rPr lang="en-US" sz="1600" b="0" cap="none" spc="0" dirty="0">
                  <a:ln w="0"/>
                  <a:solidFill>
                    <a:schemeClr val="accent6">
                      <a:lumMod val="75000"/>
                    </a:schemeClr>
                  </a:solidFill>
                  <a:effectLst>
                    <a:outerShdw blurRad="38100" dist="19050" dir="2700000" algn="tl" rotWithShape="0">
                      <a:schemeClr val="dk1">
                        <a:alpha val="40000"/>
                      </a:schemeClr>
                    </a:outerShdw>
                  </a:effectLst>
                </a:rPr>
                <a:t>THRIVE</a:t>
              </a:r>
            </a:p>
          </p:txBody>
        </p:sp>
        <p:cxnSp>
          <p:nvCxnSpPr>
            <p:cNvPr id="98" name="Straight Connector 97">
              <a:extLst>
                <a:ext uri="{FF2B5EF4-FFF2-40B4-BE49-F238E27FC236}">
                  <a16:creationId xmlns:a16="http://schemas.microsoft.com/office/drawing/2014/main" id="{86451C80-8AC5-E915-9B5E-0215023BB065}"/>
                </a:ext>
              </a:extLst>
            </p:cNvPr>
            <p:cNvCxnSpPr>
              <a:cxnSpLocks/>
            </p:cNvCxnSpPr>
            <p:nvPr/>
          </p:nvCxnSpPr>
          <p:spPr>
            <a:xfrm>
              <a:off x="4905220" y="1944868"/>
              <a:ext cx="31174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DE489E-E8CC-D701-DE90-16D7AC4F9776}"/>
                </a:ext>
              </a:extLst>
            </p:cNvPr>
            <p:cNvCxnSpPr>
              <a:cxnSpLocks/>
            </p:cNvCxnSpPr>
            <p:nvPr/>
          </p:nvCxnSpPr>
          <p:spPr>
            <a:xfrm>
              <a:off x="4852472" y="2609624"/>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FEE672-9A07-2B02-FFEF-B2985997BFDA}"/>
                </a:ext>
              </a:extLst>
            </p:cNvPr>
            <p:cNvCxnSpPr>
              <a:cxnSpLocks/>
            </p:cNvCxnSpPr>
            <p:nvPr/>
          </p:nvCxnSpPr>
          <p:spPr>
            <a:xfrm>
              <a:off x="4905220" y="3273210"/>
              <a:ext cx="2972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F645722-2780-4B73-DD77-7C36FAA546CB}"/>
                </a:ext>
              </a:extLst>
            </p:cNvPr>
            <p:cNvCxnSpPr>
              <a:cxnSpLocks/>
            </p:cNvCxnSpPr>
            <p:nvPr/>
          </p:nvCxnSpPr>
          <p:spPr>
            <a:xfrm>
              <a:off x="4905220" y="3954074"/>
              <a:ext cx="2987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DAB892-BE60-DBD2-1D21-6F8A5827AFFE}"/>
                </a:ext>
              </a:extLst>
            </p:cNvPr>
            <p:cNvCxnSpPr>
              <a:cxnSpLocks/>
            </p:cNvCxnSpPr>
            <p:nvPr/>
          </p:nvCxnSpPr>
          <p:spPr>
            <a:xfrm>
              <a:off x="4961860" y="4615444"/>
              <a:ext cx="293061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BFEE120-6500-3A46-1F1B-B3F4576A6E9E}"/>
                </a:ext>
              </a:extLst>
            </p:cNvPr>
            <p:cNvGrpSpPr/>
            <p:nvPr/>
          </p:nvGrpSpPr>
          <p:grpSpPr>
            <a:xfrm>
              <a:off x="5145578" y="1350731"/>
              <a:ext cx="6821521" cy="3939616"/>
              <a:chOff x="5145578" y="1350731"/>
              <a:chExt cx="6821521" cy="3939616"/>
            </a:xfrm>
          </p:grpSpPr>
          <p:sp>
            <p:nvSpPr>
              <p:cNvPr id="5" name="Freeform: Shape 4">
                <a:extLst>
                  <a:ext uri="{FF2B5EF4-FFF2-40B4-BE49-F238E27FC236}">
                    <a16:creationId xmlns:a16="http://schemas.microsoft.com/office/drawing/2014/main" id="{2E8B06DA-44AE-314F-728F-B973BC064EB0}"/>
                  </a:ext>
                </a:extLst>
              </p:cNvPr>
              <p:cNvSpPr/>
              <p:nvPr/>
            </p:nvSpPr>
            <p:spPr>
              <a:xfrm>
                <a:off x="7987878" y="1350731"/>
                <a:ext cx="1136920" cy="656602"/>
              </a:xfrm>
              <a:custGeom>
                <a:avLst/>
                <a:gdLst>
                  <a:gd name="connsiteX0" fmla="*/ 0 w 1136920"/>
                  <a:gd name="connsiteY0" fmla="*/ 656602 h 656602"/>
                  <a:gd name="connsiteX1" fmla="*/ 568460 w 1136920"/>
                  <a:gd name="connsiteY1" fmla="*/ 0 h 656602"/>
                  <a:gd name="connsiteX2" fmla="*/ 568460 w 1136920"/>
                  <a:gd name="connsiteY2" fmla="*/ 0 h 656602"/>
                  <a:gd name="connsiteX3" fmla="*/ 1136920 w 1136920"/>
                  <a:gd name="connsiteY3" fmla="*/ 656602 h 656602"/>
                  <a:gd name="connsiteX4" fmla="*/ 0 w 1136920"/>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920" h="656602">
                    <a:moveTo>
                      <a:pt x="0" y="656602"/>
                    </a:moveTo>
                    <a:lnTo>
                      <a:pt x="568460" y="0"/>
                    </a:lnTo>
                    <a:lnTo>
                      <a:pt x="568460" y="0"/>
                    </a:lnTo>
                    <a:lnTo>
                      <a:pt x="1136920"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br>
                  <a:rPr lang="en-US" sz="900" kern="1200" dirty="0">
                    <a:solidFill>
                      <a:schemeClr val="bg1"/>
                    </a:solidFill>
                  </a:rPr>
                </a:br>
                <a:r>
                  <a:rPr lang="en-US" sz="900" kern="1200" dirty="0">
                    <a:solidFill>
                      <a:schemeClr val="bg1"/>
                    </a:solidFill>
                  </a:rPr>
                  <a:t>DIGITAL </a:t>
                </a:r>
              </a:p>
              <a:p>
                <a:pPr marL="0" lvl="0" indent="0" algn="ctr" defTabSz="400050">
                  <a:lnSpc>
                    <a:spcPct val="90000"/>
                  </a:lnSpc>
                  <a:spcBef>
                    <a:spcPct val="0"/>
                  </a:spcBef>
                  <a:spcAft>
                    <a:spcPct val="35000"/>
                  </a:spcAft>
                  <a:buNone/>
                </a:pPr>
                <a:r>
                  <a:rPr lang="en-US" sz="900" kern="1200" dirty="0">
                    <a:solidFill>
                      <a:schemeClr val="bg1"/>
                    </a:solidFill>
                  </a:rPr>
                  <a:t>BUSINESS </a:t>
                </a:r>
              </a:p>
              <a:p>
                <a:pPr marL="0" lvl="0" indent="0" algn="ctr" defTabSz="400050">
                  <a:lnSpc>
                    <a:spcPct val="90000"/>
                  </a:lnSpc>
                  <a:spcBef>
                    <a:spcPct val="0"/>
                  </a:spcBef>
                  <a:spcAft>
                    <a:spcPct val="35000"/>
                  </a:spcAft>
                  <a:buNone/>
                </a:pPr>
                <a:r>
                  <a:rPr lang="en-US" sz="900" kern="1200" dirty="0">
                    <a:solidFill>
                      <a:schemeClr val="bg1"/>
                    </a:solidFill>
                  </a:rPr>
                  <a:t>PIONEER</a:t>
                </a:r>
                <a:endParaRPr lang="en-US" sz="1050" kern="1200" dirty="0">
                  <a:solidFill>
                    <a:schemeClr val="bg1"/>
                  </a:solidFill>
                </a:endParaRPr>
              </a:p>
            </p:txBody>
          </p:sp>
          <p:sp>
            <p:nvSpPr>
              <p:cNvPr id="6" name="Freeform: Shape 5">
                <a:extLst>
                  <a:ext uri="{FF2B5EF4-FFF2-40B4-BE49-F238E27FC236}">
                    <a16:creationId xmlns:a16="http://schemas.microsoft.com/office/drawing/2014/main" id="{C01D2AFB-F7FE-FAD3-7FF0-D3D5D0A9AA28}"/>
                  </a:ext>
                </a:extLst>
              </p:cNvPr>
              <p:cNvSpPr/>
              <p:nvPr/>
            </p:nvSpPr>
            <p:spPr>
              <a:xfrm>
                <a:off x="7419418" y="2007333"/>
                <a:ext cx="2273840" cy="656602"/>
              </a:xfrm>
              <a:custGeom>
                <a:avLst/>
                <a:gdLst>
                  <a:gd name="connsiteX0" fmla="*/ 0 w 2273840"/>
                  <a:gd name="connsiteY0" fmla="*/ 656602 h 656602"/>
                  <a:gd name="connsiteX1" fmla="*/ 568460 w 2273840"/>
                  <a:gd name="connsiteY1" fmla="*/ 0 h 656602"/>
                  <a:gd name="connsiteX2" fmla="*/ 1705380 w 2273840"/>
                  <a:gd name="connsiteY2" fmla="*/ 0 h 656602"/>
                  <a:gd name="connsiteX3" fmla="*/ 2273840 w 2273840"/>
                  <a:gd name="connsiteY3" fmla="*/ 656602 h 656602"/>
                  <a:gd name="connsiteX4" fmla="*/ 0 w 2273840"/>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840" h="656602">
                    <a:moveTo>
                      <a:pt x="0" y="656602"/>
                    </a:moveTo>
                    <a:lnTo>
                      <a:pt x="568460" y="0"/>
                    </a:lnTo>
                    <a:lnTo>
                      <a:pt x="1705380" y="0"/>
                    </a:lnTo>
                    <a:lnTo>
                      <a:pt x="2273840"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69857"/>
                  <a:satOff val="-1251"/>
                  <a:lumOff val="5317"/>
                  <a:alphaOff val="0"/>
                </a:schemeClr>
              </a:fillRef>
              <a:effectRef idx="2">
                <a:schemeClr val="accent1">
                  <a:shade val="80000"/>
                  <a:hueOff val="69857"/>
                  <a:satOff val="-1251"/>
                  <a:lumOff val="5317"/>
                  <a:alphaOff val="0"/>
                </a:schemeClr>
              </a:effectRef>
              <a:fontRef idx="minor">
                <a:schemeClr val="lt1"/>
              </a:fontRef>
            </p:style>
            <p:txBody>
              <a:bodyPr spcFirstLastPara="0" vert="horz" wrap="square" lIns="411892" tIns="13970" rIns="411892"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DIGITAL CONSULTING</a:t>
                </a:r>
              </a:p>
              <a:p>
                <a:pPr marL="0" lvl="0" indent="0" algn="ctr" defTabSz="466725">
                  <a:lnSpc>
                    <a:spcPct val="90000"/>
                  </a:lnSpc>
                  <a:spcBef>
                    <a:spcPct val="0"/>
                  </a:spcBef>
                  <a:spcAft>
                    <a:spcPct val="35000"/>
                  </a:spcAft>
                  <a:buNone/>
                </a:pPr>
                <a:r>
                  <a:rPr lang="en-US" sz="1050" kern="1200">
                    <a:solidFill>
                      <a:schemeClr val="bg1"/>
                    </a:solidFill>
                  </a:rPr>
                  <a:t> AS A BUSINESS</a:t>
                </a:r>
                <a:endParaRPr lang="en-US" sz="1050" kern="1200" dirty="0">
                  <a:solidFill>
                    <a:schemeClr val="bg1"/>
                  </a:solidFill>
                </a:endParaRPr>
              </a:p>
            </p:txBody>
          </p:sp>
          <p:sp>
            <p:nvSpPr>
              <p:cNvPr id="7" name="Freeform: Shape 6">
                <a:extLst>
                  <a:ext uri="{FF2B5EF4-FFF2-40B4-BE49-F238E27FC236}">
                    <a16:creationId xmlns:a16="http://schemas.microsoft.com/office/drawing/2014/main" id="{BF4A68BE-C3B7-4DF8-9A6E-90673ACA0A39}"/>
                  </a:ext>
                </a:extLst>
              </p:cNvPr>
              <p:cNvSpPr/>
              <p:nvPr/>
            </p:nvSpPr>
            <p:spPr>
              <a:xfrm>
                <a:off x="6850958" y="2663936"/>
                <a:ext cx="3410761" cy="656602"/>
              </a:xfrm>
              <a:custGeom>
                <a:avLst/>
                <a:gdLst>
                  <a:gd name="connsiteX0" fmla="*/ 0 w 3410761"/>
                  <a:gd name="connsiteY0" fmla="*/ 656602 h 656602"/>
                  <a:gd name="connsiteX1" fmla="*/ 568460 w 3410761"/>
                  <a:gd name="connsiteY1" fmla="*/ 0 h 656602"/>
                  <a:gd name="connsiteX2" fmla="*/ 2842301 w 3410761"/>
                  <a:gd name="connsiteY2" fmla="*/ 0 h 656602"/>
                  <a:gd name="connsiteX3" fmla="*/ 3410761 w 3410761"/>
                  <a:gd name="connsiteY3" fmla="*/ 656602 h 656602"/>
                  <a:gd name="connsiteX4" fmla="*/ 0 w 341076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761" h="656602">
                    <a:moveTo>
                      <a:pt x="0" y="656602"/>
                    </a:moveTo>
                    <a:lnTo>
                      <a:pt x="568460" y="0"/>
                    </a:lnTo>
                    <a:lnTo>
                      <a:pt x="2842301" y="0"/>
                    </a:lnTo>
                    <a:lnTo>
                      <a:pt x="341076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139713"/>
                  <a:satOff val="-2502"/>
                  <a:lumOff val="10634"/>
                  <a:alphaOff val="0"/>
                </a:schemeClr>
              </a:fillRef>
              <a:effectRef idx="2">
                <a:schemeClr val="accent1">
                  <a:shade val="80000"/>
                  <a:hueOff val="139713"/>
                  <a:satOff val="-2502"/>
                  <a:lumOff val="10634"/>
                  <a:alphaOff val="0"/>
                </a:schemeClr>
              </a:effectRef>
              <a:fontRef idx="minor">
                <a:schemeClr val="lt1"/>
              </a:fontRef>
            </p:style>
            <p:txBody>
              <a:bodyPr spcFirstLastPara="0" vert="horz" wrap="square" lIns="610853" tIns="13970" rIns="610854"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PLATFORM FOR INCOME GROWTH</a:t>
                </a:r>
              </a:p>
            </p:txBody>
          </p:sp>
          <p:sp>
            <p:nvSpPr>
              <p:cNvPr id="8" name="Freeform: Shape 7">
                <a:extLst>
                  <a:ext uri="{FF2B5EF4-FFF2-40B4-BE49-F238E27FC236}">
                    <a16:creationId xmlns:a16="http://schemas.microsoft.com/office/drawing/2014/main" id="{14C52375-D74C-0B6F-1F43-C4375B7012BE}"/>
                  </a:ext>
                </a:extLst>
              </p:cNvPr>
              <p:cNvSpPr/>
              <p:nvPr/>
            </p:nvSpPr>
            <p:spPr>
              <a:xfrm>
                <a:off x="6282498" y="3320539"/>
                <a:ext cx="4547681" cy="656602"/>
              </a:xfrm>
              <a:custGeom>
                <a:avLst/>
                <a:gdLst>
                  <a:gd name="connsiteX0" fmla="*/ 0 w 4547681"/>
                  <a:gd name="connsiteY0" fmla="*/ 656602 h 656602"/>
                  <a:gd name="connsiteX1" fmla="*/ 568460 w 4547681"/>
                  <a:gd name="connsiteY1" fmla="*/ 0 h 656602"/>
                  <a:gd name="connsiteX2" fmla="*/ 3979221 w 4547681"/>
                  <a:gd name="connsiteY2" fmla="*/ 0 h 656602"/>
                  <a:gd name="connsiteX3" fmla="*/ 4547681 w 4547681"/>
                  <a:gd name="connsiteY3" fmla="*/ 656602 h 656602"/>
                  <a:gd name="connsiteX4" fmla="*/ 0 w 454768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681" h="656602">
                    <a:moveTo>
                      <a:pt x="0" y="656602"/>
                    </a:moveTo>
                    <a:lnTo>
                      <a:pt x="568460" y="0"/>
                    </a:lnTo>
                    <a:lnTo>
                      <a:pt x="3979221" y="0"/>
                    </a:lnTo>
                    <a:lnTo>
                      <a:pt x="454768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09570"/>
                  <a:satOff val="-3754"/>
                  <a:lumOff val="15951"/>
                  <a:alphaOff val="0"/>
                </a:schemeClr>
              </a:fillRef>
              <a:effectRef idx="2">
                <a:schemeClr val="accent1">
                  <a:shade val="80000"/>
                  <a:hueOff val="209570"/>
                  <a:satOff val="-3754"/>
                  <a:lumOff val="15951"/>
                  <a:alphaOff val="0"/>
                </a:schemeClr>
              </a:effectRef>
              <a:fontRef idx="minor">
                <a:schemeClr val="lt1"/>
              </a:fontRef>
            </p:style>
            <p:txBody>
              <a:bodyPr spcFirstLastPara="0" vert="horz" wrap="square" lIns="809814" tIns="13970" rIns="809815"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BLITZSCALING</a:t>
                </a:r>
              </a:p>
            </p:txBody>
          </p:sp>
          <p:sp>
            <p:nvSpPr>
              <p:cNvPr id="9" name="Freeform: Shape 8">
                <a:extLst>
                  <a:ext uri="{FF2B5EF4-FFF2-40B4-BE49-F238E27FC236}">
                    <a16:creationId xmlns:a16="http://schemas.microsoft.com/office/drawing/2014/main" id="{8DD11EF5-424C-5DF1-2F07-AB699209FC46}"/>
                  </a:ext>
                </a:extLst>
              </p:cNvPr>
              <p:cNvSpPr/>
              <p:nvPr/>
            </p:nvSpPr>
            <p:spPr>
              <a:xfrm>
                <a:off x="5714038" y="3977142"/>
                <a:ext cx="5684601" cy="656602"/>
              </a:xfrm>
              <a:custGeom>
                <a:avLst/>
                <a:gdLst>
                  <a:gd name="connsiteX0" fmla="*/ 0 w 5684601"/>
                  <a:gd name="connsiteY0" fmla="*/ 656602 h 656602"/>
                  <a:gd name="connsiteX1" fmla="*/ 568460 w 5684601"/>
                  <a:gd name="connsiteY1" fmla="*/ 0 h 656602"/>
                  <a:gd name="connsiteX2" fmla="*/ 5116141 w 5684601"/>
                  <a:gd name="connsiteY2" fmla="*/ 0 h 656602"/>
                  <a:gd name="connsiteX3" fmla="*/ 5684601 w 5684601"/>
                  <a:gd name="connsiteY3" fmla="*/ 656602 h 656602"/>
                  <a:gd name="connsiteX4" fmla="*/ 0 w 568460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4601" h="656602">
                    <a:moveTo>
                      <a:pt x="0" y="656602"/>
                    </a:moveTo>
                    <a:lnTo>
                      <a:pt x="568460" y="0"/>
                    </a:lnTo>
                    <a:lnTo>
                      <a:pt x="5116141" y="0"/>
                    </a:lnTo>
                    <a:lnTo>
                      <a:pt x="568460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279426"/>
                  <a:satOff val="-5005"/>
                  <a:lumOff val="21268"/>
                  <a:alphaOff val="0"/>
                </a:schemeClr>
              </a:fillRef>
              <a:effectRef idx="2">
                <a:schemeClr val="accent1">
                  <a:shade val="80000"/>
                  <a:hueOff val="279426"/>
                  <a:satOff val="-5005"/>
                  <a:lumOff val="21268"/>
                  <a:alphaOff val="0"/>
                </a:schemeClr>
              </a:effectRef>
              <a:fontRef idx="minor">
                <a:schemeClr val="lt1"/>
              </a:fontRef>
            </p:style>
            <p:txBody>
              <a:bodyPr spcFirstLastPara="0" vert="horz" wrap="square" lIns="1008775" tIns="13970" rIns="1008775"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ASSET CREATION &amp; MONETIZATION</a:t>
                </a:r>
              </a:p>
            </p:txBody>
          </p:sp>
          <p:sp>
            <p:nvSpPr>
              <p:cNvPr id="10" name="Freeform: Shape 9">
                <a:extLst>
                  <a:ext uri="{FF2B5EF4-FFF2-40B4-BE49-F238E27FC236}">
                    <a16:creationId xmlns:a16="http://schemas.microsoft.com/office/drawing/2014/main" id="{ECB6AC80-3AE8-0A06-1F77-47D1D1191F15}"/>
                  </a:ext>
                </a:extLst>
              </p:cNvPr>
              <p:cNvSpPr/>
              <p:nvPr/>
            </p:nvSpPr>
            <p:spPr>
              <a:xfrm>
                <a:off x="5145578" y="4633745"/>
                <a:ext cx="6821521" cy="656602"/>
              </a:xfrm>
              <a:custGeom>
                <a:avLst/>
                <a:gdLst>
                  <a:gd name="connsiteX0" fmla="*/ 0 w 6821521"/>
                  <a:gd name="connsiteY0" fmla="*/ 656602 h 656602"/>
                  <a:gd name="connsiteX1" fmla="*/ 568460 w 6821521"/>
                  <a:gd name="connsiteY1" fmla="*/ 0 h 656602"/>
                  <a:gd name="connsiteX2" fmla="*/ 6253061 w 6821521"/>
                  <a:gd name="connsiteY2" fmla="*/ 0 h 656602"/>
                  <a:gd name="connsiteX3" fmla="*/ 6821521 w 6821521"/>
                  <a:gd name="connsiteY3" fmla="*/ 656602 h 656602"/>
                  <a:gd name="connsiteX4" fmla="*/ 0 w 6821521"/>
                  <a:gd name="connsiteY4" fmla="*/ 656602 h 65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521" h="656602">
                    <a:moveTo>
                      <a:pt x="0" y="656602"/>
                    </a:moveTo>
                    <a:lnTo>
                      <a:pt x="568460" y="0"/>
                    </a:lnTo>
                    <a:lnTo>
                      <a:pt x="6253061" y="0"/>
                    </a:lnTo>
                    <a:lnTo>
                      <a:pt x="6821521" y="656602"/>
                    </a:lnTo>
                    <a:lnTo>
                      <a:pt x="0" y="656602"/>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80000"/>
                  <a:hueOff val="349283"/>
                  <a:satOff val="-6256"/>
                  <a:lumOff val="26585"/>
                  <a:alphaOff val="0"/>
                </a:schemeClr>
              </a:fillRef>
              <a:effectRef idx="2">
                <a:schemeClr val="accent1">
                  <a:shade val="80000"/>
                  <a:hueOff val="349283"/>
                  <a:satOff val="-6256"/>
                  <a:lumOff val="26585"/>
                  <a:alphaOff val="0"/>
                </a:schemeClr>
              </a:effectRef>
              <a:fontRef idx="minor">
                <a:schemeClr val="lt1"/>
              </a:fontRef>
            </p:style>
            <p:txBody>
              <a:bodyPr spcFirstLastPara="0" vert="horz" wrap="square" lIns="1207736" tIns="13970" rIns="1207736"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bg1"/>
                    </a:solidFill>
                  </a:rPr>
                  <a:t>DIGITAL BUSINESS ENGINEERING &amp; GROWTH PLANNING</a:t>
                </a:r>
              </a:p>
            </p:txBody>
          </p:sp>
        </p:grpSp>
      </p:grpSp>
      <p:sp>
        <p:nvSpPr>
          <p:cNvPr id="40" name="TextBox 39">
            <a:extLst>
              <a:ext uri="{FF2B5EF4-FFF2-40B4-BE49-F238E27FC236}">
                <a16:creationId xmlns:a16="http://schemas.microsoft.com/office/drawing/2014/main" id="{F79906B1-28FC-6F5A-8B82-B94DE97F9DAF}"/>
              </a:ext>
            </a:extLst>
          </p:cNvPr>
          <p:cNvSpPr txBox="1"/>
          <p:nvPr/>
        </p:nvSpPr>
        <p:spPr>
          <a:xfrm rot="5400000">
            <a:off x="9985774" y="3171979"/>
            <a:ext cx="4263668" cy="230832"/>
          </a:xfrm>
          <a:prstGeom prst="rect">
            <a:avLst/>
          </a:prstGeom>
          <a:noFill/>
        </p:spPr>
        <p:txBody>
          <a:bodyPr wrap="none" rtlCol="0">
            <a:spAutoFit/>
          </a:bodyPr>
          <a:lstStyle/>
          <a:p>
            <a:r>
              <a:rPr lang="en-US" sz="900" kern="800" spc="200" dirty="0">
                <a:solidFill>
                  <a:schemeClr val="accent6"/>
                </a:solidFill>
              </a:rPr>
              <a:t>MONK</a:t>
            </a:r>
            <a:r>
              <a:rPr lang="en-US" sz="900" kern="800" spc="200" dirty="0">
                <a:solidFill>
                  <a:schemeClr val="bg1">
                    <a:lumMod val="75000"/>
                  </a:schemeClr>
                </a:solidFill>
              </a:rPr>
              <a:t>  </a:t>
            </a:r>
            <a:r>
              <a:rPr lang="en-US" sz="900" kern="800" spc="200" dirty="0"/>
              <a:t>QUANTUM</a:t>
            </a:r>
            <a:r>
              <a:rPr lang="en-US" sz="900" kern="800" spc="200" dirty="0">
                <a:solidFill>
                  <a:schemeClr val="bg1">
                    <a:lumMod val="75000"/>
                  </a:schemeClr>
                </a:solidFill>
              </a:rPr>
              <a:t>  </a:t>
            </a:r>
            <a:r>
              <a:rPr lang="en-US" sz="900" kern="800" spc="200" dirty="0">
                <a:solidFill>
                  <a:schemeClr val="accent2">
                    <a:lumMod val="60000"/>
                    <a:lumOff val="40000"/>
                  </a:schemeClr>
                </a:solidFill>
              </a:rPr>
              <a:t>PLATINUM</a:t>
            </a:r>
            <a:r>
              <a:rPr lang="en-US" sz="900" kern="800" spc="200" dirty="0">
                <a:solidFill>
                  <a:schemeClr val="bg1">
                    <a:lumMod val="75000"/>
                  </a:schemeClr>
                </a:solidFill>
              </a:rPr>
              <a:t>   </a:t>
            </a:r>
            <a:r>
              <a:rPr lang="en-US" sz="900" kern="800" spc="200" dirty="0">
                <a:solidFill>
                  <a:schemeClr val="accent1">
                    <a:lumMod val="75000"/>
                  </a:schemeClr>
                </a:solidFill>
              </a:rPr>
              <a:t>DIAMOND</a:t>
            </a:r>
            <a:r>
              <a:rPr lang="en-US" sz="900" kern="800" spc="200" dirty="0">
                <a:solidFill>
                  <a:schemeClr val="bg1">
                    <a:lumMod val="75000"/>
                  </a:schemeClr>
                </a:solidFill>
              </a:rPr>
              <a:t>  </a:t>
            </a:r>
            <a:r>
              <a:rPr lang="en-US" sz="900" kern="800" spc="200" dirty="0">
                <a:solidFill>
                  <a:schemeClr val="accent4">
                    <a:lumMod val="75000"/>
                  </a:schemeClr>
                </a:solidFill>
              </a:rPr>
              <a:t>GOLD</a:t>
            </a:r>
            <a:r>
              <a:rPr lang="en-US" sz="900" kern="800" spc="200" dirty="0">
                <a:solidFill>
                  <a:schemeClr val="bg1">
                    <a:lumMod val="75000"/>
                  </a:schemeClr>
                </a:solidFill>
              </a:rPr>
              <a:t>   </a:t>
            </a:r>
            <a:r>
              <a:rPr lang="en-US" sz="900" kern="800" spc="200" dirty="0">
                <a:solidFill>
                  <a:schemeClr val="bg1">
                    <a:lumMod val="65000"/>
                  </a:schemeClr>
                </a:solidFill>
              </a:rPr>
              <a:t>SILVER</a:t>
            </a:r>
          </a:p>
        </p:txBody>
      </p:sp>
      <p:sp>
        <p:nvSpPr>
          <p:cNvPr id="41" name="TextBox 40">
            <a:extLst>
              <a:ext uri="{FF2B5EF4-FFF2-40B4-BE49-F238E27FC236}">
                <a16:creationId xmlns:a16="http://schemas.microsoft.com/office/drawing/2014/main" id="{59008686-1846-B9E9-0997-8680B1F322EA}"/>
              </a:ext>
            </a:extLst>
          </p:cNvPr>
          <p:cNvSpPr txBox="1"/>
          <p:nvPr/>
        </p:nvSpPr>
        <p:spPr>
          <a:xfrm>
            <a:off x="6959750" y="6534277"/>
            <a:ext cx="3844322" cy="230832"/>
          </a:xfrm>
          <a:prstGeom prst="rect">
            <a:avLst/>
          </a:prstGeom>
          <a:noFill/>
        </p:spPr>
        <p:txBody>
          <a:bodyPr wrap="none" rtlCol="0">
            <a:spAutoFit/>
          </a:bodyPr>
          <a:lstStyle/>
          <a:p>
            <a:r>
              <a:rPr lang="en-US" sz="900" b="1" kern="2400" spc="2400" dirty="0">
                <a:solidFill>
                  <a:schemeClr val="bg1">
                    <a:lumMod val="75000"/>
                  </a:schemeClr>
                </a:solidFill>
              </a:rPr>
              <a:t>EXPERIENCE</a:t>
            </a:r>
          </a:p>
        </p:txBody>
      </p:sp>
      <p:sp>
        <p:nvSpPr>
          <p:cNvPr id="2" name="TextBox 1">
            <a:extLst>
              <a:ext uri="{FF2B5EF4-FFF2-40B4-BE49-F238E27FC236}">
                <a16:creationId xmlns:a16="http://schemas.microsoft.com/office/drawing/2014/main" id="{47EC7E1C-E6EE-39B6-079B-28A8F635258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0</a:t>
            </a:r>
            <a:endParaRPr lang="en-US" dirty="0"/>
          </a:p>
        </p:txBody>
      </p:sp>
    </p:spTree>
    <p:extLst>
      <p:ext uri="{BB962C8B-B14F-4D97-AF65-F5344CB8AC3E}">
        <p14:creationId xmlns:p14="http://schemas.microsoft.com/office/powerpoint/2010/main" val="3740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1_3</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3 – DIGITAL SYSTEM BUILDING FRAMEWORK</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5135472"/>
            <a:ext cx="6309758" cy="1200329"/>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SYSTEM: DIGITAL SYSTEM</a:t>
            </a:r>
          </a:p>
          <a:p>
            <a:pPr marL="285750" indent="-285750">
              <a:buFont typeface="Arial" panose="020B0604020202020204" pitchFamily="34" charset="0"/>
              <a:buChar char="•"/>
            </a:pPr>
            <a:r>
              <a:rPr lang="en-US" dirty="0">
                <a:solidFill>
                  <a:schemeClr val="accent2"/>
                </a:solidFill>
              </a:rPr>
              <a:t>FUNNEL: PRINCIPLES OF FUNNEL GENERATION</a:t>
            </a:r>
          </a:p>
          <a:p>
            <a:pPr marL="285750" indent="-285750">
              <a:buFont typeface="Arial" panose="020B0604020202020204" pitchFamily="34" charset="0"/>
              <a:buChar char="•"/>
            </a:pPr>
            <a:r>
              <a:rPr lang="en-US" dirty="0">
                <a:solidFill>
                  <a:schemeClr val="accent2"/>
                </a:solidFill>
              </a:rPr>
              <a:t>JOURNEY: CATEGORIZE &amp; MANAGE THE JOURNEY</a:t>
            </a:r>
          </a:p>
          <a:p>
            <a:pPr marL="285750" indent="-285750">
              <a:buFont typeface="Arial" panose="020B0604020202020204" pitchFamily="34" charset="0"/>
              <a:buChar char="•"/>
            </a:pPr>
            <a:r>
              <a:rPr lang="en-US" dirty="0">
                <a:solidFill>
                  <a:schemeClr val="accent2"/>
                </a:solidFill>
              </a:rPr>
              <a:t>GO: PUTTING IT ALL TOGETHER</a:t>
            </a:r>
          </a:p>
        </p:txBody>
      </p:sp>
      <p:sp>
        <p:nvSpPr>
          <p:cNvPr id="6" name="TextBox 5">
            <a:extLst>
              <a:ext uri="{FF2B5EF4-FFF2-40B4-BE49-F238E27FC236}">
                <a16:creationId xmlns:a16="http://schemas.microsoft.com/office/drawing/2014/main" id="{3E8FBBAA-D1BE-BBB9-A48B-16E113833E5F}"/>
              </a:ext>
            </a:extLst>
          </p:cNvPr>
          <p:cNvSpPr txBox="1"/>
          <p:nvPr/>
        </p:nvSpPr>
        <p:spPr>
          <a:xfrm>
            <a:off x="4211761" y="3255962"/>
            <a:ext cx="3467424"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u="sng" dirty="0">
                <a:solidFill>
                  <a:schemeClr val="accent2"/>
                </a:solidFill>
              </a:rPr>
              <a:t>SYSTEM</a:t>
            </a:r>
            <a:r>
              <a:rPr lang="en-US" dirty="0">
                <a:solidFill>
                  <a:schemeClr val="accent2"/>
                </a:solidFill>
              </a:rPr>
              <a:t> | FUNNEL | JOURNEY | GO</a:t>
            </a:r>
          </a:p>
        </p:txBody>
      </p:sp>
    </p:spTree>
    <p:extLst>
      <p:ext uri="{BB962C8B-B14F-4D97-AF65-F5344CB8AC3E}">
        <p14:creationId xmlns:p14="http://schemas.microsoft.com/office/powerpoint/2010/main" val="347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DIGITAL SYSTEM</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1829EF1A-DC9C-9DE6-CADA-DCFB92A291C8}"/>
              </a:ext>
            </a:extLst>
          </p:cNvPr>
          <p:cNvSpPr txBox="1"/>
          <p:nvPr/>
        </p:nvSpPr>
        <p:spPr>
          <a:xfrm>
            <a:off x="1846948" y="798885"/>
            <a:ext cx="1073954"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2" name="TextBox 1">
            <a:extLst>
              <a:ext uri="{FF2B5EF4-FFF2-40B4-BE49-F238E27FC236}">
                <a16:creationId xmlns:a16="http://schemas.microsoft.com/office/drawing/2014/main" id="{36E931CE-1112-8C31-96E8-50D7F9DD194F}"/>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u="sng" dirty="0">
                <a:solidFill>
                  <a:schemeClr val="accent2"/>
                </a:solidFill>
              </a:rPr>
              <a:t>SYSTEM</a:t>
            </a:r>
            <a:r>
              <a:rPr lang="en-US" dirty="0">
                <a:solidFill>
                  <a:schemeClr val="accent2"/>
                </a:solidFill>
              </a:rPr>
              <a:t> | FUNNEL | JOURNEY | GO</a:t>
            </a:r>
          </a:p>
        </p:txBody>
      </p:sp>
      <p:sp>
        <p:nvSpPr>
          <p:cNvPr id="5" name="TextBox 4">
            <a:extLst>
              <a:ext uri="{FF2B5EF4-FFF2-40B4-BE49-F238E27FC236}">
                <a16:creationId xmlns:a16="http://schemas.microsoft.com/office/drawing/2014/main" id="{D9C73094-BEC2-88A7-F7B2-88B9FAD31A5D}"/>
              </a:ext>
            </a:extLst>
          </p:cNvPr>
          <p:cNvSpPr txBox="1"/>
          <p:nvPr/>
        </p:nvSpPr>
        <p:spPr>
          <a:xfrm>
            <a:off x="136406" y="0"/>
            <a:ext cx="322371" cy="2031325"/>
          </a:xfrm>
          <a:prstGeom prst="rect">
            <a:avLst/>
          </a:prstGeom>
          <a:noFill/>
          <a:effectLst>
            <a:outerShdw blurRad="50800" dist="38100" dir="10800000" algn="r" rotWithShape="0">
              <a:schemeClr val="accent4">
                <a:lumMod val="50000"/>
                <a:alpha val="40000"/>
              </a:schemeClr>
            </a:outerShdw>
          </a:effectLst>
        </p:spPr>
        <p:txBody>
          <a:bodyPr wrap="square" rtlCol="0">
            <a:spAutoFit/>
          </a:bodyPr>
          <a:lstStyle/>
          <a:p>
            <a:pPr algn="r"/>
            <a:r>
              <a:rPr lang="en-US" dirty="0">
                <a:solidFill>
                  <a:schemeClr val="accent4"/>
                </a:solidFill>
                <a:latin typeface="Copperplate Gothic Bold" panose="020E0705020206020404" pitchFamily="34" charset="0"/>
              </a:rPr>
              <a:t>RISE</a:t>
            </a:r>
          </a:p>
          <a:p>
            <a:pPr algn="ctr"/>
            <a:r>
              <a:rPr lang="en-US" dirty="0">
                <a:solidFill>
                  <a:schemeClr val="accent4"/>
                </a:solidFill>
                <a:latin typeface="Copperplate Gothic Bold" panose="020E0705020206020404" pitchFamily="34" charset="0"/>
              </a:rPr>
              <a:t>  UP</a:t>
            </a:r>
          </a:p>
        </p:txBody>
      </p:sp>
      <p:cxnSp>
        <p:nvCxnSpPr>
          <p:cNvPr id="6" name="Straight Connector 5">
            <a:extLst>
              <a:ext uri="{FF2B5EF4-FFF2-40B4-BE49-F238E27FC236}">
                <a16:creationId xmlns:a16="http://schemas.microsoft.com/office/drawing/2014/main" id="{2698EE52-4197-D026-1B1F-D1AA0FEA3B7B}"/>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3B4E73F-DF18-D610-1114-4C4C7B049BAF}"/>
              </a:ext>
            </a:extLst>
          </p:cNvPr>
          <p:cNvSpPr txBox="1"/>
          <p:nvPr/>
        </p:nvSpPr>
        <p:spPr>
          <a:xfrm>
            <a:off x="6535689" y="4770552"/>
            <a:ext cx="184731" cy="369332"/>
          </a:xfrm>
          <a:prstGeom prst="rect">
            <a:avLst/>
          </a:prstGeom>
          <a:noFill/>
        </p:spPr>
        <p:txBody>
          <a:bodyPr wrap="none" rtlCol="0">
            <a:spAutoFit/>
          </a:bodyPr>
          <a:lstStyle/>
          <a:p>
            <a:endParaRPr lang="en-US" dirty="0"/>
          </a:p>
        </p:txBody>
      </p:sp>
      <p:grpSp>
        <p:nvGrpSpPr>
          <p:cNvPr id="7" name="Group 6">
            <a:extLst>
              <a:ext uri="{FF2B5EF4-FFF2-40B4-BE49-F238E27FC236}">
                <a16:creationId xmlns:a16="http://schemas.microsoft.com/office/drawing/2014/main" id="{A6A9DEE4-3B89-8ED0-BC1F-471C40A13732}"/>
              </a:ext>
            </a:extLst>
          </p:cNvPr>
          <p:cNvGrpSpPr/>
          <p:nvPr/>
        </p:nvGrpSpPr>
        <p:grpSpPr>
          <a:xfrm>
            <a:off x="136406" y="2002246"/>
            <a:ext cx="8122269" cy="4249257"/>
            <a:chOff x="747345" y="1594610"/>
            <a:chExt cx="6083760" cy="4565884"/>
          </a:xfrm>
        </p:grpSpPr>
        <p:sp>
          <p:nvSpPr>
            <p:cNvPr id="8" name="Rectangle: Rounded Corners 7">
              <a:extLst>
                <a:ext uri="{FF2B5EF4-FFF2-40B4-BE49-F238E27FC236}">
                  <a16:creationId xmlns:a16="http://schemas.microsoft.com/office/drawing/2014/main" id="{0A73054E-DFB2-DF23-2FBE-09576A311449}"/>
                </a:ext>
              </a:extLst>
            </p:cNvPr>
            <p:cNvSpPr/>
            <p:nvPr/>
          </p:nvSpPr>
          <p:spPr>
            <a:xfrm>
              <a:off x="747345" y="1594610"/>
              <a:ext cx="6083760" cy="4565884"/>
            </a:xfrm>
            <a:prstGeom prst="roundRect">
              <a:avLst>
                <a:gd name="adj" fmla="val 8952"/>
              </a:avLst>
            </a:prstGeom>
            <a:solidFill>
              <a:srgbClr val="FCE8C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32490899-B6CA-A60B-B86C-6CE7A18C7FF7}"/>
                </a:ext>
              </a:extLst>
            </p:cNvPr>
            <p:cNvGrpSpPr/>
            <p:nvPr/>
          </p:nvGrpSpPr>
          <p:grpSpPr>
            <a:xfrm>
              <a:off x="2412372" y="1882500"/>
              <a:ext cx="3801608" cy="3972419"/>
              <a:chOff x="2412372" y="1882500"/>
              <a:chExt cx="3801608" cy="3972419"/>
            </a:xfrm>
          </p:grpSpPr>
          <p:sp>
            <p:nvSpPr>
              <p:cNvPr id="10" name="Rectangle: Rounded Corners 9">
                <a:extLst>
                  <a:ext uri="{FF2B5EF4-FFF2-40B4-BE49-F238E27FC236}">
                    <a16:creationId xmlns:a16="http://schemas.microsoft.com/office/drawing/2014/main" id="{A10EFDEA-492D-4EDE-7BD0-9F1C195A6B8D}"/>
                  </a:ext>
                </a:extLst>
              </p:cNvPr>
              <p:cNvSpPr/>
              <p:nvPr/>
            </p:nvSpPr>
            <p:spPr>
              <a:xfrm>
                <a:off x="2810896" y="2465269"/>
                <a:ext cx="3285107" cy="167786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D7CDE84-6EFB-2B36-1629-209345822C72}"/>
                  </a:ext>
                </a:extLst>
              </p:cNvPr>
              <p:cNvSpPr/>
              <p:nvPr/>
            </p:nvSpPr>
            <p:spPr>
              <a:xfrm>
                <a:off x="3517317" y="4454199"/>
                <a:ext cx="1393877" cy="790903"/>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Website – Blogs/Vlogs</a:t>
                </a:r>
              </a:p>
              <a:p>
                <a:r>
                  <a:rPr lang="en-US" sz="1000" dirty="0">
                    <a:solidFill>
                      <a:schemeClr val="tx1"/>
                    </a:solidFill>
                  </a:rPr>
                  <a:t>Communication</a:t>
                </a:r>
              </a:p>
              <a:p>
                <a:r>
                  <a:rPr lang="en-US" sz="1000" dirty="0">
                    <a:solidFill>
                      <a:schemeClr val="tx1"/>
                    </a:solidFill>
                  </a:rPr>
                  <a:t>Webinar</a:t>
                </a:r>
              </a:p>
              <a:p>
                <a:r>
                  <a:rPr lang="en-US" sz="1000" dirty="0">
                    <a:solidFill>
                      <a:schemeClr val="tx1"/>
                    </a:solidFill>
                  </a:rPr>
                  <a:t>Landing Pages</a:t>
                </a:r>
              </a:p>
            </p:txBody>
          </p:sp>
          <p:sp>
            <p:nvSpPr>
              <p:cNvPr id="15" name="Rectangle: Rounded Corners 14">
                <a:extLst>
                  <a:ext uri="{FF2B5EF4-FFF2-40B4-BE49-F238E27FC236}">
                    <a16:creationId xmlns:a16="http://schemas.microsoft.com/office/drawing/2014/main" id="{F1E987D6-7242-DAE3-D345-6D32CE2FCA53}"/>
                  </a:ext>
                </a:extLst>
              </p:cNvPr>
              <p:cNvSpPr/>
              <p:nvPr/>
            </p:nvSpPr>
            <p:spPr>
              <a:xfrm>
                <a:off x="3517317" y="5474287"/>
                <a:ext cx="1393877" cy="258960"/>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lgn="ctr"/>
                <a:r>
                  <a:rPr lang="en-US" sz="1000" dirty="0">
                    <a:solidFill>
                      <a:schemeClr val="tx1"/>
                    </a:solidFill>
                  </a:rPr>
                  <a:t>YOUR CUSTOMERS</a:t>
                </a:r>
              </a:p>
            </p:txBody>
          </p:sp>
          <p:sp>
            <p:nvSpPr>
              <p:cNvPr id="16" name="Rectangle: Rounded Corners 15">
                <a:extLst>
                  <a:ext uri="{FF2B5EF4-FFF2-40B4-BE49-F238E27FC236}">
                    <a16:creationId xmlns:a16="http://schemas.microsoft.com/office/drawing/2014/main" id="{CD32FEC4-AC6F-6A03-5E9A-0D058D6C5866}"/>
                  </a:ext>
                </a:extLst>
              </p:cNvPr>
              <p:cNvSpPr/>
              <p:nvPr/>
            </p:nvSpPr>
            <p:spPr>
              <a:xfrm>
                <a:off x="5051921" y="2294258"/>
                <a:ext cx="1071241" cy="334269"/>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Marketing campaigns</a:t>
                </a:r>
              </a:p>
            </p:txBody>
          </p:sp>
          <p:cxnSp>
            <p:nvCxnSpPr>
              <p:cNvPr id="18" name="Straight Arrow Connector 17">
                <a:extLst>
                  <a:ext uri="{FF2B5EF4-FFF2-40B4-BE49-F238E27FC236}">
                    <a16:creationId xmlns:a16="http://schemas.microsoft.com/office/drawing/2014/main" id="{C7F6D163-1C7A-321F-63F6-CB55E5EF6462}"/>
                  </a:ext>
                </a:extLst>
              </p:cNvPr>
              <p:cNvCxnSpPr>
                <a:cxnSpLocks/>
                <a:stCxn id="13" idx="2"/>
                <a:endCxn id="15" idx="0"/>
              </p:cNvCxnSpPr>
              <p:nvPr/>
            </p:nvCxnSpPr>
            <p:spPr>
              <a:xfrm>
                <a:off x="4214256" y="5245103"/>
                <a:ext cx="0" cy="229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4A48761-D282-CFB8-7497-12EC1177EAC9}"/>
                  </a:ext>
                </a:extLst>
              </p:cNvPr>
              <p:cNvSpPr/>
              <p:nvPr/>
            </p:nvSpPr>
            <p:spPr>
              <a:xfrm>
                <a:off x="5296394" y="5381925"/>
                <a:ext cx="917586" cy="433381"/>
              </a:xfrm>
              <a:prstGeom prst="roundRect">
                <a:avLst/>
              </a:prstGeom>
              <a:solidFill>
                <a:schemeClr val="accent1"/>
              </a:solidFill>
              <a:ln w="9525"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accent4"/>
              </a:fontRef>
            </p:style>
            <p:txBody>
              <a:bodyPr rtlCol="0" anchor="t"/>
              <a:lstStyle/>
              <a:p>
                <a:pPr algn="ctr"/>
                <a:r>
                  <a:rPr lang="en-US" sz="1000" dirty="0">
                    <a:solidFill>
                      <a:schemeClr val="bg1"/>
                    </a:solidFill>
                  </a:rPr>
                  <a:t>DIGITAL ASSET CONSUMPTION`</a:t>
                </a:r>
              </a:p>
            </p:txBody>
          </p:sp>
          <p:cxnSp>
            <p:nvCxnSpPr>
              <p:cNvPr id="21" name="Straight Arrow Connector 20">
                <a:extLst>
                  <a:ext uri="{FF2B5EF4-FFF2-40B4-BE49-F238E27FC236}">
                    <a16:creationId xmlns:a16="http://schemas.microsoft.com/office/drawing/2014/main" id="{C3EA55FB-758B-B1E6-8BCC-D9E282475D30}"/>
                  </a:ext>
                </a:extLst>
              </p:cNvPr>
              <p:cNvCxnSpPr>
                <a:cxnSpLocks/>
                <a:stCxn id="15" idx="3"/>
                <a:endCxn id="20" idx="1"/>
              </p:cNvCxnSpPr>
              <p:nvPr/>
            </p:nvCxnSpPr>
            <p:spPr>
              <a:xfrm flipV="1">
                <a:off x="4911194" y="5598615"/>
                <a:ext cx="385200" cy="5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C103621-4B93-49FC-3DA6-7EA02DAF073A}"/>
                  </a:ext>
                </a:extLst>
              </p:cNvPr>
              <p:cNvSpPr/>
              <p:nvPr/>
            </p:nvSpPr>
            <p:spPr>
              <a:xfrm>
                <a:off x="2832994" y="1882500"/>
                <a:ext cx="1381262" cy="38959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lgn="ctr"/>
                <a:r>
                  <a:rPr lang="en-US" sz="1000" dirty="0">
                    <a:solidFill>
                      <a:schemeClr val="tx1"/>
                    </a:solidFill>
                  </a:rPr>
                  <a:t>DATA ANALYSIS &amp; FEEDBACK MECHANISM WITH REPORTS</a:t>
                </a:r>
              </a:p>
            </p:txBody>
          </p:sp>
          <p:cxnSp>
            <p:nvCxnSpPr>
              <p:cNvPr id="30" name="Straight Arrow Connector 29">
                <a:extLst>
                  <a:ext uri="{FF2B5EF4-FFF2-40B4-BE49-F238E27FC236}">
                    <a16:creationId xmlns:a16="http://schemas.microsoft.com/office/drawing/2014/main" id="{17E24EC8-D786-ACFD-155B-1391624539FF}"/>
                  </a:ext>
                </a:extLst>
              </p:cNvPr>
              <p:cNvCxnSpPr>
                <a:cxnSpLocks/>
                <a:endCxn id="28" idx="2"/>
              </p:cNvCxnSpPr>
              <p:nvPr/>
            </p:nvCxnSpPr>
            <p:spPr>
              <a:xfrm flipV="1">
                <a:off x="3517316" y="2272098"/>
                <a:ext cx="6309" cy="1931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670FBF73-18E5-0509-828D-81D7BAAE80D0}"/>
                  </a:ext>
                </a:extLst>
              </p:cNvPr>
              <p:cNvSpPr/>
              <p:nvPr/>
            </p:nvSpPr>
            <p:spPr>
              <a:xfrm>
                <a:off x="2412372" y="5333001"/>
                <a:ext cx="762845" cy="52191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SOCIAL MEDIA</a:t>
                </a:r>
              </a:p>
              <a:p>
                <a:r>
                  <a:rPr lang="en-US" sz="800" dirty="0">
                    <a:solidFill>
                      <a:schemeClr val="tx1"/>
                    </a:solidFill>
                  </a:rPr>
                  <a:t>( Pick one Source when beginning)</a:t>
                </a:r>
              </a:p>
            </p:txBody>
          </p:sp>
          <p:cxnSp>
            <p:nvCxnSpPr>
              <p:cNvPr id="35" name="Straight Arrow Connector 34">
                <a:extLst>
                  <a:ext uri="{FF2B5EF4-FFF2-40B4-BE49-F238E27FC236}">
                    <a16:creationId xmlns:a16="http://schemas.microsoft.com/office/drawing/2014/main" id="{5D6B55EA-5CB7-DDEF-A094-331AA453EB78}"/>
                  </a:ext>
                </a:extLst>
              </p:cNvPr>
              <p:cNvCxnSpPr>
                <a:cxnSpLocks/>
                <a:stCxn id="33" idx="3"/>
                <a:endCxn id="15" idx="1"/>
              </p:cNvCxnSpPr>
              <p:nvPr/>
            </p:nvCxnSpPr>
            <p:spPr>
              <a:xfrm>
                <a:off x="3175217" y="5593960"/>
                <a:ext cx="342099" cy="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36" name="Rectangle: Rounded Corners 35">
            <a:extLst>
              <a:ext uri="{FF2B5EF4-FFF2-40B4-BE49-F238E27FC236}">
                <a16:creationId xmlns:a16="http://schemas.microsoft.com/office/drawing/2014/main" id="{42695F67-F01F-F77F-DA21-DAF7884A8BBC}"/>
              </a:ext>
            </a:extLst>
          </p:cNvPr>
          <p:cNvSpPr/>
          <p:nvPr/>
        </p:nvSpPr>
        <p:spPr>
          <a:xfrm>
            <a:off x="3057758" y="3116705"/>
            <a:ext cx="2603559" cy="1059704"/>
          </a:xfrm>
          <a:prstGeom prst="roundRect">
            <a:avLst/>
          </a:prstGeom>
          <a:solidFill>
            <a:schemeClr val="accent2">
              <a:alpha val="50000"/>
            </a:schemeClr>
          </a:solidFill>
          <a:ln>
            <a:noFill/>
          </a:ln>
          <a:effectLst>
            <a:outerShdw blurRad="50800" dist="38100" dir="10800000" algn="r" rotWithShape="0">
              <a:prstClr val="black">
                <a:alpha val="40000"/>
              </a:prstClr>
            </a:outerShdw>
          </a:effectLst>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rtlCol="0" anchor="ctr"/>
          <a:lstStyle/>
          <a:p>
            <a:pPr algn="ctr"/>
            <a:r>
              <a:rPr lang="en-US" dirty="0"/>
              <a:t>System &amp; </a:t>
            </a:r>
          </a:p>
          <a:p>
            <a:pPr algn="ctr"/>
            <a:r>
              <a:rPr lang="en-US" dirty="0"/>
              <a:t>The Control Hub</a:t>
            </a:r>
          </a:p>
        </p:txBody>
      </p:sp>
      <p:sp>
        <p:nvSpPr>
          <p:cNvPr id="38" name="Rectangle: Rounded Corners 37">
            <a:extLst>
              <a:ext uri="{FF2B5EF4-FFF2-40B4-BE49-F238E27FC236}">
                <a16:creationId xmlns:a16="http://schemas.microsoft.com/office/drawing/2014/main" id="{FDE216B9-1CBA-D6B1-5133-17B47AD811F9}"/>
              </a:ext>
            </a:extLst>
          </p:cNvPr>
          <p:cNvSpPr/>
          <p:nvPr/>
        </p:nvSpPr>
        <p:spPr>
          <a:xfrm>
            <a:off x="5883333" y="3027336"/>
            <a:ext cx="1337731" cy="311089"/>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Community</a:t>
            </a:r>
          </a:p>
        </p:txBody>
      </p:sp>
      <p:sp>
        <p:nvSpPr>
          <p:cNvPr id="40" name="Rectangle: Rounded Corners 39">
            <a:extLst>
              <a:ext uri="{FF2B5EF4-FFF2-40B4-BE49-F238E27FC236}">
                <a16:creationId xmlns:a16="http://schemas.microsoft.com/office/drawing/2014/main" id="{47F16F43-4419-4CB0-7600-77DF6F59F21D}"/>
              </a:ext>
            </a:extLst>
          </p:cNvPr>
          <p:cNvSpPr/>
          <p:nvPr/>
        </p:nvSpPr>
        <p:spPr>
          <a:xfrm>
            <a:off x="5902766" y="3821724"/>
            <a:ext cx="1337730" cy="403328"/>
          </a:xfrm>
          <a:prstGeom prst="roundRect">
            <a:avLst/>
          </a:prstGeom>
          <a:solidFill>
            <a:schemeClr val="accent1"/>
          </a:solidFill>
          <a:ln w="9525" cap="flat" cmpd="sng" algn="ctr">
            <a:solidFill>
              <a:schemeClr val="accent1"/>
            </a:solidFill>
            <a:prstDash val="solid"/>
            <a:round/>
            <a:headEnd type="none" w="med" len="med"/>
            <a:tailEnd type="none" w="med" len="med"/>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bg1"/>
                </a:solidFill>
              </a:rPr>
              <a:t>Automated Traffic &amp; Retargeting System</a:t>
            </a:r>
          </a:p>
        </p:txBody>
      </p:sp>
      <p:sp>
        <p:nvSpPr>
          <p:cNvPr id="41" name="Arrow: Left 40">
            <a:extLst>
              <a:ext uri="{FF2B5EF4-FFF2-40B4-BE49-F238E27FC236}">
                <a16:creationId xmlns:a16="http://schemas.microsoft.com/office/drawing/2014/main" id="{3F9C73A2-CD1F-1E7C-142F-A6892DCD26C8}"/>
              </a:ext>
            </a:extLst>
          </p:cNvPr>
          <p:cNvSpPr/>
          <p:nvPr/>
        </p:nvSpPr>
        <p:spPr>
          <a:xfrm>
            <a:off x="1906639" y="3212824"/>
            <a:ext cx="981415" cy="752049"/>
          </a:xfrm>
          <a:prstGeom prst="lef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b="1" dirty="0">
                <a:solidFill>
                  <a:schemeClr val="accent4"/>
                </a:solidFill>
              </a:rPr>
              <a:t>FUNNEL</a:t>
            </a:r>
          </a:p>
        </p:txBody>
      </p:sp>
      <p:sp>
        <p:nvSpPr>
          <p:cNvPr id="42" name="Rectangle: Rounded Corners 41">
            <a:extLst>
              <a:ext uri="{FF2B5EF4-FFF2-40B4-BE49-F238E27FC236}">
                <a16:creationId xmlns:a16="http://schemas.microsoft.com/office/drawing/2014/main" id="{F67A91AB-C441-59C7-E51E-47AA67453968}"/>
              </a:ext>
            </a:extLst>
          </p:cNvPr>
          <p:cNvSpPr/>
          <p:nvPr/>
        </p:nvSpPr>
        <p:spPr>
          <a:xfrm>
            <a:off x="6004932" y="4826674"/>
            <a:ext cx="1279911" cy="40332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Automated Tracking</a:t>
            </a:r>
          </a:p>
        </p:txBody>
      </p:sp>
      <p:cxnSp>
        <p:nvCxnSpPr>
          <p:cNvPr id="43" name="Connector: Elbow 42">
            <a:extLst>
              <a:ext uri="{FF2B5EF4-FFF2-40B4-BE49-F238E27FC236}">
                <a16:creationId xmlns:a16="http://schemas.microsoft.com/office/drawing/2014/main" id="{EE8129D5-15DB-1CE4-5A62-4619AC97F9B7}"/>
              </a:ext>
            </a:extLst>
          </p:cNvPr>
          <p:cNvCxnSpPr>
            <a:cxnSpLocks/>
            <a:stCxn id="40" idx="3"/>
            <a:endCxn id="42" idx="3"/>
          </p:cNvCxnSpPr>
          <p:nvPr/>
        </p:nvCxnSpPr>
        <p:spPr>
          <a:xfrm>
            <a:off x="7240496" y="4023388"/>
            <a:ext cx="44347" cy="1004950"/>
          </a:xfrm>
          <a:prstGeom prst="bentConnector3">
            <a:avLst>
              <a:gd name="adj1" fmla="val 61548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5DE3A36-6EDC-3449-B838-AF07E41C1765}"/>
              </a:ext>
            </a:extLst>
          </p:cNvPr>
          <p:cNvCxnSpPr>
            <a:cxnSpLocks/>
            <a:endCxn id="42" idx="2"/>
          </p:cNvCxnSpPr>
          <p:nvPr/>
        </p:nvCxnSpPr>
        <p:spPr>
          <a:xfrm flipV="1">
            <a:off x="6644888" y="5230002"/>
            <a:ext cx="0" cy="2513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B925C80-1584-F422-6F9A-673B51B94713}"/>
              </a:ext>
            </a:extLst>
          </p:cNvPr>
          <p:cNvCxnSpPr>
            <a:stCxn id="13" idx="3"/>
            <a:endCxn id="42" idx="1"/>
          </p:cNvCxnSpPr>
          <p:nvPr/>
        </p:nvCxnSpPr>
        <p:spPr>
          <a:xfrm flipV="1">
            <a:off x="5695453" y="5028338"/>
            <a:ext cx="309479" cy="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Diagram 46">
            <a:extLst>
              <a:ext uri="{FF2B5EF4-FFF2-40B4-BE49-F238E27FC236}">
                <a16:creationId xmlns:a16="http://schemas.microsoft.com/office/drawing/2014/main" id="{3FB943AB-63F1-AA99-2D70-DA47A6CEBE50}"/>
              </a:ext>
            </a:extLst>
          </p:cNvPr>
          <p:cNvGraphicFramePr/>
          <p:nvPr>
            <p:extLst>
              <p:ext uri="{D42A27DB-BD31-4B8C-83A1-F6EECF244321}">
                <p14:modId xmlns:p14="http://schemas.microsoft.com/office/powerpoint/2010/main" val="3715568067"/>
              </p:ext>
            </p:extLst>
          </p:nvPr>
        </p:nvGraphicFramePr>
        <p:xfrm>
          <a:off x="288935" y="2723797"/>
          <a:ext cx="1590354" cy="1867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Table 22">
            <a:extLst>
              <a:ext uri="{FF2B5EF4-FFF2-40B4-BE49-F238E27FC236}">
                <a16:creationId xmlns:a16="http://schemas.microsoft.com/office/drawing/2014/main" id="{D485C659-0C5E-09B7-C1A8-8F3CFFD1C1AB}"/>
              </a:ext>
            </a:extLst>
          </p:cNvPr>
          <p:cNvGraphicFramePr>
            <a:graphicFrameLocks noGrp="1"/>
          </p:cNvGraphicFramePr>
          <p:nvPr>
            <p:extLst>
              <p:ext uri="{D42A27DB-BD31-4B8C-83A1-F6EECF244321}">
                <p14:modId xmlns:p14="http://schemas.microsoft.com/office/powerpoint/2010/main" val="2830300854"/>
              </p:ext>
            </p:extLst>
          </p:nvPr>
        </p:nvGraphicFramePr>
        <p:xfrm>
          <a:off x="7999145" y="1368816"/>
          <a:ext cx="4107693" cy="4339102"/>
        </p:xfrm>
        <a:graphic>
          <a:graphicData uri="http://schemas.openxmlformats.org/drawingml/2006/table">
            <a:tbl>
              <a:tblPr firstRow="1" firstCol="1" bandRow="1">
                <a:tableStyleId>{5C22544A-7EE6-4342-B048-85BDC9FD1C3A}</a:tableStyleId>
              </a:tblPr>
              <a:tblGrid>
                <a:gridCol w="1314954">
                  <a:extLst>
                    <a:ext uri="{9D8B030D-6E8A-4147-A177-3AD203B41FA5}">
                      <a16:colId xmlns:a16="http://schemas.microsoft.com/office/drawing/2014/main" val="2875250112"/>
                    </a:ext>
                  </a:extLst>
                </a:gridCol>
                <a:gridCol w="1755798">
                  <a:extLst>
                    <a:ext uri="{9D8B030D-6E8A-4147-A177-3AD203B41FA5}">
                      <a16:colId xmlns:a16="http://schemas.microsoft.com/office/drawing/2014/main" val="3934969021"/>
                    </a:ext>
                  </a:extLst>
                </a:gridCol>
                <a:gridCol w="1036941">
                  <a:extLst>
                    <a:ext uri="{9D8B030D-6E8A-4147-A177-3AD203B41FA5}">
                      <a16:colId xmlns:a16="http://schemas.microsoft.com/office/drawing/2014/main" val="3782864857"/>
                    </a:ext>
                  </a:extLst>
                </a:gridCol>
              </a:tblGrid>
              <a:tr h="264572">
                <a:tc>
                  <a:txBody>
                    <a:bodyPr/>
                    <a:lstStyle/>
                    <a:p>
                      <a:pPr algn="ctr"/>
                      <a:r>
                        <a:rPr lang="en-US" sz="1100" dirty="0"/>
                        <a:t>SYSTEMS</a:t>
                      </a:r>
                    </a:p>
                  </a:txBody>
                  <a:tcPr marL="66143" marR="66143" marT="33071" marB="33071"/>
                </a:tc>
                <a:tc>
                  <a:txBody>
                    <a:bodyPr/>
                    <a:lstStyle/>
                    <a:p>
                      <a:pPr algn="ctr"/>
                      <a:r>
                        <a:rPr lang="en-US" sz="1100" dirty="0">
                          <a:solidFill>
                            <a:schemeClr val="bg1"/>
                          </a:solidFill>
                        </a:rPr>
                        <a:t>Purpose</a:t>
                      </a:r>
                    </a:p>
                  </a:txBody>
                  <a:tcPr marL="66143" marR="66143" marT="33071" marB="33071"/>
                </a:tc>
                <a:tc>
                  <a:txBody>
                    <a:bodyPr/>
                    <a:lstStyle/>
                    <a:p>
                      <a:pPr algn="ctr"/>
                      <a:r>
                        <a:rPr lang="en-US" sz="1100" dirty="0">
                          <a:solidFill>
                            <a:schemeClr val="bg1"/>
                          </a:solidFill>
                        </a:rPr>
                        <a:t>Vendors (e.g.)</a:t>
                      </a:r>
                    </a:p>
                  </a:txBody>
                  <a:tcPr marL="66143" marR="66143" marT="33071" marB="33071"/>
                </a:tc>
                <a:extLst>
                  <a:ext uri="{0D108BD9-81ED-4DB2-BD59-A6C34878D82A}">
                    <a16:rowId xmlns:a16="http://schemas.microsoft.com/office/drawing/2014/main" val="3345205844"/>
                  </a:ext>
                </a:extLst>
              </a:tr>
              <a:tr h="264572">
                <a:tc>
                  <a:txBody>
                    <a:bodyPr/>
                    <a:lstStyle/>
                    <a:p>
                      <a:r>
                        <a:rPr lang="en-US" sz="1100" dirty="0">
                          <a:solidFill>
                            <a:schemeClr val="accent4"/>
                          </a:solidFill>
                        </a:rPr>
                        <a:t>WEBSITE</a:t>
                      </a:r>
                    </a:p>
                  </a:txBody>
                  <a:tcPr marL="66143" marR="66143" marT="33071" marB="33071"/>
                </a:tc>
                <a:tc>
                  <a:txBody>
                    <a:bodyPr/>
                    <a:lstStyle/>
                    <a:p>
                      <a:r>
                        <a:rPr lang="en-US" sz="900" dirty="0"/>
                        <a:t>Hosting</a:t>
                      </a:r>
                    </a:p>
                    <a:p>
                      <a:r>
                        <a:rPr lang="en-US" sz="900" dirty="0"/>
                        <a:t>Domains</a:t>
                      </a:r>
                      <a:br>
                        <a:rPr lang="en-US" sz="900" dirty="0"/>
                      </a:br>
                      <a:r>
                        <a:rPr lang="en-US" sz="900" dirty="0"/>
                        <a:t>Documents &amp; Reports</a:t>
                      </a:r>
                    </a:p>
                  </a:txBody>
                  <a:tcPr marL="66143" marR="66143" marT="33071" marB="33071"/>
                </a:tc>
                <a:tc>
                  <a:txBody>
                    <a:bodyPr/>
                    <a:lstStyle/>
                    <a:p>
                      <a:r>
                        <a:rPr lang="en-US" sz="900" dirty="0"/>
                        <a:t>Bluehost</a:t>
                      </a:r>
                    </a:p>
                    <a:p>
                      <a:r>
                        <a:rPr lang="en-US" sz="900" dirty="0" err="1"/>
                        <a:t>Wpx</a:t>
                      </a:r>
                      <a:r>
                        <a:rPr lang="en-US" sz="900" dirty="0"/>
                        <a:t> Hosting</a:t>
                      </a:r>
                    </a:p>
                    <a:p>
                      <a:r>
                        <a:rPr lang="en-US" sz="900" dirty="0"/>
                        <a:t>Namecheap</a:t>
                      </a:r>
                    </a:p>
                    <a:p>
                      <a:r>
                        <a:rPr lang="en-US" sz="900" dirty="0"/>
                        <a:t>Google Drive</a:t>
                      </a:r>
                    </a:p>
                  </a:txBody>
                  <a:tcPr marL="66143" marR="66143" marT="33071" marB="33071"/>
                </a:tc>
                <a:extLst>
                  <a:ext uri="{0D108BD9-81ED-4DB2-BD59-A6C34878D82A}">
                    <a16:rowId xmlns:a16="http://schemas.microsoft.com/office/drawing/2014/main" val="2886229635"/>
                  </a:ext>
                </a:extLst>
              </a:tr>
              <a:tr h="286619">
                <a:tc>
                  <a:txBody>
                    <a:bodyPr/>
                    <a:lstStyle/>
                    <a:p>
                      <a:r>
                        <a:rPr lang="en-US" sz="1100" dirty="0">
                          <a:solidFill>
                            <a:schemeClr val="accent4"/>
                          </a:solidFill>
                        </a:rPr>
                        <a:t>LMS</a:t>
                      </a:r>
                    </a:p>
                  </a:txBody>
                  <a:tcPr marL="66143" marR="66143" marT="33071" marB="33071"/>
                </a:tc>
                <a:tc>
                  <a:txBody>
                    <a:bodyPr/>
                    <a:lstStyle/>
                    <a:p>
                      <a:r>
                        <a:rPr lang="en-US" sz="900" dirty="0"/>
                        <a:t>Courseware creation</a:t>
                      </a:r>
                    </a:p>
                  </a:txBody>
                  <a:tcPr marL="66143" marR="66143" marT="33071" marB="33071"/>
                </a:tc>
                <a:tc>
                  <a:txBody>
                    <a:bodyPr/>
                    <a:lstStyle/>
                    <a:p>
                      <a:r>
                        <a:rPr lang="en-US" sz="900" dirty="0"/>
                        <a:t>Teachable</a:t>
                      </a:r>
                    </a:p>
                  </a:txBody>
                  <a:tcPr marL="66143" marR="66143" marT="33071" marB="33071"/>
                </a:tc>
                <a:extLst>
                  <a:ext uri="{0D108BD9-81ED-4DB2-BD59-A6C34878D82A}">
                    <a16:rowId xmlns:a16="http://schemas.microsoft.com/office/drawing/2014/main" val="1927866770"/>
                  </a:ext>
                </a:extLst>
              </a:tr>
              <a:tr h="468233">
                <a:tc>
                  <a:txBody>
                    <a:bodyPr/>
                    <a:lstStyle/>
                    <a:p>
                      <a:r>
                        <a:rPr lang="en-US" sz="1100" dirty="0">
                          <a:solidFill>
                            <a:schemeClr val="accent4"/>
                          </a:solidFill>
                        </a:rPr>
                        <a:t>COMMUNICATION</a:t>
                      </a:r>
                    </a:p>
                  </a:txBody>
                  <a:tcPr marL="66143" marR="66143" marT="33071" marB="33071"/>
                </a:tc>
                <a:tc>
                  <a:txBody>
                    <a:bodyPr/>
                    <a:lstStyle/>
                    <a:p>
                      <a:r>
                        <a:rPr lang="en-US" sz="900" dirty="0"/>
                        <a:t>Email Marketing</a:t>
                      </a:r>
                    </a:p>
                    <a:p>
                      <a:r>
                        <a:rPr lang="en-US" sz="900" dirty="0"/>
                        <a:t>Chatbots</a:t>
                      </a:r>
                    </a:p>
                  </a:txBody>
                  <a:tcPr marL="66143" marR="66143" marT="33071" marB="33071"/>
                </a:tc>
                <a:tc>
                  <a:txBody>
                    <a:bodyPr/>
                    <a:lstStyle/>
                    <a:p>
                      <a:r>
                        <a:rPr lang="en-US" sz="900" dirty="0" err="1"/>
                        <a:t>Convertkit</a:t>
                      </a:r>
                      <a:endParaRPr lang="en-US" sz="900" dirty="0"/>
                    </a:p>
                    <a:p>
                      <a:r>
                        <a:rPr lang="en-US" sz="900" dirty="0" err="1"/>
                        <a:t>Getresponse</a:t>
                      </a:r>
                      <a:endParaRPr lang="en-US" sz="900" dirty="0"/>
                    </a:p>
                    <a:p>
                      <a:r>
                        <a:rPr lang="en-US" sz="900" dirty="0" err="1"/>
                        <a:t>Manychat</a:t>
                      </a:r>
                      <a:endParaRPr lang="en-US" sz="900" dirty="0"/>
                    </a:p>
                  </a:txBody>
                  <a:tcPr marL="66143" marR="66143" marT="33071" marB="33071"/>
                </a:tc>
                <a:extLst>
                  <a:ext uri="{0D108BD9-81ED-4DB2-BD59-A6C34878D82A}">
                    <a16:rowId xmlns:a16="http://schemas.microsoft.com/office/drawing/2014/main" val="3790425601"/>
                  </a:ext>
                </a:extLst>
              </a:tr>
              <a:tr h="307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FUNNEL</a:t>
                      </a:r>
                    </a:p>
                  </a:txBody>
                  <a:tcPr marL="66143" marR="66143" marT="33071" marB="33071"/>
                </a:tc>
                <a:tc>
                  <a:txBody>
                    <a:bodyPr/>
                    <a:lstStyle/>
                    <a:p>
                      <a:r>
                        <a:rPr lang="en-US" sz="900" dirty="0"/>
                        <a:t>Funnel Building</a:t>
                      </a:r>
                    </a:p>
                  </a:txBody>
                  <a:tcPr marL="66143" marR="66143" marT="33071" marB="33071"/>
                </a:tc>
                <a:tc>
                  <a:txBody>
                    <a:bodyPr/>
                    <a:lstStyle/>
                    <a:p>
                      <a:r>
                        <a:rPr lang="en-US" sz="900" dirty="0" err="1"/>
                        <a:t>ClickFunnel</a:t>
                      </a:r>
                      <a:endParaRPr lang="en-US" sz="900" dirty="0"/>
                    </a:p>
                  </a:txBody>
                  <a:tcPr marL="66143" marR="66143" marT="33071" marB="33071"/>
                </a:tc>
                <a:extLst>
                  <a:ext uri="{0D108BD9-81ED-4DB2-BD59-A6C34878D82A}">
                    <a16:rowId xmlns:a16="http://schemas.microsoft.com/office/drawing/2014/main" val="3085477465"/>
                  </a:ext>
                </a:extLst>
              </a:tr>
              <a:tr h="286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WEBINAR</a:t>
                      </a:r>
                    </a:p>
                  </a:txBody>
                  <a:tcPr marL="66143" marR="66143" marT="33071" marB="33071"/>
                </a:tc>
                <a:tc>
                  <a:txBody>
                    <a:bodyPr/>
                    <a:lstStyle/>
                    <a:p>
                      <a:r>
                        <a:rPr lang="en-US" sz="900" dirty="0"/>
                        <a:t>Webinar</a:t>
                      </a:r>
                    </a:p>
                    <a:p>
                      <a:r>
                        <a:rPr lang="en-US" sz="900" dirty="0"/>
                        <a:t>On Demand Webinar</a:t>
                      </a:r>
                    </a:p>
                  </a:txBody>
                  <a:tcPr marL="66143" marR="66143" marT="33071" marB="33071"/>
                </a:tc>
                <a:tc>
                  <a:txBody>
                    <a:bodyPr/>
                    <a:lstStyle/>
                    <a:p>
                      <a:r>
                        <a:rPr lang="en-US" sz="900" dirty="0" err="1"/>
                        <a:t>Demio</a:t>
                      </a:r>
                      <a:endParaRPr lang="en-US" sz="900" dirty="0"/>
                    </a:p>
                    <a:p>
                      <a:r>
                        <a:rPr lang="en-US" sz="900" dirty="0"/>
                        <a:t>Zoom</a:t>
                      </a:r>
                    </a:p>
                    <a:p>
                      <a:r>
                        <a:rPr lang="en-US" sz="900" dirty="0"/>
                        <a:t>Webinar Jam</a:t>
                      </a:r>
                    </a:p>
                    <a:p>
                      <a:r>
                        <a:rPr lang="en-US" sz="900" dirty="0"/>
                        <a:t>Ever Webinar</a:t>
                      </a:r>
                    </a:p>
                  </a:txBody>
                  <a:tcPr marL="66143" marR="66143" marT="33071" marB="33071"/>
                </a:tc>
                <a:extLst>
                  <a:ext uri="{0D108BD9-81ED-4DB2-BD59-A6C34878D82A}">
                    <a16:rowId xmlns:a16="http://schemas.microsoft.com/office/drawing/2014/main" val="401377773"/>
                  </a:ext>
                </a:extLst>
              </a:tr>
              <a:tr h="307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COMMUNITY</a:t>
                      </a:r>
                    </a:p>
                  </a:txBody>
                  <a:tcPr marL="66143" marR="66143" marT="33071" marB="33071"/>
                </a:tc>
                <a:tc>
                  <a:txBody>
                    <a:bodyPr/>
                    <a:lstStyle/>
                    <a:p>
                      <a:r>
                        <a:rPr lang="en-US" sz="900" dirty="0"/>
                        <a:t>PC  / Laptop</a:t>
                      </a:r>
                    </a:p>
                    <a:p>
                      <a:r>
                        <a:rPr lang="en-US" sz="900" dirty="0"/>
                        <a:t>Phone-based  community building</a:t>
                      </a:r>
                    </a:p>
                  </a:txBody>
                  <a:tcPr marL="66143" marR="66143" marT="33071" marB="33071"/>
                </a:tc>
                <a:tc>
                  <a:txBody>
                    <a:bodyPr/>
                    <a:lstStyle/>
                    <a:p>
                      <a:r>
                        <a:rPr lang="en-US" sz="900" dirty="0"/>
                        <a:t>Mighty Networks</a:t>
                      </a:r>
                    </a:p>
                    <a:p>
                      <a:r>
                        <a:rPr lang="en-US" sz="900" dirty="0"/>
                        <a:t>Telegram </a:t>
                      </a:r>
                    </a:p>
                    <a:p>
                      <a:r>
                        <a:rPr lang="en-US" sz="900" dirty="0"/>
                        <a:t>WA</a:t>
                      </a:r>
                    </a:p>
                  </a:txBody>
                  <a:tcPr marL="66143" marR="66143" marT="33071" marB="33071"/>
                </a:tc>
                <a:extLst>
                  <a:ext uri="{0D108BD9-81ED-4DB2-BD59-A6C34878D82A}">
                    <a16:rowId xmlns:a16="http://schemas.microsoft.com/office/drawing/2014/main" val="517955757"/>
                  </a:ext>
                </a:extLst>
              </a:tr>
              <a:tr h="26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LINK TRACKING</a:t>
                      </a:r>
                    </a:p>
                  </a:txBody>
                  <a:tcPr marL="66143" marR="66143" marT="33071" marB="33071"/>
                </a:tc>
                <a:tc>
                  <a:txBody>
                    <a:bodyPr/>
                    <a:lstStyle/>
                    <a:p>
                      <a:r>
                        <a:rPr lang="en-US" sz="900" dirty="0"/>
                        <a:t>Click tracking system for Analysis and follow through</a:t>
                      </a:r>
                    </a:p>
                  </a:txBody>
                  <a:tcPr marL="66143" marR="66143" marT="33071" marB="33071"/>
                </a:tc>
                <a:tc>
                  <a:txBody>
                    <a:bodyPr/>
                    <a:lstStyle/>
                    <a:p>
                      <a:r>
                        <a:rPr lang="en-US" sz="900" dirty="0" err="1"/>
                        <a:t>ClickMagick</a:t>
                      </a:r>
                      <a:r>
                        <a:rPr lang="en-US" sz="900" dirty="0"/>
                        <a:t> </a:t>
                      </a:r>
                    </a:p>
                  </a:txBody>
                  <a:tcPr marL="66143" marR="66143" marT="33071" marB="33071"/>
                </a:tc>
                <a:extLst>
                  <a:ext uri="{0D108BD9-81ED-4DB2-BD59-A6C34878D82A}">
                    <a16:rowId xmlns:a16="http://schemas.microsoft.com/office/drawing/2014/main" val="1165292596"/>
                  </a:ext>
                </a:extLst>
              </a:tr>
              <a:tr h="387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PAYMENT</a:t>
                      </a:r>
                    </a:p>
                  </a:txBody>
                  <a:tcPr marL="66143" marR="66143" marT="33071" marB="33071"/>
                </a:tc>
                <a:tc>
                  <a:txBody>
                    <a:bodyPr/>
                    <a:lstStyle/>
                    <a:p>
                      <a:r>
                        <a:rPr lang="en-US" sz="900" dirty="0"/>
                        <a:t>Online Payments</a:t>
                      </a:r>
                    </a:p>
                    <a:p>
                      <a:r>
                        <a:rPr lang="en-US" sz="900" dirty="0"/>
                        <a:t>Mobile Payments</a:t>
                      </a:r>
                    </a:p>
                    <a:p>
                      <a:r>
                        <a:rPr lang="en-US" sz="900" dirty="0"/>
                        <a:t>International Payments </a:t>
                      </a:r>
                    </a:p>
                  </a:txBody>
                  <a:tcPr marL="66143" marR="66143" marT="33071" marB="33071"/>
                </a:tc>
                <a:tc>
                  <a:txBody>
                    <a:bodyPr/>
                    <a:lstStyle/>
                    <a:p>
                      <a:r>
                        <a:rPr lang="en-US" sz="900" dirty="0" err="1"/>
                        <a:t>RazorPay</a:t>
                      </a:r>
                      <a:endParaRPr lang="en-US" sz="900" dirty="0"/>
                    </a:p>
                    <a:p>
                      <a:r>
                        <a:rPr lang="en-US" sz="900" dirty="0"/>
                        <a:t>Instamojo</a:t>
                      </a:r>
                    </a:p>
                    <a:p>
                      <a:r>
                        <a:rPr lang="en-US" sz="900" dirty="0" err="1"/>
                        <a:t>Paypal</a:t>
                      </a:r>
                      <a:endParaRPr lang="en-US" sz="900" dirty="0"/>
                    </a:p>
                    <a:p>
                      <a:r>
                        <a:rPr lang="en-US" sz="900" dirty="0"/>
                        <a:t>Mint</a:t>
                      </a:r>
                    </a:p>
                  </a:txBody>
                  <a:tcPr marL="66143" marR="66143" marT="33071" marB="33071"/>
                </a:tc>
                <a:extLst>
                  <a:ext uri="{0D108BD9-81ED-4DB2-BD59-A6C34878D82A}">
                    <a16:rowId xmlns:a16="http://schemas.microsoft.com/office/drawing/2014/main" val="690306890"/>
                  </a:ext>
                </a:extLst>
              </a:tr>
              <a:tr h="286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mn-cs"/>
                        </a:rPr>
                        <a:t>AUTOMATION</a:t>
                      </a:r>
                    </a:p>
                  </a:txBody>
                  <a:tcPr marL="66143" marR="66143" marT="33071" marB="33071"/>
                </a:tc>
                <a:tc>
                  <a:txBody>
                    <a:bodyPr/>
                    <a:lstStyle/>
                    <a:p>
                      <a:r>
                        <a:rPr lang="en-US" sz="900" dirty="0"/>
                        <a:t>Integrations between various systems for complete automation</a:t>
                      </a:r>
                    </a:p>
                  </a:txBody>
                  <a:tcPr marL="66143" marR="66143" marT="33071" marB="33071"/>
                </a:tc>
                <a:tc>
                  <a:txBody>
                    <a:bodyPr/>
                    <a:lstStyle/>
                    <a:p>
                      <a:r>
                        <a:rPr lang="en-US" sz="900" dirty="0"/>
                        <a:t>Zapier</a:t>
                      </a:r>
                    </a:p>
                  </a:txBody>
                  <a:tcPr marL="66143" marR="66143" marT="33071" marB="33071"/>
                </a:tc>
                <a:extLst>
                  <a:ext uri="{0D108BD9-81ED-4DB2-BD59-A6C34878D82A}">
                    <a16:rowId xmlns:a16="http://schemas.microsoft.com/office/drawing/2014/main" val="2712494105"/>
                  </a:ext>
                </a:extLst>
              </a:tr>
            </a:tbl>
          </a:graphicData>
        </a:graphic>
      </p:graphicFrame>
      <p:sp>
        <p:nvSpPr>
          <p:cNvPr id="56" name="Rectangle: Rounded Corners 55">
            <a:extLst>
              <a:ext uri="{FF2B5EF4-FFF2-40B4-BE49-F238E27FC236}">
                <a16:creationId xmlns:a16="http://schemas.microsoft.com/office/drawing/2014/main" id="{7F4648E7-789A-CAD8-F4A3-D4E5BC18E0F2}"/>
              </a:ext>
            </a:extLst>
          </p:cNvPr>
          <p:cNvSpPr/>
          <p:nvPr/>
        </p:nvSpPr>
        <p:spPr>
          <a:xfrm>
            <a:off x="2199773" y="4552802"/>
            <a:ext cx="5395932" cy="156151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B66F7253-206F-F48A-0FC6-A1564729D5A0}"/>
              </a:ext>
            </a:extLst>
          </p:cNvPr>
          <p:cNvSpPr/>
          <p:nvPr/>
        </p:nvSpPr>
        <p:spPr>
          <a:xfrm>
            <a:off x="5883333" y="3374297"/>
            <a:ext cx="1357163" cy="403328"/>
          </a:xfrm>
          <a:prstGeom prst="roundRect">
            <a:avLst/>
          </a:prstGeom>
          <a:solidFill>
            <a:srgbClr val="FCE8CB"/>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r>
              <a:rPr lang="en-US" sz="1000" dirty="0">
                <a:solidFill>
                  <a:schemeClr val="tx1"/>
                </a:solidFill>
              </a:rPr>
              <a:t>Lead Segregation</a:t>
            </a:r>
          </a:p>
        </p:txBody>
      </p:sp>
      <p:sp>
        <p:nvSpPr>
          <p:cNvPr id="72" name="TextBox 71">
            <a:extLst>
              <a:ext uri="{FF2B5EF4-FFF2-40B4-BE49-F238E27FC236}">
                <a16:creationId xmlns:a16="http://schemas.microsoft.com/office/drawing/2014/main" id="{1795FEE8-400B-29A4-B788-AFF6D42B1E6D}"/>
              </a:ext>
            </a:extLst>
          </p:cNvPr>
          <p:cNvSpPr txBox="1"/>
          <p:nvPr/>
        </p:nvSpPr>
        <p:spPr>
          <a:xfrm>
            <a:off x="2330127" y="4614236"/>
            <a:ext cx="972895" cy="338554"/>
          </a:xfrm>
          <a:prstGeom prst="rect">
            <a:avLst/>
          </a:prstGeom>
          <a:noFill/>
        </p:spPr>
        <p:txBody>
          <a:bodyPr wrap="none" rtlCol="0">
            <a:spAutoFit/>
          </a:bodyPr>
          <a:lstStyle/>
          <a:p>
            <a:r>
              <a:rPr lang="en-US" sz="1600" dirty="0">
                <a:highlight>
                  <a:srgbClr val="FFBF00"/>
                </a:highlight>
              </a:rPr>
              <a:t>ACTIVATE</a:t>
            </a:r>
          </a:p>
        </p:txBody>
      </p:sp>
      <p:sp>
        <p:nvSpPr>
          <p:cNvPr id="73" name="TextBox 72">
            <a:extLst>
              <a:ext uri="{FF2B5EF4-FFF2-40B4-BE49-F238E27FC236}">
                <a16:creationId xmlns:a16="http://schemas.microsoft.com/office/drawing/2014/main" id="{29CB8A0E-A38E-AD96-2055-81BAE2F62164}"/>
              </a:ext>
            </a:extLst>
          </p:cNvPr>
          <p:cNvSpPr txBox="1"/>
          <p:nvPr/>
        </p:nvSpPr>
        <p:spPr>
          <a:xfrm>
            <a:off x="2920902" y="2779951"/>
            <a:ext cx="2756909" cy="338554"/>
          </a:xfrm>
          <a:prstGeom prst="rect">
            <a:avLst/>
          </a:prstGeom>
          <a:noFill/>
        </p:spPr>
        <p:txBody>
          <a:bodyPr wrap="none" rtlCol="0">
            <a:spAutoFit/>
          </a:bodyPr>
          <a:lstStyle/>
          <a:p>
            <a:r>
              <a:rPr lang="en-US" sz="1600" dirty="0">
                <a:highlight>
                  <a:srgbClr val="FFBF00"/>
                </a:highlight>
              </a:rPr>
              <a:t>ADMINISTER : </a:t>
            </a:r>
            <a:r>
              <a:rPr lang="en-US" sz="1200" dirty="0">
                <a:highlight>
                  <a:srgbClr val="FFBF00"/>
                </a:highlight>
              </a:rPr>
              <a:t>CONTROL &amp; MANAGE</a:t>
            </a:r>
            <a:endParaRPr lang="en-US" dirty="0">
              <a:highlight>
                <a:srgbClr val="FFBF00"/>
              </a:highlight>
            </a:endParaRPr>
          </a:p>
        </p:txBody>
      </p:sp>
      <p:sp>
        <p:nvSpPr>
          <p:cNvPr id="74" name="TextBox 73">
            <a:extLst>
              <a:ext uri="{FF2B5EF4-FFF2-40B4-BE49-F238E27FC236}">
                <a16:creationId xmlns:a16="http://schemas.microsoft.com/office/drawing/2014/main" id="{79B5A9AF-A4B5-E7C2-E34F-7D79D207B0DB}"/>
              </a:ext>
            </a:extLst>
          </p:cNvPr>
          <p:cNvSpPr txBox="1"/>
          <p:nvPr/>
        </p:nvSpPr>
        <p:spPr>
          <a:xfrm>
            <a:off x="370174" y="2495686"/>
            <a:ext cx="1285545" cy="338554"/>
          </a:xfrm>
          <a:prstGeom prst="rect">
            <a:avLst/>
          </a:prstGeom>
          <a:noFill/>
        </p:spPr>
        <p:txBody>
          <a:bodyPr wrap="none" rtlCol="0">
            <a:spAutoFit/>
          </a:bodyPr>
          <a:lstStyle/>
          <a:p>
            <a:r>
              <a:rPr lang="en-US" sz="1600" dirty="0">
                <a:highlight>
                  <a:srgbClr val="FFBF00"/>
                </a:highlight>
              </a:rPr>
              <a:t>PROLIFERATE</a:t>
            </a:r>
          </a:p>
        </p:txBody>
      </p:sp>
      <p:sp>
        <p:nvSpPr>
          <p:cNvPr id="78" name="TextBox 77">
            <a:extLst>
              <a:ext uri="{FF2B5EF4-FFF2-40B4-BE49-F238E27FC236}">
                <a16:creationId xmlns:a16="http://schemas.microsoft.com/office/drawing/2014/main" id="{1B58EF90-6AA2-76A3-4C22-122DD37CDCEE}"/>
              </a:ext>
            </a:extLst>
          </p:cNvPr>
          <p:cNvSpPr txBox="1"/>
          <p:nvPr/>
        </p:nvSpPr>
        <p:spPr>
          <a:xfrm>
            <a:off x="4897739" y="1780797"/>
            <a:ext cx="3151749"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highlight>
                  <a:srgbClr val="FFBF00"/>
                </a:highlight>
              </a:rPr>
              <a:t>THE RISE BAAP SYSTEM</a:t>
            </a:r>
          </a:p>
        </p:txBody>
      </p:sp>
    </p:spTree>
    <p:extLst>
      <p:ext uri="{BB962C8B-B14F-4D97-AF65-F5344CB8AC3E}">
        <p14:creationId xmlns:p14="http://schemas.microsoft.com/office/powerpoint/2010/main" val="81385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PRINCIPLES OF FUNNEL GENERATION</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SYSTEM | </a:t>
            </a:r>
            <a:r>
              <a:rPr lang="en-US" u="sng" dirty="0">
                <a:solidFill>
                  <a:schemeClr val="accent2"/>
                </a:solidFill>
              </a:rPr>
              <a:t>FUNNEL</a:t>
            </a:r>
            <a:r>
              <a:rPr lang="en-US" dirty="0">
                <a:solidFill>
                  <a:schemeClr val="accent2"/>
                </a:solidFill>
              </a:rPr>
              <a:t> | JOURNEY | GO</a:t>
            </a:r>
          </a:p>
        </p:txBody>
      </p:sp>
      <p:graphicFrame>
        <p:nvGraphicFramePr>
          <p:cNvPr id="21" name="Diagram 20">
            <a:extLst>
              <a:ext uri="{FF2B5EF4-FFF2-40B4-BE49-F238E27FC236}">
                <a16:creationId xmlns:a16="http://schemas.microsoft.com/office/drawing/2014/main" id="{687F420F-8E36-1A3F-0565-2D10E2887AD1}"/>
              </a:ext>
            </a:extLst>
          </p:cNvPr>
          <p:cNvGraphicFramePr/>
          <p:nvPr>
            <p:extLst>
              <p:ext uri="{D42A27DB-BD31-4B8C-83A1-F6EECF244321}">
                <p14:modId xmlns:p14="http://schemas.microsoft.com/office/powerpoint/2010/main" val="1309592067"/>
              </p:ext>
            </p:extLst>
          </p:nvPr>
        </p:nvGraphicFramePr>
        <p:xfrm>
          <a:off x="7716173" y="1422263"/>
          <a:ext cx="3150854" cy="487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Rounded Corners 52">
            <a:extLst>
              <a:ext uri="{FF2B5EF4-FFF2-40B4-BE49-F238E27FC236}">
                <a16:creationId xmlns:a16="http://schemas.microsoft.com/office/drawing/2014/main" id="{C2D128CF-C00E-AAE5-CEB9-BB5FCBF0519E}"/>
              </a:ext>
            </a:extLst>
          </p:cNvPr>
          <p:cNvSpPr/>
          <p:nvPr/>
        </p:nvSpPr>
        <p:spPr>
          <a:xfrm>
            <a:off x="7580872" y="1422263"/>
            <a:ext cx="3456583" cy="4967515"/>
          </a:xfrm>
          <a:prstGeom prst="roundRect">
            <a:avLst>
              <a:gd name="adj" fmla="val 721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nvGrpSpPr>
          <p:cNvPr id="20" name="Group 19">
            <a:extLst>
              <a:ext uri="{FF2B5EF4-FFF2-40B4-BE49-F238E27FC236}">
                <a16:creationId xmlns:a16="http://schemas.microsoft.com/office/drawing/2014/main" id="{1706DB3E-3CF2-A027-B19C-56950829B190}"/>
              </a:ext>
            </a:extLst>
          </p:cNvPr>
          <p:cNvGrpSpPr/>
          <p:nvPr/>
        </p:nvGrpSpPr>
        <p:grpSpPr>
          <a:xfrm>
            <a:off x="130037" y="1355462"/>
            <a:ext cx="7380260" cy="4424065"/>
            <a:chOff x="130037" y="1355462"/>
            <a:chExt cx="7380260" cy="4424065"/>
          </a:xfrm>
        </p:grpSpPr>
        <p:grpSp>
          <p:nvGrpSpPr>
            <p:cNvPr id="23" name="Group 22">
              <a:extLst>
                <a:ext uri="{FF2B5EF4-FFF2-40B4-BE49-F238E27FC236}">
                  <a16:creationId xmlns:a16="http://schemas.microsoft.com/office/drawing/2014/main" id="{E54FE839-AB1A-B41A-96CD-20A03C9A3938}"/>
                </a:ext>
              </a:extLst>
            </p:cNvPr>
            <p:cNvGrpSpPr/>
            <p:nvPr/>
          </p:nvGrpSpPr>
          <p:grpSpPr>
            <a:xfrm>
              <a:off x="130037" y="1355462"/>
              <a:ext cx="7380260" cy="4424065"/>
              <a:chOff x="130037" y="1355462"/>
              <a:chExt cx="7380260" cy="4424065"/>
            </a:xfrm>
          </p:grpSpPr>
          <p:grpSp>
            <p:nvGrpSpPr>
              <p:cNvPr id="26" name="Group 25">
                <a:extLst>
                  <a:ext uri="{FF2B5EF4-FFF2-40B4-BE49-F238E27FC236}">
                    <a16:creationId xmlns:a16="http://schemas.microsoft.com/office/drawing/2014/main" id="{6E82C442-5387-CEBA-80E4-BC65A96274F4}"/>
                  </a:ext>
                </a:extLst>
              </p:cNvPr>
              <p:cNvGrpSpPr/>
              <p:nvPr/>
            </p:nvGrpSpPr>
            <p:grpSpPr>
              <a:xfrm>
                <a:off x="130037" y="1355462"/>
                <a:ext cx="7380260" cy="4424065"/>
                <a:chOff x="130037" y="1355462"/>
                <a:chExt cx="7380260" cy="4424065"/>
              </a:xfrm>
            </p:grpSpPr>
            <p:sp>
              <p:nvSpPr>
                <p:cNvPr id="34" name="Rectangle: Rounded Corners 33">
                  <a:extLst>
                    <a:ext uri="{FF2B5EF4-FFF2-40B4-BE49-F238E27FC236}">
                      <a16:creationId xmlns:a16="http://schemas.microsoft.com/office/drawing/2014/main" id="{9AD49E0C-7A18-41C3-F84C-E16E96D1E68D}"/>
                    </a:ext>
                  </a:extLst>
                </p:cNvPr>
                <p:cNvSpPr/>
                <p:nvPr/>
              </p:nvSpPr>
              <p:spPr>
                <a:xfrm>
                  <a:off x="185376" y="1925449"/>
                  <a:ext cx="7324921" cy="385407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nvGrpSpPr>
                <p:cNvPr id="36" name="Group 35">
                  <a:extLst>
                    <a:ext uri="{FF2B5EF4-FFF2-40B4-BE49-F238E27FC236}">
                      <a16:creationId xmlns:a16="http://schemas.microsoft.com/office/drawing/2014/main" id="{AD8DB0FA-CBD1-7CAD-A935-F677E41E207C}"/>
                    </a:ext>
                  </a:extLst>
                </p:cNvPr>
                <p:cNvGrpSpPr/>
                <p:nvPr/>
              </p:nvGrpSpPr>
              <p:grpSpPr>
                <a:xfrm>
                  <a:off x="3083461" y="2739077"/>
                  <a:ext cx="4197810" cy="2929905"/>
                  <a:chOff x="3556662" y="2241524"/>
                  <a:chExt cx="4197810" cy="2929905"/>
                </a:xfrm>
              </p:grpSpPr>
              <p:sp>
                <p:nvSpPr>
                  <p:cNvPr id="40" name="Rectangle: Rounded Corners 39">
                    <a:extLst>
                      <a:ext uri="{FF2B5EF4-FFF2-40B4-BE49-F238E27FC236}">
                        <a16:creationId xmlns:a16="http://schemas.microsoft.com/office/drawing/2014/main" id="{4E89A590-4215-56F7-2DD7-30E2574ECDCE}"/>
                      </a:ext>
                    </a:extLst>
                  </p:cNvPr>
                  <p:cNvSpPr/>
                  <p:nvPr/>
                </p:nvSpPr>
                <p:spPr>
                  <a:xfrm>
                    <a:off x="3556662" y="3608443"/>
                    <a:ext cx="1753496" cy="47333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 Capture</a:t>
                    </a:r>
                  </a:p>
                </p:txBody>
              </p:sp>
              <p:sp>
                <p:nvSpPr>
                  <p:cNvPr id="46" name="Rectangle: Rounded Corners 45">
                    <a:extLst>
                      <a:ext uri="{FF2B5EF4-FFF2-40B4-BE49-F238E27FC236}">
                        <a16:creationId xmlns:a16="http://schemas.microsoft.com/office/drawing/2014/main" id="{B3CE12AB-5EB6-1F13-5534-CE02B8F2077C}"/>
                      </a:ext>
                    </a:extLst>
                  </p:cNvPr>
                  <p:cNvSpPr/>
                  <p:nvPr/>
                </p:nvSpPr>
                <p:spPr>
                  <a:xfrm>
                    <a:off x="3556662" y="2241524"/>
                    <a:ext cx="1753496" cy="473336"/>
                  </a:xfrm>
                  <a:prstGeom prst="roundRect">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MONETIZATION</a:t>
                    </a:r>
                  </a:p>
                </p:txBody>
              </p:sp>
              <p:sp>
                <p:nvSpPr>
                  <p:cNvPr id="47" name="Rectangle: Rounded Corners 46">
                    <a:extLst>
                      <a:ext uri="{FF2B5EF4-FFF2-40B4-BE49-F238E27FC236}">
                        <a16:creationId xmlns:a16="http://schemas.microsoft.com/office/drawing/2014/main" id="{9D010CDF-8B79-FCBC-95A3-341357A9B7EE}"/>
                      </a:ext>
                    </a:extLst>
                  </p:cNvPr>
                  <p:cNvSpPr/>
                  <p:nvPr/>
                </p:nvSpPr>
                <p:spPr>
                  <a:xfrm>
                    <a:off x="6000976" y="3603399"/>
                    <a:ext cx="1753496" cy="473336"/>
                  </a:xfrm>
                  <a:prstGeom prst="roundRect">
                    <a:avLst/>
                  </a:prstGeom>
                  <a:solidFill>
                    <a:schemeClr val="accent4">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WEBINARS</a:t>
                    </a:r>
                  </a:p>
                </p:txBody>
              </p:sp>
              <p:sp>
                <p:nvSpPr>
                  <p:cNvPr id="48" name="Rectangle: Rounded Corners 47">
                    <a:extLst>
                      <a:ext uri="{FF2B5EF4-FFF2-40B4-BE49-F238E27FC236}">
                        <a16:creationId xmlns:a16="http://schemas.microsoft.com/office/drawing/2014/main" id="{D918A5D8-738D-1A14-AF22-AF11E5E7F1C9}"/>
                      </a:ext>
                    </a:extLst>
                  </p:cNvPr>
                  <p:cNvSpPr/>
                  <p:nvPr/>
                </p:nvSpPr>
                <p:spPr>
                  <a:xfrm>
                    <a:off x="3560782" y="4698093"/>
                    <a:ext cx="1753496" cy="473336"/>
                  </a:xfrm>
                  <a:prstGeom prst="roundRect">
                    <a:avLst/>
                  </a:prstGeom>
                  <a:solidFill>
                    <a:schemeClr val="bg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EMAILS</a:t>
                    </a:r>
                  </a:p>
                </p:txBody>
              </p:sp>
              <p:cxnSp>
                <p:nvCxnSpPr>
                  <p:cNvPr id="49" name="Straight Arrow Connector 48">
                    <a:extLst>
                      <a:ext uri="{FF2B5EF4-FFF2-40B4-BE49-F238E27FC236}">
                        <a16:creationId xmlns:a16="http://schemas.microsoft.com/office/drawing/2014/main" id="{7759DB3C-D73F-5278-6F5A-CBFAD255563B}"/>
                      </a:ext>
                    </a:extLst>
                  </p:cNvPr>
                  <p:cNvCxnSpPr>
                    <a:stCxn id="40" idx="2"/>
                    <a:endCxn id="48" idx="0"/>
                  </p:cNvCxnSpPr>
                  <p:nvPr/>
                </p:nvCxnSpPr>
                <p:spPr>
                  <a:xfrm>
                    <a:off x="4433410" y="4081779"/>
                    <a:ext cx="4120" cy="6163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D0648859-1779-401A-8A33-CCAD3FF559A3}"/>
                      </a:ext>
                    </a:extLst>
                  </p:cNvPr>
                  <p:cNvCxnSpPr>
                    <a:stCxn id="48" idx="3"/>
                    <a:endCxn id="47" idx="2"/>
                  </p:cNvCxnSpPr>
                  <p:nvPr/>
                </p:nvCxnSpPr>
                <p:spPr>
                  <a:xfrm flipV="1">
                    <a:off x="5314278" y="4076735"/>
                    <a:ext cx="1563446" cy="8580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2B2391D-4444-A0BB-CDCD-542D575D7AAC}"/>
                      </a:ext>
                    </a:extLst>
                  </p:cNvPr>
                  <p:cNvCxnSpPr>
                    <a:stCxn id="47" idx="0"/>
                    <a:endCxn id="46" idx="3"/>
                  </p:cNvCxnSpPr>
                  <p:nvPr/>
                </p:nvCxnSpPr>
                <p:spPr>
                  <a:xfrm rot="16200000" flipV="1">
                    <a:off x="5531338" y="2257013"/>
                    <a:ext cx="1125207" cy="15675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B248259-B2DD-382E-9A12-608C5656E764}"/>
                      </a:ext>
                    </a:extLst>
                  </p:cNvPr>
                  <p:cNvCxnSpPr>
                    <a:stCxn id="40" idx="3"/>
                    <a:endCxn id="47" idx="1"/>
                  </p:cNvCxnSpPr>
                  <p:nvPr/>
                </p:nvCxnSpPr>
                <p:spPr>
                  <a:xfrm flipV="1">
                    <a:off x="5310158" y="3840067"/>
                    <a:ext cx="690818" cy="50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F0F8575-D0DE-3158-282A-86ED90887EE4}"/>
                      </a:ext>
                    </a:extLst>
                  </p:cNvPr>
                  <p:cNvCxnSpPr>
                    <a:stCxn id="40" idx="0"/>
                    <a:endCxn id="46" idx="2"/>
                  </p:cNvCxnSpPr>
                  <p:nvPr/>
                </p:nvCxnSpPr>
                <p:spPr>
                  <a:xfrm flipV="1">
                    <a:off x="4433410" y="2714860"/>
                    <a:ext cx="0" cy="893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38" name="Diagram 37">
                  <a:extLst>
                    <a:ext uri="{FF2B5EF4-FFF2-40B4-BE49-F238E27FC236}">
                      <a16:creationId xmlns:a16="http://schemas.microsoft.com/office/drawing/2014/main" id="{F0CC7B0C-BEDE-FAE8-FA27-394EB20F2AAB}"/>
                    </a:ext>
                  </a:extLst>
                </p:cNvPr>
                <p:cNvGraphicFramePr/>
                <p:nvPr/>
              </p:nvGraphicFramePr>
              <p:xfrm>
                <a:off x="130037" y="1355462"/>
                <a:ext cx="2795868" cy="3560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31" name="Rectangle: Rounded Corners 30">
                <a:extLst>
                  <a:ext uri="{FF2B5EF4-FFF2-40B4-BE49-F238E27FC236}">
                    <a16:creationId xmlns:a16="http://schemas.microsoft.com/office/drawing/2014/main" id="{445A3F86-5BA5-F0A7-8B00-F9AF507BE497}"/>
                  </a:ext>
                </a:extLst>
              </p:cNvPr>
              <p:cNvSpPr/>
              <p:nvPr/>
            </p:nvSpPr>
            <p:spPr>
              <a:xfrm>
                <a:off x="589547" y="4019623"/>
                <a:ext cx="1897984" cy="648629"/>
              </a:xfrm>
              <a:prstGeom prst="round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WEBSITE / </a:t>
                </a:r>
              </a:p>
              <a:p>
                <a:pPr algn="ctr"/>
                <a:r>
                  <a:rPr lang="en-US" dirty="0"/>
                  <a:t>LANDING PAGES</a:t>
                </a:r>
              </a:p>
            </p:txBody>
          </p:sp>
          <p:cxnSp>
            <p:nvCxnSpPr>
              <p:cNvPr id="33" name="Straight Arrow Connector 32">
                <a:extLst>
                  <a:ext uri="{FF2B5EF4-FFF2-40B4-BE49-F238E27FC236}">
                    <a16:creationId xmlns:a16="http://schemas.microsoft.com/office/drawing/2014/main" id="{6793BB40-63E4-8CBF-52B2-A937A8ACF9F8}"/>
                  </a:ext>
                </a:extLst>
              </p:cNvPr>
              <p:cNvCxnSpPr>
                <a:cxnSpLocks/>
                <a:stCxn id="31" idx="3"/>
                <a:endCxn id="40" idx="1"/>
              </p:cNvCxnSpPr>
              <p:nvPr/>
            </p:nvCxnSpPr>
            <p:spPr>
              <a:xfrm flipV="1">
                <a:off x="2487531" y="4342664"/>
                <a:ext cx="595930" cy="12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4" name="Rectangle: Rounded Corners 23">
              <a:extLst>
                <a:ext uri="{FF2B5EF4-FFF2-40B4-BE49-F238E27FC236}">
                  <a16:creationId xmlns:a16="http://schemas.microsoft.com/office/drawing/2014/main" id="{A4ACA8FD-3A65-0004-B738-A171F61BEA0A}"/>
                </a:ext>
              </a:extLst>
            </p:cNvPr>
            <p:cNvSpPr/>
            <p:nvPr/>
          </p:nvSpPr>
          <p:spPr>
            <a:xfrm>
              <a:off x="551371" y="5003301"/>
              <a:ext cx="1821388" cy="49923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t>OTHER SOCIAL SOURCES</a:t>
              </a:r>
            </a:p>
          </p:txBody>
        </p:sp>
        <p:sp>
          <p:nvSpPr>
            <p:cNvPr id="25" name="Arrow: Down 24">
              <a:extLst>
                <a:ext uri="{FF2B5EF4-FFF2-40B4-BE49-F238E27FC236}">
                  <a16:creationId xmlns:a16="http://schemas.microsoft.com/office/drawing/2014/main" id="{D9840FB1-DD2A-855C-48A8-F40B109C2122}"/>
                </a:ext>
              </a:extLst>
            </p:cNvPr>
            <p:cNvSpPr/>
            <p:nvPr/>
          </p:nvSpPr>
          <p:spPr>
            <a:xfrm rot="10800000">
              <a:off x="1363797" y="4712118"/>
              <a:ext cx="349483" cy="223669"/>
            </a:xfrm>
            <a:prstGeom prst="down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19" name="TextBox 18">
            <a:extLst>
              <a:ext uri="{FF2B5EF4-FFF2-40B4-BE49-F238E27FC236}">
                <a16:creationId xmlns:a16="http://schemas.microsoft.com/office/drawing/2014/main" id="{1BFF89F4-66E1-5C0C-5024-81645E8F7E29}"/>
              </a:ext>
            </a:extLst>
          </p:cNvPr>
          <p:cNvSpPr txBox="1"/>
          <p:nvPr/>
        </p:nvSpPr>
        <p:spPr>
          <a:xfrm>
            <a:off x="3506681" y="1780125"/>
            <a:ext cx="3684232"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highlight>
                  <a:srgbClr val="FFBF00"/>
                </a:highlight>
              </a:rPr>
              <a:t>RFM</a:t>
            </a:r>
            <a:r>
              <a:rPr lang="en-US" sz="1400" dirty="0">
                <a:effectLst>
                  <a:outerShdw blurRad="38100" dist="38100" dir="2700000" algn="tl">
                    <a:srgbClr val="000000">
                      <a:alpha val="43137"/>
                    </a:srgbClr>
                  </a:outerShdw>
                </a:effectLst>
                <a:highlight>
                  <a:srgbClr val="FFBF00"/>
                </a:highlight>
              </a:rPr>
              <a:t> RISE FUNNEL MONETIZATION </a:t>
            </a:r>
            <a:r>
              <a:rPr lang="en-US" sz="2000" dirty="0">
                <a:effectLst>
                  <a:outerShdw blurRad="38100" dist="38100" dir="2700000" algn="tl">
                    <a:srgbClr val="000000">
                      <a:alpha val="43137"/>
                    </a:srgbClr>
                  </a:outerShdw>
                </a:effectLst>
                <a:highlight>
                  <a:srgbClr val="FFBF00"/>
                </a:highlight>
              </a:rPr>
              <a:t>SYSTEM</a:t>
            </a:r>
            <a:endParaRPr lang="en-US" sz="1400" dirty="0">
              <a:effectLst>
                <a:outerShdw blurRad="38100" dist="38100" dir="2700000" algn="tl">
                  <a:srgbClr val="000000">
                    <a:alpha val="43137"/>
                  </a:srgbClr>
                </a:outerShdw>
              </a:effectLst>
              <a:highlight>
                <a:srgbClr val="FFBF00"/>
              </a:highlight>
            </a:endParaRPr>
          </a:p>
        </p:txBody>
      </p:sp>
    </p:spTree>
    <p:extLst>
      <p:ext uri="{BB962C8B-B14F-4D97-AF65-F5344CB8AC3E}">
        <p14:creationId xmlns:p14="http://schemas.microsoft.com/office/powerpoint/2010/main" val="114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CATEGORY JOURNEY</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SYSTEM | FUNNEL | </a:t>
            </a:r>
            <a:r>
              <a:rPr lang="en-US" u="sng" dirty="0">
                <a:solidFill>
                  <a:schemeClr val="accent2"/>
                </a:solidFill>
              </a:rPr>
              <a:t>JOURNEY</a:t>
            </a:r>
            <a:r>
              <a:rPr lang="en-US" dirty="0">
                <a:solidFill>
                  <a:schemeClr val="accent2"/>
                </a:solidFill>
              </a:rPr>
              <a:t> | GO</a:t>
            </a:r>
          </a:p>
        </p:txBody>
      </p:sp>
      <p:graphicFrame>
        <p:nvGraphicFramePr>
          <p:cNvPr id="3" name="Table 22">
            <a:extLst>
              <a:ext uri="{FF2B5EF4-FFF2-40B4-BE49-F238E27FC236}">
                <a16:creationId xmlns:a16="http://schemas.microsoft.com/office/drawing/2014/main" id="{0B3EE05D-1575-7ACC-AEB4-5D20CEA5C748}"/>
              </a:ext>
            </a:extLst>
          </p:cNvPr>
          <p:cNvGraphicFramePr>
            <a:graphicFrameLocks noGrp="1"/>
          </p:cNvGraphicFramePr>
          <p:nvPr>
            <p:extLst>
              <p:ext uri="{D42A27DB-BD31-4B8C-83A1-F6EECF244321}">
                <p14:modId xmlns:p14="http://schemas.microsoft.com/office/powerpoint/2010/main" val="202376112"/>
              </p:ext>
            </p:extLst>
          </p:nvPr>
        </p:nvGraphicFramePr>
        <p:xfrm>
          <a:off x="5421346" y="1544268"/>
          <a:ext cx="6245613" cy="4139287"/>
        </p:xfrm>
        <a:graphic>
          <a:graphicData uri="http://schemas.openxmlformats.org/drawingml/2006/table">
            <a:tbl>
              <a:tblPr firstRow="1" firstCol="1" bandRow="1">
                <a:tableStyleId>{5C22544A-7EE6-4342-B048-85BDC9FD1C3A}</a:tableStyleId>
              </a:tblPr>
              <a:tblGrid>
                <a:gridCol w="1165040">
                  <a:extLst>
                    <a:ext uri="{9D8B030D-6E8A-4147-A177-3AD203B41FA5}">
                      <a16:colId xmlns:a16="http://schemas.microsoft.com/office/drawing/2014/main" val="2875250112"/>
                    </a:ext>
                  </a:extLst>
                </a:gridCol>
                <a:gridCol w="1487023">
                  <a:extLst>
                    <a:ext uri="{9D8B030D-6E8A-4147-A177-3AD203B41FA5}">
                      <a16:colId xmlns:a16="http://schemas.microsoft.com/office/drawing/2014/main" val="3183261328"/>
                    </a:ext>
                  </a:extLst>
                </a:gridCol>
                <a:gridCol w="1738445">
                  <a:extLst>
                    <a:ext uri="{9D8B030D-6E8A-4147-A177-3AD203B41FA5}">
                      <a16:colId xmlns:a16="http://schemas.microsoft.com/office/drawing/2014/main" val="1942637677"/>
                    </a:ext>
                  </a:extLst>
                </a:gridCol>
                <a:gridCol w="1855105">
                  <a:extLst>
                    <a:ext uri="{9D8B030D-6E8A-4147-A177-3AD203B41FA5}">
                      <a16:colId xmlns:a16="http://schemas.microsoft.com/office/drawing/2014/main" val="1538954946"/>
                    </a:ext>
                  </a:extLst>
                </a:gridCol>
              </a:tblGrid>
              <a:tr h="366391">
                <a:tc>
                  <a:txBody>
                    <a:bodyPr/>
                    <a:lstStyle/>
                    <a:p>
                      <a:pPr algn="ctr"/>
                      <a:endParaRPr lang="en-US" sz="1500"/>
                    </a:p>
                  </a:txBody>
                  <a:tcPr marL="78051" marR="78051" marT="39025" marB="39025"/>
                </a:tc>
                <a:tc>
                  <a:txBody>
                    <a:bodyPr/>
                    <a:lstStyle/>
                    <a:p>
                      <a:pPr algn="ctr"/>
                      <a:r>
                        <a:rPr lang="en-US" sz="1200" dirty="0">
                          <a:solidFill>
                            <a:schemeClr val="bg1"/>
                          </a:solidFill>
                        </a:rPr>
                        <a:t>NOVICE</a:t>
                      </a:r>
                    </a:p>
                  </a:txBody>
                  <a:tcPr marL="78051" marR="78051" marT="39025" marB="39025"/>
                </a:tc>
                <a:tc>
                  <a:txBody>
                    <a:bodyPr/>
                    <a:lstStyle/>
                    <a:p>
                      <a:pPr algn="ctr"/>
                      <a:r>
                        <a:rPr lang="en-US" sz="1200" dirty="0">
                          <a:solidFill>
                            <a:schemeClr val="bg1"/>
                          </a:solidFill>
                        </a:rPr>
                        <a:t>PRO</a:t>
                      </a:r>
                    </a:p>
                  </a:txBody>
                  <a:tcPr marL="78051" marR="78051" marT="39025" marB="39025"/>
                </a:tc>
                <a:tc>
                  <a:txBody>
                    <a:bodyPr/>
                    <a:lstStyle/>
                    <a:p>
                      <a:pPr algn="ctr"/>
                      <a:r>
                        <a:rPr lang="en-US" sz="1200" dirty="0">
                          <a:solidFill>
                            <a:schemeClr val="bg1"/>
                          </a:solidFill>
                        </a:rPr>
                        <a:t>MASTER</a:t>
                      </a:r>
                    </a:p>
                  </a:txBody>
                  <a:tcPr marL="78051" marR="78051" marT="39025" marB="39025"/>
                </a:tc>
                <a:extLst>
                  <a:ext uri="{0D108BD9-81ED-4DB2-BD59-A6C34878D82A}">
                    <a16:rowId xmlns:a16="http://schemas.microsoft.com/office/drawing/2014/main" val="3345205844"/>
                  </a:ext>
                </a:extLst>
              </a:tr>
              <a:tr h="1277379">
                <a:tc>
                  <a:txBody>
                    <a:bodyPr/>
                    <a:lstStyle/>
                    <a:p>
                      <a:r>
                        <a:rPr lang="en-US" sz="1100" dirty="0">
                          <a:solidFill>
                            <a:schemeClr val="accent4"/>
                          </a:solidFill>
                        </a:rPr>
                        <a:t>Month 1</a:t>
                      </a:r>
                    </a:p>
                  </a:txBody>
                  <a:tcPr marL="78051" marR="78051" marT="39025" marB="39025"/>
                </a:tc>
                <a:tc rowSpan="3">
                  <a:txBody>
                    <a:bodyPr/>
                    <a:lstStyle/>
                    <a:p>
                      <a:pPr marL="228600" indent="-228600">
                        <a:buFont typeface="+mj-lt"/>
                        <a:buAutoNum type="arabicPeriod"/>
                      </a:pPr>
                      <a:r>
                        <a:rPr lang="en-US" sz="800" dirty="0"/>
                        <a:t>Mindset</a:t>
                      </a:r>
                    </a:p>
                    <a:p>
                      <a:pPr marL="228600" indent="-228600">
                        <a:buFont typeface="+mj-lt"/>
                        <a:buAutoNum type="arabicPeriod"/>
                      </a:pPr>
                      <a:r>
                        <a:rPr lang="en-US" sz="800" dirty="0"/>
                        <a:t>Niche</a:t>
                      </a:r>
                    </a:p>
                    <a:p>
                      <a:pPr marL="228600" indent="-228600">
                        <a:buFont typeface="+mj-lt"/>
                        <a:buAutoNum type="arabicPeriod"/>
                      </a:pPr>
                      <a:r>
                        <a:rPr lang="en-US" sz="800" dirty="0"/>
                        <a:t>121 consultation #100</a:t>
                      </a:r>
                    </a:p>
                    <a:p>
                      <a:pPr marL="228600" indent="-228600">
                        <a:buFont typeface="+mj-lt"/>
                        <a:buAutoNum type="arabicPeriod"/>
                      </a:pPr>
                      <a:r>
                        <a:rPr lang="en-US" sz="800" dirty="0"/>
                        <a:t>100 Questions</a:t>
                      </a:r>
                    </a:p>
                    <a:p>
                      <a:pPr marL="228600" indent="-228600">
                        <a:buFont typeface="+mj-lt"/>
                        <a:buAutoNum type="arabicPeriod"/>
                      </a:pPr>
                      <a:r>
                        <a:rPr lang="en-US" sz="800" dirty="0"/>
                        <a:t>Grow Influence</a:t>
                      </a:r>
                    </a:p>
                    <a:p>
                      <a:pPr marL="228600" indent="-228600">
                        <a:buFont typeface="+mj-lt"/>
                        <a:buAutoNum type="arabicPeriod"/>
                      </a:pPr>
                      <a:r>
                        <a:rPr lang="en-US" sz="800" dirty="0"/>
                        <a:t>Build Tribe</a:t>
                      </a:r>
                    </a:p>
                  </a:txBody>
                  <a:tcPr marL="91429" marR="91429" marT="45714" marB="45714"/>
                </a:tc>
                <a:tc>
                  <a:txBody>
                    <a:bodyPr/>
                    <a:lstStyle/>
                    <a:p>
                      <a:pPr marL="228600" indent="-228600">
                        <a:buFont typeface="+mj-lt"/>
                        <a:buAutoNum type="arabicPeriod"/>
                      </a:pPr>
                      <a:r>
                        <a:rPr lang="en-US" sz="800" dirty="0"/>
                        <a:t>Mindset</a:t>
                      </a:r>
                    </a:p>
                    <a:p>
                      <a:pPr marL="228600" indent="-228600">
                        <a:buFont typeface="+mj-lt"/>
                        <a:buAutoNum type="arabicPeriod"/>
                      </a:pPr>
                      <a:r>
                        <a:rPr lang="en-US" sz="800" dirty="0"/>
                        <a:t>Positioning</a:t>
                      </a:r>
                    </a:p>
                    <a:p>
                      <a:pPr marL="228600" indent="-228600">
                        <a:buFont typeface="+mj-lt"/>
                        <a:buAutoNum type="arabicPeriod"/>
                      </a:pPr>
                      <a:r>
                        <a:rPr lang="en-US" sz="800" dirty="0"/>
                        <a:t>121 Consultation #20</a:t>
                      </a:r>
                    </a:p>
                    <a:p>
                      <a:pPr marL="228600" indent="-228600">
                        <a:buFont typeface="+mj-lt"/>
                        <a:buAutoNum type="arabicPeriod"/>
                      </a:pPr>
                      <a:r>
                        <a:rPr lang="en-US" sz="800" dirty="0"/>
                        <a:t>100 Questions</a:t>
                      </a:r>
                    </a:p>
                    <a:p>
                      <a:pPr marL="228600" indent="-228600">
                        <a:buFont typeface="+mj-lt"/>
                        <a:buAutoNum type="arabicPeriod"/>
                      </a:pPr>
                      <a:r>
                        <a:rPr lang="en-US" sz="800" dirty="0"/>
                        <a:t>Grow online influence</a:t>
                      </a:r>
                    </a:p>
                    <a:p>
                      <a:pPr marL="228600" indent="-228600">
                        <a:buFont typeface="+mj-lt"/>
                        <a:buAutoNum type="arabicPeriod"/>
                      </a:pPr>
                      <a:r>
                        <a:rPr lang="en-US" sz="800" dirty="0"/>
                        <a:t>Build Tribe</a:t>
                      </a:r>
                    </a:p>
                    <a:p>
                      <a:pPr marL="228600" indent="-228600">
                        <a:buFont typeface="+mj-lt"/>
                        <a:buAutoNum type="arabicPeriod"/>
                      </a:pPr>
                      <a:r>
                        <a:rPr lang="en-US" sz="800" dirty="0"/>
                        <a:t>Build Other complementing Digital Assets</a:t>
                      </a:r>
                    </a:p>
                  </a:txBody>
                  <a:tcPr marL="78051" marR="78051" marT="39025" marB="39025"/>
                </a:tc>
                <a:tc>
                  <a:txBody>
                    <a:bodyPr/>
                    <a:lstStyle/>
                    <a:p>
                      <a:pPr marL="228600" indent="-228600">
                        <a:buFont typeface="+mj-lt"/>
                        <a:buAutoNum type="arabicPeriod"/>
                      </a:pPr>
                      <a:r>
                        <a:rPr lang="en-US" sz="800" dirty="0"/>
                        <a:t>Mindset</a:t>
                      </a:r>
                    </a:p>
                    <a:p>
                      <a:pPr marL="228600" indent="-228600">
                        <a:buFont typeface="+mj-lt"/>
                        <a:buAutoNum type="arabicPeriod"/>
                      </a:pPr>
                      <a:r>
                        <a:rPr lang="en-US" sz="800" dirty="0"/>
                        <a:t>121 Consultations #10</a:t>
                      </a:r>
                    </a:p>
                    <a:p>
                      <a:pPr marL="228600" indent="-228600">
                        <a:buFont typeface="+mj-lt"/>
                        <a:buAutoNum type="arabicPeriod"/>
                      </a:pPr>
                      <a:r>
                        <a:rPr lang="en-US" sz="800" dirty="0"/>
                        <a:t>Grow the Tribe</a:t>
                      </a:r>
                    </a:p>
                    <a:p>
                      <a:pPr marL="228600" indent="-228600">
                        <a:buFont typeface="+mj-lt"/>
                        <a:buAutoNum type="arabicPeriod"/>
                      </a:pPr>
                      <a:r>
                        <a:rPr lang="en-US" sz="800" dirty="0"/>
                        <a:t>Setup advanced online systems</a:t>
                      </a:r>
                    </a:p>
                  </a:txBody>
                  <a:tcPr marL="78051" marR="78051" marT="39025" marB="39025"/>
                </a:tc>
                <a:extLst>
                  <a:ext uri="{0D108BD9-81ED-4DB2-BD59-A6C34878D82A}">
                    <a16:rowId xmlns:a16="http://schemas.microsoft.com/office/drawing/2014/main" val="2886229635"/>
                  </a:ext>
                </a:extLst>
              </a:tr>
              <a:tr h="684413">
                <a:tc>
                  <a:txBody>
                    <a:bodyPr/>
                    <a:lstStyle/>
                    <a:p>
                      <a:r>
                        <a:rPr lang="en-US" sz="1100" dirty="0">
                          <a:solidFill>
                            <a:schemeClr val="accent4"/>
                          </a:solidFill>
                        </a:rPr>
                        <a:t>Month 2</a:t>
                      </a:r>
                    </a:p>
                  </a:txBody>
                  <a:tcPr marL="78051" marR="78051" marT="39025" marB="39025"/>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800" dirty="0"/>
                        <a:t>Master &amp; Setup Systems</a:t>
                      </a:r>
                    </a:p>
                    <a:p>
                      <a:pPr marL="228600" indent="-228600">
                        <a:buFont typeface="+mj-lt"/>
                        <a:buAutoNum type="arabicPeriod"/>
                      </a:pPr>
                      <a:r>
                        <a:rPr lang="en-US" sz="800" dirty="0"/>
                        <a:t>Master FB Ads</a:t>
                      </a:r>
                    </a:p>
                    <a:p>
                      <a:pPr marL="228600" indent="-228600">
                        <a:buFont typeface="+mj-lt"/>
                        <a:buAutoNum type="arabicPeriod"/>
                      </a:pPr>
                      <a:r>
                        <a:rPr lang="en-US" sz="800" dirty="0"/>
                        <a:t>Master Webinar Selling</a:t>
                      </a:r>
                    </a:p>
                    <a:p>
                      <a:pPr marL="228600" indent="-228600">
                        <a:buFont typeface="+mj-lt"/>
                        <a:buAutoNum type="arabicPeriod"/>
                      </a:pPr>
                      <a:r>
                        <a:rPr lang="en-US" sz="800" dirty="0"/>
                        <a:t>Reiterate Business Plan</a:t>
                      </a:r>
                    </a:p>
                  </a:txBody>
                  <a:tcPr marL="91429" marR="91429" marT="45714" marB="45714"/>
                </a:tc>
                <a:tc>
                  <a:txBody>
                    <a:bodyPr/>
                    <a:lstStyle/>
                    <a:p>
                      <a:pPr marL="228600" indent="-228600">
                        <a:buFont typeface="+mj-lt"/>
                        <a:buAutoNum type="arabicPeriod"/>
                      </a:pPr>
                      <a:r>
                        <a:rPr lang="en-US" sz="800" dirty="0"/>
                        <a:t>Master Traffic</a:t>
                      </a:r>
                    </a:p>
                    <a:p>
                      <a:pPr marL="228600" indent="-228600">
                        <a:buFont typeface="+mj-lt"/>
                        <a:buAutoNum type="arabicPeriod"/>
                      </a:pPr>
                      <a:r>
                        <a:rPr lang="en-US" sz="800" dirty="0"/>
                        <a:t>Master Webinar Sales</a:t>
                      </a:r>
                    </a:p>
                    <a:p>
                      <a:pPr marL="228600" indent="-228600">
                        <a:buFont typeface="+mj-lt"/>
                        <a:buAutoNum type="arabicPeriod"/>
                      </a:pPr>
                      <a:r>
                        <a:rPr lang="en-US" sz="800" dirty="0"/>
                        <a:t>Master Automation</a:t>
                      </a:r>
                    </a:p>
                    <a:p>
                      <a:pPr marL="228600" indent="-228600">
                        <a:buFont typeface="+mj-lt"/>
                        <a:buAutoNum type="arabicPeriod"/>
                      </a:pPr>
                      <a:r>
                        <a:rPr lang="en-US" sz="800" dirty="0"/>
                        <a:t>Reiterate Business Plan</a:t>
                      </a:r>
                    </a:p>
                  </a:txBody>
                  <a:tcPr marL="78051" marR="78051" marT="39025" marB="39025"/>
                </a:tc>
                <a:extLst>
                  <a:ext uri="{0D108BD9-81ED-4DB2-BD59-A6C34878D82A}">
                    <a16:rowId xmlns:a16="http://schemas.microsoft.com/office/drawing/2014/main" val="1927866770"/>
                  </a:ext>
                </a:extLst>
              </a:tr>
              <a:tr h="294037">
                <a:tc>
                  <a:txBody>
                    <a:bodyPr/>
                    <a:lstStyle/>
                    <a:p>
                      <a:r>
                        <a:rPr lang="en-US" sz="1100" dirty="0">
                          <a:solidFill>
                            <a:schemeClr val="accent4"/>
                          </a:solidFill>
                        </a:rPr>
                        <a:t>Month 3</a:t>
                      </a:r>
                    </a:p>
                  </a:txBody>
                  <a:tcPr marL="78051" marR="78051" marT="39025" marB="39025"/>
                </a:tc>
                <a:tc vMerge="1">
                  <a:txBody>
                    <a:bodyPr/>
                    <a:lstStyle/>
                    <a:p>
                      <a:endParaRPr lang="en-US" sz="1200" dirty="0"/>
                    </a:p>
                  </a:txBody>
                  <a:tcPr marL="112813" marR="112813" marT="56406" marB="56406"/>
                </a:tc>
                <a:tc vMerge="1">
                  <a:txBody>
                    <a:bodyPr/>
                    <a:lstStyle/>
                    <a:p>
                      <a:endParaRPr lang="en-US" sz="1200" dirty="0"/>
                    </a:p>
                  </a:txBody>
                  <a:tcPr marL="112813" marR="112813" marT="56406" marB="56406"/>
                </a:tc>
                <a:tc rowSpan="2">
                  <a:txBody>
                    <a:bodyPr/>
                    <a:lstStyle/>
                    <a:p>
                      <a:pPr marL="228600" indent="-228600">
                        <a:buFont typeface="+mj-lt"/>
                        <a:buAutoNum type="arabicPeriod"/>
                      </a:pPr>
                      <a:r>
                        <a:rPr lang="en-US" sz="800" dirty="0"/>
                        <a:t>Goals &gt; INR 5 Mn / month</a:t>
                      </a:r>
                    </a:p>
                    <a:p>
                      <a:pPr marL="228600" indent="-228600">
                        <a:buFont typeface="+mj-lt"/>
                        <a:buAutoNum type="arabicPeriod"/>
                      </a:pPr>
                      <a:r>
                        <a:rPr lang="en-US" sz="800" dirty="0"/>
                        <a:t>Customers &gt; 3000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txBody>
                  <a:tcPr marL="91429" marR="91429" marT="45714" marB="45714"/>
                </a:tc>
                <a:extLst>
                  <a:ext uri="{0D108BD9-81ED-4DB2-BD59-A6C34878D82A}">
                    <a16:rowId xmlns:a16="http://schemas.microsoft.com/office/drawing/2014/main" val="3790425601"/>
                  </a:ext>
                </a:extLst>
              </a:tr>
              <a:tr h="832654">
                <a:tc>
                  <a:txBody>
                    <a:bodyPr/>
                    <a:lstStyle/>
                    <a:p>
                      <a:pPr algn="l"/>
                      <a:r>
                        <a:rPr lang="en-US" sz="1100" b="1" kern="1200" dirty="0">
                          <a:solidFill>
                            <a:schemeClr val="accent4"/>
                          </a:solidFill>
                          <a:latin typeface="+mn-lt"/>
                          <a:ea typeface="+mn-ea"/>
                          <a:cs typeface="+mn-cs"/>
                        </a:rPr>
                        <a:t>Mont</a:t>
                      </a:r>
                      <a:r>
                        <a:rPr lang="en-US" sz="1100" dirty="0">
                          <a:solidFill>
                            <a:schemeClr val="accent4"/>
                          </a:solidFill>
                        </a:rPr>
                        <a:t>h 3-6</a:t>
                      </a:r>
                    </a:p>
                  </a:txBody>
                  <a:tcPr marL="78051" marR="78051" marT="39025" marB="39025"/>
                </a:tc>
                <a:tc>
                  <a:txBody>
                    <a:bodyPr/>
                    <a:lstStyle/>
                    <a:p>
                      <a:pPr marL="228600" indent="-228600">
                        <a:buFont typeface="+mj-lt"/>
                        <a:buAutoNum type="arabicPeriod"/>
                      </a:pPr>
                      <a:r>
                        <a:rPr lang="en-US" sz="800" dirty="0"/>
                        <a:t>Design Asset</a:t>
                      </a:r>
                    </a:p>
                    <a:p>
                      <a:pPr marL="228600" indent="-228600">
                        <a:buFont typeface="+mj-lt"/>
                        <a:buAutoNum type="arabicPeriod"/>
                      </a:pPr>
                      <a:r>
                        <a:rPr lang="en-US" sz="800" dirty="0"/>
                        <a:t>Setup Systems</a:t>
                      </a:r>
                    </a:p>
                    <a:p>
                      <a:pPr marL="228600" indent="-228600">
                        <a:buFont typeface="+mj-lt"/>
                        <a:buAutoNum type="arabicPeriod"/>
                      </a:pPr>
                      <a:r>
                        <a:rPr lang="en-US" sz="800" dirty="0"/>
                        <a:t>Master Facebook Ads</a:t>
                      </a:r>
                    </a:p>
                    <a:p>
                      <a:pPr marL="228600" indent="-228600">
                        <a:buFont typeface="+mj-lt"/>
                        <a:buAutoNum type="arabicPeriod"/>
                      </a:pPr>
                      <a:r>
                        <a:rPr lang="en-US" sz="800" dirty="0"/>
                        <a:t>Master Webinar Selling</a:t>
                      </a:r>
                    </a:p>
                    <a:p>
                      <a:pPr marL="228600" indent="-228600">
                        <a:buFont typeface="+mj-lt"/>
                        <a:buAutoNum type="arabicPeriod"/>
                      </a:pPr>
                      <a:r>
                        <a:rPr lang="en-US" sz="800" dirty="0"/>
                        <a:t>Reiterate Business Plan</a:t>
                      </a:r>
                    </a:p>
                  </a:txBody>
                  <a:tcPr marL="78051" marR="78051" marT="39025" marB="39025"/>
                </a:tc>
                <a:tc>
                  <a:txBody>
                    <a:bodyPr/>
                    <a:lstStyle/>
                    <a:p>
                      <a:pPr marL="228600" indent="-228600">
                        <a:buFont typeface="+mj-lt"/>
                        <a:buAutoNum type="arabicPeriod"/>
                      </a:pPr>
                      <a:r>
                        <a:rPr lang="en-US" sz="800" dirty="0"/>
                        <a:t>Scale Budget to Grow</a:t>
                      </a:r>
                    </a:p>
                    <a:p>
                      <a:pPr marL="228600" indent="-228600">
                        <a:buFont typeface="+mj-lt"/>
                        <a:buAutoNum type="arabicPeriod"/>
                      </a:pPr>
                      <a:r>
                        <a:rPr lang="en-US" sz="800" dirty="0"/>
                        <a:t>Goals &gt; INR 1Mn / month</a:t>
                      </a:r>
                    </a:p>
                    <a:p>
                      <a:pPr marL="228600" indent="-228600">
                        <a:buFont typeface="+mj-lt"/>
                        <a:buAutoNum type="arabicPeriod"/>
                      </a:pPr>
                      <a:r>
                        <a:rPr lang="en-US" sz="800" dirty="0"/>
                        <a:t>Customers &gt; 1000</a:t>
                      </a:r>
                    </a:p>
                    <a:p>
                      <a:endParaRPr lang="en-US" sz="800" dirty="0"/>
                    </a:p>
                  </a:txBody>
                  <a:tcPr marL="78051" marR="78051" marT="39025" marB="39025"/>
                </a:tc>
                <a:tc vMerge="1">
                  <a:txBody>
                    <a:bodyPr/>
                    <a:lstStyle/>
                    <a:p>
                      <a:endParaRPr lang="en-US" sz="1200" dirty="0"/>
                    </a:p>
                  </a:txBody>
                  <a:tcPr marL="112813" marR="112813" marT="56406" marB="56406"/>
                </a:tc>
                <a:extLst>
                  <a:ext uri="{0D108BD9-81ED-4DB2-BD59-A6C34878D82A}">
                    <a16:rowId xmlns:a16="http://schemas.microsoft.com/office/drawing/2014/main" val="3085477465"/>
                  </a:ext>
                </a:extLst>
              </a:tr>
              <a:tr h="684413">
                <a:tc>
                  <a:txBody>
                    <a:bodyPr/>
                    <a:lstStyle/>
                    <a:p>
                      <a:pPr algn="l"/>
                      <a:r>
                        <a:rPr lang="en-US" sz="1100" dirty="0">
                          <a:solidFill>
                            <a:schemeClr val="accent4"/>
                          </a:solidFill>
                        </a:rPr>
                        <a:t>Month 6-12</a:t>
                      </a:r>
                    </a:p>
                  </a:txBody>
                  <a:tcPr marL="78051" marR="78051" marT="39025" marB="39025"/>
                </a:tc>
                <a:tc>
                  <a:txBody>
                    <a:bodyPr/>
                    <a:lstStyle/>
                    <a:p>
                      <a:pPr marL="228600" indent="-228600">
                        <a:buFont typeface="+mj-lt"/>
                        <a:buAutoNum type="arabicPeriod"/>
                      </a:pPr>
                      <a:r>
                        <a:rPr lang="en-US" sz="800" dirty="0"/>
                        <a:t>Scale Budget to Grow</a:t>
                      </a:r>
                    </a:p>
                    <a:p>
                      <a:pPr marL="228600" indent="-228600">
                        <a:buFont typeface="+mj-lt"/>
                        <a:buAutoNum type="arabicPeriod"/>
                      </a:pPr>
                      <a:r>
                        <a:rPr lang="en-US" sz="800" dirty="0"/>
                        <a:t>Goals &gt; INR 0.5 Mn / month</a:t>
                      </a:r>
                    </a:p>
                    <a:p>
                      <a:pPr marL="228600" indent="-228600">
                        <a:buFont typeface="+mj-lt"/>
                        <a:buAutoNum type="arabicPeriod"/>
                      </a:pPr>
                      <a:r>
                        <a:rPr lang="en-US" sz="800" dirty="0"/>
                        <a:t>Customers &gt; 500</a:t>
                      </a:r>
                    </a:p>
                  </a:txBody>
                  <a:tcPr marL="78051" marR="78051" marT="39025" marB="39025"/>
                </a:tc>
                <a:tc>
                  <a:txBody>
                    <a:bodyPr/>
                    <a:lstStyle/>
                    <a:p>
                      <a:pPr marL="228600" indent="-228600">
                        <a:buFont typeface="+mj-lt"/>
                        <a:buAutoNum type="arabicPeriod"/>
                      </a:pPr>
                      <a:r>
                        <a:rPr lang="en-US" sz="800" dirty="0"/>
                        <a:t>Scale Budget for further Growth</a:t>
                      </a:r>
                    </a:p>
                    <a:p>
                      <a:pPr marL="228600" indent="-228600">
                        <a:buFont typeface="+mj-lt"/>
                        <a:buAutoNum type="arabicPeriod"/>
                      </a:pPr>
                      <a:r>
                        <a:rPr lang="en-US" sz="800" dirty="0"/>
                        <a:t>Goals &gt; INR 3 Mn / month</a:t>
                      </a:r>
                    </a:p>
                    <a:p>
                      <a:pPr marL="228600" indent="-228600">
                        <a:buFont typeface="+mj-lt"/>
                        <a:buAutoNum type="arabicPeriod"/>
                      </a:pPr>
                      <a:r>
                        <a:rPr lang="en-US" sz="800" dirty="0"/>
                        <a:t>Customers &gt; 5000</a:t>
                      </a:r>
                    </a:p>
                  </a:txBody>
                  <a:tcPr marL="78051" marR="78051" marT="39025" marB="39025"/>
                </a:tc>
                <a:tc>
                  <a:txBody>
                    <a:bodyPr/>
                    <a:lstStyle/>
                    <a:p>
                      <a:pPr marL="228600" indent="-228600">
                        <a:buFont typeface="+mj-lt"/>
                        <a:buAutoNum type="arabicPeriod"/>
                      </a:pPr>
                      <a:r>
                        <a:rPr lang="en-US" sz="800" dirty="0"/>
                        <a:t>Scale Budget for further Grow</a:t>
                      </a:r>
                    </a:p>
                    <a:p>
                      <a:pPr marL="228600" indent="-228600">
                        <a:buFont typeface="+mj-lt"/>
                        <a:buAutoNum type="arabicPeriod"/>
                      </a:pPr>
                      <a:r>
                        <a:rPr lang="en-US" sz="800" dirty="0"/>
                        <a:t>Goals &gt; INR 10 Mn / month</a:t>
                      </a:r>
                    </a:p>
                    <a:p>
                      <a:pPr marL="228600" indent="-228600">
                        <a:buFont typeface="+mj-lt"/>
                        <a:buAutoNum type="arabicPeriod"/>
                      </a:pPr>
                      <a:r>
                        <a:rPr lang="en-US" sz="800" dirty="0"/>
                        <a:t>Customers &gt; 5000</a:t>
                      </a:r>
                    </a:p>
                  </a:txBody>
                  <a:tcPr marL="78051" marR="78051" marT="39025" marB="39025"/>
                </a:tc>
                <a:extLst>
                  <a:ext uri="{0D108BD9-81ED-4DB2-BD59-A6C34878D82A}">
                    <a16:rowId xmlns:a16="http://schemas.microsoft.com/office/drawing/2014/main" val="401377773"/>
                  </a:ext>
                </a:extLst>
              </a:tr>
            </a:tbl>
          </a:graphicData>
        </a:graphic>
      </p:graphicFrame>
      <p:grpSp>
        <p:nvGrpSpPr>
          <p:cNvPr id="15" name="Group 14">
            <a:extLst>
              <a:ext uri="{FF2B5EF4-FFF2-40B4-BE49-F238E27FC236}">
                <a16:creationId xmlns:a16="http://schemas.microsoft.com/office/drawing/2014/main" id="{A3FA4B0F-8DC8-8D5F-2689-A8DA98B36699}"/>
              </a:ext>
            </a:extLst>
          </p:cNvPr>
          <p:cNvGrpSpPr/>
          <p:nvPr/>
        </p:nvGrpSpPr>
        <p:grpSpPr>
          <a:xfrm>
            <a:off x="1443418" y="1527486"/>
            <a:ext cx="3875442" cy="2179804"/>
            <a:chOff x="132536" y="2281729"/>
            <a:chExt cx="5222544" cy="2937503"/>
          </a:xfrm>
        </p:grpSpPr>
        <p:sp>
          <p:nvSpPr>
            <p:cNvPr id="16" name="Rectangle: Rounded Corners 15">
              <a:extLst>
                <a:ext uri="{FF2B5EF4-FFF2-40B4-BE49-F238E27FC236}">
                  <a16:creationId xmlns:a16="http://schemas.microsoft.com/office/drawing/2014/main" id="{D3566FE4-3C47-0447-5454-79EE5CFDE0BB}"/>
                </a:ext>
              </a:extLst>
            </p:cNvPr>
            <p:cNvSpPr/>
            <p:nvPr/>
          </p:nvSpPr>
          <p:spPr>
            <a:xfrm>
              <a:off x="132536" y="2281729"/>
              <a:ext cx="5222544" cy="2937503"/>
            </a:xfrm>
            <a:prstGeom prst="roundRect">
              <a:avLst>
                <a:gd name="adj" fmla="val 7354"/>
              </a:avLst>
            </a:prstGeom>
            <a:solidFill>
              <a:schemeClr val="accent1">
                <a:lumMod val="75000"/>
              </a:schemeClr>
            </a:solidFill>
            <a:scene3d>
              <a:camera prst="orthographicFront"/>
              <a:lightRig rig="threePt" dir="t"/>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375DFED-779D-B84C-2AF2-67B6F7351538}"/>
                </a:ext>
              </a:extLst>
            </p:cNvPr>
            <p:cNvPicPr>
              <a:picLocks noChangeAspect="1"/>
            </p:cNvPicPr>
            <p:nvPr/>
          </p:nvPicPr>
          <p:blipFill>
            <a:blip r:embed="rId2">
              <a:biLevel thresh="75000"/>
              <a:alphaModFix amt="73000"/>
            </a:blip>
            <a:stretch>
              <a:fillRect/>
            </a:stretch>
          </p:blipFill>
          <p:spPr>
            <a:xfrm>
              <a:off x="270646" y="2425042"/>
              <a:ext cx="4922973" cy="2676659"/>
            </a:xfrm>
            <a:prstGeom prst="rect">
              <a:avLst/>
            </a:prstGeom>
          </p:spPr>
        </p:pic>
        <p:sp>
          <p:nvSpPr>
            <p:cNvPr id="18" name="Rectangle: Rounded Corners 17">
              <a:extLst>
                <a:ext uri="{FF2B5EF4-FFF2-40B4-BE49-F238E27FC236}">
                  <a16:creationId xmlns:a16="http://schemas.microsoft.com/office/drawing/2014/main" id="{908E6530-9FED-BF5D-75EC-1138605CC825}"/>
                </a:ext>
              </a:extLst>
            </p:cNvPr>
            <p:cNvSpPr/>
            <p:nvPr/>
          </p:nvSpPr>
          <p:spPr>
            <a:xfrm>
              <a:off x="1118584" y="2695030"/>
              <a:ext cx="861134" cy="36720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DIGITAL ASSET CREATION</a:t>
              </a:r>
            </a:p>
          </p:txBody>
        </p:sp>
        <p:sp>
          <p:nvSpPr>
            <p:cNvPr id="19" name="Oval 18">
              <a:extLst>
                <a:ext uri="{FF2B5EF4-FFF2-40B4-BE49-F238E27FC236}">
                  <a16:creationId xmlns:a16="http://schemas.microsoft.com/office/drawing/2014/main" id="{48B77BCF-9FE9-C4F0-A285-5DCD8ACBFD60}"/>
                </a:ext>
              </a:extLst>
            </p:cNvPr>
            <p:cNvSpPr/>
            <p:nvPr/>
          </p:nvSpPr>
          <p:spPr>
            <a:xfrm>
              <a:off x="254963" y="2425042"/>
              <a:ext cx="781235" cy="78123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30 DAYS</a:t>
              </a:r>
            </a:p>
          </p:txBody>
        </p:sp>
      </p:grpSp>
      <p:grpSp>
        <p:nvGrpSpPr>
          <p:cNvPr id="20" name="Group 19">
            <a:extLst>
              <a:ext uri="{FF2B5EF4-FFF2-40B4-BE49-F238E27FC236}">
                <a16:creationId xmlns:a16="http://schemas.microsoft.com/office/drawing/2014/main" id="{1782AECF-1DA8-F801-8292-9CE5D45D3D2A}"/>
              </a:ext>
            </a:extLst>
          </p:cNvPr>
          <p:cNvGrpSpPr/>
          <p:nvPr/>
        </p:nvGrpSpPr>
        <p:grpSpPr>
          <a:xfrm>
            <a:off x="145284" y="2734983"/>
            <a:ext cx="2298402" cy="3276714"/>
            <a:chOff x="8897361" y="1385164"/>
            <a:chExt cx="2740933" cy="3907608"/>
          </a:xfrm>
        </p:grpSpPr>
        <p:sp>
          <p:nvSpPr>
            <p:cNvPr id="21" name="Arrow: Down 20">
              <a:extLst>
                <a:ext uri="{FF2B5EF4-FFF2-40B4-BE49-F238E27FC236}">
                  <a16:creationId xmlns:a16="http://schemas.microsoft.com/office/drawing/2014/main" id="{0F8316B3-4A21-2E1F-3977-E03F3AB68763}"/>
                </a:ext>
              </a:extLst>
            </p:cNvPr>
            <p:cNvSpPr/>
            <p:nvPr/>
          </p:nvSpPr>
          <p:spPr>
            <a:xfrm rot="10800000">
              <a:off x="8897361" y="1385164"/>
              <a:ext cx="2708365" cy="374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AD52476-76B3-C5D8-1667-8DDC09EDCF75}"/>
                </a:ext>
              </a:extLst>
            </p:cNvPr>
            <p:cNvSpPr/>
            <p:nvPr/>
          </p:nvSpPr>
          <p:spPr>
            <a:xfrm>
              <a:off x="10574091" y="4228569"/>
              <a:ext cx="1064203" cy="1064203"/>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10DAYS</a:t>
              </a:r>
            </a:p>
            <a:p>
              <a:pPr algn="ctr"/>
              <a:r>
                <a:rPr lang="en-US" sz="1050" dirty="0">
                  <a:solidFill>
                    <a:schemeClr val="accent1"/>
                  </a:solidFill>
                </a:rPr>
                <a:t>MIDSET FOCUS</a:t>
              </a:r>
            </a:p>
          </p:txBody>
        </p:sp>
        <p:sp>
          <p:nvSpPr>
            <p:cNvPr id="24" name="Oval 23">
              <a:extLst>
                <a:ext uri="{FF2B5EF4-FFF2-40B4-BE49-F238E27FC236}">
                  <a16:creationId xmlns:a16="http://schemas.microsoft.com/office/drawing/2014/main" id="{452207CF-C9A4-0F2E-5637-5EDC66A70BC4}"/>
                </a:ext>
              </a:extLst>
            </p:cNvPr>
            <p:cNvSpPr/>
            <p:nvPr/>
          </p:nvSpPr>
          <p:spPr>
            <a:xfrm>
              <a:off x="9732446" y="3855505"/>
              <a:ext cx="1064203" cy="1064203"/>
            </a:xfrm>
            <a:prstGeom prst="ellips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30DAYS</a:t>
              </a:r>
            </a:p>
            <a:p>
              <a:pPr algn="ctr"/>
              <a:r>
                <a:rPr lang="en-US" sz="1050" dirty="0">
                  <a:solidFill>
                    <a:schemeClr val="bg1"/>
                  </a:solidFill>
                </a:rPr>
                <a:t>SETUP</a:t>
              </a:r>
            </a:p>
          </p:txBody>
        </p:sp>
        <p:sp>
          <p:nvSpPr>
            <p:cNvPr id="25" name="Oval 24">
              <a:extLst>
                <a:ext uri="{FF2B5EF4-FFF2-40B4-BE49-F238E27FC236}">
                  <a16:creationId xmlns:a16="http://schemas.microsoft.com/office/drawing/2014/main" id="{78BA9D2B-370A-B541-BC3F-3BD6BC317E3E}"/>
                </a:ext>
              </a:extLst>
            </p:cNvPr>
            <p:cNvSpPr/>
            <p:nvPr/>
          </p:nvSpPr>
          <p:spPr>
            <a:xfrm>
              <a:off x="9350236" y="3001101"/>
              <a:ext cx="1064203" cy="1064203"/>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90DAYS</a:t>
              </a:r>
            </a:p>
            <a:p>
              <a:pPr algn="ctr"/>
              <a:r>
                <a:rPr lang="en-US" sz="1050" dirty="0">
                  <a:solidFill>
                    <a:schemeClr val="bg1"/>
                  </a:solidFill>
                </a:rPr>
                <a:t>SELL</a:t>
              </a:r>
            </a:p>
          </p:txBody>
        </p:sp>
        <p:sp>
          <p:nvSpPr>
            <p:cNvPr id="26" name="Rectangle 25">
              <a:extLst>
                <a:ext uri="{FF2B5EF4-FFF2-40B4-BE49-F238E27FC236}">
                  <a16:creationId xmlns:a16="http://schemas.microsoft.com/office/drawing/2014/main" id="{68BEE429-71D0-F778-A9A8-C2120C26163C}"/>
                </a:ext>
              </a:extLst>
            </p:cNvPr>
            <p:cNvSpPr/>
            <p:nvPr/>
          </p:nvSpPr>
          <p:spPr>
            <a:xfrm>
              <a:off x="9304460" y="1962223"/>
              <a:ext cx="19014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SCALE</a:t>
              </a:r>
            </a:p>
          </p:txBody>
        </p:sp>
      </p:grpSp>
      <p:cxnSp>
        <p:nvCxnSpPr>
          <p:cNvPr id="27" name="Connector: Curved 26">
            <a:extLst>
              <a:ext uri="{FF2B5EF4-FFF2-40B4-BE49-F238E27FC236}">
                <a16:creationId xmlns:a16="http://schemas.microsoft.com/office/drawing/2014/main" id="{2D484E0D-F4C4-1787-6A8A-95BC4E59E695}"/>
              </a:ext>
            </a:extLst>
          </p:cNvPr>
          <p:cNvCxnSpPr>
            <a:cxnSpLocks/>
            <a:stCxn id="24" idx="7"/>
            <a:endCxn id="16" idx="2"/>
          </p:cNvCxnSpPr>
          <p:nvPr/>
        </p:nvCxnSpPr>
        <p:spPr>
          <a:xfrm rot="5400000" flipH="1" flipV="1">
            <a:off x="1879250" y="3435280"/>
            <a:ext cx="1229878" cy="1773899"/>
          </a:xfrm>
          <a:prstGeom prst="curvedConnector3">
            <a:avLst/>
          </a:prstGeom>
          <a:ln w="28575">
            <a:solidFill>
              <a:schemeClr val="accent2"/>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50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PUTTING IT ALL TOGETHER</a:t>
            </a: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3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SYSTEM | FUNNEL | JOURNEY | </a:t>
            </a:r>
            <a:r>
              <a:rPr lang="en-US" u="sng" dirty="0">
                <a:solidFill>
                  <a:schemeClr val="accent2"/>
                </a:solidFill>
              </a:rPr>
              <a:t>GO</a:t>
            </a:r>
          </a:p>
        </p:txBody>
      </p:sp>
      <p:grpSp>
        <p:nvGrpSpPr>
          <p:cNvPr id="28" name="Group 27">
            <a:extLst>
              <a:ext uri="{FF2B5EF4-FFF2-40B4-BE49-F238E27FC236}">
                <a16:creationId xmlns:a16="http://schemas.microsoft.com/office/drawing/2014/main" id="{AE57EF5B-F16A-8DFA-F5B4-07CF848A04E0}"/>
              </a:ext>
            </a:extLst>
          </p:cNvPr>
          <p:cNvGrpSpPr/>
          <p:nvPr/>
        </p:nvGrpSpPr>
        <p:grpSpPr>
          <a:xfrm>
            <a:off x="5834603" y="2243056"/>
            <a:ext cx="6212113" cy="3290352"/>
            <a:chOff x="2815340" y="2115051"/>
            <a:chExt cx="6212113" cy="3290352"/>
          </a:xfrm>
        </p:grpSpPr>
        <p:sp>
          <p:nvSpPr>
            <p:cNvPr id="29" name="Shape">
              <a:extLst>
                <a:ext uri="{FF2B5EF4-FFF2-40B4-BE49-F238E27FC236}">
                  <a16:creationId xmlns:a16="http://schemas.microsoft.com/office/drawing/2014/main" id="{C1B8052C-89B9-7569-F1EF-0F3A685DB27D}"/>
                </a:ext>
              </a:extLst>
            </p:cNvPr>
            <p:cNvSpPr/>
            <p:nvPr/>
          </p:nvSpPr>
          <p:spPr>
            <a:xfrm flipH="1">
              <a:off x="7559841" y="3759822"/>
              <a:ext cx="1467612"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0" name="Shape">
              <a:extLst>
                <a:ext uri="{FF2B5EF4-FFF2-40B4-BE49-F238E27FC236}">
                  <a16:creationId xmlns:a16="http://schemas.microsoft.com/office/drawing/2014/main" id="{3CCF2BBF-AE03-4769-0B4E-B312C3E9D046}"/>
                </a:ext>
              </a:extLst>
            </p:cNvPr>
            <p:cNvSpPr/>
            <p:nvPr/>
          </p:nvSpPr>
          <p:spPr>
            <a:xfrm>
              <a:off x="3761348"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1" name="Shape">
              <a:extLst>
                <a:ext uri="{FF2B5EF4-FFF2-40B4-BE49-F238E27FC236}">
                  <a16:creationId xmlns:a16="http://schemas.microsoft.com/office/drawing/2014/main" id="{FE6D190F-DB78-22C1-8794-DF86C893EB29}"/>
                </a:ext>
              </a:extLst>
            </p:cNvPr>
            <p:cNvSpPr/>
            <p:nvPr/>
          </p:nvSpPr>
          <p:spPr>
            <a:xfrm>
              <a:off x="7557990" y="2152890"/>
              <a:ext cx="1468208" cy="1531268"/>
            </a:xfrm>
            <a:custGeom>
              <a:avLst/>
              <a:gdLst>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149 w 21600"/>
                <a:gd name="connsiteY4" fmla="*/ 14010 h 21529"/>
                <a:gd name="connsiteX5" fmla="*/ 0 w 21600"/>
                <a:gd name="connsiteY5" fmla="*/ 14134 h 21529"/>
                <a:gd name="connsiteX0" fmla="*/ 0 w 21600"/>
                <a:gd name="connsiteY0" fmla="*/ 14134 h 21529"/>
                <a:gd name="connsiteX1" fmla="*/ 4695 w 21600"/>
                <a:gd name="connsiteY1" fmla="*/ 21529 h 21529"/>
                <a:gd name="connsiteX2" fmla="*/ 21600 w 21600"/>
                <a:gd name="connsiteY2" fmla="*/ 21529 h 21529"/>
                <a:gd name="connsiteX3" fmla="*/ 8592 w 21600"/>
                <a:gd name="connsiteY3" fmla="*/ 0 h 21529"/>
                <a:gd name="connsiteX4" fmla="*/ 0 w 21600"/>
                <a:gd name="connsiteY4" fmla="*/ 14134 h 2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29" extrusionOk="0">
                  <a:moveTo>
                    <a:pt x="0" y="14134"/>
                  </a:moveTo>
                  <a:lnTo>
                    <a:pt x="4695" y="21529"/>
                  </a:lnTo>
                  <a:lnTo>
                    <a:pt x="21600" y="21529"/>
                  </a:lnTo>
                  <a:lnTo>
                    <a:pt x="8592" y="0"/>
                  </a:lnTo>
                  <a:lnTo>
                    <a:pt x="0" y="14134"/>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2" name="Shape">
              <a:extLst>
                <a:ext uri="{FF2B5EF4-FFF2-40B4-BE49-F238E27FC236}">
                  <a16:creationId xmlns:a16="http://schemas.microsoft.com/office/drawing/2014/main" id="{B8912A75-C8F5-3C43-D1D8-59312A7C01A8}"/>
                </a:ext>
              </a:extLst>
            </p:cNvPr>
            <p:cNvSpPr/>
            <p:nvPr/>
          </p:nvSpPr>
          <p:spPr>
            <a:xfrm>
              <a:off x="6309260" y="4322400"/>
              <a:ext cx="1767143" cy="1009076"/>
            </a:xfrm>
            <a:custGeom>
              <a:avLst/>
              <a:gdLst>
                <a:gd name="connsiteX0" fmla="*/ 21600 w 21600"/>
                <a:gd name="connsiteY0" fmla="*/ 21600 h 21600"/>
                <a:gd name="connsiteX1" fmla="*/ 14539 w 21600"/>
                <a:gd name="connsiteY1" fmla="*/ 0 h 21600"/>
                <a:gd name="connsiteX2" fmla="*/ 7030 w 21600"/>
                <a:gd name="connsiteY2" fmla="*/ 0 h 21600"/>
                <a:gd name="connsiteX3" fmla="*/ 7030 w 21600"/>
                <a:gd name="connsiteY3" fmla="*/ 216 h 21600"/>
                <a:gd name="connsiteX4" fmla="*/ 0 w 21600"/>
                <a:gd name="connsiteY4" fmla="*/ 21519 h 21600"/>
                <a:gd name="connsiteX5" fmla="*/ 46 w 21600"/>
                <a:gd name="connsiteY5" fmla="*/ 21600 h 21600"/>
                <a:gd name="connsiteX6" fmla="*/ 21600 w 21600"/>
                <a:gd name="connsiteY6" fmla="*/ 21600 h 21600"/>
                <a:gd name="connsiteX0" fmla="*/ 21600 w 21600"/>
                <a:gd name="connsiteY0" fmla="*/ 21600 h 21600"/>
                <a:gd name="connsiteX1" fmla="*/ 14539 w 21600"/>
                <a:gd name="connsiteY1" fmla="*/ 0 h 21600"/>
                <a:gd name="connsiteX2" fmla="*/ 7030 w 21600"/>
                <a:gd name="connsiteY2" fmla="*/ 0 h 21600"/>
                <a:gd name="connsiteX3" fmla="*/ 0 w 21600"/>
                <a:gd name="connsiteY3" fmla="*/ 21519 h 21600"/>
                <a:gd name="connsiteX4" fmla="*/ 46 w 21600"/>
                <a:gd name="connsiteY4" fmla="*/ 21600 h 21600"/>
                <a:gd name="connsiteX5" fmla="*/ 2160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21600"/>
                  </a:moveTo>
                  <a:lnTo>
                    <a:pt x="14539" y="0"/>
                  </a:lnTo>
                  <a:lnTo>
                    <a:pt x="7030" y="0"/>
                  </a:lnTo>
                  <a:lnTo>
                    <a:pt x="0" y="21519"/>
                  </a:lnTo>
                  <a:cubicBezTo>
                    <a:pt x="15" y="21546"/>
                    <a:pt x="31" y="21573"/>
                    <a:pt x="46" y="21600"/>
                  </a:cubicBezTo>
                  <a:lnTo>
                    <a:pt x="21600"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3" name="Shape">
              <a:extLst>
                <a:ext uri="{FF2B5EF4-FFF2-40B4-BE49-F238E27FC236}">
                  <a16:creationId xmlns:a16="http://schemas.microsoft.com/office/drawing/2014/main" id="{A1E9BDD7-CB32-C8F7-AC72-BB599129FD9C}"/>
                </a:ext>
              </a:extLst>
            </p:cNvPr>
            <p:cNvSpPr/>
            <p:nvPr/>
          </p:nvSpPr>
          <p:spPr>
            <a:xfrm>
              <a:off x="5010078" y="2152890"/>
              <a:ext cx="1469464" cy="1531271"/>
            </a:xfrm>
            <a:custGeom>
              <a:avLst/>
              <a:gdLst>
                <a:gd name="connsiteX0" fmla="*/ 8603 w 21600"/>
                <a:gd name="connsiteY0" fmla="*/ 0 h 21600"/>
                <a:gd name="connsiteX1" fmla="*/ 0 w 21600"/>
                <a:gd name="connsiteY1" fmla="*/ 14163 h 21600"/>
                <a:gd name="connsiteX2" fmla="*/ 4468 w 21600"/>
                <a:gd name="connsiteY2" fmla="*/ 21600 h 21600"/>
                <a:gd name="connsiteX3" fmla="*/ 21600 w 21600"/>
                <a:gd name="connsiteY3" fmla="*/ 21600 h 21600"/>
                <a:gd name="connsiteX4" fmla="*/ 13349 w 21600"/>
                <a:gd name="connsiteY4" fmla="*/ 7900 h 21600"/>
                <a:gd name="connsiteX5" fmla="*/ 8603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8603" y="0"/>
                  </a:moveTo>
                  <a:lnTo>
                    <a:pt x="0" y="14163"/>
                  </a:lnTo>
                  <a:lnTo>
                    <a:pt x="4468" y="21600"/>
                  </a:lnTo>
                  <a:lnTo>
                    <a:pt x="21600" y="21600"/>
                  </a:lnTo>
                  <a:lnTo>
                    <a:pt x="13349" y="7900"/>
                  </a:lnTo>
                  <a:lnTo>
                    <a:pt x="8603" y="0"/>
                  </a:ln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4" name="Shape">
              <a:extLst>
                <a:ext uri="{FF2B5EF4-FFF2-40B4-BE49-F238E27FC236}">
                  <a16:creationId xmlns:a16="http://schemas.microsoft.com/office/drawing/2014/main" id="{BFA60C74-2E39-2B01-7578-30A976A34A60}"/>
                </a:ext>
              </a:extLst>
            </p:cNvPr>
            <p:cNvSpPr/>
            <p:nvPr/>
          </p:nvSpPr>
          <p:spPr>
            <a:xfrm>
              <a:off x="6271420" y="2115051"/>
              <a:ext cx="1812549" cy="1009076"/>
            </a:xfrm>
            <a:custGeom>
              <a:avLst/>
              <a:gdLst/>
              <a:ahLst/>
              <a:cxnLst>
                <a:cxn ang="0">
                  <a:pos x="wd2" y="hd2"/>
                </a:cxn>
                <a:cxn ang="5400000">
                  <a:pos x="wd2" y="hd2"/>
                </a:cxn>
                <a:cxn ang="10800000">
                  <a:pos x="wd2" y="hd2"/>
                </a:cxn>
                <a:cxn ang="16200000">
                  <a:pos x="wd2" y="hd2"/>
                </a:cxn>
              </a:cxnLst>
              <a:rect l="0" t="0" r="r" b="b"/>
              <a:pathLst>
                <a:path w="21600" h="21600" extrusionOk="0">
                  <a:moveTo>
                    <a:pt x="14460" y="21600"/>
                  </a:moveTo>
                  <a:lnTo>
                    <a:pt x="14821" y="21087"/>
                  </a:lnTo>
                  <a:lnTo>
                    <a:pt x="21600" y="0"/>
                  </a:lnTo>
                  <a:lnTo>
                    <a:pt x="0" y="0"/>
                  </a:lnTo>
                  <a:lnTo>
                    <a:pt x="6944" y="2160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5" name="Shape">
              <a:extLst>
                <a:ext uri="{FF2B5EF4-FFF2-40B4-BE49-F238E27FC236}">
                  <a16:creationId xmlns:a16="http://schemas.microsoft.com/office/drawing/2014/main" id="{D3F56246-3138-EAFE-AD84-3562E27E4AF8}"/>
                </a:ext>
              </a:extLst>
            </p:cNvPr>
            <p:cNvSpPr/>
            <p:nvPr/>
          </p:nvSpPr>
          <p:spPr>
            <a:xfrm>
              <a:off x="3761347" y="2115051"/>
              <a:ext cx="1768406" cy="1009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9" y="21168"/>
                  </a:lnTo>
                  <a:lnTo>
                    <a:pt x="7149" y="21600"/>
                  </a:lnTo>
                  <a:lnTo>
                    <a:pt x="14097" y="21600"/>
                  </a:lnTo>
                  <a:lnTo>
                    <a:pt x="14682" y="21006"/>
                  </a:lnTo>
                  <a:lnTo>
                    <a:pt x="21600" y="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6" name="Shape">
              <a:extLst>
                <a:ext uri="{FF2B5EF4-FFF2-40B4-BE49-F238E27FC236}">
                  <a16:creationId xmlns:a16="http://schemas.microsoft.com/office/drawing/2014/main" id="{BCFF2308-AA6A-11CD-D217-391605E33106}"/>
                </a:ext>
              </a:extLst>
            </p:cNvPr>
            <p:cNvSpPr/>
            <p:nvPr/>
          </p:nvSpPr>
          <p:spPr>
            <a:xfrm>
              <a:off x="5363253" y="3754795"/>
              <a:ext cx="1450544" cy="1531271"/>
            </a:xfrm>
            <a:custGeom>
              <a:avLst/>
              <a:gdLst/>
              <a:ahLst/>
              <a:cxnLst>
                <a:cxn ang="0">
                  <a:pos x="wd2" y="hd2"/>
                </a:cxn>
                <a:cxn ang="5400000">
                  <a:pos x="wd2" y="hd2"/>
                </a:cxn>
                <a:cxn ang="10800000">
                  <a:pos x="wd2" y="hd2"/>
                </a:cxn>
                <a:cxn ang="16200000">
                  <a:pos x="wd2" y="hd2"/>
                </a:cxn>
              </a:cxnLst>
              <a:rect l="0" t="0" r="r" b="b"/>
              <a:pathLst>
                <a:path w="21600" h="21600" extrusionOk="0">
                  <a:moveTo>
                    <a:pt x="21600" y="7757"/>
                  </a:moveTo>
                  <a:lnTo>
                    <a:pt x="21600" y="6975"/>
                  </a:lnTo>
                  <a:lnTo>
                    <a:pt x="17355" y="0"/>
                  </a:lnTo>
                  <a:lnTo>
                    <a:pt x="0" y="0"/>
                  </a:lnTo>
                  <a:lnTo>
                    <a:pt x="8339" y="13700"/>
                  </a:lnTo>
                  <a:lnTo>
                    <a:pt x="13167" y="21600"/>
                  </a:ln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7" name="Shape">
              <a:extLst>
                <a:ext uri="{FF2B5EF4-FFF2-40B4-BE49-F238E27FC236}">
                  <a16:creationId xmlns:a16="http://schemas.microsoft.com/office/drawing/2014/main" id="{5E881E79-4CB5-67CC-7D2E-1443B2998A1B}"/>
                </a:ext>
              </a:extLst>
            </p:cNvPr>
            <p:cNvSpPr/>
            <p:nvPr/>
          </p:nvSpPr>
          <p:spPr>
            <a:xfrm>
              <a:off x="2815340" y="2152890"/>
              <a:ext cx="1468203" cy="1531271"/>
            </a:xfrm>
            <a:custGeom>
              <a:avLst/>
              <a:gdLst/>
              <a:ahLst/>
              <a:cxnLst>
                <a:cxn ang="0">
                  <a:pos x="wd2" y="hd2"/>
                </a:cxn>
                <a:cxn ang="5400000">
                  <a:pos x="wd2" y="hd2"/>
                </a:cxn>
                <a:cxn ang="10800000">
                  <a:pos x="wd2" y="hd2"/>
                </a:cxn>
                <a:cxn ang="16200000">
                  <a:pos x="wd2" y="hd2"/>
                </a:cxn>
              </a:cxnLst>
              <a:rect l="0" t="0" r="r" b="b"/>
              <a:pathLst>
                <a:path w="21600" h="21600" extrusionOk="0">
                  <a:moveTo>
                    <a:pt x="16682" y="21600"/>
                  </a:moveTo>
                  <a:lnTo>
                    <a:pt x="17388" y="21209"/>
                  </a:lnTo>
                  <a:lnTo>
                    <a:pt x="21600" y="14216"/>
                  </a:lnTo>
                  <a:lnTo>
                    <a:pt x="21414" y="13967"/>
                  </a:lnTo>
                  <a:lnTo>
                    <a:pt x="13008" y="0"/>
                  </a:lnTo>
                  <a:lnTo>
                    <a:pt x="0" y="21600"/>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8" name="Shape">
              <a:extLst>
                <a:ext uri="{FF2B5EF4-FFF2-40B4-BE49-F238E27FC236}">
                  <a16:creationId xmlns:a16="http://schemas.microsoft.com/office/drawing/2014/main" id="{7B4BF40F-BC89-2746-876D-1570C3113A2D}"/>
                </a:ext>
              </a:extLst>
            </p:cNvPr>
            <p:cNvSpPr/>
            <p:nvPr/>
          </p:nvSpPr>
          <p:spPr>
            <a:xfrm>
              <a:off x="2815341" y="3759822"/>
              <a:ext cx="1464421" cy="1523723"/>
            </a:xfrm>
            <a:custGeom>
              <a:avLst/>
              <a:gdLst>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488 w 21600"/>
                <a:gd name="connsiteY6" fmla="*/ 7503 h 21529"/>
                <a:gd name="connsiteX7" fmla="*/ 21600 w 21600"/>
                <a:gd name="connsiteY7" fmla="*/ 7450 h 21529"/>
                <a:gd name="connsiteX0" fmla="*/ 21600 w 21600"/>
                <a:gd name="connsiteY0" fmla="*/ 7450 h 21529"/>
                <a:gd name="connsiteX1" fmla="*/ 16949 w 21600"/>
                <a:gd name="connsiteY1" fmla="*/ 0 h 21529"/>
                <a:gd name="connsiteX2" fmla="*/ 19 w 21600"/>
                <a:gd name="connsiteY2" fmla="*/ 0 h 21529"/>
                <a:gd name="connsiteX3" fmla="*/ 0 w 21600"/>
                <a:gd name="connsiteY3" fmla="*/ 107 h 21529"/>
                <a:gd name="connsiteX4" fmla="*/ 12856 w 21600"/>
                <a:gd name="connsiteY4" fmla="*/ 21458 h 21529"/>
                <a:gd name="connsiteX5" fmla="*/ 13042 w 21600"/>
                <a:gd name="connsiteY5" fmla="*/ 21529 h 21529"/>
                <a:gd name="connsiteX6" fmla="*/ 21600 w 21600"/>
                <a:gd name="connsiteY6" fmla="*/ 7450 h 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29" extrusionOk="0">
                  <a:moveTo>
                    <a:pt x="21600" y="7450"/>
                  </a:moveTo>
                  <a:lnTo>
                    <a:pt x="16949" y="0"/>
                  </a:lnTo>
                  <a:lnTo>
                    <a:pt x="19" y="0"/>
                  </a:lnTo>
                  <a:cubicBezTo>
                    <a:pt x="13" y="36"/>
                    <a:pt x="6" y="71"/>
                    <a:pt x="0" y="107"/>
                  </a:cubicBezTo>
                  <a:lnTo>
                    <a:pt x="12856" y="21458"/>
                  </a:lnTo>
                  <a:lnTo>
                    <a:pt x="13042" y="21529"/>
                  </a:lnTo>
                  <a:lnTo>
                    <a:pt x="21600" y="745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pic>
          <p:nvPicPr>
            <p:cNvPr id="39" name="Graphic 38" descr="Backpack">
              <a:extLst>
                <a:ext uri="{FF2B5EF4-FFF2-40B4-BE49-F238E27FC236}">
                  <a16:creationId xmlns:a16="http://schemas.microsoft.com/office/drawing/2014/main" id="{C63DA8E5-827C-C28C-3FE7-B6F2D52AF0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4185" y="3059787"/>
              <a:ext cx="404504" cy="404504"/>
            </a:xfrm>
            <a:prstGeom prst="rect">
              <a:avLst/>
            </a:prstGeom>
            <a:effectLst>
              <a:outerShdw blurRad="50800" dist="38100" dir="2700000" algn="tl" rotWithShape="0">
                <a:prstClr val="black">
                  <a:alpha val="40000"/>
                </a:prstClr>
              </a:outerShdw>
            </a:effectLst>
          </p:spPr>
        </p:pic>
        <p:pic>
          <p:nvPicPr>
            <p:cNvPr id="40" name="Graphic 39" descr="Planet">
              <a:extLst>
                <a:ext uri="{FF2B5EF4-FFF2-40B4-BE49-F238E27FC236}">
                  <a16:creationId xmlns:a16="http://schemas.microsoft.com/office/drawing/2014/main" id="{C477606E-284B-8AFE-025C-0CBB8659A4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1167" y="3938258"/>
              <a:ext cx="404504" cy="404504"/>
            </a:xfrm>
            <a:prstGeom prst="rect">
              <a:avLst/>
            </a:prstGeom>
            <a:effectLst>
              <a:outerShdw blurRad="50800" dist="38100" dir="2700000" algn="tl" rotWithShape="0">
                <a:prstClr val="black">
                  <a:alpha val="40000"/>
                </a:prstClr>
              </a:outerShdw>
            </a:effectLst>
          </p:spPr>
        </p:pic>
        <p:pic>
          <p:nvPicPr>
            <p:cNvPr id="41" name="Graphic 40" descr="GMO">
              <a:extLst>
                <a:ext uri="{FF2B5EF4-FFF2-40B4-BE49-F238E27FC236}">
                  <a16:creationId xmlns:a16="http://schemas.microsoft.com/office/drawing/2014/main" id="{FDE3182B-64D6-B048-117A-18B1D12212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2089" y="3026689"/>
              <a:ext cx="404504" cy="404504"/>
            </a:xfrm>
            <a:prstGeom prst="rect">
              <a:avLst/>
            </a:prstGeom>
            <a:effectLst>
              <a:outerShdw blurRad="50800" dist="38100" dir="2700000" algn="tl" rotWithShape="0">
                <a:prstClr val="black">
                  <a:alpha val="40000"/>
                </a:prstClr>
              </a:outerShdw>
            </a:effectLst>
          </p:spPr>
        </p:pic>
        <p:pic>
          <p:nvPicPr>
            <p:cNvPr id="42" name="Graphic 41" descr="Microscope">
              <a:extLst>
                <a:ext uri="{FF2B5EF4-FFF2-40B4-BE49-F238E27FC236}">
                  <a16:creationId xmlns:a16="http://schemas.microsoft.com/office/drawing/2014/main" id="{363A7B5C-F58C-FE3B-1786-E37B1E7290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3345" y="3046110"/>
              <a:ext cx="404504" cy="404504"/>
            </a:xfrm>
            <a:prstGeom prst="rect">
              <a:avLst/>
            </a:prstGeom>
            <a:effectLst>
              <a:outerShdw blurRad="50800" dist="38100" dir="2700000" algn="tl" rotWithShape="0">
                <a:prstClr val="black">
                  <a:alpha val="40000"/>
                </a:prstClr>
              </a:outerShdw>
            </a:effectLst>
          </p:spPr>
        </p:pic>
        <p:pic>
          <p:nvPicPr>
            <p:cNvPr id="43" name="Graphic 42" descr="Pencil">
              <a:extLst>
                <a:ext uri="{FF2B5EF4-FFF2-40B4-BE49-F238E27FC236}">
                  <a16:creationId xmlns:a16="http://schemas.microsoft.com/office/drawing/2014/main" id="{8C247AC6-22E9-D2C4-8C1D-F61DD1A9F6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69015" y="2641605"/>
              <a:ext cx="404504" cy="404504"/>
            </a:xfrm>
            <a:prstGeom prst="rect">
              <a:avLst/>
            </a:prstGeom>
            <a:effectLst>
              <a:outerShdw blurRad="50800" dist="38100" dir="2700000" algn="tl" rotWithShape="0">
                <a:prstClr val="black">
                  <a:alpha val="40000"/>
                </a:prstClr>
              </a:outerShdw>
            </a:effectLst>
          </p:spPr>
        </p:pic>
        <p:pic>
          <p:nvPicPr>
            <p:cNvPr id="44" name="Graphic 43" descr="Lunch Box">
              <a:extLst>
                <a:ext uri="{FF2B5EF4-FFF2-40B4-BE49-F238E27FC236}">
                  <a16:creationId xmlns:a16="http://schemas.microsoft.com/office/drawing/2014/main" id="{92B997EA-6D48-CE99-326C-11F477AD99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5442" y="2604304"/>
              <a:ext cx="404504" cy="404504"/>
            </a:xfrm>
            <a:prstGeom prst="rect">
              <a:avLst/>
            </a:prstGeom>
            <a:effectLst>
              <a:outerShdw blurRad="50800" dist="38100" dir="2700000" algn="tl" rotWithShape="0">
                <a:prstClr val="black">
                  <a:alpha val="40000"/>
                </a:prstClr>
              </a:outerShdw>
            </a:effectLst>
          </p:spPr>
        </p:pic>
        <p:pic>
          <p:nvPicPr>
            <p:cNvPr id="46" name="Graphic 45" descr="Books">
              <a:extLst>
                <a:ext uri="{FF2B5EF4-FFF2-40B4-BE49-F238E27FC236}">
                  <a16:creationId xmlns:a16="http://schemas.microsoft.com/office/drawing/2014/main" id="{6AAA05ED-70AF-7576-1047-C581F339377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111" y="3925406"/>
              <a:ext cx="404504" cy="404504"/>
            </a:xfrm>
            <a:prstGeom prst="rect">
              <a:avLst/>
            </a:prstGeom>
            <a:effectLst>
              <a:outerShdw blurRad="50800" dist="38100" dir="2700000" algn="tl" rotWithShape="0">
                <a:prstClr val="black">
                  <a:alpha val="40000"/>
                </a:prstClr>
              </a:outerShdw>
            </a:effectLst>
          </p:spPr>
        </p:pic>
        <p:pic>
          <p:nvPicPr>
            <p:cNvPr id="47" name="Graphic 46" descr="Mathematics">
              <a:extLst>
                <a:ext uri="{FF2B5EF4-FFF2-40B4-BE49-F238E27FC236}">
                  <a16:creationId xmlns:a16="http://schemas.microsoft.com/office/drawing/2014/main" id="{D1C5AC25-F79D-2445-E59F-455C95F8E2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7675" y="4422432"/>
              <a:ext cx="404504" cy="404504"/>
            </a:xfrm>
            <a:prstGeom prst="rect">
              <a:avLst/>
            </a:prstGeom>
            <a:effectLst>
              <a:outerShdw blurRad="50800" dist="38100" dir="2700000" algn="tl" rotWithShape="0">
                <a:prstClr val="black">
                  <a:alpha val="40000"/>
                </a:prstClr>
              </a:outerShdw>
            </a:effectLst>
          </p:spPr>
        </p:pic>
        <p:pic>
          <p:nvPicPr>
            <p:cNvPr id="48" name="Graphic 47" descr="Diploma roll">
              <a:extLst>
                <a:ext uri="{FF2B5EF4-FFF2-40B4-BE49-F238E27FC236}">
                  <a16:creationId xmlns:a16="http://schemas.microsoft.com/office/drawing/2014/main" id="{5BD7F8A1-8D13-2303-4656-08950B7862E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15049" y="3920392"/>
              <a:ext cx="404504" cy="404504"/>
            </a:xfrm>
            <a:prstGeom prst="rect">
              <a:avLst/>
            </a:prstGeom>
            <a:effectLst>
              <a:outerShdw blurRad="50800" dist="38100" dir="2700000" algn="tl" rotWithShape="0">
                <a:prstClr val="black">
                  <a:alpha val="40000"/>
                </a:prstClr>
              </a:outerShdw>
            </a:effectLst>
          </p:spPr>
        </p:pic>
        <p:pic>
          <p:nvPicPr>
            <p:cNvPr id="49" name="Graphic 48" descr="Open book">
              <a:extLst>
                <a:ext uri="{FF2B5EF4-FFF2-40B4-BE49-F238E27FC236}">
                  <a16:creationId xmlns:a16="http://schemas.microsoft.com/office/drawing/2014/main" id="{DDBF07AF-7885-35B2-1589-B9A4C07B2FF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453621" y="4422433"/>
              <a:ext cx="404504" cy="404504"/>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A52F5D33-0A84-0DEC-8440-A256AAD49D5D}"/>
                </a:ext>
              </a:extLst>
            </p:cNvPr>
            <p:cNvSpPr txBox="1"/>
            <p:nvPr/>
          </p:nvSpPr>
          <p:spPr>
            <a:xfrm>
              <a:off x="3997064" y="4897572"/>
              <a:ext cx="1313181" cy="300082"/>
            </a:xfrm>
            <a:prstGeom prst="rect">
              <a:avLst/>
            </a:prstGeom>
            <a:noFill/>
          </p:spPr>
          <p:txBody>
            <a:bodyPr wrap="none" rtlCol="0">
              <a:spAutoFit/>
            </a:bodyPr>
            <a:lstStyle/>
            <a:p>
              <a:pPr algn="ctr"/>
              <a:r>
                <a:rPr lang="en-US" sz="1350" b="1" dirty="0">
                  <a:solidFill>
                    <a:schemeClr val="bg1"/>
                  </a:solidFill>
                </a:rPr>
                <a:t>RISE UP MODEL</a:t>
              </a:r>
            </a:p>
          </p:txBody>
        </p:sp>
        <p:sp>
          <p:nvSpPr>
            <p:cNvPr id="52" name="TextBox 51">
              <a:extLst>
                <a:ext uri="{FF2B5EF4-FFF2-40B4-BE49-F238E27FC236}">
                  <a16:creationId xmlns:a16="http://schemas.microsoft.com/office/drawing/2014/main" id="{825C0BC9-087B-4335-4F11-8297A5D8C51F}"/>
                </a:ext>
              </a:extLst>
            </p:cNvPr>
            <p:cNvSpPr txBox="1"/>
            <p:nvPr/>
          </p:nvSpPr>
          <p:spPr>
            <a:xfrm>
              <a:off x="6547837" y="4897572"/>
              <a:ext cx="1278491" cy="507831"/>
            </a:xfrm>
            <a:prstGeom prst="rect">
              <a:avLst/>
            </a:prstGeom>
            <a:noFill/>
          </p:spPr>
          <p:txBody>
            <a:bodyPr wrap="none" rtlCol="0">
              <a:spAutoFit/>
            </a:bodyPr>
            <a:lstStyle/>
            <a:p>
              <a:pPr algn="ctr"/>
              <a:r>
                <a:rPr lang="en-US" sz="1350" b="1" dirty="0">
                  <a:solidFill>
                    <a:schemeClr val="bg1"/>
                  </a:solidFill>
                </a:rPr>
                <a:t>LEAD MAGNET </a:t>
              </a:r>
            </a:p>
            <a:p>
              <a:pPr algn="ctr"/>
              <a:r>
                <a:rPr lang="en-US" sz="1350" b="1" dirty="0">
                  <a:solidFill>
                    <a:schemeClr val="bg1"/>
                  </a:solidFill>
                </a:rPr>
                <a:t>LAUNCH</a:t>
              </a:r>
            </a:p>
          </p:txBody>
        </p:sp>
        <p:sp>
          <p:nvSpPr>
            <p:cNvPr id="53" name="TextBox 52">
              <a:extLst>
                <a:ext uri="{FF2B5EF4-FFF2-40B4-BE49-F238E27FC236}">
                  <a16:creationId xmlns:a16="http://schemas.microsoft.com/office/drawing/2014/main" id="{B2E5BDEC-D0D7-325F-6402-61D395C9752E}"/>
                </a:ext>
              </a:extLst>
            </p:cNvPr>
            <p:cNvSpPr txBox="1"/>
            <p:nvPr/>
          </p:nvSpPr>
          <p:spPr>
            <a:xfrm>
              <a:off x="4023095" y="2218917"/>
              <a:ext cx="1261115" cy="507831"/>
            </a:xfrm>
            <a:prstGeom prst="rect">
              <a:avLst/>
            </a:prstGeom>
            <a:noFill/>
          </p:spPr>
          <p:txBody>
            <a:bodyPr wrap="none" rtlCol="0">
              <a:spAutoFit/>
            </a:bodyPr>
            <a:lstStyle/>
            <a:p>
              <a:pPr algn="ctr"/>
              <a:r>
                <a:rPr lang="en-US" sz="1350" b="1" dirty="0"/>
                <a:t>DIGITAL ASSET </a:t>
              </a:r>
            </a:p>
            <a:p>
              <a:pPr algn="ctr"/>
              <a:r>
                <a:rPr lang="en-US" sz="1350" b="1" dirty="0"/>
                <a:t>CREATION</a:t>
              </a:r>
            </a:p>
          </p:txBody>
        </p:sp>
        <p:sp>
          <p:nvSpPr>
            <p:cNvPr id="54" name="TextBox 53">
              <a:extLst>
                <a:ext uri="{FF2B5EF4-FFF2-40B4-BE49-F238E27FC236}">
                  <a16:creationId xmlns:a16="http://schemas.microsoft.com/office/drawing/2014/main" id="{5244CFDF-6775-CEAD-BE6A-2D5E2D3286C6}"/>
                </a:ext>
              </a:extLst>
            </p:cNvPr>
            <p:cNvSpPr txBox="1"/>
            <p:nvPr/>
          </p:nvSpPr>
          <p:spPr>
            <a:xfrm>
              <a:off x="6564064" y="2122252"/>
              <a:ext cx="1215717" cy="507831"/>
            </a:xfrm>
            <a:prstGeom prst="rect">
              <a:avLst/>
            </a:prstGeom>
            <a:noFill/>
          </p:spPr>
          <p:txBody>
            <a:bodyPr wrap="none" rtlCol="0">
              <a:spAutoFit/>
            </a:bodyPr>
            <a:lstStyle/>
            <a:p>
              <a:pPr algn="ctr"/>
              <a:r>
                <a:rPr lang="en-US" sz="1350" b="1" dirty="0"/>
                <a:t>COMPLETE 50 </a:t>
              </a:r>
            </a:p>
            <a:p>
              <a:pPr algn="ctr"/>
              <a:r>
                <a:rPr lang="en-US" sz="1350" b="1" dirty="0"/>
                <a:t>Consultations</a:t>
              </a:r>
            </a:p>
          </p:txBody>
        </p:sp>
        <p:sp>
          <p:nvSpPr>
            <p:cNvPr id="55" name="TextBox 54">
              <a:extLst>
                <a:ext uri="{FF2B5EF4-FFF2-40B4-BE49-F238E27FC236}">
                  <a16:creationId xmlns:a16="http://schemas.microsoft.com/office/drawing/2014/main" id="{A14A90ED-062F-C045-A2F3-87793DB32EA1}"/>
                </a:ext>
              </a:extLst>
            </p:cNvPr>
            <p:cNvSpPr txBox="1"/>
            <p:nvPr/>
          </p:nvSpPr>
          <p:spPr>
            <a:xfrm rot="3600000">
              <a:off x="7722457" y="2752984"/>
              <a:ext cx="1266629" cy="507831"/>
            </a:xfrm>
            <a:prstGeom prst="rect">
              <a:avLst/>
            </a:prstGeom>
            <a:noFill/>
          </p:spPr>
          <p:txBody>
            <a:bodyPr wrap="none" rtlCol="0">
              <a:spAutoFit/>
            </a:bodyPr>
            <a:lstStyle/>
            <a:p>
              <a:pPr algn="ctr"/>
              <a:r>
                <a:rPr lang="en-US" sz="1350" b="1" dirty="0"/>
                <a:t>BUILD </a:t>
              </a:r>
            </a:p>
            <a:p>
              <a:pPr algn="ctr"/>
              <a:r>
                <a:rPr lang="en-US" sz="1350" b="1" dirty="0"/>
                <a:t>SOCIAL GROUP</a:t>
              </a:r>
            </a:p>
          </p:txBody>
        </p:sp>
        <p:sp>
          <p:nvSpPr>
            <p:cNvPr id="56" name="TextBox 55">
              <a:extLst>
                <a:ext uri="{FF2B5EF4-FFF2-40B4-BE49-F238E27FC236}">
                  <a16:creationId xmlns:a16="http://schemas.microsoft.com/office/drawing/2014/main" id="{C6029368-BB38-2474-88B8-D595913F05FA}"/>
                </a:ext>
              </a:extLst>
            </p:cNvPr>
            <p:cNvSpPr txBox="1"/>
            <p:nvPr/>
          </p:nvSpPr>
          <p:spPr>
            <a:xfrm rot="3600000">
              <a:off x="2862090" y="4236526"/>
              <a:ext cx="1257075" cy="300082"/>
            </a:xfrm>
            <a:prstGeom prst="rect">
              <a:avLst/>
            </a:prstGeom>
            <a:noFill/>
          </p:spPr>
          <p:txBody>
            <a:bodyPr wrap="none" rtlCol="0">
              <a:spAutoFit/>
            </a:bodyPr>
            <a:lstStyle/>
            <a:p>
              <a:pPr algn="ctr"/>
              <a:r>
                <a:rPr lang="en-US" sz="1350" b="1" dirty="0"/>
                <a:t>NICHE CLARITY</a:t>
              </a:r>
            </a:p>
          </p:txBody>
        </p:sp>
        <p:sp>
          <p:nvSpPr>
            <p:cNvPr id="57" name="TextBox 56">
              <a:extLst>
                <a:ext uri="{FF2B5EF4-FFF2-40B4-BE49-F238E27FC236}">
                  <a16:creationId xmlns:a16="http://schemas.microsoft.com/office/drawing/2014/main" id="{B1C26F08-0639-1F51-F94D-317EC35A60BF}"/>
                </a:ext>
              </a:extLst>
            </p:cNvPr>
            <p:cNvSpPr txBox="1"/>
            <p:nvPr/>
          </p:nvSpPr>
          <p:spPr>
            <a:xfrm rot="3600000">
              <a:off x="5392182" y="4236526"/>
              <a:ext cx="1263744" cy="300082"/>
            </a:xfrm>
            <a:prstGeom prst="rect">
              <a:avLst/>
            </a:prstGeom>
            <a:noFill/>
          </p:spPr>
          <p:txBody>
            <a:bodyPr wrap="none" rtlCol="0">
              <a:spAutoFit/>
            </a:bodyPr>
            <a:lstStyle/>
            <a:p>
              <a:pPr algn="ctr"/>
              <a:r>
                <a:rPr lang="en-US" sz="1350" b="1" dirty="0"/>
                <a:t>LAUNCH ASSET</a:t>
              </a:r>
            </a:p>
          </p:txBody>
        </p:sp>
        <p:sp>
          <p:nvSpPr>
            <p:cNvPr id="58" name="TextBox 57">
              <a:extLst>
                <a:ext uri="{FF2B5EF4-FFF2-40B4-BE49-F238E27FC236}">
                  <a16:creationId xmlns:a16="http://schemas.microsoft.com/office/drawing/2014/main" id="{99E60C1B-65E5-087A-A749-CBC9DFECDBDA}"/>
                </a:ext>
              </a:extLst>
            </p:cNvPr>
            <p:cNvSpPr txBox="1"/>
            <p:nvPr/>
          </p:nvSpPr>
          <p:spPr>
            <a:xfrm rot="3600000">
              <a:off x="5354912" y="2801394"/>
              <a:ext cx="934871" cy="507831"/>
            </a:xfrm>
            <a:prstGeom prst="rect">
              <a:avLst/>
            </a:prstGeom>
            <a:noFill/>
          </p:spPr>
          <p:txBody>
            <a:bodyPr wrap="none" rtlCol="0">
              <a:spAutoFit/>
            </a:bodyPr>
            <a:lstStyle/>
            <a:p>
              <a:pPr algn="ctr"/>
              <a:r>
                <a:rPr lang="en-US" sz="1350" b="1" dirty="0">
                  <a:solidFill>
                    <a:schemeClr val="bg1"/>
                  </a:solidFill>
                </a:rPr>
                <a:t>FUNNEL</a:t>
              </a:r>
            </a:p>
            <a:p>
              <a:pPr algn="ctr"/>
              <a:r>
                <a:rPr lang="en-US" sz="1350" b="1" dirty="0">
                  <a:solidFill>
                    <a:schemeClr val="bg1"/>
                  </a:solidFill>
                </a:rPr>
                <a:t> BUILDING</a:t>
              </a:r>
            </a:p>
          </p:txBody>
        </p:sp>
        <p:sp>
          <p:nvSpPr>
            <p:cNvPr id="59" name="TextBox 58">
              <a:extLst>
                <a:ext uri="{FF2B5EF4-FFF2-40B4-BE49-F238E27FC236}">
                  <a16:creationId xmlns:a16="http://schemas.microsoft.com/office/drawing/2014/main" id="{E216F0FC-5E32-A562-EFC9-4205A0E435CC}"/>
                </a:ext>
              </a:extLst>
            </p:cNvPr>
            <p:cNvSpPr txBox="1"/>
            <p:nvPr/>
          </p:nvSpPr>
          <p:spPr>
            <a:xfrm rot="18000000">
              <a:off x="2708694" y="2858766"/>
              <a:ext cx="1513620" cy="300082"/>
            </a:xfrm>
            <a:prstGeom prst="rect">
              <a:avLst/>
            </a:prstGeom>
            <a:noFill/>
          </p:spPr>
          <p:txBody>
            <a:bodyPr wrap="none" rtlCol="0">
              <a:spAutoFit/>
            </a:bodyPr>
            <a:lstStyle/>
            <a:p>
              <a:pPr algn="ctr"/>
              <a:r>
                <a:rPr lang="en-US" sz="1350" b="1" dirty="0"/>
                <a:t>RESULT PLANNING</a:t>
              </a:r>
            </a:p>
          </p:txBody>
        </p:sp>
        <p:sp>
          <p:nvSpPr>
            <p:cNvPr id="60" name="TextBox 59">
              <a:extLst>
                <a:ext uri="{FF2B5EF4-FFF2-40B4-BE49-F238E27FC236}">
                  <a16:creationId xmlns:a16="http://schemas.microsoft.com/office/drawing/2014/main" id="{D08B90DD-8BA3-AFE3-A8F2-0A0FB5898A46}"/>
                </a:ext>
              </a:extLst>
            </p:cNvPr>
            <p:cNvSpPr txBox="1"/>
            <p:nvPr/>
          </p:nvSpPr>
          <p:spPr>
            <a:xfrm rot="18000000">
              <a:off x="7674657" y="4230365"/>
              <a:ext cx="1328120" cy="300082"/>
            </a:xfrm>
            <a:prstGeom prst="rect">
              <a:avLst/>
            </a:prstGeom>
            <a:noFill/>
          </p:spPr>
          <p:txBody>
            <a:bodyPr wrap="none" rtlCol="0">
              <a:spAutoFit/>
            </a:bodyPr>
            <a:lstStyle/>
            <a:p>
              <a:pPr algn="ctr"/>
              <a:r>
                <a:rPr lang="en-US" sz="1350" b="1" dirty="0"/>
                <a:t>SETUP SYSTEMS</a:t>
              </a:r>
            </a:p>
          </p:txBody>
        </p:sp>
        <p:pic>
          <p:nvPicPr>
            <p:cNvPr id="61" name="Graphic 60" descr="Gears">
              <a:extLst>
                <a:ext uri="{FF2B5EF4-FFF2-40B4-BE49-F238E27FC236}">
                  <a16:creationId xmlns:a16="http://schemas.microsoft.com/office/drawing/2014/main" id="{856FF76A-1007-B22E-4EA4-C2388026041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825261" y="3361942"/>
              <a:ext cx="722642" cy="722642"/>
            </a:xfrm>
            <a:prstGeom prst="rect">
              <a:avLst/>
            </a:prstGeom>
          </p:spPr>
        </p:pic>
        <p:pic>
          <p:nvPicPr>
            <p:cNvPr id="62" name="Graphic 61" descr="Lights On">
              <a:extLst>
                <a:ext uri="{FF2B5EF4-FFF2-40B4-BE49-F238E27FC236}">
                  <a16:creationId xmlns:a16="http://schemas.microsoft.com/office/drawing/2014/main" id="{C4B58F10-B4EC-4397-CACF-822258F99F1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88689" y="3361942"/>
              <a:ext cx="722642" cy="722642"/>
            </a:xfrm>
            <a:prstGeom prst="rect">
              <a:avLst/>
            </a:prstGeom>
          </p:spPr>
        </p:pic>
      </p:grpSp>
      <p:sp>
        <p:nvSpPr>
          <p:cNvPr id="63" name="Rectangle: Rounded Corners 62">
            <a:extLst>
              <a:ext uri="{FF2B5EF4-FFF2-40B4-BE49-F238E27FC236}">
                <a16:creationId xmlns:a16="http://schemas.microsoft.com/office/drawing/2014/main" id="{995F1B94-3512-D59A-F443-7CB4B602BB2B}"/>
              </a:ext>
            </a:extLst>
          </p:cNvPr>
          <p:cNvSpPr/>
          <p:nvPr/>
        </p:nvSpPr>
        <p:spPr>
          <a:xfrm>
            <a:off x="6827518" y="5848441"/>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64" name="Rectangle: Rounded Corners 63">
            <a:extLst>
              <a:ext uri="{FF2B5EF4-FFF2-40B4-BE49-F238E27FC236}">
                <a16:creationId xmlns:a16="http://schemas.microsoft.com/office/drawing/2014/main" id="{1117FEF7-AE35-8575-9243-C0EBF2326995}"/>
              </a:ext>
            </a:extLst>
          </p:cNvPr>
          <p:cNvSpPr/>
          <p:nvPr/>
        </p:nvSpPr>
        <p:spPr>
          <a:xfrm>
            <a:off x="9320406" y="1563625"/>
            <a:ext cx="1673328" cy="4077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 90 DAYS</a:t>
            </a:r>
          </a:p>
        </p:txBody>
      </p:sp>
      <p:grpSp>
        <p:nvGrpSpPr>
          <p:cNvPr id="65" name="Group 64">
            <a:extLst>
              <a:ext uri="{FF2B5EF4-FFF2-40B4-BE49-F238E27FC236}">
                <a16:creationId xmlns:a16="http://schemas.microsoft.com/office/drawing/2014/main" id="{53F916B9-DBD7-062F-85FC-D498A73CE6CB}"/>
              </a:ext>
            </a:extLst>
          </p:cNvPr>
          <p:cNvGrpSpPr/>
          <p:nvPr/>
        </p:nvGrpSpPr>
        <p:grpSpPr>
          <a:xfrm>
            <a:off x="293739" y="2517836"/>
            <a:ext cx="5150479" cy="2729928"/>
            <a:chOff x="2044300" y="1423880"/>
            <a:chExt cx="9509020" cy="5040102"/>
          </a:xfrm>
        </p:grpSpPr>
        <p:sp>
          <p:nvSpPr>
            <p:cNvPr id="66" name="Rectangle: Rounded Corners 65">
              <a:extLst>
                <a:ext uri="{FF2B5EF4-FFF2-40B4-BE49-F238E27FC236}">
                  <a16:creationId xmlns:a16="http://schemas.microsoft.com/office/drawing/2014/main" id="{1197AE6B-2F1B-1D49-3702-4D41CEB6E734}"/>
                </a:ext>
              </a:extLst>
            </p:cNvPr>
            <p:cNvSpPr/>
            <p:nvPr/>
          </p:nvSpPr>
          <p:spPr>
            <a:xfrm>
              <a:off x="2074643" y="1423880"/>
              <a:ext cx="9478677" cy="504010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7" name="TextBox 66">
              <a:extLst>
                <a:ext uri="{FF2B5EF4-FFF2-40B4-BE49-F238E27FC236}">
                  <a16:creationId xmlns:a16="http://schemas.microsoft.com/office/drawing/2014/main" id="{B841384A-D649-D887-8985-CADD676C5210}"/>
                </a:ext>
              </a:extLst>
            </p:cNvPr>
            <p:cNvSpPr txBox="1"/>
            <p:nvPr/>
          </p:nvSpPr>
          <p:spPr>
            <a:xfrm>
              <a:off x="2115526" y="5346483"/>
              <a:ext cx="3689290" cy="681875"/>
            </a:xfrm>
            <a:prstGeom prst="rect">
              <a:avLst/>
            </a:prstGeom>
            <a:noFill/>
          </p:spPr>
          <p:txBody>
            <a:bodyPr wrap="square">
              <a:spAutoFit/>
            </a:bodyPr>
            <a:lstStyle/>
            <a:p>
              <a:r>
                <a:rPr lang="en-US" sz="900" b="1" dirty="0"/>
                <a:t>Motivation video : Eagles Flight</a:t>
              </a:r>
            </a:p>
            <a:p>
              <a:r>
                <a:rPr lang="en-US" sz="900" b="1" dirty="0"/>
                <a:t>Strangest Secret: EARL Nightingale </a:t>
              </a:r>
            </a:p>
          </p:txBody>
        </p:sp>
        <p:grpSp>
          <p:nvGrpSpPr>
            <p:cNvPr id="68" name="Group 67">
              <a:extLst>
                <a:ext uri="{FF2B5EF4-FFF2-40B4-BE49-F238E27FC236}">
                  <a16:creationId xmlns:a16="http://schemas.microsoft.com/office/drawing/2014/main" id="{89790E85-8378-86AA-CA2A-8234E5224418}"/>
                </a:ext>
              </a:extLst>
            </p:cNvPr>
            <p:cNvGrpSpPr/>
            <p:nvPr/>
          </p:nvGrpSpPr>
          <p:grpSpPr>
            <a:xfrm>
              <a:off x="2044300" y="1423880"/>
              <a:ext cx="8866613" cy="4808243"/>
              <a:chOff x="3078677" y="1423879"/>
              <a:chExt cx="8866613" cy="4808243"/>
            </a:xfrm>
          </p:grpSpPr>
          <p:graphicFrame>
            <p:nvGraphicFramePr>
              <p:cNvPr id="69" name="Diagram 68">
                <a:extLst>
                  <a:ext uri="{FF2B5EF4-FFF2-40B4-BE49-F238E27FC236}">
                    <a16:creationId xmlns:a16="http://schemas.microsoft.com/office/drawing/2014/main" id="{B4DD62A3-1BA7-A2B1-69BC-E6CACE82CB44}"/>
                  </a:ext>
                </a:extLst>
              </p:cNvPr>
              <p:cNvGraphicFramePr/>
              <p:nvPr/>
            </p:nvGraphicFramePr>
            <p:xfrm>
              <a:off x="4003829" y="1423879"/>
              <a:ext cx="5623765" cy="4808243"/>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70" name="TextBox 69">
                <a:extLst>
                  <a:ext uri="{FF2B5EF4-FFF2-40B4-BE49-F238E27FC236}">
                    <a16:creationId xmlns:a16="http://schemas.microsoft.com/office/drawing/2014/main" id="{1C7EFC61-8B61-8430-B0CC-C3AE091CC99F}"/>
                  </a:ext>
                </a:extLst>
              </p:cNvPr>
              <p:cNvSpPr txBox="1"/>
              <p:nvPr/>
            </p:nvSpPr>
            <p:spPr>
              <a:xfrm>
                <a:off x="9186417" y="3564378"/>
                <a:ext cx="2758873" cy="468790"/>
              </a:xfrm>
              <a:prstGeom prst="rect">
                <a:avLst/>
              </a:prstGeom>
              <a:noFill/>
            </p:spPr>
            <p:txBody>
              <a:bodyPr wrap="none" rtlCol="0">
                <a:spAutoFit/>
              </a:bodyPr>
              <a:lstStyle/>
              <a:p>
                <a:r>
                  <a:rPr lang="en-US" sz="1050" dirty="0">
                    <a:solidFill>
                      <a:schemeClr val="accent2"/>
                    </a:solidFill>
                  </a:rPr>
                  <a:t>PUSH &amp; PERSEVERANCE</a:t>
                </a:r>
              </a:p>
            </p:txBody>
          </p:sp>
          <p:sp>
            <p:nvSpPr>
              <p:cNvPr id="71" name="TextBox 70">
                <a:extLst>
                  <a:ext uri="{FF2B5EF4-FFF2-40B4-BE49-F238E27FC236}">
                    <a16:creationId xmlns:a16="http://schemas.microsoft.com/office/drawing/2014/main" id="{A0450429-2C79-EC51-67E6-6F7A48A322D2}"/>
                  </a:ext>
                </a:extLst>
              </p:cNvPr>
              <p:cNvSpPr txBox="1"/>
              <p:nvPr/>
            </p:nvSpPr>
            <p:spPr>
              <a:xfrm>
                <a:off x="7933106" y="1676238"/>
                <a:ext cx="1285027" cy="482995"/>
              </a:xfrm>
              <a:prstGeom prst="rect">
                <a:avLst/>
              </a:prstGeom>
              <a:noFill/>
            </p:spPr>
            <p:txBody>
              <a:bodyPr wrap="none" rtlCol="0">
                <a:spAutoFit/>
              </a:bodyPr>
              <a:lstStyle/>
              <a:p>
                <a:r>
                  <a:rPr lang="en-US" sz="1100" dirty="0">
                    <a:solidFill>
                      <a:schemeClr val="bg1">
                        <a:lumMod val="50000"/>
                      </a:schemeClr>
                    </a:solidFill>
                  </a:rPr>
                  <a:t>RETREAT</a:t>
                </a:r>
              </a:p>
            </p:txBody>
          </p:sp>
          <p:pic>
            <p:nvPicPr>
              <p:cNvPr id="72" name="Graphic 71" descr="Climbing with solid fill">
                <a:extLst>
                  <a:ext uri="{FF2B5EF4-FFF2-40B4-BE49-F238E27FC236}">
                    <a16:creationId xmlns:a16="http://schemas.microsoft.com/office/drawing/2014/main" id="{192A0AEF-2A83-4386-5909-17999CDBFE9B}"/>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5400000">
                <a:off x="8844701" y="3976393"/>
                <a:ext cx="582953" cy="582953"/>
              </a:xfrm>
              <a:prstGeom prst="rect">
                <a:avLst/>
              </a:prstGeom>
            </p:spPr>
          </p:pic>
          <p:pic>
            <p:nvPicPr>
              <p:cNvPr id="73" name="Graphic 72" descr="Climbing with solid fill">
                <a:extLst>
                  <a:ext uri="{FF2B5EF4-FFF2-40B4-BE49-F238E27FC236}">
                    <a16:creationId xmlns:a16="http://schemas.microsoft.com/office/drawing/2014/main" id="{300D4307-49B9-B725-7EF7-49608171738B}"/>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6079876">
                <a:off x="7769670" y="2063109"/>
                <a:ext cx="486681" cy="486681"/>
              </a:xfrm>
              <a:prstGeom prst="rect">
                <a:avLst/>
              </a:prstGeom>
            </p:spPr>
          </p:pic>
          <p:sp>
            <p:nvSpPr>
              <p:cNvPr id="74" name="TextBox 73">
                <a:extLst>
                  <a:ext uri="{FF2B5EF4-FFF2-40B4-BE49-F238E27FC236}">
                    <a16:creationId xmlns:a16="http://schemas.microsoft.com/office/drawing/2014/main" id="{568A399E-605E-3D70-CE70-A909B09D700F}"/>
                  </a:ext>
                </a:extLst>
              </p:cNvPr>
              <p:cNvSpPr txBox="1"/>
              <p:nvPr/>
            </p:nvSpPr>
            <p:spPr>
              <a:xfrm>
                <a:off x="3124046" y="3942089"/>
                <a:ext cx="2232076" cy="468790"/>
              </a:xfrm>
              <a:prstGeom prst="rect">
                <a:avLst/>
              </a:prstGeom>
              <a:noFill/>
            </p:spPr>
            <p:txBody>
              <a:bodyPr wrap="none" rtlCol="0">
                <a:spAutoFit/>
              </a:bodyPr>
              <a:lstStyle/>
              <a:p>
                <a:r>
                  <a:rPr lang="en-US" sz="800" dirty="0">
                    <a:solidFill>
                      <a:schemeClr val="accent2">
                        <a:lumMod val="75000"/>
                      </a:schemeClr>
                    </a:solidFill>
                  </a:rPr>
                  <a:t>MINDSET</a:t>
                </a:r>
                <a:r>
                  <a:rPr lang="en-US" sz="1050" dirty="0">
                    <a:solidFill>
                      <a:schemeClr val="accent2">
                        <a:lumMod val="75000"/>
                      </a:schemeClr>
                    </a:solidFill>
                  </a:rPr>
                  <a:t> &amp; MISSION</a:t>
                </a:r>
              </a:p>
            </p:txBody>
          </p:sp>
          <p:pic>
            <p:nvPicPr>
              <p:cNvPr id="75" name="Graphic 74" descr="Head with gears with solid fill">
                <a:extLst>
                  <a:ext uri="{FF2B5EF4-FFF2-40B4-BE49-F238E27FC236}">
                    <a16:creationId xmlns:a16="http://schemas.microsoft.com/office/drawing/2014/main" id="{C180F098-2631-4593-1E12-EDD58069A32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119563" y="4386904"/>
                <a:ext cx="914400" cy="914400"/>
              </a:xfrm>
              <a:prstGeom prst="rect">
                <a:avLst/>
              </a:prstGeom>
            </p:spPr>
          </p:pic>
          <p:pic>
            <p:nvPicPr>
              <p:cNvPr id="76" name="Graphic 75" descr="Broken Fire Hydrant with solid fill">
                <a:extLst>
                  <a:ext uri="{FF2B5EF4-FFF2-40B4-BE49-F238E27FC236}">
                    <a16:creationId xmlns:a16="http://schemas.microsoft.com/office/drawing/2014/main" id="{8D8D1444-017B-43BC-5B22-8088A98645F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221777" y="2482593"/>
                <a:ext cx="914400" cy="914400"/>
              </a:xfrm>
              <a:prstGeom prst="rect">
                <a:avLst/>
              </a:prstGeom>
            </p:spPr>
          </p:pic>
          <p:sp>
            <p:nvSpPr>
              <p:cNvPr id="77" name="TextBox 76">
                <a:extLst>
                  <a:ext uri="{FF2B5EF4-FFF2-40B4-BE49-F238E27FC236}">
                    <a16:creationId xmlns:a16="http://schemas.microsoft.com/office/drawing/2014/main" id="{E9CE8341-1961-0037-319C-4BBAD9970C4E}"/>
                  </a:ext>
                </a:extLst>
              </p:cNvPr>
              <p:cNvSpPr txBox="1"/>
              <p:nvPr/>
            </p:nvSpPr>
            <p:spPr>
              <a:xfrm>
                <a:off x="9021402" y="2741706"/>
                <a:ext cx="1628924" cy="511407"/>
              </a:xfrm>
              <a:prstGeom prst="rect">
                <a:avLst/>
              </a:prstGeom>
              <a:noFill/>
            </p:spPr>
            <p:txBody>
              <a:bodyPr wrap="none" rtlCol="0">
                <a:spAutoFit/>
              </a:bodyPr>
              <a:lstStyle/>
              <a:p>
                <a:r>
                  <a:rPr lang="en-US" sz="1200" dirty="0"/>
                  <a:t>OBSTACLES</a:t>
                </a:r>
              </a:p>
            </p:txBody>
          </p:sp>
          <p:cxnSp>
            <p:nvCxnSpPr>
              <p:cNvPr id="78" name="Connector: Elbow 77">
                <a:extLst>
                  <a:ext uri="{FF2B5EF4-FFF2-40B4-BE49-F238E27FC236}">
                    <a16:creationId xmlns:a16="http://schemas.microsoft.com/office/drawing/2014/main" id="{DB3E261E-BF26-494F-FE10-0A36C63A7926}"/>
                  </a:ext>
                </a:extLst>
              </p:cNvPr>
              <p:cNvCxnSpPr>
                <a:cxnSpLocks/>
                <a:endCxn id="71" idx="3"/>
              </p:cNvCxnSpPr>
              <p:nvPr/>
            </p:nvCxnSpPr>
            <p:spPr>
              <a:xfrm rot="10800000">
                <a:off x="9218133" y="1917735"/>
                <a:ext cx="1178817" cy="8342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EC3120A0-5C2A-9820-493C-DE850AFF7DFC}"/>
                  </a:ext>
                </a:extLst>
              </p:cNvPr>
              <p:cNvCxnSpPr>
                <a:cxnSpLocks/>
                <a:endCxn id="70" idx="3"/>
              </p:cNvCxnSpPr>
              <p:nvPr/>
            </p:nvCxnSpPr>
            <p:spPr>
              <a:xfrm>
                <a:off x="9351157" y="3201407"/>
                <a:ext cx="2594133" cy="597366"/>
              </a:xfrm>
              <a:prstGeom prst="bentConnector3">
                <a:avLst>
                  <a:gd name="adj1" fmla="val 116269"/>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07A3944-E2E6-8A09-E504-A8CBE3BA705C}"/>
                  </a:ext>
                </a:extLst>
              </p:cNvPr>
              <p:cNvSpPr txBox="1"/>
              <p:nvPr/>
            </p:nvSpPr>
            <p:spPr>
              <a:xfrm>
                <a:off x="3078677" y="5042791"/>
                <a:ext cx="3738475" cy="454583"/>
              </a:xfrm>
              <a:prstGeom prst="rect">
                <a:avLst/>
              </a:prstGeom>
              <a:noFill/>
            </p:spPr>
            <p:txBody>
              <a:bodyPr wrap="none" rtlCol="0">
                <a:spAutoFit/>
              </a:bodyPr>
              <a:lstStyle/>
              <a:p>
                <a:r>
                  <a:rPr lang="en-US" sz="1000" dirty="0">
                    <a:solidFill>
                      <a:schemeClr val="accent2">
                        <a:lumMod val="75000"/>
                      </a:schemeClr>
                    </a:solidFill>
                  </a:rPr>
                  <a:t>BOOKS &amp; THE COMPANY YOU KEEP</a:t>
                </a:r>
              </a:p>
            </p:txBody>
          </p:sp>
        </p:grpSp>
      </p:grpSp>
      <p:sp>
        <p:nvSpPr>
          <p:cNvPr id="83" name="TextBox 82">
            <a:extLst>
              <a:ext uri="{FF2B5EF4-FFF2-40B4-BE49-F238E27FC236}">
                <a16:creationId xmlns:a16="http://schemas.microsoft.com/office/drawing/2014/main" id="{5E398AED-0CFC-F8A8-0D96-4D4E12D2B56A}"/>
              </a:ext>
            </a:extLst>
          </p:cNvPr>
          <p:cNvSpPr txBox="1"/>
          <p:nvPr/>
        </p:nvSpPr>
        <p:spPr>
          <a:xfrm>
            <a:off x="1807941" y="5199145"/>
            <a:ext cx="2404184" cy="369332"/>
          </a:xfrm>
          <a:prstGeom prst="rect">
            <a:avLst/>
          </a:prstGeom>
          <a:noFill/>
        </p:spPr>
        <p:txBody>
          <a:bodyPr wrap="none" rtlCol="0">
            <a:spAutoFit/>
          </a:bodyPr>
          <a:lstStyle/>
          <a:p>
            <a:r>
              <a:rPr lang="en-US" dirty="0">
                <a:solidFill>
                  <a:schemeClr val="accent1"/>
                </a:solidFill>
              </a:rPr>
              <a:t>PERSEVERANCE WHEEL</a:t>
            </a:r>
          </a:p>
        </p:txBody>
      </p:sp>
      <p:sp>
        <p:nvSpPr>
          <p:cNvPr id="84" name="Rectangle: Rounded Corners 83">
            <a:extLst>
              <a:ext uri="{FF2B5EF4-FFF2-40B4-BE49-F238E27FC236}">
                <a16:creationId xmlns:a16="http://schemas.microsoft.com/office/drawing/2014/main" id="{E06FA647-CD4A-6AEF-EB33-69FA59C9A430}"/>
              </a:ext>
            </a:extLst>
          </p:cNvPr>
          <p:cNvSpPr/>
          <p:nvPr/>
        </p:nvSpPr>
        <p:spPr>
          <a:xfrm>
            <a:off x="5683134" y="1442848"/>
            <a:ext cx="6466301" cy="489339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95748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1_4</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a:xfrm>
            <a:off x="1448696" y="3602038"/>
            <a:ext cx="9448800" cy="1655762"/>
          </a:xfrm>
        </p:spPr>
        <p:txBody>
          <a:bodyPr/>
          <a:lstStyle/>
          <a:p>
            <a:r>
              <a:rPr lang="en-US" dirty="0"/>
              <a:t>DAY 4 – CHANGE &amp; CONTINUOUS IMPROVEMENT</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5135472"/>
            <a:ext cx="6309758" cy="923330"/>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WHAT IS CHANGE MANAGEMENT</a:t>
            </a:r>
          </a:p>
          <a:p>
            <a:pPr marL="285750" indent="-285750">
              <a:buFont typeface="Arial" panose="020B0604020202020204" pitchFamily="34" charset="0"/>
              <a:buChar char="•"/>
            </a:pPr>
            <a:r>
              <a:rPr lang="en-US" dirty="0">
                <a:solidFill>
                  <a:schemeClr val="accent2"/>
                </a:solidFill>
              </a:rPr>
              <a:t>EPIC MODEL &amp; RIOT METHODOLOGY</a:t>
            </a:r>
          </a:p>
          <a:p>
            <a:pPr marL="285750" indent="-285750">
              <a:buFont typeface="Arial" panose="020B0604020202020204" pitchFamily="34" charset="0"/>
              <a:buChar char="•"/>
            </a:pPr>
            <a:r>
              <a:rPr lang="en-US" dirty="0">
                <a:solidFill>
                  <a:schemeClr val="accent2"/>
                </a:solidFill>
              </a:rPr>
              <a:t>3M STRATEGY USING TIB | TOB | SOM</a:t>
            </a:r>
          </a:p>
        </p:txBody>
      </p:sp>
      <p:sp>
        <p:nvSpPr>
          <p:cNvPr id="6" name="TextBox 5">
            <a:extLst>
              <a:ext uri="{FF2B5EF4-FFF2-40B4-BE49-F238E27FC236}">
                <a16:creationId xmlns:a16="http://schemas.microsoft.com/office/drawing/2014/main" id="{50179C58-C176-699F-D113-6C2FDB94F915}"/>
              </a:ext>
            </a:extLst>
          </p:cNvPr>
          <p:cNvSpPr txBox="1"/>
          <p:nvPr/>
        </p:nvSpPr>
        <p:spPr>
          <a:xfrm>
            <a:off x="4168615" y="3277302"/>
            <a:ext cx="4008962"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spTree>
    <p:extLst>
      <p:ext uri="{BB962C8B-B14F-4D97-AF65-F5344CB8AC3E}">
        <p14:creationId xmlns:p14="http://schemas.microsoft.com/office/powerpoint/2010/main" val="365802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CHANGE MGMT THE MILLIONAIRE WAY</a:t>
            </a:r>
            <a:endParaRPr lang="en-US" sz="2000" dirty="0">
              <a:solidFill>
                <a:schemeClr val="accent4"/>
              </a:solidFill>
              <a:latin typeface="Arial" panose="020B0604020202020204" pitchFamily="34" charset="0"/>
              <a:cs typeface="Arial" panose="020B06040202020202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CHANGE MANAGEMENT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sp>
        <p:nvSpPr>
          <p:cNvPr id="15" name="TextBox 14">
            <a:extLst>
              <a:ext uri="{FF2B5EF4-FFF2-40B4-BE49-F238E27FC236}">
                <a16:creationId xmlns:a16="http://schemas.microsoft.com/office/drawing/2014/main" id="{448CAD2C-75E6-868E-526A-7CF85B6EAB1A}"/>
              </a:ext>
            </a:extLst>
          </p:cNvPr>
          <p:cNvSpPr txBox="1"/>
          <p:nvPr/>
        </p:nvSpPr>
        <p:spPr>
          <a:xfrm>
            <a:off x="887394" y="2366777"/>
            <a:ext cx="11304607" cy="646331"/>
          </a:xfrm>
          <a:prstGeom prst="rect">
            <a:avLst/>
          </a:prstGeom>
          <a:noFill/>
        </p:spPr>
        <p:txBody>
          <a:bodyPr wrap="square">
            <a:spAutoFit/>
          </a:bodyPr>
          <a:lstStyle/>
          <a:p>
            <a:r>
              <a:rPr lang="en-US" b="1" dirty="0">
                <a:solidFill>
                  <a:srgbClr val="202124"/>
                </a:solidFill>
                <a:latin typeface="arial" panose="020B0604020202020204" pitchFamily="34" charset="0"/>
              </a:rPr>
              <a:t>Transformational change </a:t>
            </a:r>
            <a:r>
              <a:rPr lang="en-US" dirty="0">
                <a:solidFill>
                  <a:srgbClr val="202124"/>
                </a:solidFill>
                <a:latin typeface="arial" panose="020B0604020202020204" pitchFamily="34" charset="0"/>
              </a:rPr>
              <a:t>doesn’t focus on a few discrete, well-defined shifts, but rather on a portfolio of initiatives, which are interdependent or intersecting to meet the larger strategic goal. </a:t>
            </a:r>
          </a:p>
        </p:txBody>
      </p:sp>
      <p:sp>
        <p:nvSpPr>
          <p:cNvPr id="17" name="TextBox 16">
            <a:extLst>
              <a:ext uri="{FF2B5EF4-FFF2-40B4-BE49-F238E27FC236}">
                <a16:creationId xmlns:a16="http://schemas.microsoft.com/office/drawing/2014/main" id="{D503286A-B58C-45CE-0479-EC5C0E6D4A9D}"/>
              </a:ext>
            </a:extLst>
          </p:cNvPr>
          <p:cNvSpPr txBox="1"/>
          <p:nvPr/>
        </p:nvSpPr>
        <p:spPr>
          <a:xfrm>
            <a:off x="870981" y="1617791"/>
            <a:ext cx="11140850" cy="646331"/>
          </a:xfrm>
          <a:prstGeom prst="rect">
            <a:avLst/>
          </a:prstGeom>
          <a:noFill/>
        </p:spPr>
        <p:txBody>
          <a:bodyPr wrap="square">
            <a:spAutoFit/>
          </a:bodyPr>
          <a:lstStyle/>
          <a:p>
            <a:r>
              <a:rPr lang="en-US" b="1" i="0" dirty="0">
                <a:solidFill>
                  <a:srgbClr val="202124"/>
                </a:solidFill>
                <a:effectLst/>
                <a:latin typeface="arial" panose="020B0604020202020204" pitchFamily="34" charset="0"/>
              </a:rPr>
              <a:t>Change management </a:t>
            </a:r>
            <a:r>
              <a:rPr lang="en-US" i="0" dirty="0">
                <a:solidFill>
                  <a:srgbClr val="202124"/>
                </a:solidFill>
                <a:effectLst/>
                <a:latin typeface="arial" panose="020B0604020202020204" pitchFamily="34" charset="0"/>
              </a:rPr>
              <a:t>is a systematic approach to dealing with the transition and </a:t>
            </a:r>
            <a:r>
              <a:rPr lang="en-US" dirty="0">
                <a:solidFill>
                  <a:srgbClr val="202124"/>
                </a:solidFill>
                <a:latin typeface="arial" panose="020B0604020202020204" pitchFamily="34" charset="0"/>
              </a:rPr>
              <a:t>discrete </a:t>
            </a:r>
            <a:r>
              <a:rPr lang="en-US" i="0" dirty="0">
                <a:solidFill>
                  <a:srgbClr val="202124"/>
                </a:solidFill>
                <a:effectLst/>
                <a:latin typeface="arial" panose="020B0604020202020204" pitchFamily="34" charset="0"/>
              </a:rPr>
              <a:t>changes to achieve short-term goals.</a:t>
            </a:r>
            <a:endParaRPr lang="en-US" dirty="0"/>
          </a:p>
        </p:txBody>
      </p:sp>
      <p:pic>
        <p:nvPicPr>
          <p:cNvPr id="3" name="Picture 2">
            <a:extLst>
              <a:ext uri="{FF2B5EF4-FFF2-40B4-BE49-F238E27FC236}">
                <a16:creationId xmlns:a16="http://schemas.microsoft.com/office/drawing/2014/main" id="{9611EB25-5754-6EEC-FE64-CE6616E7F78A}"/>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463962" y="3038806"/>
            <a:ext cx="4087906" cy="3490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804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6A2ED0EE-047B-0408-DB44-C1B70CA5A37E}"/>
              </a:ext>
            </a:extLst>
          </p:cNvPr>
          <p:cNvSpPr/>
          <p:nvPr/>
        </p:nvSpPr>
        <p:spPr>
          <a:xfrm>
            <a:off x="1344706" y="3124592"/>
            <a:ext cx="2861534" cy="1511954"/>
          </a:xfrm>
          <a:prstGeom prst="roundRect">
            <a:avLst/>
          </a:prstGeom>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CHANGE MGMT THE MILLIONAIRE WAY</a:t>
            </a:r>
            <a:endParaRPr lang="en-US" sz="2000" dirty="0">
              <a:solidFill>
                <a:schemeClr val="accent4"/>
              </a:solidFill>
              <a:latin typeface="Arial" panose="020B0604020202020204" pitchFamily="34" charset="0"/>
              <a:cs typeface="Arial" panose="020B06040202020202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CHANGE MANAGEMENT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sp>
        <p:nvSpPr>
          <p:cNvPr id="17" name="TextBox 16">
            <a:extLst>
              <a:ext uri="{FF2B5EF4-FFF2-40B4-BE49-F238E27FC236}">
                <a16:creationId xmlns:a16="http://schemas.microsoft.com/office/drawing/2014/main" id="{D503286A-B58C-45CE-0479-EC5C0E6D4A9D}"/>
              </a:ext>
            </a:extLst>
          </p:cNvPr>
          <p:cNvSpPr txBox="1"/>
          <p:nvPr/>
        </p:nvSpPr>
        <p:spPr>
          <a:xfrm>
            <a:off x="0" y="1617791"/>
            <a:ext cx="12192000" cy="369332"/>
          </a:xfrm>
          <a:prstGeom prst="rect">
            <a:avLst/>
          </a:prstGeom>
          <a:noFill/>
        </p:spPr>
        <p:txBody>
          <a:bodyPr wrap="square">
            <a:spAutoFit/>
          </a:bodyPr>
          <a:lstStyle/>
          <a:p>
            <a:pPr algn="ctr"/>
            <a:r>
              <a:rPr lang="en-US" b="1" i="0" dirty="0">
                <a:solidFill>
                  <a:srgbClr val="202124"/>
                </a:solidFill>
                <a:effectLst/>
                <a:latin typeface="arial" panose="020B0604020202020204" pitchFamily="34" charset="0"/>
              </a:rPr>
              <a:t>TRANSFORMATION USING EPIC FRAMEWORK  and applying RIOT Methodology</a:t>
            </a:r>
            <a:endParaRPr lang="en-US" dirty="0"/>
          </a:p>
        </p:txBody>
      </p:sp>
      <p:grpSp>
        <p:nvGrpSpPr>
          <p:cNvPr id="18" name="Group 17">
            <a:extLst>
              <a:ext uri="{FF2B5EF4-FFF2-40B4-BE49-F238E27FC236}">
                <a16:creationId xmlns:a16="http://schemas.microsoft.com/office/drawing/2014/main" id="{150C728C-158F-E405-DF7B-772C5387AD77}"/>
              </a:ext>
            </a:extLst>
          </p:cNvPr>
          <p:cNvGrpSpPr>
            <a:grpSpLocks/>
          </p:cNvGrpSpPr>
          <p:nvPr/>
        </p:nvGrpSpPr>
        <p:grpSpPr bwMode="auto">
          <a:xfrm>
            <a:off x="4450001" y="2329131"/>
            <a:ext cx="6716283" cy="3347360"/>
            <a:chOff x="-5671" y="-12192"/>
            <a:chExt cx="5256845" cy="2816352"/>
          </a:xfrm>
        </p:grpSpPr>
        <p:grpSp>
          <p:nvGrpSpPr>
            <p:cNvPr id="19" name="Group 18">
              <a:extLst>
                <a:ext uri="{FF2B5EF4-FFF2-40B4-BE49-F238E27FC236}">
                  <a16:creationId xmlns:a16="http://schemas.microsoft.com/office/drawing/2014/main" id="{F57514DE-F9E3-3A6F-45AC-643D5D0996ED}"/>
                </a:ext>
              </a:extLst>
            </p:cNvPr>
            <p:cNvGrpSpPr>
              <a:grpSpLocks/>
            </p:cNvGrpSpPr>
            <p:nvPr/>
          </p:nvGrpSpPr>
          <p:grpSpPr bwMode="auto">
            <a:xfrm>
              <a:off x="-5671" y="-12192"/>
              <a:ext cx="5256845" cy="2816352"/>
              <a:chOff x="-5671" y="-12192"/>
              <a:chExt cx="5256845" cy="2816352"/>
            </a:xfrm>
          </p:grpSpPr>
          <p:pic>
            <p:nvPicPr>
              <p:cNvPr id="25" name="Diagram 42">
                <a:extLst>
                  <a:ext uri="{FF2B5EF4-FFF2-40B4-BE49-F238E27FC236}">
                    <a16:creationId xmlns:a16="http://schemas.microsoft.com/office/drawing/2014/main" id="{8D0A9695-168A-B6C3-B4BB-C91560FD1415}"/>
                  </a:ext>
                </a:extLst>
              </p:cNvPr>
              <p:cNvPicPr>
                <a:picLocks noChangeArrowheads="1"/>
              </p:cNvPicPr>
              <p:nvPr/>
            </p:nvPicPr>
            <p:blipFill>
              <a:blip r:embed="rId2">
                <a:duotone>
                  <a:prstClr val="black"/>
                  <a:schemeClr val="accent1">
                    <a:tint val="45000"/>
                    <a:satMod val="400000"/>
                  </a:schemeClr>
                </a:duotone>
              </a:blip>
              <a:srcRect/>
              <a:stretch>
                <a:fillRect/>
              </a:stretch>
            </p:blipFill>
            <p:spPr bwMode="auto">
              <a:xfrm>
                <a:off x="-5671" y="-12192"/>
                <a:ext cx="5256845" cy="2816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25">
                <a:extLst>
                  <a:ext uri="{FF2B5EF4-FFF2-40B4-BE49-F238E27FC236}">
                    <a16:creationId xmlns:a16="http://schemas.microsoft.com/office/drawing/2014/main" id="{EFAF2B27-2C2F-3E8A-E6F9-0D990A46DCD3}"/>
                  </a:ext>
                </a:extLst>
              </p:cNvPr>
              <p:cNvSpPr>
                <a:spLocks noChangeArrowheads="1"/>
              </p:cNvSpPr>
              <p:nvPr/>
            </p:nvSpPr>
            <p:spPr bwMode="auto">
              <a:xfrm>
                <a:off x="0" y="0"/>
                <a:ext cx="5244631" cy="2799296"/>
              </a:xfrm>
              <a:prstGeom prst="rect">
                <a:avLst/>
              </a:prstGeom>
              <a:noFill/>
              <a:ln w="12700" algn="ctr">
                <a:solidFill>
                  <a:schemeClr val="accent1">
                    <a:lumMod val="50000"/>
                    <a:lumOff val="0"/>
                  </a:schemeClr>
                </a:solidFill>
                <a:miter lim="800000"/>
                <a:headEnd/>
                <a:tailEnd/>
              </a:ln>
            </p:spPr>
            <p:txBody>
              <a:bodyPr rot="0" vert="horz" wrap="square" lIns="91440" tIns="45720" rIns="91440" bIns="45720" anchor="ctr" anchorCtr="0" upright="1">
                <a:noAutofit/>
              </a:bodyPr>
              <a:lstStyle/>
              <a:p>
                <a:endParaRPr lang="en-US"/>
              </a:p>
            </p:txBody>
          </p:sp>
        </p:grpSp>
        <p:sp>
          <p:nvSpPr>
            <p:cNvPr id="20" name="Arrow: Right 19">
              <a:extLst>
                <a:ext uri="{FF2B5EF4-FFF2-40B4-BE49-F238E27FC236}">
                  <a16:creationId xmlns:a16="http://schemas.microsoft.com/office/drawing/2014/main" id="{0054A6F7-F4B5-0EBC-35F4-5CBAB7F474B4}"/>
                </a:ext>
              </a:extLst>
            </p:cNvPr>
            <p:cNvSpPr>
              <a:spLocks noChangeArrowheads="1"/>
            </p:cNvSpPr>
            <p:nvPr/>
          </p:nvSpPr>
          <p:spPr bwMode="auto">
            <a:xfrm>
              <a:off x="1174713"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23" name="Arrow: Right 22">
              <a:extLst>
                <a:ext uri="{FF2B5EF4-FFF2-40B4-BE49-F238E27FC236}">
                  <a16:creationId xmlns:a16="http://schemas.microsoft.com/office/drawing/2014/main" id="{EE2CF25E-63D9-4B85-9D79-202F199A4FA3}"/>
                </a:ext>
              </a:extLst>
            </p:cNvPr>
            <p:cNvSpPr>
              <a:spLocks noChangeArrowheads="1"/>
            </p:cNvSpPr>
            <p:nvPr/>
          </p:nvSpPr>
          <p:spPr bwMode="auto">
            <a:xfrm>
              <a:off x="2501826"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24" name="Arrow: Right 23">
              <a:extLst>
                <a:ext uri="{FF2B5EF4-FFF2-40B4-BE49-F238E27FC236}">
                  <a16:creationId xmlns:a16="http://schemas.microsoft.com/office/drawing/2014/main" id="{9FE6EA45-5DA0-53D3-36C4-17C3CF428BBD}"/>
                </a:ext>
              </a:extLst>
            </p:cNvPr>
            <p:cNvSpPr>
              <a:spLocks noChangeArrowheads="1"/>
            </p:cNvSpPr>
            <p:nvPr/>
          </p:nvSpPr>
          <p:spPr bwMode="auto">
            <a:xfrm>
              <a:off x="3873228" y="868401"/>
              <a:ext cx="239697" cy="182962"/>
            </a:xfrm>
            <a:prstGeom prst="rightArrow">
              <a:avLst>
                <a:gd name="adj1" fmla="val 50000"/>
                <a:gd name="adj2" fmla="val 50002"/>
              </a:avLst>
            </a:prstGeom>
            <a:solidFill>
              <a:schemeClr val="dk1">
                <a:lumMod val="100000"/>
                <a:lumOff val="0"/>
              </a:schemeClr>
            </a:solidFill>
            <a:ln w="12700" algn="ctr">
              <a:solidFill>
                <a:schemeClr val="dk1">
                  <a:lumMod val="50000"/>
                  <a:lumOff val="0"/>
                </a:schemeClr>
              </a:solidFill>
              <a:miter lim="800000"/>
              <a:headEnd/>
              <a:tailEnd/>
            </a:ln>
          </p:spPr>
          <p:txBody>
            <a:bodyPr rot="0" vert="horz" wrap="square" lIns="91440" tIns="45720" rIns="91440" bIns="45720" anchor="ctr" anchorCtr="0" upright="1">
              <a:noAutofit/>
            </a:bodyPr>
            <a:lstStyle/>
            <a:p>
              <a:endParaRPr lang="en-US"/>
            </a:p>
          </p:txBody>
        </p:sp>
      </p:grpSp>
      <p:sp>
        <p:nvSpPr>
          <p:cNvPr id="33" name="TextBox 32">
            <a:extLst>
              <a:ext uri="{FF2B5EF4-FFF2-40B4-BE49-F238E27FC236}">
                <a16:creationId xmlns:a16="http://schemas.microsoft.com/office/drawing/2014/main" id="{82FC30A8-4492-8084-0928-834557439672}"/>
              </a:ext>
            </a:extLst>
          </p:cNvPr>
          <p:cNvSpPr txBox="1"/>
          <p:nvPr/>
        </p:nvSpPr>
        <p:spPr>
          <a:xfrm>
            <a:off x="1430490" y="3252903"/>
            <a:ext cx="2721685" cy="1200329"/>
          </a:xfrm>
          <a:prstGeom prst="rect">
            <a:avLst/>
          </a:prstGeom>
          <a:noFill/>
        </p:spPr>
        <p:txBody>
          <a:bodyPr wrap="square" rtlCol="0">
            <a:spAutoFit/>
          </a:bodyPr>
          <a:lstStyle/>
          <a:p>
            <a:r>
              <a:rPr lang="en-US" b="1" dirty="0">
                <a:solidFill>
                  <a:schemeClr val="bg1"/>
                </a:solidFill>
              </a:rPr>
              <a:t>ORGANIZATION CHANGE </a:t>
            </a:r>
            <a:r>
              <a:rPr lang="en-US" dirty="0">
                <a:solidFill>
                  <a:schemeClr val="bg1"/>
                </a:solidFill>
              </a:rPr>
              <a:t>:</a:t>
            </a:r>
          </a:p>
          <a:p>
            <a:pPr marL="285750" indent="-285750">
              <a:buFont typeface="Arial" panose="020B0604020202020204" pitchFamily="34" charset="0"/>
              <a:buChar char="•"/>
            </a:pPr>
            <a:r>
              <a:rPr lang="en-US" dirty="0">
                <a:solidFill>
                  <a:schemeClr val="bg1"/>
                </a:solidFill>
              </a:rPr>
              <a:t>Human Change</a:t>
            </a:r>
          </a:p>
          <a:p>
            <a:pPr marL="285750" indent="-285750">
              <a:buFont typeface="Arial" panose="020B0604020202020204" pitchFamily="34" charset="0"/>
              <a:buChar char="•"/>
            </a:pPr>
            <a:r>
              <a:rPr lang="en-US" dirty="0">
                <a:solidFill>
                  <a:schemeClr val="bg1"/>
                </a:solidFill>
              </a:rPr>
              <a:t>Technology Change</a:t>
            </a:r>
          </a:p>
          <a:p>
            <a:pPr marL="742950" lvl="1" indent="-285750">
              <a:buFont typeface="Arial" panose="020B0604020202020204" pitchFamily="34" charset="0"/>
              <a:buChar char="•"/>
            </a:pPr>
            <a:r>
              <a:rPr lang="en-US" dirty="0">
                <a:solidFill>
                  <a:schemeClr val="bg1"/>
                </a:solidFill>
              </a:rPr>
              <a:t>E.g., Digitalization</a:t>
            </a:r>
          </a:p>
        </p:txBody>
      </p:sp>
    </p:spTree>
    <p:extLst>
      <p:ext uri="{BB962C8B-B14F-4D97-AF65-F5344CB8AC3E}">
        <p14:creationId xmlns:p14="http://schemas.microsoft.com/office/powerpoint/2010/main" val="203482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dirty="0">
                <a:solidFill>
                  <a:schemeClr val="accent4"/>
                </a:solidFill>
                <a:latin typeface="Arial" panose="020B0604020202020204" pitchFamily="34" charset="0"/>
                <a:cs typeface="Arial" panose="020B0604020202020204" pitchFamily="34" charset="0"/>
              </a:rPr>
              <a:t>CHANGE MGMT THE MILLIONAIRE WAY</a:t>
            </a:r>
            <a:endParaRPr lang="en-US" sz="2000" dirty="0">
              <a:solidFill>
                <a:schemeClr val="accent4"/>
              </a:solidFill>
              <a:latin typeface="Arial" panose="020B0604020202020204" pitchFamily="34" charset="0"/>
              <a:cs typeface="Arial" panose="020B06040202020202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TRANSFORMATION STRATEGY</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4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CHANGE | EPIC | RIOT | TIB | TOB | SOM</a:t>
            </a:r>
          </a:p>
        </p:txBody>
      </p:sp>
      <p:pic>
        <p:nvPicPr>
          <p:cNvPr id="31" name="Picture 30" descr="Diagram&#10;&#10;Description automatically generated">
            <a:extLst>
              <a:ext uri="{FF2B5EF4-FFF2-40B4-BE49-F238E27FC236}">
                <a16:creationId xmlns:a16="http://schemas.microsoft.com/office/drawing/2014/main" id="{6F9852DA-514F-84A0-4184-4D1F01C8CB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497" y="2061310"/>
            <a:ext cx="8078680" cy="425624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4A2496E-38AF-27DA-F921-0AF560168580}"/>
              </a:ext>
            </a:extLst>
          </p:cNvPr>
          <p:cNvSpPr txBox="1"/>
          <p:nvPr/>
        </p:nvSpPr>
        <p:spPr>
          <a:xfrm>
            <a:off x="0" y="1617791"/>
            <a:ext cx="12192000" cy="369332"/>
          </a:xfrm>
          <a:prstGeom prst="rect">
            <a:avLst/>
          </a:prstGeom>
          <a:noFill/>
        </p:spPr>
        <p:txBody>
          <a:bodyPr wrap="square">
            <a:spAutoFit/>
          </a:bodyPr>
          <a:lstStyle/>
          <a:p>
            <a:pPr algn="ctr"/>
            <a:r>
              <a:rPr lang="en-US" b="1" i="0" dirty="0">
                <a:solidFill>
                  <a:srgbClr val="202124"/>
                </a:solidFill>
                <a:effectLst/>
                <a:latin typeface="arial" panose="020B0604020202020204" pitchFamily="34" charset="0"/>
              </a:rPr>
              <a:t>TRANSFORMATION WITH 3M STRATEGY</a:t>
            </a:r>
            <a:endParaRPr lang="en-US" dirty="0"/>
          </a:p>
        </p:txBody>
      </p:sp>
    </p:spTree>
    <p:extLst>
      <p:ext uri="{BB962C8B-B14F-4D97-AF65-F5344CB8AC3E}">
        <p14:creationId xmlns:p14="http://schemas.microsoft.com/office/powerpoint/2010/main" val="1245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1_5</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a:xfrm>
            <a:off x="1448696" y="3602038"/>
            <a:ext cx="9448800" cy="1655762"/>
          </a:xfrm>
        </p:spPr>
        <p:txBody>
          <a:bodyPr/>
          <a:lstStyle/>
          <a:p>
            <a:r>
              <a:rPr lang="en-US" dirty="0"/>
              <a:t>DAY 5 – BUSINESS PLANNING BLUEPRINT</a:t>
            </a:r>
          </a:p>
        </p:txBody>
      </p:sp>
      <p:sp>
        <p:nvSpPr>
          <p:cNvPr id="5" name="TextBox 4">
            <a:extLst>
              <a:ext uri="{FF2B5EF4-FFF2-40B4-BE49-F238E27FC236}">
                <a16:creationId xmlns:a16="http://schemas.microsoft.com/office/drawing/2014/main" id="{213400AD-AA2A-238C-AE6C-58CDB4D2B574}"/>
              </a:ext>
            </a:extLst>
          </p:cNvPr>
          <p:cNvSpPr txBox="1"/>
          <p:nvPr/>
        </p:nvSpPr>
        <p:spPr>
          <a:xfrm>
            <a:off x="490537" y="5135472"/>
            <a:ext cx="6309758" cy="923330"/>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RESULT PLANNING OVERVIEW</a:t>
            </a:r>
          </a:p>
          <a:p>
            <a:pPr marL="285750" indent="-285750">
              <a:buFont typeface="Arial" panose="020B0604020202020204" pitchFamily="34" charset="0"/>
              <a:buChar char="•"/>
            </a:pPr>
            <a:r>
              <a:rPr lang="en-US" dirty="0">
                <a:solidFill>
                  <a:schemeClr val="accent2"/>
                </a:solidFill>
              </a:rPr>
              <a:t>BUSINESS PLAN TEMPLATE</a:t>
            </a:r>
          </a:p>
          <a:p>
            <a:pPr marL="285750" indent="-285750">
              <a:buFont typeface="Arial" panose="020B0604020202020204" pitchFamily="34" charset="0"/>
              <a:buChar char="•"/>
            </a:pPr>
            <a:r>
              <a:rPr lang="en-US" dirty="0">
                <a:solidFill>
                  <a:schemeClr val="accent2"/>
                </a:solidFill>
              </a:rPr>
              <a:t>BUSINESS PLAN CHALLENGE – 3 YR. Plan : PRACTICAL</a:t>
            </a:r>
          </a:p>
        </p:txBody>
      </p:sp>
      <p:sp>
        <p:nvSpPr>
          <p:cNvPr id="6" name="TextBox 5">
            <a:extLst>
              <a:ext uri="{FF2B5EF4-FFF2-40B4-BE49-F238E27FC236}">
                <a16:creationId xmlns:a16="http://schemas.microsoft.com/office/drawing/2014/main" id="{297934DE-F3E8-6F49-7C34-A4C271A5DBD5}"/>
              </a:ext>
            </a:extLst>
          </p:cNvPr>
          <p:cNvSpPr txBox="1"/>
          <p:nvPr/>
        </p:nvSpPr>
        <p:spPr>
          <a:xfrm>
            <a:off x="4344926" y="3271574"/>
            <a:ext cx="3813652"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Tree>
    <p:extLst>
      <p:ext uri="{BB962C8B-B14F-4D97-AF65-F5344CB8AC3E}">
        <p14:creationId xmlns:p14="http://schemas.microsoft.com/office/powerpoint/2010/main" val="40885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400110"/>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INTRODUCTION:	 </a:t>
            </a:r>
            <a:r>
              <a:rPr lang="en-US" sz="2000" dirty="0">
                <a:solidFill>
                  <a:schemeClr val="accent4"/>
                </a:solidFill>
                <a:latin typeface="Arial" panose="020B0604020202020204" pitchFamily="34" charset="0"/>
                <a:cs typeface="Arial" panose="020B0604020202020204" pitchFamily="34" charset="0"/>
              </a:rPr>
              <a:t>SUCCESS FORMULA</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0</a:t>
            </a:r>
            <a:endParaRPr lang="en-US" dirty="0"/>
          </a:p>
        </p:txBody>
      </p:sp>
      <p:sp>
        <p:nvSpPr>
          <p:cNvPr id="4" name="TextBox 3">
            <a:extLst>
              <a:ext uri="{FF2B5EF4-FFF2-40B4-BE49-F238E27FC236}">
                <a16:creationId xmlns:a16="http://schemas.microsoft.com/office/drawing/2014/main" id="{7517E86E-6CE0-EDA5-701D-482A8F420695}"/>
              </a:ext>
            </a:extLst>
          </p:cNvPr>
          <p:cNvSpPr txBox="1"/>
          <p:nvPr/>
        </p:nvSpPr>
        <p:spPr>
          <a:xfrm>
            <a:off x="3100224" y="1476872"/>
            <a:ext cx="5601907" cy="3432927"/>
          </a:xfrm>
          <a:prstGeom prst="rect">
            <a:avLst/>
          </a:prstGeom>
          <a:noFill/>
        </p:spPr>
        <p:txBody>
          <a:bodyPr wrap="square" rtlCol="0">
            <a:spAutoFit/>
          </a:bodyPr>
          <a:lstStyle/>
          <a:p>
            <a:pPr>
              <a:lnSpc>
                <a:spcPct val="250000"/>
              </a:lnSpc>
            </a:pPr>
            <a:r>
              <a:rPr lang="en-US" dirty="0">
                <a:latin typeface="Copperplate Gothic Bold" panose="020E0705020206020404" pitchFamily="34" charset="0"/>
              </a:rPr>
              <a:t>SUCCESS FORMULA :</a:t>
            </a:r>
          </a:p>
          <a:p>
            <a:pPr marL="342900" indent="-342900">
              <a:lnSpc>
                <a:spcPct val="250000"/>
              </a:lnSpc>
              <a:buFont typeface="+mj-lt"/>
              <a:buAutoNum type="arabicPeriod"/>
            </a:pPr>
            <a:r>
              <a:rPr lang="en-US" dirty="0">
                <a:latin typeface="Century Gothic" panose="020B0502020202020204" pitchFamily="34" charset="0"/>
              </a:rPr>
              <a:t>SOMETHING YOU HAVE	 </a:t>
            </a:r>
            <a:r>
              <a:rPr lang="en-US" b="1" dirty="0">
                <a:solidFill>
                  <a:schemeClr val="accent1"/>
                </a:solidFill>
                <a:latin typeface="Century Gothic" panose="020B0502020202020204" pitchFamily="34" charset="0"/>
              </a:rPr>
              <a:t>: PASSION</a:t>
            </a:r>
          </a:p>
          <a:p>
            <a:pPr marL="342900" indent="-342900">
              <a:lnSpc>
                <a:spcPct val="250000"/>
              </a:lnSpc>
              <a:buAutoNum type="arabicPeriod"/>
            </a:pPr>
            <a:r>
              <a:rPr lang="en-US" dirty="0">
                <a:latin typeface="Century Gothic" panose="020B0502020202020204" pitchFamily="34" charset="0"/>
              </a:rPr>
              <a:t>SOMETHING YOU KNOW 	</a:t>
            </a:r>
            <a:r>
              <a:rPr lang="en-US" b="1" dirty="0">
                <a:solidFill>
                  <a:schemeClr val="accent1"/>
                </a:solidFill>
                <a:latin typeface="Century Gothic" panose="020B0502020202020204" pitchFamily="34" charset="0"/>
              </a:rPr>
              <a:t>: SKILL</a:t>
            </a:r>
          </a:p>
          <a:p>
            <a:pPr marL="342900" indent="-342900">
              <a:lnSpc>
                <a:spcPct val="250000"/>
              </a:lnSpc>
              <a:buAutoNum type="arabicPeriod"/>
            </a:pPr>
            <a:r>
              <a:rPr lang="en-US" dirty="0">
                <a:latin typeface="Century Gothic" panose="020B0502020202020204" pitchFamily="34" charset="0"/>
              </a:rPr>
              <a:t>SOMETHING YOU CAN LEARN </a:t>
            </a:r>
            <a:r>
              <a:rPr lang="en-US" b="1" dirty="0">
                <a:solidFill>
                  <a:schemeClr val="accent1"/>
                </a:solidFill>
                <a:latin typeface="Century Gothic" panose="020B0502020202020204" pitchFamily="34" charset="0"/>
              </a:rPr>
              <a:t>: EDUCATION</a:t>
            </a:r>
          </a:p>
          <a:p>
            <a:pPr>
              <a:lnSpc>
                <a:spcPct val="250000"/>
              </a:lnSpc>
            </a:pPr>
            <a:r>
              <a:rPr lang="en-US" dirty="0">
                <a:latin typeface="Century Gothic" panose="020B0502020202020204" pitchFamily="34" charset="0"/>
              </a:rPr>
              <a:t>REST IS </a:t>
            </a:r>
            <a:r>
              <a:rPr lang="en-US" b="1" dirty="0">
                <a:solidFill>
                  <a:schemeClr val="accent1"/>
                </a:solidFill>
                <a:latin typeface="Century Gothic" panose="020B0502020202020204" pitchFamily="34" charset="0"/>
              </a:rPr>
              <a:t>EXPERIENCE</a:t>
            </a:r>
            <a:r>
              <a:rPr lang="en-US" dirty="0">
                <a:latin typeface="Century Gothic" panose="020B0502020202020204" pitchFamily="34" charset="0"/>
              </a:rPr>
              <a:t> &amp; </a:t>
            </a:r>
            <a:r>
              <a:rPr lang="en-US" b="1" dirty="0">
                <a:solidFill>
                  <a:schemeClr val="accent1"/>
                </a:solidFill>
                <a:latin typeface="Century Gothic" panose="020B0502020202020204" pitchFamily="34" charset="0"/>
              </a:rPr>
              <a:t>WORKING</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HARD</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SMARTLY</a:t>
            </a:r>
          </a:p>
        </p:txBody>
      </p:sp>
      <p:pic>
        <p:nvPicPr>
          <p:cNvPr id="5" name="Picture 4">
            <a:extLst>
              <a:ext uri="{FF2B5EF4-FFF2-40B4-BE49-F238E27FC236}">
                <a16:creationId xmlns:a16="http://schemas.microsoft.com/office/drawing/2014/main" id="{F87EABDF-2437-DD50-D887-E31D707A0E38}"/>
              </a:ext>
            </a:extLst>
          </p:cNvPr>
          <p:cNvPicPr>
            <a:picLocks noChangeAspect="1"/>
          </p:cNvPicPr>
          <p:nvPr/>
        </p:nvPicPr>
        <p:blipFill>
          <a:blip r:embed="rId2"/>
          <a:stretch>
            <a:fillRect/>
          </a:stretch>
        </p:blipFill>
        <p:spPr>
          <a:xfrm>
            <a:off x="2658167" y="2308138"/>
            <a:ext cx="6239746" cy="3077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2CB8F8EC-F108-830C-3EAC-A634AC396B3A}"/>
              </a:ext>
            </a:extLst>
          </p:cNvPr>
          <p:cNvSpPr txBox="1"/>
          <p:nvPr/>
        </p:nvSpPr>
        <p:spPr>
          <a:xfrm>
            <a:off x="108795" y="3102107"/>
            <a:ext cx="1698532" cy="1754326"/>
          </a:xfrm>
          <a:prstGeom prst="rect">
            <a:avLst/>
          </a:prstGeom>
          <a:noFill/>
        </p:spPr>
        <p:txBody>
          <a:bodyPr wrap="square">
            <a:spAutoFit/>
          </a:bodyPr>
          <a:lstStyle/>
          <a:p>
            <a:r>
              <a:rPr lang="en-US" sz="1800" b="1" i="0" u="none" strike="noStrike" dirty="0">
                <a:solidFill>
                  <a:srgbClr val="000000"/>
                </a:solidFill>
                <a:effectLst/>
                <a:latin typeface="Corbel" panose="020B0503020204020204" pitchFamily="34" charset="0"/>
              </a:rPr>
              <a:t>Passion Circle</a:t>
            </a:r>
            <a:r>
              <a:rPr lang="en-US" dirty="0"/>
              <a:t> </a:t>
            </a:r>
          </a:p>
          <a:p>
            <a:r>
              <a:rPr lang="en-US" sz="1800" b="0" i="0" u="none" strike="noStrike" dirty="0">
                <a:solidFill>
                  <a:srgbClr val="000000"/>
                </a:solidFill>
                <a:effectLst/>
                <a:latin typeface="Corbel" panose="020B0503020204020204" pitchFamily="34" charset="0"/>
              </a:rPr>
              <a:t>80% Passion + 10% clarity on growth or life to lead + 10% Experience</a:t>
            </a:r>
            <a:r>
              <a:rPr lang="en-US" dirty="0"/>
              <a:t> </a:t>
            </a:r>
          </a:p>
        </p:txBody>
      </p:sp>
    </p:spTree>
    <p:extLst>
      <p:ext uri="{BB962C8B-B14F-4D97-AF65-F5344CB8AC3E}">
        <p14:creationId xmlns:p14="http://schemas.microsoft.com/office/powerpoint/2010/main" val="28026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a:t>
            </a:r>
            <a:endParaRPr lang="en-US" sz="2000" dirty="0">
              <a:solidFill>
                <a:schemeClr val="accent4"/>
              </a:solidFill>
              <a:latin typeface="Arial" panose="020B0604020202020204" pitchFamily="34" charset="0"/>
              <a:cs typeface="Arial" panose="020B0604020202020204" pitchFamily="34" charset="0"/>
            </a:endParaRPr>
          </a:p>
          <a:p>
            <a:pPr algn="r"/>
            <a:endParaRPr lang="en-US" sz="1600" dirty="0">
              <a:solidFill>
                <a:schemeClr val="bg1">
                  <a:lumMod val="65000"/>
                </a:schemeClr>
              </a:solidFill>
              <a:latin typeface="Copperplate Gothic Bold" panose="020E0705020206020404" pitchFamily="34" charset="0"/>
            </a:endParaRPr>
          </a:p>
          <a:p>
            <a:pPr algn="r"/>
            <a:r>
              <a:rPr lang="en-US" sz="1600" dirty="0">
                <a:solidFill>
                  <a:schemeClr val="bg1">
                    <a:lumMod val="65000"/>
                  </a:schemeClr>
                </a:solidFill>
                <a:latin typeface="Copperplate Gothic Bold" panose="020E0705020206020404" pitchFamily="34" charset="0"/>
              </a:rPr>
              <a:t>BUSINESS PLANNING TEMPLATE</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23" name="Rectangle 22">
            <a:extLst>
              <a:ext uri="{FF2B5EF4-FFF2-40B4-BE49-F238E27FC236}">
                <a16:creationId xmlns:a16="http://schemas.microsoft.com/office/drawing/2014/main" id="{F41FAF9B-97A7-78A3-D6D6-6EEB96098345}"/>
              </a:ext>
            </a:extLst>
          </p:cNvPr>
          <p:cNvSpPr/>
          <p:nvPr/>
        </p:nvSpPr>
        <p:spPr>
          <a:xfrm>
            <a:off x="2659528" y="1775534"/>
            <a:ext cx="8348354" cy="39949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4BF0D2A-3BC0-5A08-93A1-6757D6D714CE}"/>
              </a:ext>
            </a:extLst>
          </p:cNvPr>
          <p:cNvSpPr/>
          <p:nvPr/>
        </p:nvSpPr>
        <p:spPr>
          <a:xfrm>
            <a:off x="2648357" y="2282090"/>
            <a:ext cx="8348354" cy="114891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79212BC-B705-279A-F24C-7A65042C01B2}"/>
              </a:ext>
            </a:extLst>
          </p:cNvPr>
          <p:cNvSpPr/>
          <p:nvPr/>
        </p:nvSpPr>
        <p:spPr>
          <a:xfrm>
            <a:off x="2648357" y="3497840"/>
            <a:ext cx="8348354" cy="60364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BF77C9-E7C6-BE2A-B066-5F575AB5C843}"/>
              </a:ext>
            </a:extLst>
          </p:cNvPr>
          <p:cNvSpPr/>
          <p:nvPr/>
        </p:nvSpPr>
        <p:spPr>
          <a:xfrm>
            <a:off x="2659528" y="4262799"/>
            <a:ext cx="8348354" cy="7797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9CA5A42-737D-C0D3-9683-C8DED24CF93C}"/>
              </a:ext>
            </a:extLst>
          </p:cNvPr>
          <p:cNvSpPr/>
          <p:nvPr/>
        </p:nvSpPr>
        <p:spPr>
          <a:xfrm>
            <a:off x="2659528" y="5203833"/>
            <a:ext cx="8348354" cy="54001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F0A78324-2427-BF05-7EAF-A95E05980876}"/>
              </a:ext>
            </a:extLst>
          </p:cNvPr>
          <p:cNvGraphicFramePr>
            <a:graphicFrameLocks noGrp="1"/>
          </p:cNvGraphicFramePr>
          <p:nvPr/>
        </p:nvGraphicFramePr>
        <p:xfrm>
          <a:off x="2659528" y="1340688"/>
          <a:ext cx="8348354" cy="5251980"/>
        </p:xfrm>
        <a:graphic>
          <a:graphicData uri="http://schemas.openxmlformats.org/drawingml/2006/table">
            <a:tbl>
              <a:tblPr firstRow="1" firstCol="1" bandRow="1">
                <a:tableStyleId>{5C22544A-7EE6-4342-B048-85BDC9FD1C3A}</a:tableStyleId>
              </a:tblPr>
              <a:tblGrid>
                <a:gridCol w="2481942">
                  <a:extLst>
                    <a:ext uri="{9D8B030D-6E8A-4147-A177-3AD203B41FA5}">
                      <a16:colId xmlns:a16="http://schemas.microsoft.com/office/drawing/2014/main" val="864045024"/>
                    </a:ext>
                  </a:extLst>
                </a:gridCol>
                <a:gridCol w="5866412">
                  <a:extLst>
                    <a:ext uri="{9D8B030D-6E8A-4147-A177-3AD203B41FA5}">
                      <a16:colId xmlns:a16="http://schemas.microsoft.com/office/drawing/2014/main" val="3470671192"/>
                    </a:ext>
                  </a:extLst>
                </a:gridCol>
              </a:tblGrid>
              <a:tr h="269316">
                <a:tc>
                  <a:txBody>
                    <a:bodyPr/>
                    <a:lstStyle/>
                    <a:p>
                      <a:pPr algn="ctr" fontAlgn="b"/>
                      <a:r>
                        <a:rPr lang="en-US" sz="1000" u="none" strike="noStrike" dirty="0">
                          <a:effectLst/>
                        </a:rPr>
                        <a:t> </a:t>
                      </a:r>
                      <a:r>
                        <a:rPr lang="en-US" sz="1800" u="none" strike="noStrike" dirty="0">
                          <a:solidFill>
                            <a:schemeClr val="bg1"/>
                          </a:solidFill>
                          <a:effectLst/>
                        </a:rPr>
                        <a:t>TOPIC</a:t>
                      </a:r>
                      <a:endParaRPr lang="en-US" sz="1000" b="1" i="0" u="none" strike="noStrike" dirty="0">
                        <a:solidFill>
                          <a:schemeClr val="bg1"/>
                        </a:solidFill>
                        <a:effectLst/>
                        <a:latin typeface="Corbel" panose="020B0503020204020204" pitchFamily="34" charset="0"/>
                      </a:endParaRPr>
                    </a:p>
                  </a:txBody>
                  <a:tcPr marL="0" marR="0" marT="0" marB="0" anchor="ctr">
                    <a:solidFill>
                      <a:schemeClr val="accent1">
                        <a:alpha val="52000"/>
                      </a:schemeClr>
                    </a:solidFill>
                  </a:tcPr>
                </a:tc>
                <a:tc>
                  <a:txBody>
                    <a:bodyPr/>
                    <a:lstStyle/>
                    <a:p>
                      <a:pPr algn="ctr" fontAlgn="b"/>
                      <a:r>
                        <a:rPr lang="en-US" sz="1800" b="1" i="0" u="none" strike="noStrike" dirty="0">
                          <a:solidFill>
                            <a:schemeClr val="bg1"/>
                          </a:solidFill>
                          <a:effectLst/>
                          <a:latin typeface="Corbel" panose="020B0503020204020204" pitchFamily="34" charset="0"/>
                        </a:rPr>
                        <a:t>DESCRIPTION</a:t>
                      </a:r>
                    </a:p>
                  </a:txBody>
                  <a:tcPr marL="0" marR="0" marT="0" marB="0" anchor="ctr">
                    <a:solidFill>
                      <a:schemeClr val="accent1">
                        <a:alpha val="52000"/>
                      </a:schemeClr>
                    </a:solidFill>
                  </a:tcPr>
                </a:tc>
                <a:extLst>
                  <a:ext uri="{0D108BD9-81ED-4DB2-BD59-A6C34878D82A}">
                    <a16:rowId xmlns:a16="http://schemas.microsoft.com/office/drawing/2014/main" val="1997264995"/>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ctr"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tint val="40000"/>
                        <a:alpha val="52000"/>
                      </a:schemeClr>
                    </a:solidFill>
                  </a:tcPr>
                </a:tc>
                <a:extLst>
                  <a:ext uri="{0D108BD9-81ED-4DB2-BD59-A6C34878D82A}">
                    <a16:rowId xmlns:a16="http://schemas.microsoft.com/office/drawing/2014/main" val="3005911483"/>
                  </a:ext>
                </a:extLst>
              </a:tr>
              <a:tr h="161590">
                <a:tc>
                  <a:txBody>
                    <a:bodyPr/>
                    <a:lstStyle/>
                    <a:p>
                      <a:pPr lvl="1" algn="l" fontAlgn="b"/>
                      <a:r>
                        <a:rPr lang="en-US" sz="1400" u="none" strike="noStrike" dirty="0">
                          <a:effectLst/>
                        </a:rPr>
                        <a:t>OVERVIEW</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lvl="0" algn="l" fontAlgn="b"/>
                      <a:endParaRPr lang="en-US" sz="1000" b="1" i="0" u="none" strike="noStrike" dirty="0">
                        <a:solidFill>
                          <a:srgbClr val="833C0C"/>
                        </a:solidFill>
                        <a:effectLst/>
                        <a:latin typeface="Corbel" panose="020B0503020204020204" pitchFamily="34" charset="0"/>
                      </a:endParaRPr>
                    </a:p>
                  </a:txBody>
                  <a:tcPr marL="0" marR="0" marT="0" marB="0" anchor="b">
                    <a:solidFill>
                      <a:schemeClr val="accent1">
                        <a:tint val="20000"/>
                        <a:alpha val="52000"/>
                      </a:schemeClr>
                    </a:solidFill>
                  </a:tcPr>
                </a:tc>
                <a:extLst>
                  <a:ext uri="{0D108BD9-81ED-4DB2-BD59-A6C34878D82A}">
                    <a16:rowId xmlns:a16="http://schemas.microsoft.com/office/drawing/2014/main" val="2076542296"/>
                  </a:ext>
                </a:extLst>
              </a:tr>
              <a:tr h="161590">
                <a:tc>
                  <a:txBody>
                    <a:bodyPr/>
                    <a:lstStyle/>
                    <a:p>
                      <a:pPr lvl="0" algn="ctr" fontAlgn="b"/>
                      <a:r>
                        <a:rPr lang="en-US" sz="900" u="none" strike="noStrike" dirty="0">
                          <a:effectLst/>
                        </a:rPr>
                        <a:t>( Digital Business Fundamentals )</a:t>
                      </a:r>
                      <a:endParaRPr lang="en-US" sz="9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effectLst/>
                        </a:rPr>
                        <a:t>•INTRODUCTION :  RISE WITH SOUL : BUSINESS OVERVIEW | RISE UP MODEL</a:t>
                      </a:r>
                      <a:endParaRPr lang="en-US" sz="1000" b="1" i="0" u="none" strike="noStrike" dirty="0">
                        <a:solidFill>
                          <a:srgbClr val="833C0C"/>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1638047062"/>
                  </a:ext>
                </a:extLst>
              </a:tr>
              <a:tr h="161590">
                <a:tc>
                  <a:txBody>
                    <a:bodyPr/>
                    <a:lstStyle/>
                    <a:p>
                      <a:pPr lvl="1" algn="l" fontAlgn="b"/>
                      <a:r>
                        <a:rPr lang="en-US" sz="1100" u="none" strike="noStrike">
                          <a:effectLst/>
                        </a:rPr>
                        <a:t> </a:t>
                      </a:r>
                      <a:endParaRPr lang="en-US" sz="11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Corbel" panose="020B0503020204020204" pitchFamily="34" charset="0"/>
                      </a:endParaRPr>
                    </a:p>
                  </a:txBody>
                  <a:tcPr marL="0" marR="0" marT="0" marB="0" anchor="b">
                    <a:solidFill>
                      <a:schemeClr val="accent1">
                        <a:tint val="20000"/>
                        <a:alpha val="52000"/>
                      </a:schemeClr>
                    </a:solidFill>
                  </a:tcPr>
                </a:tc>
                <a:extLst>
                  <a:ext uri="{0D108BD9-81ED-4DB2-BD59-A6C34878D82A}">
                    <a16:rowId xmlns:a16="http://schemas.microsoft.com/office/drawing/2014/main" val="1007841373"/>
                  </a:ext>
                </a:extLst>
              </a:tr>
              <a:tr h="161590">
                <a:tc>
                  <a:txBody>
                    <a:bodyPr/>
                    <a:lstStyle/>
                    <a:p>
                      <a:pPr lvl="1" algn="l" fontAlgn="b"/>
                      <a:r>
                        <a:rPr lang="en-US" sz="1400" u="none" strike="noStrike" dirty="0">
                          <a:effectLst/>
                        </a:rPr>
                        <a:t>STRATEGY</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•STRATEGIC PLANNING : |  TIB   | TOB | SOM</a:t>
                      </a:r>
                      <a:endParaRPr lang="en-US" sz="1000" b="1" i="0" u="none" strike="noStrike" dirty="0">
                        <a:solidFill>
                          <a:srgbClr val="833C0C"/>
                        </a:solidFill>
                        <a:effectLst/>
                        <a:latin typeface="Arial" panose="020B0604020202020204" pitchFamily="34" charset="0"/>
                      </a:endParaRPr>
                    </a:p>
                  </a:txBody>
                  <a:tcPr marL="142173" marR="0" marT="0" marB="0" anchor="ctr">
                    <a:solidFill>
                      <a:schemeClr val="accent1">
                        <a:tint val="40000"/>
                        <a:alpha val="52000"/>
                      </a:schemeClr>
                    </a:solidFill>
                  </a:tcPr>
                </a:tc>
                <a:extLst>
                  <a:ext uri="{0D108BD9-81ED-4DB2-BD59-A6C34878D82A}">
                    <a16:rowId xmlns:a16="http://schemas.microsoft.com/office/drawing/2014/main" val="100086741"/>
                  </a:ext>
                </a:extLst>
              </a:tr>
              <a:tr h="117207">
                <a:tc rowSpan="6">
                  <a:txBody>
                    <a:bodyPr/>
                    <a:lstStyle/>
                    <a:p>
                      <a:pPr lvl="0" algn="ctr" fontAlgn="b"/>
                      <a:r>
                        <a:rPr lang="en-US" sz="900" u="none" strike="noStrike" dirty="0">
                          <a:effectLst/>
                        </a:rPr>
                        <a:t>( Digital Business Strategy Fundamentals )</a:t>
                      </a:r>
                    </a:p>
                  </a:txBody>
                  <a:tcPr marL="0" marR="0" marT="0" marB="0" anchor="ctr">
                    <a:solidFill>
                      <a:schemeClr val="accent1">
                        <a:alpha val="52000"/>
                      </a:schemeClr>
                    </a:solidFill>
                  </a:tcPr>
                </a:tc>
                <a:tc>
                  <a:txBody>
                    <a:bodyPr/>
                    <a:lstStyle/>
                    <a:p>
                      <a:pPr algn="l" rtl="0" fontAlgn="ctr"/>
                      <a:r>
                        <a:rPr lang="en-US" sz="1000" u="none" strike="noStrike" dirty="0">
                          <a:effectLst/>
                        </a:rPr>
                        <a:t>•Vision | Mission | Purpose</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584818171"/>
                  </a:ext>
                </a:extLst>
              </a:tr>
              <a:tr h="161590">
                <a:tc vMerge="1">
                  <a:txBody>
                    <a:bodyPr/>
                    <a:lstStyle/>
                    <a:p>
                      <a:pPr lvl="1" algn="l" fontAlgn="b"/>
                      <a:r>
                        <a:rPr lang="en-US" sz="1100" u="none" strike="noStrike" dirty="0">
                          <a:effectLst/>
                        </a:rPr>
                        <a:t> </a:t>
                      </a:r>
                      <a:endParaRPr lang="en-US" sz="1100" b="1" i="0" u="none" strike="noStrike" dirty="0">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 •Digital Asset to be Productized ( service as a product )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3958475358"/>
                  </a:ext>
                </a:extLst>
              </a:tr>
              <a:tr h="161590">
                <a:tc vMerge="1">
                  <a:txBody>
                    <a:bodyPr/>
                    <a:lstStyle/>
                    <a:p>
                      <a:pPr lvl="1" algn="l" fontAlgn="b"/>
                      <a:r>
                        <a:rPr lang="en-US" sz="1100" u="none" strike="noStrike" dirty="0">
                          <a:effectLst/>
                        </a:rPr>
                        <a:t> </a:t>
                      </a:r>
                      <a:endParaRPr lang="en-US" sz="1100" b="1" i="0" u="none" strike="noStrike" dirty="0">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•Current State | Future State |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39095849"/>
                  </a:ext>
                </a:extLst>
              </a:tr>
              <a:tr h="161590">
                <a:tc vMerge="1">
                  <a:txBody>
                    <a:bodyPr/>
                    <a:lstStyle/>
                    <a:p>
                      <a:pPr lvl="1" algn="l" fontAlgn="b"/>
                      <a:r>
                        <a:rPr lang="en-US" sz="1100" u="none" strike="noStrike">
                          <a:effectLst/>
                        </a:rPr>
                        <a:t> </a:t>
                      </a:r>
                      <a:endParaRPr lang="en-US" sz="1100" b="1" i="0" u="none" strike="noStrike">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•Competitive Advantage : NICHE</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3707638570"/>
                  </a:ext>
                </a:extLst>
              </a:tr>
              <a:tr h="161590">
                <a:tc vMerge="1">
                  <a:txBody>
                    <a:bodyPr/>
                    <a:lstStyle/>
                    <a:p>
                      <a:pPr lvl="1" algn="l" fontAlgn="b"/>
                      <a:r>
                        <a:rPr lang="en-US" sz="1100" u="none" strike="noStrike">
                          <a:effectLst/>
                        </a:rPr>
                        <a:t> </a:t>
                      </a:r>
                      <a:endParaRPr lang="en-US" sz="1100" b="1" i="0" u="none" strike="noStrike">
                        <a:solidFill>
                          <a:srgbClr val="000000"/>
                        </a:solidFill>
                        <a:effectLst/>
                        <a:latin typeface="Corbel" panose="020B0503020204020204" pitchFamily="34" charset="0"/>
                      </a:endParaRPr>
                    </a:p>
                  </a:txBody>
                  <a:tcPr marL="0" marR="0" marT="0" marB="0" anchor="b"/>
                </a:tc>
                <a:tc>
                  <a:txBody>
                    <a:bodyPr/>
                    <a:lstStyle/>
                    <a:p>
                      <a:pPr algn="l" rtl="0" fontAlgn="ctr"/>
                      <a:r>
                        <a:rPr lang="en-US" sz="1000" u="none" strike="noStrike" dirty="0">
                          <a:effectLst/>
                        </a:rPr>
                        <a:t>•Road Map: 1 yr. : Curr State to Future State (3M Strategy)</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3131706334"/>
                  </a:ext>
                </a:extLst>
              </a:tr>
              <a:tr h="161590">
                <a:tc vMerge="1">
                  <a:txBody>
                    <a:bodyPr/>
                    <a:lstStyle/>
                    <a:p>
                      <a:pPr lvl="1" algn="l" fontAlgn="b"/>
                      <a:r>
                        <a:rPr lang="en-US" sz="1100" u="none" strike="noStrike" dirty="0">
                          <a:effectLst/>
                        </a:rPr>
                        <a:t> </a:t>
                      </a:r>
                      <a:endParaRPr lang="en-US" sz="1100" b="1"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orbel" panose="020B0503020204020204" pitchFamily="34" charset="0"/>
                      </a:endParaRPr>
                    </a:p>
                  </a:txBody>
                  <a:tcPr marL="0" marR="0" marT="0" marB="0" anchor="b">
                    <a:solidFill>
                      <a:schemeClr val="accent1">
                        <a:tint val="40000"/>
                        <a:alpha val="52000"/>
                      </a:schemeClr>
                    </a:solidFill>
                  </a:tcPr>
                </a:tc>
                <a:extLst>
                  <a:ext uri="{0D108BD9-81ED-4DB2-BD59-A6C34878D82A}">
                    <a16:rowId xmlns:a16="http://schemas.microsoft.com/office/drawing/2014/main" val="3961411289"/>
                  </a:ext>
                </a:extLst>
              </a:tr>
              <a:tr h="161590">
                <a:tc>
                  <a:txBody>
                    <a:bodyPr/>
                    <a:lstStyle/>
                    <a:p>
                      <a:pPr lvl="1" algn="l" fontAlgn="b"/>
                      <a:r>
                        <a:rPr lang="en-US" sz="1400" u="none" strike="noStrike" dirty="0">
                          <a:effectLst/>
                        </a:rPr>
                        <a:t>CUSTOMER EXPERIENCE</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•CUSTOMER ACQUISITION Overview</a:t>
                      </a:r>
                      <a:endParaRPr lang="en-US" sz="1000" b="1" i="0" u="none" strike="noStrike" dirty="0">
                        <a:solidFill>
                          <a:srgbClr val="833C0C"/>
                        </a:solidFill>
                        <a:effectLst/>
                        <a:latin typeface="Arial" panose="020B0604020202020204" pitchFamily="34" charset="0"/>
                      </a:endParaRPr>
                    </a:p>
                  </a:txBody>
                  <a:tcPr marL="142173" marR="0" marT="0" marB="0" anchor="ctr">
                    <a:solidFill>
                      <a:schemeClr val="accent1">
                        <a:tint val="20000"/>
                        <a:alpha val="52000"/>
                      </a:schemeClr>
                    </a:solidFill>
                  </a:tcPr>
                </a:tc>
                <a:extLst>
                  <a:ext uri="{0D108BD9-81ED-4DB2-BD59-A6C34878D82A}">
                    <a16:rowId xmlns:a16="http://schemas.microsoft.com/office/drawing/2014/main" val="2161847018"/>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•Customer Engagement &amp; Communication Strategy :  WEBINAR, FUNNEL - DIGITAL SYSTEM</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921699458"/>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•Customer Experience</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1701777375"/>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2533430688"/>
                  </a:ext>
                </a:extLst>
              </a:tr>
              <a:tr h="161590">
                <a:tc>
                  <a:txBody>
                    <a:bodyPr/>
                    <a:lstStyle/>
                    <a:p>
                      <a:pPr lvl="1" algn="l" fontAlgn="b"/>
                      <a:r>
                        <a:rPr lang="en-US" sz="1400" u="none" strike="noStrike" dirty="0">
                          <a:effectLst/>
                        </a:rPr>
                        <a:t>SALES GROWTH</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•SALEs Overview</a:t>
                      </a:r>
                      <a:endParaRPr lang="en-US" sz="1000" b="1" i="0" u="none" strike="noStrike">
                        <a:solidFill>
                          <a:srgbClr val="833C0C"/>
                        </a:solidFill>
                        <a:effectLst/>
                        <a:latin typeface="Arial" panose="020B0604020202020204" pitchFamily="34" charset="0"/>
                      </a:endParaRPr>
                    </a:p>
                  </a:txBody>
                  <a:tcPr marL="142173" marR="0" marT="0" marB="0" anchor="ctr">
                    <a:solidFill>
                      <a:schemeClr val="accent1">
                        <a:tint val="20000"/>
                        <a:alpha val="52000"/>
                      </a:schemeClr>
                    </a:solidFill>
                  </a:tcPr>
                </a:tc>
                <a:extLst>
                  <a:ext uri="{0D108BD9-81ED-4DB2-BD59-A6C34878D82A}">
                    <a16:rowId xmlns:a16="http://schemas.microsoft.com/office/drawing/2014/main" val="128184152"/>
                  </a:ext>
                </a:extLst>
              </a:tr>
              <a:tr h="161590">
                <a:tc>
                  <a:txBody>
                    <a:bodyPr/>
                    <a:lstStyle/>
                    <a:p>
                      <a:pPr lvl="1" algn="l" fontAlgn="b"/>
                      <a:r>
                        <a:rPr lang="en-US" sz="1200" u="none" strike="noStrike" dirty="0">
                          <a:effectLst/>
                        </a:rPr>
                        <a:t> </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•Revenue Goal</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4032829064"/>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•Growing Sales &lt; Lead Gen +Traffic + Plan &gt; : TOOLS : DIGITAL SYSTEM</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3202461466"/>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•Team Size  [ Tuckman model ]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2076979480"/>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Corbel" panose="020B0503020204020204" pitchFamily="34" charset="0"/>
                      </a:endParaRPr>
                    </a:p>
                  </a:txBody>
                  <a:tcPr marL="0" marR="0" marT="0" marB="0" anchor="b">
                    <a:solidFill>
                      <a:schemeClr val="accent1">
                        <a:tint val="20000"/>
                        <a:alpha val="52000"/>
                      </a:schemeClr>
                    </a:solidFill>
                  </a:tcPr>
                </a:tc>
                <a:extLst>
                  <a:ext uri="{0D108BD9-81ED-4DB2-BD59-A6C34878D82A}">
                    <a16:rowId xmlns:a16="http://schemas.microsoft.com/office/drawing/2014/main" val="2718897020"/>
                  </a:ext>
                </a:extLst>
              </a:tr>
              <a:tr h="161590">
                <a:tc>
                  <a:txBody>
                    <a:bodyPr/>
                    <a:lstStyle/>
                    <a:p>
                      <a:pPr lvl="1" algn="l" fontAlgn="b"/>
                      <a:r>
                        <a:rPr lang="en-US" sz="1400" u="none" strike="noStrike" dirty="0">
                          <a:effectLst/>
                        </a:rPr>
                        <a:t>OPERATION AUTOMATION</a:t>
                      </a:r>
                      <a:endParaRPr lang="en-US" sz="14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•OPERATION EFFICIENCY &amp; ORGANIZATION STRUCTURE</a:t>
                      </a:r>
                      <a:endParaRPr lang="en-US" sz="1000" b="1" i="0" u="none" strike="noStrike">
                        <a:solidFill>
                          <a:srgbClr val="833C0C"/>
                        </a:solidFill>
                        <a:effectLst/>
                        <a:latin typeface="Arial" panose="020B0604020202020204" pitchFamily="34" charset="0"/>
                      </a:endParaRPr>
                    </a:p>
                  </a:txBody>
                  <a:tcPr marL="142173" marR="0" marT="0" marB="0" anchor="ctr">
                    <a:solidFill>
                      <a:schemeClr val="accent1">
                        <a:tint val="40000"/>
                        <a:alpha val="52000"/>
                      </a:schemeClr>
                    </a:solidFill>
                  </a:tcPr>
                </a:tc>
                <a:extLst>
                  <a:ext uri="{0D108BD9-81ED-4DB2-BD59-A6C34878D82A}">
                    <a16:rowId xmlns:a16="http://schemas.microsoft.com/office/drawing/2014/main" val="247600128"/>
                  </a:ext>
                </a:extLst>
              </a:tr>
              <a:tr h="161590">
                <a:tc>
                  <a:txBody>
                    <a:bodyPr/>
                    <a:lstStyle/>
                    <a:p>
                      <a:pPr lvl="1" algn="l" fontAlgn="b"/>
                      <a:r>
                        <a:rPr lang="en-US" sz="1200" u="none" strike="noStrike" dirty="0">
                          <a:effectLst/>
                        </a:rPr>
                        <a:t> </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a:t>
                      </a:r>
                      <a:r>
                        <a:rPr lang="en-US" sz="900" u="none" strike="noStrike" dirty="0">
                          <a:effectLst/>
                        </a:rPr>
                        <a:t>Sales | HR | IT &amp; Admin | Legal | Finance &amp; Accounting  | Operations : Mfg., Delivery, Fulfilment, SCM</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217145771"/>
                  </a:ext>
                </a:extLst>
              </a:tr>
              <a:tr h="161590">
                <a:tc>
                  <a:txBody>
                    <a:bodyPr/>
                    <a:lstStyle/>
                    <a:p>
                      <a:pPr lvl="1" algn="l" fontAlgn="b"/>
                      <a:r>
                        <a:rPr lang="en-US" sz="1200" u="none" strike="noStrike">
                          <a:effectLst/>
                        </a:rPr>
                        <a:t> </a:t>
                      </a:r>
                      <a:endParaRPr lang="en-US" sz="12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4012321332"/>
                  </a:ext>
                </a:extLst>
              </a:tr>
              <a:tr h="161590">
                <a:tc>
                  <a:txBody>
                    <a:bodyPr/>
                    <a:lstStyle/>
                    <a:p>
                      <a:pPr lvl="1" algn="l" fontAlgn="b"/>
                      <a:r>
                        <a:rPr lang="en-US" sz="1400" u="none" strike="noStrike" dirty="0">
                          <a:effectLst/>
                        </a:rPr>
                        <a:t>GROWTH</a:t>
                      </a:r>
                      <a:r>
                        <a:rPr lang="en-US" sz="1200" u="none" strike="noStrike" dirty="0">
                          <a:effectLst/>
                        </a:rPr>
                        <a:t> @ Speed of Change</a:t>
                      </a:r>
                      <a:endParaRPr lang="en-US" sz="12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•EXPANSION:  </a:t>
                      </a:r>
                      <a:endParaRPr lang="en-US" sz="1000" b="1" i="0" u="none" strike="noStrike">
                        <a:solidFill>
                          <a:srgbClr val="833C0C"/>
                        </a:solidFill>
                        <a:effectLst/>
                        <a:latin typeface="Arial" panose="020B0604020202020204" pitchFamily="34" charset="0"/>
                      </a:endParaRPr>
                    </a:p>
                  </a:txBody>
                  <a:tcPr marL="142173" marR="0" marT="0" marB="0" anchor="ctr">
                    <a:solidFill>
                      <a:schemeClr val="accent1">
                        <a:tint val="20000"/>
                        <a:alpha val="52000"/>
                      </a:schemeClr>
                    </a:solidFill>
                  </a:tcPr>
                </a:tc>
                <a:extLst>
                  <a:ext uri="{0D108BD9-81ED-4DB2-BD59-A6C34878D82A}">
                    <a16:rowId xmlns:a16="http://schemas.microsoft.com/office/drawing/2014/main" val="3696327333"/>
                  </a:ext>
                </a:extLst>
              </a:tr>
              <a:tr h="148124">
                <a:tc>
                  <a:txBody>
                    <a:bodyPr/>
                    <a:lstStyle/>
                    <a:p>
                      <a:pPr algn="l" fontAlgn="b"/>
                      <a:r>
                        <a:rPr lang="en-US" sz="1000" u="none" strike="noStrike" dirty="0">
                          <a:effectLst/>
                        </a:rPr>
                        <a:t> </a:t>
                      </a:r>
                      <a:endParaRPr lang="en-US" sz="1000" b="1" i="0" u="none" strike="noStrike" dirty="0">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•INORG :  JV | Partnerships | M&amp;A</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836361158"/>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•ORG : Franchising | Verticalisation | Niche | Mkt Penetration</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1515694241"/>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r>
                        <a:rPr lang="en-US" sz="1000" u="none" strike="noStrike">
                          <a:effectLst/>
                        </a:rPr>
                        <a:t>•DIVERSIFICATION: Secondary Prod | Tertiatry Products | Backward Integration</a:t>
                      </a:r>
                      <a:endParaRPr lang="en-US" sz="1000" b="0" i="0" u="none" strike="noStrike">
                        <a:solidFill>
                          <a:srgbClr val="000000"/>
                        </a:solidFill>
                        <a:effectLst/>
                        <a:latin typeface="Arial" panose="020B0604020202020204" pitchFamily="34" charset="0"/>
                      </a:endParaRPr>
                    </a:p>
                  </a:txBody>
                  <a:tcPr marL="379129" marR="0" marT="0" marB="0" anchor="ctr">
                    <a:solidFill>
                      <a:schemeClr val="accent1">
                        <a:tint val="40000"/>
                        <a:alpha val="52000"/>
                      </a:schemeClr>
                    </a:solidFill>
                  </a:tcPr>
                </a:tc>
                <a:extLst>
                  <a:ext uri="{0D108BD9-81ED-4DB2-BD59-A6C34878D82A}">
                    <a16:rowId xmlns:a16="http://schemas.microsoft.com/office/drawing/2014/main" val="113980045"/>
                  </a:ext>
                </a:extLst>
              </a:tr>
              <a:tr h="148124">
                <a:tc>
                  <a:txBody>
                    <a:bodyPr/>
                    <a:lstStyle/>
                    <a:p>
                      <a:pPr algn="l" fontAlgn="b"/>
                      <a:r>
                        <a:rPr lang="en-US" sz="1000" u="none" strike="noStrike">
                          <a:effectLst/>
                        </a:rPr>
                        <a:t> </a:t>
                      </a:r>
                      <a:endParaRPr lang="en-US" sz="1000" b="1" i="0" u="none" strike="noStrike">
                        <a:solidFill>
                          <a:srgbClr val="000000"/>
                        </a:solidFill>
                        <a:effectLst/>
                        <a:latin typeface="Corbel" panose="020B0503020204020204" pitchFamily="34" charset="0"/>
                      </a:endParaRPr>
                    </a:p>
                  </a:txBody>
                  <a:tcPr marL="0" marR="0" marT="0" marB="0" anchor="b">
                    <a:solidFill>
                      <a:schemeClr val="accent1">
                        <a:alpha val="52000"/>
                      </a:schemeClr>
                    </a:solidFill>
                  </a:tcPr>
                </a:tc>
                <a:tc>
                  <a:txBody>
                    <a:bodyPr/>
                    <a:lstStyle/>
                    <a:p>
                      <a:pPr algn="l" rtl="0" fontAlgn="ctr"/>
                      <a:endParaRPr lang="en-US" sz="1000" b="0" i="0" u="none" strike="noStrike" dirty="0">
                        <a:solidFill>
                          <a:srgbClr val="000000"/>
                        </a:solidFill>
                        <a:effectLst/>
                        <a:latin typeface="Arial" panose="020B0604020202020204" pitchFamily="34" charset="0"/>
                      </a:endParaRPr>
                    </a:p>
                  </a:txBody>
                  <a:tcPr marL="379129" marR="0" marT="0" marB="0" anchor="ctr">
                    <a:solidFill>
                      <a:schemeClr val="accent1">
                        <a:tint val="20000"/>
                        <a:alpha val="52000"/>
                      </a:schemeClr>
                    </a:solidFill>
                  </a:tcPr>
                </a:tc>
                <a:extLst>
                  <a:ext uri="{0D108BD9-81ED-4DB2-BD59-A6C34878D82A}">
                    <a16:rowId xmlns:a16="http://schemas.microsoft.com/office/drawing/2014/main" val="1932525993"/>
                  </a:ext>
                </a:extLst>
              </a:tr>
            </a:tbl>
          </a:graphicData>
        </a:graphic>
      </p:graphicFrame>
    </p:spTree>
    <p:extLst>
      <p:ext uri="{BB962C8B-B14F-4D97-AF65-F5344CB8AC3E}">
        <p14:creationId xmlns:p14="http://schemas.microsoft.com/office/powerpoint/2010/main" val="195016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 </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21" name="TextBox 20">
            <a:extLst>
              <a:ext uri="{FF2B5EF4-FFF2-40B4-BE49-F238E27FC236}">
                <a16:creationId xmlns:a16="http://schemas.microsoft.com/office/drawing/2014/main" id="{AB43EB7C-059C-CEEB-FE50-36202656E0AD}"/>
              </a:ext>
            </a:extLst>
          </p:cNvPr>
          <p:cNvSpPr txBox="1"/>
          <p:nvPr/>
        </p:nvSpPr>
        <p:spPr>
          <a:xfrm>
            <a:off x="875980" y="1707870"/>
            <a:ext cx="5489309" cy="2092881"/>
          </a:xfrm>
          <a:prstGeom prst="rect">
            <a:avLst/>
          </a:prstGeom>
          <a:noFill/>
        </p:spPr>
        <p:txBody>
          <a:bodyPr wrap="square">
            <a:spAutoFit/>
          </a:bodyPr>
          <a:lstStyle/>
          <a:p>
            <a:pPr algn="l"/>
            <a:r>
              <a:rPr lang="en-US" b="1" i="0" dirty="0">
                <a:solidFill>
                  <a:schemeClr val="accent1"/>
                </a:solidFill>
                <a:effectLst/>
                <a:latin typeface="ui-sans-serif"/>
              </a:rPr>
              <a:t>HOW YOUR NICHE &amp; MICRO NICHE HELPS IN SUCCESS</a:t>
            </a:r>
            <a:r>
              <a:rPr lang="en-US" sz="1600" b="1" i="0" dirty="0">
                <a:effectLst/>
                <a:latin typeface="ui-sans-serif"/>
              </a:rPr>
              <a:t>:</a:t>
            </a:r>
          </a:p>
          <a:p>
            <a:pPr marL="342900" indent="-342900" algn="l">
              <a:buAutoNum type="arabicPeriod"/>
            </a:pPr>
            <a:r>
              <a:rPr lang="en-US" sz="1600" i="0" dirty="0">
                <a:effectLst/>
              </a:rPr>
              <a:t>Establish a value proposition</a:t>
            </a:r>
          </a:p>
          <a:p>
            <a:pPr marL="342900" indent="-342900">
              <a:buFontTx/>
              <a:buAutoNum type="arabicPeriod"/>
            </a:pPr>
            <a:r>
              <a:rPr lang="en-US" sz="1600" i="0" dirty="0">
                <a:effectLst/>
              </a:rPr>
              <a:t>Identify your ideal customer</a:t>
            </a:r>
          </a:p>
          <a:p>
            <a:pPr marL="342900" indent="-342900">
              <a:buFontTx/>
              <a:buAutoNum type="arabicPeriod"/>
            </a:pPr>
            <a:r>
              <a:rPr lang="en-US" sz="1600" i="0" dirty="0">
                <a:effectLst/>
              </a:rPr>
              <a:t>Define your key indicators</a:t>
            </a:r>
          </a:p>
          <a:p>
            <a:pPr marL="342900" indent="-342900">
              <a:buFontTx/>
              <a:buAutoNum type="arabicPeriod"/>
            </a:pPr>
            <a:r>
              <a:rPr lang="en-US" sz="1600" i="0" dirty="0">
                <a:effectLst/>
              </a:rPr>
              <a:t>Verify your revenue streams</a:t>
            </a:r>
          </a:p>
          <a:p>
            <a:pPr marL="342900" indent="-342900">
              <a:buFontTx/>
              <a:buAutoNum type="arabicPeriod"/>
            </a:pPr>
            <a:r>
              <a:rPr lang="en-US" sz="1600" i="0" dirty="0">
                <a:effectLst/>
              </a:rPr>
              <a:t>Look to your competition</a:t>
            </a:r>
          </a:p>
          <a:p>
            <a:pPr marL="342900" indent="-342900">
              <a:buFontTx/>
              <a:buAutoNum type="arabicPeriod"/>
            </a:pPr>
            <a:r>
              <a:rPr lang="en-US" sz="1600" i="0" dirty="0">
                <a:effectLst/>
              </a:rPr>
              <a:t>Focus on your strengths</a:t>
            </a:r>
          </a:p>
          <a:p>
            <a:pPr marL="342900" indent="-342900">
              <a:buFontTx/>
              <a:buAutoNum type="arabicPeriod"/>
            </a:pPr>
            <a:r>
              <a:rPr lang="en-US" sz="1600" i="0" dirty="0">
                <a:effectLst/>
              </a:rPr>
              <a:t>Invest in Education &amp; talent</a:t>
            </a:r>
          </a:p>
        </p:txBody>
      </p:sp>
      <p:sp>
        <p:nvSpPr>
          <p:cNvPr id="15" name="TextBox 14">
            <a:extLst>
              <a:ext uri="{FF2B5EF4-FFF2-40B4-BE49-F238E27FC236}">
                <a16:creationId xmlns:a16="http://schemas.microsoft.com/office/drawing/2014/main" id="{E39C6AB8-99D1-AC80-8870-709E988C0979}"/>
              </a:ext>
            </a:extLst>
          </p:cNvPr>
          <p:cNvSpPr txBox="1"/>
          <p:nvPr/>
        </p:nvSpPr>
        <p:spPr>
          <a:xfrm>
            <a:off x="6645024" y="1670698"/>
            <a:ext cx="5546976" cy="3323987"/>
          </a:xfrm>
          <a:prstGeom prst="rect">
            <a:avLst/>
          </a:prstGeom>
          <a:noFill/>
        </p:spPr>
        <p:txBody>
          <a:bodyPr wrap="square">
            <a:spAutoFit/>
          </a:bodyPr>
          <a:lstStyle/>
          <a:p>
            <a:r>
              <a:rPr lang="en-US" b="1" i="0" dirty="0">
                <a:solidFill>
                  <a:schemeClr val="accent1"/>
                </a:solidFill>
                <a:effectLst/>
                <a:latin typeface="ui-sans-serif"/>
              </a:rPr>
              <a:t># 5 Mistakes Successful Entrepreneurs Don't Make Twice</a:t>
            </a:r>
          </a:p>
          <a:p>
            <a:pPr marL="342900" indent="-342900">
              <a:buFont typeface="+mj-lt"/>
              <a:buAutoNum type="arabicPeriod"/>
            </a:pPr>
            <a:r>
              <a:rPr lang="en-US" sz="1600" dirty="0"/>
              <a:t>Hesitate to raise their prices</a:t>
            </a:r>
          </a:p>
          <a:p>
            <a:pPr marL="342900" indent="-342900">
              <a:buFont typeface="+mj-lt"/>
              <a:buAutoNum type="arabicPeriod"/>
            </a:pPr>
            <a:r>
              <a:rPr lang="en-US" sz="1600" dirty="0"/>
              <a:t>Blindly following popular accepted advice</a:t>
            </a:r>
          </a:p>
          <a:p>
            <a:pPr marL="342900" indent="-342900">
              <a:buFont typeface="+mj-lt"/>
              <a:buAutoNum type="arabicPeriod"/>
            </a:pPr>
            <a:r>
              <a:rPr lang="en-US" sz="1600" dirty="0"/>
              <a:t>Give away their expertise for free</a:t>
            </a:r>
          </a:p>
          <a:p>
            <a:pPr marL="342900" indent="-342900">
              <a:buFont typeface="+mj-lt"/>
              <a:buAutoNum type="arabicPeriod"/>
            </a:pPr>
            <a:r>
              <a:rPr lang="en-US" sz="1600" dirty="0"/>
              <a:t>Lose Focus</a:t>
            </a:r>
          </a:p>
          <a:p>
            <a:pPr marL="342900" indent="-342900">
              <a:buFont typeface="+mj-lt"/>
              <a:buAutoNum type="arabicPeriod"/>
            </a:pPr>
            <a:r>
              <a:rPr lang="en-US" sz="1600" dirty="0"/>
              <a:t>Give credence to the detractors</a:t>
            </a:r>
          </a:p>
          <a:p>
            <a:pPr marL="800100" lvl="1" indent="-342900">
              <a:buFont typeface="Arial" panose="020B0604020202020204" pitchFamily="34" charset="0"/>
              <a:buChar char="•"/>
            </a:pPr>
            <a:r>
              <a:rPr lang="en-US" sz="1600" i="0" dirty="0">
                <a:solidFill>
                  <a:srgbClr val="374151"/>
                </a:solidFill>
                <a:effectLst/>
              </a:rPr>
              <a:t>Detractors -  negativity will affect you and how you see what you’re building. Realize what happened to them doesn’t have to happen to you, and what they say has no bearing on your success. Ignore the detractors and choose to spend your energy on those whom you serve. You're not doing what you do for them, you're doing this to help and serve your customers. </a:t>
            </a:r>
            <a:endParaRPr lang="en-US" sz="1600" dirty="0"/>
          </a:p>
        </p:txBody>
      </p:sp>
      <p:pic>
        <p:nvPicPr>
          <p:cNvPr id="17" name="Picture 16">
            <a:extLst>
              <a:ext uri="{FF2B5EF4-FFF2-40B4-BE49-F238E27FC236}">
                <a16:creationId xmlns:a16="http://schemas.microsoft.com/office/drawing/2014/main" id="{3CA9F0A2-A37F-86A9-A485-373D050D7A4E}"/>
              </a:ext>
            </a:extLst>
          </p:cNvPr>
          <p:cNvPicPr>
            <a:picLocks noChangeAspect="1"/>
          </p:cNvPicPr>
          <p:nvPr/>
        </p:nvPicPr>
        <p:blipFill>
          <a:blip r:embed="rId2"/>
          <a:stretch>
            <a:fillRect/>
          </a:stretch>
        </p:blipFill>
        <p:spPr>
          <a:xfrm>
            <a:off x="706649" y="1759060"/>
            <a:ext cx="5658640" cy="21624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3" name="Picture 22">
            <a:extLst>
              <a:ext uri="{FF2B5EF4-FFF2-40B4-BE49-F238E27FC236}">
                <a16:creationId xmlns:a16="http://schemas.microsoft.com/office/drawing/2014/main" id="{4238308A-CB36-F346-33A8-DE2587864CF1}"/>
              </a:ext>
            </a:extLst>
          </p:cNvPr>
          <p:cNvPicPr>
            <a:picLocks noChangeAspect="1"/>
          </p:cNvPicPr>
          <p:nvPr/>
        </p:nvPicPr>
        <p:blipFill>
          <a:blip r:embed="rId3"/>
          <a:stretch>
            <a:fillRect/>
          </a:stretch>
        </p:blipFill>
        <p:spPr>
          <a:xfrm>
            <a:off x="4567565" y="1978166"/>
            <a:ext cx="6458851" cy="38867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4557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3" name="TextBox 2">
            <a:extLst>
              <a:ext uri="{FF2B5EF4-FFF2-40B4-BE49-F238E27FC236}">
                <a16:creationId xmlns:a16="http://schemas.microsoft.com/office/drawing/2014/main" id="{87032103-D504-971B-B21A-232DDEB19AE4}"/>
              </a:ext>
            </a:extLst>
          </p:cNvPr>
          <p:cNvSpPr txBox="1"/>
          <p:nvPr/>
        </p:nvSpPr>
        <p:spPr>
          <a:xfrm>
            <a:off x="1189607" y="1757697"/>
            <a:ext cx="7218579" cy="369332"/>
          </a:xfrm>
          <a:prstGeom prst="rect">
            <a:avLst/>
          </a:prstGeom>
          <a:noFill/>
        </p:spPr>
        <p:txBody>
          <a:bodyPr wrap="none" rtlCol="0">
            <a:spAutoFit/>
          </a:bodyPr>
          <a:lstStyle/>
          <a:p>
            <a:r>
              <a:rPr lang="en-US" b="1" dirty="0"/>
              <a:t>TUCKMAN MODEL : </a:t>
            </a:r>
            <a:r>
              <a:rPr lang="en-US" sz="1600" dirty="0"/>
              <a:t>FOR WORKING WITH TEMPORARY TEAMS e.g., FREELANCERS</a:t>
            </a:r>
            <a:endParaRPr lang="en-US" dirty="0"/>
          </a:p>
        </p:txBody>
      </p:sp>
      <p:graphicFrame>
        <p:nvGraphicFramePr>
          <p:cNvPr id="15" name="Table 14">
            <a:extLst>
              <a:ext uri="{FF2B5EF4-FFF2-40B4-BE49-F238E27FC236}">
                <a16:creationId xmlns:a16="http://schemas.microsoft.com/office/drawing/2014/main" id="{8749C068-C37E-2118-09DF-169E53B82065}"/>
              </a:ext>
            </a:extLst>
          </p:cNvPr>
          <p:cNvGraphicFramePr>
            <a:graphicFrameLocks noGrp="1"/>
          </p:cNvGraphicFramePr>
          <p:nvPr>
            <p:extLst>
              <p:ext uri="{D42A27DB-BD31-4B8C-83A1-F6EECF244321}">
                <p14:modId xmlns:p14="http://schemas.microsoft.com/office/powerpoint/2010/main" val="663951872"/>
              </p:ext>
            </p:extLst>
          </p:nvPr>
        </p:nvGraphicFramePr>
        <p:xfrm>
          <a:off x="1267680" y="2304080"/>
          <a:ext cx="10515600" cy="3423086"/>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412759082"/>
                    </a:ext>
                  </a:extLst>
                </a:gridCol>
                <a:gridCol w="2103120">
                  <a:extLst>
                    <a:ext uri="{9D8B030D-6E8A-4147-A177-3AD203B41FA5}">
                      <a16:colId xmlns:a16="http://schemas.microsoft.com/office/drawing/2014/main" val="1211030524"/>
                    </a:ext>
                  </a:extLst>
                </a:gridCol>
                <a:gridCol w="2103120">
                  <a:extLst>
                    <a:ext uri="{9D8B030D-6E8A-4147-A177-3AD203B41FA5}">
                      <a16:colId xmlns:a16="http://schemas.microsoft.com/office/drawing/2014/main" val="2871673943"/>
                    </a:ext>
                  </a:extLst>
                </a:gridCol>
                <a:gridCol w="2103120">
                  <a:extLst>
                    <a:ext uri="{9D8B030D-6E8A-4147-A177-3AD203B41FA5}">
                      <a16:colId xmlns:a16="http://schemas.microsoft.com/office/drawing/2014/main" val="2566855077"/>
                    </a:ext>
                  </a:extLst>
                </a:gridCol>
                <a:gridCol w="2103120">
                  <a:extLst>
                    <a:ext uri="{9D8B030D-6E8A-4147-A177-3AD203B41FA5}">
                      <a16:colId xmlns:a16="http://schemas.microsoft.com/office/drawing/2014/main" val="4180975571"/>
                    </a:ext>
                  </a:extLst>
                </a:gridCol>
              </a:tblGrid>
              <a:tr h="403609">
                <a:tc>
                  <a:txBody>
                    <a:bodyPr/>
                    <a:lstStyle/>
                    <a:p>
                      <a:pPr algn="ctr" fontAlgn="b"/>
                      <a:r>
                        <a:rPr lang="en-US" sz="1600" u="none" strike="noStrike" dirty="0">
                          <a:effectLst/>
                        </a:rPr>
                        <a:t>FORMING</a:t>
                      </a:r>
                      <a:endParaRPr lang="en-US" sz="1600" b="1" i="0" u="none" strike="noStrike" dirty="0">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a:effectLst/>
                        </a:rPr>
                        <a:t>STORMING</a:t>
                      </a:r>
                      <a:endParaRPr lang="en-US" sz="1600" b="1" i="0" u="none" strike="noStrike">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a:effectLst/>
                        </a:rPr>
                        <a:t>NORMING</a:t>
                      </a:r>
                      <a:endParaRPr lang="en-US" sz="1600" b="1" i="0" u="none" strike="noStrike">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dirty="0">
                          <a:effectLst/>
                        </a:rPr>
                        <a:t>PERFORMING</a:t>
                      </a:r>
                      <a:endParaRPr lang="en-US" sz="1600" b="1" i="0" u="none" strike="noStrike" dirty="0">
                        <a:solidFill>
                          <a:srgbClr val="000000"/>
                        </a:solidFill>
                        <a:effectLst/>
                        <a:latin typeface="Corbel" panose="020B0503020204020204" pitchFamily="34" charset="0"/>
                      </a:endParaRPr>
                    </a:p>
                  </a:txBody>
                  <a:tcPr marL="0" marR="0" marT="0" marB="0" anchor="ctr"/>
                </a:tc>
                <a:tc>
                  <a:txBody>
                    <a:bodyPr/>
                    <a:lstStyle/>
                    <a:p>
                      <a:pPr algn="ctr" fontAlgn="b"/>
                      <a:r>
                        <a:rPr lang="en-US" sz="1600" u="none" strike="noStrike" dirty="0">
                          <a:effectLst/>
                        </a:rPr>
                        <a:t>ADJOURNING</a:t>
                      </a:r>
                      <a:endParaRPr lang="en-US" sz="1600" b="1" i="0" u="none" strike="noStrike" dirty="0">
                        <a:solidFill>
                          <a:srgbClr val="000000"/>
                        </a:solidFill>
                        <a:effectLst/>
                        <a:latin typeface="Corbel" panose="020B0503020204020204" pitchFamily="34" charset="0"/>
                      </a:endParaRPr>
                    </a:p>
                  </a:txBody>
                  <a:tcPr marL="0" marR="0" marT="0" marB="0" anchor="ctr"/>
                </a:tc>
                <a:extLst>
                  <a:ext uri="{0D108BD9-81ED-4DB2-BD59-A6C34878D82A}">
                    <a16:rowId xmlns:a16="http://schemas.microsoft.com/office/drawing/2014/main" val="2192911380"/>
                  </a:ext>
                </a:extLst>
              </a:tr>
              <a:tr h="172756">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357152990"/>
                  </a:ext>
                </a:extLst>
              </a:tr>
              <a:tr h="495735">
                <a:tc>
                  <a:txBody>
                    <a:bodyPr/>
                    <a:lstStyle/>
                    <a:p>
                      <a:pPr algn="l" fontAlgn="ctr"/>
                      <a:r>
                        <a:rPr lang="en-US" sz="1000" u="none" strike="noStrike">
                          <a:effectLst/>
                        </a:rPr>
                        <a:t>Introduction of team members and their hobbies, interests and skills</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Conflicts arise during meetings or work sessions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Conflicts are much less frequent, and if they do arise, it's easy to solve them</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leader rarely intervenes but instead helps facilitate only when needed</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dirty="0">
                          <a:effectLst/>
                        </a:rPr>
                        <a:t>Accolate at the project's ending</a:t>
                      </a:r>
                      <a:endParaRPr lang="en-US" sz="1000" b="0" i="0" u="none" strike="noStrike" dirty="0">
                        <a:solidFill>
                          <a:srgbClr val="2D2D2D"/>
                        </a:solidFill>
                        <a:effectLst/>
                        <a:latin typeface="Arial" panose="020B0604020202020204" pitchFamily="34" charset="0"/>
                      </a:endParaRPr>
                    </a:p>
                  </a:txBody>
                  <a:tcPr marL="90134" marR="0" marT="0" marB="0" anchor="ctr"/>
                </a:tc>
                <a:extLst>
                  <a:ext uri="{0D108BD9-81ED-4DB2-BD59-A6C34878D82A}">
                    <a16:rowId xmlns:a16="http://schemas.microsoft.com/office/drawing/2014/main" val="201821135"/>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extLst>
                  <a:ext uri="{0D108BD9-81ED-4DB2-BD59-A6C34878D82A}">
                    <a16:rowId xmlns:a16="http://schemas.microsoft.com/office/drawing/2014/main" val="971542519"/>
                  </a:ext>
                </a:extLst>
              </a:tr>
              <a:tr h="330490">
                <a:tc>
                  <a:txBody>
                    <a:bodyPr/>
                    <a:lstStyle/>
                    <a:p>
                      <a:pPr algn="l" fontAlgn="ctr"/>
                      <a:r>
                        <a:rPr lang="en-US" sz="1000" u="none" strike="noStrike">
                          <a:effectLst/>
                        </a:rPr>
                        <a:t>Polite, quiet team members</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The team questions the authority of the leader or supervisor</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All team members understand their specific roles and responsibilities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Team members work autonomously on tasks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dirty="0">
                          <a:effectLst/>
                        </a:rPr>
                        <a:t>Keep in touch – even though Uncertainty about the future</a:t>
                      </a:r>
                      <a:endParaRPr lang="en-US" sz="1000" b="0" i="0" u="none" strike="noStrike" dirty="0">
                        <a:solidFill>
                          <a:srgbClr val="2D2D2D"/>
                        </a:solidFill>
                        <a:effectLst/>
                        <a:latin typeface="Arial" panose="020B0604020202020204" pitchFamily="34" charset="0"/>
                      </a:endParaRPr>
                    </a:p>
                  </a:txBody>
                  <a:tcPr marL="90134" marR="0" marT="0" marB="0" anchor="ctr"/>
                </a:tc>
                <a:extLst>
                  <a:ext uri="{0D108BD9-81ED-4DB2-BD59-A6C34878D82A}">
                    <a16:rowId xmlns:a16="http://schemas.microsoft.com/office/drawing/2014/main" val="453910782"/>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extLst>
                  <a:ext uri="{0D108BD9-81ED-4DB2-BD59-A6C34878D82A}">
                    <a16:rowId xmlns:a16="http://schemas.microsoft.com/office/drawing/2014/main" val="4287940679"/>
                  </a:ext>
                </a:extLst>
              </a:tr>
              <a:tr h="495735">
                <a:tc>
                  <a:txBody>
                    <a:bodyPr/>
                    <a:lstStyle/>
                    <a:p>
                      <a:pPr algn="l" fontAlgn="ctr"/>
                      <a:r>
                        <a:rPr lang="en-US" sz="1000" u="none" strike="noStrike">
                          <a:effectLst/>
                        </a:rPr>
                        <a:t>Reliance on the group leader</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Team members work to establish what their roles and responsibilities are within the project</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team leader helps delegate work and answers any questions from the team</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project is nearing completion</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dirty="0">
                          <a:effectLst/>
                        </a:rPr>
                        <a:t>Show gratitude - A sense of loss over the separation of the team</a:t>
                      </a:r>
                      <a:endParaRPr lang="en-US" sz="1000" b="0" i="0" u="none" strike="noStrike" dirty="0">
                        <a:solidFill>
                          <a:srgbClr val="2D2D2D"/>
                        </a:solidFill>
                        <a:effectLst/>
                        <a:latin typeface="Arial" panose="020B0604020202020204" pitchFamily="34" charset="0"/>
                      </a:endParaRPr>
                    </a:p>
                  </a:txBody>
                  <a:tcPr marL="90134" marR="0" marT="0" marB="0" anchor="ctr"/>
                </a:tc>
                <a:extLst>
                  <a:ext uri="{0D108BD9-81ED-4DB2-BD59-A6C34878D82A}">
                    <a16:rowId xmlns:a16="http://schemas.microsoft.com/office/drawing/2014/main" val="37846138"/>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ctr"/>
                      <a:endParaRPr lang="en-US" sz="1000" b="0" i="0" u="none" strike="noStrike">
                        <a:solidFill>
                          <a:srgbClr val="000000"/>
                        </a:solidFill>
                        <a:effectLst/>
                        <a:latin typeface="Corbel" panose="020B0503020204020204" pitchFamily="34" charset="0"/>
                      </a:endParaRPr>
                    </a:p>
                  </a:txBody>
                  <a:tcPr marL="90134"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1909508638"/>
                  </a:ext>
                </a:extLst>
              </a:tr>
              <a:tr h="660981">
                <a:tc>
                  <a:txBody>
                    <a:bodyPr/>
                    <a:lstStyle/>
                    <a:p>
                      <a:pPr algn="l" fontAlgn="ctr"/>
                      <a:r>
                        <a:rPr lang="en-US" sz="1000" u="none" strike="noStrike">
                          <a:effectLst/>
                        </a:rPr>
                        <a:t>Focus on establishing roles, responsibilities and goals</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ctr"/>
                      <a:r>
                        <a:rPr lang="en-US" sz="1000" u="none" strike="noStrike">
                          <a:effectLst/>
                        </a:rPr>
                        <a:t>The team functions more as individual members than as a cohesive unit</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The team might socialize together outside of a professional setting</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ctr"/>
                      <a:r>
                        <a:rPr lang="en-US" sz="1000" u="none" strike="noStrike">
                          <a:effectLst/>
                        </a:rPr>
                        <a:t>Any conflict is usually constructive and related directly to the project rather than personal disagreements</a:t>
                      </a:r>
                      <a:endParaRPr lang="en-US" sz="1000" b="0" i="0" u="none" strike="noStrike">
                        <a:solidFill>
                          <a:srgbClr val="2D2D2D"/>
                        </a:solidFill>
                        <a:effectLst/>
                        <a:latin typeface="Arial" panose="020B0604020202020204" pitchFamily="34" charset="0"/>
                      </a:endParaRPr>
                    </a:p>
                  </a:txBody>
                  <a:tcPr marL="90134"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1534854191"/>
                  </a:ext>
                </a:extLst>
              </a:tr>
              <a:tr h="172756">
                <a:tc>
                  <a:txBody>
                    <a:bodyPr/>
                    <a:lstStyle/>
                    <a:p>
                      <a:pPr algn="l" fontAlgn="ctr"/>
                      <a:endParaRPr lang="en-US" sz="1000" b="0" i="0" u="none" strike="noStrike">
                        <a:solidFill>
                          <a:srgbClr val="000000"/>
                        </a:solidFill>
                        <a:effectLst/>
                        <a:latin typeface="Corbel" panose="020B0503020204020204" pitchFamily="34" charset="0"/>
                      </a:endParaRPr>
                    </a:p>
                  </a:txBody>
                  <a:tcPr marL="0"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3863041592"/>
                  </a:ext>
                </a:extLst>
              </a:tr>
              <a:tr h="172756">
                <a:tc>
                  <a:txBody>
                    <a:bodyPr/>
                    <a:lstStyle/>
                    <a:p>
                      <a:pPr algn="l" fontAlgn="ctr"/>
                      <a:r>
                        <a:rPr lang="en-US" sz="1000" u="none" strike="noStrike">
                          <a:effectLst/>
                        </a:rPr>
                        <a:t>Development of a project timeline</a:t>
                      </a:r>
                      <a:endParaRPr lang="en-US" sz="1000" b="0" i="0" u="none" strike="noStrike">
                        <a:solidFill>
                          <a:srgbClr val="2D2D2D"/>
                        </a:solidFill>
                        <a:effectLst/>
                        <a:latin typeface="Arial" panose="020B0604020202020204" pitchFamily="34" charset="0"/>
                      </a:endParaRPr>
                    </a:p>
                  </a:txBody>
                  <a:tcPr marL="0" marR="0" marT="0" marB="0" anchor="ctr"/>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a:solidFill>
                          <a:srgbClr val="000000"/>
                        </a:solidFill>
                        <a:effectLst/>
                        <a:latin typeface="Corbel" panose="020B0503020204020204" pitchFamily="34" charset="0"/>
                      </a:endParaRPr>
                    </a:p>
                  </a:txBody>
                  <a:tcPr marL="0" marR="0" marT="0" marB="0" anchor="b"/>
                </a:tc>
                <a:tc>
                  <a:txBody>
                    <a:bodyPr/>
                    <a:lstStyle/>
                    <a:p>
                      <a:pPr algn="l" fontAlgn="b"/>
                      <a:endParaRPr lang="en-US" sz="1000" b="0" i="0" u="none" strike="noStrike" dirty="0">
                        <a:solidFill>
                          <a:srgbClr val="000000"/>
                        </a:solidFill>
                        <a:effectLst/>
                        <a:latin typeface="Corbel" panose="020B0503020204020204" pitchFamily="34" charset="0"/>
                      </a:endParaRPr>
                    </a:p>
                  </a:txBody>
                  <a:tcPr marL="0" marR="0" marT="0" marB="0" anchor="b"/>
                </a:tc>
                <a:extLst>
                  <a:ext uri="{0D108BD9-81ED-4DB2-BD59-A6C34878D82A}">
                    <a16:rowId xmlns:a16="http://schemas.microsoft.com/office/drawing/2014/main" val="1214803831"/>
                  </a:ext>
                </a:extLst>
              </a:tr>
            </a:tbl>
          </a:graphicData>
        </a:graphic>
      </p:graphicFrame>
    </p:spTree>
    <p:extLst>
      <p:ext uri="{BB962C8B-B14F-4D97-AF65-F5344CB8AC3E}">
        <p14:creationId xmlns:p14="http://schemas.microsoft.com/office/powerpoint/2010/main" val="34354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17" name="TextBox 16">
            <a:extLst>
              <a:ext uri="{FF2B5EF4-FFF2-40B4-BE49-F238E27FC236}">
                <a16:creationId xmlns:a16="http://schemas.microsoft.com/office/drawing/2014/main" id="{37DADA62-B907-A170-227B-916D0A40088C}"/>
              </a:ext>
            </a:extLst>
          </p:cNvPr>
          <p:cNvSpPr txBox="1"/>
          <p:nvPr/>
        </p:nvSpPr>
        <p:spPr>
          <a:xfrm>
            <a:off x="2648263" y="2296346"/>
            <a:ext cx="8185782" cy="4135106"/>
          </a:xfrm>
          <a:prstGeom prst="rect">
            <a:avLst/>
          </a:prstGeom>
          <a:gradFill flip="none" rotWithShape="1">
            <a:gsLst>
              <a:gs pos="0">
                <a:schemeClr val="accent1"/>
              </a:gs>
              <a:gs pos="50000">
                <a:schemeClr val="accent5">
                  <a:lumMod val="60000"/>
                  <a:lumOff val="40000"/>
                </a:schemeClr>
              </a:gs>
              <a:gs pos="100000">
                <a:schemeClr val="accent1"/>
              </a:gs>
            </a:gsLst>
            <a:path path="circle">
              <a:fillToRect l="100000" t="100000"/>
            </a:path>
            <a:tileRect r="-100000" b="-100000"/>
          </a:gradFill>
          <a:ln>
            <a:solidFill>
              <a:schemeClr val="accent1"/>
            </a:solidFill>
          </a:ln>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txBody>
          <a:bodyPr wrap="square">
            <a:spAutoFit/>
          </a:bodyPr>
          <a:lstStyle/>
          <a:p>
            <a:pPr marL="285750" indent="-285750">
              <a:lnSpc>
                <a:spcPct val="250000"/>
              </a:lnSpc>
              <a:buFont typeface="Arial" panose="020B0604020202020204" pitchFamily="34" charset="0"/>
              <a:buChar char="•"/>
            </a:pPr>
            <a:r>
              <a:rPr lang="en-US" dirty="0"/>
              <a:t>DOWNLOAD : </a:t>
            </a:r>
          </a:p>
          <a:p>
            <a:pPr marL="742950" lvl="1" indent="-285750">
              <a:lnSpc>
                <a:spcPct val="250000"/>
              </a:lnSpc>
              <a:buFont typeface="Arial" panose="020B0604020202020204" pitchFamily="34" charset="0"/>
              <a:buChar char="•"/>
            </a:pPr>
            <a:r>
              <a:rPr lang="en-US" dirty="0"/>
              <a:t>RISE1_BUSS_PLAN_WORKING.xlsx</a:t>
            </a:r>
          </a:p>
          <a:p>
            <a:pPr marL="742950" lvl="1" indent="-285750">
              <a:lnSpc>
                <a:spcPct val="250000"/>
              </a:lnSpc>
              <a:buFont typeface="Arial" panose="020B0604020202020204" pitchFamily="34" charset="0"/>
              <a:buChar char="•"/>
            </a:pPr>
            <a:r>
              <a:rPr lang="en-US" dirty="0"/>
              <a:t>RISE_1_SAMPLE BUSS PLAN_RISE.docx</a:t>
            </a:r>
          </a:p>
          <a:p>
            <a:pPr marL="285750" indent="-285750">
              <a:lnSpc>
                <a:spcPct val="250000"/>
              </a:lnSpc>
              <a:buFont typeface="Arial" panose="020B0604020202020204" pitchFamily="34" charset="0"/>
              <a:buChar char="•"/>
            </a:pPr>
            <a:r>
              <a:rPr lang="en-US" dirty="0"/>
              <a:t>FILL out your estimated goals for the revenue in </a:t>
            </a:r>
            <a:r>
              <a:rPr lang="en-US" dirty="0" err="1"/>
              <a:t>xls</a:t>
            </a:r>
            <a:endParaRPr lang="en-US" dirty="0"/>
          </a:p>
          <a:p>
            <a:pPr marL="285750" indent="-285750">
              <a:lnSpc>
                <a:spcPct val="250000"/>
              </a:lnSpc>
              <a:buFont typeface="Arial" panose="020B0604020202020204" pitchFamily="34" charset="0"/>
              <a:buChar char="•"/>
            </a:pPr>
            <a:r>
              <a:rPr lang="en-US" dirty="0"/>
              <a:t>Come prepared for the Practical Session and raise queries if any?</a:t>
            </a:r>
          </a:p>
          <a:p>
            <a:pPr marL="285750" indent="-285750">
              <a:lnSpc>
                <a:spcPct val="250000"/>
              </a:lnSpc>
              <a:buFont typeface="Arial" panose="020B0604020202020204" pitchFamily="34" charset="0"/>
              <a:buChar char="•"/>
            </a:pPr>
            <a:r>
              <a:rPr lang="en-US" dirty="0"/>
              <a:t>RESULT PLANNING : COMPLETE &amp; CERTIFY YOURSELF</a:t>
            </a:r>
          </a:p>
        </p:txBody>
      </p:sp>
      <p:sp>
        <p:nvSpPr>
          <p:cNvPr id="18" name="Rectangle 17">
            <a:extLst>
              <a:ext uri="{FF2B5EF4-FFF2-40B4-BE49-F238E27FC236}">
                <a16:creationId xmlns:a16="http://schemas.microsoft.com/office/drawing/2014/main" id="{8129BEA0-8274-7A83-2732-313CFB799F46}"/>
              </a:ext>
            </a:extLst>
          </p:cNvPr>
          <p:cNvSpPr/>
          <p:nvPr/>
        </p:nvSpPr>
        <p:spPr>
          <a:xfrm>
            <a:off x="1802274" y="1312035"/>
            <a:ext cx="5431808"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PRACTICAL -WORK</a:t>
            </a:r>
          </a:p>
        </p:txBody>
      </p:sp>
    </p:spTree>
    <p:extLst>
      <p:ext uri="{BB962C8B-B14F-4D97-AF65-F5344CB8AC3E}">
        <p14:creationId xmlns:p14="http://schemas.microsoft.com/office/powerpoint/2010/main" val="31897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892552"/>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1600" dirty="0">
                <a:solidFill>
                  <a:schemeClr val="accent4"/>
                </a:solidFill>
                <a:latin typeface="Arial" panose="020B0604020202020204" pitchFamily="34" charset="0"/>
                <a:cs typeface="Arial" panose="020B0604020202020204" pitchFamily="34" charset="0"/>
              </a:rPr>
              <a:t>BUSINESS PLANNING</a:t>
            </a:r>
            <a:endParaRPr lang="en-US" sz="2000" dirty="0">
              <a:solidFill>
                <a:schemeClr val="accent4"/>
              </a:solidFill>
              <a:latin typeface="Arial" panose="020B0604020202020204" pitchFamily="34" charset="0"/>
              <a:cs typeface="Arial" panose="020B0604020202020204" pitchFamily="34" charset="0"/>
            </a:endParaRPr>
          </a:p>
          <a:p>
            <a:pPr algn="r"/>
            <a:r>
              <a:rPr lang="en-US" sz="1600" dirty="0">
                <a:solidFill>
                  <a:schemeClr val="bg1">
                    <a:lumMod val="65000"/>
                  </a:schemeClr>
                </a:solidFill>
                <a:latin typeface="Copperplate Gothic Bold" panose="020E0705020206020404" pitchFamily="34" charset="0"/>
              </a:rPr>
              <a:t>Digital Business ENGINEERING</a:t>
            </a:r>
          </a:p>
          <a:p>
            <a:pPr algn="r"/>
            <a:r>
              <a:rPr lang="en-US" sz="1600" dirty="0">
                <a:solidFill>
                  <a:schemeClr val="bg1">
                    <a:lumMod val="65000"/>
                  </a:schemeClr>
                </a:solidFill>
                <a:latin typeface="Copperplate Gothic Bold" panose="020E0705020206020404" pitchFamily="34" charset="0"/>
              </a:rPr>
              <a:t>Digital Business Growth </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2" name="TextBox 1">
            <a:extLst>
              <a:ext uri="{FF2B5EF4-FFF2-40B4-BE49-F238E27FC236}">
                <a16:creationId xmlns:a16="http://schemas.microsoft.com/office/drawing/2014/main" id="{33E78601-A449-580C-BE6C-C8FCE0BCC83F}"/>
              </a:ext>
            </a:extLst>
          </p:cNvPr>
          <p:cNvSpPr txBox="1"/>
          <p:nvPr/>
        </p:nvSpPr>
        <p:spPr>
          <a:xfrm>
            <a:off x="1846947" y="798885"/>
            <a:ext cx="1171575"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a:t>
            </a:r>
            <a:r>
              <a:rPr lang="en-US" dirty="0">
                <a:solidFill>
                  <a:schemeClr val="bg1">
                    <a:lumMod val="65000"/>
                  </a:schemeClr>
                </a:solidFill>
                <a:latin typeface="Copperplate Gothic Bold" panose="020E0705020206020404" pitchFamily="34" charset="0"/>
              </a:rPr>
              <a:t>5</a:t>
            </a:r>
            <a:r>
              <a:rPr lang="en-US" sz="1800" dirty="0">
                <a:solidFill>
                  <a:schemeClr val="bg1">
                    <a:lumMod val="65000"/>
                  </a:schemeClr>
                </a:solidFill>
                <a:latin typeface="Copperplate Gothic Bold" panose="020E0705020206020404" pitchFamily="34" charset="0"/>
              </a:rPr>
              <a:t> :</a:t>
            </a:r>
            <a:endParaRPr lang="en-US" dirty="0"/>
          </a:p>
        </p:txBody>
      </p:sp>
      <p:sp>
        <p:nvSpPr>
          <p:cNvPr id="13" name="TextBox 12">
            <a:extLst>
              <a:ext uri="{FF2B5EF4-FFF2-40B4-BE49-F238E27FC236}">
                <a16:creationId xmlns:a16="http://schemas.microsoft.com/office/drawing/2014/main" id="{5E0C08EB-3E76-5C00-E649-EC2B290216F2}"/>
              </a:ext>
            </a:extLst>
          </p:cNvPr>
          <p:cNvSpPr txBox="1"/>
          <p:nvPr/>
        </p:nvSpPr>
        <p:spPr>
          <a:xfrm>
            <a:off x="2791333" y="788644"/>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OVERVIEW | TEMPLATE | PRACTICAL</a:t>
            </a:r>
          </a:p>
        </p:txBody>
      </p:sp>
      <p:sp>
        <p:nvSpPr>
          <p:cNvPr id="18" name="Rectangle 17">
            <a:extLst>
              <a:ext uri="{FF2B5EF4-FFF2-40B4-BE49-F238E27FC236}">
                <a16:creationId xmlns:a16="http://schemas.microsoft.com/office/drawing/2014/main" id="{8129BEA0-8274-7A83-2732-313CFB799F46}"/>
              </a:ext>
            </a:extLst>
          </p:cNvPr>
          <p:cNvSpPr/>
          <p:nvPr/>
        </p:nvSpPr>
        <p:spPr>
          <a:xfrm>
            <a:off x="2765031" y="2967335"/>
            <a:ext cx="5801588"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rPr>
              <a:t>END OF RISE 1</a:t>
            </a:r>
          </a:p>
        </p:txBody>
      </p:sp>
    </p:spTree>
    <p:extLst>
      <p:ext uri="{BB962C8B-B14F-4D97-AF65-F5344CB8AC3E}">
        <p14:creationId xmlns:p14="http://schemas.microsoft.com/office/powerpoint/2010/main" val="427168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400110"/>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6CE59C0-F86B-5339-BB9D-9E96D0463744}"/>
              </a:ext>
            </a:extLst>
          </p:cNvPr>
          <p:cNvSpPr txBox="1"/>
          <p:nvPr/>
        </p:nvSpPr>
        <p:spPr>
          <a:xfrm>
            <a:off x="3977539" y="1484796"/>
            <a:ext cx="8171897" cy="4401205"/>
          </a:xfrm>
          <a:prstGeom prst="rect">
            <a:avLst/>
          </a:prstGeom>
          <a:noFill/>
        </p:spPr>
        <p:txBody>
          <a:bodyPr wrap="square">
            <a:spAutoFit/>
          </a:bodyPr>
          <a:lstStyle/>
          <a:p>
            <a:r>
              <a:rPr lang="en-US" sz="1000" b="1" i="0" dirty="0">
                <a:solidFill>
                  <a:srgbClr val="35495E"/>
                </a:solidFill>
                <a:effectLst/>
                <a:latin typeface="Montserrat" panose="00000500000000000000" pitchFamily="2" charset="0"/>
                <a:hlinkClick r:id="rId5"/>
              </a:rPr>
              <a:t>Global Knowledge Management Market to Reach $1.1 Trillion by 2026</a:t>
            </a:r>
            <a:endParaRPr lang="en-US" sz="1000" b="1" i="0" dirty="0">
              <a:solidFill>
                <a:srgbClr val="35495E"/>
              </a:solidFill>
              <a:effectLst/>
              <a:latin typeface="Montserrat" panose="00000500000000000000" pitchFamily="2" charset="0"/>
            </a:endParaRPr>
          </a:p>
          <a:p>
            <a:pPr algn="l"/>
            <a:endParaRPr lang="en-US" sz="1000" b="1" i="0" dirty="0">
              <a:solidFill>
                <a:srgbClr val="35495E"/>
              </a:solidFill>
              <a:effectLst/>
              <a:latin typeface="Montserrat" panose="00000500000000000000" pitchFamily="2" charset="0"/>
            </a:endParaRPr>
          </a:p>
          <a:p>
            <a:pPr algn="l"/>
            <a:endParaRPr lang="en-US" sz="1000" b="1" i="0" dirty="0">
              <a:solidFill>
                <a:srgbClr val="35495E"/>
              </a:solidFill>
              <a:effectLst/>
              <a:latin typeface="Montserrat" panose="00000500000000000000" pitchFamily="2" charset="0"/>
            </a:endParaRPr>
          </a:p>
          <a:p>
            <a:pPr algn="l"/>
            <a:r>
              <a:rPr lang="en-US" sz="1000" b="1" i="0" dirty="0">
                <a:solidFill>
                  <a:srgbClr val="35495E"/>
                </a:solidFill>
                <a:effectLst/>
                <a:latin typeface="Montserrat" panose="00000500000000000000" pitchFamily="2" charset="0"/>
              </a:rPr>
              <a:t>Digital knowledge assets or knowledge-based intellectual property.</a:t>
            </a:r>
          </a:p>
          <a:p>
            <a:pPr algn="l"/>
            <a:r>
              <a:rPr lang="en-US" sz="1000" b="0" i="0" dirty="0">
                <a:solidFill>
                  <a:srgbClr val="202124"/>
                </a:solidFill>
                <a:effectLst/>
                <a:latin typeface="arial" panose="020B0604020202020204" pitchFamily="34" charset="0"/>
              </a:rPr>
              <a:t>knowledge industry: </a:t>
            </a:r>
            <a:r>
              <a:rPr lang="en-US" sz="1000" b="1" i="0" dirty="0">
                <a:solidFill>
                  <a:srgbClr val="202124"/>
                </a:solidFill>
                <a:effectLst/>
                <a:latin typeface="arial" panose="020B0604020202020204" pitchFamily="34" charset="0"/>
              </a:rPr>
              <a:t>an industry whose success depends on having and using knowledge about a particular subject</a:t>
            </a:r>
            <a:endParaRPr lang="en-US" sz="1000" b="1" i="0" dirty="0">
              <a:solidFill>
                <a:srgbClr val="35495E"/>
              </a:solidFill>
              <a:effectLst/>
              <a:latin typeface="Montserrat" panose="00000500000000000000" pitchFamily="2" charset="0"/>
            </a:endParaRPr>
          </a:p>
          <a:p>
            <a:pPr algn="l"/>
            <a:endParaRPr lang="en-US" sz="1000" b="1" dirty="0">
              <a:solidFill>
                <a:srgbClr val="35495E"/>
              </a:solidFill>
              <a:latin typeface="Montserrat" panose="00000500000000000000" pitchFamily="2" charset="0"/>
            </a:endParaRPr>
          </a:p>
          <a:p>
            <a:pPr algn="l"/>
            <a:r>
              <a:rPr lang="en-US" sz="1000" b="0" i="0" dirty="0">
                <a:solidFill>
                  <a:srgbClr val="202124"/>
                </a:solidFill>
                <a:effectLst/>
                <a:latin typeface="arial" panose="020B0604020202020204" pitchFamily="34" charset="0"/>
              </a:rPr>
              <a:t>Knowledge-Based Services, commonly referred to as Advisory and Assistance Services (A&amp;AS), relate to </a:t>
            </a:r>
            <a:r>
              <a:rPr lang="en-US" sz="1000" b="1" i="0" dirty="0">
                <a:solidFill>
                  <a:srgbClr val="202124"/>
                </a:solidFill>
                <a:effectLst/>
                <a:latin typeface="arial" panose="020B0604020202020204" pitchFamily="34" charset="0"/>
              </a:rPr>
              <a:t>tasks that require the application of detailed processes or technical knowledge</a:t>
            </a:r>
            <a:r>
              <a:rPr lang="en-US" sz="1000" b="0" i="0" dirty="0">
                <a:solidFill>
                  <a:srgbClr val="202124"/>
                </a:solidFill>
                <a:effectLst/>
                <a:latin typeface="arial" panose="020B0604020202020204" pitchFamily="34" charset="0"/>
              </a:rPr>
              <a:t>.</a:t>
            </a:r>
            <a:endParaRPr lang="en-US" sz="1000" b="1" dirty="0">
              <a:solidFill>
                <a:srgbClr val="35495E"/>
              </a:solidFill>
              <a:latin typeface="Montserrat" panose="00000500000000000000" pitchFamily="2" charset="0"/>
            </a:endParaRPr>
          </a:p>
          <a:p>
            <a:pPr algn="l"/>
            <a:endParaRPr lang="en-US" sz="1000" b="1" dirty="0">
              <a:solidFill>
                <a:srgbClr val="35495E"/>
              </a:solidFill>
              <a:latin typeface="Montserrat" panose="00000500000000000000" pitchFamily="2" charset="0"/>
            </a:endParaRPr>
          </a:p>
          <a:p>
            <a:r>
              <a:rPr lang="en-US" sz="1000" b="1" i="0" dirty="0">
                <a:solidFill>
                  <a:srgbClr val="35495E"/>
                </a:solidFill>
                <a:effectLst/>
                <a:latin typeface="Montserrat" panose="00000500000000000000" pitchFamily="2" charset="0"/>
              </a:rPr>
              <a:t>Knowledge management is a managerial approach through which an organization collects, analyzes, systematizes, stores, and shares its knowledge assets or knowledge-based intellectual property.</a:t>
            </a:r>
          </a:p>
          <a:p>
            <a:endParaRPr lang="en-US" sz="1000" b="1" dirty="0">
              <a:solidFill>
                <a:srgbClr val="35495E"/>
              </a:solidFill>
              <a:latin typeface="Montserrat" panose="00000500000000000000" pitchFamily="2" charset="0"/>
            </a:endParaRPr>
          </a:p>
          <a:p>
            <a:pPr algn="l"/>
            <a:r>
              <a:rPr lang="en-US" sz="1000" b="0" i="0" dirty="0">
                <a:solidFill>
                  <a:srgbClr val="111111"/>
                </a:solidFill>
                <a:effectLst/>
                <a:latin typeface="SourceSansPro"/>
              </a:rPr>
              <a:t>Academic institutions, companies engaging in </a:t>
            </a:r>
            <a:r>
              <a:rPr lang="en-US" sz="1000" b="0" i="0" u="sng" dirty="0">
                <a:solidFill>
                  <a:srgbClr val="2C40D0"/>
                </a:solidFill>
                <a:effectLst/>
                <a:latin typeface="SourceSansPro"/>
                <a:hlinkClick r:id="rId6"/>
              </a:rPr>
              <a:t>research and development</a:t>
            </a:r>
            <a:r>
              <a:rPr lang="en-US" sz="1000" b="0" i="0" dirty="0">
                <a:solidFill>
                  <a:srgbClr val="111111"/>
                </a:solidFill>
                <a:effectLst/>
                <a:latin typeface="SourceSansPro"/>
              </a:rPr>
              <a:t> (R&amp;D), programmers developing new software and search engines for data, and health workers using digital data to improve treatments are all components of a knowledge economy.</a:t>
            </a:r>
          </a:p>
          <a:p>
            <a:pPr algn="l"/>
            <a:r>
              <a:rPr lang="en-US" sz="1000" b="0" i="0" dirty="0">
                <a:solidFill>
                  <a:srgbClr val="111111"/>
                </a:solidFill>
                <a:effectLst/>
                <a:latin typeface="SourceSansPro"/>
              </a:rPr>
              <a:t>These economy brokers pass on the results of their research to workers in more traditional fields, such as farmers who use software applications and digital solutions to manage their crops better, advanced technological-based medical procedures such as robot-assistant surgeries, or schools that provide digital study aids and online courses for students.</a:t>
            </a:r>
          </a:p>
          <a:p>
            <a:endParaRPr lang="en-US" sz="1000" b="1" i="0" dirty="0">
              <a:solidFill>
                <a:srgbClr val="35495E"/>
              </a:solidFill>
              <a:effectLst/>
              <a:latin typeface="Montserrat" panose="00000500000000000000" pitchFamily="2" charset="0"/>
            </a:endParaRPr>
          </a:p>
          <a:p>
            <a:pPr algn="l"/>
            <a:r>
              <a:rPr lang="en-US" sz="1000" b="0" i="0" dirty="0">
                <a:solidFill>
                  <a:srgbClr val="111111"/>
                </a:solidFill>
                <a:effectLst/>
                <a:latin typeface="Cabin-semi-bold"/>
              </a:rPr>
              <a:t>What Are the Most Valuable Skills in the Knowledge Economy?</a:t>
            </a:r>
          </a:p>
          <a:p>
            <a:pPr algn="l"/>
            <a:r>
              <a:rPr lang="en-US" sz="1000" b="0" i="0" dirty="0">
                <a:solidFill>
                  <a:srgbClr val="111111"/>
                </a:solidFill>
                <a:effectLst/>
                <a:latin typeface="SourceSansPro"/>
              </a:rPr>
              <a:t>While higher education and technical training are obvious assets, communication and teamwork are also essential skills for a knowledge-based economy, according to the </a:t>
            </a:r>
            <a:r>
              <a:rPr lang="en-US" sz="1000" b="0" i="0" u="sng" dirty="0">
                <a:solidFill>
                  <a:srgbClr val="2C40D0"/>
                </a:solidFill>
                <a:effectLst/>
                <a:latin typeface="SourceSansPro"/>
                <a:hlinkClick r:id="rId7"/>
              </a:rPr>
              <a:t>Organization for Economic Cooperation and Development</a:t>
            </a:r>
            <a:r>
              <a:rPr lang="en-US" sz="1000" b="0" i="0" dirty="0">
                <a:solidFill>
                  <a:srgbClr val="111111"/>
                </a:solidFill>
                <a:effectLst/>
                <a:latin typeface="SourceSansPro"/>
              </a:rPr>
              <a:t>. Since it is unlikely that any single knowledge worker can generate groundbreaking innovations alone, these interpersonal and workplace competencies are essential to surviving in a knowledge-based workplace</a:t>
            </a:r>
          </a:p>
          <a:p>
            <a:pPr algn="l"/>
            <a:endParaRPr lang="en-US" sz="1000" dirty="0">
              <a:solidFill>
                <a:srgbClr val="111111"/>
              </a:solidFill>
              <a:latin typeface="SourceSansPro"/>
            </a:endParaRPr>
          </a:p>
          <a:p>
            <a:pPr algn="l"/>
            <a:r>
              <a:rPr lang="en-US" sz="1000" b="0" i="0" dirty="0">
                <a:solidFill>
                  <a:srgbClr val="111111"/>
                </a:solidFill>
                <a:effectLst/>
                <a:latin typeface="SourceSansPro"/>
                <a:hlinkClick r:id="rId8"/>
              </a:rPr>
              <a:t>https://www.springboard.com/blog/business-and-marketing/creator-economy/</a:t>
            </a:r>
            <a:endParaRPr lang="en-US" sz="1000" b="0" i="0" dirty="0">
              <a:solidFill>
                <a:srgbClr val="111111"/>
              </a:solidFill>
              <a:effectLst/>
              <a:latin typeface="SourceSansPro"/>
            </a:endParaRPr>
          </a:p>
          <a:p>
            <a:pPr algn="l"/>
            <a:r>
              <a:rPr lang="en-US" sz="1000" b="0" i="0" dirty="0">
                <a:solidFill>
                  <a:srgbClr val="000000"/>
                </a:solidFill>
                <a:effectLst/>
                <a:latin typeface="Roboto" panose="02000000000000000000" pitchFamily="2" charset="0"/>
              </a:rPr>
              <a:t>Research shows that millennials don’t respond to </a:t>
            </a:r>
            <a:r>
              <a:rPr lang="en-US" sz="1000" b="0" i="0" u="none" strike="noStrike" dirty="0">
                <a:solidFill>
                  <a:srgbClr val="4F8AB0"/>
                </a:solidFill>
                <a:effectLst/>
                <a:latin typeface="Roboto" panose="02000000000000000000" pitchFamily="2" charset="0"/>
                <a:hlinkClick r:id="rId9"/>
              </a:rPr>
              <a:t>traditional advertising</a:t>
            </a:r>
            <a:r>
              <a:rPr lang="en-US" sz="1000" b="0" i="0" dirty="0">
                <a:solidFill>
                  <a:srgbClr val="000000"/>
                </a:solidFill>
                <a:effectLst/>
                <a:latin typeface="Roboto" panose="02000000000000000000" pitchFamily="2" charset="0"/>
              </a:rPr>
              <a:t>, which makes influencer partnerships a crucial part of a brand’s marketing strategy. Creators can also sell content such as </a:t>
            </a:r>
            <a:r>
              <a:rPr lang="en-US" sz="1000" b="0" i="0" dirty="0" err="1">
                <a:solidFill>
                  <a:srgbClr val="000000"/>
                </a:solidFill>
                <a:effectLst/>
                <a:latin typeface="Roboto" panose="02000000000000000000" pitchFamily="2" charset="0"/>
              </a:rPr>
              <a:t>ebooks</a:t>
            </a:r>
            <a:r>
              <a:rPr lang="en-US" sz="1000" b="0" i="0" dirty="0">
                <a:solidFill>
                  <a:srgbClr val="000000"/>
                </a:solidFill>
                <a:effectLst/>
                <a:latin typeface="Roboto" panose="02000000000000000000" pitchFamily="2" charset="0"/>
              </a:rPr>
              <a:t>, courses, podcasts, and newsletters on their own website in exchange for a monthly subscription, pay-per-view, or donation. </a:t>
            </a:r>
          </a:p>
          <a:p>
            <a:pPr algn="l"/>
            <a:r>
              <a:rPr lang="en-US" sz="1000" b="0" i="0" dirty="0">
                <a:solidFill>
                  <a:srgbClr val="111111"/>
                </a:solidFill>
                <a:effectLst/>
                <a:latin typeface="SourceSansPro"/>
                <a:hlinkClick r:id="rId10"/>
              </a:rPr>
              <a:t>https://www.robosoftin.com/blog/creator-economy-and-role-of-digital-experience</a:t>
            </a:r>
            <a:endParaRPr lang="en-US" sz="1000" b="0" i="0" dirty="0">
              <a:solidFill>
                <a:srgbClr val="111111"/>
              </a:solidFill>
              <a:effectLst/>
              <a:latin typeface="SourceSansPro"/>
            </a:endParaRPr>
          </a:p>
        </p:txBody>
      </p:sp>
      <p:sp>
        <p:nvSpPr>
          <p:cNvPr id="2" name="TextBox 1">
            <a:extLst>
              <a:ext uri="{FF2B5EF4-FFF2-40B4-BE49-F238E27FC236}">
                <a16:creationId xmlns:a16="http://schemas.microsoft.com/office/drawing/2014/main" id="{59A66229-11B2-26BD-5F00-C876364D50BD}"/>
              </a:ext>
            </a:extLst>
          </p:cNvPr>
          <p:cNvSpPr txBox="1"/>
          <p:nvPr/>
        </p:nvSpPr>
        <p:spPr>
          <a:xfrm>
            <a:off x="9277260" y="1847555"/>
            <a:ext cx="2689839" cy="307777"/>
          </a:xfrm>
          <a:prstGeom prst="rect">
            <a:avLst/>
          </a:prstGeom>
          <a:noFill/>
        </p:spPr>
        <p:txBody>
          <a:bodyPr wrap="none" rtlCol="0">
            <a:spAutoFit/>
          </a:bodyPr>
          <a:lstStyle/>
          <a:p>
            <a:r>
              <a:rPr lang="en-US" sz="1400" dirty="0"/>
              <a:t>104 $Bn Industry – 50 </a:t>
            </a:r>
            <a:r>
              <a:rPr lang="en-US" sz="1400" dirty="0" err="1"/>
              <a:t>mn</a:t>
            </a:r>
            <a:r>
              <a:rPr lang="en-US" sz="1400" dirty="0"/>
              <a:t> creators</a:t>
            </a:r>
          </a:p>
        </p:txBody>
      </p:sp>
      <p:sp>
        <p:nvSpPr>
          <p:cNvPr id="18" name="TextBox 17">
            <a:extLst>
              <a:ext uri="{FF2B5EF4-FFF2-40B4-BE49-F238E27FC236}">
                <a16:creationId xmlns:a16="http://schemas.microsoft.com/office/drawing/2014/main" id="{579BF029-8917-9EA8-A8DC-C52B670EA551}"/>
              </a:ext>
            </a:extLst>
          </p:cNvPr>
          <p:cNvSpPr txBox="1"/>
          <p:nvPr/>
        </p:nvSpPr>
        <p:spPr>
          <a:xfrm>
            <a:off x="9209452" y="1367000"/>
            <a:ext cx="2982548" cy="369332"/>
          </a:xfrm>
          <a:prstGeom prst="rect">
            <a:avLst/>
          </a:prstGeom>
          <a:noFill/>
        </p:spPr>
        <p:txBody>
          <a:bodyPr wrap="none" rtlCol="0">
            <a:spAutoFit/>
          </a:bodyPr>
          <a:lstStyle/>
          <a:p>
            <a:r>
              <a:rPr lang="en-US" dirty="0"/>
              <a:t>Globalnewswire23  June 2021</a:t>
            </a:r>
          </a:p>
        </p:txBody>
      </p:sp>
    </p:spTree>
    <p:extLst>
      <p:ext uri="{BB962C8B-B14F-4D97-AF65-F5344CB8AC3E}">
        <p14:creationId xmlns:p14="http://schemas.microsoft.com/office/powerpoint/2010/main" val="158960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400110"/>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INTRODUCTION: </a:t>
            </a:r>
            <a:r>
              <a:rPr lang="en-US" sz="2000" dirty="0">
                <a:solidFill>
                  <a:schemeClr val="accent4"/>
                </a:solidFill>
                <a:latin typeface="Arial" panose="020B0604020202020204" pitchFamily="34" charset="0"/>
                <a:cs typeface="Arial" panose="020B0604020202020204" pitchFamily="34" charset="0"/>
              </a:rPr>
              <a:t> ONE PAGER CLARITY SHEET</a:t>
            </a:r>
            <a:endParaRPr lang="en-US" sz="2000" dirty="0">
              <a:solidFill>
                <a:schemeClr val="bg1">
                  <a:lumMod val="65000"/>
                </a:schemeClr>
              </a:solidFill>
              <a:latin typeface="Impact" panose="020B0806030902050204" pitchFamily="34" charset="0"/>
            </a:endParaRP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ED7C75-D176-EE37-DC8C-AC54F76FE90B}"/>
              </a:ext>
            </a:extLst>
          </p:cNvPr>
          <p:cNvSpPr txBox="1"/>
          <p:nvPr/>
        </p:nvSpPr>
        <p:spPr>
          <a:xfrm>
            <a:off x="9567948" y="1344098"/>
            <a:ext cx="2581487" cy="1754326"/>
          </a:xfrm>
          <a:prstGeom prst="rect">
            <a:avLst/>
          </a:prstGeom>
          <a:noFill/>
        </p:spPr>
        <p:txBody>
          <a:bodyPr wrap="square" rtlCol="0">
            <a:spAutoFit/>
          </a:bodyPr>
          <a:lstStyle/>
          <a:p>
            <a:pPr algn="ctr"/>
            <a:r>
              <a:rPr lang="en-US" sz="1200" b="1" dirty="0">
                <a:solidFill>
                  <a:schemeClr val="bg1">
                    <a:lumMod val="75000"/>
                  </a:schemeClr>
                </a:solidFill>
                <a:latin typeface="Century Gothic" panose="020B0502020202020204" pitchFamily="34" charset="0"/>
              </a:rPr>
              <a:t>SERVING INDIVIDUALS &amp; BUSINESSES TO SUCCEED IN THE DIGITAL AGE </a:t>
            </a:r>
          </a:p>
          <a:p>
            <a:pPr algn="ctr"/>
            <a:r>
              <a:rPr lang="en-US" sz="1200" b="1" dirty="0">
                <a:solidFill>
                  <a:schemeClr val="bg1">
                    <a:lumMod val="75000"/>
                  </a:schemeClr>
                </a:solidFill>
              </a:rPr>
              <a:t>By helping in Creating and distributing Digital Assets for Knowledge and Creator economy through a P2P model to RISE UP to the Success they are seeking.</a:t>
            </a:r>
          </a:p>
          <a:p>
            <a:pPr algn="ctr"/>
            <a:endParaRPr lang="en-US" sz="1200" b="1" dirty="0">
              <a:solidFill>
                <a:schemeClr val="bg1">
                  <a:lumMod val="75000"/>
                </a:schemeClr>
              </a:solidFill>
            </a:endParaRPr>
          </a:p>
        </p:txBody>
      </p:sp>
      <p:graphicFrame>
        <p:nvGraphicFramePr>
          <p:cNvPr id="2" name="Table 1">
            <a:extLst>
              <a:ext uri="{FF2B5EF4-FFF2-40B4-BE49-F238E27FC236}">
                <a16:creationId xmlns:a16="http://schemas.microsoft.com/office/drawing/2014/main" id="{34A613E8-3E4B-0B16-5865-CD6F349E36B0}"/>
              </a:ext>
            </a:extLst>
          </p:cNvPr>
          <p:cNvGraphicFramePr>
            <a:graphicFrameLocks noGrp="1"/>
          </p:cNvGraphicFramePr>
          <p:nvPr/>
        </p:nvGraphicFramePr>
        <p:xfrm>
          <a:off x="1933867" y="1355452"/>
          <a:ext cx="7595983" cy="1870370"/>
        </p:xfrm>
        <a:graphic>
          <a:graphicData uri="http://schemas.openxmlformats.org/drawingml/2006/table">
            <a:tbl>
              <a:tblPr firstCol="1" bandRow="1">
                <a:tableStyleId>{5C22544A-7EE6-4342-B048-85BDC9FD1C3A}</a:tableStyleId>
              </a:tblPr>
              <a:tblGrid>
                <a:gridCol w="1590729">
                  <a:extLst>
                    <a:ext uri="{9D8B030D-6E8A-4147-A177-3AD203B41FA5}">
                      <a16:colId xmlns:a16="http://schemas.microsoft.com/office/drawing/2014/main" val="1284725350"/>
                    </a:ext>
                  </a:extLst>
                </a:gridCol>
                <a:gridCol w="5005390">
                  <a:extLst>
                    <a:ext uri="{9D8B030D-6E8A-4147-A177-3AD203B41FA5}">
                      <a16:colId xmlns:a16="http://schemas.microsoft.com/office/drawing/2014/main" val="4011228205"/>
                    </a:ext>
                  </a:extLst>
                </a:gridCol>
                <a:gridCol w="999864">
                  <a:extLst>
                    <a:ext uri="{9D8B030D-6E8A-4147-A177-3AD203B41FA5}">
                      <a16:colId xmlns:a16="http://schemas.microsoft.com/office/drawing/2014/main" val="2519032881"/>
                    </a:ext>
                  </a:extLst>
                </a:gridCol>
              </a:tblGrid>
              <a:tr h="247537">
                <a:tc>
                  <a:txBody>
                    <a:bodyPr/>
                    <a:lstStyle/>
                    <a:p>
                      <a:pPr algn="l" fontAlgn="b"/>
                      <a:r>
                        <a:rPr lang="en-US" sz="1200" u="none" strike="noStrike" dirty="0">
                          <a:effectLst/>
                        </a:rPr>
                        <a:t>Niche</a:t>
                      </a:r>
                      <a:endParaRPr lang="en-US" sz="1200" b="0"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Digitalization Consulting &amp; Digital Business Planning For Creating &amp; Monetizing Digital Assets</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687414440"/>
                  </a:ext>
                </a:extLst>
              </a:tr>
              <a:tr h="172464">
                <a:tc>
                  <a:txBody>
                    <a:bodyPr/>
                    <a:lstStyle/>
                    <a:p>
                      <a:pPr algn="l" fontAlgn="b"/>
                      <a:r>
                        <a:rPr lang="en-US" sz="1200" u="none" strike="noStrike" dirty="0">
                          <a:effectLst/>
                        </a:rPr>
                        <a:t>Target Mkt</a:t>
                      </a:r>
                      <a:endParaRPr lang="en-US" sz="1200" b="0"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Solopreneurs and SME Businesses, Executives of LE who would like to be a part of the Knowledge and Creator economy in the Digital Age</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rowSpan="4">
                  <a:txBody>
                    <a:bodyPr/>
                    <a:lstStyle/>
                    <a:p>
                      <a:pPr algn="ctr" fontAlgn="b"/>
                      <a:r>
                        <a:rPr lang="en-US" sz="1200" u="none" strike="noStrike" dirty="0">
                          <a:solidFill>
                            <a:schemeClr val="bg1">
                              <a:lumMod val="75000"/>
                            </a:schemeClr>
                          </a:solidFill>
                          <a:effectLst/>
                        </a:rPr>
                        <a:t>Services Through Consulting &amp; Courseware </a:t>
                      </a:r>
                      <a:endParaRPr lang="en-US" sz="1200" b="0" i="0" u="none" strike="noStrike" dirty="0">
                        <a:solidFill>
                          <a:schemeClr val="bg1">
                            <a:lumMod val="7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261306892"/>
                  </a:ext>
                </a:extLst>
              </a:tr>
              <a:tr h="190413">
                <a:tc>
                  <a:txBody>
                    <a:bodyPr/>
                    <a:lstStyle/>
                    <a:p>
                      <a:pPr algn="l" fontAlgn="b"/>
                      <a:r>
                        <a:rPr lang="en-US" sz="1200" u="none" strike="noStrike">
                          <a:effectLst/>
                        </a:rPr>
                        <a:t>Designation</a:t>
                      </a:r>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BUSINESS PARTNER at SOUL</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2431112680"/>
                  </a:ext>
                </a:extLst>
              </a:tr>
              <a:tr h="234843">
                <a:tc>
                  <a:txBody>
                    <a:bodyPr/>
                    <a:lstStyle/>
                    <a:p>
                      <a:pPr algn="l" fontAlgn="b"/>
                      <a:r>
                        <a:rPr lang="en-US" sz="1200" u="none" strike="noStrike" dirty="0">
                          <a:effectLst/>
                        </a:rPr>
                        <a:t>Mission</a:t>
                      </a:r>
                      <a:endParaRPr lang="en-US" sz="1200" b="0"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To Make 1 M people and businesses RISE to their goals</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3703363994"/>
                  </a:ext>
                </a:extLst>
              </a:tr>
              <a:tr h="209454">
                <a:tc>
                  <a:txBody>
                    <a:bodyPr/>
                    <a:lstStyle/>
                    <a:p>
                      <a:pPr algn="l" fontAlgn="b"/>
                      <a:r>
                        <a:rPr lang="en-US" sz="1200" u="none" strike="noStrike">
                          <a:effectLst/>
                        </a:rPr>
                        <a:t>Community</a:t>
                      </a:r>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DIGITAL BUSINESS ACADEMY</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355313506"/>
                  </a:ext>
                </a:extLst>
              </a:tr>
              <a:tr h="190413">
                <a:tc>
                  <a:txBody>
                    <a:bodyPr/>
                    <a:lstStyle/>
                    <a:p>
                      <a:pPr algn="l" fontAlgn="b"/>
                      <a:r>
                        <a:rPr lang="en-US" sz="1200" u="none" strike="noStrike">
                          <a:effectLst/>
                        </a:rPr>
                        <a:t>PRODUCT</a:t>
                      </a:r>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UP DIGITAL BUSINESS MODEL</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258791316"/>
                  </a:ext>
                </a:extLst>
              </a:tr>
              <a:tr h="298313">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1761993564"/>
                  </a:ext>
                </a:extLst>
              </a:tr>
            </a:tbl>
          </a:graphicData>
        </a:graphic>
      </p:graphicFrame>
      <p:graphicFrame>
        <p:nvGraphicFramePr>
          <p:cNvPr id="16" name="Table 15">
            <a:extLst>
              <a:ext uri="{FF2B5EF4-FFF2-40B4-BE49-F238E27FC236}">
                <a16:creationId xmlns:a16="http://schemas.microsoft.com/office/drawing/2014/main" id="{476930E3-6EF5-6BB8-DC19-2964E28A4EC7}"/>
              </a:ext>
            </a:extLst>
          </p:cNvPr>
          <p:cNvGraphicFramePr>
            <a:graphicFrameLocks noGrp="1"/>
          </p:cNvGraphicFramePr>
          <p:nvPr/>
        </p:nvGraphicFramePr>
        <p:xfrm>
          <a:off x="1924989" y="2930403"/>
          <a:ext cx="10014696" cy="1378699"/>
        </p:xfrm>
        <a:graphic>
          <a:graphicData uri="http://schemas.openxmlformats.org/drawingml/2006/table">
            <a:tbl>
              <a:tblPr firstCol="1" bandRow="1">
                <a:tableStyleId>{5C22544A-7EE6-4342-B048-85BDC9FD1C3A}</a:tableStyleId>
              </a:tblPr>
              <a:tblGrid>
                <a:gridCol w="1609327">
                  <a:extLst>
                    <a:ext uri="{9D8B030D-6E8A-4147-A177-3AD203B41FA5}">
                      <a16:colId xmlns:a16="http://schemas.microsoft.com/office/drawing/2014/main" val="2618282973"/>
                    </a:ext>
                  </a:extLst>
                </a:gridCol>
                <a:gridCol w="8405369">
                  <a:extLst>
                    <a:ext uri="{9D8B030D-6E8A-4147-A177-3AD203B41FA5}">
                      <a16:colId xmlns:a16="http://schemas.microsoft.com/office/drawing/2014/main" val="387101560"/>
                    </a:ext>
                  </a:extLst>
                </a:gridCol>
              </a:tblGrid>
              <a:tr h="426199">
                <a:tc>
                  <a:txBody>
                    <a:bodyPr/>
                    <a:lstStyle/>
                    <a:p>
                      <a:pPr algn="l" fontAlgn="ctr"/>
                      <a:r>
                        <a:rPr lang="en-US" sz="1200" u="none" strike="noStrike" dirty="0">
                          <a:effectLst/>
                        </a:rPr>
                        <a:t>PITCH</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To provide the experience to people and businesses with deep passion (80%) &amp; some clarity (10%) on the growth they want the life they want to lead but lack the experience &amp; guidance (10%) to complete their passion circle</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114280719"/>
                  </a:ext>
                </a:extLst>
              </a:tr>
              <a:tr h="0">
                <a:tc>
                  <a:txBody>
                    <a:bodyPr/>
                    <a:lstStyle/>
                    <a:p>
                      <a:pPr algn="l" fontAlgn="ctr"/>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UP WITH SOUL ( SOUL provides the experience and knowledge ) : Through the RISE UP Framework</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614104591"/>
                  </a:ext>
                </a:extLst>
              </a:tr>
              <a:tr h="190500">
                <a:tc>
                  <a:txBody>
                    <a:bodyPr/>
                    <a:lstStyle/>
                    <a:p>
                      <a:pPr algn="l" fontAlgn="ctr"/>
                      <a:r>
                        <a:rPr lang="en-US" sz="1200" u="none" strike="noStrike">
                          <a:effectLst/>
                        </a:rPr>
                        <a:t>PURPOSE</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SOUL provides guidance through consulting and experience using courseware and authored books</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1844275650"/>
                  </a:ext>
                </a:extLst>
              </a:tr>
              <a:tr h="190500">
                <a:tc>
                  <a:txBody>
                    <a:bodyPr/>
                    <a:lstStyle/>
                    <a:p>
                      <a:pPr algn="l" fontAlgn="ctr"/>
                      <a:r>
                        <a:rPr lang="en-US" sz="1200" u="none" strike="noStrike" dirty="0">
                          <a:effectLst/>
                        </a:rPr>
                        <a:t> </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558274088"/>
                  </a:ext>
                </a:extLst>
              </a:tr>
              <a:tr h="190500">
                <a:tc>
                  <a:txBody>
                    <a:bodyPr/>
                    <a:lstStyle/>
                    <a:p>
                      <a:pPr algn="l" fontAlgn="ctr"/>
                      <a:r>
                        <a:rPr lang="en-US" sz="1200" u="none" strike="noStrike" dirty="0">
                          <a:effectLst/>
                        </a:rPr>
                        <a:t>GAP to Fill</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a:solidFill>
                            <a:schemeClr val="bg1">
                              <a:lumMod val="65000"/>
                            </a:schemeClr>
                          </a:solidFill>
                          <a:effectLst/>
                        </a:rPr>
                        <a:t>People with PASSION lacking experience</a:t>
                      </a:r>
                      <a:endParaRPr lang="en-US" sz="1200" b="0" i="0" u="none" strike="noStrike">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17759514"/>
                  </a:ext>
                </a:extLst>
              </a:tr>
              <a:tr h="190500">
                <a:tc>
                  <a:txBody>
                    <a:bodyPr/>
                    <a:lstStyle/>
                    <a:p>
                      <a:pPr algn="l" fontAlgn="b"/>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Knowledge | Purpose | Skill | Desire |    =   PASSION</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2243821117"/>
                  </a:ext>
                </a:extLst>
              </a:tr>
            </a:tbl>
          </a:graphicData>
        </a:graphic>
      </p:graphicFrame>
      <p:graphicFrame>
        <p:nvGraphicFramePr>
          <p:cNvPr id="18" name="Table 17">
            <a:extLst>
              <a:ext uri="{FF2B5EF4-FFF2-40B4-BE49-F238E27FC236}">
                <a16:creationId xmlns:a16="http://schemas.microsoft.com/office/drawing/2014/main" id="{15480426-09CD-9FF8-4355-706B3569B50A}"/>
              </a:ext>
            </a:extLst>
          </p:cNvPr>
          <p:cNvGraphicFramePr>
            <a:graphicFrameLocks noGrp="1"/>
          </p:cNvGraphicFramePr>
          <p:nvPr/>
        </p:nvGraphicFramePr>
        <p:xfrm>
          <a:off x="3543016" y="4548492"/>
          <a:ext cx="6430765" cy="2026920"/>
        </p:xfrm>
        <a:graphic>
          <a:graphicData uri="http://schemas.openxmlformats.org/drawingml/2006/table">
            <a:tbl>
              <a:tblPr firstCol="1" bandRow="1">
                <a:tableStyleId>{5C22544A-7EE6-4342-B048-85BDC9FD1C3A}</a:tableStyleId>
              </a:tblPr>
              <a:tblGrid>
                <a:gridCol w="1574104">
                  <a:extLst>
                    <a:ext uri="{9D8B030D-6E8A-4147-A177-3AD203B41FA5}">
                      <a16:colId xmlns:a16="http://schemas.microsoft.com/office/drawing/2014/main" val="2753875066"/>
                    </a:ext>
                  </a:extLst>
                </a:gridCol>
                <a:gridCol w="4450385">
                  <a:extLst>
                    <a:ext uri="{9D8B030D-6E8A-4147-A177-3AD203B41FA5}">
                      <a16:colId xmlns:a16="http://schemas.microsoft.com/office/drawing/2014/main" val="3923546684"/>
                    </a:ext>
                  </a:extLst>
                </a:gridCol>
                <a:gridCol w="406276">
                  <a:extLst>
                    <a:ext uri="{9D8B030D-6E8A-4147-A177-3AD203B41FA5}">
                      <a16:colId xmlns:a16="http://schemas.microsoft.com/office/drawing/2014/main" val="2395076449"/>
                    </a:ext>
                  </a:extLst>
                </a:gridCol>
              </a:tblGrid>
              <a:tr h="190500">
                <a:tc gridSpan="3">
                  <a:txBody>
                    <a:bodyPr/>
                    <a:lstStyle/>
                    <a:p>
                      <a:pPr algn="ctr" fontAlgn="b"/>
                      <a:r>
                        <a:rPr lang="en-US" sz="1200" u="none" strike="noStrike">
                          <a:effectLst/>
                        </a:rPr>
                        <a:t>PRODUCTS &amp; SERVICS</a:t>
                      </a:r>
                      <a:endParaRPr lang="en-US" sz="1200" b="1" i="0" u="none" strike="noStrike">
                        <a:solidFill>
                          <a:srgbClr val="FF0000"/>
                        </a:solidFill>
                        <a:effectLst/>
                        <a:latin typeface="Corbel" panose="020B050302020402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3837884"/>
                  </a:ext>
                </a:extLst>
              </a:tr>
              <a:tr h="297180">
                <a:tc>
                  <a:txBody>
                    <a:bodyPr/>
                    <a:lstStyle/>
                    <a:p>
                      <a:pPr algn="l" fontAlgn="ctr"/>
                      <a:r>
                        <a:rPr lang="en-US" sz="1200" u="none" strike="noStrike" dirty="0">
                          <a:effectLst/>
                        </a:rPr>
                        <a:t>COURSEWARE &amp; BOOKS</a:t>
                      </a:r>
                      <a:endParaRPr lang="en-US" sz="1200" b="1"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ctr"/>
                      <a:r>
                        <a:rPr lang="en-US" sz="1200" u="none" strike="noStrike">
                          <a:effectLst/>
                        </a:rPr>
                        <a:t>Business Planning &amp;  Growth</a:t>
                      </a:r>
                      <a:endParaRPr lang="en-US" sz="1200" b="0" i="0" u="none" strike="noStrike">
                        <a:solidFill>
                          <a:srgbClr val="000000"/>
                        </a:solidFill>
                        <a:effectLst/>
                        <a:latin typeface="Corbel" panose="020B0503020204020204" pitchFamily="34" charset="0"/>
                      </a:endParaRPr>
                    </a:p>
                  </a:txBody>
                  <a:tcPr marL="7620" marR="7620" marT="7620" marB="0" anchor="ctr"/>
                </a:tc>
                <a:tc rowSpan="4">
                  <a:txBody>
                    <a:bodyPr/>
                    <a:lstStyle/>
                    <a:p>
                      <a:pPr algn="ctr" fontAlgn="b"/>
                      <a:r>
                        <a:rPr lang="en-US" sz="1400" u="none" strike="noStrike" dirty="0">
                          <a:effectLst/>
                        </a:rPr>
                        <a:t>PRODUCT</a:t>
                      </a:r>
                      <a:endParaRPr lang="en-US" sz="1400" b="1" i="0" u="none" strike="noStrike" dirty="0">
                        <a:solidFill>
                          <a:srgbClr val="000000"/>
                        </a:solidFill>
                        <a:effectLst/>
                        <a:latin typeface="Arial Narrow" panose="020B0606020202030204" pitchFamily="34" charset="0"/>
                      </a:endParaRPr>
                    </a:p>
                  </a:txBody>
                  <a:tcPr marL="7620" marR="7620" marT="7620" marB="0" vert="vert" anchor="b"/>
                </a:tc>
                <a:extLst>
                  <a:ext uri="{0D108BD9-81ED-4DB2-BD59-A6C34878D82A}">
                    <a16:rowId xmlns:a16="http://schemas.microsoft.com/office/drawing/2014/main" val="1325731948"/>
                  </a:ext>
                </a:extLst>
              </a:tr>
              <a:tr h="190500">
                <a:tc>
                  <a:txBody>
                    <a:bodyPr/>
                    <a:lstStyle/>
                    <a:p>
                      <a:pPr algn="l" fontAlgn="b"/>
                      <a:r>
                        <a:rPr lang="en-US" sz="1200" u="none" strike="noStrike" dirty="0">
                          <a:effectLst/>
                        </a:rPr>
                        <a:t> B/VLOGS &amp; PODCAST</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a:effectLst/>
                        </a:rPr>
                        <a:t>Digitalization</a:t>
                      </a:r>
                      <a:endParaRPr lang="en-US" sz="1200" b="0" i="0" u="none" strike="noStrike">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3682243155"/>
                  </a:ext>
                </a:extLst>
              </a:tr>
              <a:tr h="228600">
                <a:tc>
                  <a:txBody>
                    <a:bodyPr/>
                    <a:lstStyle/>
                    <a:p>
                      <a:pPr algn="l" fontAlgn="b"/>
                      <a:r>
                        <a:rPr lang="en-US" sz="1200" u="none" strike="noStrike" dirty="0">
                          <a:effectLst/>
                        </a:rPr>
                        <a:t> </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a:effectLst/>
                        </a:rPr>
                        <a:t>Change Management Consulting</a:t>
                      </a:r>
                      <a:endParaRPr lang="en-US" sz="1200" b="0" i="0" u="none" strike="noStrike">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196193630"/>
                  </a:ext>
                </a:extLst>
              </a:tr>
              <a:tr h="281940">
                <a:tc>
                  <a:txBody>
                    <a:bodyPr/>
                    <a:lstStyle/>
                    <a:p>
                      <a:pPr algn="l" fontAlgn="b"/>
                      <a:r>
                        <a:rPr lang="en-US" sz="1200" u="none" strike="noStrike">
                          <a:effectLst/>
                        </a:rPr>
                        <a:t> </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 Asset Creation &amp; Selling</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107692"/>
                  </a:ext>
                </a:extLst>
              </a:tr>
              <a:tr h="251460">
                <a:tc>
                  <a:txBody>
                    <a:bodyPr/>
                    <a:lstStyle/>
                    <a:p>
                      <a:pPr algn="l" fontAlgn="ctr"/>
                      <a:r>
                        <a:rPr lang="en-US" sz="1200" u="none" strike="noStrike">
                          <a:effectLst/>
                        </a:rPr>
                        <a:t>CONSULTING</a:t>
                      </a:r>
                      <a:endParaRPr lang="en-US" sz="1200" b="1" i="0" u="none" strike="noStrike">
                        <a:solidFill>
                          <a:srgbClr val="000000"/>
                        </a:solidFill>
                        <a:effectLst/>
                        <a:latin typeface="Corbel" panose="020B0503020204020204" pitchFamily="34" charset="0"/>
                      </a:endParaRPr>
                    </a:p>
                  </a:txBody>
                  <a:tcPr marL="7620" marR="7620" marT="7620" marB="0" anchor="ctr"/>
                </a:tc>
                <a:tc>
                  <a:txBody>
                    <a:bodyPr/>
                    <a:lstStyle/>
                    <a:p>
                      <a:pPr algn="l" fontAlgn="ctr"/>
                      <a:r>
                        <a:rPr lang="en-US" sz="1200" u="none" strike="noStrike">
                          <a:effectLst/>
                        </a:rPr>
                        <a:t>CHANGE MANGEMENT</a:t>
                      </a:r>
                      <a:endParaRPr lang="en-US" sz="1200" b="0" i="0" u="none" strike="noStrike">
                        <a:solidFill>
                          <a:srgbClr val="000000"/>
                        </a:solidFill>
                        <a:effectLst/>
                        <a:latin typeface="Corbel" panose="020B0503020204020204" pitchFamily="34" charset="0"/>
                      </a:endParaRPr>
                    </a:p>
                  </a:txBody>
                  <a:tcPr marL="7620" marR="7620" marT="7620" marB="0" anchor="ctr"/>
                </a:tc>
                <a:tc rowSpan="3">
                  <a:txBody>
                    <a:bodyPr/>
                    <a:lstStyle/>
                    <a:p>
                      <a:pPr algn="ctr" fontAlgn="b"/>
                      <a:r>
                        <a:rPr lang="en-US" sz="1600" u="none" strike="noStrike" dirty="0">
                          <a:effectLst/>
                        </a:rPr>
                        <a:t>SERVICES</a:t>
                      </a:r>
                      <a:endParaRPr lang="en-US" sz="1400" b="1" i="0" u="none" strike="noStrike" dirty="0">
                        <a:solidFill>
                          <a:srgbClr val="000000"/>
                        </a:solidFill>
                        <a:effectLst/>
                        <a:latin typeface="Arial Narrow" panose="020B0606020202030204" pitchFamily="34" charset="0"/>
                      </a:endParaRPr>
                    </a:p>
                  </a:txBody>
                  <a:tcPr marL="7620" marR="7620" marT="7620" marB="0" vert="vert" anchor="b"/>
                </a:tc>
                <a:extLst>
                  <a:ext uri="{0D108BD9-81ED-4DB2-BD59-A6C34878D82A}">
                    <a16:rowId xmlns:a16="http://schemas.microsoft.com/office/drawing/2014/main" val="510754930"/>
                  </a:ext>
                </a:extLst>
              </a:tr>
              <a:tr h="228600">
                <a:tc>
                  <a:txBody>
                    <a:bodyPr/>
                    <a:lstStyle/>
                    <a:p>
                      <a:pPr algn="l" fontAlgn="b"/>
                      <a:r>
                        <a:rPr lang="en-US" sz="1200" u="none" strike="noStrike" dirty="0">
                          <a:effectLst/>
                        </a:rPr>
                        <a:t> ADVISORY</a:t>
                      </a:r>
                      <a:endParaRPr lang="en-US" sz="1200" b="0" i="0" u="none" strike="noStrike" dirty="0">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DIGITALIZATION</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4149523755"/>
                  </a:ext>
                </a:extLst>
              </a:tr>
              <a:tr h="358140">
                <a:tc>
                  <a:txBody>
                    <a:bodyPr/>
                    <a:lstStyle/>
                    <a:p>
                      <a:pPr algn="l" fontAlgn="b"/>
                      <a:r>
                        <a:rPr lang="en-US" sz="1200" u="none" strike="noStrike">
                          <a:effectLst/>
                        </a:rPr>
                        <a:t> </a:t>
                      </a:r>
                      <a:endParaRPr lang="en-US" sz="1200" b="0" i="0" u="none" strike="noStrike">
                        <a:solidFill>
                          <a:srgbClr val="000000"/>
                        </a:solidFill>
                        <a:effectLst/>
                        <a:latin typeface="Corbel" panose="020B0503020204020204" pitchFamily="34" charset="0"/>
                      </a:endParaRPr>
                    </a:p>
                  </a:txBody>
                  <a:tcPr marL="7620" marR="7620" marT="7620" marB="0" anchor="b"/>
                </a:tc>
                <a:tc>
                  <a:txBody>
                    <a:bodyPr/>
                    <a:lstStyle/>
                    <a:p>
                      <a:pPr algn="l" fontAlgn="ctr"/>
                      <a:r>
                        <a:rPr lang="en-US" sz="1200" u="none" strike="noStrike" dirty="0">
                          <a:effectLst/>
                        </a:rPr>
                        <a:t>Digital Business Planning for Solopreneurs &amp; Startup</a:t>
                      </a:r>
                      <a:endParaRPr lang="en-US" sz="1200" b="0" i="0" u="none" strike="noStrike" dirty="0">
                        <a:solidFill>
                          <a:srgbClr val="000000"/>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185275607"/>
                  </a:ext>
                </a:extLst>
              </a:tr>
            </a:tbl>
          </a:graphicData>
        </a:graphic>
      </p:graphicFrame>
    </p:spTree>
    <p:extLst>
      <p:ext uri="{BB962C8B-B14F-4D97-AF65-F5344CB8AC3E}">
        <p14:creationId xmlns:p14="http://schemas.microsoft.com/office/powerpoint/2010/main" val="13552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400110"/>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INTRODUCTION: </a:t>
            </a:r>
            <a:r>
              <a:rPr lang="en-US" sz="2000" dirty="0">
                <a:solidFill>
                  <a:schemeClr val="accent4"/>
                </a:solidFill>
                <a:latin typeface="Arial" panose="020B0604020202020204" pitchFamily="34" charset="0"/>
                <a:cs typeface="Arial" panose="020B0604020202020204" pitchFamily="34" charset="0"/>
              </a:rPr>
              <a:t> ONE PAGER CLARITY SHEET</a:t>
            </a:r>
            <a:endParaRPr lang="en-US" sz="2000" dirty="0">
              <a:solidFill>
                <a:schemeClr val="bg1">
                  <a:lumMod val="65000"/>
                </a:schemeClr>
              </a:solidFill>
              <a:latin typeface="Impact" panose="020B0806030902050204" pitchFamily="34" charset="0"/>
            </a:endParaRP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5F8B76D-C699-421F-7417-C2128BBF01F4}"/>
              </a:ext>
            </a:extLst>
          </p:cNvPr>
          <p:cNvSpPr/>
          <p:nvPr/>
        </p:nvSpPr>
        <p:spPr>
          <a:xfrm>
            <a:off x="-8742" y="6724003"/>
            <a:ext cx="12200741" cy="133998"/>
          </a:xfrm>
          <a:prstGeom prst="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9" name="Picture 18" descr="Shape&#10;&#10;Description automatically generated with medium confidence">
            <a:extLst>
              <a:ext uri="{FF2B5EF4-FFF2-40B4-BE49-F238E27FC236}">
                <a16:creationId xmlns:a16="http://schemas.microsoft.com/office/drawing/2014/main" id="{029F1C2F-F3CA-F0B6-0DFB-675A7877D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7" y="6149535"/>
            <a:ext cx="2976577" cy="892552"/>
          </a:xfrm>
          <a:prstGeom prst="rect">
            <a:avLst/>
          </a:prstGeom>
          <a:effectLst>
            <a:outerShdw blurRad="50800" dist="38100" dir="8100000" algn="tr" rotWithShape="0">
              <a:prstClr val="black">
                <a:alpha val="40000"/>
              </a:prstClr>
            </a:outerShdw>
          </a:effectLst>
        </p:spPr>
      </p:pic>
      <p:pic>
        <p:nvPicPr>
          <p:cNvPr id="21" name="Picture 20" descr="A picture containing company name&#10;&#10;Description automatically generated">
            <a:extLst>
              <a:ext uri="{FF2B5EF4-FFF2-40B4-BE49-F238E27FC236}">
                <a16:creationId xmlns:a16="http://schemas.microsoft.com/office/drawing/2014/main" id="{038C5FC5-307C-7797-4F7E-FCC01B5BCD96}"/>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97000"/>
                    </a14:imgEffect>
                  </a14:imgLayer>
                </a14:imgProps>
              </a:ext>
              <a:ext uri="{28A0092B-C50C-407E-A947-70E740481C1C}">
                <a14:useLocalDpi xmlns:a14="http://schemas.microsoft.com/office/drawing/2010/main" val="0"/>
              </a:ext>
            </a:extLst>
          </a:blip>
          <a:stretch>
            <a:fillRect/>
          </a:stretch>
        </p:blipFill>
        <p:spPr>
          <a:xfrm>
            <a:off x="11034062" y="5687083"/>
            <a:ext cx="1248126" cy="1248126"/>
          </a:xfrm>
          <a:prstGeom prst="ellipse">
            <a:avLst/>
          </a:prstGeom>
          <a:ln>
            <a:noFill/>
          </a:ln>
          <a:effectLst>
            <a:softEdge rad="112500"/>
          </a:effectLst>
        </p:spPr>
      </p:pic>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ED7C75-D176-EE37-DC8C-AC54F76FE90B}"/>
              </a:ext>
            </a:extLst>
          </p:cNvPr>
          <p:cNvSpPr txBox="1"/>
          <p:nvPr/>
        </p:nvSpPr>
        <p:spPr>
          <a:xfrm>
            <a:off x="9473849" y="1937595"/>
            <a:ext cx="2400957" cy="1754326"/>
          </a:xfrm>
          <a:prstGeom prst="rect">
            <a:avLst/>
          </a:prstGeom>
          <a:noFill/>
        </p:spPr>
        <p:txBody>
          <a:bodyPr wrap="square" rtlCol="0">
            <a:spAutoFit/>
          </a:bodyPr>
          <a:lstStyle/>
          <a:p>
            <a:pPr algn="ctr"/>
            <a:r>
              <a:rPr lang="en-US" sz="1200" b="1" dirty="0">
                <a:solidFill>
                  <a:schemeClr val="bg1">
                    <a:lumMod val="75000"/>
                  </a:schemeClr>
                </a:solidFill>
                <a:latin typeface="Century Gothic" panose="020B0502020202020204" pitchFamily="34" charset="0"/>
              </a:rPr>
              <a:t>SERVING INDIVIDUALS &amp; BUSINESSES TO SUCCEED IN THE DIGITAL AGE </a:t>
            </a:r>
          </a:p>
          <a:p>
            <a:pPr algn="ctr"/>
            <a:r>
              <a:rPr lang="en-US" sz="1200" b="1" dirty="0">
                <a:solidFill>
                  <a:schemeClr val="bg1">
                    <a:lumMod val="75000"/>
                  </a:schemeClr>
                </a:solidFill>
              </a:rPr>
              <a:t>By helping in Creating and distributing Digital Assets for Knowledge and Creator economy through a P2P model to RISE UP to the Success they are seeking.</a:t>
            </a:r>
          </a:p>
          <a:p>
            <a:pPr algn="ctr"/>
            <a:endParaRPr lang="en-US" sz="1200" b="1" dirty="0">
              <a:solidFill>
                <a:schemeClr val="bg1">
                  <a:lumMod val="75000"/>
                </a:schemeClr>
              </a:solidFill>
            </a:endParaRPr>
          </a:p>
        </p:txBody>
      </p:sp>
      <p:graphicFrame>
        <p:nvGraphicFramePr>
          <p:cNvPr id="2" name="Table 1">
            <a:extLst>
              <a:ext uri="{FF2B5EF4-FFF2-40B4-BE49-F238E27FC236}">
                <a16:creationId xmlns:a16="http://schemas.microsoft.com/office/drawing/2014/main" id="{34A613E8-3E4B-0B16-5865-CD6F349E36B0}"/>
              </a:ext>
            </a:extLst>
          </p:cNvPr>
          <p:cNvGraphicFramePr>
            <a:graphicFrameLocks noGrp="1"/>
          </p:cNvGraphicFramePr>
          <p:nvPr>
            <p:extLst>
              <p:ext uri="{D42A27DB-BD31-4B8C-83A1-F6EECF244321}">
                <p14:modId xmlns:p14="http://schemas.microsoft.com/office/powerpoint/2010/main" val="1865797900"/>
              </p:ext>
            </p:extLst>
          </p:nvPr>
        </p:nvGraphicFramePr>
        <p:xfrm>
          <a:off x="1877866" y="1914953"/>
          <a:ext cx="7595983" cy="1870370"/>
        </p:xfrm>
        <a:graphic>
          <a:graphicData uri="http://schemas.openxmlformats.org/drawingml/2006/table">
            <a:tbl>
              <a:tblPr firstCol="1" bandRow="1">
                <a:tableStyleId>{5C22544A-7EE6-4342-B048-85BDC9FD1C3A}</a:tableStyleId>
              </a:tblPr>
              <a:tblGrid>
                <a:gridCol w="1590729">
                  <a:extLst>
                    <a:ext uri="{9D8B030D-6E8A-4147-A177-3AD203B41FA5}">
                      <a16:colId xmlns:a16="http://schemas.microsoft.com/office/drawing/2014/main" val="1284725350"/>
                    </a:ext>
                  </a:extLst>
                </a:gridCol>
                <a:gridCol w="5005390">
                  <a:extLst>
                    <a:ext uri="{9D8B030D-6E8A-4147-A177-3AD203B41FA5}">
                      <a16:colId xmlns:a16="http://schemas.microsoft.com/office/drawing/2014/main" val="4011228205"/>
                    </a:ext>
                  </a:extLst>
                </a:gridCol>
                <a:gridCol w="999864">
                  <a:extLst>
                    <a:ext uri="{9D8B030D-6E8A-4147-A177-3AD203B41FA5}">
                      <a16:colId xmlns:a16="http://schemas.microsoft.com/office/drawing/2014/main" val="2519032881"/>
                    </a:ext>
                  </a:extLst>
                </a:gridCol>
              </a:tblGrid>
              <a:tr h="247537">
                <a:tc>
                  <a:txBody>
                    <a:bodyPr/>
                    <a:lstStyle/>
                    <a:p>
                      <a:pPr algn="l" fontAlgn="b"/>
                      <a:r>
                        <a:rPr lang="en-US" sz="1200" u="none" strike="noStrike" dirty="0">
                          <a:effectLst/>
                        </a:rPr>
                        <a:t>Niche</a:t>
                      </a:r>
                      <a:endParaRPr lang="en-US" sz="1200" b="0"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Digitalization Consulting &amp; Digital Business Planning For Creating &amp; Monetizing Digital Assets</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687414440"/>
                  </a:ext>
                </a:extLst>
              </a:tr>
              <a:tr h="172464">
                <a:tc>
                  <a:txBody>
                    <a:bodyPr/>
                    <a:lstStyle/>
                    <a:p>
                      <a:pPr algn="l" fontAlgn="b"/>
                      <a:r>
                        <a:rPr lang="en-US" sz="1200" u="none" strike="noStrike" dirty="0">
                          <a:effectLst/>
                        </a:rPr>
                        <a:t>Target Mkt</a:t>
                      </a:r>
                      <a:endParaRPr lang="en-US" sz="1200" b="0"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Solopreneurs and SME Businesses, Executives of LE who would like to be a part of the Knowledge and Creator economy in the Digital Age</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rowSpan="4">
                  <a:txBody>
                    <a:bodyPr/>
                    <a:lstStyle/>
                    <a:p>
                      <a:pPr algn="ctr" fontAlgn="b"/>
                      <a:r>
                        <a:rPr lang="en-US" sz="1200" u="none" strike="noStrike" dirty="0">
                          <a:solidFill>
                            <a:schemeClr val="bg1">
                              <a:lumMod val="75000"/>
                            </a:schemeClr>
                          </a:solidFill>
                          <a:effectLst/>
                        </a:rPr>
                        <a:t>Services Through Consulting &amp; Courseware </a:t>
                      </a:r>
                      <a:endParaRPr lang="en-US" sz="1200" b="0" i="0" u="none" strike="noStrike" dirty="0">
                        <a:solidFill>
                          <a:schemeClr val="bg1">
                            <a:lumMod val="7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261306892"/>
                  </a:ext>
                </a:extLst>
              </a:tr>
              <a:tr h="190413">
                <a:tc>
                  <a:txBody>
                    <a:bodyPr/>
                    <a:lstStyle/>
                    <a:p>
                      <a:pPr algn="l" fontAlgn="b"/>
                      <a:r>
                        <a:rPr lang="en-US" sz="1200" u="none" strike="noStrike">
                          <a:effectLst/>
                        </a:rPr>
                        <a:t>Designation</a:t>
                      </a:r>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BUSINESS PARTNER at SOUL</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2431112680"/>
                  </a:ext>
                </a:extLst>
              </a:tr>
              <a:tr h="234843">
                <a:tc>
                  <a:txBody>
                    <a:bodyPr/>
                    <a:lstStyle/>
                    <a:p>
                      <a:pPr algn="l" fontAlgn="b"/>
                      <a:r>
                        <a:rPr lang="en-US" sz="1200" u="none" strike="noStrike" dirty="0">
                          <a:effectLst/>
                        </a:rPr>
                        <a:t>Mission</a:t>
                      </a:r>
                      <a:endParaRPr lang="en-US" sz="1200" b="0" i="0" u="none" strike="noStrike" dirty="0">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To Make 1 M people and businesses RISE to their goals</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3703363994"/>
                  </a:ext>
                </a:extLst>
              </a:tr>
              <a:tr h="209454">
                <a:tc>
                  <a:txBody>
                    <a:bodyPr/>
                    <a:lstStyle/>
                    <a:p>
                      <a:pPr algn="l" fontAlgn="b"/>
                      <a:r>
                        <a:rPr lang="en-US" sz="1200" u="none" strike="noStrike">
                          <a:effectLst/>
                        </a:rPr>
                        <a:t>Community</a:t>
                      </a:r>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DIGITAL BUSINESS ACADEMY</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355313506"/>
                  </a:ext>
                </a:extLst>
              </a:tr>
              <a:tr h="190413">
                <a:tc>
                  <a:txBody>
                    <a:bodyPr/>
                    <a:lstStyle/>
                    <a:p>
                      <a:pPr algn="l" fontAlgn="b"/>
                      <a:r>
                        <a:rPr lang="en-US" sz="1200" u="none" strike="noStrike">
                          <a:effectLst/>
                        </a:rPr>
                        <a:t>PRODUCT</a:t>
                      </a:r>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UP DIGITAL BUSINESS MODEL</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258791316"/>
                  </a:ext>
                </a:extLst>
              </a:tr>
              <a:tr h="298313">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a:solidFill>
                          <a:srgbClr val="000000"/>
                        </a:solidFill>
                        <a:effectLst/>
                        <a:latin typeface="Corbel" panose="020B0503020204020204" pitchFamily="34" charset="0"/>
                      </a:endParaRPr>
                    </a:p>
                  </a:txBody>
                  <a:tcPr marL="7620" marR="7620" marT="7620" marB="0" anchor="ctr"/>
                </a:tc>
                <a:tc>
                  <a:txBody>
                    <a:bodyPr/>
                    <a:lstStyle/>
                    <a:p>
                      <a:pPr algn="l" fontAlgn="b"/>
                      <a:endParaRPr lang="en-US" sz="1200" b="0" i="0" u="none" strike="noStrike" dirty="0">
                        <a:solidFill>
                          <a:srgbClr val="000000"/>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1761993564"/>
                  </a:ext>
                </a:extLst>
              </a:tr>
            </a:tbl>
          </a:graphicData>
        </a:graphic>
      </p:graphicFrame>
      <p:graphicFrame>
        <p:nvGraphicFramePr>
          <p:cNvPr id="16" name="Table 15">
            <a:extLst>
              <a:ext uri="{FF2B5EF4-FFF2-40B4-BE49-F238E27FC236}">
                <a16:creationId xmlns:a16="http://schemas.microsoft.com/office/drawing/2014/main" id="{476930E3-6EF5-6BB8-DC19-2964E28A4EC7}"/>
              </a:ext>
            </a:extLst>
          </p:cNvPr>
          <p:cNvGraphicFramePr>
            <a:graphicFrameLocks noGrp="1"/>
          </p:cNvGraphicFramePr>
          <p:nvPr>
            <p:extLst>
              <p:ext uri="{D42A27DB-BD31-4B8C-83A1-F6EECF244321}">
                <p14:modId xmlns:p14="http://schemas.microsoft.com/office/powerpoint/2010/main" val="1323266021"/>
              </p:ext>
            </p:extLst>
          </p:nvPr>
        </p:nvGraphicFramePr>
        <p:xfrm>
          <a:off x="1860110" y="3826595"/>
          <a:ext cx="10014696" cy="1378699"/>
        </p:xfrm>
        <a:graphic>
          <a:graphicData uri="http://schemas.openxmlformats.org/drawingml/2006/table">
            <a:tbl>
              <a:tblPr firstCol="1" bandRow="1">
                <a:tableStyleId>{5C22544A-7EE6-4342-B048-85BDC9FD1C3A}</a:tableStyleId>
              </a:tblPr>
              <a:tblGrid>
                <a:gridCol w="1609327">
                  <a:extLst>
                    <a:ext uri="{9D8B030D-6E8A-4147-A177-3AD203B41FA5}">
                      <a16:colId xmlns:a16="http://schemas.microsoft.com/office/drawing/2014/main" val="2618282973"/>
                    </a:ext>
                  </a:extLst>
                </a:gridCol>
                <a:gridCol w="8405369">
                  <a:extLst>
                    <a:ext uri="{9D8B030D-6E8A-4147-A177-3AD203B41FA5}">
                      <a16:colId xmlns:a16="http://schemas.microsoft.com/office/drawing/2014/main" val="387101560"/>
                    </a:ext>
                  </a:extLst>
                </a:gridCol>
              </a:tblGrid>
              <a:tr h="426199">
                <a:tc>
                  <a:txBody>
                    <a:bodyPr/>
                    <a:lstStyle/>
                    <a:p>
                      <a:pPr algn="l" fontAlgn="ctr"/>
                      <a:r>
                        <a:rPr lang="en-US" sz="1200" u="none" strike="noStrike" dirty="0">
                          <a:effectLst/>
                        </a:rPr>
                        <a:t>PITCH</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To provide the experience to people and businesses with deep passion (80%) &amp; some clarity (10%) on the growth they want the life they want to lead but lack the experience &amp; guidance (10%) to complete their passion circle</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114280719"/>
                  </a:ext>
                </a:extLst>
              </a:tr>
              <a:tr h="0">
                <a:tc>
                  <a:txBody>
                    <a:bodyPr/>
                    <a:lstStyle/>
                    <a:p>
                      <a:pPr algn="l" fontAlgn="ctr"/>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RISE UP WITH SOUL ( SOUL provides the experience and knowledge ) : Through the RISE UP Framework</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614104591"/>
                  </a:ext>
                </a:extLst>
              </a:tr>
              <a:tr h="190500">
                <a:tc>
                  <a:txBody>
                    <a:bodyPr/>
                    <a:lstStyle/>
                    <a:p>
                      <a:pPr algn="l" fontAlgn="ctr"/>
                      <a:r>
                        <a:rPr lang="en-US" sz="1200" u="none" strike="noStrike">
                          <a:effectLst/>
                        </a:rPr>
                        <a:t>PURPOSE</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SOUL provides guidance through consulting and experience using courseware and authored books</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1844275650"/>
                  </a:ext>
                </a:extLst>
              </a:tr>
              <a:tr h="190500">
                <a:tc>
                  <a:txBody>
                    <a:bodyPr/>
                    <a:lstStyle/>
                    <a:p>
                      <a:pPr algn="l" fontAlgn="ctr"/>
                      <a:r>
                        <a:rPr lang="en-US" sz="1200" u="none" strike="noStrike" dirty="0">
                          <a:effectLst/>
                        </a:rPr>
                        <a:t> </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558274088"/>
                  </a:ext>
                </a:extLst>
              </a:tr>
              <a:tr h="190500">
                <a:tc>
                  <a:txBody>
                    <a:bodyPr/>
                    <a:lstStyle/>
                    <a:p>
                      <a:pPr algn="l" fontAlgn="ctr"/>
                      <a:r>
                        <a:rPr lang="en-US" sz="1200" u="none" strike="noStrike" dirty="0">
                          <a:effectLst/>
                        </a:rPr>
                        <a:t>GAP to Fill</a:t>
                      </a:r>
                      <a:endParaRPr lang="en-US" sz="1200" b="1" i="0" u="none" strike="noStrike" dirty="0">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a:solidFill>
                            <a:schemeClr val="bg1">
                              <a:lumMod val="65000"/>
                            </a:schemeClr>
                          </a:solidFill>
                          <a:effectLst/>
                        </a:rPr>
                        <a:t>People with PASSION lacking experience</a:t>
                      </a:r>
                      <a:endParaRPr lang="en-US" sz="1200" b="0" i="0" u="none" strike="noStrike">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317759514"/>
                  </a:ext>
                </a:extLst>
              </a:tr>
              <a:tr h="190500">
                <a:tc>
                  <a:txBody>
                    <a:bodyPr/>
                    <a:lstStyle/>
                    <a:p>
                      <a:pPr algn="l" fontAlgn="b"/>
                      <a:r>
                        <a:rPr lang="en-US" sz="1200" u="none" strike="noStrike">
                          <a:effectLst/>
                        </a:rPr>
                        <a:t> </a:t>
                      </a:r>
                      <a:endParaRPr lang="en-US" sz="1200" b="1" i="0" u="none" strike="noStrike">
                        <a:solidFill>
                          <a:srgbClr val="FF0000"/>
                        </a:solidFill>
                        <a:effectLst/>
                        <a:latin typeface="Corbel" panose="020B0503020204020204" pitchFamily="34" charset="0"/>
                      </a:endParaRPr>
                    </a:p>
                  </a:txBody>
                  <a:tcPr marL="7620" marR="7620" marT="7620" marB="0" anchor="ctr"/>
                </a:tc>
                <a:tc>
                  <a:txBody>
                    <a:bodyPr/>
                    <a:lstStyle/>
                    <a:p>
                      <a:pPr algn="l" fontAlgn="b"/>
                      <a:r>
                        <a:rPr lang="en-US" sz="1200" u="none" strike="noStrike" dirty="0">
                          <a:solidFill>
                            <a:schemeClr val="bg1">
                              <a:lumMod val="65000"/>
                            </a:schemeClr>
                          </a:solidFill>
                          <a:effectLst/>
                        </a:rPr>
                        <a:t>Knowledge | Purpose | Skill | Desire |    =   PASSION</a:t>
                      </a:r>
                      <a:endParaRPr lang="en-US" sz="1200" b="0" i="0" u="none" strike="noStrike" dirty="0">
                        <a:solidFill>
                          <a:schemeClr val="bg1">
                            <a:lumMod val="65000"/>
                          </a:schemeClr>
                        </a:solidFill>
                        <a:effectLst/>
                        <a:latin typeface="Corbel" panose="020B0503020204020204" pitchFamily="34" charset="0"/>
                      </a:endParaRPr>
                    </a:p>
                  </a:txBody>
                  <a:tcPr marL="7620" marR="7620" marT="7620" marB="0" anchor="ctr"/>
                </a:tc>
                <a:extLst>
                  <a:ext uri="{0D108BD9-81ED-4DB2-BD59-A6C34878D82A}">
                    <a16:rowId xmlns:a16="http://schemas.microsoft.com/office/drawing/2014/main" val="2243821117"/>
                  </a:ext>
                </a:extLst>
              </a:tr>
            </a:tbl>
          </a:graphicData>
        </a:graphic>
      </p:graphicFrame>
    </p:spTree>
    <p:extLst>
      <p:ext uri="{BB962C8B-B14F-4D97-AF65-F5344CB8AC3E}">
        <p14:creationId xmlns:p14="http://schemas.microsoft.com/office/powerpoint/2010/main" val="317058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57A-AE6A-1577-79B6-96B3949971BD}"/>
              </a:ext>
            </a:extLst>
          </p:cNvPr>
          <p:cNvSpPr>
            <a:spLocks noGrp="1"/>
          </p:cNvSpPr>
          <p:nvPr>
            <p:ph type="ctrTitle"/>
          </p:nvPr>
        </p:nvSpPr>
        <p:spPr/>
        <p:txBody>
          <a:bodyPr>
            <a:normAutofit/>
          </a:bodyPr>
          <a:lstStyle/>
          <a:p>
            <a:r>
              <a:rPr lang="en-US" sz="7200" dirty="0">
                <a:latin typeface="Arial Black" panose="020B0A04020102020204" pitchFamily="34" charset="0"/>
              </a:rPr>
              <a:t>RISE 1_1</a:t>
            </a:r>
          </a:p>
        </p:txBody>
      </p:sp>
      <p:sp>
        <p:nvSpPr>
          <p:cNvPr id="3" name="Subtitle 2">
            <a:extLst>
              <a:ext uri="{FF2B5EF4-FFF2-40B4-BE49-F238E27FC236}">
                <a16:creationId xmlns:a16="http://schemas.microsoft.com/office/drawing/2014/main" id="{9CF6836B-C0FA-38B7-6838-22E8CCCC49C7}"/>
              </a:ext>
            </a:extLst>
          </p:cNvPr>
          <p:cNvSpPr>
            <a:spLocks noGrp="1"/>
          </p:cNvSpPr>
          <p:nvPr>
            <p:ph type="subTitle" idx="1"/>
          </p:nvPr>
        </p:nvSpPr>
        <p:spPr/>
        <p:txBody>
          <a:bodyPr/>
          <a:lstStyle/>
          <a:p>
            <a:r>
              <a:rPr lang="en-US" dirty="0"/>
              <a:t>DAY 1 : WINNING MINDSET</a:t>
            </a:r>
          </a:p>
        </p:txBody>
      </p:sp>
      <p:sp>
        <p:nvSpPr>
          <p:cNvPr id="5" name="TextBox 4">
            <a:extLst>
              <a:ext uri="{FF2B5EF4-FFF2-40B4-BE49-F238E27FC236}">
                <a16:creationId xmlns:a16="http://schemas.microsoft.com/office/drawing/2014/main" id="{D6C094B8-E56B-EF64-3D1E-739C7CD884ED}"/>
              </a:ext>
            </a:extLst>
          </p:cNvPr>
          <p:cNvSpPr txBox="1"/>
          <p:nvPr/>
        </p:nvSpPr>
        <p:spPr>
          <a:xfrm>
            <a:off x="446149" y="4429919"/>
            <a:ext cx="8671217" cy="2308324"/>
          </a:xfrm>
          <a:prstGeom prst="rect">
            <a:avLst/>
          </a:prstGeom>
          <a:noFill/>
          <a:effectLst>
            <a:outerShdw blurRad="50800" dist="38100" dir="8100000" algn="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dirty="0">
                <a:solidFill>
                  <a:schemeClr val="accent2"/>
                </a:solidFill>
              </a:rPr>
              <a:t>INTRO: INTRODUCTION &amp; ORIENTATION</a:t>
            </a:r>
          </a:p>
          <a:p>
            <a:pPr marL="285750" indent="-285750">
              <a:buFont typeface="Arial" panose="020B0604020202020204" pitchFamily="34" charset="0"/>
              <a:buChar char="•"/>
            </a:pPr>
            <a:r>
              <a:rPr lang="en-US" dirty="0">
                <a:solidFill>
                  <a:schemeClr val="accent2"/>
                </a:solidFill>
              </a:rPr>
              <a:t>MODEL: RISE UP MODEL &amp; GOVERNANCE</a:t>
            </a:r>
          </a:p>
          <a:p>
            <a:pPr marL="285750" indent="-285750">
              <a:buFont typeface="Arial" panose="020B0604020202020204" pitchFamily="34" charset="0"/>
              <a:buChar char="•"/>
            </a:pPr>
            <a:r>
              <a:rPr lang="en-US" dirty="0">
                <a:solidFill>
                  <a:schemeClr val="accent2"/>
                </a:solidFill>
              </a:rPr>
              <a:t>SELF: SELF DISCOVERY</a:t>
            </a:r>
          </a:p>
          <a:p>
            <a:pPr marL="285750" indent="-285750">
              <a:buFont typeface="Arial" panose="020B0604020202020204" pitchFamily="34" charset="0"/>
              <a:buChar char="•"/>
            </a:pPr>
            <a:r>
              <a:rPr lang="en-US" dirty="0">
                <a:solidFill>
                  <a:schemeClr val="accent2"/>
                </a:solidFill>
              </a:rPr>
              <a:t>GOAL: KNOW YOUR GOAL</a:t>
            </a:r>
          </a:p>
          <a:p>
            <a:pPr marL="285750" indent="-285750">
              <a:buFont typeface="Arial" panose="020B0604020202020204" pitchFamily="34" charset="0"/>
              <a:buChar char="•"/>
            </a:pPr>
            <a:r>
              <a:rPr lang="en-US" dirty="0">
                <a:solidFill>
                  <a:schemeClr val="accent2"/>
                </a:solidFill>
              </a:rPr>
              <a:t>PERSEVERANCE: PERSEVERANCE WHEEL</a:t>
            </a:r>
          </a:p>
          <a:p>
            <a:pPr marL="285750" indent="-285750">
              <a:buFont typeface="Arial" panose="020B0604020202020204" pitchFamily="34" charset="0"/>
              <a:buChar char="•"/>
            </a:pPr>
            <a:r>
              <a:rPr lang="en-US" dirty="0">
                <a:solidFill>
                  <a:schemeClr val="accent2"/>
                </a:solidFill>
              </a:rPr>
              <a:t>SUCCESS: FAIL PROOF YOURSELF</a:t>
            </a:r>
          </a:p>
          <a:p>
            <a:pPr marL="285750" indent="-285750">
              <a:buFont typeface="Arial" panose="020B0604020202020204" pitchFamily="34" charset="0"/>
              <a:buChar char="•"/>
            </a:pPr>
            <a:r>
              <a:rPr lang="en-US" dirty="0">
                <a:solidFill>
                  <a:schemeClr val="accent2"/>
                </a:solidFill>
              </a:rPr>
              <a:t>SUCCESS KIT - DAILY</a:t>
            </a:r>
          </a:p>
          <a:p>
            <a:pPr marL="285750" indent="-285750">
              <a:buFont typeface="Arial" panose="020B0604020202020204" pitchFamily="34" charset="0"/>
              <a:buChar char="•"/>
            </a:pPr>
            <a:endParaRPr lang="en-US" dirty="0">
              <a:solidFill>
                <a:schemeClr val="accent2"/>
              </a:solidFill>
            </a:endParaRPr>
          </a:p>
        </p:txBody>
      </p:sp>
      <p:sp>
        <p:nvSpPr>
          <p:cNvPr id="6" name="TextBox 5">
            <a:extLst>
              <a:ext uri="{FF2B5EF4-FFF2-40B4-BE49-F238E27FC236}">
                <a16:creationId xmlns:a16="http://schemas.microsoft.com/office/drawing/2014/main" id="{715AED15-7ABA-60EA-DDC8-A4C452EAE4CD}"/>
              </a:ext>
            </a:extLst>
          </p:cNvPr>
          <p:cNvSpPr txBox="1"/>
          <p:nvPr/>
        </p:nvSpPr>
        <p:spPr>
          <a:xfrm>
            <a:off x="3368381" y="3325297"/>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30236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MINDSET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658167" y="781129"/>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
        <p:nvSpPr>
          <p:cNvPr id="4" name="TextBox 3">
            <a:extLst>
              <a:ext uri="{FF2B5EF4-FFF2-40B4-BE49-F238E27FC236}">
                <a16:creationId xmlns:a16="http://schemas.microsoft.com/office/drawing/2014/main" id="{7517E86E-6CE0-EDA5-701D-482A8F420695}"/>
              </a:ext>
            </a:extLst>
          </p:cNvPr>
          <p:cNvSpPr txBox="1"/>
          <p:nvPr/>
        </p:nvSpPr>
        <p:spPr>
          <a:xfrm>
            <a:off x="3100224" y="1476872"/>
            <a:ext cx="5601907" cy="3432927"/>
          </a:xfrm>
          <a:prstGeom prst="rect">
            <a:avLst/>
          </a:prstGeom>
          <a:noFill/>
        </p:spPr>
        <p:txBody>
          <a:bodyPr wrap="square" rtlCol="0">
            <a:spAutoFit/>
          </a:bodyPr>
          <a:lstStyle/>
          <a:p>
            <a:pPr>
              <a:lnSpc>
                <a:spcPct val="250000"/>
              </a:lnSpc>
            </a:pPr>
            <a:r>
              <a:rPr lang="en-US" dirty="0">
                <a:latin typeface="Copperplate Gothic Bold" panose="020E0705020206020404" pitchFamily="34" charset="0"/>
              </a:rPr>
              <a:t>SUCCESS FORMULA :</a:t>
            </a:r>
          </a:p>
          <a:p>
            <a:pPr marL="342900" indent="-342900">
              <a:lnSpc>
                <a:spcPct val="250000"/>
              </a:lnSpc>
              <a:buFont typeface="+mj-lt"/>
              <a:buAutoNum type="arabicPeriod"/>
            </a:pPr>
            <a:r>
              <a:rPr lang="en-US" dirty="0">
                <a:latin typeface="Century Gothic" panose="020B0502020202020204" pitchFamily="34" charset="0"/>
              </a:rPr>
              <a:t>SOMETHING YOU HAVE	 </a:t>
            </a:r>
            <a:r>
              <a:rPr lang="en-US" b="1" dirty="0">
                <a:solidFill>
                  <a:schemeClr val="accent1"/>
                </a:solidFill>
                <a:latin typeface="Century Gothic" panose="020B0502020202020204" pitchFamily="34" charset="0"/>
              </a:rPr>
              <a:t>: PASSION</a:t>
            </a:r>
          </a:p>
          <a:p>
            <a:pPr marL="342900" indent="-342900">
              <a:lnSpc>
                <a:spcPct val="250000"/>
              </a:lnSpc>
              <a:buAutoNum type="arabicPeriod"/>
            </a:pPr>
            <a:r>
              <a:rPr lang="en-US" dirty="0">
                <a:latin typeface="Century Gothic" panose="020B0502020202020204" pitchFamily="34" charset="0"/>
              </a:rPr>
              <a:t>SOMETHING YOU KNOW 	</a:t>
            </a:r>
            <a:r>
              <a:rPr lang="en-US" b="1" dirty="0">
                <a:solidFill>
                  <a:schemeClr val="accent1"/>
                </a:solidFill>
                <a:latin typeface="Century Gothic" panose="020B0502020202020204" pitchFamily="34" charset="0"/>
              </a:rPr>
              <a:t>: SKILL</a:t>
            </a:r>
          </a:p>
          <a:p>
            <a:pPr marL="342900" indent="-342900">
              <a:lnSpc>
                <a:spcPct val="250000"/>
              </a:lnSpc>
              <a:buAutoNum type="arabicPeriod"/>
            </a:pPr>
            <a:r>
              <a:rPr lang="en-US" dirty="0">
                <a:latin typeface="Century Gothic" panose="020B0502020202020204" pitchFamily="34" charset="0"/>
              </a:rPr>
              <a:t>SOMETHING YOU CAN LEARN </a:t>
            </a:r>
            <a:r>
              <a:rPr lang="en-US" b="1" dirty="0">
                <a:solidFill>
                  <a:schemeClr val="accent1"/>
                </a:solidFill>
                <a:latin typeface="Century Gothic" panose="020B0502020202020204" pitchFamily="34" charset="0"/>
              </a:rPr>
              <a:t>: EDUCATION</a:t>
            </a:r>
          </a:p>
          <a:p>
            <a:pPr>
              <a:lnSpc>
                <a:spcPct val="250000"/>
              </a:lnSpc>
            </a:pPr>
            <a:r>
              <a:rPr lang="en-US" dirty="0">
                <a:latin typeface="Century Gothic" panose="020B0502020202020204" pitchFamily="34" charset="0"/>
              </a:rPr>
              <a:t>REST IS </a:t>
            </a:r>
            <a:r>
              <a:rPr lang="en-US" b="1" dirty="0">
                <a:solidFill>
                  <a:schemeClr val="accent1"/>
                </a:solidFill>
                <a:latin typeface="Century Gothic" panose="020B0502020202020204" pitchFamily="34" charset="0"/>
              </a:rPr>
              <a:t>EXPERIENCE</a:t>
            </a:r>
            <a:r>
              <a:rPr lang="en-US" dirty="0">
                <a:latin typeface="Century Gothic" panose="020B0502020202020204" pitchFamily="34" charset="0"/>
              </a:rPr>
              <a:t> &amp; </a:t>
            </a:r>
            <a:r>
              <a:rPr lang="en-US" b="1" dirty="0">
                <a:solidFill>
                  <a:schemeClr val="accent1"/>
                </a:solidFill>
                <a:latin typeface="Century Gothic" panose="020B0502020202020204" pitchFamily="34" charset="0"/>
              </a:rPr>
              <a:t>WORKING</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HARD</a:t>
            </a:r>
            <a:r>
              <a:rPr lang="en-US" dirty="0">
                <a:latin typeface="Century Gothic" panose="020B0502020202020204" pitchFamily="34" charset="0"/>
              </a:rPr>
              <a:t>, </a:t>
            </a:r>
            <a:r>
              <a:rPr lang="en-US" b="1" dirty="0">
                <a:solidFill>
                  <a:schemeClr val="accent1"/>
                </a:solidFill>
                <a:latin typeface="Century Gothic" panose="020B0502020202020204" pitchFamily="34" charset="0"/>
              </a:rPr>
              <a:t>SMARTLY</a:t>
            </a:r>
          </a:p>
        </p:txBody>
      </p:sp>
      <p:pic>
        <p:nvPicPr>
          <p:cNvPr id="5" name="Picture 4">
            <a:extLst>
              <a:ext uri="{FF2B5EF4-FFF2-40B4-BE49-F238E27FC236}">
                <a16:creationId xmlns:a16="http://schemas.microsoft.com/office/drawing/2014/main" id="{F87EABDF-2437-DD50-D887-E31D707A0E38}"/>
              </a:ext>
            </a:extLst>
          </p:cNvPr>
          <p:cNvPicPr>
            <a:picLocks noChangeAspect="1"/>
          </p:cNvPicPr>
          <p:nvPr/>
        </p:nvPicPr>
        <p:blipFill>
          <a:blip r:embed="rId2"/>
          <a:stretch>
            <a:fillRect/>
          </a:stretch>
        </p:blipFill>
        <p:spPr>
          <a:xfrm>
            <a:off x="2658167" y="2308138"/>
            <a:ext cx="6239746" cy="3077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35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MINDSET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72017444-BB39-30F6-CB79-2F90E08C82FC}"/>
              </a:ext>
            </a:extLst>
          </p:cNvPr>
          <p:cNvSpPr txBox="1"/>
          <p:nvPr/>
        </p:nvSpPr>
        <p:spPr>
          <a:xfrm>
            <a:off x="1846947" y="1626373"/>
            <a:ext cx="10186607" cy="446276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Understanding Knowledge Business: </a:t>
            </a:r>
            <a:br>
              <a:rPr lang="en-US" dirty="0"/>
            </a:br>
            <a:r>
              <a:rPr lang="en-US" dirty="0"/>
              <a:t>Application of knowledge and processes – </a:t>
            </a:r>
            <a:r>
              <a:rPr lang="en-US" dirty="0" err="1"/>
              <a:t>e.g</a:t>
            </a:r>
            <a:r>
              <a:rPr lang="en-US" dirty="0"/>
              <a:t> Advisory</a:t>
            </a:r>
            <a:br>
              <a:rPr lang="en-US" dirty="0"/>
            </a:br>
            <a:endParaRPr lang="en-US" dirty="0"/>
          </a:p>
          <a:p>
            <a:pPr marL="285750" indent="-285750">
              <a:buFont typeface="Arial" panose="020B0604020202020204" pitchFamily="34" charset="0"/>
              <a:buChar char="•"/>
            </a:pPr>
            <a:r>
              <a:rPr lang="en-US" dirty="0">
                <a:solidFill>
                  <a:schemeClr val="accent1"/>
                </a:solidFill>
              </a:rPr>
              <a:t>The Creator Economy: </a:t>
            </a:r>
            <a:br>
              <a:rPr lang="en-US" dirty="0"/>
            </a:br>
            <a:r>
              <a:rPr lang="en-US" sz="1600" b="0" i="0" dirty="0">
                <a:solidFill>
                  <a:srgbClr val="202122"/>
                </a:solidFill>
                <a:effectLst/>
                <a:latin typeface="Arial" panose="020B0604020202020204" pitchFamily="34" charset="0"/>
              </a:rPr>
              <a:t>Technology facilitated economy that enables creators to earn revenue from their creation – </a:t>
            </a:r>
            <a:r>
              <a:rPr lang="en-US" sz="1600" b="0" i="0" dirty="0" err="1">
                <a:solidFill>
                  <a:srgbClr val="202122"/>
                </a:solidFill>
                <a:effectLst/>
                <a:latin typeface="Arial" panose="020B0604020202020204" pitchFamily="34" charset="0"/>
              </a:rPr>
              <a:t>e.g</a:t>
            </a:r>
            <a:r>
              <a:rPr lang="en-US" sz="1600" b="0" i="0" dirty="0">
                <a:solidFill>
                  <a:srgbClr val="202122"/>
                </a:solidFill>
                <a:effectLst/>
                <a:latin typeface="Arial" panose="020B0604020202020204" pitchFamily="34" charset="0"/>
              </a:rPr>
              <a:t> influencers</a:t>
            </a:r>
            <a:br>
              <a:rPr lang="en-US" sz="1600" b="0" i="0" dirty="0">
                <a:solidFill>
                  <a:srgbClr val="202122"/>
                </a:solidFill>
                <a:effectLst/>
                <a:latin typeface="Arial" panose="020B0604020202020204" pitchFamily="34" charset="0"/>
              </a:rPr>
            </a:br>
            <a:endParaRPr lang="en-US" sz="1600" dirty="0"/>
          </a:p>
          <a:p>
            <a:pPr marL="285750" indent="-285750">
              <a:buFont typeface="Arial" panose="020B0604020202020204" pitchFamily="34" charset="0"/>
              <a:buChar char="•"/>
            </a:pPr>
            <a:r>
              <a:rPr lang="en-US" dirty="0">
                <a:solidFill>
                  <a:schemeClr val="accent1"/>
                </a:solidFill>
              </a:rPr>
              <a:t>Business Models : </a:t>
            </a:r>
            <a:br>
              <a:rPr lang="en-US" dirty="0"/>
            </a:br>
            <a:r>
              <a:rPr lang="en-US" dirty="0"/>
              <a:t>[GOODs : </a:t>
            </a:r>
            <a:r>
              <a:rPr lang="en-US" dirty="0" err="1"/>
              <a:t>Mfg</a:t>
            </a:r>
            <a:r>
              <a:rPr lang="en-US" dirty="0"/>
              <a:t> : B2C, D2C, B2B]  &amp; </a:t>
            </a:r>
            <a:br>
              <a:rPr lang="en-US" dirty="0"/>
            </a:br>
            <a:r>
              <a:rPr lang="en-US" dirty="0"/>
              <a:t>[SERVICES: Distribution, Retail|B2C, D2C, B2B, Aggregators /System Integrators, Franchise]</a:t>
            </a:r>
            <a:br>
              <a:rPr lang="en-US" dirty="0"/>
            </a:br>
            <a:endParaRPr lang="en-US" dirty="0"/>
          </a:p>
          <a:p>
            <a:pPr marL="285750" indent="-285750">
              <a:buFont typeface="Arial" panose="020B0604020202020204" pitchFamily="34" charset="0"/>
              <a:buChar char="•"/>
            </a:pPr>
            <a:r>
              <a:rPr lang="en-US" dirty="0">
                <a:solidFill>
                  <a:schemeClr val="accent1"/>
                </a:solidFill>
              </a:rPr>
              <a:t>Reasons for Failure: </a:t>
            </a:r>
            <a:br>
              <a:rPr lang="en-US" dirty="0"/>
            </a:br>
            <a:r>
              <a:rPr lang="en-US" dirty="0"/>
              <a:t>Initiation/Complacency, Lack of Experience, Lacking Process, Lack of Resources, Lacking a Mission</a:t>
            </a:r>
            <a:br>
              <a:rPr lang="en-US" dirty="0"/>
            </a:br>
            <a:endParaRPr lang="en-US" dirty="0"/>
          </a:p>
          <a:p>
            <a:pPr marL="285750" indent="-285750">
              <a:buFont typeface="Arial" panose="020B0604020202020204" pitchFamily="34" charset="0"/>
              <a:buChar char="•"/>
            </a:pPr>
            <a:r>
              <a:rPr lang="en-US" dirty="0">
                <a:solidFill>
                  <a:schemeClr val="accent1"/>
                </a:solidFill>
              </a:rPr>
              <a:t>Principles for Success: </a:t>
            </a:r>
            <a:br>
              <a:rPr lang="en-US" dirty="0"/>
            </a:br>
            <a:r>
              <a:rPr lang="en-US" dirty="0"/>
              <a:t>Education, Risk Taking Capabilities, Problem Solver Attitude, Sales as a Service, Automate to Scale, RISE to Grow, </a:t>
            </a:r>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D4E67C94-7E7E-5046-6053-28A3C732ACB0}"/>
              </a:ext>
            </a:extLst>
          </p:cNvPr>
          <p:cNvSpPr txBox="1"/>
          <p:nvPr/>
        </p:nvSpPr>
        <p:spPr>
          <a:xfrm>
            <a:off x="2658167" y="781129"/>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7059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323F3C-6CAF-0B14-464F-E6356D61AF10}"/>
              </a:ext>
            </a:extLst>
          </p:cNvPr>
          <p:cNvSpPr txBox="1"/>
          <p:nvPr/>
        </p:nvSpPr>
        <p:spPr>
          <a:xfrm>
            <a:off x="1860110" y="394001"/>
            <a:ext cx="10106989" cy="646331"/>
          </a:xfrm>
          <a:prstGeom prst="rect">
            <a:avLst/>
          </a:prstGeom>
          <a:noFill/>
        </p:spPr>
        <p:txBody>
          <a:bodyPr wrap="square">
            <a:spAutoFit/>
          </a:bodyPr>
          <a:lstStyle/>
          <a:p>
            <a:r>
              <a:rPr lang="en-US" sz="2000" dirty="0">
                <a:solidFill>
                  <a:schemeClr val="bg1">
                    <a:lumMod val="65000"/>
                  </a:schemeClr>
                </a:solidFill>
                <a:latin typeface="Impact" panose="020B0806030902050204" pitchFamily="34" charset="0"/>
              </a:rPr>
              <a:t>DIGITAL BUSINESS ENGINEERING &amp; GROWTH PLANNING:	 </a:t>
            </a:r>
            <a:r>
              <a:rPr lang="en-US" sz="2000" dirty="0">
                <a:solidFill>
                  <a:schemeClr val="accent4"/>
                </a:solidFill>
                <a:latin typeface="Arial" panose="020B0604020202020204" pitchFamily="34" charset="0"/>
                <a:cs typeface="Arial" panose="020B0604020202020204" pitchFamily="34" charset="0"/>
              </a:rPr>
              <a:t>INTRODUCTION</a:t>
            </a:r>
          </a:p>
          <a:p>
            <a:pPr algn="r"/>
            <a:r>
              <a:rPr lang="en-US" sz="1600" dirty="0">
                <a:solidFill>
                  <a:schemeClr val="bg1">
                    <a:lumMod val="65000"/>
                  </a:schemeClr>
                </a:solidFill>
                <a:latin typeface="Copperplate Gothic Bold" panose="020E0705020206020404" pitchFamily="34" charset="0"/>
              </a:rPr>
              <a:t>MINDSET</a:t>
            </a:r>
          </a:p>
        </p:txBody>
      </p:sp>
      <p:cxnSp>
        <p:nvCxnSpPr>
          <p:cNvPr id="12" name="Straight Connector 11">
            <a:extLst>
              <a:ext uri="{FF2B5EF4-FFF2-40B4-BE49-F238E27FC236}">
                <a16:creationId xmlns:a16="http://schemas.microsoft.com/office/drawing/2014/main" id="{127E98B2-4827-83B3-391D-122415FD9990}"/>
              </a:ext>
            </a:extLst>
          </p:cNvPr>
          <p:cNvCxnSpPr>
            <a:cxnSpLocks/>
          </p:cNvCxnSpPr>
          <p:nvPr/>
        </p:nvCxnSpPr>
        <p:spPr>
          <a:xfrm>
            <a:off x="1952402" y="1296048"/>
            <a:ext cx="1001469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A835D9-0CC7-F58E-F104-5D4CBD4AD2CF}"/>
              </a:ext>
            </a:extLst>
          </p:cNvPr>
          <p:cNvCxnSpPr>
            <a:cxnSpLocks/>
          </p:cNvCxnSpPr>
          <p:nvPr/>
        </p:nvCxnSpPr>
        <p:spPr>
          <a:xfrm>
            <a:off x="1952402" y="258290"/>
            <a:ext cx="10014697"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0624237E-81E7-1CFD-5983-96158B30D6AF}"/>
              </a:ext>
            </a:extLst>
          </p:cNvPr>
          <p:cNvSpPr/>
          <p:nvPr/>
        </p:nvSpPr>
        <p:spPr>
          <a:xfrm>
            <a:off x="11166284" y="5821630"/>
            <a:ext cx="983152" cy="1029688"/>
          </a:xfrm>
          <a:prstGeom prst="rect">
            <a:avLst/>
          </a:prstGeom>
          <a:noFill/>
        </p:spPr>
        <p:txBody>
          <a:bodyPr wrap="none" lIns="91440" tIns="45720" rIns="91440" bIns="45720">
            <a:prstTxWarp prst="textArchUp">
              <a:avLst>
                <a:gd name="adj" fmla="val 8925235"/>
              </a:avLst>
            </a:prstTxWarp>
            <a:spAutoFit/>
          </a:bodyPr>
          <a:lstStyle/>
          <a:p>
            <a:pPr algn="ctr"/>
            <a:r>
              <a:rPr lang="en-US" sz="800" b="1" dirty="0">
                <a:ln w="0"/>
                <a:latin typeface="Arial" panose="020B0604020202020204" pitchFamily="34" charset="0"/>
                <a:cs typeface="Arial" panose="020B0604020202020204" pitchFamily="34" charset="0"/>
              </a:rPr>
              <a:t>DIGITAL</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BUSINESS</a:t>
            </a:r>
            <a:r>
              <a:rPr lang="en-US" sz="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800" b="1" dirty="0">
                <a:ln w="0"/>
                <a:latin typeface="Arial" panose="020B0604020202020204" pitchFamily="34" charset="0"/>
                <a:cs typeface="Arial" panose="020B0604020202020204" pitchFamily="34" charset="0"/>
              </a:rPr>
              <a:t>HUB</a:t>
            </a:r>
            <a:endParaRPr lang="en-US" sz="800" b="1" cap="none" spc="0" dirty="0">
              <a:ln w="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3B4E73F-DF18-D610-1114-4C4C7B049BAF}"/>
              </a:ext>
            </a:extLst>
          </p:cNvPr>
          <p:cNvSpPr txBox="1"/>
          <p:nvPr/>
        </p:nvSpPr>
        <p:spPr>
          <a:xfrm>
            <a:off x="10333608" y="4038453"/>
            <a:ext cx="184731" cy="369332"/>
          </a:xfrm>
          <a:prstGeom prst="rect">
            <a:avLst/>
          </a:prstGeom>
          <a:noFill/>
        </p:spPr>
        <p:txBody>
          <a:bodyPr wrap="none" rtlCol="0">
            <a:spAutoFit/>
          </a:bodyPr>
          <a:lstStyle/>
          <a:p>
            <a:endParaRPr lang="en-US" dirty="0"/>
          </a:p>
        </p:txBody>
      </p:sp>
      <p:sp>
        <p:nvSpPr>
          <p:cNvPr id="51" name="Rectangle 50">
            <a:extLst>
              <a:ext uri="{FF2B5EF4-FFF2-40B4-BE49-F238E27FC236}">
                <a16:creationId xmlns:a16="http://schemas.microsoft.com/office/drawing/2014/main" id="{F1B5DC4F-BB36-E3D7-C37E-12FF36046A69}"/>
              </a:ext>
            </a:extLst>
          </p:cNvPr>
          <p:cNvSpPr/>
          <p:nvPr/>
        </p:nvSpPr>
        <p:spPr>
          <a:xfrm>
            <a:off x="1650506" y="34739"/>
            <a:ext cx="10181296"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spc="3000" dirty="0">
                <a:ln/>
                <a:solidFill>
                  <a:schemeClr val="accent4"/>
                </a:solidFill>
              </a:rPr>
              <a:t>MILLIONAIRE  MINDSET</a:t>
            </a:r>
            <a:endParaRPr lang="en-US" sz="1200" b="1" cap="none" spc="3000" dirty="0">
              <a:ln/>
              <a:solidFill>
                <a:schemeClr val="accent4"/>
              </a:solidFill>
              <a:effectLst/>
            </a:endParaRPr>
          </a:p>
        </p:txBody>
      </p:sp>
      <p:sp>
        <p:nvSpPr>
          <p:cNvPr id="3" name="TextBox 2">
            <a:extLst>
              <a:ext uri="{FF2B5EF4-FFF2-40B4-BE49-F238E27FC236}">
                <a16:creationId xmlns:a16="http://schemas.microsoft.com/office/drawing/2014/main" id="{72017444-BB39-30F6-CB79-2F90E08C82FC}"/>
              </a:ext>
            </a:extLst>
          </p:cNvPr>
          <p:cNvSpPr txBox="1"/>
          <p:nvPr/>
        </p:nvSpPr>
        <p:spPr>
          <a:xfrm>
            <a:off x="1846947" y="1636050"/>
            <a:ext cx="10186607" cy="446276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Categorize Yourself : 3 Ways</a:t>
            </a:r>
            <a:br>
              <a:rPr lang="en-US" dirty="0"/>
            </a:br>
            <a:r>
              <a:rPr lang="en-US" dirty="0"/>
              <a:t>Novice | Expert | Master &amp; Pioneer</a:t>
            </a:r>
            <a:br>
              <a:rPr lang="en-US" dirty="0"/>
            </a:br>
            <a:endParaRPr lang="en-US" dirty="0"/>
          </a:p>
          <a:p>
            <a:pPr marL="285750" indent="-285750">
              <a:buFont typeface="Arial" panose="020B0604020202020204" pitchFamily="34" charset="0"/>
              <a:buChar char="•"/>
            </a:pPr>
            <a:r>
              <a:rPr lang="en-US" dirty="0">
                <a:solidFill>
                  <a:schemeClr val="accent1"/>
                </a:solidFill>
              </a:rPr>
              <a:t>The ecosystem in the Digital World</a:t>
            </a:r>
            <a:br>
              <a:rPr lang="en-US" dirty="0"/>
            </a:br>
            <a:r>
              <a:rPr lang="en-US" sz="1600" dirty="0" err="1"/>
              <a:t>Website|LMS|Commn</a:t>
            </a:r>
            <a:r>
              <a:rPr lang="en-US" sz="1600" dirty="0"/>
              <a:t> </a:t>
            </a:r>
            <a:r>
              <a:rPr lang="en-US" sz="1600" dirty="0" err="1"/>
              <a:t>System|Sales</a:t>
            </a:r>
            <a:r>
              <a:rPr lang="en-US" sz="1600" dirty="0"/>
              <a:t> </a:t>
            </a:r>
            <a:r>
              <a:rPr lang="en-US" sz="1600" dirty="0" err="1"/>
              <a:t>System|Community</a:t>
            </a:r>
            <a:r>
              <a:rPr lang="en-US" sz="1600" dirty="0"/>
              <a:t> </a:t>
            </a:r>
            <a:r>
              <a:rPr lang="en-US" sz="1600" dirty="0" err="1"/>
              <a:t>Building|Payment</a:t>
            </a:r>
            <a:r>
              <a:rPr lang="en-US" sz="1600" dirty="0"/>
              <a:t> </a:t>
            </a:r>
            <a:r>
              <a:rPr lang="en-US" sz="1600" dirty="0" err="1"/>
              <a:t>System|Automation</a:t>
            </a:r>
            <a:r>
              <a:rPr lang="en-US" sz="1600" dirty="0"/>
              <a:t> &amp; Integration</a:t>
            </a:r>
            <a:br>
              <a:rPr lang="en-US" sz="1600" dirty="0"/>
            </a:br>
            <a:endParaRPr lang="en-US" sz="1600" dirty="0"/>
          </a:p>
          <a:p>
            <a:pPr marL="285750" indent="-285750">
              <a:buFont typeface="Arial" panose="020B0604020202020204" pitchFamily="34" charset="0"/>
              <a:buChar char="•"/>
            </a:pPr>
            <a:r>
              <a:rPr lang="en-US" dirty="0">
                <a:solidFill>
                  <a:schemeClr val="accent1"/>
                </a:solidFill>
              </a:rPr>
              <a:t>Delivering Expertise: </a:t>
            </a:r>
            <a:br>
              <a:rPr lang="en-US" dirty="0"/>
            </a:br>
            <a:r>
              <a:rPr lang="en-US" dirty="0"/>
              <a:t>Do it For You | Do It With You | 121 Coaching |Group Coaching | Digital Ecosystem</a:t>
            </a:r>
            <a:br>
              <a:rPr lang="en-US" dirty="0"/>
            </a:br>
            <a:endParaRPr lang="en-US" dirty="0"/>
          </a:p>
          <a:p>
            <a:pPr marL="285750" indent="-285750">
              <a:buFont typeface="Arial" panose="020B0604020202020204" pitchFamily="34" charset="0"/>
              <a:buChar char="•"/>
            </a:pPr>
            <a:r>
              <a:rPr lang="en-US" dirty="0">
                <a:solidFill>
                  <a:schemeClr val="accent1"/>
                </a:solidFill>
              </a:rPr>
              <a:t>Pillars To Rise: 4</a:t>
            </a:r>
            <a:br>
              <a:rPr lang="en-US" dirty="0"/>
            </a:br>
            <a:r>
              <a:rPr lang="en-US" dirty="0"/>
              <a:t>Passion: Knowledge, Purpose, Skill, Desire  |   Foundation: Goals, Mind, Habit, Activities</a:t>
            </a:r>
            <a:br>
              <a:rPr lang="en-US" dirty="0"/>
            </a:br>
            <a:endParaRPr lang="en-US" dirty="0"/>
          </a:p>
          <a:p>
            <a:pPr marL="285750" indent="-285750">
              <a:buFont typeface="Arial" panose="020B0604020202020204" pitchFamily="34" charset="0"/>
              <a:buChar char="•"/>
            </a:pPr>
            <a:r>
              <a:rPr lang="en-US" dirty="0">
                <a:solidFill>
                  <a:schemeClr val="accent1"/>
                </a:solidFill>
              </a:rPr>
              <a:t>RISE UP Model</a:t>
            </a:r>
            <a:br>
              <a:rPr lang="en-US" dirty="0"/>
            </a:br>
            <a:r>
              <a:rPr lang="en-US" dirty="0"/>
              <a:t>LIVE | STRIVE | THRIVE : Result Planning, Innovate &amp; Create, Sales &amp; Mktg as a Service, Earning Management , Utilize and Diversify, Pioneering</a:t>
            </a:r>
            <a:br>
              <a:rPr lang="en-US" dirty="0"/>
            </a:br>
            <a:endParaRPr lang="en-US" dirty="0"/>
          </a:p>
        </p:txBody>
      </p:sp>
      <p:sp>
        <p:nvSpPr>
          <p:cNvPr id="16" name="TextBox 15">
            <a:extLst>
              <a:ext uri="{FF2B5EF4-FFF2-40B4-BE49-F238E27FC236}">
                <a16:creationId xmlns:a16="http://schemas.microsoft.com/office/drawing/2014/main" id="{449FE339-6BBA-00C9-F2DE-A31647FBC0D6}"/>
              </a:ext>
            </a:extLst>
          </p:cNvPr>
          <p:cNvSpPr txBox="1"/>
          <p:nvPr/>
        </p:nvSpPr>
        <p:spPr>
          <a:xfrm>
            <a:off x="1846947" y="798885"/>
            <a:ext cx="1088967" cy="369332"/>
          </a:xfrm>
          <a:prstGeom prst="rect">
            <a:avLst/>
          </a:prstGeom>
          <a:noFill/>
        </p:spPr>
        <p:txBody>
          <a:bodyPr wrap="square">
            <a:spAutoFit/>
          </a:bodyPr>
          <a:lstStyle/>
          <a:p>
            <a:r>
              <a:rPr lang="en-US" sz="1800" dirty="0">
                <a:solidFill>
                  <a:schemeClr val="bg1">
                    <a:lumMod val="65000"/>
                  </a:schemeClr>
                </a:solidFill>
                <a:latin typeface="Copperplate Gothic Bold" panose="020E0705020206020404" pitchFamily="34" charset="0"/>
              </a:rPr>
              <a:t>DAY 1</a:t>
            </a:r>
            <a:endParaRPr lang="en-US" dirty="0"/>
          </a:p>
        </p:txBody>
      </p:sp>
      <p:sp>
        <p:nvSpPr>
          <p:cNvPr id="2" name="TextBox 1">
            <a:extLst>
              <a:ext uri="{FF2B5EF4-FFF2-40B4-BE49-F238E27FC236}">
                <a16:creationId xmlns:a16="http://schemas.microsoft.com/office/drawing/2014/main" id="{45F264A4-F7F4-EBEC-AF78-518A7B2871C1}"/>
              </a:ext>
            </a:extLst>
          </p:cNvPr>
          <p:cNvSpPr txBox="1"/>
          <p:nvPr/>
        </p:nvSpPr>
        <p:spPr>
          <a:xfrm>
            <a:off x="2658168" y="784220"/>
            <a:ext cx="5748985"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a:solidFill>
                  <a:schemeClr val="accent2"/>
                </a:solidFill>
              </a:rPr>
              <a:t>INTRO | MODEL | SELF | GOAL | PERSEVERANCE | SUCCESS</a:t>
            </a:r>
          </a:p>
        </p:txBody>
      </p:sp>
    </p:spTree>
    <p:extLst>
      <p:ext uri="{BB962C8B-B14F-4D97-AF65-F5344CB8AC3E}">
        <p14:creationId xmlns:p14="http://schemas.microsoft.com/office/powerpoint/2010/main" val="252802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24177</TotalTime>
  <Words>5759</Words>
  <Application>Microsoft Office PowerPoint</Application>
  <PresentationFormat>Widescreen</PresentationFormat>
  <Paragraphs>1491</Paragraphs>
  <Slides>46</Slides>
  <Notes>0</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46</vt:i4>
      </vt:variant>
    </vt:vector>
  </HeadingPairs>
  <TitlesOfParts>
    <vt:vector size="64" baseType="lpstr">
      <vt:lpstr>Arial</vt:lpstr>
      <vt:lpstr>Arial</vt:lpstr>
      <vt:lpstr>Arial Black</vt:lpstr>
      <vt:lpstr>Arial Narrow</vt:lpstr>
      <vt:lpstr>Cabin-semi-bold</vt:lpstr>
      <vt:lpstr>Calibri</vt:lpstr>
      <vt:lpstr>Calibri Light</vt:lpstr>
      <vt:lpstr>Century Gothic</vt:lpstr>
      <vt:lpstr>Comfortaa</vt:lpstr>
      <vt:lpstr>Copperplate Gothic Bold</vt:lpstr>
      <vt:lpstr>Corbel</vt:lpstr>
      <vt:lpstr>Impact</vt:lpstr>
      <vt:lpstr>Montserrat</vt:lpstr>
      <vt:lpstr>Roboto</vt:lpstr>
      <vt:lpstr>SourceSansPro</vt:lpstr>
      <vt:lpstr>Times New Roman</vt:lpstr>
      <vt:lpstr>ui-sans-serif</vt:lpstr>
      <vt:lpstr>Office Theme</vt:lpstr>
      <vt:lpstr>RISE UP</vt:lpstr>
      <vt:lpstr>PowerPoint Presentation</vt:lpstr>
      <vt:lpstr>PowerPoint Presentation</vt:lpstr>
      <vt:lpstr>PowerPoint Presentation</vt:lpstr>
      <vt:lpstr>PowerPoint Presentation</vt:lpstr>
      <vt:lpstr>RISE 1_1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1_2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1_3</vt:lpstr>
      <vt:lpstr>PowerPoint Presentation</vt:lpstr>
      <vt:lpstr>PowerPoint Presentation</vt:lpstr>
      <vt:lpstr>PowerPoint Presentation</vt:lpstr>
      <vt:lpstr>PowerPoint Presentation</vt:lpstr>
      <vt:lpstr>RISE 1_4</vt:lpstr>
      <vt:lpstr>PowerPoint Presentation</vt:lpstr>
      <vt:lpstr>PowerPoint Presentation</vt:lpstr>
      <vt:lpstr>PowerPoint Presentation</vt:lpstr>
      <vt:lpstr>RISE 1_5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Jasvir Singh Nagi</dc:creator>
  <cp:lastModifiedBy>Jasvir Singh Nagi</cp:lastModifiedBy>
  <cp:revision>204</cp:revision>
  <dcterms:created xsi:type="dcterms:W3CDTF">2022-08-13T16:20:08Z</dcterms:created>
  <dcterms:modified xsi:type="dcterms:W3CDTF">2022-09-25T16:14:21Z</dcterms:modified>
</cp:coreProperties>
</file>