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2" r:id="rId2"/>
    <p:sldId id="331" r:id="rId3"/>
    <p:sldId id="333" r:id="rId4"/>
    <p:sldId id="334" r:id="rId5"/>
    <p:sldId id="335" r:id="rId6"/>
    <p:sldId id="373" r:id="rId7"/>
    <p:sldId id="336" r:id="rId8"/>
    <p:sldId id="339" r:id="rId9"/>
    <p:sldId id="337" r:id="rId10"/>
    <p:sldId id="341" r:id="rId11"/>
    <p:sldId id="340" r:id="rId12"/>
    <p:sldId id="344" r:id="rId13"/>
    <p:sldId id="338" r:id="rId14"/>
    <p:sldId id="342" r:id="rId15"/>
    <p:sldId id="370" r:id="rId16"/>
    <p:sldId id="343" r:id="rId17"/>
    <p:sldId id="345" r:id="rId18"/>
    <p:sldId id="346" r:id="rId19"/>
    <p:sldId id="347" r:id="rId20"/>
    <p:sldId id="349" r:id="rId21"/>
    <p:sldId id="348" r:id="rId22"/>
    <p:sldId id="350" r:id="rId23"/>
    <p:sldId id="351" r:id="rId24"/>
    <p:sldId id="352" r:id="rId25"/>
    <p:sldId id="353" r:id="rId26"/>
    <p:sldId id="371" r:id="rId27"/>
    <p:sldId id="354" r:id="rId28"/>
    <p:sldId id="355" r:id="rId29"/>
    <p:sldId id="356" r:id="rId30"/>
    <p:sldId id="360" r:id="rId31"/>
    <p:sldId id="357" r:id="rId32"/>
    <p:sldId id="358" r:id="rId33"/>
    <p:sldId id="361" r:id="rId34"/>
    <p:sldId id="362" r:id="rId35"/>
    <p:sldId id="359" r:id="rId36"/>
    <p:sldId id="363" r:id="rId37"/>
    <p:sldId id="364" r:id="rId38"/>
    <p:sldId id="365" r:id="rId39"/>
    <p:sldId id="366" r:id="rId40"/>
    <p:sldId id="367" r:id="rId41"/>
    <p:sldId id="369" r:id="rId42"/>
    <p:sldId id="37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B2F27-A4FD-4139-ADE0-65FB87719B80}" type="doc">
      <dgm:prSet loTypeId="urn:microsoft.com/office/officeart/2005/8/layout/venn2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EC82F86-A8E7-4ACE-A2AF-C0252DAC94E0}">
      <dgm:prSet phldrT="[Text]"/>
      <dgm:spPr/>
      <dgm:t>
        <a:bodyPr/>
        <a:lstStyle/>
        <a:p>
          <a:endParaRPr lang="en-US" dirty="0"/>
        </a:p>
      </dgm:t>
    </dgm:pt>
    <dgm:pt modelId="{99A8C770-CDA0-4E42-AC16-66DEC424ADEF}" type="parTrans" cxnId="{7657F5A2-CEE3-4F31-AA44-D77847A6C55C}">
      <dgm:prSet/>
      <dgm:spPr/>
      <dgm:t>
        <a:bodyPr/>
        <a:lstStyle/>
        <a:p>
          <a:endParaRPr lang="en-US"/>
        </a:p>
      </dgm:t>
    </dgm:pt>
    <dgm:pt modelId="{5F086F04-710E-489A-90A5-439B976CF8CC}" type="sibTrans" cxnId="{7657F5A2-CEE3-4F31-AA44-D77847A6C55C}">
      <dgm:prSet/>
      <dgm:spPr/>
      <dgm:t>
        <a:bodyPr/>
        <a:lstStyle/>
        <a:p>
          <a:endParaRPr lang="en-US"/>
        </a:p>
      </dgm:t>
    </dgm:pt>
    <dgm:pt modelId="{78A7352A-EBE2-4A86-AD48-D6771330CC15}">
      <dgm:prSet phldrT="[Text]"/>
      <dgm:spPr/>
      <dgm:t>
        <a:bodyPr/>
        <a:lstStyle/>
        <a:p>
          <a:endParaRPr lang="en-US" dirty="0"/>
        </a:p>
      </dgm:t>
    </dgm:pt>
    <dgm:pt modelId="{B1D55FE2-14CC-4B14-B0E0-93A359D31DCD}" type="parTrans" cxnId="{F83037DD-FBD7-4927-BDC9-9AB774B40178}">
      <dgm:prSet/>
      <dgm:spPr/>
      <dgm:t>
        <a:bodyPr/>
        <a:lstStyle/>
        <a:p>
          <a:endParaRPr lang="en-US"/>
        </a:p>
      </dgm:t>
    </dgm:pt>
    <dgm:pt modelId="{53E5719C-6C6F-45E1-BD86-6803C70AFCBE}" type="sibTrans" cxnId="{F83037DD-FBD7-4927-BDC9-9AB774B40178}">
      <dgm:prSet/>
      <dgm:spPr/>
      <dgm:t>
        <a:bodyPr/>
        <a:lstStyle/>
        <a:p>
          <a:endParaRPr lang="en-US"/>
        </a:p>
      </dgm:t>
    </dgm:pt>
    <dgm:pt modelId="{EEC7E924-A3AD-4978-BD5F-4691BF1FEEDA}">
      <dgm:prSet phldrT="[Text]"/>
      <dgm:spPr/>
      <dgm:t>
        <a:bodyPr/>
        <a:lstStyle/>
        <a:p>
          <a:endParaRPr lang="en-US" dirty="0"/>
        </a:p>
      </dgm:t>
    </dgm:pt>
    <dgm:pt modelId="{0ACCC5F4-1B25-45A6-86AC-B3454BF6ED41}" type="parTrans" cxnId="{52386678-51AD-4974-9B99-AAB78F3ED666}">
      <dgm:prSet/>
      <dgm:spPr/>
      <dgm:t>
        <a:bodyPr/>
        <a:lstStyle/>
        <a:p>
          <a:endParaRPr lang="en-US"/>
        </a:p>
      </dgm:t>
    </dgm:pt>
    <dgm:pt modelId="{3E60C284-FDEB-4330-9B02-4319FFBFEBE0}" type="sibTrans" cxnId="{52386678-51AD-4974-9B99-AAB78F3ED666}">
      <dgm:prSet/>
      <dgm:spPr/>
      <dgm:t>
        <a:bodyPr/>
        <a:lstStyle/>
        <a:p>
          <a:endParaRPr lang="en-US"/>
        </a:p>
      </dgm:t>
    </dgm:pt>
    <dgm:pt modelId="{740ADD47-C1D0-4E75-8BC0-65A75D38477D}">
      <dgm:prSet phldrT="[Text]"/>
      <dgm:spPr/>
      <dgm:t>
        <a:bodyPr/>
        <a:lstStyle/>
        <a:p>
          <a:endParaRPr lang="en-US" dirty="0"/>
        </a:p>
      </dgm:t>
    </dgm:pt>
    <dgm:pt modelId="{25223B1A-B93A-4430-91F6-56EDBBF7C110}" type="parTrans" cxnId="{DBEA5EBE-D849-4FDF-B40D-CABC45CAE759}">
      <dgm:prSet/>
      <dgm:spPr/>
      <dgm:t>
        <a:bodyPr/>
        <a:lstStyle/>
        <a:p>
          <a:endParaRPr lang="en-US"/>
        </a:p>
      </dgm:t>
    </dgm:pt>
    <dgm:pt modelId="{424BE7AA-D68A-45FA-8A2F-489D0EFE5C0C}" type="sibTrans" cxnId="{DBEA5EBE-D849-4FDF-B40D-CABC45CAE759}">
      <dgm:prSet/>
      <dgm:spPr/>
      <dgm:t>
        <a:bodyPr/>
        <a:lstStyle/>
        <a:p>
          <a:endParaRPr lang="en-US"/>
        </a:p>
      </dgm:t>
    </dgm:pt>
    <dgm:pt modelId="{6B6681B6-C112-4687-9600-F6C2AFE1E6BD}" type="pres">
      <dgm:prSet presAssocID="{EF7B2F27-A4FD-4139-ADE0-65FB87719B80}" presName="Name0" presStyleCnt="0">
        <dgm:presLayoutVars>
          <dgm:chMax val="7"/>
          <dgm:resizeHandles val="exact"/>
        </dgm:presLayoutVars>
      </dgm:prSet>
      <dgm:spPr/>
    </dgm:pt>
    <dgm:pt modelId="{6937257D-3BE4-46DD-BD5D-3BABF5B27B12}" type="pres">
      <dgm:prSet presAssocID="{EF7B2F27-A4FD-4139-ADE0-65FB87719B80}" presName="comp1" presStyleCnt="0"/>
      <dgm:spPr/>
    </dgm:pt>
    <dgm:pt modelId="{3870E382-9637-4B49-B3AC-056F116A49FF}" type="pres">
      <dgm:prSet presAssocID="{EF7B2F27-A4FD-4139-ADE0-65FB87719B80}" presName="circle1" presStyleLbl="node1" presStyleIdx="0" presStyleCnt="4"/>
      <dgm:spPr/>
    </dgm:pt>
    <dgm:pt modelId="{AC245661-4CEB-47BC-AB89-6407B63DD356}" type="pres">
      <dgm:prSet presAssocID="{EF7B2F27-A4FD-4139-ADE0-65FB87719B80}" presName="c1text" presStyleLbl="node1" presStyleIdx="0" presStyleCnt="4">
        <dgm:presLayoutVars>
          <dgm:bulletEnabled val="1"/>
        </dgm:presLayoutVars>
      </dgm:prSet>
      <dgm:spPr/>
    </dgm:pt>
    <dgm:pt modelId="{B0A095D3-31FE-441F-9DEB-436EF5CCFE2D}" type="pres">
      <dgm:prSet presAssocID="{EF7B2F27-A4FD-4139-ADE0-65FB87719B80}" presName="comp2" presStyleCnt="0"/>
      <dgm:spPr/>
    </dgm:pt>
    <dgm:pt modelId="{0FC6A50E-048A-4D15-8D25-F0F415432A73}" type="pres">
      <dgm:prSet presAssocID="{EF7B2F27-A4FD-4139-ADE0-65FB87719B80}" presName="circle2" presStyleLbl="node1" presStyleIdx="1" presStyleCnt="4"/>
      <dgm:spPr/>
    </dgm:pt>
    <dgm:pt modelId="{0D75D3B0-1B71-4DC7-B7C7-40ED4FC0EDFE}" type="pres">
      <dgm:prSet presAssocID="{EF7B2F27-A4FD-4139-ADE0-65FB87719B80}" presName="c2text" presStyleLbl="node1" presStyleIdx="1" presStyleCnt="4">
        <dgm:presLayoutVars>
          <dgm:bulletEnabled val="1"/>
        </dgm:presLayoutVars>
      </dgm:prSet>
      <dgm:spPr/>
    </dgm:pt>
    <dgm:pt modelId="{F6D251E5-22B6-4DEA-8E75-E2A962FBB85E}" type="pres">
      <dgm:prSet presAssocID="{EF7B2F27-A4FD-4139-ADE0-65FB87719B80}" presName="comp3" presStyleCnt="0"/>
      <dgm:spPr/>
    </dgm:pt>
    <dgm:pt modelId="{D75D9603-2905-4153-9630-E4A49BEB2F58}" type="pres">
      <dgm:prSet presAssocID="{EF7B2F27-A4FD-4139-ADE0-65FB87719B80}" presName="circle3" presStyleLbl="node1" presStyleIdx="2" presStyleCnt="4"/>
      <dgm:spPr/>
    </dgm:pt>
    <dgm:pt modelId="{9C1B6756-375F-41C4-BDC5-9B35E8911EC4}" type="pres">
      <dgm:prSet presAssocID="{EF7B2F27-A4FD-4139-ADE0-65FB87719B80}" presName="c3text" presStyleLbl="node1" presStyleIdx="2" presStyleCnt="4">
        <dgm:presLayoutVars>
          <dgm:bulletEnabled val="1"/>
        </dgm:presLayoutVars>
      </dgm:prSet>
      <dgm:spPr/>
    </dgm:pt>
    <dgm:pt modelId="{9CBB0004-EF74-4DD8-B12E-539092FEC992}" type="pres">
      <dgm:prSet presAssocID="{EF7B2F27-A4FD-4139-ADE0-65FB87719B80}" presName="comp4" presStyleCnt="0"/>
      <dgm:spPr/>
    </dgm:pt>
    <dgm:pt modelId="{94FA8F7E-4DCC-47CF-A87F-0BD3D2504ED3}" type="pres">
      <dgm:prSet presAssocID="{EF7B2F27-A4FD-4139-ADE0-65FB87719B80}" presName="circle4" presStyleLbl="node1" presStyleIdx="3" presStyleCnt="4"/>
      <dgm:spPr/>
    </dgm:pt>
    <dgm:pt modelId="{267ABD21-7DB0-475D-96D0-104C0F89F259}" type="pres">
      <dgm:prSet presAssocID="{EF7B2F27-A4FD-4139-ADE0-65FB87719B8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456C1065-FDAA-40BD-B7C3-9B8B47FE539E}" type="presOf" srcId="{740ADD47-C1D0-4E75-8BC0-65A75D38477D}" destId="{94FA8F7E-4DCC-47CF-A87F-0BD3D2504ED3}" srcOrd="0" destOrd="0" presId="urn:microsoft.com/office/officeart/2005/8/layout/venn2"/>
    <dgm:cxn modelId="{5EABCE6B-F558-41EC-8EE1-DE12CDEDD12C}" type="presOf" srcId="{0EC82F86-A8E7-4ACE-A2AF-C0252DAC94E0}" destId="{AC245661-4CEB-47BC-AB89-6407B63DD356}" srcOrd="1" destOrd="0" presId="urn:microsoft.com/office/officeart/2005/8/layout/venn2"/>
    <dgm:cxn modelId="{B2CD226C-E32D-4E6B-8B6B-130DB7151A9D}" type="presOf" srcId="{EEC7E924-A3AD-4978-BD5F-4691BF1FEEDA}" destId="{9C1B6756-375F-41C4-BDC5-9B35E8911EC4}" srcOrd="1" destOrd="0" presId="urn:microsoft.com/office/officeart/2005/8/layout/venn2"/>
    <dgm:cxn modelId="{F72BA474-ABF4-4CF2-82DB-B7D77CB921B8}" type="presOf" srcId="{0EC82F86-A8E7-4ACE-A2AF-C0252DAC94E0}" destId="{3870E382-9637-4B49-B3AC-056F116A49FF}" srcOrd="0" destOrd="0" presId="urn:microsoft.com/office/officeart/2005/8/layout/venn2"/>
    <dgm:cxn modelId="{52386678-51AD-4974-9B99-AAB78F3ED666}" srcId="{EF7B2F27-A4FD-4139-ADE0-65FB87719B80}" destId="{EEC7E924-A3AD-4978-BD5F-4691BF1FEEDA}" srcOrd="2" destOrd="0" parTransId="{0ACCC5F4-1B25-45A6-86AC-B3454BF6ED41}" sibTransId="{3E60C284-FDEB-4330-9B02-4319FFBFEBE0}"/>
    <dgm:cxn modelId="{5CE2969B-A434-491F-A067-4CF9D02CE1F7}" type="presOf" srcId="{EEC7E924-A3AD-4978-BD5F-4691BF1FEEDA}" destId="{D75D9603-2905-4153-9630-E4A49BEB2F58}" srcOrd="0" destOrd="0" presId="urn:microsoft.com/office/officeart/2005/8/layout/venn2"/>
    <dgm:cxn modelId="{7657F5A2-CEE3-4F31-AA44-D77847A6C55C}" srcId="{EF7B2F27-A4FD-4139-ADE0-65FB87719B80}" destId="{0EC82F86-A8E7-4ACE-A2AF-C0252DAC94E0}" srcOrd="0" destOrd="0" parTransId="{99A8C770-CDA0-4E42-AC16-66DEC424ADEF}" sibTransId="{5F086F04-710E-489A-90A5-439B976CF8CC}"/>
    <dgm:cxn modelId="{1E17E5AF-F319-4B7F-9235-802C99D7F623}" type="presOf" srcId="{EF7B2F27-A4FD-4139-ADE0-65FB87719B80}" destId="{6B6681B6-C112-4687-9600-F6C2AFE1E6BD}" srcOrd="0" destOrd="0" presId="urn:microsoft.com/office/officeart/2005/8/layout/venn2"/>
    <dgm:cxn modelId="{8B4586BB-ECBE-4980-85F3-49959750C75F}" type="presOf" srcId="{78A7352A-EBE2-4A86-AD48-D6771330CC15}" destId="{0FC6A50E-048A-4D15-8D25-F0F415432A73}" srcOrd="0" destOrd="0" presId="urn:microsoft.com/office/officeart/2005/8/layout/venn2"/>
    <dgm:cxn modelId="{DBEA5EBE-D849-4FDF-B40D-CABC45CAE759}" srcId="{EF7B2F27-A4FD-4139-ADE0-65FB87719B80}" destId="{740ADD47-C1D0-4E75-8BC0-65A75D38477D}" srcOrd="3" destOrd="0" parTransId="{25223B1A-B93A-4430-91F6-56EDBBF7C110}" sibTransId="{424BE7AA-D68A-45FA-8A2F-489D0EFE5C0C}"/>
    <dgm:cxn modelId="{F83037DD-FBD7-4927-BDC9-9AB774B40178}" srcId="{EF7B2F27-A4FD-4139-ADE0-65FB87719B80}" destId="{78A7352A-EBE2-4A86-AD48-D6771330CC15}" srcOrd="1" destOrd="0" parTransId="{B1D55FE2-14CC-4B14-B0E0-93A359D31DCD}" sibTransId="{53E5719C-6C6F-45E1-BD86-6803C70AFCBE}"/>
    <dgm:cxn modelId="{0A8C64EA-6EAA-495F-85FF-EBE90C3B1429}" type="presOf" srcId="{78A7352A-EBE2-4A86-AD48-D6771330CC15}" destId="{0D75D3B0-1B71-4DC7-B7C7-40ED4FC0EDFE}" srcOrd="1" destOrd="0" presId="urn:microsoft.com/office/officeart/2005/8/layout/venn2"/>
    <dgm:cxn modelId="{AE1BB3F8-7E1B-4083-BC02-F350A445BD56}" type="presOf" srcId="{740ADD47-C1D0-4E75-8BC0-65A75D38477D}" destId="{267ABD21-7DB0-475D-96D0-104C0F89F259}" srcOrd="1" destOrd="0" presId="urn:microsoft.com/office/officeart/2005/8/layout/venn2"/>
    <dgm:cxn modelId="{6E5CD434-F6DF-4541-9EB8-A0B81B368901}" type="presParOf" srcId="{6B6681B6-C112-4687-9600-F6C2AFE1E6BD}" destId="{6937257D-3BE4-46DD-BD5D-3BABF5B27B12}" srcOrd="0" destOrd="0" presId="urn:microsoft.com/office/officeart/2005/8/layout/venn2"/>
    <dgm:cxn modelId="{787CF692-8879-4FFA-BC3B-0997F2DC048C}" type="presParOf" srcId="{6937257D-3BE4-46DD-BD5D-3BABF5B27B12}" destId="{3870E382-9637-4B49-B3AC-056F116A49FF}" srcOrd="0" destOrd="0" presId="urn:microsoft.com/office/officeart/2005/8/layout/venn2"/>
    <dgm:cxn modelId="{A2AEE79D-A483-49F0-9517-09A3E9977724}" type="presParOf" srcId="{6937257D-3BE4-46DD-BD5D-3BABF5B27B12}" destId="{AC245661-4CEB-47BC-AB89-6407B63DD356}" srcOrd="1" destOrd="0" presId="urn:microsoft.com/office/officeart/2005/8/layout/venn2"/>
    <dgm:cxn modelId="{A32B117B-3AC0-4EBD-994A-171869ED4BE0}" type="presParOf" srcId="{6B6681B6-C112-4687-9600-F6C2AFE1E6BD}" destId="{B0A095D3-31FE-441F-9DEB-436EF5CCFE2D}" srcOrd="1" destOrd="0" presId="urn:microsoft.com/office/officeart/2005/8/layout/venn2"/>
    <dgm:cxn modelId="{FF3A5B3B-2852-4790-B84C-8BAA4CE4DBD6}" type="presParOf" srcId="{B0A095D3-31FE-441F-9DEB-436EF5CCFE2D}" destId="{0FC6A50E-048A-4D15-8D25-F0F415432A73}" srcOrd="0" destOrd="0" presId="urn:microsoft.com/office/officeart/2005/8/layout/venn2"/>
    <dgm:cxn modelId="{3E91400E-03A8-48C4-8796-95A9ECE446C1}" type="presParOf" srcId="{B0A095D3-31FE-441F-9DEB-436EF5CCFE2D}" destId="{0D75D3B0-1B71-4DC7-B7C7-40ED4FC0EDFE}" srcOrd="1" destOrd="0" presId="urn:microsoft.com/office/officeart/2005/8/layout/venn2"/>
    <dgm:cxn modelId="{2D3D9FC6-0C26-476B-BB06-AEB505BA1768}" type="presParOf" srcId="{6B6681B6-C112-4687-9600-F6C2AFE1E6BD}" destId="{F6D251E5-22B6-4DEA-8E75-E2A962FBB85E}" srcOrd="2" destOrd="0" presId="urn:microsoft.com/office/officeart/2005/8/layout/venn2"/>
    <dgm:cxn modelId="{601315AC-5A31-4E24-BE80-64A503C9738D}" type="presParOf" srcId="{F6D251E5-22B6-4DEA-8E75-E2A962FBB85E}" destId="{D75D9603-2905-4153-9630-E4A49BEB2F58}" srcOrd="0" destOrd="0" presId="urn:microsoft.com/office/officeart/2005/8/layout/venn2"/>
    <dgm:cxn modelId="{E9F55480-ED80-4132-9C30-4295FDB1AD59}" type="presParOf" srcId="{F6D251E5-22B6-4DEA-8E75-E2A962FBB85E}" destId="{9C1B6756-375F-41C4-BDC5-9B35E8911EC4}" srcOrd="1" destOrd="0" presId="urn:microsoft.com/office/officeart/2005/8/layout/venn2"/>
    <dgm:cxn modelId="{66FAF441-BF0B-4181-B94D-A42F87BA7972}" type="presParOf" srcId="{6B6681B6-C112-4687-9600-F6C2AFE1E6BD}" destId="{9CBB0004-EF74-4DD8-B12E-539092FEC992}" srcOrd="3" destOrd="0" presId="urn:microsoft.com/office/officeart/2005/8/layout/venn2"/>
    <dgm:cxn modelId="{301F726D-494E-435F-944B-744CF0778AC6}" type="presParOf" srcId="{9CBB0004-EF74-4DD8-B12E-539092FEC992}" destId="{94FA8F7E-4DCC-47CF-A87F-0BD3D2504ED3}" srcOrd="0" destOrd="0" presId="urn:microsoft.com/office/officeart/2005/8/layout/venn2"/>
    <dgm:cxn modelId="{18CCB86E-CAF9-47E7-BAEE-FB202236156C}" type="presParOf" srcId="{9CBB0004-EF74-4DD8-B12E-539092FEC992}" destId="{267ABD21-7DB0-475D-96D0-104C0F89F25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004006-A1D3-44F5-BA78-B26083D323E8}" type="doc">
      <dgm:prSet loTypeId="urn:microsoft.com/office/officeart/2005/8/layout/h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520CB4-C522-4515-987F-CEA87871B05C}">
      <dgm:prSet phldrT="[Text]"/>
      <dgm:spPr/>
      <dgm:t>
        <a:bodyPr/>
        <a:lstStyle/>
        <a:p>
          <a:r>
            <a:rPr lang="en-US" dirty="0"/>
            <a:t>EMPATHIZE</a:t>
          </a:r>
        </a:p>
      </dgm:t>
    </dgm:pt>
    <dgm:pt modelId="{ED8580EE-E911-4206-A517-36030F5E8E61}" type="parTrans" cxnId="{3832C497-841D-4E8D-9038-1FECF53B4AA7}">
      <dgm:prSet/>
      <dgm:spPr/>
      <dgm:t>
        <a:bodyPr/>
        <a:lstStyle/>
        <a:p>
          <a:endParaRPr lang="en-US"/>
        </a:p>
      </dgm:t>
    </dgm:pt>
    <dgm:pt modelId="{703158E5-C683-4C02-AD7D-703A1A56FBA8}" type="sibTrans" cxnId="{3832C497-841D-4E8D-9038-1FECF53B4AA7}">
      <dgm:prSet/>
      <dgm:spPr/>
      <dgm:t>
        <a:bodyPr/>
        <a:lstStyle/>
        <a:p>
          <a:endParaRPr lang="en-US"/>
        </a:p>
      </dgm:t>
    </dgm:pt>
    <dgm:pt modelId="{9CD58D08-F939-4B7A-AB5F-BFD3FB5D84F6}">
      <dgm:prSet phldrT="[Text]"/>
      <dgm:spPr/>
      <dgm:t>
        <a:bodyPr/>
        <a:lstStyle/>
        <a:p>
          <a:r>
            <a:rPr lang="en-US" dirty="0"/>
            <a:t>Persona</a:t>
          </a:r>
        </a:p>
      </dgm:t>
    </dgm:pt>
    <dgm:pt modelId="{C1A78625-E61A-401B-9B2F-42FBE4094A84}" type="parTrans" cxnId="{3583C936-7EF6-46DF-ACF6-8C6364FB4DAA}">
      <dgm:prSet/>
      <dgm:spPr/>
      <dgm:t>
        <a:bodyPr/>
        <a:lstStyle/>
        <a:p>
          <a:endParaRPr lang="en-US"/>
        </a:p>
      </dgm:t>
    </dgm:pt>
    <dgm:pt modelId="{4315A2BB-41CD-4C5D-810D-FFB0060820F5}" type="sibTrans" cxnId="{3583C936-7EF6-46DF-ACF6-8C6364FB4DAA}">
      <dgm:prSet/>
      <dgm:spPr/>
      <dgm:t>
        <a:bodyPr/>
        <a:lstStyle/>
        <a:p>
          <a:endParaRPr lang="en-US"/>
        </a:p>
      </dgm:t>
    </dgm:pt>
    <dgm:pt modelId="{A125E0E9-74A0-45B1-A43C-830599AC55E4}">
      <dgm:prSet phldrT="[Text]"/>
      <dgm:spPr/>
      <dgm:t>
        <a:bodyPr/>
        <a:lstStyle/>
        <a:p>
          <a:r>
            <a:rPr lang="en-US" dirty="0"/>
            <a:t>Decisions</a:t>
          </a:r>
        </a:p>
      </dgm:t>
    </dgm:pt>
    <dgm:pt modelId="{B7535D51-627C-40FA-9DED-595E79F75D05}" type="parTrans" cxnId="{6CB6A9A9-B608-4535-A565-C7EFD8F0C565}">
      <dgm:prSet/>
      <dgm:spPr/>
      <dgm:t>
        <a:bodyPr/>
        <a:lstStyle/>
        <a:p>
          <a:endParaRPr lang="en-US"/>
        </a:p>
      </dgm:t>
    </dgm:pt>
    <dgm:pt modelId="{96AE5787-0274-4F76-9E01-A141286326AE}" type="sibTrans" cxnId="{6CB6A9A9-B608-4535-A565-C7EFD8F0C565}">
      <dgm:prSet/>
      <dgm:spPr/>
      <dgm:t>
        <a:bodyPr/>
        <a:lstStyle/>
        <a:p>
          <a:endParaRPr lang="en-US"/>
        </a:p>
      </dgm:t>
    </dgm:pt>
    <dgm:pt modelId="{AC4990C8-1607-42C3-A33C-DC306B55E05D}">
      <dgm:prSet phldrT="[Text]"/>
      <dgm:spPr/>
      <dgm:t>
        <a:bodyPr/>
        <a:lstStyle/>
        <a:p>
          <a:r>
            <a:rPr lang="en-US" dirty="0"/>
            <a:t>DEFINE</a:t>
          </a:r>
        </a:p>
      </dgm:t>
    </dgm:pt>
    <dgm:pt modelId="{90CF0C07-9A2C-4E84-BE4A-0835678125FA}" type="parTrans" cxnId="{4EB23FD2-6B27-4CB2-B978-F86B24453C8E}">
      <dgm:prSet/>
      <dgm:spPr/>
      <dgm:t>
        <a:bodyPr/>
        <a:lstStyle/>
        <a:p>
          <a:endParaRPr lang="en-US"/>
        </a:p>
      </dgm:t>
    </dgm:pt>
    <dgm:pt modelId="{65DF18F1-3A57-4E3A-99D3-4D149BEEE54C}" type="sibTrans" cxnId="{4EB23FD2-6B27-4CB2-B978-F86B24453C8E}">
      <dgm:prSet/>
      <dgm:spPr/>
      <dgm:t>
        <a:bodyPr/>
        <a:lstStyle/>
        <a:p>
          <a:endParaRPr lang="en-US"/>
        </a:p>
      </dgm:t>
    </dgm:pt>
    <dgm:pt modelId="{7D394836-3614-4B4F-87D0-A79DA14EFE68}">
      <dgm:prSet phldrT="[Text]"/>
      <dgm:spPr/>
      <dgm:t>
        <a:bodyPr/>
        <a:lstStyle/>
        <a:p>
          <a:r>
            <a:rPr lang="en-US" dirty="0"/>
            <a:t>Seek to Understand</a:t>
          </a:r>
        </a:p>
      </dgm:t>
    </dgm:pt>
    <dgm:pt modelId="{2BB74024-B6C6-4890-B8D1-4438E7714958}" type="parTrans" cxnId="{1FE52684-2B38-4A4B-82D6-AC2F5213BDF7}">
      <dgm:prSet/>
      <dgm:spPr/>
      <dgm:t>
        <a:bodyPr/>
        <a:lstStyle/>
        <a:p>
          <a:endParaRPr lang="en-US"/>
        </a:p>
      </dgm:t>
    </dgm:pt>
    <dgm:pt modelId="{D7466C45-A7E6-4310-B939-4D4E860E8B70}" type="sibTrans" cxnId="{1FE52684-2B38-4A4B-82D6-AC2F5213BDF7}">
      <dgm:prSet/>
      <dgm:spPr/>
      <dgm:t>
        <a:bodyPr/>
        <a:lstStyle/>
        <a:p>
          <a:endParaRPr lang="en-US"/>
        </a:p>
      </dgm:t>
    </dgm:pt>
    <dgm:pt modelId="{8AB5E4B0-0052-4E9E-B881-A73C4869D3FB}">
      <dgm:prSet phldrT="[Text]"/>
      <dgm:spPr/>
      <dgm:t>
        <a:bodyPr/>
        <a:lstStyle/>
        <a:p>
          <a:r>
            <a:rPr lang="en-US" dirty="0"/>
            <a:t>Non </a:t>
          </a:r>
          <a:r>
            <a:rPr lang="en-US" dirty="0" err="1"/>
            <a:t>Judgemental</a:t>
          </a:r>
          <a:endParaRPr lang="en-US" dirty="0"/>
        </a:p>
      </dgm:t>
    </dgm:pt>
    <dgm:pt modelId="{E9ACDFA9-5AC7-4CA6-B837-F11AE7D83118}" type="parTrans" cxnId="{0B006F0C-2FEB-46C2-AFCD-B5FF89C18A4B}">
      <dgm:prSet/>
      <dgm:spPr/>
      <dgm:t>
        <a:bodyPr/>
        <a:lstStyle/>
        <a:p>
          <a:endParaRPr lang="en-US"/>
        </a:p>
      </dgm:t>
    </dgm:pt>
    <dgm:pt modelId="{E965D390-D9ED-48D2-938F-057F5D5B08D4}" type="sibTrans" cxnId="{0B006F0C-2FEB-46C2-AFCD-B5FF89C18A4B}">
      <dgm:prSet/>
      <dgm:spPr/>
      <dgm:t>
        <a:bodyPr/>
        <a:lstStyle/>
        <a:p>
          <a:endParaRPr lang="en-US"/>
        </a:p>
      </dgm:t>
    </dgm:pt>
    <dgm:pt modelId="{296C193E-3E1E-4B6A-84E7-CE49121C213B}">
      <dgm:prSet phldrT="[Text]"/>
      <dgm:spPr/>
      <dgm:t>
        <a:bodyPr/>
        <a:lstStyle/>
        <a:p>
          <a:r>
            <a:rPr lang="en-US" dirty="0"/>
            <a:t>IDEATE</a:t>
          </a:r>
        </a:p>
      </dgm:t>
    </dgm:pt>
    <dgm:pt modelId="{CE311DE8-88CF-4CBB-958B-4F02D6D0C4C3}" type="parTrans" cxnId="{6C1B3D70-9A4C-421A-9498-947ECE50BA63}">
      <dgm:prSet/>
      <dgm:spPr/>
      <dgm:t>
        <a:bodyPr/>
        <a:lstStyle/>
        <a:p>
          <a:endParaRPr lang="en-US"/>
        </a:p>
      </dgm:t>
    </dgm:pt>
    <dgm:pt modelId="{34830EBC-2EA4-4B99-AE29-BC42BC10E4F3}" type="sibTrans" cxnId="{6C1B3D70-9A4C-421A-9498-947ECE50BA63}">
      <dgm:prSet/>
      <dgm:spPr/>
      <dgm:t>
        <a:bodyPr/>
        <a:lstStyle/>
        <a:p>
          <a:endParaRPr lang="en-US"/>
        </a:p>
      </dgm:t>
    </dgm:pt>
    <dgm:pt modelId="{E8C1A72F-A52F-45BD-846F-A27B8857DBDA}">
      <dgm:prSet phldrT="[Text]"/>
      <dgm:spPr/>
      <dgm:t>
        <a:bodyPr/>
        <a:lstStyle/>
        <a:p>
          <a:r>
            <a:rPr lang="en-US" dirty="0"/>
            <a:t>Prioritize</a:t>
          </a:r>
        </a:p>
      </dgm:t>
    </dgm:pt>
    <dgm:pt modelId="{B3FAC56E-3DC1-426F-B008-CA6DB0C8F526}" type="parTrans" cxnId="{E92AA440-5A4B-45E3-A4DC-EA2B851F9617}">
      <dgm:prSet/>
      <dgm:spPr/>
      <dgm:t>
        <a:bodyPr/>
        <a:lstStyle/>
        <a:p>
          <a:endParaRPr lang="en-US"/>
        </a:p>
      </dgm:t>
    </dgm:pt>
    <dgm:pt modelId="{FDC30A52-0AC2-49D3-8561-0C3751E5B629}" type="sibTrans" cxnId="{E92AA440-5A4B-45E3-A4DC-EA2B851F9617}">
      <dgm:prSet/>
      <dgm:spPr/>
      <dgm:t>
        <a:bodyPr/>
        <a:lstStyle/>
        <a:p>
          <a:endParaRPr lang="en-US"/>
        </a:p>
      </dgm:t>
    </dgm:pt>
    <dgm:pt modelId="{4D1E32AB-F273-494E-85D5-9B703198B905}">
      <dgm:prSet phldrT="[Text]"/>
      <dgm:spPr/>
      <dgm:t>
        <a:bodyPr/>
        <a:lstStyle/>
        <a:p>
          <a:r>
            <a:rPr lang="en-US" dirty="0"/>
            <a:t>Share &amp; Feedback</a:t>
          </a:r>
        </a:p>
      </dgm:t>
    </dgm:pt>
    <dgm:pt modelId="{2ADAE934-C6AC-47FD-B2A1-9A75D2A19550}" type="parTrans" cxnId="{5248A591-7FC8-4E1B-B3F3-16DF60A7BD8D}">
      <dgm:prSet/>
      <dgm:spPr/>
      <dgm:t>
        <a:bodyPr/>
        <a:lstStyle/>
        <a:p>
          <a:endParaRPr lang="en-US"/>
        </a:p>
      </dgm:t>
    </dgm:pt>
    <dgm:pt modelId="{E8C3EAE5-837C-4A6F-8201-6C8A4F85DDE7}" type="sibTrans" cxnId="{5248A591-7FC8-4E1B-B3F3-16DF60A7BD8D}">
      <dgm:prSet/>
      <dgm:spPr/>
      <dgm:t>
        <a:bodyPr/>
        <a:lstStyle/>
        <a:p>
          <a:endParaRPr lang="en-US"/>
        </a:p>
      </dgm:t>
    </dgm:pt>
    <dgm:pt modelId="{521E2F48-5619-4F8A-8F0E-53D0FCFEA752}">
      <dgm:prSet phldrT="[Text]"/>
      <dgm:spPr/>
      <dgm:t>
        <a:bodyPr/>
        <a:lstStyle/>
        <a:p>
          <a:r>
            <a:rPr lang="en-US" dirty="0"/>
            <a:t>PROTOTYPE</a:t>
          </a:r>
        </a:p>
      </dgm:t>
    </dgm:pt>
    <dgm:pt modelId="{8FECECEE-BE68-4405-8760-7472FBD82C87}" type="parTrans" cxnId="{9836C3F2-7DBC-46FA-B2CA-E6B651FAE36C}">
      <dgm:prSet/>
      <dgm:spPr/>
      <dgm:t>
        <a:bodyPr/>
        <a:lstStyle/>
        <a:p>
          <a:endParaRPr lang="en-US"/>
        </a:p>
      </dgm:t>
    </dgm:pt>
    <dgm:pt modelId="{464C91F4-356B-4E7B-9CC8-AA9A2CDC729F}" type="sibTrans" cxnId="{9836C3F2-7DBC-46FA-B2CA-E6B651FAE36C}">
      <dgm:prSet/>
      <dgm:spPr/>
      <dgm:t>
        <a:bodyPr/>
        <a:lstStyle/>
        <a:p>
          <a:endParaRPr lang="en-US"/>
        </a:p>
      </dgm:t>
    </dgm:pt>
    <dgm:pt modelId="{84BBEF99-0BC8-4DC1-B7E8-076B4AE9D9E3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C2C6C44E-346D-4075-8BF3-AC882BFE1556}" type="parTrans" cxnId="{56DA8BA4-23C3-4ADD-A189-1BF565C13127}">
      <dgm:prSet/>
      <dgm:spPr/>
      <dgm:t>
        <a:bodyPr/>
        <a:lstStyle/>
        <a:p>
          <a:endParaRPr lang="en-US"/>
        </a:p>
      </dgm:t>
    </dgm:pt>
    <dgm:pt modelId="{586DDB67-C72A-4637-8E27-FA29146A6522}" type="sibTrans" cxnId="{56DA8BA4-23C3-4ADD-A189-1BF565C13127}">
      <dgm:prSet/>
      <dgm:spPr/>
      <dgm:t>
        <a:bodyPr/>
        <a:lstStyle/>
        <a:p>
          <a:endParaRPr lang="en-US"/>
        </a:p>
      </dgm:t>
    </dgm:pt>
    <dgm:pt modelId="{715B0379-CC60-4AE8-A4D8-00CAEC5B747C}">
      <dgm:prSet phldrT="[Text]"/>
      <dgm:spPr/>
      <dgm:t>
        <a:bodyPr/>
        <a:lstStyle/>
        <a:p>
          <a:r>
            <a:rPr lang="en-US" dirty="0"/>
            <a:t>Iterate</a:t>
          </a:r>
        </a:p>
      </dgm:t>
    </dgm:pt>
    <dgm:pt modelId="{52FC1779-DFD8-4911-A599-2CDCE3814BA5}" type="parTrans" cxnId="{19421FCC-4B01-497C-A5BF-2F34ADB6C706}">
      <dgm:prSet/>
      <dgm:spPr/>
      <dgm:t>
        <a:bodyPr/>
        <a:lstStyle/>
        <a:p>
          <a:endParaRPr lang="en-US"/>
        </a:p>
      </dgm:t>
    </dgm:pt>
    <dgm:pt modelId="{E95026DE-A1A6-462F-8214-C173969B410C}" type="sibTrans" cxnId="{19421FCC-4B01-497C-A5BF-2F34ADB6C706}">
      <dgm:prSet/>
      <dgm:spPr/>
      <dgm:t>
        <a:bodyPr/>
        <a:lstStyle/>
        <a:p>
          <a:endParaRPr lang="en-US"/>
        </a:p>
      </dgm:t>
    </dgm:pt>
    <dgm:pt modelId="{52DE13DD-0700-4674-ACED-3C03D08E4595}">
      <dgm:prSet phldrT="[Text]"/>
      <dgm:spPr/>
      <dgm:t>
        <a:bodyPr/>
        <a:lstStyle/>
        <a:p>
          <a:r>
            <a:rPr lang="en-US" dirty="0"/>
            <a:t>Keep It Simple</a:t>
          </a:r>
        </a:p>
      </dgm:t>
    </dgm:pt>
    <dgm:pt modelId="{7B3B8EE1-4150-414F-9CE5-5520C89AB3C8}" type="parTrans" cxnId="{487C6730-4BE6-4CA0-B46A-336E11A9CB88}">
      <dgm:prSet/>
      <dgm:spPr/>
      <dgm:t>
        <a:bodyPr/>
        <a:lstStyle/>
        <a:p>
          <a:endParaRPr lang="en-US"/>
        </a:p>
      </dgm:t>
    </dgm:pt>
    <dgm:pt modelId="{B275A0BF-DA76-4547-A1AA-115C490D2A0C}" type="sibTrans" cxnId="{487C6730-4BE6-4CA0-B46A-336E11A9CB88}">
      <dgm:prSet/>
      <dgm:spPr/>
      <dgm:t>
        <a:bodyPr/>
        <a:lstStyle/>
        <a:p>
          <a:endParaRPr lang="en-US"/>
        </a:p>
      </dgm:t>
    </dgm:pt>
    <dgm:pt modelId="{745058F9-AC07-46A4-9F9E-BF54CC7438A0}">
      <dgm:prSet phldrT="[Text]"/>
      <dgm:spPr/>
      <dgm:t>
        <a:bodyPr/>
        <a:lstStyle/>
        <a:p>
          <a:r>
            <a:rPr lang="en-US" dirty="0"/>
            <a:t>Challenges</a:t>
          </a:r>
        </a:p>
      </dgm:t>
    </dgm:pt>
    <dgm:pt modelId="{F193B976-DEF5-43EA-B84B-C4471A69A9F5}" type="parTrans" cxnId="{67DBE3AA-A225-4034-B49F-FF09FE100511}">
      <dgm:prSet/>
      <dgm:spPr/>
      <dgm:t>
        <a:bodyPr/>
        <a:lstStyle/>
        <a:p>
          <a:endParaRPr lang="en-US"/>
        </a:p>
      </dgm:t>
    </dgm:pt>
    <dgm:pt modelId="{208DC558-0367-4234-8A5B-40937CECBE76}" type="sibTrans" cxnId="{67DBE3AA-A225-4034-B49F-FF09FE100511}">
      <dgm:prSet/>
      <dgm:spPr/>
      <dgm:t>
        <a:bodyPr/>
        <a:lstStyle/>
        <a:p>
          <a:endParaRPr lang="en-US"/>
        </a:p>
      </dgm:t>
    </dgm:pt>
    <dgm:pt modelId="{57E43FAB-8EB8-4241-B5E2-1C3914B5811C}">
      <dgm:prSet phldrT="[Text]"/>
      <dgm:spPr/>
      <dgm:t>
        <a:bodyPr/>
        <a:lstStyle/>
        <a:p>
          <a:r>
            <a:rPr lang="en-US" dirty="0"/>
            <a:t>Pain Points</a:t>
          </a:r>
        </a:p>
      </dgm:t>
    </dgm:pt>
    <dgm:pt modelId="{346ECF44-9D1B-4D5C-9789-A0E332E6F682}" type="parTrans" cxnId="{0190B2A4-D41B-4D1D-A4C5-8D656886F64F}">
      <dgm:prSet/>
      <dgm:spPr/>
      <dgm:t>
        <a:bodyPr/>
        <a:lstStyle/>
        <a:p>
          <a:endParaRPr lang="en-US"/>
        </a:p>
      </dgm:t>
    </dgm:pt>
    <dgm:pt modelId="{B56501FE-6675-404C-9E5F-CFDF671FC220}" type="sibTrans" cxnId="{0190B2A4-D41B-4D1D-A4C5-8D656886F64F}">
      <dgm:prSet/>
      <dgm:spPr/>
      <dgm:t>
        <a:bodyPr/>
        <a:lstStyle/>
        <a:p>
          <a:endParaRPr lang="en-US"/>
        </a:p>
      </dgm:t>
    </dgm:pt>
    <dgm:pt modelId="{3DCA855D-D4D1-4BFE-9088-68205CC6EF20}">
      <dgm:prSet phldrT="[Text]"/>
      <dgm:spPr/>
      <dgm:t>
        <a:bodyPr/>
        <a:lstStyle/>
        <a:p>
          <a:r>
            <a:rPr lang="en-US" dirty="0"/>
            <a:t>Interviews</a:t>
          </a:r>
        </a:p>
      </dgm:t>
    </dgm:pt>
    <dgm:pt modelId="{AB8339E8-EF88-4538-9770-5497A51FABD0}" type="parTrans" cxnId="{761C5ED3-3ED9-40B6-ACF6-672F97DF4B17}">
      <dgm:prSet/>
      <dgm:spPr/>
      <dgm:t>
        <a:bodyPr/>
        <a:lstStyle/>
        <a:p>
          <a:endParaRPr lang="en-US"/>
        </a:p>
      </dgm:t>
    </dgm:pt>
    <dgm:pt modelId="{E57C60D1-904F-4CFC-8F3B-5CD0CB9EE0EC}" type="sibTrans" cxnId="{761C5ED3-3ED9-40B6-ACF6-672F97DF4B17}">
      <dgm:prSet/>
      <dgm:spPr/>
      <dgm:t>
        <a:bodyPr/>
        <a:lstStyle/>
        <a:p>
          <a:endParaRPr lang="en-US"/>
        </a:p>
      </dgm:t>
    </dgm:pt>
    <dgm:pt modelId="{CD737388-56D8-4B54-9B71-FE215CDECADD}">
      <dgm:prSet phldrT="[Text]"/>
      <dgm:spPr/>
      <dgm:t>
        <a:bodyPr/>
        <a:lstStyle/>
        <a:p>
          <a:r>
            <a:rPr lang="en-US" dirty="0"/>
            <a:t>Experiment</a:t>
          </a:r>
        </a:p>
      </dgm:t>
    </dgm:pt>
    <dgm:pt modelId="{B53CDF50-20AD-4AEA-92F0-8FE9C3417347}" type="parTrans" cxnId="{67612E5D-9E6C-490D-A5A0-9814C16889D3}">
      <dgm:prSet/>
      <dgm:spPr/>
      <dgm:t>
        <a:bodyPr/>
        <a:lstStyle/>
        <a:p>
          <a:endParaRPr lang="en-US"/>
        </a:p>
      </dgm:t>
    </dgm:pt>
    <dgm:pt modelId="{157D5A5F-039C-45AD-9041-4080AF09982D}" type="sibTrans" cxnId="{67612E5D-9E6C-490D-A5A0-9814C16889D3}">
      <dgm:prSet/>
      <dgm:spPr/>
      <dgm:t>
        <a:bodyPr/>
        <a:lstStyle/>
        <a:p>
          <a:endParaRPr lang="en-US"/>
        </a:p>
      </dgm:t>
    </dgm:pt>
    <dgm:pt modelId="{7E0F2C65-D615-4754-8AF9-36DDB3438BAD}">
      <dgm:prSet phldrT="[Text]"/>
      <dgm:spPr/>
      <dgm:t>
        <a:bodyPr/>
        <a:lstStyle/>
        <a:p>
          <a:r>
            <a:rPr lang="en-US" dirty="0"/>
            <a:t>Shortlist what works</a:t>
          </a:r>
        </a:p>
      </dgm:t>
    </dgm:pt>
    <dgm:pt modelId="{EA10A200-F9AE-49F4-A27A-71D44F4B3F01}" type="parTrans" cxnId="{6784308D-A206-4741-9586-3219E07C01D2}">
      <dgm:prSet/>
      <dgm:spPr/>
      <dgm:t>
        <a:bodyPr/>
        <a:lstStyle/>
        <a:p>
          <a:endParaRPr lang="en-US"/>
        </a:p>
      </dgm:t>
    </dgm:pt>
    <dgm:pt modelId="{BAC3D37C-BA1D-4125-8252-C42AE5F69065}" type="sibTrans" cxnId="{6784308D-A206-4741-9586-3219E07C01D2}">
      <dgm:prSet/>
      <dgm:spPr/>
      <dgm:t>
        <a:bodyPr/>
        <a:lstStyle/>
        <a:p>
          <a:endParaRPr lang="en-US"/>
        </a:p>
      </dgm:t>
    </dgm:pt>
    <dgm:pt modelId="{EF2E14AE-C98E-499D-AF75-58F3AE9C7CEF}">
      <dgm:prSet phldrT="[Text]"/>
      <dgm:spPr/>
      <dgm:t>
        <a:bodyPr/>
        <a:lstStyle/>
        <a:p>
          <a:r>
            <a:rPr lang="en-US" dirty="0"/>
            <a:t>Iterate Quickly</a:t>
          </a:r>
        </a:p>
      </dgm:t>
    </dgm:pt>
    <dgm:pt modelId="{4DDE8429-0C9E-4B63-B886-AAC9B963D9EE}" type="parTrans" cxnId="{E4EC38F6-C28B-4571-885E-0D7F55D8C8DC}">
      <dgm:prSet/>
      <dgm:spPr/>
      <dgm:t>
        <a:bodyPr/>
        <a:lstStyle/>
        <a:p>
          <a:endParaRPr lang="en-US"/>
        </a:p>
      </dgm:t>
    </dgm:pt>
    <dgm:pt modelId="{6CC17938-72A1-488F-A89A-580CFA9BF21C}" type="sibTrans" cxnId="{E4EC38F6-C28B-4571-885E-0D7F55D8C8DC}">
      <dgm:prSet/>
      <dgm:spPr/>
      <dgm:t>
        <a:bodyPr/>
        <a:lstStyle/>
        <a:p>
          <a:endParaRPr lang="en-US"/>
        </a:p>
      </dgm:t>
    </dgm:pt>
    <dgm:pt modelId="{11712A2E-B59A-40AE-9BF3-FC9F2C6704A2}">
      <dgm:prSet phldrT="[Text]"/>
      <dgm:spPr/>
      <dgm:t>
        <a:bodyPr/>
        <a:lstStyle/>
        <a:p>
          <a:r>
            <a:rPr lang="en-US" dirty="0"/>
            <a:t>Minimal Viable Product</a:t>
          </a:r>
        </a:p>
      </dgm:t>
    </dgm:pt>
    <dgm:pt modelId="{84D9087A-EA39-489E-9ABC-94632D23C7F4}" type="parTrans" cxnId="{02F9F30C-144A-41BE-84CE-F9A46A3BBB26}">
      <dgm:prSet/>
      <dgm:spPr/>
      <dgm:t>
        <a:bodyPr/>
        <a:lstStyle/>
        <a:p>
          <a:endParaRPr lang="en-US"/>
        </a:p>
      </dgm:t>
    </dgm:pt>
    <dgm:pt modelId="{59F671F0-BA8A-4DBE-8CD2-38A15DD6FA6B}" type="sibTrans" cxnId="{02F9F30C-144A-41BE-84CE-F9A46A3BBB26}">
      <dgm:prSet/>
      <dgm:spPr/>
      <dgm:t>
        <a:bodyPr/>
        <a:lstStyle/>
        <a:p>
          <a:endParaRPr lang="en-US"/>
        </a:p>
      </dgm:t>
    </dgm:pt>
    <dgm:pt modelId="{A690426F-FE2A-4C65-94DD-5D0C9A7FCED3}" type="pres">
      <dgm:prSet presAssocID="{F9004006-A1D3-44F5-BA78-B26083D323E8}" presName="Name0" presStyleCnt="0">
        <dgm:presLayoutVars>
          <dgm:dir/>
          <dgm:animLvl val="lvl"/>
          <dgm:resizeHandles val="exact"/>
        </dgm:presLayoutVars>
      </dgm:prSet>
      <dgm:spPr/>
    </dgm:pt>
    <dgm:pt modelId="{6E1C15B7-3039-44C9-BC4C-96D4E1005B8C}" type="pres">
      <dgm:prSet presAssocID="{F9004006-A1D3-44F5-BA78-B26083D323E8}" presName="tSp" presStyleCnt="0"/>
      <dgm:spPr/>
    </dgm:pt>
    <dgm:pt modelId="{AF2B269C-B8A4-4C35-AF09-293284E181A3}" type="pres">
      <dgm:prSet presAssocID="{F9004006-A1D3-44F5-BA78-B26083D323E8}" presName="bSp" presStyleCnt="0"/>
      <dgm:spPr/>
    </dgm:pt>
    <dgm:pt modelId="{8F166E2A-158F-4A24-98B9-B01C6E760752}" type="pres">
      <dgm:prSet presAssocID="{F9004006-A1D3-44F5-BA78-B26083D323E8}" presName="process" presStyleCnt="0"/>
      <dgm:spPr/>
    </dgm:pt>
    <dgm:pt modelId="{F06A8086-7490-4FCF-8AAC-ABFB969464A3}" type="pres">
      <dgm:prSet presAssocID="{EC520CB4-C522-4515-987F-CEA87871B05C}" presName="composite1" presStyleCnt="0"/>
      <dgm:spPr/>
    </dgm:pt>
    <dgm:pt modelId="{2B7477B3-6A52-4B89-920F-38CE737881E2}" type="pres">
      <dgm:prSet presAssocID="{EC520CB4-C522-4515-987F-CEA87871B05C}" presName="dummyNode1" presStyleLbl="node1" presStyleIdx="0" presStyleCnt="5"/>
      <dgm:spPr/>
    </dgm:pt>
    <dgm:pt modelId="{8719346E-79C8-4145-9BF7-967E41CF4EF7}" type="pres">
      <dgm:prSet presAssocID="{EC520CB4-C522-4515-987F-CEA87871B05C}" presName="childNode1" presStyleLbl="bgAcc1" presStyleIdx="0" presStyleCnt="5">
        <dgm:presLayoutVars>
          <dgm:bulletEnabled val="1"/>
        </dgm:presLayoutVars>
      </dgm:prSet>
      <dgm:spPr/>
    </dgm:pt>
    <dgm:pt modelId="{41191E39-D29F-4BBA-89FD-A7C486A07DE2}" type="pres">
      <dgm:prSet presAssocID="{EC520CB4-C522-4515-987F-CEA87871B05C}" presName="childNode1tx" presStyleLbl="bgAcc1" presStyleIdx="0" presStyleCnt="5">
        <dgm:presLayoutVars>
          <dgm:bulletEnabled val="1"/>
        </dgm:presLayoutVars>
      </dgm:prSet>
      <dgm:spPr/>
    </dgm:pt>
    <dgm:pt modelId="{915E50F8-0782-4B87-AA68-C2E9336A083D}" type="pres">
      <dgm:prSet presAssocID="{EC520CB4-C522-4515-987F-CEA87871B05C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A99A1820-4256-4EFD-B9EE-A8F6FE00FEE0}" type="pres">
      <dgm:prSet presAssocID="{EC520CB4-C522-4515-987F-CEA87871B05C}" presName="connSite1" presStyleCnt="0"/>
      <dgm:spPr/>
    </dgm:pt>
    <dgm:pt modelId="{89CBB04B-5A07-493B-A77E-1830E4E7C2D1}" type="pres">
      <dgm:prSet presAssocID="{703158E5-C683-4C02-AD7D-703A1A56FBA8}" presName="Name9" presStyleLbl="sibTrans2D1" presStyleIdx="0" presStyleCnt="4"/>
      <dgm:spPr/>
    </dgm:pt>
    <dgm:pt modelId="{9CDE1133-4E75-4250-A112-6D8414618A88}" type="pres">
      <dgm:prSet presAssocID="{AC4990C8-1607-42C3-A33C-DC306B55E05D}" presName="composite2" presStyleCnt="0"/>
      <dgm:spPr/>
    </dgm:pt>
    <dgm:pt modelId="{F32770CB-5086-4DF4-86A6-7A067EA660BA}" type="pres">
      <dgm:prSet presAssocID="{AC4990C8-1607-42C3-A33C-DC306B55E05D}" presName="dummyNode2" presStyleLbl="node1" presStyleIdx="0" presStyleCnt="5"/>
      <dgm:spPr/>
    </dgm:pt>
    <dgm:pt modelId="{C8C3BF67-8CB5-4788-BBF3-DD22CD0C5F33}" type="pres">
      <dgm:prSet presAssocID="{AC4990C8-1607-42C3-A33C-DC306B55E05D}" presName="childNode2" presStyleLbl="bgAcc1" presStyleIdx="1" presStyleCnt="5">
        <dgm:presLayoutVars>
          <dgm:bulletEnabled val="1"/>
        </dgm:presLayoutVars>
      </dgm:prSet>
      <dgm:spPr/>
    </dgm:pt>
    <dgm:pt modelId="{E74B1405-B753-496C-8662-0BABA77C11D5}" type="pres">
      <dgm:prSet presAssocID="{AC4990C8-1607-42C3-A33C-DC306B55E05D}" presName="childNode2tx" presStyleLbl="bgAcc1" presStyleIdx="1" presStyleCnt="5">
        <dgm:presLayoutVars>
          <dgm:bulletEnabled val="1"/>
        </dgm:presLayoutVars>
      </dgm:prSet>
      <dgm:spPr/>
    </dgm:pt>
    <dgm:pt modelId="{EED4C3ED-8186-4314-876B-891B1769ECAC}" type="pres">
      <dgm:prSet presAssocID="{AC4990C8-1607-42C3-A33C-DC306B55E05D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8A088DDB-B268-4495-B898-ED860895BB23}" type="pres">
      <dgm:prSet presAssocID="{AC4990C8-1607-42C3-A33C-DC306B55E05D}" presName="connSite2" presStyleCnt="0"/>
      <dgm:spPr/>
    </dgm:pt>
    <dgm:pt modelId="{9B64E193-1A25-4C09-B6F9-424EE508F381}" type="pres">
      <dgm:prSet presAssocID="{65DF18F1-3A57-4E3A-99D3-4D149BEEE54C}" presName="Name18" presStyleLbl="sibTrans2D1" presStyleIdx="1" presStyleCnt="4"/>
      <dgm:spPr/>
    </dgm:pt>
    <dgm:pt modelId="{6321E6B4-5F1F-475D-B87B-4D52217C2C1C}" type="pres">
      <dgm:prSet presAssocID="{296C193E-3E1E-4B6A-84E7-CE49121C213B}" presName="composite1" presStyleCnt="0"/>
      <dgm:spPr/>
    </dgm:pt>
    <dgm:pt modelId="{AAD87E58-D19D-481A-AEED-5DC05216E8CE}" type="pres">
      <dgm:prSet presAssocID="{296C193E-3E1E-4B6A-84E7-CE49121C213B}" presName="dummyNode1" presStyleLbl="node1" presStyleIdx="1" presStyleCnt="5"/>
      <dgm:spPr/>
    </dgm:pt>
    <dgm:pt modelId="{EB7B0E21-CBD2-4D88-8AB5-7675D66216A1}" type="pres">
      <dgm:prSet presAssocID="{296C193E-3E1E-4B6A-84E7-CE49121C213B}" presName="childNode1" presStyleLbl="bgAcc1" presStyleIdx="2" presStyleCnt="5">
        <dgm:presLayoutVars>
          <dgm:bulletEnabled val="1"/>
        </dgm:presLayoutVars>
      </dgm:prSet>
      <dgm:spPr/>
    </dgm:pt>
    <dgm:pt modelId="{6E264C02-801E-4AB8-89AD-4A9E97F59867}" type="pres">
      <dgm:prSet presAssocID="{296C193E-3E1E-4B6A-84E7-CE49121C213B}" presName="childNode1tx" presStyleLbl="bgAcc1" presStyleIdx="2" presStyleCnt="5">
        <dgm:presLayoutVars>
          <dgm:bulletEnabled val="1"/>
        </dgm:presLayoutVars>
      </dgm:prSet>
      <dgm:spPr/>
    </dgm:pt>
    <dgm:pt modelId="{44AB346C-0A1E-4B76-829A-4CE2960A38F2}" type="pres">
      <dgm:prSet presAssocID="{296C193E-3E1E-4B6A-84E7-CE49121C213B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B15EAFD7-1AD7-487F-9866-5C2441AE0EA9}" type="pres">
      <dgm:prSet presAssocID="{296C193E-3E1E-4B6A-84E7-CE49121C213B}" presName="connSite1" presStyleCnt="0"/>
      <dgm:spPr/>
    </dgm:pt>
    <dgm:pt modelId="{914D1818-C01B-4027-80D2-D202913888E4}" type="pres">
      <dgm:prSet presAssocID="{34830EBC-2EA4-4B99-AE29-BC42BC10E4F3}" presName="Name9" presStyleLbl="sibTrans2D1" presStyleIdx="2" presStyleCnt="4"/>
      <dgm:spPr/>
    </dgm:pt>
    <dgm:pt modelId="{2F58E0B0-966C-4735-8A0F-0D9261B9BD1A}" type="pres">
      <dgm:prSet presAssocID="{521E2F48-5619-4F8A-8F0E-53D0FCFEA752}" presName="composite2" presStyleCnt="0"/>
      <dgm:spPr/>
    </dgm:pt>
    <dgm:pt modelId="{2FE7804F-291F-4CB8-82AC-755440743AF2}" type="pres">
      <dgm:prSet presAssocID="{521E2F48-5619-4F8A-8F0E-53D0FCFEA752}" presName="dummyNode2" presStyleLbl="node1" presStyleIdx="2" presStyleCnt="5"/>
      <dgm:spPr/>
    </dgm:pt>
    <dgm:pt modelId="{9D2EF141-8030-49B7-A5D4-1E733F3731B7}" type="pres">
      <dgm:prSet presAssocID="{521E2F48-5619-4F8A-8F0E-53D0FCFEA752}" presName="childNode2" presStyleLbl="bgAcc1" presStyleIdx="3" presStyleCnt="5">
        <dgm:presLayoutVars>
          <dgm:bulletEnabled val="1"/>
        </dgm:presLayoutVars>
      </dgm:prSet>
      <dgm:spPr/>
    </dgm:pt>
    <dgm:pt modelId="{F590BC79-4C8A-420D-AF7C-284601B3E752}" type="pres">
      <dgm:prSet presAssocID="{521E2F48-5619-4F8A-8F0E-53D0FCFEA752}" presName="childNode2tx" presStyleLbl="bgAcc1" presStyleIdx="3" presStyleCnt="5">
        <dgm:presLayoutVars>
          <dgm:bulletEnabled val="1"/>
        </dgm:presLayoutVars>
      </dgm:prSet>
      <dgm:spPr/>
    </dgm:pt>
    <dgm:pt modelId="{D4D07561-7869-4659-94C2-772F1855F9BE}" type="pres">
      <dgm:prSet presAssocID="{521E2F48-5619-4F8A-8F0E-53D0FCFEA752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3FA5682F-14E4-4A81-B4B5-BD6C9909BDD8}" type="pres">
      <dgm:prSet presAssocID="{521E2F48-5619-4F8A-8F0E-53D0FCFEA752}" presName="connSite2" presStyleCnt="0"/>
      <dgm:spPr/>
    </dgm:pt>
    <dgm:pt modelId="{1BE9ED0B-CEF1-4F08-8D13-9F40862D8524}" type="pres">
      <dgm:prSet presAssocID="{464C91F4-356B-4E7B-9CC8-AA9A2CDC729F}" presName="Name18" presStyleLbl="sibTrans2D1" presStyleIdx="3" presStyleCnt="4"/>
      <dgm:spPr/>
    </dgm:pt>
    <dgm:pt modelId="{8BD70A7C-5229-48EC-B7E0-DE07E2695778}" type="pres">
      <dgm:prSet presAssocID="{84BBEF99-0BC8-4DC1-B7E8-076B4AE9D9E3}" presName="composite1" presStyleCnt="0"/>
      <dgm:spPr/>
    </dgm:pt>
    <dgm:pt modelId="{C6E8CF32-8269-4F7E-AEAA-05590DD2D966}" type="pres">
      <dgm:prSet presAssocID="{84BBEF99-0BC8-4DC1-B7E8-076B4AE9D9E3}" presName="dummyNode1" presStyleLbl="node1" presStyleIdx="3" presStyleCnt="5"/>
      <dgm:spPr/>
    </dgm:pt>
    <dgm:pt modelId="{35BB7601-0710-46D0-A6A4-AFF4B7B9D417}" type="pres">
      <dgm:prSet presAssocID="{84BBEF99-0BC8-4DC1-B7E8-076B4AE9D9E3}" presName="childNode1" presStyleLbl="bgAcc1" presStyleIdx="4" presStyleCnt="5">
        <dgm:presLayoutVars>
          <dgm:bulletEnabled val="1"/>
        </dgm:presLayoutVars>
      </dgm:prSet>
      <dgm:spPr/>
    </dgm:pt>
    <dgm:pt modelId="{C4AE1103-4FC1-407C-92B5-DAD775C4DF23}" type="pres">
      <dgm:prSet presAssocID="{84BBEF99-0BC8-4DC1-B7E8-076B4AE9D9E3}" presName="childNode1tx" presStyleLbl="bgAcc1" presStyleIdx="4" presStyleCnt="5">
        <dgm:presLayoutVars>
          <dgm:bulletEnabled val="1"/>
        </dgm:presLayoutVars>
      </dgm:prSet>
      <dgm:spPr/>
    </dgm:pt>
    <dgm:pt modelId="{86770EEE-8156-4B4D-B49F-E7847ACB39B0}" type="pres">
      <dgm:prSet presAssocID="{84BBEF99-0BC8-4DC1-B7E8-076B4AE9D9E3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84CA1F52-29C5-4FF9-A44F-F61B420589CF}" type="pres">
      <dgm:prSet presAssocID="{84BBEF99-0BC8-4DC1-B7E8-076B4AE9D9E3}" presName="connSite1" presStyleCnt="0"/>
      <dgm:spPr/>
    </dgm:pt>
  </dgm:ptLst>
  <dgm:cxnLst>
    <dgm:cxn modelId="{81652100-2ADA-47E3-97C2-1868876662AA}" type="presOf" srcId="{F9004006-A1D3-44F5-BA78-B26083D323E8}" destId="{A690426F-FE2A-4C65-94DD-5D0C9A7FCED3}" srcOrd="0" destOrd="0" presId="urn:microsoft.com/office/officeart/2005/8/layout/hProcess4"/>
    <dgm:cxn modelId="{E47A2806-1DB8-454C-A3F6-86E145EEB6F0}" type="presOf" srcId="{7E0F2C65-D615-4754-8AF9-36DDB3438BAD}" destId="{35BB7601-0710-46D0-A6A4-AFF4B7B9D417}" srcOrd="0" destOrd="0" presId="urn:microsoft.com/office/officeart/2005/8/layout/hProcess4"/>
    <dgm:cxn modelId="{386D6808-64D8-475A-B78E-B2A50457FBBA}" type="presOf" srcId="{57E43FAB-8EB8-4241-B5E2-1C3914B5811C}" destId="{41191E39-D29F-4BBA-89FD-A7C486A07DE2}" srcOrd="1" destOrd="2" presId="urn:microsoft.com/office/officeart/2005/8/layout/hProcess4"/>
    <dgm:cxn modelId="{0B006F0C-2FEB-46C2-AFCD-B5FF89C18A4B}" srcId="{AC4990C8-1607-42C3-A33C-DC306B55E05D}" destId="{8AB5E4B0-0052-4E9E-B881-A73C4869D3FB}" srcOrd="1" destOrd="0" parTransId="{E9ACDFA9-5AC7-4CA6-B837-F11AE7D83118}" sibTransId="{E965D390-D9ED-48D2-938F-057F5D5B08D4}"/>
    <dgm:cxn modelId="{02F9F30C-144A-41BE-84CE-F9A46A3BBB26}" srcId="{521E2F48-5619-4F8A-8F0E-53D0FCFEA752}" destId="{11712A2E-B59A-40AE-9BF3-FC9F2C6704A2}" srcOrd="3" destOrd="0" parTransId="{84D9087A-EA39-489E-9ABC-94632D23C7F4}" sibTransId="{59F671F0-BA8A-4DBE-8CD2-38A15DD6FA6B}"/>
    <dgm:cxn modelId="{7BDA8F0D-0A64-4EDC-A83C-8E7C64A95911}" type="presOf" srcId="{A125E0E9-74A0-45B1-A43C-830599AC55E4}" destId="{41191E39-D29F-4BBA-89FD-A7C486A07DE2}" srcOrd="1" destOrd="3" presId="urn:microsoft.com/office/officeart/2005/8/layout/hProcess4"/>
    <dgm:cxn modelId="{A6272311-7985-41BC-95AA-C4C7492C3284}" type="presOf" srcId="{CD737388-56D8-4B54-9B71-FE215CDECADD}" destId="{F590BC79-4C8A-420D-AF7C-284601B3E752}" srcOrd="1" destOrd="2" presId="urn:microsoft.com/office/officeart/2005/8/layout/hProcess4"/>
    <dgm:cxn modelId="{669B1213-2940-4EF3-9DE7-215A2CE8F530}" type="presOf" srcId="{AC4990C8-1607-42C3-A33C-DC306B55E05D}" destId="{EED4C3ED-8186-4314-876B-891B1769ECAC}" srcOrd="0" destOrd="0" presId="urn:microsoft.com/office/officeart/2005/8/layout/hProcess4"/>
    <dgm:cxn modelId="{12B5A814-D41C-41E0-A1D9-D0E15B3A75AC}" type="presOf" srcId="{8AB5E4B0-0052-4E9E-B881-A73C4869D3FB}" destId="{C8C3BF67-8CB5-4788-BBF3-DD22CD0C5F33}" srcOrd="0" destOrd="1" presId="urn:microsoft.com/office/officeart/2005/8/layout/hProcess4"/>
    <dgm:cxn modelId="{4F720C1A-3EA5-4E75-9196-DB093F1B3773}" type="presOf" srcId="{745058F9-AC07-46A4-9F9E-BF54CC7438A0}" destId="{8719346E-79C8-4145-9BF7-967E41CF4EF7}" srcOrd="0" destOrd="1" presId="urn:microsoft.com/office/officeart/2005/8/layout/hProcess4"/>
    <dgm:cxn modelId="{A6E22524-5916-46B6-9188-6D32A9A458D4}" type="presOf" srcId="{8AB5E4B0-0052-4E9E-B881-A73C4869D3FB}" destId="{E74B1405-B753-496C-8662-0BABA77C11D5}" srcOrd="1" destOrd="1" presId="urn:microsoft.com/office/officeart/2005/8/layout/hProcess4"/>
    <dgm:cxn modelId="{487C6730-4BE6-4CA0-B46A-336E11A9CB88}" srcId="{521E2F48-5619-4F8A-8F0E-53D0FCFEA752}" destId="{52DE13DD-0700-4674-ACED-3C03D08E4595}" srcOrd="0" destOrd="0" parTransId="{7B3B8EE1-4150-414F-9CE5-5520C89AB3C8}" sibTransId="{B275A0BF-DA76-4547-A1AA-115C490D2A0C}"/>
    <dgm:cxn modelId="{BF248531-2853-42C2-B426-14A33C0A3463}" type="presOf" srcId="{9CD58D08-F939-4B7A-AB5F-BFD3FB5D84F6}" destId="{8719346E-79C8-4145-9BF7-967E41CF4EF7}" srcOrd="0" destOrd="0" presId="urn:microsoft.com/office/officeart/2005/8/layout/hProcess4"/>
    <dgm:cxn modelId="{5F61A032-8948-40B1-8430-9DE17D30AAD7}" type="presOf" srcId="{715B0379-CC60-4AE8-A4D8-00CAEC5B747C}" destId="{9D2EF141-8030-49B7-A5D4-1E733F3731B7}" srcOrd="0" destOrd="1" presId="urn:microsoft.com/office/officeart/2005/8/layout/hProcess4"/>
    <dgm:cxn modelId="{5DF26736-A146-4DF5-BE5E-9A024058A8DC}" type="presOf" srcId="{7E0F2C65-D615-4754-8AF9-36DDB3438BAD}" destId="{C4AE1103-4FC1-407C-92B5-DAD775C4DF23}" srcOrd="1" destOrd="0" presId="urn:microsoft.com/office/officeart/2005/8/layout/hProcess4"/>
    <dgm:cxn modelId="{3583C936-7EF6-46DF-ACF6-8C6364FB4DAA}" srcId="{EC520CB4-C522-4515-987F-CEA87871B05C}" destId="{9CD58D08-F939-4B7A-AB5F-BFD3FB5D84F6}" srcOrd="0" destOrd="0" parTransId="{C1A78625-E61A-401B-9B2F-42FBE4094A84}" sibTransId="{4315A2BB-41CD-4C5D-810D-FFB0060820F5}"/>
    <dgm:cxn modelId="{6471A63E-1EA4-4BBA-B322-524D51866FB3}" type="presOf" srcId="{3DCA855D-D4D1-4BFE-9088-68205CC6EF20}" destId="{E74B1405-B753-496C-8662-0BABA77C11D5}" srcOrd="1" destOrd="2" presId="urn:microsoft.com/office/officeart/2005/8/layout/hProcess4"/>
    <dgm:cxn modelId="{E92AA440-5A4B-45E3-A4DC-EA2B851F9617}" srcId="{296C193E-3E1E-4B6A-84E7-CE49121C213B}" destId="{E8C1A72F-A52F-45BD-846F-A27B8857DBDA}" srcOrd="0" destOrd="0" parTransId="{B3FAC56E-3DC1-426F-B008-CA6DB0C8F526}" sibTransId="{FDC30A52-0AC2-49D3-8561-0C3751E5B629}"/>
    <dgm:cxn modelId="{EDA1825B-073A-4840-B538-B7441D32BC06}" type="presOf" srcId="{7D394836-3614-4B4F-87D0-A79DA14EFE68}" destId="{C8C3BF67-8CB5-4788-BBF3-DD22CD0C5F33}" srcOrd="0" destOrd="0" presId="urn:microsoft.com/office/officeart/2005/8/layout/hProcess4"/>
    <dgm:cxn modelId="{67612E5D-9E6C-490D-A5A0-9814C16889D3}" srcId="{521E2F48-5619-4F8A-8F0E-53D0FCFEA752}" destId="{CD737388-56D8-4B54-9B71-FE215CDECADD}" srcOrd="2" destOrd="0" parTransId="{B53CDF50-20AD-4AEA-92F0-8FE9C3417347}" sibTransId="{157D5A5F-039C-45AD-9041-4080AF09982D}"/>
    <dgm:cxn modelId="{06AFAB42-7D92-4380-8FCD-54798A395142}" type="presOf" srcId="{57E43FAB-8EB8-4241-B5E2-1C3914B5811C}" destId="{8719346E-79C8-4145-9BF7-967E41CF4EF7}" srcOrd="0" destOrd="2" presId="urn:microsoft.com/office/officeart/2005/8/layout/hProcess4"/>
    <dgm:cxn modelId="{E6E4D763-81A0-4D7C-9BD6-A17543EDC33A}" type="presOf" srcId="{11712A2E-B59A-40AE-9BF3-FC9F2C6704A2}" destId="{F590BC79-4C8A-420D-AF7C-284601B3E752}" srcOrd="1" destOrd="3" presId="urn:microsoft.com/office/officeart/2005/8/layout/hProcess4"/>
    <dgm:cxn modelId="{9C438048-35B6-4B64-B9F7-49F2075EDA15}" type="presOf" srcId="{296C193E-3E1E-4B6A-84E7-CE49121C213B}" destId="{44AB346C-0A1E-4B76-829A-4CE2960A38F2}" srcOrd="0" destOrd="0" presId="urn:microsoft.com/office/officeart/2005/8/layout/hProcess4"/>
    <dgm:cxn modelId="{534C9E68-D88B-4732-9FC5-31CE4F2F8AD6}" type="presOf" srcId="{464C91F4-356B-4E7B-9CC8-AA9A2CDC729F}" destId="{1BE9ED0B-CEF1-4F08-8D13-9F40862D8524}" srcOrd="0" destOrd="0" presId="urn:microsoft.com/office/officeart/2005/8/layout/hProcess4"/>
    <dgm:cxn modelId="{C07DA649-1CC3-4375-A9EB-53D9629CC7A6}" type="presOf" srcId="{EF2E14AE-C98E-499D-AF75-58F3AE9C7CEF}" destId="{35BB7601-0710-46D0-A6A4-AFF4B7B9D417}" srcOrd="0" destOrd="1" presId="urn:microsoft.com/office/officeart/2005/8/layout/hProcess4"/>
    <dgm:cxn modelId="{59E4ED49-883B-46E7-8BCF-2B8585EDDE29}" type="presOf" srcId="{715B0379-CC60-4AE8-A4D8-00CAEC5B747C}" destId="{F590BC79-4C8A-420D-AF7C-284601B3E752}" srcOrd="1" destOrd="1" presId="urn:microsoft.com/office/officeart/2005/8/layout/hProcess4"/>
    <dgm:cxn modelId="{D2604E6B-7123-44EE-AED5-653EC0ACF4B4}" type="presOf" srcId="{EC520CB4-C522-4515-987F-CEA87871B05C}" destId="{915E50F8-0782-4B87-AA68-C2E9336A083D}" srcOrd="0" destOrd="0" presId="urn:microsoft.com/office/officeart/2005/8/layout/hProcess4"/>
    <dgm:cxn modelId="{D86B386C-2AA8-4109-B6B4-E33814003562}" type="presOf" srcId="{84BBEF99-0BC8-4DC1-B7E8-076B4AE9D9E3}" destId="{86770EEE-8156-4B4D-B49F-E7847ACB39B0}" srcOrd="0" destOrd="0" presId="urn:microsoft.com/office/officeart/2005/8/layout/hProcess4"/>
    <dgm:cxn modelId="{6C1B3D70-9A4C-421A-9498-947ECE50BA63}" srcId="{F9004006-A1D3-44F5-BA78-B26083D323E8}" destId="{296C193E-3E1E-4B6A-84E7-CE49121C213B}" srcOrd="2" destOrd="0" parTransId="{CE311DE8-88CF-4CBB-958B-4F02D6D0C4C3}" sibTransId="{34830EBC-2EA4-4B99-AE29-BC42BC10E4F3}"/>
    <dgm:cxn modelId="{9D9DD47F-8CE2-4EED-ACA8-3140CD49DB4D}" type="presOf" srcId="{703158E5-C683-4C02-AD7D-703A1A56FBA8}" destId="{89CBB04B-5A07-493B-A77E-1830E4E7C2D1}" srcOrd="0" destOrd="0" presId="urn:microsoft.com/office/officeart/2005/8/layout/hProcess4"/>
    <dgm:cxn modelId="{1FE52684-2B38-4A4B-82D6-AC2F5213BDF7}" srcId="{AC4990C8-1607-42C3-A33C-DC306B55E05D}" destId="{7D394836-3614-4B4F-87D0-A79DA14EFE68}" srcOrd="0" destOrd="0" parTransId="{2BB74024-B6C6-4890-B8D1-4438E7714958}" sibTransId="{D7466C45-A7E6-4310-B939-4D4E860E8B70}"/>
    <dgm:cxn modelId="{D197D585-B8A8-420C-BFB5-0C8B5AE80150}" type="presOf" srcId="{4D1E32AB-F273-494E-85D5-9B703198B905}" destId="{6E264C02-801E-4AB8-89AD-4A9E97F59867}" srcOrd="1" destOrd="1" presId="urn:microsoft.com/office/officeart/2005/8/layout/hProcess4"/>
    <dgm:cxn modelId="{6784308D-A206-4741-9586-3219E07C01D2}" srcId="{84BBEF99-0BC8-4DC1-B7E8-076B4AE9D9E3}" destId="{7E0F2C65-D615-4754-8AF9-36DDB3438BAD}" srcOrd="0" destOrd="0" parTransId="{EA10A200-F9AE-49F4-A27A-71D44F4B3F01}" sibTransId="{BAC3D37C-BA1D-4125-8252-C42AE5F69065}"/>
    <dgm:cxn modelId="{5248A591-7FC8-4E1B-B3F3-16DF60A7BD8D}" srcId="{296C193E-3E1E-4B6A-84E7-CE49121C213B}" destId="{4D1E32AB-F273-494E-85D5-9B703198B905}" srcOrd="1" destOrd="0" parTransId="{2ADAE934-C6AC-47FD-B2A1-9A75D2A19550}" sibTransId="{E8C3EAE5-837C-4A6F-8201-6C8A4F85DDE7}"/>
    <dgm:cxn modelId="{5D400997-5F70-4BFF-9AA3-54394FA22BF8}" type="presOf" srcId="{52DE13DD-0700-4674-ACED-3C03D08E4595}" destId="{9D2EF141-8030-49B7-A5D4-1E733F3731B7}" srcOrd="0" destOrd="0" presId="urn:microsoft.com/office/officeart/2005/8/layout/hProcess4"/>
    <dgm:cxn modelId="{3832C497-841D-4E8D-9038-1FECF53B4AA7}" srcId="{F9004006-A1D3-44F5-BA78-B26083D323E8}" destId="{EC520CB4-C522-4515-987F-CEA87871B05C}" srcOrd="0" destOrd="0" parTransId="{ED8580EE-E911-4206-A517-36030F5E8E61}" sibTransId="{703158E5-C683-4C02-AD7D-703A1A56FBA8}"/>
    <dgm:cxn modelId="{2B13949E-D965-4262-8E3B-A7FA3107D4BD}" type="presOf" srcId="{9CD58D08-F939-4B7A-AB5F-BFD3FB5D84F6}" destId="{41191E39-D29F-4BBA-89FD-A7C486A07DE2}" srcOrd="1" destOrd="0" presId="urn:microsoft.com/office/officeart/2005/8/layout/hProcess4"/>
    <dgm:cxn modelId="{5D5F569F-9B56-462B-BDD7-F89F913F4EEC}" type="presOf" srcId="{65DF18F1-3A57-4E3A-99D3-4D149BEEE54C}" destId="{9B64E193-1A25-4C09-B6F9-424EE508F381}" srcOrd="0" destOrd="0" presId="urn:microsoft.com/office/officeart/2005/8/layout/hProcess4"/>
    <dgm:cxn modelId="{789540A4-6CC7-4F6B-818F-F1565EA7E9EA}" type="presOf" srcId="{745058F9-AC07-46A4-9F9E-BF54CC7438A0}" destId="{41191E39-D29F-4BBA-89FD-A7C486A07DE2}" srcOrd="1" destOrd="1" presId="urn:microsoft.com/office/officeart/2005/8/layout/hProcess4"/>
    <dgm:cxn modelId="{56DA8BA4-23C3-4ADD-A189-1BF565C13127}" srcId="{F9004006-A1D3-44F5-BA78-B26083D323E8}" destId="{84BBEF99-0BC8-4DC1-B7E8-076B4AE9D9E3}" srcOrd="4" destOrd="0" parTransId="{C2C6C44E-346D-4075-8BF3-AC882BFE1556}" sibTransId="{586DDB67-C72A-4637-8E27-FA29146A6522}"/>
    <dgm:cxn modelId="{0190B2A4-D41B-4D1D-A4C5-8D656886F64F}" srcId="{EC520CB4-C522-4515-987F-CEA87871B05C}" destId="{57E43FAB-8EB8-4241-B5E2-1C3914B5811C}" srcOrd="2" destOrd="0" parTransId="{346ECF44-9D1B-4D5C-9789-A0E332E6F682}" sibTransId="{B56501FE-6675-404C-9E5F-CFDF671FC220}"/>
    <dgm:cxn modelId="{471325A8-E8D6-4927-9003-74A2720919E0}" type="presOf" srcId="{4D1E32AB-F273-494E-85D5-9B703198B905}" destId="{EB7B0E21-CBD2-4D88-8AB5-7675D66216A1}" srcOrd="0" destOrd="1" presId="urn:microsoft.com/office/officeart/2005/8/layout/hProcess4"/>
    <dgm:cxn modelId="{6CB6A9A9-B608-4535-A565-C7EFD8F0C565}" srcId="{EC520CB4-C522-4515-987F-CEA87871B05C}" destId="{A125E0E9-74A0-45B1-A43C-830599AC55E4}" srcOrd="3" destOrd="0" parTransId="{B7535D51-627C-40FA-9DED-595E79F75D05}" sibTransId="{96AE5787-0274-4F76-9E01-A141286326AE}"/>
    <dgm:cxn modelId="{67DBE3AA-A225-4034-B49F-FF09FE100511}" srcId="{EC520CB4-C522-4515-987F-CEA87871B05C}" destId="{745058F9-AC07-46A4-9F9E-BF54CC7438A0}" srcOrd="1" destOrd="0" parTransId="{F193B976-DEF5-43EA-B84B-C4471A69A9F5}" sibTransId="{208DC558-0367-4234-8A5B-40937CECBE76}"/>
    <dgm:cxn modelId="{653E39AE-29CB-4015-8BD7-174E6F09B5A3}" type="presOf" srcId="{521E2F48-5619-4F8A-8F0E-53D0FCFEA752}" destId="{D4D07561-7869-4659-94C2-772F1855F9BE}" srcOrd="0" destOrd="0" presId="urn:microsoft.com/office/officeart/2005/8/layout/hProcess4"/>
    <dgm:cxn modelId="{B78C2CBA-0735-4FA4-8DD9-9348FDA7C8D2}" type="presOf" srcId="{52DE13DD-0700-4674-ACED-3C03D08E4595}" destId="{F590BC79-4C8A-420D-AF7C-284601B3E752}" srcOrd="1" destOrd="0" presId="urn:microsoft.com/office/officeart/2005/8/layout/hProcess4"/>
    <dgm:cxn modelId="{19421FCC-4B01-497C-A5BF-2F34ADB6C706}" srcId="{521E2F48-5619-4F8A-8F0E-53D0FCFEA752}" destId="{715B0379-CC60-4AE8-A4D8-00CAEC5B747C}" srcOrd="1" destOrd="0" parTransId="{52FC1779-DFD8-4911-A599-2CDCE3814BA5}" sibTransId="{E95026DE-A1A6-462F-8214-C173969B410C}"/>
    <dgm:cxn modelId="{6CC071CC-915A-4713-AF05-3B024CB4C3D3}" type="presOf" srcId="{34830EBC-2EA4-4B99-AE29-BC42BC10E4F3}" destId="{914D1818-C01B-4027-80D2-D202913888E4}" srcOrd="0" destOrd="0" presId="urn:microsoft.com/office/officeart/2005/8/layout/hProcess4"/>
    <dgm:cxn modelId="{2AAB20CE-274C-4C07-96C8-75C72BE19FC9}" type="presOf" srcId="{E8C1A72F-A52F-45BD-846F-A27B8857DBDA}" destId="{EB7B0E21-CBD2-4D88-8AB5-7675D66216A1}" srcOrd="0" destOrd="0" presId="urn:microsoft.com/office/officeart/2005/8/layout/hProcess4"/>
    <dgm:cxn modelId="{1065C3CF-AC76-426B-AF67-DA9CE1F65728}" type="presOf" srcId="{A125E0E9-74A0-45B1-A43C-830599AC55E4}" destId="{8719346E-79C8-4145-9BF7-967E41CF4EF7}" srcOrd="0" destOrd="3" presId="urn:microsoft.com/office/officeart/2005/8/layout/hProcess4"/>
    <dgm:cxn modelId="{4EB23FD2-6B27-4CB2-B978-F86B24453C8E}" srcId="{F9004006-A1D3-44F5-BA78-B26083D323E8}" destId="{AC4990C8-1607-42C3-A33C-DC306B55E05D}" srcOrd="1" destOrd="0" parTransId="{90CF0C07-9A2C-4E84-BE4A-0835678125FA}" sibTransId="{65DF18F1-3A57-4E3A-99D3-4D149BEEE54C}"/>
    <dgm:cxn modelId="{761C5ED3-3ED9-40B6-ACF6-672F97DF4B17}" srcId="{AC4990C8-1607-42C3-A33C-DC306B55E05D}" destId="{3DCA855D-D4D1-4BFE-9088-68205CC6EF20}" srcOrd="2" destOrd="0" parTransId="{AB8339E8-EF88-4538-9770-5497A51FABD0}" sibTransId="{E57C60D1-904F-4CFC-8F3B-5CD0CB9EE0EC}"/>
    <dgm:cxn modelId="{2932BDD6-A199-41F9-95EB-DC96D0BBE3E3}" type="presOf" srcId="{E8C1A72F-A52F-45BD-846F-A27B8857DBDA}" destId="{6E264C02-801E-4AB8-89AD-4A9E97F59867}" srcOrd="1" destOrd="0" presId="urn:microsoft.com/office/officeart/2005/8/layout/hProcess4"/>
    <dgm:cxn modelId="{CB9DD1DB-E7F6-4BEA-A09A-DD90BDC4DB6F}" type="presOf" srcId="{CD737388-56D8-4B54-9B71-FE215CDECADD}" destId="{9D2EF141-8030-49B7-A5D4-1E733F3731B7}" srcOrd="0" destOrd="2" presId="urn:microsoft.com/office/officeart/2005/8/layout/hProcess4"/>
    <dgm:cxn modelId="{0BD9FCE4-E737-40FF-90C9-3D5983CE95AE}" type="presOf" srcId="{3DCA855D-D4D1-4BFE-9088-68205CC6EF20}" destId="{C8C3BF67-8CB5-4788-BBF3-DD22CD0C5F33}" srcOrd="0" destOrd="2" presId="urn:microsoft.com/office/officeart/2005/8/layout/hProcess4"/>
    <dgm:cxn modelId="{3F78A2E8-8126-4B84-964A-5B13B0E56831}" type="presOf" srcId="{7D394836-3614-4B4F-87D0-A79DA14EFE68}" destId="{E74B1405-B753-496C-8662-0BABA77C11D5}" srcOrd="1" destOrd="0" presId="urn:microsoft.com/office/officeart/2005/8/layout/hProcess4"/>
    <dgm:cxn modelId="{9836C3F2-7DBC-46FA-B2CA-E6B651FAE36C}" srcId="{F9004006-A1D3-44F5-BA78-B26083D323E8}" destId="{521E2F48-5619-4F8A-8F0E-53D0FCFEA752}" srcOrd="3" destOrd="0" parTransId="{8FECECEE-BE68-4405-8760-7472FBD82C87}" sibTransId="{464C91F4-356B-4E7B-9CC8-AA9A2CDC729F}"/>
    <dgm:cxn modelId="{B5F9BEF4-A601-4CA2-B7A5-FB637E61BC41}" type="presOf" srcId="{11712A2E-B59A-40AE-9BF3-FC9F2C6704A2}" destId="{9D2EF141-8030-49B7-A5D4-1E733F3731B7}" srcOrd="0" destOrd="3" presId="urn:microsoft.com/office/officeart/2005/8/layout/hProcess4"/>
    <dgm:cxn modelId="{9C052DF5-AD74-4978-B693-6E24FEF6D2B3}" type="presOf" srcId="{EF2E14AE-C98E-499D-AF75-58F3AE9C7CEF}" destId="{C4AE1103-4FC1-407C-92B5-DAD775C4DF23}" srcOrd="1" destOrd="1" presId="urn:microsoft.com/office/officeart/2005/8/layout/hProcess4"/>
    <dgm:cxn modelId="{E4EC38F6-C28B-4571-885E-0D7F55D8C8DC}" srcId="{84BBEF99-0BC8-4DC1-B7E8-076B4AE9D9E3}" destId="{EF2E14AE-C98E-499D-AF75-58F3AE9C7CEF}" srcOrd="1" destOrd="0" parTransId="{4DDE8429-0C9E-4B63-B886-AAC9B963D9EE}" sibTransId="{6CC17938-72A1-488F-A89A-580CFA9BF21C}"/>
    <dgm:cxn modelId="{A4DA7922-F6C7-4216-BD99-32B308119DC9}" type="presParOf" srcId="{A690426F-FE2A-4C65-94DD-5D0C9A7FCED3}" destId="{6E1C15B7-3039-44C9-BC4C-96D4E1005B8C}" srcOrd="0" destOrd="0" presId="urn:microsoft.com/office/officeart/2005/8/layout/hProcess4"/>
    <dgm:cxn modelId="{2C5E6D35-0E73-4169-815F-A282DAADD23F}" type="presParOf" srcId="{A690426F-FE2A-4C65-94DD-5D0C9A7FCED3}" destId="{AF2B269C-B8A4-4C35-AF09-293284E181A3}" srcOrd="1" destOrd="0" presId="urn:microsoft.com/office/officeart/2005/8/layout/hProcess4"/>
    <dgm:cxn modelId="{5B12C790-5F5F-4A98-9D18-0691B202BFCD}" type="presParOf" srcId="{A690426F-FE2A-4C65-94DD-5D0C9A7FCED3}" destId="{8F166E2A-158F-4A24-98B9-B01C6E760752}" srcOrd="2" destOrd="0" presId="urn:microsoft.com/office/officeart/2005/8/layout/hProcess4"/>
    <dgm:cxn modelId="{A0E9A305-DB0C-4A74-B408-0FE7D9E6BB25}" type="presParOf" srcId="{8F166E2A-158F-4A24-98B9-B01C6E760752}" destId="{F06A8086-7490-4FCF-8AAC-ABFB969464A3}" srcOrd="0" destOrd="0" presId="urn:microsoft.com/office/officeart/2005/8/layout/hProcess4"/>
    <dgm:cxn modelId="{38F37004-997C-48C5-AA69-A31452D8612C}" type="presParOf" srcId="{F06A8086-7490-4FCF-8AAC-ABFB969464A3}" destId="{2B7477B3-6A52-4B89-920F-38CE737881E2}" srcOrd="0" destOrd="0" presId="urn:microsoft.com/office/officeart/2005/8/layout/hProcess4"/>
    <dgm:cxn modelId="{4594C731-A986-496B-A934-F98246E6B2BA}" type="presParOf" srcId="{F06A8086-7490-4FCF-8AAC-ABFB969464A3}" destId="{8719346E-79C8-4145-9BF7-967E41CF4EF7}" srcOrd="1" destOrd="0" presId="urn:microsoft.com/office/officeart/2005/8/layout/hProcess4"/>
    <dgm:cxn modelId="{D593DA8F-643C-4EA7-BD44-7FAB81537DA4}" type="presParOf" srcId="{F06A8086-7490-4FCF-8AAC-ABFB969464A3}" destId="{41191E39-D29F-4BBA-89FD-A7C486A07DE2}" srcOrd="2" destOrd="0" presId="urn:microsoft.com/office/officeart/2005/8/layout/hProcess4"/>
    <dgm:cxn modelId="{AD25C813-C70C-43F4-8E83-088983CE7316}" type="presParOf" srcId="{F06A8086-7490-4FCF-8AAC-ABFB969464A3}" destId="{915E50F8-0782-4B87-AA68-C2E9336A083D}" srcOrd="3" destOrd="0" presId="urn:microsoft.com/office/officeart/2005/8/layout/hProcess4"/>
    <dgm:cxn modelId="{83C1A0AD-E896-4FFA-9177-7FACE2621F06}" type="presParOf" srcId="{F06A8086-7490-4FCF-8AAC-ABFB969464A3}" destId="{A99A1820-4256-4EFD-B9EE-A8F6FE00FEE0}" srcOrd="4" destOrd="0" presId="urn:microsoft.com/office/officeart/2005/8/layout/hProcess4"/>
    <dgm:cxn modelId="{EFDB1132-0F9F-4686-A614-76C15ECD6E81}" type="presParOf" srcId="{8F166E2A-158F-4A24-98B9-B01C6E760752}" destId="{89CBB04B-5A07-493B-A77E-1830E4E7C2D1}" srcOrd="1" destOrd="0" presId="urn:microsoft.com/office/officeart/2005/8/layout/hProcess4"/>
    <dgm:cxn modelId="{E1A3940D-E49A-47AA-A4C3-BF54702612FA}" type="presParOf" srcId="{8F166E2A-158F-4A24-98B9-B01C6E760752}" destId="{9CDE1133-4E75-4250-A112-6D8414618A88}" srcOrd="2" destOrd="0" presId="urn:microsoft.com/office/officeart/2005/8/layout/hProcess4"/>
    <dgm:cxn modelId="{264FAF99-1E9A-449F-93F8-0F3F5EB82BD7}" type="presParOf" srcId="{9CDE1133-4E75-4250-A112-6D8414618A88}" destId="{F32770CB-5086-4DF4-86A6-7A067EA660BA}" srcOrd="0" destOrd="0" presId="urn:microsoft.com/office/officeart/2005/8/layout/hProcess4"/>
    <dgm:cxn modelId="{06E9C534-725A-4431-99B6-9A60D6BC18E1}" type="presParOf" srcId="{9CDE1133-4E75-4250-A112-6D8414618A88}" destId="{C8C3BF67-8CB5-4788-BBF3-DD22CD0C5F33}" srcOrd="1" destOrd="0" presId="urn:microsoft.com/office/officeart/2005/8/layout/hProcess4"/>
    <dgm:cxn modelId="{34F21721-425C-4A45-B5F6-449552B46529}" type="presParOf" srcId="{9CDE1133-4E75-4250-A112-6D8414618A88}" destId="{E74B1405-B753-496C-8662-0BABA77C11D5}" srcOrd="2" destOrd="0" presId="urn:microsoft.com/office/officeart/2005/8/layout/hProcess4"/>
    <dgm:cxn modelId="{5EB2AD3A-B7B2-4688-ACEE-D2F78BEDDC03}" type="presParOf" srcId="{9CDE1133-4E75-4250-A112-6D8414618A88}" destId="{EED4C3ED-8186-4314-876B-891B1769ECAC}" srcOrd="3" destOrd="0" presId="urn:microsoft.com/office/officeart/2005/8/layout/hProcess4"/>
    <dgm:cxn modelId="{F0B333BB-E591-4E43-9043-6C1C105BB6D2}" type="presParOf" srcId="{9CDE1133-4E75-4250-A112-6D8414618A88}" destId="{8A088DDB-B268-4495-B898-ED860895BB23}" srcOrd="4" destOrd="0" presId="urn:microsoft.com/office/officeart/2005/8/layout/hProcess4"/>
    <dgm:cxn modelId="{FD9854AF-3BDE-4F99-A61E-3603248CD1CD}" type="presParOf" srcId="{8F166E2A-158F-4A24-98B9-B01C6E760752}" destId="{9B64E193-1A25-4C09-B6F9-424EE508F381}" srcOrd="3" destOrd="0" presId="urn:microsoft.com/office/officeart/2005/8/layout/hProcess4"/>
    <dgm:cxn modelId="{B3A0723E-F7E6-40AF-B1EE-E6F3478EA453}" type="presParOf" srcId="{8F166E2A-158F-4A24-98B9-B01C6E760752}" destId="{6321E6B4-5F1F-475D-B87B-4D52217C2C1C}" srcOrd="4" destOrd="0" presId="urn:microsoft.com/office/officeart/2005/8/layout/hProcess4"/>
    <dgm:cxn modelId="{820A2B30-3C04-471E-AC6F-9B6FC5C67DA1}" type="presParOf" srcId="{6321E6B4-5F1F-475D-B87B-4D52217C2C1C}" destId="{AAD87E58-D19D-481A-AEED-5DC05216E8CE}" srcOrd="0" destOrd="0" presId="urn:microsoft.com/office/officeart/2005/8/layout/hProcess4"/>
    <dgm:cxn modelId="{F396C031-D8A8-4ED4-AD97-AC54D6CC39CE}" type="presParOf" srcId="{6321E6B4-5F1F-475D-B87B-4D52217C2C1C}" destId="{EB7B0E21-CBD2-4D88-8AB5-7675D66216A1}" srcOrd="1" destOrd="0" presId="urn:microsoft.com/office/officeart/2005/8/layout/hProcess4"/>
    <dgm:cxn modelId="{31B8852D-7F53-4023-A46D-FF37649631CD}" type="presParOf" srcId="{6321E6B4-5F1F-475D-B87B-4D52217C2C1C}" destId="{6E264C02-801E-4AB8-89AD-4A9E97F59867}" srcOrd="2" destOrd="0" presId="urn:microsoft.com/office/officeart/2005/8/layout/hProcess4"/>
    <dgm:cxn modelId="{FF67539E-E25C-4129-857E-E36A36443BAA}" type="presParOf" srcId="{6321E6B4-5F1F-475D-B87B-4D52217C2C1C}" destId="{44AB346C-0A1E-4B76-829A-4CE2960A38F2}" srcOrd="3" destOrd="0" presId="urn:microsoft.com/office/officeart/2005/8/layout/hProcess4"/>
    <dgm:cxn modelId="{BA389579-87EE-4DF2-8FCA-91E2BD815831}" type="presParOf" srcId="{6321E6B4-5F1F-475D-B87B-4D52217C2C1C}" destId="{B15EAFD7-1AD7-487F-9866-5C2441AE0EA9}" srcOrd="4" destOrd="0" presId="urn:microsoft.com/office/officeart/2005/8/layout/hProcess4"/>
    <dgm:cxn modelId="{2E9FC995-B5D8-43E7-82F7-1FE2E7C2F143}" type="presParOf" srcId="{8F166E2A-158F-4A24-98B9-B01C6E760752}" destId="{914D1818-C01B-4027-80D2-D202913888E4}" srcOrd="5" destOrd="0" presId="urn:microsoft.com/office/officeart/2005/8/layout/hProcess4"/>
    <dgm:cxn modelId="{75542986-4319-44A7-8C3F-4448E270932F}" type="presParOf" srcId="{8F166E2A-158F-4A24-98B9-B01C6E760752}" destId="{2F58E0B0-966C-4735-8A0F-0D9261B9BD1A}" srcOrd="6" destOrd="0" presId="urn:microsoft.com/office/officeart/2005/8/layout/hProcess4"/>
    <dgm:cxn modelId="{A10D67C6-0AB3-4D8E-A06D-68DB82CCD86E}" type="presParOf" srcId="{2F58E0B0-966C-4735-8A0F-0D9261B9BD1A}" destId="{2FE7804F-291F-4CB8-82AC-755440743AF2}" srcOrd="0" destOrd="0" presId="urn:microsoft.com/office/officeart/2005/8/layout/hProcess4"/>
    <dgm:cxn modelId="{68F230DC-11FA-4B87-83A5-F52BE040D4C8}" type="presParOf" srcId="{2F58E0B0-966C-4735-8A0F-0D9261B9BD1A}" destId="{9D2EF141-8030-49B7-A5D4-1E733F3731B7}" srcOrd="1" destOrd="0" presId="urn:microsoft.com/office/officeart/2005/8/layout/hProcess4"/>
    <dgm:cxn modelId="{50FF3D80-4E78-4854-980B-E5ACD4F78A16}" type="presParOf" srcId="{2F58E0B0-966C-4735-8A0F-0D9261B9BD1A}" destId="{F590BC79-4C8A-420D-AF7C-284601B3E752}" srcOrd="2" destOrd="0" presId="urn:microsoft.com/office/officeart/2005/8/layout/hProcess4"/>
    <dgm:cxn modelId="{45A21F6F-B7F5-4482-A23D-072C17D98991}" type="presParOf" srcId="{2F58E0B0-966C-4735-8A0F-0D9261B9BD1A}" destId="{D4D07561-7869-4659-94C2-772F1855F9BE}" srcOrd="3" destOrd="0" presId="urn:microsoft.com/office/officeart/2005/8/layout/hProcess4"/>
    <dgm:cxn modelId="{DA5A7EC8-B1AD-4565-8300-17D70CD80F8D}" type="presParOf" srcId="{2F58E0B0-966C-4735-8A0F-0D9261B9BD1A}" destId="{3FA5682F-14E4-4A81-B4B5-BD6C9909BDD8}" srcOrd="4" destOrd="0" presId="urn:microsoft.com/office/officeart/2005/8/layout/hProcess4"/>
    <dgm:cxn modelId="{C16D47FE-C6D8-4942-BBDB-7CE942B30546}" type="presParOf" srcId="{8F166E2A-158F-4A24-98B9-B01C6E760752}" destId="{1BE9ED0B-CEF1-4F08-8D13-9F40862D8524}" srcOrd="7" destOrd="0" presId="urn:microsoft.com/office/officeart/2005/8/layout/hProcess4"/>
    <dgm:cxn modelId="{7AA162F1-A755-4E5F-9CF7-945D7F8E2510}" type="presParOf" srcId="{8F166E2A-158F-4A24-98B9-B01C6E760752}" destId="{8BD70A7C-5229-48EC-B7E0-DE07E2695778}" srcOrd="8" destOrd="0" presId="urn:microsoft.com/office/officeart/2005/8/layout/hProcess4"/>
    <dgm:cxn modelId="{965A5D48-BB32-496B-927C-BF8633940E5B}" type="presParOf" srcId="{8BD70A7C-5229-48EC-B7E0-DE07E2695778}" destId="{C6E8CF32-8269-4F7E-AEAA-05590DD2D966}" srcOrd="0" destOrd="0" presId="urn:microsoft.com/office/officeart/2005/8/layout/hProcess4"/>
    <dgm:cxn modelId="{7BE26946-C5D3-4948-8658-9170D88A546F}" type="presParOf" srcId="{8BD70A7C-5229-48EC-B7E0-DE07E2695778}" destId="{35BB7601-0710-46D0-A6A4-AFF4B7B9D417}" srcOrd="1" destOrd="0" presId="urn:microsoft.com/office/officeart/2005/8/layout/hProcess4"/>
    <dgm:cxn modelId="{823FDD50-43F7-4FB7-AAB6-3042A4344517}" type="presParOf" srcId="{8BD70A7C-5229-48EC-B7E0-DE07E2695778}" destId="{C4AE1103-4FC1-407C-92B5-DAD775C4DF23}" srcOrd="2" destOrd="0" presId="urn:microsoft.com/office/officeart/2005/8/layout/hProcess4"/>
    <dgm:cxn modelId="{915EA03B-ECEE-421E-8435-7E2048999BE2}" type="presParOf" srcId="{8BD70A7C-5229-48EC-B7E0-DE07E2695778}" destId="{86770EEE-8156-4B4D-B49F-E7847ACB39B0}" srcOrd="3" destOrd="0" presId="urn:microsoft.com/office/officeart/2005/8/layout/hProcess4"/>
    <dgm:cxn modelId="{48E7C517-662C-4BED-AEC9-C9BF54B8B4F3}" type="presParOf" srcId="{8BD70A7C-5229-48EC-B7E0-DE07E2695778}" destId="{84CA1F52-29C5-4FF9-A44F-F61B420589C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DBAEAF-6171-448F-B558-228CF0DD3B8B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EE518B-5244-4466-BE69-E85B60C42E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Conceptual Course</a:t>
          </a:r>
        </a:p>
      </dgm:t>
    </dgm:pt>
    <dgm:pt modelId="{16E0AB92-FFAC-4AE8-A7F1-859EDF64C98B}" type="parTrans" cxnId="{F5DE7EEA-7405-48B3-BCA7-8467687D657B}">
      <dgm:prSet/>
      <dgm:spPr/>
      <dgm:t>
        <a:bodyPr/>
        <a:lstStyle/>
        <a:p>
          <a:endParaRPr lang="en-US"/>
        </a:p>
      </dgm:t>
    </dgm:pt>
    <dgm:pt modelId="{DDF9AB52-9848-41CF-9420-B0BD8C59AAAB}" type="sibTrans" cxnId="{F5DE7EEA-7405-48B3-BCA7-8467687D657B}">
      <dgm:prSet/>
      <dgm:spPr/>
      <dgm:t>
        <a:bodyPr/>
        <a:lstStyle/>
        <a:p>
          <a:endParaRPr lang="en-US"/>
        </a:p>
      </dgm:t>
    </dgm:pt>
    <dgm:pt modelId="{1B3D5167-0099-4C60-8952-BC5760B0989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Day 1</a:t>
          </a:r>
        </a:p>
      </dgm:t>
    </dgm:pt>
    <dgm:pt modelId="{8F30593F-C228-42D7-8F4B-DAFDCACF8144}" type="parTrans" cxnId="{75333681-D576-4C3B-8551-F953B77CE233}">
      <dgm:prSet/>
      <dgm:spPr/>
      <dgm:t>
        <a:bodyPr/>
        <a:lstStyle/>
        <a:p>
          <a:endParaRPr lang="en-US"/>
        </a:p>
      </dgm:t>
    </dgm:pt>
    <dgm:pt modelId="{238CFBBA-C887-4C17-8592-F51A53079BF7}" type="sibTrans" cxnId="{75333681-D576-4C3B-8551-F953B77CE233}">
      <dgm:prSet/>
      <dgm:spPr/>
      <dgm:t>
        <a:bodyPr/>
        <a:lstStyle/>
        <a:p>
          <a:endParaRPr lang="en-US"/>
        </a:p>
      </dgm:t>
    </dgm:pt>
    <dgm:pt modelId="{CBDCA8F3-3364-4B07-97BD-BF80C6FB33F1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Context</a:t>
          </a:r>
        </a:p>
      </dgm:t>
    </dgm:pt>
    <dgm:pt modelId="{6FAD9B6C-8EE4-4E46-9DC2-F47A6CFEB633}" type="parTrans" cxnId="{B7F3EB38-C4F5-41BD-AFD5-008CC417B175}">
      <dgm:prSet/>
      <dgm:spPr/>
      <dgm:t>
        <a:bodyPr/>
        <a:lstStyle/>
        <a:p>
          <a:endParaRPr lang="en-US"/>
        </a:p>
      </dgm:t>
    </dgm:pt>
    <dgm:pt modelId="{DEE3FCDE-EE67-4897-9068-62DF45F944D7}" type="sibTrans" cxnId="{B7F3EB38-C4F5-41BD-AFD5-008CC417B175}">
      <dgm:prSet/>
      <dgm:spPr/>
      <dgm:t>
        <a:bodyPr/>
        <a:lstStyle/>
        <a:p>
          <a:endParaRPr lang="en-US"/>
        </a:p>
      </dgm:t>
    </dgm:pt>
    <dgm:pt modelId="{7E2A2833-60CC-4793-9220-FE57234CDE1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Day 2-3</a:t>
          </a:r>
        </a:p>
      </dgm:t>
    </dgm:pt>
    <dgm:pt modelId="{3C8AF386-C439-44A6-8E6C-A96DB2B94B69}" type="parTrans" cxnId="{2ECF2B52-2398-41D3-8D8A-079D4D9DD391}">
      <dgm:prSet/>
      <dgm:spPr/>
      <dgm:t>
        <a:bodyPr/>
        <a:lstStyle/>
        <a:p>
          <a:endParaRPr lang="en-US"/>
        </a:p>
      </dgm:t>
    </dgm:pt>
    <dgm:pt modelId="{CC036484-7914-4258-A973-9A89FAA1E5F2}" type="sibTrans" cxnId="{2ECF2B52-2398-41D3-8D8A-079D4D9DD391}">
      <dgm:prSet/>
      <dgm:spPr/>
      <dgm:t>
        <a:bodyPr/>
        <a:lstStyle/>
        <a:p>
          <a:endParaRPr lang="en-US"/>
        </a:p>
      </dgm:t>
    </dgm:pt>
    <dgm:pt modelId="{E5E5B873-03B4-46C8-911C-5EA9AD6F8CC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Secret /Strategy  #1</a:t>
          </a:r>
        </a:p>
      </dgm:t>
    </dgm:pt>
    <dgm:pt modelId="{098B8FC8-5522-4869-B037-A99A4505DA4B}" type="parTrans" cxnId="{C5B9EBC5-FF7B-4C5B-9926-8BF711DF54E9}">
      <dgm:prSet/>
      <dgm:spPr/>
      <dgm:t>
        <a:bodyPr/>
        <a:lstStyle/>
        <a:p>
          <a:endParaRPr lang="en-US"/>
        </a:p>
      </dgm:t>
    </dgm:pt>
    <dgm:pt modelId="{065AB6BB-7FE5-4E5C-AD03-7EFFE314F53F}" type="sibTrans" cxnId="{C5B9EBC5-FF7B-4C5B-9926-8BF711DF54E9}">
      <dgm:prSet/>
      <dgm:spPr/>
      <dgm:t>
        <a:bodyPr/>
        <a:lstStyle/>
        <a:p>
          <a:endParaRPr lang="en-US"/>
        </a:p>
      </dgm:t>
    </dgm:pt>
    <dgm:pt modelId="{F74561AB-7637-492A-817A-110B37410F5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Case Study</a:t>
          </a:r>
        </a:p>
      </dgm:t>
    </dgm:pt>
    <dgm:pt modelId="{FCDCE728-DF05-49B2-B22A-73AE49461657}" type="parTrans" cxnId="{D45C7B0A-2E01-4E35-8EA3-8B3C52FFDF3F}">
      <dgm:prSet/>
      <dgm:spPr/>
      <dgm:t>
        <a:bodyPr/>
        <a:lstStyle/>
        <a:p>
          <a:endParaRPr lang="en-US"/>
        </a:p>
      </dgm:t>
    </dgm:pt>
    <dgm:pt modelId="{0ED18392-5B84-4163-AAA3-3B0FB13A1B1F}" type="sibTrans" cxnId="{D45C7B0A-2E01-4E35-8EA3-8B3C52FFDF3F}">
      <dgm:prSet/>
      <dgm:spPr/>
      <dgm:t>
        <a:bodyPr/>
        <a:lstStyle/>
        <a:p>
          <a:endParaRPr lang="en-US"/>
        </a:p>
      </dgm:t>
    </dgm:pt>
    <dgm:pt modelId="{61AA7F5B-85D1-4788-8658-3BB85D77D63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Secret / Strategy #2</a:t>
          </a:r>
        </a:p>
      </dgm:t>
    </dgm:pt>
    <dgm:pt modelId="{71CF0DF1-8675-4FEA-ABD7-16E3012A9AFF}" type="parTrans" cxnId="{2CA200AA-8504-4882-96C6-E52F9B5793ED}">
      <dgm:prSet/>
      <dgm:spPr/>
      <dgm:t>
        <a:bodyPr/>
        <a:lstStyle/>
        <a:p>
          <a:endParaRPr lang="en-US"/>
        </a:p>
      </dgm:t>
    </dgm:pt>
    <dgm:pt modelId="{97BDE60E-C036-4B2F-97FF-F2E611FF4842}" type="sibTrans" cxnId="{2CA200AA-8504-4882-96C6-E52F9B5793ED}">
      <dgm:prSet/>
      <dgm:spPr/>
      <dgm:t>
        <a:bodyPr/>
        <a:lstStyle/>
        <a:p>
          <a:endParaRPr lang="en-US"/>
        </a:p>
      </dgm:t>
    </dgm:pt>
    <dgm:pt modelId="{B76374AB-5325-4DE7-B3B2-EC8C686F3CA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Action / Case Study</a:t>
          </a:r>
        </a:p>
      </dgm:t>
    </dgm:pt>
    <dgm:pt modelId="{4AE3D01A-0817-4B5D-87F1-BEF36BBEC0AD}" type="parTrans" cxnId="{B254CEF1-ABE2-4257-95BF-60AA752498C6}">
      <dgm:prSet/>
      <dgm:spPr/>
      <dgm:t>
        <a:bodyPr/>
        <a:lstStyle/>
        <a:p>
          <a:endParaRPr lang="en-US"/>
        </a:p>
      </dgm:t>
    </dgm:pt>
    <dgm:pt modelId="{E0DE65A8-3F45-4090-8EEC-269270EBF4EC}" type="sibTrans" cxnId="{B254CEF1-ABE2-4257-95BF-60AA752498C6}">
      <dgm:prSet/>
      <dgm:spPr/>
      <dgm:t>
        <a:bodyPr/>
        <a:lstStyle/>
        <a:p>
          <a:endParaRPr lang="en-US"/>
        </a:p>
      </dgm:t>
    </dgm:pt>
    <dgm:pt modelId="{7F11E02E-144F-4511-888E-E10E2FE0D5F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Goals/Practical</a:t>
          </a:r>
        </a:p>
      </dgm:t>
    </dgm:pt>
    <dgm:pt modelId="{07EFC471-0B67-4E6D-BCB7-9BE285FD1552}" type="parTrans" cxnId="{DB89E4CD-F2FC-4958-9C1B-4BF5B3A182C9}">
      <dgm:prSet/>
      <dgm:spPr/>
      <dgm:t>
        <a:bodyPr/>
        <a:lstStyle/>
        <a:p>
          <a:endParaRPr lang="en-US"/>
        </a:p>
      </dgm:t>
    </dgm:pt>
    <dgm:pt modelId="{FB8DFD5E-9B57-4E3F-94D5-65A53DB048D0}" type="sibTrans" cxnId="{DB89E4CD-F2FC-4958-9C1B-4BF5B3A182C9}">
      <dgm:prSet/>
      <dgm:spPr/>
      <dgm:t>
        <a:bodyPr/>
        <a:lstStyle/>
        <a:p>
          <a:endParaRPr lang="en-US"/>
        </a:p>
      </dgm:t>
    </dgm:pt>
    <dgm:pt modelId="{B347B4FA-7EF0-4649-BDB0-C4F0188089B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Advanced Level Lever</a:t>
          </a:r>
        </a:p>
      </dgm:t>
    </dgm:pt>
    <dgm:pt modelId="{7F570065-24EE-4F5B-90A1-2A511B221055}" type="parTrans" cxnId="{1F3AABE4-1750-4DDA-981B-1827D6A816BA}">
      <dgm:prSet/>
      <dgm:spPr/>
      <dgm:t>
        <a:bodyPr/>
        <a:lstStyle/>
        <a:p>
          <a:endParaRPr lang="en-US"/>
        </a:p>
      </dgm:t>
    </dgm:pt>
    <dgm:pt modelId="{8224D5D0-6E47-49A6-A4B0-A03F556EFC69}" type="sibTrans" cxnId="{1F3AABE4-1750-4DDA-981B-1827D6A816BA}">
      <dgm:prSet/>
      <dgm:spPr/>
      <dgm:t>
        <a:bodyPr/>
        <a:lstStyle/>
        <a:p>
          <a:endParaRPr lang="en-US"/>
        </a:p>
      </dgm:t>
    </dgm:pt>
    <dgm:pt modelId="{8639B200-9539-4698-A18D-F328A970697C}" type="pres">
      <dgm:prSet presAssocID="{3DDBAEAF-6171-448F-B558-228CF0DD3B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268F8D-D156-433B-85F0-B447C0D477B3}" type="pres">
      <dgm:prSet presAssocID="{5FEE518B-5244-4466-BE69-E85B60C42E12}" presName="root1" presStyleCnt="0"/>
      <dgm:spPr/>
    </dgm:pt>
    <dgm:pt modelId="{FB3F0801-4957-4781-BC7D-9EF933B9038E}" type="pres">
      <dgm:prSet presAssocID="{5FEE518B-5244-4466-BE69-E85B60C42E12}" presName="LevelOneTextNode" presStyleLbl="node0" presStyleIdx="0" presStyleCnt="1">
        <dgm:presLayoutVars>
          <dgm:chPref val="3"/>
        </dgm:presLayoutVars>
      </dgm:prSet>
      <dgm:spPr/>
    </dgm:pt>
    <dgm:pt modelId="{3417D2AB-224E-43B8-83A7-FBAC048C39A4}" type="pres">
      <dgm:prSet presAssocID="{5FEE518B-5244-4466-BE69-E85B60C42E12}" presName="level2hierChild" presStyleCnt="0"/>
      <dgm:spPr/>
    </dgm:pt>
    <dgm:pt modelId="{550F115A-9285-46A4-84CC-00BEB6171E1F}" type="pres">
      <dgm:prSet presAssocID="{8F30593F-C228-42D7-8F4B-DAFDCACF8144}" presName="conn2-1" presStyleLbl="parChTrans1D2" presStyleIdx="0" presStyleCnt="2"/>
      <dgm:spPr/>
    </dgm:pt>
    <dgm:pt modelId="{E5D3CC82-C543-41F1-870B-469EC74BF974}" type="pres">
      <dgm:prSet presAssocID="{8F30593F-C228-42D7-8F4B-DAFDCACF8144}" presName="connTx" presStyleLbl="parChTrans1D2" presStyleIdx="0" presStyleCnt="2"/>
      <dgm:spPr/>
    </dgm:pt>
    <dgm:pt modelId="{6A68DFF0-7177-4E8D-967C-B62BCAACFEF6}" type="pres">
      <dgm:prSet presAssocID="{1B3D5167-0099-4C60-8952-BC5760B09897}" presName="root2" presStyleCnt="0"/>
      <dgm:spPr/>
    </dgm:pt>
    <dgm:pt modelId="{2018047D-E548-44A5-AB71-BC6B5706007E}" type="pres">
      <dgm:prSet presAssocID="{1B3D5167-0099-4C60-8952-BC5760B09897}" presName="LevelTwoTextNode" presStyleLbl="node2" presStyleIdx="0" presStyleCnt="2">
        <dgm:presLayoutVars>
          <dgm:chPref val="3"/>
        </dgm:presLayoutVars>
      </dgm:prSet>
      <dgm:spPr/>
    </dgm:pt>
    <dgm:pt modelId="{ED4B3B5D-E202-4E4D-B9C6-78B09B4BA73B}" type="pres">
      <dgm:prSet presAssocID="{1B3D5167-0099-4C60-8952-BC5760B09897}" presName="level3hierChild" presStyleCnt="0"/>
      <dgm:spPr/>
    </dgm:pt>
    <dgm:pt modelId="{8745E1DE-7919-459F-A1E8-88E9FD847DCE}" type="pres">
      <dgm:prSet presAssocID="{6FAD9B6C-8EE4-4E46-9DC2-F47A6CFEB633}" presName="conn2-1" presStyleLbl="parChTrans1D3" presStyleIdx="0" presStyleCnt="7"/>
      <dgm:spPr/>
    </dgm:pt>
    <dgm:pt modelId="{479DF057-4C30-4261-9749-EF6CD2C538BD}" type="pres">
      <dgm:prSet presAssocID="{6FAD9B6C-8EE4-4E46-9DC2-F47A6CFEB633}" presName="connTx" presStyleLbl="parChTrans1D3" presStyleIdx="0" presStyleCnt="7"/>
      <dgm:spPr/>
    </dgm:pt>
    <dgm:pt modelId="{E28538CB-513D-413E-AE84-4F6A80B4E97F}" type="pres">
      <dgm:prSet presAssocID="{CBDCA8F3-3364-4B07-97BD-BF80C6FB33F1}" presName="root2" presStyleCnt="0"/>
      <dgm:spPr/>
    </dgm:pt>
    <dgm:pt modelId="{02F679E8-D1DF-4381-857B-DF44BDC95CEB}" type="pres">
      <dgm:prSet presAssocID="{CBDCA8F3-3364-4B07-97BD-BF80C6FB33F1}" presName="LevelTwoTextNode" presStyleLbl="node3" presStyleIdx="0" presStyleCnt="7">
        <dgm:presLayoutVars>
          <dgm:chPref val="3"/>
        </dgm:presLayoutVars>
      </dgm:prSet>
      <dgm:spPr/>
    </dgm:pt>
    <dgm:pt modelId="{88077B81-9456-4F54-9AC5-121E988FE7DC}" type="pres">
      <dgm:prSet presAssocID="{CBDCA8F3-3364-4B07-97BD-BF80C6FB33F1}" presName="level3hierChild" presStyleCnt="0"/>
      <dgm:spPr/>
    </dgm:pt>
    <dgm:pt modelId="{2ECFAF42-29B6-4230-919B-509F85B9C9D5}" type="pres">
      <dgm:prSet presAssocID="{FCDCE728-DF05-49B2-B22A-73AE49461657}" presName="conn2-1" presStyleLbl="parChTrans1D3" presStyleIdx="1" presStyleCnt="7"/>
      <dgm:spPr/>
    </dgm:pt>
    <dgm:pt modelId="{6743E471-2A76-4B54-9660-80EBAF26C30D}" type="pres">
      <dgm:prSet presAssocID="{FCDCE728-DF05-49B2-B22A-73AE49461657}" presName="connTx" presStyleLbl="parChTrans1D3" presStyleIdx="1" presStyleCnt="7"/>
      <dgm:spPr/>
    </dgm:pt>
    <dgm:pt modelId="{19EA32B7-84BA-414E-9E22-DAFA9C34CB62}" type="pres">
      <dgm:prSet presAssocID="{F74561AB-7637-492A-817A-110B37410F5C}" presName="root2" presStyleCnt="0"/>
      <dgm:spPr/>
    </dgm:pt>
    <dgm:pt modelId="{423FD452-7503-45DD-9692-A707F2CBD802}" type="pres">
      <dgm:prSet presAssocID="{F74561AB-7637-492A-817A-110B37410F5C}" presName="LevelTwoTextNode" presStyleLbl="node3" presStyleIdx="1" presStyleCnt="7">
        <dgm:presLayoutVars>
          <dgm:chPref val="3"/>
        </dgm:presLayoutVars>
      </dgm:prSet>
      <dgm:spPr/>
    </dgm:pt>
    <dgm:pt modelId="{74148CE6-05B6-4056-AEF3-962FDE10B790}" type="pres">
      <dgm:prSet presAssocID="{F74561AB-7637-492A-817A-110B37410F5C}" presName="level3hierChild" presStyleCnt="0"/>
      <dgm:spPr/>
    </dgm:pt>
    <dgm:pt modelId="{F2CFCF81-DB86-4218-9C58-CD99A641EE29}" type="pres">
      <dgm:prSet presAssocID="{07EFC471-0B67-4E6D-BCB7-9BE285FD1552}" presName="conn2-1" presStyleLbl="parChTrans1D3" presStyleIdx="2" presStyleCnt="7"/>
      <dgm:spPr/>
    </dgm:pt>
    <dgm:pt modelId="{C748774C-D983-414F-A350-C76E67BDBC66}" type="pres">
      <dgm:prSet presAssocID="{07EFC471-0B67-4E6D-BCB7-9BE285FD1552}" presName="connTx" presStyleLbl="parChTrans1D3" presStyleIdx="2" presStyleCnt="7"/>
      <dgm:spPr/>
    </dgm:pt>
    <dgm:pt modelId="{FCBFE5A0-0C67-4794-BA51-8587A7740A4B}" type="pres">
      <dgm:prSet presAssocID="{7F11E02E-144F-4511-888E-E10E2FE0D5F0}" presName="root2" presStyleCnt="0"/>
      <dgm:spPr/>
    </dgm:pt>
    <dgm:pt modelId="{C7EF19BB-90A0-40BA-B02D-161DF6F0D818}" type="pres">
      <dgm:prSet presAssocID="{7F11E02E-144F-4511-888E-E10E2FE0D5F0}" presName="LevelTwoTextNode" presStyleLbl="node3" presStyleIdx="2" presStyleCnt="7">
        <dgm:presLayoutVars>
          <dgm:chPref val="3"/>
        </dgm:presLayoutVars>
      </dgm:prSet>
      <dgm:spPr/>
    </dgm:pt>
    <dgm:pt modelId="{5AF6A6D5-8035-4B88-B5A4-0FB79520399C}" type="pres">
      <dgm:prSet presAssocID="{7F11E02E-144F-4511-888E-E10E2FE0D5F0}" presName="level3hierChild" presStyleCnt="0"/>
      <dgm:spPr/>
    </dgm:pt>
    <dgm:pt modelId="{AEA6FDCD-1CDB-4347-98DD-79F3F4A6BAAB}" type="pres">
      <dgm:prSet presAssocID="{3C8AF386-C439-44A6-8E6C-A96DB2B94B69}" presName="conn2-1" presStyleLbl="parChTrans1D2" presStyleIdx="1" presStyleCnt="2"/>
      <dgm:spPr/>
    </dgm:pt>
    <dgm:pt modelId="{3C42C04C-E89C-4281-A0B0-F1DEAE15DC8B}" type="pres">
      <dgm:prSet presAssocID="{3C8AF386-C439-44A6-8E6C-A96DB2B94B69}" presName="connTx" presStyleLbl="parChTrans1D2" presStyleIdx="1" presStyleCnt="2"/>
      <dgm:spPr/>
    </dgm:pt>
    <dgm:pt modelId="{B1FA76D0-AC78-450D-A66A-F46FEDC4ECF0}" type="pres">
      <dgm:prSet presAssocID="{7E2A2833-60CC-4793-9220-FE57234CDE12}" presName="root2" presStyleCnt="0"/>
      <dgm:spPr/>
    </dgm:pt>
    <dgm:pt modelId="{53793F12-1BF8-4978-9F98-DC9FC5ABC4C3}" type="pres">
      <dgm:prSet presAssocID="{7E2A2833-60CC-4793-9220-FE57234CDE12}" presName="LevelTwoTextNode" presStyleLbl="node2" presStyleIdx="1" presStyleCnt="2">
        <dgm:presLayoutVars>
          <dgm:chPref val="3"/>
        </dgm:presLayoutVars>
      </dgm:prSet>
      <dgm:spPr/>
    </dgm:pt>
    <dgm:pt modelId="{DC1A072E-429C-4D69-A1EC-BD933D2D4A09}" type="pres">
      <dgm:prSet presAssocID="{7E2A2833-60CC-4793-9220-FE57234CDE12}" presName="level3hierChild" presStyleCnt="0"/>
      <dgm:spPr/>
    </dgm:pt>
    <dgm:pt modelId="{27ED81B7-0DE8-4AA4-9EA8-F0C133E8E4F3}" type="pres">
      <dgm:prSet presAssocID="{098B8FC8-5522-4869-B037-A99A4505DA4B}" presName="conn2-1" presStyleLbl="parChTrans1D3" presStyleIdx="3" presStyleCnt="7"/>
      <dgm:spPr/>
    </dgm:pt>
    <dgm:pt modelId="{D0F5CED2-3DD9-42BF-8965-6B3D5587D8F4}" type="pres">
      <dgm:prSet presAssocID="{098B8FC8-5522-4869-B037-A99A4505DA4B}" presName="connTx" presStyleLbl="parChTrans1D3" presStyleIdx="3" presStyleCnt="7"/>
      <dgm:spPr/>
    </dgm:pt>
    <dgm:pt modelId="{838B235E-2010-4C45-8D68-00B07EBF11AB}" type="pres">
      <dgm:prSet presAssocID="{E5E5B873-03B4-46C8-911C-5EA9AD6F8CCF}" presName="root2" presStyleCnt="0"/>
      <dgm:spPr/>
    </dgm:pt>
    <dgm:pt modelId="{67062036-4C87-4DE9-A69D-7E51F64C5CEA}" type="pres">
      <dgm:prSet presAssocID="{E5E5B873-03B4-46C8-911C-5EA9AD6F8CCF}" presName="LevelTwoTextNode" presStyleLbl="node3" presStyleIdx="3" presStyleCnt="7">
        <dgm:presLayoutVars>
          <dgm:chPref val="3"/>
        </dgm:presLayoutVars>
      </dgm:prSet>
      <dgm:spPr/>
    </dgm:pt>
    <dgm:pt modelId="{350FB57C-B0D2-4EA2-AF18-E98020091992}" type="pres">
      <dgm:prSet presAssocID="{E5E5B873-03B4-46C8-911C-5EA9AD6F8CCF}" presName="level3hierChild" presStyleCnt="0"/>
      <dgm:spPr/>
    </dgm:pt>
    <dgm:pt modelId="{7DD27C22-2EF8-4FE9-B089-C6470735279B}" type="pres">
      <dgm:prSet presAssocID="{71CF0DF1-8675-4FEA-ABD7-16E3012A9AFF}" presName="conn2-1" presStyleLbl="parChTrans1D3" presStyleIdx="4" presStyleCnt="7"/>
      <dgm:spPr/>
    </dgm:pt>
    <dgm:pt modelId="{CBDF1FAC-ABC3-4354-9A8E-6A31B54F76FC}" type="pres">
      <dgm:prSet presAssocID="{71CF0DF1-8675-4FEA-ABD7-16E3012A9AFF}" presName="connTx" presStyleLbl="parChTrans1D3" presStyleIdx="4" presStyleCnt="7"/>
      <dgm:spPr/>
    </dgm:pt>
    <dgm:pt modelId="{33F94D15-1774-4AF0-AB66-AC4F67330E39}" type="pres">
      <dgm:prSet presAssocID="{61AA7F5B-85D1-4788-8658-3BB85D77D63F}" presName="root2" presStyleCnt="0"/>
      <dgm:spPr/>
    </dgm:pt>
    <dgm:pt modelId="{C1839E64-6601-4F1F-A629-0FC5D4D68831}" type="pres">
      <dgm:prSet presAssocID="{61AA7F5B-85D1-4788-8658-3BB85D77D63F}" presName="LevelTwoTextNode" presStyleLbl="node3" presStyleIdx="4" presStyleCnt="7">
        <dgm:presLayoutVars>
          <dgm:chPref val="3"/>
        </dgm:presLayoutVars>
      </dgm:prSet>
      <dgm:spPr/>
    </dgm:pt>
    <dgm:pt modelId="{FE39F9C0-26B6-48BB-9DF0-83572CA75C47}" type="pres">
      <dgm:prSet presAssocID="{61AA7F5B-85D1-4788-8658-3BB85D77D63F}" presName="level3hierChild" presStyleCnt="0"/>
      <dgm:spPr/>
    </dgm:pt>
    <dgm:pt modelId="{43C4AA61-94E3-4775-AB8B-A5F7C4AC8A36}" type="pres">
      <dgm:prSet presAssocID="{4AE3D01A-0817-4B5D-87F1-BEF36BBEC0AD}" presName="conn2-1" presStyleLbl="parChTrans1D3" presStyleIdx="5" presStyleCnt="7"/>
      <dgm:spPr/>
    </dgm:pt>
    <dgm:pt modelId="{11F98324-02F6-44CA-885C-73EAB1E3BCAB}" type="pres">
      <dgm:prSet presAssocID="{4AE3D01A-0817-4B5D-87F1-BEF36BBEC0AD}" presName="connTx" presStyleLbl="parChTrans1D3" presStyleIdx="5" presStyleCnt="7"/>
      <dgm:spPr/>
    </dgm:pt>
    <dgm:pt modelId="{125B1BAA-BABB-405D-A2E7-91C56C5449BE}" type="pres">
      <dgm:prSet presAssocID="{B76374AB-5325-4DE7-B3B2-EC8C686F3CAE}" presName="root2" presStyleCnt="0"/>
      <dgm:spPr/>
    </dgm:pt>
    <dgm:pt modelId="{CC46D5D2-D275-49BF-9886-3C3F1E2BCD91}" type="pres">
      <dgm:prSet presAssocID="{B76374AB-5325-4DE7-B3B2-EC8C686F3CAE}" presName="LevelTwoTextNode" presStyleLbl="node3" presStyleIdx="5" presStyleCnt="7">
        <dgm:presLayoutVars>
          <dgm:chPref val="3"/>
        </dgm:presLayoutVars>
      </dgm:prSet>
      <dgm:spPr/>
    </dgm:pt>
    <dgm:pt modelId="{428A5750-6656-4D29-BDED-DEE5359D112A}" type="pres">
      <dgm:prSet presAssocID="{B76374AB-5325-4DE7-B3B2-EC8C686F3CAE}" presName="level3hierChild" presStyleCnt="0"/>
      <dgm:spPr/>
    </dgm:pt>
    <dgm:pt modelId="{87EF1652-6C79-4DB9-B0FB-BEE04F678EF0}" type="pres">
      <dgm:prSet presAssocID="{7F570065-24EE-4F5B-90A1-2A511B221055}" presName="conn2-1" presStyleLbl="parChTrans1D3" presStyleIdx="6" presStyleCnt="7"/>
      <dgm:spPr/>
    </dgm:pt>
    <dgm:pt modelId="{018A748A-868D-44F6-AF75-3FE6630CE5A1}" type="pres">
      <dgm:prSet presAssocID="{7F570065-24EE-4F5B-90A1-2A511B221055}" presName="connTx" presStyleLbl="parChTrans1D3" presStyleIdx="6" presStyleCnt="7"/>
      <dgm:spPr/>
    </dgm:pt>
    <dgm:pt modelId="{7CDA7358-28BF-4D32-A2B4-BCE07D104220}" type="pres">
      <dgm:prSet presAssocID="{B347B4FA-7EF0-4649-BDB0-C4F0188089B0}" presName="root2" presStyleCnt="0"/>
      <dgm:spPr/>
    </dgm:pt>
    <dgm:pt modelId="{395CF207-C390-4C51-8874-B0D0B7D4ACD9}" type="pres">
      <dgm:prSet presAssocID="{B347B4FA-7EF0-4649-BDB0-C4F0188089B0}" presName="LevelTwoTextNode" presStyleLbl="node3" presStyleIdx="6" presStyleCnt="7">
        <dgm:presLayoutVars>
          <dgm:chPref val="3"/>
        </dgm:presLayoutVars>
      </dgm:prSet>
      <dgm:spPr/>
    </dgm:pt>
    <dgm:pt modelId="{007B696E-47A8-44F8-AD1A-134C6A5FCB5A}" type="pres">
      <dgm:prSet presAssocID="{B347B4FA-7EF0-4649-BDB0-C4F0188089B0}" presName="level3hierChild" presStyleCnt="0"/>
      <dgm:spPr/>
    </dgm:pt>
  </dgm:ptLst>
  <dgm:cxnLst>
    <dgm:cxn modelId="{4C313300-4063-4F26-B047-271C5AD59995}" type="presOf" srcId="{3DDBAEAF-6171-448F-B558-228CF0DD3B8B}" destId="{8639B200-9539-4698-A18D-F328A970697C}" srcOrd="0" destOrd="0" presId="urn:microsoft.com/office/officeart/2005/8/layout/hierarchy2"/>
    <dgm:cxn modelId="{D45C7B0A-2E01-4E35-8EA3-8B3C52FFDF3F}" srcId="{1B3D5167-0099-4C60-8952-BC5760B09897}" destId="{F74561AB-7637-492A-817A-110B37410F5C}" srcOrd="1" destOrd="0" parTransId="{FCDCE728-DF05-49B2-B22A-73AE49461657}" sibTransId="{0ED18392-5B84-4163-AAA3-3B0FB13A1B1F}"/>
    <dgm:cxn modelId="{74F98D2E-B95E-4F80-846A-C233B01C50ED}" type="presOf" srcId="{7F570065-24EE-4F5B-90A1-2A511B221055}" destId="{87EF1652-6C79-4DB9-B0FB-BEE04F678EF0}" srcOrd="0" destOrd="0" presId="urn:microsoft.com/office/officeart/2005/8/layout/hierarchy2"/>
    <dgm:cxn modelId="{B7F3EB38-C4F5-41BD-AFD5-008CC417B175}" srcId="{1B3D5167-0099-4C60-8952-BC5760B09897}" destId="{CBDCA8F3-3364-4B07-97BD-BF80C6FB33F1}" srcOrd="0" destOrd="0" parTransId="{6FAD9B6C-8EE4-4E46-9DC2-F47A6CFEB633}" sibTransId="{DEE3FCDE-EE67-4897-9068-62DF45F944D7}"/>
    <dgm:cxn modelId="{3978343D-619C-45A7-A419-364770B3EC5F}" type="presOf" srcId="{8F30593F-C228-42D7-8F4B-DAFDCACF8144}" destId="{E5D3CC82-C543-41F1-870B-469EC74BF974}" srcOrd="1" destOrd="0" presId="urn:microsoft.com/office/officeart/2005/8/layout/hierarchy2"/>
    <dgm:cxn modelId="{174EC55E-D87A-460C-98C2-558E29E55D11}" type="presOf" srcId="{71CF0DF1-8675-4FEA-ABD7-16E3012A9AFF}" destId="{7DD27C22-2EF8-4FE9-B089-C6470735279B}" srcOrd="0" destOrd="0" presId="urn:microsoft.com/office/officeart/2005/8/layout/hierarchy2"/>
    <dgm:cxn modelId="{2B4C6B41-B625-4AFB-BC78-E0CD00C3D304}" type="presOf" srcId="{B76374AB-5325-4DE7-B3B2-EC8C686F3CAE}" destId="{CC46D5D2-D275-49BF-9886-3C3F1E2BCD91}" srcOrd="0" destOrd="0" presId="urn:microsoft.com/office/officeart/2005/8/layout/hierarchy2"/>
    <dgm:cxn modelId="{842C1644-AB01-4B1F-B060-C4D19530E378}" type="presOf" srcId="{098B8FC8-5522-4869-B037-A99A4505DA4B}" destId="{D0F5CED2-3DD9-42BF-8965-6B3D5587D8F4}" srcOrd="1" destOrd="0" presId="urn:microsoft.com/office/officeart/2005/8/layout/hierarchy2"/>
    <dgm:cxn modelId="{E4FBF266-A1D5-4622-897D-AB3345857EB0}" type="presOf" srcId="{F74561AB-7637-492A-817A-110B37410F5C}" destId="{423FD452-7503-45DD-9692-A707F2CBD802}" srcOrd="0" destOrd="0" presId="urn:microsoft.com/office/officeart/2005/8/layout/hierarchy2"/>
    <dgm:cxn modelId="{166B5A47-50F4-4817-B640-04D0F5C98C07}" type="presOf" srcId="{098B8FC8-5522-4869-B037-A99A4505DA4B}" destId="{27ED81B7-0DE8-4AA4-9EA8-F0C133E8E4F3}" srcOrd="0" destOrd="0" presId="urn:microsoft.com/office/officeart/2005/8/layout/hierarchy2"/>
    <dgm:cxn modelId="{DABE2948-E5D7-45C5-A929-4890042E285B}" type="presOf" srcId="{71CF0DF1-8675-4FEA-ABD7-16E3012A9AFF}" destId="{CBDF1FAC-ABC3-4354-9A8E-6A31B54F76FC}" srcOrd="1" destOrd="0" presId="urn:microsoft.com/office/officeart/2005/8/layout/hierarchy2"/>
    <dgm:cxn modelId="{8E871F4F-78DF-4262-95D6-CABE630CD745}" type="presOf" srcId="{8F30593F-C228-42D7-8F4B-DAFDCACF8144}" destId="{550F115A-9285-46A4-84CC-00BEB6171E1F}" srcOrd="0" destOrd="0" presId="urn:microsoft.com/office/officeart/2005/8/layout/hierarchy2"/>
    <dgm:cxn modelId="{85407F50-E75D-4A16-916C-31CDFDFA35B2}" type="presOf" srcId="{5FEE518B-5244-4466-BE69-E85B60C42E12}" destId="{FB3F0801-4957-4781-BC7D-9EF933B9038E}" srcOrd="0" destOrd="0" presId="urn:microsoft.com/office/officeart/2005/8/layout/hierarchy2"/>
    <dgm:cxn modelId="{F06F8371-19F5-4BCA-8971-8D8059877463}" type="presOf" srcId="{07EFC471-0B67-4E6D-BCB7-9BE285FD1552}" destId="{F2CFCF81-DB86-4218-9C58-CD99A641EE29}" srcOrd="0" destOrd="0" presId="urn:microsoft.com/office/officeart/2005/8/layout/hierarchy2"/>
    <dgm:cxn modelId="{2ECF2B52-2398-41D3-8D8A-079D4D9DD391}" srcId="{5FEE518B-5244-4466-BE69-E85B60C42E12}" destId="{7E2A2833-60CC-4793-9220-FE57234CDE12}" srcOrd="1" destOrd="0" parTransId="{3C8AF386-C439-44A6-8E6C-A96DB2B94B69}" sibTransId="{CC036484-7914-4258-A973-9A89FAA1E5F2}"/>
    <dgm:cxn modelId="{20767D53-9586-411E-81DA-06F6C8BCB740}" type="presOf" srcId="{07EFC471-0B67-4E6D-BCB7-9BE285FD1552}" destId="{C748774C-D983-414F-A350-C76E67BDBC66}" srcOrd="1" destOrd="0" presId="urn:microsoft.com/office/officeart/2005/8/layout/hierarchy2"/>
    <dgm:cxn modelId="{615CA176-B884-48A8-9147-800D976DB21B}" type="presOf" srcId="{1B3D5167-0099-4C60-8952-BC5760B09897}" destId="{2018047D-E548-44A5-AB71-BC6B5706007E}" srcOrd="0" destOrd="0" presId="urn:microsoft.com/office/officeart/2005/8/layout/hierarchy2"/>
    <dgm:cxn modelId="{24E2AB57-3DA8-45A5-98D8-5551BBD8D6FB}" type="presOf" srcId="{B347B4FA-7EF0-4649-BDB0-C4F0188089B0}" destId="{395CF207-C390-4C51-8874-B0D0B7D4ACD9}" srcOrd="0" destOrd="0" presId="urn:microsoft.com/office/officeart/2005/8/layout/hierarchy2"/>
    <dgm:cxn modelId="{47BABC77-0083-434E-B5C2-CB5488B22D68}" type="presOf" srcId="{4AE3D01A-0817-4B5D-87F1-BEF36BBEC0AD}" destId="{43C4AA61-94E3-4775-AB8B-A5F7C4AC8A36}" srcOrd="0" destOrd="0" presId="urn:microsoft.com/office/officeart/2005/8/layout/hierarchy2"/>
    <dgm:cxn modelId="{75333681-D576-4C3B-8551-F953B77CE233}" srcId="{5FEE518B-5244-4466-BE69-E85B60C42E12}" destId="{1B3D5167-0099-4C60-8952-BC5760B09897}" srcOrd="0" destOrd="0" parTransId="{8F30593F-C228-42D7-8F4B-DAFDCACF8144}" sibTransId="{238CFBBA-C887-4C17-8592-F51A53079BF7}"/>
    <dgm:cxn modelId="{900AB482-0477-4473-AF64-41054169C66B}" type="presOf" srcId="{6FAD9B6C-8EE4-4E46-9DC2-F47A6CFEB633}" destId="{8745E1DE-7919-459F-A1E8-88E9FD847DCE}" srcOrd="0" destOrd="0" presId="urn:microsoft.com/office/officeart/2005/8/layout/hierarchy2"/>
    <dgm:cxn modelId="{B9C612A3-0E82-449A-88FC-7E0F48A0BEFA}" type="presOf" srcId="{FCDCE728-DF05-49B2-B22A-73AE49461657}" destId="{2ECFAF42-29B6-4230-919B-509F85B9C9D5}" srcOrd="0" destOrd="0" presId="urn:microsoft.com/office/officeart/2005/8/layout/hierarchy2"/>
    <dgm:cxn modelId="{2CA200AA-8504-4882-96C6-E52F9B5793ED}" srcId="{7E2A2833-60CC-4793-9220-FE57234CDE12}" destId="{61AA7F5B-85D1-4788-8658-3BB85D77D63F}" srcOrd="1" destOrd="0" parTransId="{71CF0DF1-8675-4FEA-ABD7-16E3012A9AFF}" sibTransId="{97BDE60E-C036-4B2F-97FF-F2E611FF4842}"/>
    <dgm:cxn modelId="{FFA569B2-3BFC-49A2-AE5C-D5775A5E0E53}" type="presOf" srcId="{3C8AF386-C439-44A6-8E6C-A96DB2B94B69}" destId="{3C42C04C-E89C-4281-A0B0-F1DEAE15DC8B}" srcOrd="1" destOrd="0" presId="urn:microsoft.com/office/officeart/2005/8/layout/hierarchy2"/>
    <dgm:cxn modelId="{6DF47FBC-F92F-4846-A473-8942E48722AA}" type="presOf" srcId="{3C8AF386-C439-44A6-8E6C-A96DB2B94B69}" destId="{AEA6FDCD-1CDB-4347-98DD-79F3F4A6BAAB}" srcOrd="0" destOrd="0" presId="urn:microsoft.com/office/officeart/2005/8/layout/hierarchy2"/>
    <dgm:cxn modelId="{2FE0FCC3-4905-4BF1-9831-1BFF5ED5F74F}" type="presOf" srcId="{61AA7F5B-85D1-4788-8658-3BB85D77D63F}" destId="{C1839E64-6601-4F1F-A629-0FC5D4D68831}" srcOrd="0" destOrd="0" presId="urn:microsoft.com/office/officeart/2005/8/layout/hierarchy2"/>
    <dgm:cxn modelId="{C3DE98C4-FE01-4AC8-A05B-F91413BE1B5E}" type="presOf" srcId="{E5E5B873-03B4-46C8-911C-5EA9AD6F8CCF}" destId="{67062036-4C87-4DE9-A69D-7E51F64C5CEA}" srcOrd="0" destOrd="0" presId="urn:microsoft.com/office/officeart/2005/8/layout/hierarchy2"/>
    <dgm:cxn modelId="{C5B9EBC5-FF7B-4C5B-9926-8BF711DF54E9}" srcId="{7E2A2833-60CC-4793-9220-FE57234CDE12}" destId="{E5E5B873-03B4-46C8-911C-5EA9AD6F8CCF}" srcOrd="0" destOrd="0" parTransId="{098B8FC8-5522-4869-B037-A99A4505DA4B}" sibTransId="{065AB6BB-7FE5-4E5C-AD03-7EFFE314F53F}"/>
    <dgm:cxn modelId="{EC4EB3C7-0A6A-4B69-9883-2BFC83F20A64}" type="presOf" srcId="{7F11E02E-144F-4511-888E-E10E2FE0D5F0}" destId="{C7EF19BB-90A0-40BA-B02D-161DF6F0D818}" srcOrd="0" destOrd="0" presId="urn:microsoft.com/office/officeart/2005/8/layout/hierarchy2"/>
    <dgm:cxn modelId="{7937F3CA-2A56-42A6-B650-E8B9D5A12EA3}" type="presOf" srcId="{6FAD9B6C-8EE4-4E46-9DC2-F47A6CFEB633}" destId="{479DF057-4C30-4261-9749-EF6CD2C538BD}" srcOrd="1" destOrd="0" presId="urn:microsoft.com/office/officeart/2005/8/layout/hierarchy2"/>
    <dgm:cxn modelId="{DB89E4CD-F2FC-4958-9C1B-4BF5B3A182C9}" srcId="{1B3D5167-0099-4C60-8952-BC5760B09897}" destId="{7F11E02E-144F-4511-888E-E10E2FE0D5F0}" srcOrd="2" destOrd="0" parTransId="{07EFC471-0B67-4E6D-BCB7-9BE285FD1552}" sibTransId="{FB8DFD5E-9B57-4E3F-94D5-65A53DB048D0}"/>
    <dgm:cxn modelId="{2BC8DDD5-4B63-4333-826B-98E5CC4D563D}" type="presOf" srcId="{CBDCA8F3-3364-4B07-97BD-BF80C6FB33F1}" destId="{02F679E8-D1DF-4381-857B-DF44BDC95CEB}" srcOrd="0" destOrd="0" presId="urn:microsoft.com/office/officeart/2005/8/layout/hierarchy2"/>
    <dgm:cxn modelId="{596E67DC-38D5-4C8B-8EB0-BC2674F7C4AA}" type="presOf" srcId="{7F570065-24EE-4F5B-90A1-2A511B221055}" destId="{018A748A-868D-44F6-AF75-3FE6630CE5A1}" srcOrd="1" destOrd="0" presId="urn:microsoft.com/office/officeart/2005/8/layout/hierarchy2"/>
    <dgm:cxn modelId="{4424B7E2-D2B6-48DD-A2B0-079A179E9CDE}" type="presOf" srcId="{4AE3D01A-0817-4B5D-87F1-BEF36BBEC0AD}" destId="{11F98324-02F6-44CA-885C-73EAB1E3BCAB}" srcOrd="1" destOrd="0" presId="urn:microsoft.com/office/officeart/2005/8/layout/hierarchy2"/>
    <dgm:cxn modelId="{1F3AABE4-1750-4DDA-981B-1827D6A816BA}" srcId="{7E2A2833-60CC-4793-9220-FE57234CDE12}" destId="{B347B4FA-7EF0-4649-BDB0-C4F0188089B0}" srcOrd="3" destOrd="0" parTransId="{7F570065-24EE-4F5B-90A1-2A511B221055}" sibTransId="{8224D5D0-6E47-49A6-A4B0-A03F556EFC69}"/>
    <dgm:cxn modelId="{F5DE7EEA-7405-48B3-BCA7-8467687D657B}" srcId="{3DDBAEAF-6171-448F-B558-228CF0DD3B8B}" destId="{5FEE518B-5244-4466-BE69-E85B60C42E12}" srcOrd="0" destOrd="0" parTransId="{16E0AB92-FFAC-4AE8-A7F1-859EDF64C98B}" sibTransId="{DDF9AB52-9848-41CF-9420-B0BD8C59AAAB}"/>
    <dgm:cxn modelId="{A4EC5EED-4FAF-402E-B14A-8BA9DBEABC8A}" type="presOf" srcId="{7E2A2833-60CC-4793-9220-FE57234CDE12}" destId="{53793F12-1BF8-4978-9F98-DC9FC5ABC4C3}" srcOrd="0" destOrd="0" presId="urn:microsoft.com/office/officeart/2005/8/layout/hierarchy2"/>
    <dgm:cxn modelId="{B254CEF1-ABE2-4257-95BF-60AA752498C6}" srcId="{7E2A2833-60CC-4793-9220-FE57234CDE12}" destId="{B76374AB-5325-4DE7-B3B2-EC8C686F3CAE}" srcOrd="2" destOrd="0" parTransId="{4AE3D01A-0817-4B5D-87F1-BEF36BBEC0AD}" sibTransId="{E0DE65A8-3F45-4090-8EEC-269270EBF4EC}"/>
    <dgm:cxn modelId="{14BC51F4-3B9B-4B29-A9ED-478C225B92AB}" type="presOf" srcId="{FCDCE728-DF05-49B2-B22A-73AE49461657}" destId="{6743E471-2A76-4B54-9660-80EBAF26C30D}" srcOrd="1" destOrd="0" presId="urn:microsoft.com/office/officeart/2005/8/layout/hierarchy2"/>
    <dgm:cxn modelId="{037F6AC5-D900-45F5-A75E-82EF63A2D376}" type="presParOf" srcId="{8639B200-9539-4698-A18D-F328A970697C}" destId="{E9268F8D-D156-433B-85F0-B447C0D477B3}" srcOrd="0" destOrd="0" presId="urn:microsoft.com/office/officeart/2005/8/layout/hierarchy2"/>
    <dgm:cxn modelId="{AC95D498-C23F-4DF0-A748-18427D00534C}" type="presParOf" srcId="{E9268F8D-D156-433B-85F0-B447C0D477B3}" destId="{FB3F0801-4957-4781-BC7D-9EF933B9038E}" srcOrd="0" destOrd="0" presId="urn:microsoft.com/office/officeart/2005/8/layout/hierarchy2"/>
    <dgm:cxn modelId="{BDF7DE11-6653-4D09-9902-E1E4B3CC3158}" type="presParOf" srcId="{E9268F8D-D156-433B-85F0-B447C0D477B3}" destId="{3417D2AB-224E-43B8-83A7-FBAC048C39A4}" srcOrd="1" destOrd="0" presId="urn:microsoft.com/office/officeart/2005/8/layout/hierarchy2"/>
    <dgm:cxn modelId="{7567BB86-D309-4843-9C7F-81810A2DA115}" type="presParOf" srcId="{3417D2AB-224E-43B8-83A7-FBAC048C39A4}" destId="{550F115A-9285-46A4-84CC-00BEB6171E1F}" srcOrd="0" destOrd="0" presId="urn:microsoft.com/office/officeart/2005/8/layout/hierarchy2"/>
    <dgm:cxn modelId="{DA0A4040-19F1-483B-B316-4D3542369FA4}" type="presParOf" srcId="{550F115A-9285-46A4-84CC-00BEB6171E1F}" destId="{E5D3CC82-C543-41F1-870B-469EC74BF974}" srcOrd="0" destOrd="0" presId="urn:microsoft.com/office/officeart/2005/8/layout/hierarchy2"/>
    <dgm:cxn modelId="{A5E53022-E3AB-4207-9CA4-19C6F8F997F9}" type="presParOf" srcId="{3417D2AB-224E-43B8-83A7-FBAC048C39A4}" destId="{6A68DFF0-7177-4E8D-967C-B62BCAACFEF6}" srcOrd="1" destOrd="0" presId="urn:microsoft.com/office/officeart/2005/8/layout/hierarchy2"/>
    <dgm:cxn modelId="{38A5923C-59AB-4262-98E5-8EAB0D58C5D5}" type="presParOf" srcId="{6A68DFF0-7177-4E8D-967C-B62BCAACFEF6}" destId="{2018047D-E548-44A5-AB71-BC6B5706007E}" srcOrd="0" destOrd="0" presId="urn:microsoft.com/office/officeart/2005/8/layout/hierarchy2"/>
    <dgm:cxn modelId="{7A4A3104-AD28-4ED5-8978-8C98F03A232B}" type="presParOf" srcId="{6A68DFF0-7177-4E8D-967C-B62BCAACFEF6}" destId="{ED4B3B5D-E202-4E4D-B9C6-78B09B4BA73B}" srcOrd="1" destOrd="0" presId="urn:microsoft.com/office/officeart/2005/8/layout/hierarchy2"/>
    <dgm:cxn modelId="{F3524C90-C72F-4324-94F4-C68337B39E40}" type="presParOf" srcId="{ED4B3B5D-E202-4E4D-B9C6-78B09B4BA73B}" destId="{8745E1DE-7919-459F-A1E8-88E9FD847DCE}" srcOrd="0" destOrd="0" presId="urn:microsoft.com/office/officeart/2005/8/layout/hierarchy2"/>
    <dgm:cxn modelId="{5CFC6BA3-5B40-4C30-86AB-80D4F29825E9}" type="presParOf" srcId="{8745E1DE-7919-459F-A1E8-88E9FD847DCE}" destId="{479DF057-4C30-4261-9749-EF6CD2C538BD}" srcOrd="0" destOrd="0" presId="urn:microsoft.com/office/officeart/2005/8/layout/hierarchy2"/>
    <dgm:cxn modelId="{91506FC4-FD5D-4619-BEA4-26420F3C4EDD}" type="presParOf" srcId="{ED4B3B5D-E202-4E4D-B9C6-78B09B4BA73B}" destId="{E28538CB-513D-413E-AE84-4F6A80B4E97F}" srcOrd="1" destOrd="0" presId="urn:microsoft.com/office/officeart/2005/8/layout/hierarchy2"/>
    <dgm:cxn modelId="{EE5176FB-9791-4A2B-B149-F165A12C263B}" type="presParOf" srcId="{E28538CB-513D-413E-AE84-4F6A80B4E97F}" destId="{02F679E8-D1DF-4381-857B-DF44BDC95CEB}" srcOrd="0" destOrd="0" presId="urn:microsoft.com/office/officeart/2005/8/layout/hierarchy2"/>
    <dgm:cxn modelId="{DF4260B1-A54B-40D1-93C5-B00601ECA27C}" type="presParOf" srcId="{E28538CB-513D-413E-AE84-4F6A80B4E97F}" destId="{88077B81-9456-4F54-9AC5-121E988FE7DC}" srcOrd="1" destOrd="0" presId="urn:microsoft.com/office/officeart/2005/8/layout/hierarchy2"/>
    <dgm:cxn modelId="{80874232-3237-435E-B46C-C674AD0237C7}" type="presParOf" srcId="{ED4B3B5D-E202-4E4D-B9C6-78B09B4BA73B}" destId="{2ECFAF42-29B6-4230-919B-509F85B9C9D5}" srcOrd="2" destOrd="0" presId="urn:microsoft.com/office/officeart/2005/8/layout/hierarchy2"/>
    <dgm:cxn modelId="{09C4AE1B-D114-4845-826F-624E108C7F64}" type="presParOf" srcId="{2ECFAF42-29B6-4230-919B-509F85B9C9D5}" destId="{6743E471-2A76-4B54-9660-80EBAF26C30D}" srcOrd="0" destOrd="0" presId="urn:microsoft.com/office/officeart/2005/8/layout/hierarchy2"/>
    <dgm:cxn modelId="{A7551BDF-9019-49CF-89B8-E6950A3605EF}" type="presParOf" srcId="{ED4B3B5D-E202-4E4D-B9C6-78B09B4BA73B}" destId="{19EA32B7-84BA-414E-9E22-DAFA9C34CB62}" srcOrd="3" destOrd="0" presId="urn:microsoft.com/office/officeart/2005/8/layout/hierarchy2"/>
    <dgm:cxn modelId="{70C2A867-83A0-4E90-AA52-F98312FE9B11}" type="presParOf" srcId="{19EA32B7-84BA-414E-9E22-DAFA9C34CB62}" destId="{423FD452-7503-45DD-9692-A707F2CBD802}" srcOrd="0" destOrd="0" presId="urn:microsoft.com/office/officeart/2005/8/layout/hierarchy2"/>
    <dgm:cxn modelId="{FA970BDB-F607-4CE6-B939-D8A3273A1BFD}" type="presParOf" srcId="{19EA32B7-84BA-414E-9E22-DAFA9C34CB62}" destId="{74148CE6-05B6-4056-AEF3-962FDE10B790}" srcOrd="1" destOrd="0" presId="urn:microsoft.com/office/officeart/2005/8/layout/hierarchy2"/>
    <dgm:cxn modelId="{39E2D0D0-AE36-4FB8-860C-00BC3C79CBC3}" type="presParOf" srcId="{ED4B3B5D-E202-4E4D-B9C6-78B09B4BA73B}" destId="{F2CFCF81-DB86-4218-9C58-CD99A641EE29}" srcOrd="4" destOrd="0" presId="urn:microsoft.com/office/officeart/2005/8/layout/hierarchy2"/>
    <dgm:cxn modelId="{014C423F-4E44-4C87-872D-DB185E24F155}" type="presParOf" srcId="{F2CFCF81-DB86-4218-9C58-CD99A641EE29}" destId="{C748774C-D983-414F-A350-C76E67BDBC66}" srcOrd="0" destOrd="0" presId="urn:microsoft.com/office/officeart/2005/8/layout/hierarchy2"/>
    <dgm:cxn modelId="{3888764F-F775-4390-9808-FA40F7984E7D}" type="presParOf" srcId="{ED4B3B5D-E202-4E4D-B9C6-78B09B4BA73B}" destId="{FCBFE5A0-0C67-4794-BA51-8587A7740A4B}" srcOrd="5" destOrd="0" presId="urn:microsoft.com/office/officeart/2005/8/layout/hierarchy2"/>
    <dgm:cxn modelId="{E1A7EBE0-7CAF-4562-9E9F-C685459D11A9}" type="presParOf" srcId="{FCBFE5A0-0C67-4794-BA51-8587A7740A4B}" destId="{C7EF19BB-90A0-40BA-B02D-161DF6F0D818}" srcOrd="0" destOrd="0" presId="urn:microsoft.com/office/officeart/2005/8/layout/hierarchy2"/>
    <dgm:cxn modelId="{BC19D9F5-740F-4D0E-8C37-4B0C2940F178}" type="presParOf" srcId="{FCBFE5A0-0C67-4794-BA51-8587A7740A4B}" destId="{5AF6A6D5-8035-4B88-B5A4-0FB79520399C}" srcOrd="1" destOrd="0" presId="urn:microsoft.com/office/officeart/2005/8/layout/hierarchy2"/>
    <dgm:cxn modelId="{ABCE3E9B-2485-4742-8CE1-48F3FC8F5A55}" type="presParOf" srcId="{3417D2AB-224E-43B8-83A7-FBAC048C39A4}" destId="{AEA6FDCD-1CDB-4347-98DD-79F3F4A6BAAB}" srcOrd="2" destOrd="0" presId="urn:microsoft.com/office/officeart/2005/8/layout/hierarchy2"/>
    <dgm:cxn modelId="{4FA1C484-BB43-4B5A-BCC8-E80F9DB96715}" type="presParOf" srcId="{AEA6FDCD-1CDB-4347-98DD-79F3F4A6BAAB}" destId="{3C42C04C-E89C-4281-A0B0-F1DEAE15DC8B}" srcOrd="0" destOrd="0" presId="urn:microsoft.com/office/officeart/2005/8/layout/hierarchy2"/>
    <dgm:cxn modelId="{A4EEDCCA-79BF-4B8D-86F0-457F42DE07FF}" type="presParOf" srcId="{3417D2AB-224E-43B8-83A7-FBAC048C39A4}" destId="{B1FA76D0-AC78-450D-A66A-F46FEDC4ECF0}" srcOrd="3" destOrd="0" presId="urn:microsoft.com/office/officeart/2005/8/layout/hierarchy2"/>
    <dgm:cxn modelId="{3F903128-4D09-41A7-BAED-6C13BC81CBC1}" type="presParOf" srcId="{B1FA76D0-AC78-450D-A66A-F46FEDC4ECF0}" destId="{53793F12-1BF8-4978-9F98-DC9FC5ABC4C3}" srcOrd="0" destOrd="0" presId="urn:microsoft.com/office/officeart/2005/8/layout/hierarchy2"/>
    <dgm:cxn modelId="{FADA27DE-9D3C-45C2-9A5F-CBAC58557E47}" type="presParOf" srcId="{B1FA76D0-AC78-450D-A66A-F46FEDC4ECF0}" destId="{DC1A072E-429C-4D69-A1EC-BD933D2D4A09}" srcOrd="1" destOrd="0" presId="urn:microsoft.com/office/officeart/2005/8/layout/hierarchy2"/>
    <dgm:cxn modelId="{49EFF207-BDF4-43AB-8016-E75E24EB5D5C}" type="presParOf" srcId="{DC1A072E-429C-4D69-A1EC-BD933D2D4A09}" destId="{27ED81B7-0DE8-4AA4-9EA8-F0C133E8E4F3}" srcOrd="0" destOrd="0" presId="urn:microsoft.com/office/officeart/2005/8/layout/hierarchy2"/>
    <dgm:cxn modelId="{9253C37E-0D06-4A62-8491-0F3347306204}" type="presParOf" srcId="{27ED81B7-0DE8-4AA4-9EA8-F0C133E8E4F3}" destId="{D0F5CED2-3DD9-42BF-8965-6B3D5587D8F4}" srcOrd="0" destOrd="0" presId="urn:microsoft.com/office/officeart/2005/8/layout/hierarchy2"/>
    <dgm:cxn modelId="{B9769984-4303-46CD-A839-D032B2B77311}" type="presParOf" srcId="{DC1A072E-429C-4D69-A1EC-BD933D2D4A09}" destId="{838B235E-2010-4C45-8D68-00B07EBF11AB}" srcOrd="1" destOrd="0" presId="urn:microsoft.com/office/officeart/2005/8/layout/hierarchy2"/>
    <dgm:cxn modelId="{C5926371-CC55-4393-859E-ABD6B8556D3B}" type="presParOf" srcId="{838B235E-2010-4C45-8D68-00B07EBF11AB}" destId="{67062036-4C87-4DE9-A69D-7E51F64C5CEA}" srcOrd="0" destOrd="0" presId="urn:microsoft.com/office/officeart/2005/8/layout/hierarchy2"/>
    <dgm:cxn modelId="{6AB6A820-9C88-4C67-AB05-935901B289ED}" type="presParOf" srcId="{838B235E-2010-4C45-8D68-00B07EBF11AB}" destId="{350FB57C-B0D2-4EA2-AF18-E98020091992}" srcOrd="1" destOrd="0" presId="urn:microsoft.com/office/officeart/2005/8/layout/hierarchy2"/>
    <dgm:cxn modelId="{4E6F9607-12D1-47FD-AF85-8DF96637892F}" type="presParOf" srcId="{DC1A072E-429C-4D69-A1EC-BD933D2D4A09}" destId="{7DD27C22-2EF8-4FE9-B089-C6470735279B}" srcOrd="2" destOrd="0" presId="urn:microsoft.com/office/officeart/2005/8/layout/hierarchy2"/>
    <dgm:cxn modelId="{8DE0000A-8D55-438C-B83F-6801E01039E7}" type="presParOf" srcId="{7DD27C22-2EF8-4FE9-B089-C6470735279B}" destId="{CBDF1FAC-ABC3-4354-9A8E-6A31B54F76FC}" srcOrd="0" destOrd="0" presId="urn:microsoft.com/office/officeart/2005/8/layout/hierarchy2"/>
    <dgm:cxn modelId="{83B33266-48AF-4DC7-829D-DA365E303B49}" type="presParOf" srcId="{DC1A072E-429C-4D69-A1EC-BD933D2D4A09}" destId="{33F94D15-1774-4AF0-AB66-AC4F67330E39}" srcOrd="3" destOrd="0" presId="urn:microsoft.com/office/officeart/2005/8/layout/hierarchy2"/>
    <dgm:cxn modelId="{D7AF45D4-206F-4937-97E0-788BCF5AA7F9}" type="presParOf" srcId="{33F94D15-1774-4AF0-AB66-AC4F67330E39}" destId="{C1839E64-6601-4F1F-A629-0FC5D4D68831}" srcOrd="0" destOrd="0" presId="urn:microsoft.com/office/officeart/2005/8/layout/hierarchy2"/>
    <dgm:cxn modelId="{FB88E4C4-80FD-4838-9253-D34523EDDF72}" type="presParOf" srcId="{33F94D15-1774-4AF0-AB66-AC4F67330E39}" destId="{FE39F9C0-26B6-48BB-9DF0-83572CA75C47}" srcOrd="1" destOrd="0" presId="urn:microsoft.com/office/officeart/2005/8/layout/hierarchy2"/>
    <dgm:cxn modelId="{6F03803A-58A1-4378-B4F0-862AAC9DC5D4}" type="presParOf" srcId="{DC1A072E-429C-4D69-A1EC-BD933D2D4A09}" destId="{43C4AA61-94E3-4775-AB8B-A5F7C4AC8A36}" srcOrd="4" destOrd="0" presId="urn:microsoft.com/office/officeart/2005/8/layout/hierarchy2"/>
    <dgm:cxn modelId="{DBF995D4-C48E-4189-BEE7-98C28F61FD90}" type="presParOf" srcId="{43C4AA61-94E3-4775-AB8B-A5F7C4AC8A36}" destId="{11F98324-02F6-44CA-885C-73EAB1E3BCAB}" srcOrd="0" destOrd="0" presId="urn:microsoft.com/office/officeart/2005/8/layout/hierarchy2"/>
    <dgm:cxn modelId="{37F09E85-0950-48D8-BE88-68F869D9A53A}" type="presParOf" srcId="{DC1A072E-429C-4D69-A1EC-BD933D2D4A09}" destId="{125B1BAA-BABB-405D-A2E7-91C56C5449BE}" srcOrd="5" destOrd="0" presId="urn:microsoft.com/office/officeart/2005/8/layout/hierarchy2"/>
    <dgm:cxn modelId="{A004473A-9F65-4F9D-B4A7-8A153B2C6216}" type="presParOf" srcId="{125B1BAA-BABB-405D-A2E7-91C56C5449BE}" destId="{CC46D5D2-D275-49BF-9886-3C3F1E2BCD91}" srcOrd="0" destOrd="0" presId="urn:microsoft.com/office/officeart/2005/8/layout/hierarchy2"/>
    <dgm:cxn modelId="{7BF4A9C6-FFA0-4972-8C31-6BCE75412366}" type="presParOf" srcId="{125B1BAA-BABB-405D-A2E7-91C56C5449BE}" destId="{428A5750-6656-4D29-BDED-DEE5359D112A}" srcOrd="1" destOrd="0" presId="urn:microsoft.com/office/officeart/2005/8/layout/hierarchy2"/>
    <dgm:cxn modelId="{3F4D199D-8C0B-4183-8D68-EC16DB91FA24}" type="presParOf" srcId="{DC1A072E-429C-4D69-A1EC-BD933D2D4A09}" destId="{87EF1652-6C79-4DB9-B0FB-BEE04F678EF0}" srcOrd="6" destOrd="0" presId="urn:microsoft.com/office/officeart/2005/8/layout/hierarchy2"/>
    <dgm:cxn modelId="{A6FEB2E6-E2F9-4980-A045-76C32434974B}" type="presParOf" srcId="{87EF1652-6C79-4DB9-B0FB-BEE04F678EF0}" destId="{018A748A-868D-44F6-AF75-3FE6630CE5A1}" srcOrd="0" destOrd="0" presId="urn:microsoft.com/office/officeart/2005/8/layout/hierarchy2"/>
    <dgm:cxn modelId="{17638E6D-166A-4E81-903E-EA4E790FF5CB}" type="presParOf" srcId="{DC1A072E-429C-4D69-A1EC-BD933D2D4A09}" destId="{7CDA7358-28BF-4D32-A2B4-BCE07D104220}" srcOrd="7" destOrd="0" presId="urn:microsoft.com/office/officeart/2005/8/layout/hierarchy2"/>
    <dgm:cxn modelId="{ACEFA460-C18F-48B5-999A-BDC865B24A08}" type="presParOf" srcId="{7CDA7358-28BF-4D32-A2B4-BCE07D104220}" destId="{395CF207-C390-4C51-8874-B0D0B7D4ACD9}" srcOrd="0" destOrd="0" presId="urn:microsoft.com/office/officeart/2005/8/layout/hierarchy2"/>
    <dgm:cxn modelId="{B68FFFCF-2697-4DD7-90F4-9BA2A603C16B}" type="presParOf" srcId="{7CDA7358-28BF-4D32-A2B4-BCE07D104220}" destId="{007B696E-47A8-44F8-AD1A-134C6A5FCB5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DBAEAF-6171-448F-B558-228CF0DD3B8B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EE518B-5244-4466-BE69-E85B60C42E12}">
      <dgm:prSet phldrT="[Text]"/>
      <dgm:spPr/>
      <dgm:t>
        <a:bodyPr/>
        <a:lstStyle/>
        <a:p>
          <a:r>
            <a:rPr lang="en-US" dirty="0"/>
            <a:t>Core Product</a:t>
          </a:r>
        </a:p>
        <a:p>
          <a:r>
            <a:rPr lang="en-US" dirty="0"/>
            <a:t>30 Day Challenge</a:t>
          </a:r>
        </a:p>
      </dgm:t>
    </dgm:pt>
    <dgm:pt modelId="{16E0AB92-FFAC-4AE8-A7F1-859EDF64C98B}" type="parTrans" cxnId="{F5DE7EEA-7405-48B3-BCA7-8467687D657B}">
      <dgm:prSet/>
      <dgm:spPr/>
      <dgm:t>
        <a:bodyPr/>
        <a:lstStyle/>
        <a:p>
          <a:endParaRPr lang="en-US"/>
        </a:p>
      </dgm:t>
    </dgm:pt>
    <dgm:pt modelId="{DDF9AB52-9848-41CF-9420-B0BD8C59AAAB}" type="sibTrans" cxnId="{F5DE7EEA-7405-48B3-BCA7-8467687D657B}">
      <dgm:prSet/>
      <dgm:spPr/>
      <dgm:t>
        <a:bodyPr/>
        <a:lstStyle/>
        <a:p>
          <a:endParaRPr lang="en-US"/>
        </a:p>
      </dgm:t>
    </dgm:pt>
    <dgm:pt modelId="{1B3D5167-0099-4C60-8952-BC5760B09897}">
      <dgm:prSet phldrT="[Text]"/>
      <dgm:spPr/>
      <dgm:t>
        <a:bodyPr/>
        <a:lstStyle/>
        <a:p>
          <a:r>
            <a:rPr lang="en-US" dirty="0"/>
            <a:t>Main Course 1</a:t>
          </a:r>
        </a:p>
      </dgm:t>
    </dgm:pt>
    <dgm:pt modelId="{8F30593F-C228-42D7-8F4B-DAFDCACF8144}" type="parTrans" cxnId="{75333681-D576-4C3B-8551-F953B77CE233}">
      <dgm:prSet/>
      <dgm:spPr/>
      <dgm:t>
        <a:bodyPr/>
        <a:lstStyle/>
        <a:p>
          <a:endParaRPr lang="en-US"/>
        </a:p>
      </dgm:t>
    </dgm:pt>
    <dgm:pt modelId="{238CFBBA-C887-4C17-8592-F51A53079BF7}" type="sibTrans" cxnId="{75333681-D576-4C3B-8551-F953B77CE233}">
      <dgm:prSet/>
      <dgm:spPr/>
      <dgm:t>
        <a:bodyPr/>
        <a:lstStyle/>
        <a:p>
          <a:endParaRPr lang="en-US"/>
        </a:p>
      </dgm:t>
    </dgm:pt>
    <dgm:pt modelId="{CBDCA8F3-3364-4B07-97BD-BF80C6FB33F1}">
      <dgm:prSet phldrT="[Text]"/>
      <dgm:spPr/>
      <dgm:t>
        <a:bodyPr/>
        <a:lstStyle/>
        <a:p>
          <a:r>
            <a:rPr lang="en-US" dirty="0"/>
            <a:t>CONCEPT</a:t>
          </a:r>
        </a:p>
      </dgm:t>
    </dgm:pt>
    <dgm:pt modelId="{6FAD9B6C-8EE4-4E46-9DC2-F47A6CFEB633}" type="parTrans" cxnId="{B7F3EB38-C4F5-41BD-AFD5-008CC417B175}">
      <dgm:prSet/>
      <dgm:spPr/>
      <dgm:t>
        <a:bodyPr/>
        <a:lstStyle/>
        <a:p>
          <a:endParaRPr lang="en-US"/>
        </a:p>
      </dgm:t>
    </dgm:pt>
    <dgm:pt modelId="{DEE3FCDE-EE67-4897-9068-62DF45F944D7}" type="sibTrans" cxnId="{B7F3EB38-C4F5-41BD-AFD5-008CC417B175}">
      <dgm:prSet/>
      <dgm:spPr/>
      <dgm:t>
        <a:bodyPr/>
        <a:lstStyle/>
        <a:p>
          <a:endParaRPr lang="en-US"/>
        </a:p>
      </dgm:t>
    </dgm:pt>
    <dgm:pt modelId="{7E2A2833-60CC-4793-9220-FE57234CDE12}">
      <dgm:prSet phldrT="[Text]"/>
      <dgm:spPr/>
      <dgm:t>
        <a:bodyPr/>
        <a:lstStyle/>
        <a:p>
          <a:r>
            <a:rPr lang="en-US" dirty="0"/>
            <a:t>5 Bonuses</a:t>
          </a:r>
        </a:p>
      </dgm:t>
    </dgm:pt>
    <dgm:pt modelId="{3C8AF386-C439-44A6-8E6C-A96DB2B94B69}" type="parTrans" cxnId="{2ECF2B52-2398-41D3-8D8A-079D4D9DD391}">
      <dgm:prSet/>
      <dgm:spPr/>
      <dgm:t>
        <a:bodyPr/>
        <a:lstStyle/>
        <a:p>
          <a:endParaRPr lang="en-US"/>
        </a:p>
      </dgm:t>
    </dgm:pt>
    <dgm:pt modelId="{CC036484-7914-4258-A973-9A89FAA1E5F2}" type="sibTrans" cxnId="{2ECF2B52-2398-41D3-8D8A-079D4D9DD391}">
      <dgm:prSet/>
      <dgm:spPr/>
      <dgm:t>
        <a:bodyPr/>
        <a:lstStyle/>
        <a:p>
          <a:endParaRPr lang="en-US"/>
        </a:p>
      </dgm:t>
    </dgm:pt>
    <dgm:pt modelId="{E5E5B873-03B4-46C8-911C-5EA9AD6F8CCF}">
      <dgm:prSet phldrT="[Text]"/>
      <dgm:spPr/>
      <dgm:t>
        <a:bodyPr/>
        <a:lstStyle/>
        <a:p>
          <a:r>
            <a:rPr lang="en-US" dirty="0"/>
            <a:t>Conceptual</a:t>
          </a:r>
        </a:p>
      </dgm:t>
    </dgm:pt>
    <dgm:pt modelId="{098B8FC8-5522-4869-B037-A99A4505DA4B}" type="parTrans" cxnId="{C5B9EBC5-FF7B-4C5B-9926-8BF711DF54E9}">
      <dgm:prSet/>
      <dgm:spPr/>
      <dgm:t>
        <a:bodyPr/>
        <a:lstStyle/>
        <a:p>
          <a:endParaRPr lang="en-US"/>
        </a:p>
      </dgm:t>
    </dgm:pt>
    <dgm:pt modelId="{065AB6BB-7FE5-4E5C-AD03-7EFFE314F53F}" type="sibTrans" cxnId="{C5B9EBC5-FF7B-4C5B-9926-8BF711DF54E9}">
      <dgm:prSet/>
      <dgm:spPr/>
      <dgm:t>
        <a:bodyPr/>
        <a:lstStyle/>
        <a:p>
          <a:endParaRPr lang="en-US"/>
        </a:p>
      </dgm:t>
    </dgm:pt>
    <dgm:pt modelId="{F74561AB-7637-492A-817A-110B37410F5C}">
      <dgm:prSet phldrT="[Text]"/>
      <dgm:spPr/>
      <dgm:t>
        <a:bodyPr/>
        <a:lstStyle/>
        <a:p>
          <a:r>
            <a:rPr lang="en-US" dirty="0"/>
            <a:t>MINDSET</a:t>
          </a:r>
        </a:p>
      </dgm:t>
    </dgm:pt>
    <dgm:pt modelId="{FCDCE728-DF05-49B2-B22A-73AE49461657}" type="parTrans" cxnId="{D45C7B0A-2E01-4E35-8EA3-8B3C52FFDF3F}">
      <dgm:prSet/>
      <dgm:spPr/>
      <dgm:t>
        <a:bodyPr/>
        <a:lstStyle/>
        <a:p>
          <a:endParaRPr lang="en-US"/>
        </a:p>
      </dgm:t>
    </dgm:pt>
    <dgm:pt modelId="{0ED18392-5B84-4163-AAA3-3B0FB13A1B1F}" type="sibTrans" cxnId="{D45C7B0A-2E01-4E35-8EA3-8B3C52FFDF3F}">
      <dgm:prSet/>
      <dgm:spPr/>
      <dgm:t>
        <a:bodyPr/>
        <a:lstStyle/>
        <a:p>
          <a:endParaRPr lang="en-US"/>
        </a:p>
      </dgm:t>
    </dgm:pt>
    <dgm:pt modelId="{61AA7F5B-85D1-4788-8658-3BB85D77D63F}">
      <dgm:prSet phldrT="[Text]"/>
      <dgm:spPr/>
      <dgm:t>
        <a:bodyPr/>
        <a:lstStyle/>
        <a:p>
          <a:r>
            <a:rPr lang="en-US" dirty="0"/>
            <a:t>121 / 12M Session</a:t>
          </a:r>
        </a:p>
      </dgm:t>
    </dgm:pt>
    <dgm:pt modelId="{71CF0DF1-8675-4FEA-ABD7-16E3012A9AFF}" type="parTrans" cxnId="{2CA200AA-8504-4882-96C6-E52F9B5793ED}">
      <dgm:prSet/>
      <dgm:spPr/>
      <dgm:t>
        <a:bodyPr/>
        <a:lstStyle/>
        <a:p>
          <a:endParaRPr lang="en-US"/>
        </a:p>
      </dgm:t>
    </dgm:pt>
    <dgm:pt modelId="{97BDE60E-C036-4B2F-97FF-F2E611FF4842}" type="sibTrans" cxnId="{2CA200AA-8504-4882-96C6-E52F9B5793ED}">
      <dgm:prSet/>
      <dgm:spPr/>
      <dgm:t>
        <a:bodyPr/>
        <a:lstStyle/>
        <a:p>
          <a:endParaRPr lang="en-US"/>
        </a:p>
      </dgm:t>
    </dgm:pt>
    <dgm:pt modelId="{B76374AB-5325-4DE7-B3B2-EC8C686F3CAE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4AE3D01A-0817-4B5D-87F1-BEF36BBEC0AD}" type="parTrans" cxnId="{B254CEF1-ABE2-4257-95BF-60AA752498C6}">
      <dgm:prSet/>
      <dgm:spPr/>
      <dgm:t>
        <a:bodyPr/>
        <a:lstStyle/>
        <a:p>
          <a:endParaRPr lang="en-US"/>
        </a:p>
      </dgm:t>
    </dgm:pt>
    <dgm:pt modelId="{E0DE65A8-3F45-4090-8EEC-269270EBF4EC}" type="sibTrans" cxnId="{B254CEF1-ABE2-4257-95BF-60AA752498C6}">
      <dgm:prSet/>
      <dgm:spPr/>
      <dgm:t>
        <a:bodyPr/>
        <a:lstStyle/>
        <a:p>
          <a:endParaRPr lang="en-US"/>
        </a:p>
      </dgm:t>
    </dgm:pt>
    <dgm:pt modelId="{7F11E02E-144F-4511-888E-E10E2FE0D5F0}">
      <dgm:prSet phldrT="[Text]"/>
      <dgm:spPr/>
      <dgm:t>
        <a:bodyPr/>
        <a:lstStyle/>
        <a:p>
          <a:r>
            <a:rPr lang="en-US" dirty="0"/>
            <a:t>ACTION / PRACTICAL</a:t>
          </a:r>
        </a:p>
      </dgm:t>
    </dgm:pt>
    <dgm:pt modelId="{07EFC471-0B67-4E6D-BCB7-9BE285FD1552}" type="parTrans" cxnId="{DB89E4CD-F2FC-4958-9C1B-4BF5B3A182C9}">
      <dgm:prSet/>
      <dgm:spPr/>
      <dgm:t>
        <a:bodyPr/>
        <a:lstStyle/>
        <a:p>
          <a:endParaRPr lang="en-US"/>
        </a:p>
      </dgm:t>
    </dgm:pt>
    <dgm:pt modelId="{FB8DFD5E-9B57-4E3F-94D5-65A53DB048D0}" type="sibTrans" cxnId="{DB89E4CD-F2FC-4958-9C1B-4BF5B3A182C9}">
      <dgm:prSet/>
      <dgm:spPr/>
      <dgm:t>
        <a:bodyPr/>
        <a:lstStyle/>
        <a:p>
          <a:endParaRPr lang="en-US"/>
        </a:p>
      </dgm:t>
    </dgm:pt>
    <dgm:pt modelId="{8639B200-9539-4698-A18D-F328A970697C}" type="pres">
      <dgm:prSet presAssocID="{3DDBAEAF-6171-448F-B558-228CF0DD3B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268F8D-D156-433B-85F0-B447C0D477B3}" type="pres">
      <dgm:prSet presAssocID="{5FEE518B-5244-4466-BE69-E85B60C42E12}" presName="root1" presStyleCnt="0"/>
      <dgm:spPr/>
    </dgm:pt>
    <dgm:pt modelId="{FB3F0801-4957-4781-BC7D-9EF933B9038E}" type="pres">
      <dgm:prSet presAssocID="{5FEE518B-5244-4466-BE69-E85B60C42E12}" presName="LevelOneTextNode" presStyleLbl="node0" presStyleIdx="0" presStyleCnt="1">
        <dgm:presLayoutVars>
          <dgm:chPref val="3"/>
        </dgm:presLayoutVars>
      </dgm:prSet>
      <dgm:spPr/>
    </dgm:pt>
    <dgm:pt modelId="{3417D2AB-224E-43B8-83A7-FBAC048C39A4}" type="pres">
      <dgm:prSet presAssocID="{5FEE518B-5244-4466-BE69-E85B60C42E12}" presName="level2hierChild" presStyleCnt="0"/>
      <dgm:spPr/>
    </dgm:pt>
    <dgm:pt modelId="{550F115A-9285-46A4-84CC-00BEB6171E1F}" type="pres">
      <dgm:prSet presAssocID="{8F30593F-C228-42D7-8F4B-DAFDCACF8144}" presName="conn2-1" presStyleLbl="parChTrans1D2" presStyleIdx="0" presStyleCnt="2"/>
      <dgm:spPr/>
    </dgm:pt>
    <dgm:pt modelId="{E5D3CC82-C543-41F1-870B-469EC74BF974}" type="pres">
      <dgm:prSet presAssocID="{8F30593F-C228-42D7-8F4B-DAFDCACF8144}" presName="connTx" presStyleLbl="parChTrans1D2" presStyleIdx="0" presStyleCnt="2"/>
      <dgm:spPr/>
    </dgm:pt>
    <dgm:pt modelId="{6A68DFF0-7177-4E8D-967C-B62BCAACFEF6}" type="pres">
      <dgm:prSet presAssocID="{1B3D5167-0099-4C60-8952-BC5760B09897}" presName="root2" presStyleCnt="0"/>
      <dgm:spPr/>
    </dgm:pt>
    <dgm:pt modelId="{2018047D-E548-44A5-AB71-BC6B5706007E}" type="pres">
      <dgm:prSet presAssocID="{1B3D5167-0099-4C60-8952-BC5760B09897}" presName="LevelTwoTextNode" presStyleLbl="node2" presStyleIdx="0" presStyleCnt="2">
        <dgm:presLayoutVars>
          <dgm:chPref val="3"/>
        </dgm:presLayoutVars>
      </dgm:prSet>
      <dgm:spPr/>
    </dgm:pt>
    <dgm:pt modelId="{ED4B3B5D-E202-4E4D-B9C6-78B09B4BA73B}" type="pres">
      <dgm:prSet presAssocID="{1B3D5167-0099-4C60-8952-BC5760B09897}" presName="level3hierChild" presStyleCnt="0"/>
      <dgm:spPr/>
    </dgm:pt>
    <dgm:pt modelId="{8745E1DE-7919-459F-A1E8-88E9FD847DCE}" type="pres">
      <dgm:prSet presAssocID="{6FAD9B6C-8EE4-4E46-9DC2-F47A6CFEB633}" presName="conn2-1" presStyleLbl="parChTrans1D3" presStyleIdx="0" presStyleCnt="6"/>
      <dgm:spPr/>
    </dgm:pt>
    <dgm:pt modelId="{479DF057-4C30-4261-9749-EF6CD2C538BD}" type="pres">
      <dgm:prSet presAssocID="{6FAD9B6C-8EE4-4E46-9DC2-F47A6CFEB633}" presName="connTx" presStyleLbl="parChTrans1D3" presStyleIdx="0" presStyleCnt="6"/>
      <dgm:spPr/>
    </dgm:pt>
    <dgm:pt modelId="{E28538CB-513D-413E-AE84-4F6A80B4E97F}" type="pres">
      <dgm:prSet presAssocID="{CBDCA8F3-3364-4B07-97BD-BF80C6FB33F1}" presName="root2" presStyleCnt="0"/>
      <dgm:spPr/>
    </dgm:pt>
    <dgm:pt modelId="{02F679E8-D1DF-4381-857B-DF44BDC95CEB}" type="pres">
      <dgm:prSet presAssocID="{CBDCA8F3-3364-4B07-97BD-BF80C6FB33F1}" presName="LevelTwoTextNode" presStyleLbl="node3" presStyleIdx="0" presStyleCnt="6">
        <dgm:presLayoutVars>
          <dgm:chPref val="3"/>
        </dgm:presLayoutVars>
      </dgm:prSet>
      <dgm:spPr/>
    </dgm:pt>
    <dgm:pt modelId="{88077B81-9456-4F54-9AC5-121E988FE7DC}" type="pres">
      <dgm:prSet presAssocID="{CBDCA8F3-3364-4B07-97BD-BF80C6FB33F1}" presName="level3hierChild" presStyleCnt="0"/>
      <dgm:spPr/>
    </dgm:pt>
    <dgm:pt modelId="{2ECFAF42-29B6-4230-919B-509F85B9C9D5}" type="pres">
      <dgm:prSet presAssocID="{FCDCE728-DF05-49B2-B22A-73AE49461657}" presName="conn2-1" presStyleLbl="parChTrans1D3" presStyleIdx="1" presStyleCnt="6"/>
      <dgm:spPr/>
    </dgm:pt>
    <dgm:pt modelId="{6743E471-2A76-4B54-9660-80EBAF26C30D}" type="pres">
      <dgm:prSet presAssocID="{FCDCE728-DF05-49B2-B22A-73AE49461657}" presName="connTx" presStyleLbl="parChTrans1D3" presStyleIdx="1" presStyleCnt="6"/>
      <dgm:spPr/>
    </dgm:pt>
    <dgm:pt modelId="{19EA32B7-84BA-414E-9E22-DAFA9C34CB62}" type="pres">
      <dgm:prSet presAssocID="{F74561AB-7637-492A-817A-110B37410F5C}" presName="root2" presStyleCnt="0"/>
      <dgm:spPr/>
    </dgm:pt>
    <dgm:pt modelId="{423FD452-7503-45DD-9692-A707F2CBD802}" type="pres">
      <dgm:prSet presAssocID="{F74561AB-7637-492A-817A-110B37410F5C}" presName="LevelTwoTextNode" presStyleLbl="node3" presStyleIdx="1" presStyleCnt="6">
        <dgm:presLayoutVars>
          <dgm:chPref val="3"/>
        </dgm:presLayoutVars>
      </dgm:prSet>
      <dgm:spPr/>
    </dgm:pt>
    <dgm:pt modelId="{74148CE6-05B6-4056-AEF3-962FDE10B790}" type="pres">
      <dgm:prSet presAssocID="{F74561AB-7637-492A-817A-110B37410F5C}" presName="level3hierChild" presStyleCnt="0"/>
      <dgm:spPr/>
    </dgm:pt>
    <dgm:pt modelId="{F2CFCF81-DB86-4218-9C58-CD99A641EE29}" type="pres">
      <dgm:prSet presAssocID="{07EFC471-0B67-4E6D-BCB7-9BE285FD1552}" presName="conn2-1" presStyleLbl="parChTrans1D3" presStyleIdx="2" presStyleCnt="6"/>
      <dgm:spPr/>
    </dgm:pt>
    <dgm:pt modelId="{C748774C-D983-414F-A350-C76E67BDBC66}" type="pres">
      <dgm:prSet presAssocID="{07EFC471-0B67-4E6D-BCB7-9BE285FD1552}" presName="connTx" presStyleLbl="parChTrans1D3" presStyleIdx="2" presStyleCnt="6"/>
      <dgm:spPr/>
    </dgm:pt>
    <dgm:pt modelId="{FCBFE5A0-0C67-4794-BA51-8587A7740A4B}" type="pres">
      <dgm:prSet presAssocID="{7F11E02E-144F-4511-888E-E10E2FE0D5F0}" presName="root2" presStyleCnt="0"/>
      <dgm:spPr/>
    </dgm:pt>
    <dgm:pt modelId="{C7EF19BB-90A0-40BA-B02D-161DF6F0D818}" type="pres">
      <dgm:prSet presAssocID="{7F11E02E-144F-4511-888E-E10E2FE0D5F0}" presName="LevelTwoTextNode" presStyleLbl="node3" presStyleIdx="2" presStyleCnt="6">
        <dgm:presLayoutVars>
          <dgm:chPref val="3"/>
        </dgm:presLayoutVars>
      </dgm:prSet>
      <dgm:spPr/>
    </dgm:pt>
    <dgm:pt modelId="{5AF6A6D5-8035-4B88-B5A4-0FB79520399C}" type="pres">
      <dgm:prSet presAssocID="{7F11E02E-144F-4511-888E-E10E2FE0D5F0}" presName="level3hierChild" presStyleCnt="0"/>
      <dgm:spPr/>
    </dgm:pt>
    <dgm:pt modelId="{AEA6FDCD-1CDB-4347-98DD-79F3F4A6BAAB}" type="pres">
      <dgm:prSet presAssocID="{3C8AF386-C439-44A6-8E6C-A96DB2B94B69}" presName="conn2-1" presStyleLbl="parChTrans1D2" presStyleIdx="1" presStyleCnt="2"/>
      <dgm:spPr/>
    </dgm:pt>
    <dgm:pt modelId="{3C42C04C-E89C-4281-A0B0-F1DEAE15DC8B}" type="pres">
      <dgm:prSet presAssocID="{3C8AF386-C439-44A6-8E6C-A96DB2B94B69}" presName="connTx" presStyleLbl="parChTrans1D2" presStyleIdx="1" presStyleCnt="2"/>
      <dgm:spPr/>
    </dgm:pt>
    <dgm:pt modelId="{B1FA76D0-AC78-450D-A66A-F46FEDC4ECF0}" type="pres">
      <dgm:prSet presAssocID="{7E2A2833-60CC-4793-9220-FE57234CDE12}" presName="root2" presStyleCnt="0"/>
      <dgm:spPr/>
    </dgm:pt>
    <dgm:pt modelId="{53793F12-1BF8-4978-9F98-DC9FC5ABC4C3}" type="pres">
      <dgm:prSet presAssocID="{7E2A2833-60CC-4793-9220-FE57234CDE12}" presName="LevelTwoTextNode" presStyleLbl="node2" presStyleIdx="1" presStyleCnt="2">
        <dgm:presLayoutVars>
          <dgm:chPref val="3"/>
        </dgm:presLayoutVars>
      </dgm:prSet>
      <dgm:spPr/>
    </dgm:pt>
    <dgm:pt modelId="{DC1A072E-429C-4D69-A1EC-BD933D2D4A09}" type="pres">
      <dgm:prSet presAssocID="{7E2A2833-60CC-4793-9220-FE57234CDE12}" presName="level3hierChild" presStyleCnt="0"/>
      <dgm:spPr/>
    </dgm:pt>
    <dgm:pt modelId="{27ED81B7-0DE8-4AA4-9EA8-F0C133E8E4F3}" type="pres">
      <dgm:prSet presAssocID="{098B8FC8-5522-4869-B037-A99A4505DA4B}" presName="conn2-1" presStyleLbl="parChTrans1D3" presStyleIdx="3" presStyleCnt="6"/>
      <dgm:spPr/>
    </dgm:pt>
    <dgm:pt modelId="{D0F5CED2-3DD9-42BF-8965-6B3D5587D8F4}" type="pres">
      <dgm:prSet presAssocID="{098B8FC8-5522-4869-B037-A99A4505DA4B}" presName="connTx" presStyleLbl="parChTrans1D3" presStyleIdx="3" presStyleCnt="6"/>
      <dgm:spPr/>
    </dgm:pt>
    <dgm:pt modelId="{838B235E-2010-4C45-8D68-00B07EBF11AB}" type="pres">
      <dgm:prSet presAssocID="{E5E5B873-03B4-46C8-911C-5EA9AD6F8CCF}" presName="root2" presStyleCnt="0"/>
      <dgm:spPr/>
    </dgm:pt>
    <dgm:pt modelId="{67062036-4C87-4DE9-A69D-7E51F64C5CEA}" type="pres">
      <dgm:prSet presAssocID="{E5E5B873-03B4-46C8-911C-5EA9AD6F8CCF}" presName="LevelTwoTextNode" presStyleLbl="node3" presStyleIdx="3" presStyleCnt="6">
        <dgm:presLayoutVars>
          <dgm:chPref val="3"/>
        </dgm:presLayoutVars>
      </dgm:prSet>
      <dgm:spPr/>
    </dgm:pt>
    <dgm:pt modelId="{350FB57C-B0D2-4EA2-AF18-E98020091992}" type="pres">
      <dgm:prSet presAssocID="{E5E5B873-03B4-46C8-911C-5EA9AD6F8CCF}" presName="level3hierChild" presStyleCnt="0"/>
      <dgm:spPr/>
    </dgm:pt>
    <dgm:pt modelId="{7DD27C22-2EF8-4FE9-B089-C6470735279B}" type="pres">
      <dgm:prSet presAssocID="{71CF0DF1-8675-4FEA-ABD7-16E3012A9AFF}" presName="conn2-1" presStyleLbl="parChTrans1D3" presStyleIdx="4" presStyleCnt="6"/>
      <dgm:spPr/>
    </dgm:pt>
    <dgm:pt modelId="{CBDF1FAC-ABC3-4354-9A8E-6A31B54F76FC}" type="pres">
      <dgm:prSet presAssocID="{71CF0DF1-8675-4FEA-ABD7-16E3012A9AFF}" presName="connTx" presStyleLbl="parChTrans1D3" presStyleIdx="4" presStyleCnt="6"/>
      <dgm:spPr/>
    </dgm:pt>
    <dgm:pt modelId="{33F94D15-1774-4AF0-AB66-AC4F67330E39}" type="pres">
      <dgm:prSet presAssocID="{61AA7F5B-85D1-4788-8658-3BB85D77D63F}" presName="root2" presStyleCnt="0"/>
      <dgm:spPr/>
    </dgm:pt>
    <dgm:pt modelId="{C1839E64-6601-4F1F-A629-0FC5D4D68831}" type="pres">
      <dgm:prSet presAssocID="{61AA7F5B-85D1-4788-8658-3BB85D77D63F}" presName="LevelTwoTextNode" presStyleLbl="node3" presStyleIdx="4" presStyleCnt="6">
        <dgm:presLayoutVars>
          <dgm:chPref val="3"/>
        </dgm:presLayoutVars>
      </dgm:prSet>
      <dgm:spPr/>
    </dgm:pt>
    <dgm:pt modelId="{FE39F9C0-26B6-48BB-9DF0-83572CA75C47}" type="pres">
      <dgm:prSet presAssocID="{61AA7F5B-85D1-4788-8658-3BB85D77D63F}" presName="level3hierChild" presStyleCnt="0"/>
      <dgm:spPr/>
    </dgm:pt>
    <dgm:pt modelId="{43C4AA61-94E3-4775-AB8B-A5F7C4AC8A36}" type="pres">
      <dgm:prSet presAssocID="{4AE3D01A-0817-4B5D-87F1-BEF36BBEC0AD}" presName="conn2-1" presStyleLbl="parChTrans1D3" presStyleIdx="5" presStyleCnt="6"/>
      <dgm:spPr/>
    </dgm:pt>
    <dgm:pt modelId="{11F98324-02F6-44CA-885C-73EAB1E3BCAB}" type="pres">
      <dgm:prSet presAssocID="{4AE3D01A-0817-4B5D-87F1-BEF36BBEC0AD}" presName="connTx" presStyleLbl="parChTrans1D3" presStyleIdx="5" presStyleCnt="6"/>
      <dgm:spPr/>
    </dgm:pt>
    <dgm:pt modelId="{125B1BAA-BABB-405D-A2E7-91C56C5449BE}" type="pres">
      <dgm:prSet presAssocID="{B76374AB-5325-4DE7-B3B2-EC8C686F3CAE}" presName="root2" presStyleCnt="0"/>
      <dgm:spPr/>
    </dgm:pt>
    <dgm:pt modelId="{CC46D5D2-D275-49BF-9886-3C3F1E2BCD91}" type="pres">
      <dgm:prSet presAssocID="{B76374AB-5325-4DE7-B3B2-EC8C686F3CAE}" presName="LevelTwoTextNode" presStyleLbl="node3" presStyleIdx="5" presStyleCnt="6">
        <dgm:presLayoutVars>
          <dgm:chPref val="3"/>
        </dgm:presLayoutVars>
      </dgm:prSet>
      <dgm:spPr/>
    </dgm:pt>
    <dgm:pt modelId="{428A5750-6656-4D29-BDED-DEE5359D112A}" type="pres">
      <dgm:prSet presAssocID="{B76374AB-5325-4DE7-B3B2-EC8C686F3CAE}" presName="level3hierChild" presStyleCnt="0"/>
      <dgm:spPr/>
    </dgm:pt>
  </dgm:ptLst>
  <dgm:cxnLst>
    <dgm:cxn modelId="{4C313300-4063-4F26-B047-271C5AD59995}" type="presOf" srcId="{3DDBAEAF-6171-448F-B558-228CF0DD3B8B}" destId="{8639B200-9539-4698-A18D-F328A970697C}" srcOrd="0" destOrd="0" presId="urn:microsoft.com/office/officeart/2005/8/layout/hierarchy2"/>
    <dgm:cxn modelId="{D45C7B0A-2E01-4E35-8EA3-8B3C52FFDF3F}" srcId="{1B3D5167-0099-4C60-8952-BC5760B09897}" destId="{F74561AB-7637-492A-817A-110B37410F5C}" srcOrd="1" destOrd="0" parTransId="{FCDCE728-DF05-49B2-B22A-73AE49461657}" sibTransId="{0ED18392-5B84-4163-AAA3-3B0FB13A1B1F}"/>
    <dgm:cxn modelId="{B7F3EB38-C4F5-41BD-AFD5-008CC417B175}" srcId="{1B3D5167-0099-4C60-8952-BC5760B09897}" destId="{CBDCA8F3-3364-4B07-97BD-BF80C6FB33F1}" srcOrd="0" destOrd="0" parTransId="{6FAD9B6C-8EE4-4E46-9DC2-F47A6CFEB633}" sibTransId="{DEE3FCDE-EE67-4897-9068-62DF45F944D7}"/>
    <dgm:cxn modelId="{3978343D-619C-45A7-A419-364770B3EC5F}" type="presOf" srcId="{8F30593F-C228-42D7-8F4B-DAFDCACF8144}" destId="{E5D3CC82-C543-41F1-870B-469EC74BF974}" srcOrd="1" destOrd="0" presId="urn:microsoft.com/office/officeart/2005/8/layout/hierarchy2"/>
    <dgm:cxn modelId="{174EC55E-D87A-460C-98C2-558E29E55D11}" type="presOf" srcId="{71CF0DF1-8675-4FEA-ABD7-16E3012A9AFF}" destId="{7DD27C22-2EF8-4FE9-B089-C6470735279B}" srcOrd="0" destOrd="0" presId="urn:microsoft.com/office/officeart/2005/8/layout/hierarchy2"/>
    <dgm:cxn modelId="{2B4C6B41-B625-4AFB-BC78-E0CD00C3D304}" type="presOf" srcId="{B76374AB-5325-4DE7-B3B2-EC8C686F3CAE}" destId="{CC46D5D2-D275-49BF-9886-3C3F1E2BCD91}" srcOrd="0" destOrd="0" presId="urn:microsoft.com/office/officeart/2005/8/layout/hierarchy2"/>
    <dgm:cxn modelId="{842C1644-AB01-4B1F-B060-C4D19530E378}" type="presOf" srcId="{098B8FC8-5522-4869-B037-A99A4505DA4B}" destId="{D0F5CED2-3DD9-42BF-8965-6B3D5587D8F4}" srcOrd="1" destOrd="0" presId="urn:microsoft.com/office/officeart/2005/8/layout/hierarchy2"/>
    <dgm:cxn modelId="{E4FBF266-A1D5-4622-897D-AB3345857EB0}" type="presOf" srcId="{F74561AB-7637-492A-817A-110B37410F5C}" destId="{423FD452-7503-45DD-9692-A707F2CBD802}" srcOrd="0" destOrd="0" presId="urn:microsoft.com/office/officeart/2005/8/layout/hierarchy2"/>
    <dgm:cxn modelId="{166B5A47-50F4-4817-B640-04D0F5C98C07}" type="presOf" srcId="{098B8FC8-5522-4869-B037-A99A4505DA4B}" destId="{27ED81B7-0DE8-4AA4-9EA8-F0C133E8E4F3}" srcOrd="0" destOrd="0" presId="urn:microsoft.com/office/officeart/2005/8/layout/hierarchy2"/>
    <dgm:cxn modelId="{DABE2948-E5D7-45C5-A929-4890042E285B}" type="presOf" srcId="{71CF0DF1-8675-4FEA-ABD7-16E3012A9AFF}" destId="{CBDF1FAC-ABC3-4354-9A8E-6A31B54F76FC}" srcOrd="1" destOrd="0" presId="urn:microsoft.com/office/officeart/2005/8/layout/hierarchy2"/>
    <dgm:cxn modelId="{8E871F4F-78DF-4262-95D6-CABE630CD745}" type="presOf" srcId="{8F30593F-C228-42D7-8F4B-DAFDCACF8144}" destId="{550F115A-9285-46A4-84CC-00BEB6171E1F}" srcOrd="0" destOrd="0" presId="urn:microsoft.com/office/officeart/2005/8/layout/hierarchy2"/>
    <dgm:cxn modelId="{85407F50-E75D-4A16-916C-31CDFDFA35B2}" type="presOf" srcId="{5FEE518B-5244-4466-BE69-E85B60C42E12}" destId="{FB3F0801-4957-4781-BC7D-9EF933B9038E}" srcOrd="0" destOrd="0" presId="urn:microsoft.com/office/officeart/2005/8/layout/hierarchy2"/>
    <dgm:cxn modelId="{F06F8371-19F5-4BCA-8971-8D8059877463}" type="presOf" srcId="{07EFC471-0B67-4E6D-BCB7-9BE285FD1552}" destId="{F2CFCF81-DB86-4218-9C58-CD99A641EE29}" srcOrd="0" destOrd="0" presId="urn:microsoft.com/office/officeart/2005/8/layout/hierarchy2"/>
    <dgm:cxn modelId="{2ECF2B52-2398-41D3-8D8A-079D4D9DD391}" srcId="{5FEE518B-5244-4466-BE69-E85B60C42E12}" destId="{7E2A2833-60CC-4793-9220-FE57234CDE12}" srcOrd="1" destOrd="0" parTransId="{3C8AF386-C439-44A6-8E6C-A96DB2B94B69}" sibTransId="{CC036484-7914-4258-A973-9A89FAA1E5F2}"/>
    <dgm:cxn modelId="{20767D53-9586-411E-81DA-06F6C8BCB740}" type="presOf" srcId="{07EFC471-0B67-4E6D-BCB7-9BE285FD1552}" destId="{C748774C-D983-414F-A350-C76E67BDBC66}" srcOrd="1" destOrd="0" presId="urn:microsoft.com/office/officeart/2005/8/layout/hierarchy2"/>
    <dgm:cxn modelId="{615CA176-B884-48A8-9147-800D976DB21B}" type="presOf" srcId="{1B3D5167-0099-4C60-8952-BC5760B09897}" destId="{2018047D-E548-44A5-AB71-BC6B5706007E}" srcOrd="0" destOrd="0" presId="urn:microsoft.com/office/officeart/2005/8/layout/hierarchy2"/>
    <dgm:cxn modelId="{47BABC77-0083-434E-B5C2-CB5488B22D68}" type="presOf" srcId="{4AE3D01A-0817-4B5D-87F1-BEF36BBEC0AD}" destId="{43C4AA61-94E3-4775-AB8B-A5F7C4AC8A36}" srcOrd="0" destOrd="0" presId="urn:microsoft.com/office/officeart/2005/8/layout/hierarchy2"/>
    <dgm:cxn modelId="{75333681-D576-4C3B-8551-F953B77CE233}" srcId="{5FEE518B-5244-4466-BE69-E85B60C42E12}" destId="{1B3D5167-0099-4C60-8952-BC5760B09897}" srcOrd="0" destOrd="0" parTransId="{8F30593F-C228-42D7-8F4B-DAFDCACF8144}" sibTransId="{238CFBBA-C887-4C17-8592-F51A53079BF7}"/>
    <dgm:cxn modelId="{900AB482-0477-4473-AF64-41054169C66B}" type="presOf" srcId="{6FAD9B6C-8EE4-4E46-9DC2-F47A6CFEB633}" destId="{8745E1DE-7919-459F-A1E8-88E9FD847DCE}" srcOrd="0" destOrd="0" presId="urn:microsoft.com/office/officeart/2005/8/layout/hierarchy2"/>
    <dgm:cxn modelId="{B9C612A3-0E82-449A-88FC-7E0F48A0BEFA}" type="presOf" srcId="{FCDCE728-DF05-49B2-B22A-73AE49461657}" destId="{2ECFAF42-29B6-4230-919B-509F85B9C9D5}" srcOrd="0" destOrd="0" presId="urn:microsoft.com/office/officeart/2005/8/layout/hierarchy2"/>
    <dgm:cxn modelId="{2CA200AA-8504-4882-96C6-E52F9B5793ED}" srcId="{7E2A2833-60CC-4793-9220-FE57234CDE12}" destId="{61AA7F5B-85D1-4788-8658-3BB85D77D63F}" srcOrd="1" destOrd="0" parTransId="{71CF0DF1-8675-4FEA-ABD7-16E3012A9AFF}" sibTransId="{97BDE60E-C036-4B2F-97FF-F2E611FF4842}"/>
    <dgm:cxn modelId="{FFA569B2-3BFC-49A2-AE5C-D5775A5E0E53}" type="presOf" srcId="{3C8AF386-C439-44A6-8E6C-A96DB2B94B69}" destId="{3C42C04C-E89C-4281-A0B0-F1DEAE15DC8B}" srcOrd="1" destOrd="0" presId="urn:microsoft.com/office/officeart/2005/8/layout/hierarchy2"/>
    <dgm:cxn modelId="{6DF47FBC-F92F-4846-A473-8942E48722AA}" type="presOf" srcId="{3C8AF386-C439-44A6-8E6C-A96DB2B94B69}" destId="{AEA6FDCD-1CDB-4347-98DD-79F3F4A6BAAB}" srcOrd="0" destOrd="0" presId="urn:microsoft.com/office/officeart/2005/8/layout/hierarchy2"/>
    <dgm:cxn modelId="{2FE0FCC3-4905-4BF1-9831-1BFF5ED5F74F}" type="presOf" srcId="{61AA7F5B-85D1-4788-8658-3BB85D77D63F}" destId="{C1839E64-6601-4F1F-A629-0FC5D4D68831}" srcOrd="0" destOrd="0" presId="urn:microsoft.com/office/officeart/2005/8/layout/hierarchy2"/>
    <dgm:cxn modelId="{C3DE98C4-FE01-4AC8-A05B-F91413BE1B5E}" type="presOf" srcId="{E5E5B873-03B4-46C8-911C-5EA9AD6F8CCF}" destId="{67062036-4C87-4DE9-A69D-7E51F64C5CEA}" srcOrd="0" destOrd="0" presId="urn:microsoft.com/office/officeart/2005/8/layout/hierarchy2"/>
    <dgm:cxn modelId="{C5B9EBC5-FF7B-4C5B-9926-8BF711DF54E9}" srcId="{7E2A2833-60CC-4793-9220-FE57234CDE12}" destId="{E5E5B873-03B4-46C8-911C-5EA9AD6F8CCF}" srcOrd="0" destOrd="0" parTransId="{098B8FC8-5522-4869-B037-A99A4505DA4B}" sibTransId="{065AB6BB-7FE5-4E5C-AD03-7EFFE314F53F}"/>
    <dgm:cxn modelId="{EC4EB3C7-0A6A-4B69-9883-2BFC83F20A64}" type="presOf" srcId="{7F11E02E-144F-4511-888E-E10E2FE0D5F0}" destId="{C7EF19BB-90A0-40BA-B02D-161DF6F0D818}" srcOrd="0" destOrd="0" presId="urn:microsoft.com/office/officeart/2005/8/layout/hierarchy2"/>
    <dgm:cxn modelId="{7937F3CA-2A56-42A6-B650-E8B9D5A12EA3}" type="presOf" srcId="{6FAD9B6C-8EE4-4E46-9DC2-F47A6CFEB633}" destId="{479DF057-4C30-4261-9749-EF6CD2C538BD}" srcOrd="1" destOrd="0" presId="urn:microsoft.com/office/officeart/2005/8/layout/hierarchy2"/>
    <dgm:cxn modelId="{DB89E4CD-F2FC-4958-9C1B-4BF5B3A182C9}" srcId="{1B3D5167-0099-4C60-8952-BC5760B09897}" destId="{7F11E02E-144F-4511-888E-E10E2FE0D5F0}" srcOrd="2" destOrd="0" parTransId="{07EFC471-0B67-4E6D-BCB7-9BE285FD1552}" sibTransId="{FB8DFD5E-9B57-4E3F-94D5-65A53DB048D0}"/>
    <dgm:cxn modelId="{2BC8DDD5-4B63-4333-826B-98E5CC4D563D}" type="presOf" srcId="{CBDCA8F3-3364-4B07-97BD-BF80C6FB33F1}" destId="{02F679E8-D1DF-4381-857B-DF44BDC95CEB}" srcOrd="0" destOrd="0" presId="urn:microsoft.com/office/officeart/2005/8/layout/hierarchy2"/>
    <dgm:cxn modelId="{4424B7E2-D2B6-48DD-A2B0-079A179E9CDE}" type="presOf" srcId="{4AE3D01A-0817-4B5D-87F1-BEF36BBEC0AD}" destId="{11F98324-02F6-44CA-885C-73EAB1E3BCAB}" srcOrd="1" destOrd="0" presId="urn:microsoft.com/office/officeart/2005/8/layout/hierarchy2"/>
    <dgm:cxn modelId="{F5DE7EEA-7405-48B3-BCA7-8467687D657B}" srcId="{3DDBAEAF-6171-448F-B558-228CF0DD3B8B}" destId="{5FEE518B-5244-4466-BE69-E85B60C42E12}" srcOrd="0" destOrd="0" parTransId="{16E0AB92-FFAC-4AE8-A7F1-859EDF64C98B}" sibTransId="{DDF9AB52-9848-41CF-9420-B0BD8C59AAAB}"/>
    <dgm:cxn modelId="{A4EC5EED-4FAF-402E-B14A-8BA9DBEABC8A}" type="presOf" srcId="{7E2A2833-60CC-4793-9220-FE57234CDE12}" destId="{53793F12-1BF8-4978-9F98-DC9FC5ABC4C3}" srcOrd="0" destOrd="0" presId="urn:microsoft.com/office/officeart/2005/8/layout/hierarchy2"/>
    <dgm:cxn modelId="{B254CEF1-ABE2-4257-95BF-60AA752498C6}" srcId="{7E2A2833-60CC-4793-9220-FE57234CDE12}" destId="{B76374AB-5325-4DE7-B3B2-EC8C686F3CAE}" srcOrd="2" destOrd="0" parTransId="{4AE3D01A-0817-4B5D-87F1-BEF36BBEC0AD}" sibTransId="{E0DE65A8-3F45-4090-8EEC-269270EBF4EC}"/>
    <dgm:cxn modelId="{14BC51F4-3B9B-4B29-A9ED-478C225B92AB}" type="presOf" srcId="{FCDCE728-DF05-49B2-B22A-73AE49461657}" destId="{6743E471-2A76-4B54-9660-80EBAF26C30D}" srcOrd="1" destOrd="0" presId="urn:microsoft.com/office/officeart/2005/8/layout/hierarchy2"/>
    <dgm:cxn modelId="{037F6AC5-D900-45F5-A75E-82EF63A2D376}" type="presParOf" srcId="{8639B200-9539-4698-A18D-F328A970697C}" destId="{E9268F8D-D156-433B-85F0-B447C0D477B3}" srcOrd="0" destOrd="0" presId="urn:microsoft.com/office/officeart/2005/8/layout/hierarchy2"/>
    <dgm:cxn modelId="{AC95D498-C23F-4DF0-A748-18427D00534C}" type="presParOf" srcId="{E9268F8D-D156-433B-85F0-B447C0D477B3}" destId="{FB3F0801-4957-4781-BC7D-9EF933B9038E}" srcOrd="0" destOrd="0" presId="urn:microsoft.com/office/officeart/2005/8/layout/hierarchy2"/>
    <dgm:cxn modelId="{BDF7DE11-6653-4D09-9902-E1E4B3CC3158}" type="presParOf" srcId="{E9268F8D-D156-433B-85F0-B447C0D477B3}" destId="{3417D2AB-224E-43B8-83A7-FBAC048C39A4}" srcOrd="1" destOrd="0" presId="urn:microsoft.com/office/officeart/2005/8/layout/hierarchy2"/>
    <dgm:cxn modelId="{7567BB86-D309-4843-9C7F-81810A2DA115}" type="presParOf" srcId="{3417D2AB-224E-43B8-83A7-FBAC048C39A4}" destId="{550F115A-9285-46A4-84CC-00BEB6171E1F}" srcOrd="0" destOrd="0" presId="urn:microsoft.com/office/officeart/2005/8/layout/hierarchy2"/>
    <dgm:cxn modelId="{DA0A4040-19F1-483B-B316-4D3542369FA4}" type="presParOf" srcId="{550F115A-9285-46A4-84CC-00BEB6171E1F}" destId="{E5D3CC82-C543-41F1-870B-469EC74BF974}" srcOrd="0" destOrd="0" presId="urn:microsoft.com/office/officeart/2005/8/layout/hierarchy2"/>
    <dgm:cxn modelId="{A5E53022-E3AB-4207-9CA4-19C6F8F997F9}" type="presParOf" srcId="{3417D2AB-224E-43B8-83A7-FBAC048C39A4}" destId="{6A68DFF0-7177-4E8D-967C-B62BCAACFEF6}" srcOrd="1" destOrd="0" presId="urn:microsoft.com/office/officeart/2005/8/layout/hierarchy2"/>
    <dgm:cxn modelId="{38A5923C-59AB-4262-98E5-8EAB0D58C5D5}" type="presParOf" srcId="{6A68DFF0-7177-4E8D-967C-B62BCAACFEF6}" destId="{2018047D-E548-44A5-AB71-BC6B5706007E}" srcOrd="0" destOrd="0" presId="urn:microsoft.com/office/officeart/2005/8/layout/hierarchy2"/>
    <dgm:cxn modelId="{7A4A3104-AD28-4ED5-8978-8C98F03A232B}" type="presParOf" srcId="{6A68DFF0-7177-4E8D-967C-B62BCAACFEF6}" destId="{ED4B3B5D-E202-4E4D-B9C6-78B09B4BA73B}" srcOrd="1" destOrd="0" presId="urn:microsoft.com/office/officeart/2005/8/layout/hierarchy2"/>
    <dgm:cxn modelId="{F3524C90-C72F-4324-94F4-C68337B39E40}" type="presParOf" srcId="{ED4B3B5D-E202-4E4D-B9C6-78B09B4BA73B}" destId="{8745E1DE-7919-459F-A1E8-88E9FD847DCE}" srcOrd="0" destOrd="0" presId="urn:microsoft.com/office/officeart/2005/8/layout/hierarchy2"/>
    <dgm:cxn modelId="{5CFC6BA3-5B40-4C30-86AB-80D4F29825E9}" type="presParOf" srcId="{8745E1DE-7919-459F-A1E8-88E9FD847DCE}" destId="{479DF057-4C30-4261-9749-EF6CD2C538BD}" srcOrd="0" destOrd="0" presId="urn:microsoft.com/office/officeart/2005/8/layout/hierarchy2"/>
    <dgm:cxn modelId="{91506FC4-FD5D-4619-BEA4-26420F3C4EDD}" type="presParOf" srcId="{ED4B3B5D-E202-4E4D-B9C6-78B09B4BA73B}" destId="{E28538CB-513D-413E-AE84-4F6A80B4E97F}" srcOrd="1" destOrd="0" presId="urn:microsoft.com/office/officeart/2005/8/layout/hierarchy2"/>
    <dgm:cxn modelId="{EE5176FB-9791-4A2B-B149-F165A12C263B}" type="presParOf" srcId="{E28538CB-513D-413E-AE84-4F6A80B4E97F}" destId="{02F679E8-D1DF-4381-857B-DF44BDC95CEB}" srcOrd="0" destOrd="0" presId="urn:microsoft.com/office/officeart/2005/8/layout/hierarchy2"/>
    <dgm:cxn modelId="{DF4260B1-A54B-40D1-93C5-B00601ECA27C}" type="presParOf" srcId="{E28538CB-513D-413E-AE84-4F6A80B4E97F}" destId="{88077B81-9456-4F54-9AC5-121E988FE7DC}" srcOrd="1" destOrd="0" presId="urn:microsoft.com/office/officeart/2005/8/layout/hierarchy2"/>
    <dgm:cxn modelId="{80874232-3237-435E-B46C-C674AD0237C7}" type="presParOf" srcId="{ED4B3B5D-E202-4E4D-B9C6-78B09B4BA73B}" destId="{2ECFAF42-29B6-4230-919B-509F85B9C9D5}" srcOrd="2" destOrd="0" presId="urn:microsoft.com/office/officeart/2005/8/layout/hierarchy2"/>
    <dgm:cxn modelId="{09C4AE1B-D114-4845-826F-624E108C7F64}" type="presParOf" srcId="{2ECFAF42-29B6-4230-919B-509F85B9C9D5}" destId="{6743E471-2A76-4B54-9660-80EBAF26C30D}" srcOrd="0" destOrd="0" presId="urn:microsoft.com/office/officeart/2005/8/layout/hierarchy2"/>
    <dgm:cxn modelId="{A7551BDF-9019-49CF-89B8-E6950A3605EF}" type="presParOf" srcId="{ED4B3B5D-E202-4E4D-B9C6-78B09B4BA73B}" destId="{19EA32B7-84BA-414E-9E22-DAFA9C34CB62}" srcOrd="3" destOrd="0" presId="urn:microsoft.com/office/officeart/2005/8/layout/hierarchy2"/>
    <dgm:cxn modelId="{70C2A867-83A0-4E90-AA52-F98312FE9B11}" type="presParOf" srcId="{19EA32B7-84BA-414E-9E22-DAFA9C34CB62}" destId="{423FD452-7503-45DD-9692-A707F2CBD802}" srcOrd="0" destOrd="0" presId="urn:microsoft.com/office/officeart/2005/8/layout/hierarchy2"/>
    <dgm:cxn modelId="{FA970BDB-F607-4CE6-B939-D8A3273A1BFD}" type="presParOf" srcId="{19EA32B7-84BA-414E-9E22-DAFA9C34CB62}" destId="{74148CE6-05B6-4056-AEF3-962FDE10B790}" srcOrd="1" destOrd="0" presId="urn:microsoft.com/office/officeart/2005/8/layout/hierarchy2"/>
    <dgm:cxn modelId="{39E2D0D0-AE36-4FB8-860C-00BC3C79CBC3}" type="presParOf" srcId="{ED4B3B5D-E202-4E4D-B9C6-78B09B4BA73B}" destId="{F2CFCF81-DB86-4218-9C58-CD99A641EE29}" srcOrd="4" destOrd="0" presId="urn:microsoft.com/office/officeart/2005/8/layout/hierarchy2"/>
    <dgm:cxn modelId="{014C423F-4E44-4C87-872D-DB185E24F155}" type="presParOf" srcId="{F2CFCF81-DB86-4218-9C58-CD99A641EE29}" destId="{C748774C-D983-414F-A350-C76E67BDBC66}" srcOrd="0" destOrd="0" presId="urn:microsoft.com/office/officeart/2005/8/layout/hierarchy2"/>
    <dgm:cxn modelId="{3888764F-F775-4390-9808-FA40F7984E7D}" type="presParOf" srcId="{ED4B3B5D-E202-4E4D-B9C6-78B09B4BA73B}" destId="{FCBFE5A0-0C67-4794-BA51-8587A7740A4B}" srcOrd="5" destOrd="0" presId="urn:microsoft.com/office/officeart/2005/8/layout/hierarchy2"/>
    <dgm:cxn modelId="{E1A7EBE0-7CAF-4562-9E9F-C685459D11A9}" type="presParOf" srcId="{FCBFE5A0-0C67-4794-BA51-8587A7740A4B}" destId="{C7EF19BB-90A0-40BA-B02D-161DF6F0D818}" srcOrd="0" destOrd="0" presId="urn:microsoft.com/office/officeart/2005/8/layout/hierarchy2"/>
    <dgm:cxn modelId="{BC19D9F5-740F-4D0E-8C37-4B0C2940F178}" type="presParOf" srcId="{FCBFE5A0-0C67-4794-BA51-8587A7740A4B}" destId="{5AF6A6D5-8035-4B88-B5A4-0FB79520399C}" srcOrd="1" destOrd="0" presId="urn:microsoft.com/office/officeart/2005/8/layout/hierarchy2"/>
    <dgm:cxn modelId="{ABCE3E9B-2485-4742-8CE1-48F3FC8F5A55}" type="presParOf" srcId="{3417D2AB-224E-43B8-83A7-FBAC048C39A4}" destId="{AEA6FDCD-1CDB-4347-98DD-79F3F4A6BAAB}" srcOrd="2" destOrd="0" presId="urn:microsoft.com/office/officeart/2005/8/layout/hierarchy2"/>
    <dgm:cxn modelId="{4FA1C484-BB43-4B5A-BCC8-E80F9DB96715}" type="presParOf" srcId="{AEA6FDCD-1CDB-4347-98DD-79F3F4A6BAAB}" destId="{3C42C04C-E89C-4281-A0B0-F1DEAE15DC8B}" srcOrd="0" destOrd="0" presId="urn:microsoft.com/office/officeart/2005/8/layout/hierarchy2"/>
    <dgm:cxn modelId="{A4EEDCCA-79BF-4B8D-86F0-457F42DE07FF}" type="presParOf" srcId="{3417D2AB-224E-43B8-83A7-FBAC048C39A4}" destId="{B1FA76D0-AC78-450D-A66A-F46FEDC4ECF0}" srcOrd="3" destOrd="0" presId="urn:microsoft.com/office/officeart/2005/8/layout/hierarchy2"/>
    <dgm:cxn modelId="{3F903128-4D09-41A7-BAED-6C13BC81CBC1}" type="presParOf" srcId="{B1FA76D0-AC78-450D-A66A-F46FEDC4ECF0}" destId="{53793F12-1BF8-4978-9F98-DC9FC5ABC4C3}" srcOrd="0" destOrd="0" presId="urn:microsoft.com/office/officeart/2005/8/layout/hierarchy2"/>
    <dgm:cxn modelId="{FADA27DE-9D3C-45C2-9A5F-CBAC58557E47}" type="presParOf" srcId="{B1FA76D0-AC78-450D-A66A-F46FEDC4ECF0}" destId="{DC1A072E-429C-4D69-A1EC-BD933D2D4A09}" srcOrd="1" destOrd="0" presId="urn:microsoft.com/office/officeart/2005/8/layout/hierarchy2"/>
    <dgm:cxn modelId="{49EFF207-BDF4-43AB-8016-E75E24EB5D5C}" type="presParOf" srcId="{DC1A072E-429C-4D69-A1EC-BD933D2D4A09}" destId="{27ED81B7-0DE8-4AA4-9EA8-F0C133E8E4F3}" srcOrd="0" destOrd="0" presId="urn:microsoft.com/office/officeart/2005/8/layout/hierarchy2"/>
    <dgm:cxn modelId="{9253C37E-0D06-4A62-8491-0F3347306204}" type="presParOf" srcId="{27ED81B7-0DE8-4AA4-9EA8-F0C133E8E4F3}" destId="{D0F5CED2-3DD9-42BF-8965-6B3D5587D8F4}" srcOrd="0" destOrd="0" presId="urn:microsoft.com/office/officeart/2005/8/layout/hierarchy2"/>
    <dgm:cxn modelId="{B9769984-4303-46CD-A839-D032B2B77311}" type="presParOf" srcId="{DC1A072E-429C-4D69-A1EC-BD933D2D4A09}" destId="{838B235E-2010-4C45-8D68-00B07EBF11AB}" srcOrd="1" destOrd="0" presId="urn:microsoft.com/office/officeart/2005/8/layout/hierarchy2"/>
    <dgm:cxn modelId="{C5926371-CC55-4393-859E-ABD6B8556D3B}" type="presParOf" srcId="{838B235E-2010-4C45-8D68-00B07EBF11AB}" destId="{67062036-4C87-4DE9-A69D-7E51F64C5CEA}" srcOrd="0" destOrd="0" presId="urn:microsoft.com/office/officeart/2005/8/layout/hierarchy2"/>
    <dgm:cxn modelId="{6AB6A820-9C88-4C67-AB05-935901B289ED}" type="presParOf" srcId="{838B235E-2010-4C45-8D68-00B07EBF11AB}" destId="{350FB57C-B0D2-4EA2-AF18-E98020091992}" srcOrd="1" destOrd="0" presId="urn:microsoft.com/office/officeart/2005/8/layout/hierarchy2"/>
    <dgm:cxn modelId="{4E6F9607-12D1-47FD-AF85-8DF96637892F}" type="presParOf" srcId="{DC1A072E-429C-4D69-A1EC-BD933D2D4A09}" destId="{7DD27C22-2EF8-4FE9-B089-C6470735279B}" srcOrd="2" destOrd="0" presId="urn:microsoft.com/office/officeart/2005/8/layout/hierarchy2"/>
    <dgm:cxn modelId="{8DE0000A-8D55-438C-B83F-6801E01039E7}" type="presParOf" srcId="{7DD27C22-2EF8-4FE9-B089-C6470735279B}" destId="{CBDF1FAC-ABC3-4354-9A8E-6A31B54F76FC}" srcOrd="0" destOrd="0" presId="urn:microsoft.com/office/officeart/2005/8/layout/hierarchy2"/>
    <dgm:cxn modelId="{83B33266-48AF-4DC7-829D-DA365E303B49}" type="presParOf" srcId="{DC1A072E-429C-4D69-A1EC-BD933D2D4A09}" destId="{33F94D15-1774-4AF0-AB66-AC4F67330E39}" srcOrd="3" destOrd="0" presId="urn:microsoft.com/office/officeart/2005/8/layout/hierarchy2"/>
    <dgm:cxn modelId="{D7AF45D4-206F-4937-97E0-788BCF5AA7F9}" type="presParOf" srcId="{33F94D15-1774-4AF0-AB66-AC4F67330E39}" destId="{C1839E64-6601-4F1F-A629-0FC5D4D68831}" srcOrd="0" destOrd="0" presId="urn:microsoft.com/office/officeart/2005/8/layout/hierarchy2"/>
    <dgm:cxn modelId="{FB88E4C4-80FD-4838-9253-D34523EDDF72}" type="presParOf" srcId="{33F94D15-1774-4AF0-AB66-AC4F67330E39}" destId="{FE39F9C0-26B6-48BB-9DF0-83572CA75C47}" srcOrd="1" destOrd="0" presId="urn:microsoft.com/office/officeart/2005/8/layout/hierarchy2"/>
    <dgm:cxn modelId="{6F03803A-58A1-4378-B4F0-862AAC9DC5D4}" type="presParOf" srcId="{DC1A072E-429C-4D69-A1EC-BD933D2D4A09}" destId="{43C4AA61-94E3-4775-AB8B-A5F7C4AC8A36}" srcOrd="4" destOrd="0" presId="urn:microsoft.com/office/officeart/2005/8/layout/hierarchy2"/>
    <dgm:cxn modelId="{DBF995D4-C48E-4189-BEE7-98C28F61FD90}" type="presParOf" srcId="{43C4AA61-94E3-4775-AB8B-A5F7C4AC8A36}" destId="{11F98324-02F6-44CA-885C-73EAB1E3BCAB}" srcOrd="0" destOrd="0" presId="urn:microsoft.com/office/officeart/2005/8/layout/hierarchy2"/>
    <dgm:cxn modelId="{37F09E85-0950-48D8-BE88-68F869D9A53A}" type="presParOf" srcId="{DC1A072E-429C-4D69-A1EC-BD933D2D4A09}" destId="{125B1BAA-BABB-405D-A2E7-91C56C5449BE}" srcOrd="5" destOrd="0" presId="urn:microsoft.com/office/officeart/2005/8/layout/hierarchy2"/>
    <dgm:cxn modelId="{A004473A-9F65-4F9D-B4A7-8A153B2C6216}" type="presParOf" srcId="{125B1BAA-BABB-405D-A2E7-91C56C5449BE}" destId="{CC46D5D2-D275-49BF-9886-3C3F1E2BCD91}" srcOrd="0" destOrd="0" presId="urn:microsoft.com/office/officeart/2005/8/layout/hierarchy2"/>
    <dgm:cxn modelId="{7BF4A9C6-FFA0-4972-8C31-6BCE75412366}" type="presParOf" srcId="{125B1BAA-BABB-405D-A2E7-91C56C5449BE}" destId="{428A5750-6656-4D29-BDED-DEE5359D112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DBAEAF-6171-448F-B558-228CF0DD3B8B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EE518B-5244-4466-BE69-E85B60C42E12}">
      <dgm:prSet phldrT="[Text]"/>
      <dgm:spPr/>
      <dgm:t>
        <a:bodyPr/>
        <a:lstStyle/>
        <a:p>
          <a:r>
            <a:rPr lang="en-US" dirty="0"/>
            <a:t>Curriculum</a:t>
          </a:r>
        </a:p>
      </dgm:t>
    </dgm:pt>
    <dgm:pt modelId="{16E0AB92-FFAC-4AE8-A7F1-859EDF64C98B}" type="parTrans" cxnId="{F5DE7EEA-7405-48B3-BCA7-8467687D657B}">
      <dgm:prSet/>
      <dgm:spPr/>
      <dgm:t>
        <a:bodyPr/>
        <a:lstStyle/>
        <a:p>
          <a:endParaRPr lang="en-US"/>
        </a:p>
      </dgm:t>
    </dgm:pt>
    <dgm:pt modelId="{DDF9AB52-9848-41CF-9420-B0BD8C59AAAB}" type="sibTrans" cxnId="{F5DE7EEA-7405-48B3-BCA7-8467687D657B}">
      <dgm:prSet/>
      <dgm:spPr/>
      <dgm:t>
        <a:bodyPr/>
        <a:lstStyle/>
        <a:p>
          <a:endParaRPr lang="en-US"/>
        </a:p>
      </dgm:t>
    </dgm:pt>
    <dgm:pt modelId="{1B3D5167-0099-4C60-8952-BC5760B09897}">
      <dgm:prSet phldrT="[Text]"/>
      <dgm:spPr/>
      <dgm:t>
        <a:bodyPr/>
        <a:lstStyle/>
        <a:p>
          <a:r>
            <a:rPr lang="en-US" dirty="0"/>
            <a:t>Tripwire</a:t>
          </a:r>
        </a:p>
      </dgm:t>
    </dgm:pt>
    <dgm:pt modelId="{8F30593F-C228-42D7-8F4B-DAFDCACF8144}" type="parTrans" cxnId="{75333681-D576-4C3B-8551-F953B77CE233}">
      <dgm:prSet/>
      <dgm:spPr/>
      <dgm:t>
        <a:bodyPr/>
        <a:lstStyle/>
        <a:p>
          <a:endParaRPr lang="en-US"/>
        </a:p>
      </dgm:t>
    </dgm:pt>
    <dgm:pt modelId="{238CFBBA-C887-4C17-8592-F51A53079BF7}" type="sibTrans" cxnId="{75333681-D576-4C3B-8551-F953B77CE233}">
      <dgm:prSet/>
      <dgm:spPr/>
      <dgm:t>
        <a:bodyPr/>
        <a:lstStyle/>
        <a:p>
          <a:endParaRPr lang="en-US"/>
        </a:p>
      </dgm:t>
    </dgm:pt>
    <dgm:pt modelId="{CBDCA8F3-3364-4B07-97BD-BF80C6FB33F1}">
      <dgm:prSet phldrT="[Text]"/>
      <dgm:spPr/>
      <dgm:t>
        <a:bodyPr/>
        <a:lstStyle/>
        <a:p>
          <a:r>
            <a:rPr lang="en-US" dirty="0"/>
            <a:t>Conceptual Course</a:t>
          </a:r>
        </a:p>
      </dgm:t>
    </dgm:pt>
    <dgm:pt modelId="{6FAD9B6C-8EE4-4E46-9DC2-F47A6CFEB633}" type="parTrans" cxnId="{B7F3EB38-C4F5-41BD-AFD5-008CC417B175}">
      <dgm:prSet/>
      <dgm:spPr/>
      <dgm:t>
        <a:bodyPr/>
        <a:lstStyle/>
        <a:p>
          <a:endParaRPr lang="en-US"/>
        </a:p>
      </dgm:t>
    </dgm:pt>
    <dgm:pt modelId="{DEE3FCDE-EE67-4897-9068-62DF45F944D7}" type="sibTrans" cxnId="{B7F3EB38-C4F5-41BD-AFD5-008CC417B175}">
      <dgm:prSet/>
      <dgm:spPr/>
      <dgm:t>
        <a:bodyPr/>
        <a:lstStyle/>
        <a:p>
          <a:endParaRPr lang="en-US"/>
        </a:p>
      </dgm:t>
    </dgm:pt>
    <dgm:pt modelId="{A8C27B8A-AC85-4F64-B26A-F870EABBC997}">
      <dgm:prSet phldrT="[Text]"/>
      <dgm:spPr/>
      <dgm:t>
        <a:bodyPr/>
        <a:lstStyle/>
        <a:p>
          <a:r>
            <a:rPr lang="en-US" dirty="0"/>
            <a:t>2-5 Bonuses</a:t>
          </a:r>
        </a:p>
      </dgm:t>
    </dgm:pt>
    <dgm:pt modelId="{07B6FCB2-8F93-4490-BBEF-31C4E7D7C86C}" type="parTrans" cxnId="{F2735A1A-C8AA-4EC1-A4E3-FDC2373C85E4}">
      <dgm:prSet/>
      <dgm:spPr/>
      <dgm:t>
        <a:bodyPr/>
        <a:lstStyle/>
        <a:p>
          <a:endParaRPr lang="en-US"/>
        </a:p>
      </dgm:t>
    </dgm:pt>
    <dgm:pt modelId="{CE40D74E-D470-4B27-BA5D-AC86DA3486A3}" type="sibTrans" cxnId="{F2735A1A-C8AA-4EC1-A4E3-FDC2373C85E4}">
      <dgm:prSet/>
      <dgm:spPr/>
      <dgm:t>
        <a:bodyPr/>
        <a:lstStyle/>
        <a:p>
          <a:endParaRPr lang="en-US"/>
        </a:p>
      </dgm:t>
    </dgm:pt>
    <dgm:pt modelId="{7E2A2833-60CC-4793-9220-FE57234CDE12}">
      <dgm:prSet phldrT="[Text]"/>
      <dgm:spPr/>
      <dgm:t>
        <a:bodyPr/>
        <a:lstStyle/>
        <a:p>
          <a:r>
            <a:rPr lang="en-US" dirty="0"/>
            <a:t>Core Product</a:t>
          </a:r>
        </a:p>
      </dgm:t>
    </dgm:pt>
    <dgm:pt modelId="{3C8AF386-C439-44A6-8E6C-A96DB2B94B69}" type="parTrans" cxnId="{2ECF2B52-2398-41D3-8D8A-079D4D9DD391}">
      <dgm:prSet/>
      <dgm:spPr/>
      <dgm:t>
        <a:bodyPr/>
        <a:lstStyle/>
        <a:p>
          <a:endParaRPr lang="en-US"/>
        </a:p>
      </dgm:t>
    </dgm:pt>
    <dgm:pt modelId="{CC036484-7914-4258-A973-9A89FAA1E5F2}" type="sibTrans" cxnId="{2ECF2B52-2398-41D3-8D8A-079D4D9DD391}">
      <dgm:prSet/>
      <dgm:spPr/>
      <dgm:t>
        <a:bodyPr/>
        <a:lstStyle/>
        <a:p>
          <a:endParaRPr lang="en-US"/>
        </a:p>
      </dgm:t>
    </dgm:pt>
    <dgm:pt modelId="{E5E5B873-03B4-46C8-911C-5EA9AD6F8CCF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098B8FC8-5522-4869-B037-A99A4505DA4B}" type="parTrans" cxnId="{C5B9EBC5-FF7B-4C5B-9926-8BF711DF54E9}">
      <dgm:prSet/>
      <dgm:spPr/>
      <dgm:t>
        <a:bodyPr/>
        <a:lstStyle/>
        <a:p>
          <a:endParaRPr lang="en-US"/>
        </a:p>
      </dgm:t>
    </dgm:pt>
    <dgm:pt modelId="{065AB6BB-7FE5-4E5C-AD03-7EFFE314F53F}" type="sibTrans" cxnId="{C5B9EBC5-FF7B-4C5B-9926-8BF711DF54E9}">
      <dgm:prSet/>
      <dgm:spPr/>
      <dgm:t>
        <a:bodyPr/>
        <a:lstStyle/>
        <a:p>
          <a:endParaRPr lang="en-US"/>
        </a:p>
      </dgm:t>
    </dgm:pt>
    <dgm:pt modelId="{F74561AB-7637-492A-817A-110B37410F5C}">
      <dgm:prSet phldrT="[Text]"/>
      <dgm:spPr/>
      <dgm:t>
        <a:bodyPr/>
        <a:lstStyle/>
        <a:p>
          <a:r>
            <a:rPr lang="en-US" dirty="0"/>
            <a:t>Principles</a:t>
          </a:r>
        </a:p>
      </dgm:t>
    </dgm:pt>
    <dgm:pt modelId="{FCDCE728-DF05-49B2-B22A-73AE49461657}" type="parTrans" cxnId="{D45C7B0A-2E01-4E35-8EA3-8B3C52FFDF3F}">
      <dgm:prSet/>
      <dgm:spPr/>
      <dgm:t>
        <a:bodyPr/>
        <a:lstStyle/>
        <a:p>
          <a:endParaRPr lang="en-US"/>
        </a:p>
      </dgm:t>
    </dgm:pt>
    <dgm:pt modelId="{0ED18392-5B84-4163-AAA3-3B0FB13A1B1F}" type="sibTrans" cxnId="{D45C7B0A-2E01-4E35-8EA3-8B3C52FFDF3F}">
      <dgm:prSet/>
      <dgm:spPr/>
      <dgm:t>
        <a:bodyPr/>
        <a:lstStyle/>
        <a:p>
          <a:endParaRPr lang="en-US"/>
        </a:p>
      </dgm:t>
    </dgm:pt>
    <dgm:pt modelId="{D8FEE412-9F2B-4051-9BAF-6F164536225A}">
      <dgm:prSet phldrT="[Text]"/>
      <dgm:spPr/>
      <dgm:t>
        <a:bodyPr/>
        <a:lstStyle/>
        <a:p>
          <a:r>
            <a:rPr lang="en-US" dirty="0"/>
            <a:t>Strategies</a:t>
          </a:r>
        </a:p>
      </dgm:t>
    </dgm:pt>
    <dgm:pt modelId="{66E1902A-5CE7-4B6F-872F-9F9C296CC036}" type="parTrans" cxnId="{D272ECD7-04A3-4B45-995E-2A8CE82216EE}">
      <dgm:prSet/>
      <dgm:spPr/>
      <dgm:t>
        <a:bodyPr/>
        <a:lstStyle/>
        <a:p>
          <a:endParaRPr lang="en-US"/>
        </a:p>
      </dgm:t>
    </dgm:pt>
    <dgm:pt modelId="{66F830A8-260C-4E6E-B244-8491A8B13BCE}" type="sibTrans" cxnId="{D272ECD7-04A3-4B45-995E-2A8CE82216EE}">
      <dgm:prSet/>
      <dgm:spPr/>
      <dgm:t>
        <a:bodyPr/>
        <a:lstStyle/>
        <a:p>
          <a:endParaRPr lang="en-US"/>
        </a:p>
      </dgm:t>
    </dgm:pt>
    <dgm:pt modelId="{61AA7F5B-85D1-4788-8658-3BB85D77D63F}">
      <dgm:prSet phldrT="[Text]"/>
      <dgm:spPr/>
      <dgm:t>
        <a:bodyPr/>
        <a:lstStyle/>
        <a:p>
          <a:r>
            <a:rPr lang="en-US" dirty="0"/>
            <a:t>Tactics</a:t>
          </a:r>
        </a:p>
      </dgm:t>
    </dgm:pt>
    <dgm:pt modelId="{71CF0DF1-8675-4FEA-ABD7-16E3012A9AFF}" type="parTrans" cxnId="{2CA200AA-8504-4882-96C6-E52F9B5793ED}">
      <dgm:prSet/>
      <dgm:spPr/>
      <dgm:t>
        <a:bodyPr/>
        <a:lstStyle/>
        <a:p>
          <a:endParaRPr lang="en-US"/>
        </a:p>
      </dgm:t>
    </dgm:pt>
    <dgm:pt modelId="{97BDE60E-C036-4B2F-97FF-F2E611FF4842}" type="sibTrans" cxnId="{2CA200AA-8504-4882-96C6-E52F9B5793ED}">
      <dgm:prSet/>
      <dgm:spPr/>
      <dgm:t>
        <a:bodyPr/>
        <a:lstStyle/>
        <a:p>
          <a:endParaRPr lang="en-US"/>
        </a:p>
      </dgm:t>
    </dgm:pt>
    <dgm:pt modelId="{B76374AB-5325-4DE7-B3B2-EC8C686F3CAE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4AE3D01A-0817-4B5D-87F1-BEF36BBEC0AD}" type="parTrans" cxnId="{B254CEF1-ABE2-4257-95BF-60AA752498C6}">
      <dgm:prSet/>
      <dgm:spPr/>
      <dgm:t>
        <a:bodyPr/>
        <a:lstStyle/>
        <a:p>
          <a:endParaRPr lang="en-US"/>
        </a:p>
      </dgm:t>
    </dgm:pt>
    <dgm:pt modelId="{E0DE65A8-3F45-4090-8EEC-269270EBF4EC}" type="sibTrans" cxnId="{B254CEF1-ABE2-4257-95BF-60AA752498C6}">
      <dgm:prSet/>
      <dgm:spPr/>
      <dgm:t>
        <a:bodyPr/>
        <a:lstStyle/>
        <a:p>
          <a:endParaRPr lang="en-US"/>
        </a:p>
      </dgm:t>
    </dgm:pt>
    <dgm:pt modelId="{DB31D475-0E9E-4110-AE15-4CF4CF2EA7DF}">
      <dgm:prSet phldrT="[Text]"/>
      <dgm:spPr/>
      <dgm:t>
        <a:bodyPr/>
        <a:lstStyle/>
        <a:p>
          <a:r>
            <a:rPr lang="en-US" dirty="0"/>
            <a:t>Evaluation</a:t>
          </a:r>
        </a:p>
      </dgm:t>
    </dgm:pt>
    <dgm:pt modelId="{0BBE2C1A-3C04-46B7-AD5C-A49117EBEB61}" type="parTrans" cxnId="{4219A041-BD0D-42CC-8704-219302A3490F}">
      <dgm:prSet/>
      <dgm:spPr/>
      <dgm:t>
        <a:bodyPr/>
        <a:lstStyle/>
        <a:p>
          <a:endParaRPr lang="en-US"/>
        </a:p>
      </dgm:t>
    </dgm:pt>
    <dgm:pt modelId="{E08B30CB-592C-4049-A17A-A01EAE2E371F}" type="sibTrans" cxnId="{4219A041-BD0D-42CC-8704-219302A3490F}">
      <dgm:prSet/>
      <dgm:spPr/>
      <dgm:t>
        <a:bodyPr/>
        <a:lstStyle/>
        <a:p>
          <a:endParaRPr lang="en-US"/>
        </a:p>
      </dgm:t>
    </dgm:pt>
    <dgm:pt modelId="{C41BED16-1B3A-4B9A-8A72-AFC29A2349EE}">
      <dgm:prSet phldrT="[Text]"/>
      <dgm:spPr/>
      <dgm:t>
        <a:bodyPr/>
        <a:lstStyle/>
        <a:p>
          <a:r>
            <a:rPr lang="en-US" dirty="0"/>
            <a:t>Techniques</a:t>
          </a:r>
        </a:p>
      </dgm:t>
    </dgm:pt>
    <dgm:pt modelId="{150688A5-C55F-4D17-B5A8-ED505155F91A}" type="parTrans" cxnId="{B80482AD-8439-44CB-9203-C91DAE01276A}">
      <dgm:prSet/>
      <dgm:spPr/>
      <dgm:t>
        <a:bodyPr/>
        <a:lstStyle/>
        <a:p>
          <a:endParaRPr lang="en-US"/>
        </a:p>
      </dgm:t>
    </dgm:pt>
    <dgm:pt modelId="{FD71A52A-1E7E-4333-ACD6-9DCB55C409F5}" type="sibTrans" cxnId="{B80482AD-8439-44CB-9203-C91DAE01276A}">
      <dgm:prSet/>
      <dgm:spPr/>
      <dgm:t>
        <a:bodyPr/>
        <a:lstStyle/>
        <a:p>
          <a:endParaRPr lang="en-US"/>
        </a:p>
      </dgm:t>
    </dgm:pt>
    <dgm:pt modelId="{9EC84ABB-2490-4BDD-8D91-FD4D0EF55D00}">
      <dgm:prSet phldrT="[Text]"/>
      <dgm:spPr/>
      <dgm:t>
        <a:bodyPr/>
        <a:lstStyle/>
        <a:p>
          <a:r>
            <a:rPr lang="en-US" dirty="0"/>
            <a:t>Practical</a:t>
          </a:r>
        </a:p>
      </dgm:t>
    </dgm:pt>
    <dgm:pt modelId="{D338158D-93D3-4E52-8A70-C24207C5289F}" type="parTrans" cxnId="{EC62FC43-72A2-43B2-AE92-E423D2A2AEEF}">
      <dgm:prSet/>
      <dgm:spPr/>
      <dgm:t>
        <a:bodyPr/>
        <a:lstStyle/>
        <a:p>
          <a:endParaRPr lang="en-US"/>
        </a:p>
      </dgm:t>
    </dgm:pt>
    <dgm:pt modelId="{A1C4BAAF-F13A-4F1E-94DD-E0F025565B6F}" type="sibTrans" cxnId="{EC62FC43-72A2-43B2-AE92-E423D2A2AEEF}">
      <dgm:prSet/>
      <dgm:spPr/>
      <dgm:t>
        <a:bodyPr/>
        <a:lstStyle/>
        <a:p>
          <a:endParaRPr lang="en-US"/>
        </a:p>
      </dgm:t>
    </dgm:pt>
    <dgm:pt modelId="{5A8776E8-BC86-4052-BDA8-79F195BC8753}">
      <dgm:prSet phldrT="[Text]"/>
      <dgm:spPr/>
      <dgm:t>
        <a:bodyPr/>
        <a:lstStyle/>
        <a:p>
          <a:r>
            <a:rPr lang="en-US" dirty="0"/>
            <a:t>121 Session</a:t>
          </a:r>
        </a:p>
      </dgm:t>
    </dgm:pt>
    <dgm:pt modelId="{1FEBA096-5256-4A69-95F8-4D5CC4C0B1D3}" type="parTrans" cxnId="{BB30A45B-FB8D-4573-ABB7-D6D9D9D38F71}">
      <dgm:prSet/>
      <dgm:spPr/>
      <dgm:t>
        <a:bodyPr/>
        <a:lstStyle/>
        <a:p>
          <a:endParaRPr lang="en-US"/>
        </a:p>
      </dgm:t>
    </dgm:pt>
    <dgm:pt modelId="{26422857-B5A6-440E-9810-459DD4D45FAA}" type="sibTrans" cxnId="{BB30A45B-FB8D-4573-ABB7-D6D9D9D38F71}">
      <dgm:prSet/>
      <dgm:spPr/>
      <dgm:t>
        <a:bodyPr/>
        <a:lstStyle/>
        <a:p>
          <a:endParaRPr lang="en-US"/>
        </a:p>
      </dgm:t>
    </dgm:pt>
    <dgm:pt modelId="{8639B200-9539-4698-A18D-F328A970697C}" type="pres">
      <dgm:prSet presAssocID="{3DDBAEAF-6171-448F-B558-228CF0DD3B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268F8D-D156-433B-85F0-B447C0D477B3}" type="pres">
      <dgm:prSet presAssocID="{5FEE518B-5244-4466-BE69-E85B60C42E12}" presName="root1" presStyleCnt="0"/>
      <dgm:spPr/>
    </dgm:pt>
    <dgm:pt modelId="{FB3F0801-4957-4781-BC7D-9EF933B9038E}" type="pres">
      <dgm:prSet presAssocID="{5FEE518B-5244-4466-BE69-E85B60C42E12}" presName="LevelOneTextNode" presStyleLbl="node0" presStyleIdx="0" presStyleCnt="1">
        <dgm:presLayoutVars>
          <dgm:chPref val="3"/>
        </dgm:presLayoutVars>
      </dgm:prSet>
      <dgm:spPr/>
    </dgm:pt>
    <dgm:pt modelId="{3417D2AB-224E-43B8-83A7-FBAC048C39A4}" type="pres">
      <dgm:prSet presAssocID="{5FEE518B-5244-4466-BE69-E85B60C42E12}" presName="level2hierChild" presStyleCnt="0"/>
      <dgm:spPr/>
    </dgm:pt>
    <dgm:pt modelId="{550F115A-9285-46A4-84CC-00BEB6171E1F}" type="pres">
      <dgm:prSet presAssocID="{8F30593F-C228-42D7-8F4B-DAFDCACF8144}" presName="conn2-1" presStyleLbl="parChTrans1D2" presStyleIdx="0" presStyleCnt="2"/>
      <dgm:spPr/>
    </dgm:pt>
    <dgm:pt modelId="{E5D3CC82-C543-41F1-870B-469EC74BF974}" type="pres">
      <dgm:prSet presAssocID="{8F30593F-C228-42D7-8F4B-DAFDCACF8144}" presName="connTx" presStyleLbl="parChTrans1D2" presStyleIdx="0" presStyleCnt="2"/>
      <dgm:spPr/>
    </dgm:pt>
    <dgm:pt modelId="{6A68DFF0-7177-4E8D-967C-B62BCAACFEF6}" type="pres">
      <dgm:prSet presAssocID="{1B3D5167-0099-4C60-8952-BC5760B09897}" presName="root2" presStyleCnt="0"/>
      <dgm:spPr/>
    </dgm:pt>
    <dgm:pt modelId="{2018047D-E548-44A5-AB71-BC6B5706007E}" type="pres">
      <dgm:prSet presAssocID="{1B3D5167-0099-4C60-8952-BC5760B09897}" presName="LevelTwoTextNode" presStyleLbl="node2" presStyleIdx="0" presStyleCnt="2">
        <dgm:presLayoutVars>
          <dgm:chPref val="3"/>
        </dgm:presLayoutVars>
      </dgm:prSet>
      <dgm:spPr/>
    </dgm:pt>
    <dgm:pt modelId="{ED4B3B5D-E202-4E4D-B9C6-78B09B4BA73B}" type="pres">
      <dgm:prSet presAssocID="{1B3D5167-0099-4C60-8952-BC5760B09897}" presName="level3hierChild" presStyleCnt="0"/>
      <dgm:spPr/>
    </dgm:pt>
    <dgm:pt modelId="{8745E1DE-7919-459F-A1E8-88E9FD847DCE}" type="pres">
      <dgm:prSet presAssocID="{6FAD9B6C-8EE4-4E46-9DC2-F47A6CFEB633}" presName="conn2-1" presStyleLbl="parChTrans1D3" presStyleIdx="0" presStyleCnt="3"/>
      <dgm:spPr/>
    </dgm:pt>
    <dgm:pt modelId="{479DF057-4C30-4261-9749-EF6CD2C538BD}" type="pres">
      <dgm:prSet presAssocID="{6FAD9B6C-8EE4-4E46-9DC2-F47A6CFEB633}" presName="connTx" presStyleLbl="parChTrans1D3" presStyleIdx="0" presStyleCnt="3"/>
      <dgm:spPr/>
    </dgm:pt>
    <dgm:pt modelId="{E28538CB-513D-413E-AE84-4F6A80B4E97F}" type="pres">
      <dgm:prSet presAssocID="{CBDCA8F3-3364-4B07-97BD-BF80C6FB33F1}" presName="root2" presStyleCnt="0"/>
      <dgm:spPr/>
    </dgm:pt>
    <dgm:pt modelId="{02F679E8-D1DF-4381-857B-DF44BDC95CEB}" type="pres">
      <dgm:prSet presAssocID="{CBDCA8F3-3364-4B07-97BD-BF80C6FB33F1}" presName="LevelTwoTextNode" presStyleLbl="node3" presStyleIdx="0" presStyleCnt="3">
        <dgm:presLayoutVars>
          <dgm:chPref val="3"/>
        </dgm:presLayoutVars>
      </dgm:prSet>
      <dgm:spPr/>
    </dgm:pt>
    <dgm:pt modelId="{88077B81-9456-4F54-9AC5-121E988FE7DC}" type="pres">
      <dgm:prSet presAssocID="{CBDCA8F3-3364-4B07-97BD-BF80C6FB33F1}" presName="level3hierChild" presStyleCnt="0"/>
      <dgm:spPr/>
    </dgm:pt>
    <dgm:pt modelId="{2ECFAF42-29B6-4230-919B-509F85B9C9D5}" type="pres">
      <dgm:prSet presAssocID="{FCDCE728-DF05-49B2-B22A-73AE49461657}" presName="conn2-1" presStyleLbl="parChTrans1D4" presStyleIdx="0" presStyleCnt="8"/>
      <dgm:spPr/>
    </dgm:pt>
    <dgm:pt modelId="{6743E471-2A76-4B54-9660-80EBAF26C30D}" type="pres">
      <dgm:prSet presAssocID="{FCDCE728-DF05-49B2-B22A-73AE49461657}" presName="connTx" presStyleLbl="parChTrans1D4" presStyleIdx="0" presStyleCnt="8"/>
      <dgm:spPr/>
    </dgm:pt>
    <dgm:pt modelId="{19EA32B7-84BA-414E-9E22-DAFA9C34CB62}" type="pres">
      <dgm:prSet presAssocID="{F74561AB-7637-492A-817A-110B37410F5C}" presName="root2" presStyleCnt="0"/>
      <dgm:spPr/>
    </dgm:pt>
    <dgm:pt modelId="{423FD452-7503-45DD-9692-A707F2CBD802}" type="pres">
      <dgm:prSet presAssocID="{F74561AB-7637-492A-817A-110B37410F5C}" presName="LevelTwoTextNode" presStyleLbl="node4" presStyleIdx="0" presStyleCnt="8">
        <dgm:presLayoutVars>
          <dgm:chPref val="3"/>
        </dgm:presLayoutVars>
      </dgm:prSet>
      <dgm:spPr/>
    </dgm:pt>
    <dgm:pt modelId="{74148CE6-05B6-4056-AEF3-962FDE10B790}" type="pres">
      <dgm:prSet presAssocID="{F74561AB-7637-492A-817A-110B37410F5C}" presName="level3hierChild" presStyleCnt="0"/>
      <dgm:spPr/>
    </dgm:pt>
    <dgm:pt modelId="{86476B16-0B15-45C0-9E09-209091913664}" type="pres">
      <dgm:prSet presAssocID="{66E1902A-5CE7-4B6F-872F-9F9C296CC036}" presName="conn2-1" presStyleLbl="parChTrans1D4" presStyleIdx="1" presStyleCnt="8"/>
      <dgm:spPr/>
    </dgm:pt>
    <dgm:pt modelId="{699CB4D0-2B35-4C0C-A16A-BB040403ACA8}" type="pres">
      <dgm:prSet presAssocID="{66E1902A-5CE7-4B6F-872F-9F9C296CC036}" presName="connTx" presStyleLbl="parChTrans1D4" presStyleIdx="1" presStyleCnt="8"/>
      <dgm:spPr/>
    </dgm:pt>
    <dgm:pt modelId="{F4A37C82-A466-4FFD-A196-530A5450A50B}" type="pres">
      <dgm:prSet presAssocID="{D8FEE412-9F2B-4051-9BAF-6F164536225A}" presName="root2" presStyleCnt="0"/>
      <dgm:spPr/>
    </dgm:pt>
    <dgm:pt modelId="{C14337F7-4E23-4C91-9FDF-2D5F25AF87A3}" type="pres">
      <dgm:prSet presAssocID="{D8FEE412-9F2B-4051-9BAF-6F164536225A}" presName="LevelTwoTextNode" presStyleLbl="node4" presStyleIdx="1" presStyleCnt="8">
        <dgm:presLayoutVars>
          <dgm:chPref val="3"/>
        </dgm:presLayoutVars>
      </dgm:prSet>
      <dgm:spPr/>
    </dgm:pt>
    <dgm:pt modelId="{06B4ECA0-00E7-45FA-9F92-5F95D1BE4F62}" type="pres">
      <dgm:prSet presAssocID="{D8FEE412-9F2B-4051-9BAF-6F164536225A}" presName="level3hierChild" presStyleCnt="0"/>
      <dgm:spPr/>
    </dgm:pt>
    <dgm:pt modelId="{62CD1852-EEA3-41D6-8B67-ED429E891899}" type="pres">
      <dgm:prSet presAssocID="{07B6FCB2-8F93-4490-BBEF-31C4E7D7C86C}" presName="conn2-1" presStyleLbl="parChTrans1D3" presStyleIdx="1" presStyleCnt="3"/>
      <dgm:spPr/>
    </dgm:pt>
    <dgm:pt modelId="{64669983-449B-4BCA-9EF1-CBC493F015A4}" type="pres">
      <dgm:prSet presAssocID="{07B6FCB2-8F93-4490-BBEF-31C4E7D7C86C}" presName="connTx" presStyleLbl="parChTrans1D3" presStyleIdx="1" presStyleCnt="3"/>
      <dgm:spPr/>
    </dgm:pt>
    <dgm:pt modelId="{8E2F3856-623A-400F-ADD6-DCD164137A04}" type="pres">
      <dgm:prSet presAssocID="{A8C27B8A-AC85-4F64-B26A-F870EABBC997}" presName="root2" presStyleCnt="0"/>
      <dgm:spPr/>
    </dgm:pt>
    <dgm:pt modelId="{D477C95B-2B06-42C6-92B3-E225519B63BA}" type="pres">
      <dgm:prSet presAssocID="{A8C27B8A-AC85-4F64-B26A-F870EABBC997}" presName="LevelTwoTextNode" presStyleLbl="node3" presStyleIdx="1" presStyleCnt="3">
        <dgm:presLayoutVars>
          <dgm:chPref val="3"/>
        </dgm:presLayoutVars>
      </dgm:prSet>
      <dgm:spPr/>
    </dgm:pt>
    <dgm:pt modelId="{475D6890-4CEB-4586-B902-38737C4C49C4}" type="pres">
      <dgm:prSet presAssocID="{A8C27B8A-AC85-4F64-B26A-F870EABBC997}" presName="level3hierChild" presStyleCnt="0"/>
      <dgm:spPr/>
    </dgm:pt>
    <dgm:pt modelId="{0032EA8A-471E-4BF7-85A7-E9409D7A0390}" type="pres">
      <dgm:prSet presAssocID="{0BBE2C1A-3C04-46B7-AD5C-A49117EBEB61}" presName="conn2-1" presStyleLbl="parChTrans1D4" presStyleIdx="2" presStyleCnt="8"/>
      <dgm:spPr/>
    </dgm:pt>
    <dgm:pt modelId="{D80C0965-23DF-44D8-86F2-5E00031C97E1}" type="pres">
      <dgm:prSet presAssocID="{0BBE2C1A-3C04-46B7-AD5C-A49117EBEB61}" presName="connTx" presStyleLbl="parChTrans1D4" presStyleIdx="2" presStyleCnt="8"/>
      <dgm:spPr/>
    </dgm:pt>
    <dgm:pt modelId="{1887637C-99E5-4861-AE5B-81432175D3BD}" type="pres">
      <dgm:prSet presAssocID="{DB31D475-0E9E-4110-AE15-4CF4CF2EA7DF}" presName="root2" presStyleCnt="0"/>
      <dgm:spPr/>
    </dgm:pt>
    <dgm:pt modelId="{F85EA29D-9013-43B1-AF8B-470DE1D20A4B}" type="pres">
      <dgm:prSet presAssocID="{DB31D475-0E9E-4110-AE15-4CF4CF2EA7DF}" presName="LevelTwoTextNode" presStyleLbl="node4" presStyleIdx="2" presStyleCnt="8">
        <dgm:presLayoutVars>
          <dgm:chPref val="3"/>
        </dgm:presLayoutVars>
      </dgm:prSet>
      <dgm:spPr/>
    </dgm:pt>
    <dgm:pt modelId="{5B11A49F-F38D-4601-A496-C157CF1E7CF0}" type="pres">
      <dgm:prSet presAssocID="{DB31D475-0E9E-4110-AE15-4CF4CF2EA7DF}" presName="level3hierChild" presStyleCnt="0"/>
      <dgm:spPr/>
    </dgm:pt>
    <dgm:pt modelId="{B734CD2A-DB24-4D7C-841E-DA6BFACF1640}" type="pres">
      <dgm:prSet presAssocID="{150688A5-C55F-4D17-B5A8-ED505155F91A}" presName="conn2-1" presStyleLbl="parChTrans1D4" presStyleIdx="3" presStyleCnt="8"/>
      <dgm:spPr/>
    </dgm:pt>
    <dgm:pt modelId="{775BEF8B-FBF6-4E40-A112-2E83BC2F4847}" type="pres">
      <dgm:prSet presAssocID="{150688A5-C55F-4D17-B5A8-ED505155F91A}" presName="connTx" presStyleLbl="parChTrans1D4" presStyleIdx="3" presStyleCnt="8"/>
      <dgm:spPr/>
    </dgm:pt>
    <dgm:pt modelId="{61937F36-9803-4ADE-8A56-117938501515}" type="pres">
      <dgm:prSet presAssocID="{C41BED16-1B3A-4B9A-8A72-AFC29A2349EE}" presName="root2" presStyleCnt="0"/>
      <dgm:spPr/>
    </dgm:pt>
    <dgm:pt modelId="{0B241D5D-839E-4D25-B3AB-B4B9F0F292AF}" type="pres">
      <dgm:prSet presAssocID="{C41BED16-1B3A-4B9A-8A72-AFC29A2349EE}" presName="LevelTwoTextNode" presStyleLbl="node4" presStyleIdx="3" presStyleCnt="8">
        <dgm:presLayoutVars>
          <dgm:chPref val="3"/>
        </dgm:presLayoutVars>
      </dgm:prSet>
      <dgm:spPr/>
    </dgm:pt>
    <dgm:pt modelId="{BABE1882-1B8C-49CD-8772-692CF2498CFF}" type="pres">
      <dgm:prSet presAssocID="{C41BED16-1B3A-4B9A-8A72-AFC29A2349EE}" presName="level3hierChild" presStyleCnt="0"/>
      <dgm:spPr/>
    </dgm:pt>
    <dgm:pt modelId="{E01D5C89-5F3B-45DE-BEE5-75767ADE2F55}" type="pres">
      <dgm:prSet presAssocID="{D338158D-93D3-4E52-8A70-C24207C5289F}" presName="conn2-1" presStyleLbl="parChTrans1D4" presStyleIdx="4" presStyleCnt="8"/>
      <dgm:spPr/>
    </dgm:pt>
    <dgm:pt modelId="{5E1B3272-EFF3-44CA-BE7F-D18880B5DD24}" type="pres">
      <dgm:prSet presAssocID="{D338158D-93D3-4E52-8A70-C24207C5289F}" presName="connTx" presStyleLbl="parChTrans1D4" presStyleIdx="4" presStyleCnt="8"/>
      <dgm:spPr/>
    </dgm:pt>
    <dgm:pt modelId="{C7552651-4DE1-4CA7-89FD-B56713FA228C}" type="pres">
      <dgm:prSet presAssocID="{9EC84ABB-2490-4BDD-8D91-FD4D0EF55D00}" presName="root2" presStyleCnt="0"/>
      <dgm:spPr/>
    </dgm:pt>
    <dgm:pt modelId="{0140AA48-AB4C-4A0C-8AD8-C051427D8BA5}" type="pres">
      <dgm:prSet presAssocID="{9EC84ABB-2490-4BDD-8D91-FD4D0EF55D00}" presName="LevelTwoTextNode" presStyleLbl="node4" presStyleIdx="4" presStyleCnt="8">
        <dgm:presLayoutVars>
          <dgm:chPref val="3"/>
        </dgm:presLayoutVars>
      </dgm:prSet>
      <dgm:spPr/>
    </dgm:pt>
    <dgm:pt modelId="{91F84330-B71B-4215-BF9B-072C07BBB51B}" type="pres">
      <dgm:prSet presAssocID="{9EC84ABB-2490-4BDD-8D91-FD4D0EF55D00}" presName="level3hierChild" presStyleCnt="0"/>
      <dgm:spPr/>
    </dgm:pt>
    <dgm:pt modelId="{B2B89EF9-2970-4945-BB07-F5DE140AF641}" type="pres">
      <dgm:prSet presAssocID="{1FEBA096-5256-4A69-95F8-4D5CC4C0B1D3}" presName="conn2-1" presStyleLbl="parChTrans1D4" presStyleIdx="5" presStyleCnt="8"/>
      <dgm:spPr/>
    </dgm:pt>
    <dgm:pt modelId="{D7B80B5F-ABBF-4FE2-8C08-4C0A23424859}" type="pres">
      <dgm:prSet presAssocID="{1FEBA096-5256-4A69-95F8-4D5CC4C0B1D3}" presName="connTx" presStyleLbl="parChTrans1D4" presStyleIdx="5" presStyleCnt="8"/>
      <dgm:spPr/>
    </dgm:pt>
    <dgm:pt modelId="{80DD907F-1BE7-496E-B068-636F537C492F}" type="pres">
      <dgm:prSet presAssocID="{5A8776E8-BC86-4052-BDA8-79F195BC8753}" presName="root2" presStyleCnt="0"/>
      <dgm:spPr/>
    </dgm:pt>
    <dgm:pt modelId="{BC55E343-18E2-4752-AF70-3F79886F5C0A}" type="pres">
      <dgm:prSet presAssocID="{5A8776E8-BC86-4052-BDA8-79F195BC8753}" presName="LevelTwoTextNode" presStyleLbl="node4" presStyleIdx="5" presStyleCnt="8">
        <dgm:presLayoutVars>
          <dgm:chPref val="3"/>
        </dgm:presLayoutVars>
      </dgm:prSet>
      <dgm:spPr/>
    </dgm:pt>
    <dgm:pt modelId="{0244F395-772A-4E0C-84C9-C3F7E65DA7D4}" type="pres">
      <dgm:prSet presAssocID="{5A8776E8-BC86-4052-BDA8-79F195BC8753}" presName="level3hierChild" presStyleCnt="0"/>
      <dgm:spPr/>
    </dgm:pt>
    <dgm:pt modelId="{DF7584FD-5AA4-4E5D-B43C-EF94ACE6B8A0}" type="pres">
      <dgm:prSet presAssocID="{3C8AF386-C439-44A6-8E6C-A96DB2B94B69}" presName="conn2-1" presStyleLbl="parChTrans1D2" presStyleIdx="1" presStyleCnt="2"/>
      <dgm:spPr/>
    </dgm:pt>
    <dgm:pt modelId="{AE91AF5F-4FAB-425D-8361-89294FAD25D6}" type="pres">
      <dgm:prSet presAssocID="{3C8AF386-C439-44A6-8E6C-A96DB2B94B69}" presName="connTx" presStyleLbl="parChTrans1D2" presStyleIdx="1" presStyleCnt="2"/>
      <dgm:spPr/>
    </dgm:pt>
    <dgm:pt modelId="{BECE5289-E9AB-4412-9621-E3B532E7649B}" type="pres">
      <dgm:prSet presAssocID="{7E2A2833-60CC-4793-9220-FE57234CDE12}" presName="root2" presStyleCnt="0"/>
      <dgm:spPr/>
    </dgm:pt>
    <dgm:pt modelId="{22F97C78-C557-48D1-B0ED-CE4044DA50F7}" type="pres">
      <dgm:prSet presAssocID="{7E2A2833-60CC-4793-9220-FE57234CDE12}" presName="LevelTwoTextNode" presStyleLbl="node2" presStyleIdx="1" presStyleCnt="2">
        <dgm:presLayoutVars>
          <dgm:chPref val="3"/>
        </dgm:presLayoutVars>
      </dgm:prSet>
      <dgm:spPr/>
    </dgm:pt>
    <dgm:pt modelId="{47D0552D-6345-46BA-848F-85235C9F4A91}" type="pres">
      <dgm:prSet presAssocID="{7E2A2833-60CC-4793-9220-FE57234CDE12}" presName="level3hierChild" presStyleCnt="0"/>
      <dgm:spPr/>
    </dgm:pt>
    <dgm:pt modelId="{27ED81B7-0DE8-4AA4-9EA8-F0C133E8E4F3}" type="pres">
      <dgm:prSet presAssocID="{098B8FC8-5522-4869-B037-A99A4505DA4B}" presName="conn2-1" presStyleLbl="parChTrans1D3" presStyleIdx="2" presStyleCnt="3"/>
      <dgm:spPr/>
    </dgm:pt>
    <dgm:pt modelId="{D0F5CED2-3DD9-42BF-8965-6B3D5587D8F4}" type="pres">
      <dgm:prSet presAssocID="{098B8FC8-5522-4869-B037-A99A4505DA4B}" presName="connTx" presStyleLbl="parChTrans1D3" presStyleIdx="2" presStyleCnt="3"/>
      <dgm:spPr/>
    </dgm:pt>
    <dgm:pt modelId="{838B235E-2010-4C45-8D68-00B07EBF11AB}" type="pres">
      <dgm:prSet presAssocID="{E5E5B873-03B4-46C8-911C-5EA9AD6F8CCF}" presName="root2" presStyleCnt="0"/>
      <dgm:spPr/>
    </dgm:pt>
    <dgm:pt modelId="{67062036-4C87-4DE9-A69D-7E51F64C5CEA}" type="pres">
      <dgm:prSet presAssocID="{E5E5B873-03B4-46C8-911C-5EA9AD6F8CCF}" presName="LevelTwoTextNode" presStyleLbl="node3" presStyleIdx="2" presStyleCnt="3">
        <dgm:presLayoutVars>
          <dgm:chPref val="3"/>
        </dgm:presLayoutVars>
      </dgm:prSet>
      <dgm:spPr/>
    </dgm:pt>
    <dgm:pt modelId="{350FB57C-B0D2-4EA2-AF18-E98020091992}" type="pres">
      <dgm:prSet presAssocID="{E5E5B873-03B4-46C8-911C-5EA9AD6F8CCF}" presName="level3hierChild" presStyleCnt="0"/>
      <dgm:spPr/>
    </dgm:pt>
    <dgm:pt modelId="{7DD27C22-2EF8-4FE9-B089-C6470735279B}" type="pres">
      <dgm:prSet presAssocID="{71CF0DF1-8675-4FEA-ABD7-16E3012A9AFF}" presName="conn2-1" presStyleLbl="parChTrans1D4" presStyleIdx="6" presStyleCnt="8"/>
      <dgm:spPr/>
    </dgm:pt>
    <dgm:pt modelId="{CBDF1FAC-ABC3-4354-9A8E-6A31B54F76FC}" type="pres">
      <dgm:prSet presAssocID="{71CF0DF1-8675-4FEA-ABD7-16E3012A9AFF}" presName="connTx" presStyleLbl="parChTrans1D4" presStyleIdx="6" presStyleCnt="8"/>
      <dgm:spPr/>
    </dgm:pt>
    <dgm:pt modelId="{33F94D15-1774-4AF0-AB66-AC4F67330E39}" type="pres">
      <dgm:prSet presAssocID="{61AA7F5B-85D1-4788-8658-3BB85D77D63F}" presName="root2" presStyleCnt="0"/>
      <dgm:spPr/>
    </dgm:pt>
    <dgm:pt modelId="{C1839E64-6601-4F1F-A629-0FC5D4D68831}" type="pres">
      <dgm:prSet presAssocID="{61AA7F5B-85D1-4788-8658-3BB85D77D63F}" presName="LevelTwoTextNode" presStyleLbl="node4" presStyleIdx="6" presStyleCnt="8">
        <dgm:presLayoutVars>
          <dgm:chPref val="3"/>
        </dgm:presLayoutVars>
      </dgm:prSet>
      <dgm:spPr/>
    </dgm:pt>
    <dgm:pt modelId="{FE39F9C0-26B6-48BB-9DF0-83572CA75C47}" type="pres">
      <dgm:prSet presAssocID="{61AA7F5B-85D1-4788-8658-3BB85D77D63F}" presName="level3hierChild" presStyleCnt="0"/>
      <dgm:spPr/>
    </dgm:pt>
    <dgm:pt modelId="{43C4AA61-94E3-4775-AB8B-A5F7C4AC8A36}" type="pres">
      <dgm:prSet presAssocID="{4AE3D01A-0817-4B5D-87F1-BEF36BBEC0AD}" presName="conn2-1" presStyleLbl="parChTrans1D4" presStyleIdx="7" presStyleCnt="8"/>
      <dgm:spPr/>
    </dgm:pt>
    <dgm:pt modelId="{11F98324-02F6-44CA-885C-73EAB1E3BCAB}" type="pres">
      <dgm:prSet presAssocID="{4AE3D01A-0817-4B5D-87F1-BEF36BBEC0AD}" presName="connTx" presStyleLbl="parChTrans1D4" presStyleIdx="7" presStyleCnt="8"/>
      <dgm:spPr/>
    </dgm:pt>
    <dgm:pt modelId="{125B1BAA-BABB-405D-A2E7-91C56C5449BE}" type="pres">
      <dgm:prSet presAssocID="{B76374AB-5325-4DE7-B3B2-EC8C686F3CAE}" presName="root2" presStyleCnt="0"/>
      <dgm:spPr/>
    </dgm:pt>
    <dgm:pt modelId="{CC46D5D2-D275-49BF-9886-3C3F1E2BCD91}" type="pres">
      <dgm:prSet presAssocID="{B76374AB-5325-4DE7-B3B2-EC8C686F3CAE}" presName="LevelTwoTextNode" presStyleLbl="node4" presStyleIdx="7" presStyleCnt="8">
        <dgm:presLayoutVars>
          <dgm:chPref val="3"/>
        </dgm:presLayoutVars>
      </dgm:prSet>
      <dgm:spPr/>
    </dgm:pt>
    <dgm:pt modelId="{428A5750-6656-4D29-BDED-DEE5359D112A}" type="pres">
      <dgm:prSet presAssocID="{B76374AB-5325-4DE7-B3B2-EC8C686F3CAE}" presName="level3hierChild" presStyleCnt="0"/>
      <dgm:spPr/>
    </dgm:pt>
  </dgm:ptLst>
  <dgm:cxnLst>
    <dgm:cxn modelId="{4C313300-4063-4F26-B047-271C5AD59995}" type="presOf" srcId="{3DDBAEAF-6171-448F-B558-228CF0DD3B8B}" destId="{8639B200-9539-4698-A18D-F328A970697C}" srcOrd="0" destOrd="0" presId="urn:microsoft.com/office/officeart/2005/8/layout/hierarchy2"/>
    <dgm:cxn modelId="{BBA91605-4888-47BB-B59A-72037C309CEA}" type="presOf" srcId="{150688A5-C55F-4D17-B5A8-ED505155F91A}" destId="{775BEF8B-FBF6-4E40-A112-2E83BC2F4847}" srcOrd="1" destOrd="0" presId="urn:microsoft.com/office/officeart/2005/8/layout/hierarchy2"/>
    <dgm:cxn modelId="{4FEE6408-C560-40BA-B5DE-FC2176BE980D}" type="presOf" srcId="{098B8FC8-5522-4869-B037-A99A4505DA4B}" destId="{D0F5CED2-3DD9-42BF-8965-6B3D5587D8F4}" srcOrd="1" destOrd="0" presId="urn:microsoft.com/office/officeart/2005/8/layout/hierarchy2"/>
    <dgm:cxn modelId="{D45C7B0A-2E01-4E35-8EA3-8B3C52FFDF3F}" srcId="{CBDCA8F3-3364-4B07-97BD-BF80C6FB33F1}" destId="{F74561AB-7637-492A-817A-110B37410F5C}" srcOrd="0" destOrd="0" parTransId="{FCDCE728-DF05-49B2-B22A-73AE49461657}" sibTransId="{0ED18392-5B84-4163-AAA3-3B0FB13A1B1F}"/>
    <dgm:cxn modelId="{F2735A1A-C8AA-4EC1-A4E3-FDC2373C85E4}" srcId="{1B3D5167-0099-4C60-8952-BC5760B09897}" destId="{A8C27B8A-AC85-4F64-B26A-F870EABBC997}" srcOrd="1" destOrd="0" parTransId="{07B6FCB2-8F93-4490-BBEF-31C4E7D7C86C}" sibTransId="{CE40D74E-D470-4B27-BA5D-AC86DA3486A3}"/>
    <dgm:cxn modelId="{03263B21-04FC-4401-AB12-EAD5C38DEBFF}" type="presOf" srcId="{4AE3D01A-0817-4B5D-87F1-BEF36BBEC0AD}" destId="{43C4AA61-94E3-4775-AB8B-A5F7C4AC8A36}" srcOrd="0" destOrd="0" presId="urn:microsoft.com/office/officeart/2005/8/layout/hierarchy2"/>
    <dgm:cxn modelId="{A8BAE12F-225B-4D09-83C0-E22E22D6CE84}" type="presOf" srcId="{1FEBA096-5256-4A69-95F8-4D5CC4C0B1D3}" destId="{D7B80B5F-ABBF-4FE2-8C08-4C0A23424859}" srcOrd="1" destOrd="0" presId="urn:microsoft.com/office/officeart/2005/8/layout/hierarchy2"/>
    <dgm:cxn modelId="{D9AFB232-0E64-408D-91CB-08CAD84DE163}" type="presOf" srcId="{A8C27B8A-AC85-4F64-B26A-F870EABBC997}" destId="{D477C95B-2B06-42C6-92B3-E225519B63BA}" srcOrd="0" destOrd="0" presId="urn:microsoft.com/office/officeart/2005/8/layout/hierarchy2"/>
    <dgm:cxn modelId="{45631835-7B00-4852-824E-82247208D7EC}" type="presOf" srcId="{4AE3D01A-0817-4B5D-87F1-BEF36BBEC0AD}" destId="{11F98324-02F6-44CA-885C-73EAB1E3BCAB}" srcOrd="1" destOrd="0" presId="urn:microsoft.com/office/officeart/2005/8/layout/hierarchy2"/>
    <dgm:cxn modelId="{B7F3EB38-C4F5-41BD-AFD5-008CC417B175}" srcId="{1B3D5167-0099-4C60-8952-BC5760B09897}" destId="{CBDCA8F3-3364-4B07-97BD-BF80C6FB33F1}" srcOrd="0" destOrd="0" parTransId="{6FAD9B6C-8EE4-4E46-9DC2-F47A6CFEB633}" sibTransId="{DEE3FCDE-EE67-4897-9068-62DF45F944D7}"/>
    <dgm:cxn modelId="{3978343D-619C-45A7-A419-364770B3EC5F}" type="presOf" srcId="{8F30593F-C228-42D7-8F4B-DAFDCACF8144}" destId="{E5D3CC82-C543-41F1-870B-469EC74BF974}" srcOrd="1" destOrd="0" presId="urn:microsoft.com/office/officeart/2005/8/layout/hierarchy2"/>
    <dgm:cxn modelId="{44C8DA40-58A2-4237-8CC0-CC96F8B75FCC}" type="presOf" srcId="{098B8FC8-5522-4869-B037-A99A4505DA4B}" destId="{27ED81B7-0DE8-4AA4-9EA8-F0C133E8E4F3}" srcOrd="0" destOrd="0" presId="urn:microsoft.com/office/officeart/2005/8/layout/hierarchy2"/>
    <dgm:cxn modelId="{BB30A45B-FB8D-4573-ABB7-D6D9D9D38F71}" srcId="{A8C27B8A-AC85-4F64-B26A-F870EABBC997}" destId="{5A8776E8-BC86-4052-BDA8-79F195BC8753}" srcOrd="3" destOrd="0" parTransId="{1FEBA096-5256-4A69-95F8-4D5CC4C0B1D3}" sibTransId="{26422857-B5A6-440E-9810-459DD4D45FAA}"/>
    <dgm:cxn modelId="{93A78F5D-62A2-4783-B71E-9C4C7760143D}" type="presOf" srcId="{D338158D-93D3-4E52-8A70-C24207C5289F}" destId="{E01D5C89-5F3B-45DE-BEE5-75767ADE2F55}" srcOrd="0" destOrd="0" presId="urn:microsoft.com/office/officeart/2005/8/layout/hierarchy2"/>
    <dgm:cxn modelId="{4C458241-607D-4538-BBD6-28DF15924C7C}" type="presOf" srcId="{D8FEE412-9F2B-4051-9BAF-6F164536225A}" destId="{C14337F7-4E23-4C91-9FDF-2D5F25AF87A3}" srcOrd="0" destOrd="0" presId="urn:microsoft.com/office/officeart/2005/8/layout/hierarchy2"/>
    <dgm:cxn modelId="{4219A041-BD0D-42CC-8704-219302A3490F}" srcId="{A8C27B8A-AC85-4F64-B26A-F870EABBC997}" destId="{DB31D475-0E9E-4110-AE15-4CF4CF2EA7DF}" srcOrd="0" destOrd="0" parTransId="{0BBE2C1A-3C04-46B7-AD5C-A49117EBEB61}" sibTransId="{E08B30CB-592C-4049-A17A-A01EAE2E371F}"/>
    <dgm:cxn modelId="{EC62FC43-72A2-43B2-AE92-E423D2A2AEEF}" srcId="{A8C27B8A-AC85-4F64-B26A-F870EABBC997}" destId="{9EC84ABB-2490-4BDD-8D91-FD4D0EF55D00}" srcOrd="2" destOrd="0" parTransId="{D338158D-93D3-4E52-8A70-C24207C5289F}" sibTransId="{A1C4BAAF-F13A-4F1E-94DD-E0F025565B6F}"/>
    <dgm:cxn modelId="{EAC2E84B-8D9F-45EB-9895-D6DFD4EB83CB}" type="presOf" srcId="{71CF0DF1-8675-4FEA-ABD7-16E3012A9AFF}" destId="{7DD27C22-2EF8-4FE9-B089-C6470735279B}" srcOrd="0" destOrd="0" presId="urn:microsoft.com/office/officeart/2005/8/layout/hierarchy2"/>
    <dgm:cxn modelId="{C4FA3C6C-365C-418E-A226-02C60104F62B}" type="presOf" srcId="{9EC84ABB-2490-4BDD-8D91-FD4D0EF55D00}" destId="{0140AA48-AB4C-4A0C-8AD8-C051427D8BA5}" srcOrd="0" destOrd="0" presId="urn:microsoft.com/office/officeart/2005/8/layout/hierarchy2"/>
    <dgm:cxn modelId="{8E871F4F-78DF-4262-95D6-CABE630CD745}" type="presOf" srcId="{8F30593F-C228-42D7-8F4B-DAFDCACF8144}" destId="{550F115A-9285-46A4-84CC-00BEB6171E1F}" srcOrd="0" destOrd="0" presId="urn:microsoft.com/office/officeart/2005/8/layout/hierarchy2"/>
    <dgm:cxn modelId="{85407F50-E75D-4A16-916C-31CDFDFA35B2}" type="presOf" srcId="{5FEE518B-5244-4466-BE69-E85B60C42E12}" destId="{FB3F0801-4957-4781-BC7D-9EF933B9038E}" srcOrd="0" destOrd="0" presId="urn:microsoft.com/office/officeart/2005/8/layout/hierarchy2"/>
    <dgm:cxn modelId="{C196CF71-884C-4374-B9CC-420D26607425}" type="presOf" srcId="{0BBE2C1A-3C04-46B7-AD5C-A49117EBEB61}" destId="{D80C0965-23DF-44D8-86F2-5E00031C97E1}" srcOrd="1" destOrd="0" presId="urn:microsoft.com/office/officeart/2005/8/layout/hierarchy2"/>
    <dgm:cxn modelId="{2ECF2B52-2398-41D3-8D8A-079D4D9DD391}" srcId="{5FEE518B-5244-4466-BE69-E85B60C42E12}" destId="{7E2A2833-60CC-4793-9220-FE57234CDE12}" srcOrd="1" destOrd="0" parTransId="{3C8AF386-C439-44A6-8E6C-A96DB2B94B69}" sibTransId="{CC036484-7914-4258-A973-9A89FAA1E5F2}"/>
    <dgm:cxn modelId="{615CA176-B884-48A8-9147-800D976DB21B}" type="presOf" srcId="{1B3D5167-0099-4C60-8952-BC5760B09897}" destId="{2018047D-E548-44A5-AB71-BC6B5706007E}" srcOrd="0" destOrd="0" presId="urn:microsoft.com/office/officeart/2005/8/layout/hierarchy2"/>
    <dgm:cxn modelId="{884E737E-F2D2-4492-A0A0-C0C153FE7509}" type="presOf" srcId="{61AA7F5B-85D1-4788-8658-3BB85D77D63F}" destId="{C1839E64-6601-4F1F-A629-0FC5D4D68831}" srcOrd="0" destOrd="0" presId="urn:microsoft.com/office/officeart/2005/8/layout/hierarchy2"/>
    <dgm:cxn modelId="{256BE67E-FF7B-4610-95DE-AE5D8DA85E2A}" type="presOf" srcId="{C41BED16-1B3A-4B9A-8A72-AFC29A2349EE}" destId="{0B241D5D-839E-4D25-B3AB-B4B9F0F292AF}" srcOrd="0" destOrd="0" presId="urn:microsoft.com/office/officeart/2005/8/layout/hierarchy2"/>
    <dgm:cxn modelId="{D4CF3E80-2E7A-402F-9D05-424EC7F95B11}" type="presOf" srcId="{B76374AB-5325-4DE7-B3B2-EC8C686F3CAE}" destId="{CC46D5D2-D275-49BF-9886-3C3F1E2BCD91}" srcOrd="0" destOrd="0" presId="urn:microsoft.com/office/officeart/2005/8/layout/hierarchy2"/>
    <dgm:cxn modelId="{75333681-D576-4C3B-8551-F953B77CE233}" srcId="{5FEE518B-5244-4466-BE69-E85B60C42E12}" destId="{1B3D5167-0099-4C60-8952-BC5760B09897}" srcOrd="0" destOrd="0" parTransId="{8F30593F-C228-42D7-8F4B-DAFDCACF8144}" sibTransId="{238CFBBA-C887-4C17-8592-F51A53079BF7}"/>
    <dgm:cxn modelId="{900AB482-0477-4473-AF64-41054169C66B}" type="presOf" srcId="{6FAD9B6C-8EE4-4E46-9DC2-F47A6CFEB633}" destId="{8745E1DE-7919-459F-A1E8-88E9FD847DCE}" srcOrd="0" destOrd="0" presId="urn:microsoft.com/office/officeart/2005/8/layout/hierarchy2"/>
    <dgm:cxn modelId="{CCFAC883-8A43-4B47-BF94-F5C6B9A97D8E}" type="presOf" srcId="{F74561AB-7637-492A-817A-110B37410F5C}" destId="{423FD452-7503-45DD-9692-A707F2CBD802}" srcOrd="0" destOrd="0" presId="urn:microsoft.com/office/officeart/2005/8/layout/hierarchy2"/>
    <dgm:cxn modelId="{2A4C6B84-B27F-4C88-AB61-6EF8CC26D047}" type="presOf" srcId="{66E1902A-5CE7-4B6F-872F-9F9C296CC036}" destId="{699CB4D0-2B35-4C0C-A16A-BB040403ACA8}" srcOrd="1" destOrd="0" presId="urn:microsoft.com/office/officeart/2005/8/layout/hierarchy2"/>
    <dgm:cxn modelId="{67BC598A-4F80-40EC-860E-306E00F1392A}" type="presOf" srcId="{FCDCE728-DF05-49B2-B22A-73AE49461657}" destId="{2ECFAF42-29B6-4230-919B-509F85B9C9D5}" srcOrd="0" destOrd="0" presId="urn:microsoft.com/office/officeart/2005/8/layout/hierarchy2"/>
    <dgm:cxn modelId="{06DE5795-2D9F-4850-994C-49968D9946D7}" type="presOf" srcId="{E5E5B873-03B4-46C8-911C-5EA9AD6F8CCF}" destId="{67062036-4C87-4DE9-A69D-7E51F64C5CEA}" srcOrd="0" destOrd="0" presId="urn:microsoft.com/office/officeart/2005/8/layout/hierarchy2"/>
    <dgm:cxn modelId="{6AC4C4A0-94C0-474E-9BB1-DA74A8360833}" type="presOf" srcId="{FCDCE728-DF05-49B2-B22A-73AE49461657}" destId="{6743E471-2A76-4B54-9660-80EBAF26C30D}" srcOrd="1" destOrd="0" presId="urn:microsoft.com/office/officeart/2005/8/layout/hierarchy2"/>
    <dgm:cxn modelId="{E20881A4-3386-47FF-9469-91352BCCE2F6}" type="presOf" srcId="{1FEBA096-5256-4A69-95F8-4D5CC4C0B1D3}" destId="{B2B89EF9-2970-4945-BB07-F5DE140AF641}" srcOrd="0" destOrd="0" presId="urn:microsoft.com/office/officeart/2005/8/layout/hierarchy2"/>
    <dgm:cxn modelId="{2CA200AA-8504-4882-96C6-E52F9B5793ED}" srcId="{E5E5B873-03B4-46C8-911C-5EA9AD6F8CCF}" destId="{61AA7F5B-85D1-4788-8658-3BB85D77D63F}" srcOrd="0" destOrd="0" parTransId="{71CF0DF1-8675-4FEA-ABD7-16E3012A9AFF}" sibTransId="{97BDE60E-C036-4B2F-97FF-F2E611FF4842}"/>
    <dgm:cxn modelId="{306007AA-D0CB-484F-8FCF-A9EBC86D58EC}" type="presOf" srcId="{07B6FCB2-8F93-4490-BBEF-31C4E7D7C86C}" destId="{64669983-449B-4BCA-9EF1-CBC493F015A4}" srcOrd="1" destOrd="0" presId="urn:microsoft.com/office/officeart/2005/8/layout/hierarchy2"/>
    <dgm:cxn modelId="{3F1386AB-9C68-43E6-98EA-CEBFAD859F42}" type="presOf" srcId="{DB31D475-0E9E-4110-AE15-4CF4CF2EA7DF}" destId="{F85EA29D-9013-43B1-AF8B-470DE1D20A4B}" srcOrd="0" destOrd="0" presId="urn:microsoft.com/office/officeart/2005/8/layout/hierarchy2"/>
    <dgm:cxn modelId="{A5093FAC-BF88-43DA-8853-D589F3A45F6E}" type="presOf" srcId="{3C8AF386-C439-44A6-8E6C-A96DB2B94B69}" destId="{DF7584FD-5AA4-4E5D-B43C-EF94ACE6B8A0}" srcOrd="0" destOrd="0" presId="urn:microsoft.com/office/officeart/2005/8/layout/hierarchy2"/>
    <dgm:cxn modelId="{B80482AD-8439-44CB-9203-C91DAE01276A}" srcId="{A8C27B8A-AC85-4F64-B26A-F870EABBC997}" destId="{C41BED16-1B3A-4B9A-8A72-AFC29A2349EE}" srcOrd="1" destOrd="0" parTransId="{150688A5-C55F-4D17-B5A8-ED505155F91A}" sibTransId="{FD71A52A-1E7E-4333-ACD6-9DCB55C409F5}"/>
    <dgm:cxn modelId="{FA5D21B5-0CB5-4D85-AEB8-95A29DA79605}" type="presOf" srcId="{5A8776E8-BC86-4052-BDA8-79F195BC8753}" destId="{BC55E343-18E2-4752-AF70-3F79886F5C0A}" srcOrd="0" destOrd="0" presId="urn:microsoft.com/office/officeart/2005/8/layout/hierarchy2"/>
    <dgm:cxn modelId="{C5B9EBC5-FF7B-4C5B-9926-8BF711DF54E9}" srcId="{7E2A2833-60CC-4793-9220-FE57234CDE12}" destId="{E5E5B873-03B4-46C8-911C-5EA9AD6F8CCF}" srcOrd="0" destOrd="0" parTransId="{098B8FC8-5522-4869-B037-A99A4505DA4B}" sibTransId="{065AB6BB-7FE5-4E5C-AD03-7EFFE314F53F}"/>
    <dgm:cxn modelId="{86AE50C7-5524-4121-9D4B-E18D052F3B95}" type="presOf" srcId="{66E1902A-5CE7-4B6F-872F-9F9C296CC036}" destId="{86476B16-0B15-45C0-9E09-209091913664}" srcOrd="0" destOrd="0" presId="urn:microsoft.com/office/officeart/2005/8/layout/hierarchy2"/>
    <dgm:cxn modelId="{FAB35BC9-F101-43F4-A6F8-B30E909CCBEE}" type="presOf" srcId="{150688A5-C55F-4D17-B5A8-ED505155F91A}" destId="{B734CD2A-DB24-4D7C-841E-DA6BFACF1640}" srcOrd="0" destOrd="0" presId="urn:microsoft.com/office/officeart/2005/8/layout/hierarchy2"/>
    <dgm:cxn modelId="{7937F3CA-2A56-42A6-B650-E8B9D5A12EA3}" type="presOf" srcId="{6FAD9B6C-8EE4-4E46-9DC2-F47A6CFEB633}" destId="{479DF057-4C30-4261-9749-EF6CD2C538BD}" srcOrd="1" destOrd="0" presId="urn:microsoft.com/office/officeart/2005/8/layout/hierarchy2"/>
    <dgm:cxn modelId="{DEFF8CD5-7D3B-410C-8E2D-D795D03783CF}" type="presOf" srcId="{3C8AF386-C439-44A6-8E6C-A96DB2B94B69}" destId="{AE91AF5F-4FAB-425D-8361-89294FAD25D6}" srcOrd="1" destOrd="0" presId="urn:microsoft.com/office/officeart/2005/8/layout/hierarchy2"/>
    <dgm:cxn modelId="{2BC8DDD5-4B63-4333-826B-98E5CC4D563D}" type="presOf" srcId="{CBDCA8F3-3364-4B07-97BD-BF80C6FB33F1}" destId="{02F679E8-D1DF-4381-857B-DF44BDC95CEB}" srcOrd="0" destOrd="0" presId="urn:microsoft.com/office/officeart/2005/8/layout/hierarchy2"/>
    <dgm:cxn modelId="{D272ECD7-04A3-4B45-995E-2A8CE82216EE}" srcId="{CBDCA8F3-3364-4B07-97BD-BF80C6FB33F1}" destId="{D8FEE412-9F2B-4051-9BAF-6F164536225A}" srcOrd="1" destOrd="0" parTransId="{66E1902A-5CE7-4B6F-872F-9F9C296CC036}" sibTransId="{66F830A8-260C-4E6E-B244-8491A8B13BCE}"/>
    <dgm:cxn modelId="{9ED951DD-6ED9-4755-88F1-B87F7C9F7F04}" type="presOf" srcId="{0BBE2C1A-3C04-46B7-AD5C-A49117EBEB61}" destId="{0032EA8A-471E-4BF7-85A7-E9409D7A0390}" srcOrd="0" destOrd="0" presId="urn:microsoft.com/office/officeart/2005/8/layout/hierarchy2"/>
    <dgm:cxn modelId="{09F778E1-0454-4292-907E-0991C34283E2}" type="presOf" srcId="{D338158D-93D3-4E52-8A70-C24207C5289F}" destId="{5E1B3272-EFF3-44CA-BE7F-D18880B5DD24}" srcOrd="1" destOrd="0" presId="urn:microsoft.com/office/officeart/2005/8/layout/hierarchy2"/>
    <dgm:cxn modelId="{EBE906E3-E1CE-49A8-8B3F-2A3DF8E5C21B}" type="presOf" srcId="{07B6FCB2-8F93-4490-BBEF-31C4E7D7C86C}" destId="{62CD1852-EEA3-41D6-8B67-ED429E891899}" srcOrd="0" destOrd="0" presId="urn:microsoft.com/office/officeart/2005/8/layout/hierarchy2"/>
    <dgm:cxn modelId="{F5DE7EEA-7405-48B3-BCA7-8467687D657B}" srcId="{3DDBAEAF-6171-448F-B558-228CF0DD3B8B}" destId="{5FEE518B-5244-4466-BE69-E85B60C42E12}" srcOrd="0" destOrd="0" parTransId="{16E0AB92-FFAC-4AE8-A7F1-859EDF64C98B}" sibTransId="{DDF9AB52-9848-41CF-9420-B0BD8C59AAAB}"/>
    <dgm:cxn modelId="{B254CEF1-ABE2-4257-95BF-60AA752498C6}" srcId="{E5E5B873-03B4-46C8-911C-5EA9AD6F8CCF}" destId="{B76374AB-5325-4DE7-B3B2-EC8C686F3CAE}" srcOrd="1" destOrd="0" parTransId="{4AE3D01A-0817-4B5D-87F1-BEF36BBEC0AD}" sibTransId="{E0DE65A8-3F45-4090-8EEC-269270EBF4EC}"/>
    <dgm:cxn modelId="{BFFB2FF2-6D67-4BC0-AB69-5378C8BAE44B}" type="presOf" srcId="{71CF0DF1-8675-4FEA-ABD7-16E3012A9AFF}" destId="{CBDF1FAC-ABC3-4354-9A8E-6A31B54F76FC}" srcOrd="1" destOrd="0" presId="urn:microsoft.com/office/officeart/2005/8/layout/hierarchy2"/>
    <dgm:cxn modelId="{C20B14FE-91F0-44AD-9FAE-42216778A49E}" type="presOf" srcId="{7E2A2833-60CC-4793-9220-FE57234CDE12}" destId="{22F97C78-C557-48D1-B0ED-CE4044DA50F7}" srcOrd="0" destOrd="0" presId="urn:microsoft.com/office/officeart/2005/8/layout/hierarchy2"/>
    <dgm:cxn modelId="{037F6AC5-D900-45F5-A75E-82EF63A2D376}" type="presParOf" srcId="{8639B200-9539-4698-A18D-F328A970697C}" destId="{E9268F8D-D156-433B-85F0-B447C0D477B3}" srcOrd="0" destOrd="0" presId="urn:microsoft.com/office/officeart/2005/8/layout/hierarchy2"/>
    <dgm:cxn modelId="{AC95D498-C23F-4DF0-A748-18427D00534C}" type="presParOf" srcId="{E9268F8D-D156-433B-85F0-B447C0D477B3}" destId="{FB3F0801-4957-4781-BC7D-9EF933B9038E}" srcOrd="0" destOrd="0" presId="urn:microsoft.com/office/officeart/2005/8/layout/hierarchy2"/>
    <dgm:cxn modelId="{BDF7DE11-6653-4D09-9902-E1E4B3CC3158}" type="presParOf" srcId="{E9268F8D-D156-433B-85F0-B447C0D477B3}" destId="{3417D2AB-224E-43B8-83A7-FBAC048C39A4}" srcOrd="1" destOrd="0" presId="urn:microsoft.com/office/officeart/2005/8/layout/hierarchy2"/>
    <dgm:cxn modelId="{7567BB86-D309-4843-9C7F-81810A2DA115}" type="presParOf" srcId="{3417D2AB-224E-43B8-83A7-FBAC048C39A4}" destId="{550F115A-9285-46A4-84CC-00BEB6171E1F}" srcOrd="0" destOrd="0" presId="urn:microsoft.com/office/officeart/2005/8/layout/hierarchy2"/>
    <dgm:cxn modelId="{DA0A4040-19F1-483B-B316-4D3542369FA4}" type="presParOf" srcId="{550F115A-9285-46A4-84CC-00BEB6171E1F}" destId="{E5D3CC82-C543-41F1-870B-469EC74BF974}" srcOrd="0" destOrd="0" presId="urn:microsoft.com/office/officeart/2005/8/layout/hierarchy2"/>
    <dgm:cxn modelId="{A5E53022-E3AB-4207-9CA4-19C6F8F997F9}" type="presParOf" srcId="{3417D2AB-224E-43B8-83A7-FBAC048C39A4}" destId="{6A68DFF0-7177-4E8D-967C-B62BCAACFEF6}" srcOrd="1" destOrd="0" presId="urn:microsoft.com/office/officeart/2005/8/layout/hierarchy2"/>
    <dgm:cxn modelId="{38A5923C-59AB-4262-98E5-8EAB0D58C5D5}" type="presParOf" srcId="{6A68DFF0-7177-4E8D-967C-B62BCAACFEF6}" destId="{2018047D-E548-44A5-AB71-BC6B5706007E}" srcOrd="0" destOrd="0" presId="urn:microsoft.com/office/officeart/2005/8/layout/hierarchy2"/>
    <dgm:cxn modelId="{7A4A3104-AD28-4ED5-8978-8C98F03A232B}" type="presParOf" srcId="{6A68DFF0-7177-4E8D-967C-B62BCAACFEF6}" destId="{ED4B3B5D-E202-4E4D-B9C6-78B09B4BA73B}" srcOrd="1" destOrd="0" presId="urn:microsoft.com/office/officeart/2005/8/layout/hierarchy2"/>
    <dgm:cxn modelId="{F3524C90-C72F-4324-94F4-C68337B39E40}" type="presParOf" srcId="{ED4B3B5D-E202-4E4D-B9C6-78B09B4BA73B}" destId="{8745E1DE-7919-459F-A1E8-88E9FD847DCE}" srcOrd="0" destOrd="0" presId="urn:microsoft.com/office/officeart/2005/8/layout/hierarchy2"/>
    <dgm:cxn modelId="{5CFC6BA3-5B40-4C30-86AB-80D4F29825E9}" type="presParOf" srcId="{8745E1DE-7919-459F-A1E8-88E9FD847DCE}" destId="{479DF057-4C30-4261-9749-EF6CD2C538BD}" srcOrd="0" destOrd="0" presId="urn:microsoft.com/office/officeart/2005/8/layout/hierarchy2"/>
    <dgm:cxn modelId="{91506FC4-FD5D-4619-BEA4-26420F3C4EDD}" type="presParOf" srcId="{ED4B3B5D-E202-4E4D-B9C6-78B09B4BA73B}" destId="{E28538CB-513D-413E-AE84-4F6A80B4E97F}" srcOrd="1" destOrd="0" presId="urn:microsoft.com/office/officeart/2005/8/layout/hierarchy2"/>
    <dgm:cxn modelId="{EE5176FB-9791-4A2B-B149-F165A12C263B}" type="presParOf" srcId="{E28538CB-513D-413E-AE84-4F6A80B4E97F}" destId="{02F679E8-D1DF-4381-857B-DF44BDC95CEB}" srcOrd="0" destOrd="0" presId="urn:microsoft.com/office/officeart/2005/8/layout/hierarchy2"/>
    <dgm:cxn modelId="{DF4260B1-A54B-40D1-93C5-B00601ECA27C}" type="presParOf" srcId="{E28538CB-513D-413E-AE84-4F6A80B4E97F}" destId="{88077B81-9456-4F54-9AC5-121E988FE7DC}" srcOrd="1" destOrd="0" presId="urn:microsoft.com/office/officeart/2005/8/layout/hierarchy2"/>
    <dgm:cxn modelId="{A0A4A063-7D8C-45D6-AF5F-01A9DFDD0704}" type="presParOf" srcId="{88077B81-9456-4F54-9AC5-121E988FE7DC}" destId="{2ECFAF42-29B6-4230-919B-509F85B9C9D5}" srcOrd="0" destOrd="0" presId="urn:microsoft.com/office/officeart/2005/8/layout/hierarchy2"/>
    <dgm:cxn modelId="{39A538CA-341C-43B2-B83B-DFD95E12BDB8}" type="presParOf" srcId="{2ECFAF42-29B6-4230-919B-509F85B9C9D5}" destId="{6743E471-2A76-4B54-9660-80EBAF26C30D}" srcOrd="0" destOrd="0" presId="urn:microsoft.com/office/officeart/2005/8/layout/hierarchy2"/>
    <dgm:cxn modelId="{DC4116C6-B088-4542-8C08-7EB3E71B5911}" type="presParOf" srcId="{88077B81-9456-4F54-9AC5-121E988FE7DC}" destId="{19EA32B7-84BA-414E-9E22-DAFA9C34CB62}" srcOrd="1" destOrd="0" presId="urn:microsoft.com/office/officeart/2005/8/layout/hierarchy2"/>
    <dgm:cxn modelId="{A7771B26-A5DC-4227-B269-C4933C8F24B4}" type="presParOf" srcId="{19EA32B7-84BA-414E-9E22-DAFA9C34CB62}" destId="{423FD452-7503-45DD-9692-A707F2CBD802}" srcOrd="0" destOrd="0" presId="urn:microsoft.com/office/officeart/2005/8/layout/hierarchy2"/>
    <dgm:cxn modelId="{ED8AC6CB-9FC7-476B-869C-7B38EFEF4145}" type="presParOf" srcId="{19EA32B7-84BA-414E-9E22-DAFA9C34CB62}" destId="{74148CE6-05B6-4056-AEF3-962FDE10B790}" srcOrd="1" destOrd="0" presId="urn:microsoft.com/office/officeart/2005/8/layout/hierarchy2"/>
    <dgm:cxn modelId="{A41DE5EF-6DFE-41FC-8FCA-57582CFC2DF8}" type="presParOf" srcId="{88077B81-9456-4F54-9AC5-121E988FE7DC}" destId="{86476B16-0B15-45C0-9E09-209091913664}" srcOrd="2" destOrd="0" presId="urn:microsoft.com/office/officeart/2005/8/layout/hierarchy2"/>
    <dgm:cxn modelId="{8078A4D5-C869-4FFF-BE91-540D8689C547}" type="presParOf" srcId="{86476B16-0B15-45C0-9E09-209091913664}" destId="{699CB4D0-2B35-4C0C-A16A-BB040403ACA8}" srcOrd="0" destOrd="0" presId="urn:microsoft.com/office/officeart/2005/8/layout/hierarchy2"/>
    <dgm:cxn modelId="{92AB34E5-BAF2-4B36-AB62-4192682C846B}" type="presParOf" srcId="{88077B81-9456-4F54-9AC5-121E988FE7DC}" destId="{F4A37C82-A466-4FFD-A196-530A5450A50B}" srcOrd="3" destOrd="0" presId="urn:microsoft.com/office/officeart/2005/8/layout/hierarchy2"/>
    <dgm:cxn modelId="{39BDB45E-F47C-454A-B174-B252442A3905}" type="presParOf" srcId="{F4A37C82-A466-4FFD-A196-530A5450A50B}" destId="{C14337F7-4E23-4C91-9FDF-2D5F25AF87A3}" srcOrd="0" destOrd="0" presId="urn:microsoft.com/office/officeart/2005/8/layout/hierarchy2"/>
    <dgm:cxn modelId="{685F8740-2FF9-4473-80D8-8AD27D874A51}" type="presParOf" srcId="{F4A37C82-A466-4FFD-A196-530A5450A50B}" destId="{06B4ECA0-00E7-45FA-9F92-5F95D1BE4F62}" srcOrd="1" destOrd="0" presId="urn:microsoft.com/office/officeart/2005/8/layout/hierarchy2"/>
    <dgm:cxn modelId="{80E531E2-8BBD-4515-81A3-1303D58896D4}" type="presParOf" srcId="{ED4B3B5D-E202-4E4D-B9C6-78B09B4BA73B}" destId="{62CD1852-EEA3-41D6-8B67-ED429E891899}" srcOrd="2" destOrd="0" presId="urn:microsoft.com/office/officeart/2005/8/layout/hierarchy2"/>
    <dgm:cxn modelId="{1F4BAA3A-E222-4D99-90C3-9DED94E1F137}" type="presParOf" srcId="{62CD1852-EEA3-41D6-8B67-ED429E891899}" destId="{64669983-449B-4BCA-9EF1-CBC493F015A4}" srcOrd="0" destOrd="0" presId="urn:microsoft.com/office/officeart/2005/8/layout/hierarchy2"/>
    <dgm:cxn modelId="{F3B23260-E9FE-447C-BD2A-9C7CE4A15687}" type="presParOf" srcId="{ED4B3B5D-E202-4E4D-B9C6-78B09B4BA73B}" destId="{8E2F3856-623A-400F-ADD6-DCD164137A04}" srcOrd="3" destOrd="0" presId="urn:microsoft.com/office/officeart/2005/8/layout/hierarchy2"/>
    <dgm:cxn modelId="{C0B54F9B-CBC7-4142-81B0-D5F6A01911DB}" type="presParOf" srcId="{8E2F3856-623A-400F-ADD6-DCD164137A04}" destId="{D477C95B-2B06-42C6-92B3-E225519B63BA}" srcOrd="0" destOrd="0" presId="urn:microsoft.com/office/officeart/2005/8/layout/hierarchy2"/>
    <dgm:cxn modelId="{2E7AFF34-86FF-4883-8E3E-DD972983DD58}" type="presParOf" srcId="{8E2F3856-623A-400F-ADD6-DCD164137A04}" destId="{475D6890-4CEB-4586-B902-38737C4C49C4}" srcOrd="1" destOrd="0" presId="urn:microsoft.com/office/officeart/2005/8/layout/hierarchy2"/>
    <dgm:cxn modelId="{A4223862-0D11-46C5-8443-9CFBA4B6A67E}" type="presParOf" srcId="{475D6890-4CEB-4586-B902-38737C4C49C4}" destId="{0032EA8A-471E-4BF7-85A7-E9409D7A0390}" srcOrd="0" destOrd="0" presId="urn:microsoft.com/office/officeart/2005/8/layout/hierarchy2"/>
    <dgm:cxn modelId="{FCF43565-DC52-4A92-96BE-746E7C45139C}" type="presParOf" srcId="{0032EA8A-471E-4BF7-85A7-E9409D7A0390}" destId="{D80C0965-23DF-44D8-86F2-5E00031C97E1}" srcOrd="0" destOrd="0" presId="urn:microsoft.com/office/officeart/2005/8/layout/hierarchy2"/>
    <dgm:cxn modelId="{45C7C993-E14A-4791-8CD7-F4C38BB9A06D}" type="presParOf" srcId="{475D6890-4CEB-4586-B902-38737C4C49C4}" destId="{1887637C-99E5-4861-AE5B-81432175D3BD}" srcOrd="1" destOrd="0" presId="urn:microsoft.com/office/officeart/2005/8/layout/hierarchy2"/>
    <dgm:cxn modelId="{EA148780-50C2-4484-91BD-4639B53D07F4}" type="presParOf" srcId="{1887637C-99E5-4861-AE5B-81432175D3BD}" destId="{F85EA29D-9013-43B1-AF8B-470DE1D20A4B}" srcOrd="0" destOrd="0" presId="urn:microsoft.com/office/officeart/2005/8/layout/hierarchy2"/>
    <dgm:cxn modelId="{93D66A61-1AC1-4639-8FC9-548D20A06B27}" type="presParOf" srcId="{1887637C-99E5-4861-AE5B-81432175D3BD}" destId="{5B11A49F-F38D-4601-A496-C157CF1E7CF0}" srcOrd="1" destOrd="0" presId="urn:microsoft.com/office/officeart/2005/8/layout/hierarchy2"/>
    <dgm:cxn modelId="{B184F245-4FF1-466A-B977-DE58A36EF515}" type="presParOf" srcId="{475D6890-4CEB-4586-B902-38737C4C49C4}" destId="{B734CD2A-DB24-4D7C-841E-DA6BFACF1640}" srcOrd="2" destOrd="0" presId="urn:microsoft.com/office/officeart/2005/8/layout/hierarchy2"/>
    <dgm:cxn modelId="{76F6EE25-49D8-41A4-B96C-725A42FA3192}" type="presParOf" srcId="{B734CD2A-DB24-4D7C-841E-DA6BFACF1640}" destId="{775BEF8B-FBF6-4E40-A112-2E83BC2F4847}" srcOrd="0" destOrd="0" presId="urn:microsoft.com/office/officeart/2005/8/layout/hierarchy2"/>
    <dgm:cxn modelId="{FA97BAB3-46EC-441C-8001-CB156E3B1B2C}" type="presParOf" srcId="{475D6890-4CEB-4586-B902-38737C4C49C4}" destId="{61937F36-9803-4ADE-8A56-117938501515}" srcOrd="3" destOrd="0" presId="urn:microsoft.com/office/officeart/2005/8/layout/hierarchy2"/>
    <dgm:cxn modelId="{DA403F3C-C995-471E-8D84-DCC00380188D}" type="presParOf" srcId="{61937F36-9803-4ADE-8A56-117938501515}" destId="{0B241D5D-839E-4D25-B3AB-B4B9F0F292AF}" srcOrd="0" destOrd="0" presId="urn:microsoft.com/office/officeart/2005/8/layout/hierarchy2"/>
    <dgm:cxn modelId="{A20C22DA-E820-462B-98C9-1356085E5624}" type="presParOf" srcId="{61937F36-9803-4ADE-8A56-117938501515}" destId="{BABE1882-1B8C-49CD-8772-692CF2498CFF}" srcOrd="1" destOrd="0" presId="urn:microsoft.com/office/officeart/2005/8/layout/hierarchy2"/>
    <dgm:cxn modelId="{6B03E355-6901-4F14-AD6F-714128FA4789}" type="presParOf" srcId="{475D6890-4CEB-4586-B902-38737C4C49C4}" destId="{E01D5C89-5F3B-45DE-BEE5-75767ADE2F55}" srcOrd="4" destOrd="0" presId="urn:microsoft.com/office/officeart/2005/8/layout/hierarchy2"/>
    <dgm:cxn modelId="{A38F0A89-C6FE-481F-8E00-733D052552A2}" type="presParOf" srcId="{E01D5C89-5F3B-45DE-BEE5-75767ADE2F55}" destId="{5E1B3272-EFF3-44CA-BE7F-D18880B5DD24}" srcOrd="0" destOrd="0" presId="urn:microsoft.com/office/officeart/2005/8/layout/hierarchy2"/>
    <dgm:cxn modelId="{2F56DBC6-FC8C-4029-9C18-238A186FF94B}" type="presParOf" srcId="{475D6890-4CEB-4586-B902-38737C4C49C4}" destId="{C7552651-4DE1-4CA7-89FD-B56713FA228C}" srcOrd="5" destOrd="0" presId="urn:microsoft.com/office/officeart/2005/8/layout/hierarchy2"/>
    <dgm:cxn modelId="{C1FCEB8E-A51F-40C6-8CB2-D6ED03A76F44}" type="presParOf" srcId="{C7552651-4DE1-4CA7-89FD-B56713FA228C}" destId="{0140AA48-AB4C-4A0C-8AD8-C051427D8BA5}" srcOrd="0" destOrd="0" presId="urn:microsoft.com/office/officeart/2005/8/layout/hierarchy2"/>
    <dgm:cxn modelId="{98346502-6372-40E7-8D74-8780B3E3E2E8}" type="presParOf" srcId="{C7552651-4DE1-4CA7-89FD-B56713FA228C}" destId="{91F84330-B71B-4215-BF9B-072C07BBB51B}" srcOrd="1" destOrd="0" presId="urn:microsoft.com/office/officeart/2005/8/layout/hierarchy2"/>
    <dgm:cxn modelId="{50720B47-DB04-4C7F-8B11-B02532D9494E}" type="presParOf" srcId="{475D6890-4CEB-4586-B902-38737C4C49C4}" destId="{B2B89EF9-2970-4945-BB07-F5DE140AF641}" srcOrd="6" destOrd="0" presId="urn:microsoft.com/office/officeart/2005/8/layout/hierarchy2"/>
    <dgm:cxn modelId="{93F52201-FED2-44E0-A463-5B3D36947943}" type="presParOf" srcId="{B2B89EF9-2970-4945-BB07-F5DE140AF641}" destId="{D7B80B5F-ABBF-4FE2-8C08-4C0A23424859}" srcOrd="0" destOrd="0" presId="urn:microsoft.com/office/officeart/2005/8/layout/hierarchy2"/>
    <dgm:cxn modelId="{51A7AA97-AEF8-499A-8938-9F6AE583DE57}" type="presParOf" srcId="{475D6890-4CEB-4586-B902-38737C4C49C4}" destId="{80DD907F-1BE7-496E-B068-636F537C492F}" srcOrd="7" destOrd="0" presId="urn:microsoft.com/office/officeart/2005/8/layout/hierarchy2"/>
    <dgm:cxn modelId="{F359D9CD-85FC-4687-908D-391A800B5271}" type="presParOf" srcId="{80DD907F-1BE7-496E-B068-636F537C492F}" destId="{BC55E343-18E2-4752-AF70-3F79886F5C0A}" srcOrd="0" destOrd="0" presId="urn:microsoft.com/office/officeart/2005/8/layout/hierarchy2"/>
    <dgm:cxn modelId="{ADE96981-9BFC-462F-9479-8CCDB95655BD}" type="presParOf" srcId="{80DD907F-1BE7-496E-B068-636F537C492F}" destId="{0244F395-772A-4E0C-84C9-C3F7E65DA7D4}" srcOrd="1" destOrd="0" presId="urn:microsoft.com/office/officeart/2005/8/layout/hierarchy2"/>
    <dgm:cxn modelId="{F278A8D2-7612-4A3B-9709-C55AB4F3CBC1}" type="presParOf" srcId="{3417D2AB-224E-43B8-83A7-FBAC048C39A4}" destId="{DF7584FD-5AA4-4E5D-B43C-EF94ACE6B8A0}" srcOrd="2" destOrd="0" presId="urn:microsoft.com/office/officeart/2005/8/layout/hierarchy2"/>
    <dgm:cxn modelId="{62AE3335-C2B4-4ABD-995E-D581CA230B3B}" type="presParOf" srcId="{DF7584FD-5AA4-4E5D-B43C-EF94ACE6B8A0}" destId="{AE91AF5F-4FAB-425D-8361-89294FAD25D6}" srcOrd="0" destOrd="0" presId="urn:microsoft.com/office/officeart/2005/8/layout/hierarchy2"/>
    <dgm:cxn modelId="{130899E8-EBCE-4617-9EA0-F4F9F578190B}" type="presParOf" srcId="{3417D2AB-224E-43B8-83A7-FBAC048C39A4}" destId="{BECE5289-E9AB-4412-9621-E3B532E7649B}" srcOrd="3" destOrd="0" presId="urn:microsoft.com/office/officeart/2005/8/layout/hierarchy2"/>
    <dgm:cxn modelId="{A8561532-5F21-4467-B9EC-1233D0459CC9}" type="presParOf" srcId="{BECE5289-E9AB-4412-9621-E3B532E7649B}" destId="{22F97C78-C557-48D1-B0ED-CE4044DA50F7}" srcOrd="0" destOrd="0" presId="urn:microsoft.com/office/officeart/2005/8/layout/hierarchy2"/>
    <dgm:cxn modelId="{40FBFFE1-FB16-4349-8E5B-F6552BE9E791}" type="presParOf" srcId="{BECE5289-E9AB-4412-9621-E3B532E7649B}" destId="{47D0552D-6345-46BA-848F-85235C9F4A91}" srcOrd="1" destOrd="0" presId="urn:microsoft.com/office/officeart/2005/8/layout/hierarchy2"/>
    <dgm:cxn modelId="{260119C3-F427-46D9-ACCD-94ACE5EB4902}" type="presParOf" srcId="{47D0552D-6345-46BA-848F-85235C9F4A91}" destId="{27ED81B7-0DE8-4AA4-9EA8-F0C133E8E4F3}" srcOrd="0" destOrd="0" presId="urn:microsoft.com/office/officeart/2005/8/layout/hierarchy2"/>
    <dgm:cxn modelId="{055AE389-5E79-4BA8-A616-61361BEFDF73}" type="presParOf" srcId="{27ED81B7-0DE8-4AA4-9EA8-F0C133E8E4F3}" destId="{D0F5CED2-3DD9-42BF-8965-6B3D5587D8F4}" srcOrd="0" destOrd="0" presId="urn:microsoft.com/office/officeart/2005/8/layout/hierarchy2"/>
    <dgm:cxn modelId="{2946B1F9-0510-47E8-9CB7-F7281A533B11}" type="presParOf" srcId="{47D0552D-6345-46BA-848F-85235C9F4A91}" destId="{838B235E-2010-4C45-8D68-00B07EBF11AB}" srcOrd="1" destOrd="0" presId="urn:microsoft.com/office/officeart/2005/8/layout/hierarchy2"/>
    <dgm:cxn modelId="{889BFFD2-99EE-4481-83C1-493CA42A2073}" type="presParOf" srcId="{838B235E-2010-4C45-8D68-00B07EBF11AB}" destId="{67062036-4C87-4DE9-A69D-7E51F64C5CEA}" srcOrd="0" destOrd="0" presId="urn:microsoft.com/office/officeart/2005/8/layout/hierarchy2"/>
    <dgm:cxn modelId="{2D39D74E-89A3-47E3-A7AB-92DEEF3A825C}" type="presParOf" srcId="{838B235E-2010-4C45-8D68-00B07EBF11AB}" destId="{350FB57C-B0D2-4EA2-AF18-E98020091992}" srcOrd="1" destOrd="0" presId="urn:microsoft.com/office/officeart/2005/8/layout/hierarchy2"/>
    <dgm:cxn modelId="{5F1EB440-DC74-4097-AC4C-95D91E0B6375}" type="presParOf" srcId="{350FB57C-B0D2-4EA2-AF18-E98020091992}" destId="{7DD27C22-2EF8-4FE9-B089-C6470735279B}" srcOrd="0" destOrd="0" presId="urn:microsoft.com/office/officeart/2005/8/layout/hierarchy2"/>
    <dgm:cxn modelId="{BBE9BC9D-DA92-4AA2-B0B7-8E733DC31B0E}" type="presParOf" srcId="{7DD27C22-2EF8-4FE9-B089-C6470735279B}" destId="{CBDF1FAC-ABC3-4354-9A8E-6A31B54F76FC}" srcOrd="0" destOrd="0" presId="urn:microsoft.com/office/officeart/2005/8/layout/hierarchy2"/>
    <dgm:cxn modelId="{E40FAF98-B4C3-433B-968C-E2DB9E7306E1}" type="presParOf" srcId="{350FB57C-B0D2-4EA2-AF18-E98020091992}" destId="{33F94D15-1774-4AF0-AB66-AC4F67330E39}" srcOrd="1" destOrd="0" presId="urn:microsoft.com/office/officeart/2005/8/layout/hierarchy2"/>
    <dgm:cxn modelId="{1690B14B-1CBD-4A18-A63F-533FD0195D37}" type="presParOf" srcId="{33F94D15-1774-4AF0-AB66-AC4F67330E39}" destId="{C1839E64-6601-4F1F-A629-0FC5D4D68831}" srcOrd="0" destOrd="0" presId="urn:microsoft.com/office/officeart/2005/8/layout/hierarchy2"/>
    <dgm:cxn modelId="{361BE6F3-0BB6-4631-B03B-20ECB5E90747}" type="presParOf" srcId="{33F94D15-1774-4AF0-AB66-AC4F67330E39}" destId="{FE39F9C0-26B6-48BB-9DF0-83572CA75C47}" srcOrd="1" destOrd="0" presId="urn:microsoft.com/office/officeart/2005/8/layout/hierarchy2"/>
    <dgm:cxn modelId="{E17AFE22-57FD-409D-BE07-93A589CDA980}" type="presParOf" srcId="{350FB57C-B0D2-4EA2-AF18-E98020091992}" destId="{43C4AA61-94E3-4775-AB8B-A5F7C4AC8A36}" srcOrd="2" destOrd="0" presId="urn:microsoft.com/office/officeart/2005/8/layout/hierarchy2"/>
    <dgm:cxn modelId="{AE27871F-34FF-4648-9C1E-8D6116639324}" type="presParOf" srcId="{43C4AA61-94E3-4775-AB8B-A5F7C4AC8A36}" destId="{11F98324-02F6-44CA-885C-73EAB1E3BCAB}" srcOrd="0" destOrd="0" presId="urn:microsoft.com/office/officeart/2005/8/layout/hierarchy2"/>
    <dgm:cxn modelId="{6A313052-4879-479F-B6FB-57004A323420}" type="presParOf" srcId="{350FB57C-B0D2-4EA2-AF18-E98020091992}" destId="{125B1BAA-BABB-405D-A2E7-91C56C5449BE}" srcOrd="3" destOrd="0" presId="urn:microsoft.com/office/officeart/2005/8/layout/hierarchy2"/>
    <dgm:cxn modelId="{1886E0F9-92C2-47B8-845A-8D91CA16A4FD}" type="presParOf" srcId="{125B1BAA-BABB-405D-A2E7-91C56C5449BE}" destId="{CC46D5D2-D275-49BF-9886-3C3F1E2BCD91}" srcOrd="0" destOrd="0" presId="urn:microsoft.com/office/officeart/2005/8/layout/hierarchy2"/>
    <dgm:cxn modelId="{E92370AC-D95A-45C8-B778-2D55EB21CA56}" type="presParOf" srcId="{125B1BAA-BABB-405D-A2E7-91C56C5449BE}" destId="{428A5750-6656-4D29-BDED-DEE5359D112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DBAEAF-6171-448F-B558-228CF0DD3B8B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EE518B-5244-4466-BE69-E85B60C42E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Conceptual Course</a:t>
          </a:r>
        </a:p>
      </dgm:t>
    </dgm:pt>
    <dgm:pt modelId="{16E0AB92-FFAC-4AE8-A7F1-859EDF64C98B}" type="parTrans" cxnId="{F5DE7EEA-7405-48B3-BCA7-8467687D657B}">
      <dgm:prSet/>
      <dgm:spPr/>
      <dgm:t>
        <a:bodyPr/>
        <a:lstStyle/>
        <a:p>
          <a:endParaRPr lang="en-US"/>
        </a:p>
      </dgm:t>
    </dgm:pt>
    <dgm:pt modelId="{DDF9AB52-9848-41CF-9420-B0BD8C59AAAB}" type="sibTrans" cxnId="{F5DE7EEA-7405-48B3-BCA7-8467687D657B}">
      <dgm:prSet/>
      <dgm:spPr/>
      <dgm:t>
        <a:bodyPr/>
        <a:lstStyle/>
        <a:p>
          <a:endParaRPr lang="en-US"/>
        </a:p>
      </dgm:t>
    </dgm:pt>
    <dgm:pt modelId="{1B3D5167-0099-4C60-8952-BC5760B0989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Day 1</a:t>
          </a:r>
        </a:p>
      </dgm:t>
    </dgm:pt>
    <dgm:pt modelId="{8F30593F-C228-42D7-8F4B-DAFDCACF8144}" type="parTrans" cxnId="{75333681-D576-4C3B-8551-F953B77CE233}">
      <dgm:prSet/>
      <dgm:spPr/>
      <dgm:t>
        <a:bodyPr/>
        <a:lstStyle/>
        <a:p>
          <a:endParaRPr lang="en-US"/>
        </a:p>
      </dgm:t>
    </dgm:pt>
    <dgm:pt modelId="{238CFBBA-C887-4C17-8592-F51A53079BF7}" type="sibTrans" cxnId="{75333681-D576-4C3B-8551-F953B77CE233}">
      <dgm:prSet/>
      <dgm:spPr/>
      <dgm:t>
        <a:bodyPr/>
        <a:lstStyle/>
        <a:p>
          <a:endParaRPr lang="en-US"/>
        </a:p>
      </dgm:t>
    </dgm:pt>
    <dgm:pt modelId="{CBDCA8F3-3364-4B07-97BD-BF80C6FB33F1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Context</a:t>
          </a:r>
        </a:p>
      </dgm:t>
    </dgm:pt>
    <dgm:pt modelId="{6FAD9B6C-8EE4-4E46-9DC2-F47A6CFEB633}" type="parTrans" cxnId="{B7F3EB38-C4F5-41BD-AFD5-008CC417B175}">
      <dgm:prSet/>
      <dgm:spPr/>
      <dgm:t>
        <a:bodyPr/>
        <a:lstStyle/>
        <a:p>
          <a:endParaRPr lang="en-US"/>
        </a:p>
      </dgm:t>
    </dgm:pt>
    <dgm:pt modelId="{DEE3FCDE-EE67-4897-9068-62DF45F944D7}" type="sibTrans" cxnId="{B7F3EB38-C4F5-41BD-AFD5-008CC417B175}">
      <dgm:prSet/>
      <dgm:spPr/>
      <dgm:t>
        <a:bodyPr/>
        <a:lstStyle/>
        <a:p>
          <a:endParaRPr lang="en-US"/>
        </a:p>
      </dgm:t>
    </dgm:pt>
    <dgm:pt modelId="{7E2A2833-60CC-4793-9220-FE57234CDE1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Day 2-3</a:t>
          </a:r>
        </a:p>
      </dgm:t>
    </dgm:pt>
    <dgm:pt modelId="{3C8AF386-C439-44A6-8E6C-A96DB2B94B69}" type="parTrans" cxnId="{2ECF2B52-2398-41D3-8D8A-079D4D9DD391}">
      <dgm:prSet/>
      <dgm:spPr/>
      <dgm:t>
        <a:bodyPr/>
        <a:lstStyle/>
        <a:p>
          <a:endParaRPr lang="en-US"/>
        </a:p>
      </dgm:t>
    </dgm:pt>
    <dgm:pt modelId="{CC036484-7914-4258-A973-9A89FAA1E5F2}" type="sibTrans" cxnId="{2ECF2B52-2398-41D3-8D8A-079D4D9DD391}">
      <dgm:prSet/>
      <dgm:spPr/>
      <dgm:t>
        <a:bodyPr/>
        <a:lstStyle/>
        <a:p>
          <a:endParaRPr lang="en-US"/>
        </a:p>
      </dgm:t>
    </dgm:pt>
    <dgm:pt modelId="{E5E5B873-03B4-46C8-911C-5EA9AD6F8CC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Secret /Strategy  #1</a:t>
          </a:r>
        </a:p>
      </dgm:t>
    </dgm:pt>
    <dgm:pt modelId="{098B8FC8-5522-4869-B037-A99A4505DA4B}" type="parTrans" cxnId="{C5B9EBC5-FF7B-4C5B-9926-8BF711DF54E9}">
      <dgm:prSet/>
      <dgm:spPr/>
      <dgm:t>
        <a:bodyPr/>
        <a:lstStyle/>
        <a:p>
          <a:endParaRPr lang="en-US"/>
        </a:p>
      </dgm:t>
    </dgm:pt>
    <dgm:pt modelId="{065AB6BB-7FE5-4E5C-AD03-7EFFE314F53F}" type="sibTrans" cxnId="{C5B9EBC5-FF7B-4C5B-9926-8BF711DF54E9}">
      <dgm:prSet/>
      <dgm:spPr/>
      <dgm:t>
        <a:bodyPr/>
        <a:lstStyle/>
        <a:p>
          <a:endParaRPr lang="en-US"/>
        </a:p>
      </dgm:t>
    </dgm:pt>
    <dgm:pt modelId="{F74561AB-7637-492A-817A-110B37410F5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Case Study</a:t>
          </a:r>
        </a:p>
      </dgm:t>
    </dgm:pt>
    <dgm:pt modelId="{FCDCE728-DF05-49B2-B22A-73AE49461657}" type="parTrans" cxnId="{D45C7B0A-2E01-4E35-8EA3-8B3C52FFDF3F}">
      <dgm:prSet/>
      <dgm:spPr/>
      <dgm:t>
        <a:bodyPr/>
        <a:lstStyle/>
        <a:p>
          <a:endParaRPr lang="en-US"/>
        </a:p>
      </dgm:t>
    </dgm:pt>
    <dgm:pt modelId="{0ED18392-5B84-4163-AAA3-3B0FB13A1B1F}" type="sibTrans" cxnId="{D45C7B0A-2E01-4E35-8EA3-8B3C52FFDF3F}">
      <dgm:prSet/>
      <dgm:spPr/>
      <dgm:t>
        <a:bodyPr/>
        <a:lstStyle/>
        <a:p>
          <a:endParaRPr lang="en-US"/>
        </a:p>
      </dgm:t>
    </dgm:pt>
    <dgm:pt modelId="{61AA7F5B-85D1-4788-8658-3BB85D77D63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Secret / Strategy #2</a:t>
          </a:r>
        </a:p>
      </dgm:t>
    </dgm:pt>
    <dgm:pt modelId="{71CF0DF1-8675-4FEA-ABD7-16E3012A9AFF}" type="parTrans" cxnId="{2CA200AA-8504-4882-96C6-E52F9B5793ED}">
      <dgm:prSet/>
      <dgm:spPr/>
      <dgm:t>
        <a:bodyPr/>
        <a:lstStyle/>
        <a:p>
          <a:endParaRPr lang="en-US"/>
        </a:p>
      </dgm:t>
    </dgm:pt>
    <dgm:pt modelId="{97BDE60E-C036-4B2F-97FF-F2E611FF4842}" type="sibTrans" cxnId="{2CA200AA-8504-4882-96C6-E52F9B5793ED}">
      <dgm:prSet/>
      <dgm:spPr/>
      <dgm:t>
        <a:bodyPr/>
        <a:lstStyle/>
        <a:p>
          <a:endParaRPr lang="en-US"/>
        </a:p>
      </dgm:t>
    </dgm:pt>
    <dgm:pt modelId="{B76374AB-5325-4DE7-B3B2-EC8C686F3CA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Action / Case Study</a:t>
          </a:r>
        </a:p>
      </dgm:t>
    </dgm:pt>
    <dgm:pt modelId="{4AE3D01A-0817-4B5D-87F1-BEF36BBEC0AD}" type="parTrans" cxnId="{B254CEF1-ABE2-4257-95BF-60AA752498C6}">
      <dgm:prSet/>
      <dgm:spPr/>
      <dgm:t>
        <a:bodyPr/>
        <a:lstStyle/>
        <a:p>
          <a:endParaRPr lang="en-US"/>
        </a:p>
      </dgm:t>
    </dgm:pt>
    <dgm:pt modelId="{E0DE65A8-3F45-4090-8EEC-269270EBF4EC}" type="sibTrans" cxnId="{B254CEF1-ABE2-4257-95BF-60AA752498C6}">
      <dgm:prSet/>
      <dgm:spPr/>
      <dgm:t>
        <a:bodyPr/>
        <a:lstStyle/>
        <a:p>
          <a:endParaRPr lang="en-US"/>
        </a:p>
      </dgm:t>
    </dgm:pt>
    <dgm:pt modelId="{7F11E02E-144F-4511-888E-E10E2FE0D5F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Goals/Practical</a:t>
          </a:r>
        </a:p>
      </dgm:t>
    </dgm:pt>
    <dgm:pt modelId="{07EFC471-0B67-4E6D-BCB7-9BE285FD1552}" type="parTrans" cxnId="{DB89E4CD-F2FC-4958-9C1B-4BF5B3A182C9}">
      <dgm:prSet/>
      <dgm:spPr/>
      <dgm:t>
        <a:bodyPr/>
        <a:lstStyle/>
        <a:p>
          <a:endParaRPr lang="en-US"/>
        </a:p>
      </dgm:t>
    </dgm:pt>
    <dgm:pt modelId="{FB8DFD5E-9B57-4E3F-94D5-65A53DB048D0}" type="sibTrans" cxnId="{DB89E4CD-F2FC-4958-9C1B-4BF5B3A182C9}">
      <dgm:prSet/>
      <dgm:spPr/>
      <dgm:t>
        <a:bodyPr/>
        <a:lstStyle/>
        <a:p>
          <a:endParaRPr lang="en-US"/>
        </a:p>
      </dgm:t>
    </dgm:pt>
    <dgm:pt modelId="{B347B4FA-7EF0-4649-BDB0-C4F0188089B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Advanced Level Lever</a:t>
          </a:r>
        </a:p>
      </dgm:t>
    </dgm:pt>
    <dgm:pt modelId="{7F570065-24EE-4F5B-90A1-2A511B221055}" type="parTrans" cxnId="{1F3AABE4-1750-4DDA-981B-1827D6A816BA}">
      <dgm:prSet/>
      <dgm:spPr/>
      <dgm:t>
        <a:bodyPr/>
        <a:lstStyle/>
        <a:p>
          <a:endParaRPr lang="en-US"/>
        </a:p>
      </dgm:t>
    </dgm:pt>
    <dgm:pt modelId="{8224D5D0-6E47-49A6-A4B0-A03F556EFC69}" type="sibTrans" cxnId="{1F3AABE4-1750-4DDA-981B-1827D6A816BA}">
      <dgm:prSet/>
      <dgm:spPr/>
      <dgm:t>
        <a:bodyPr/>
        <a:lstStyle/>
        <a:p>
          <a:endParaRPr lang="en-US"/>
        </a:p>
      </dgm:t>
    </dgm:pt>
    <dgm:pt modelId="{8639B200-9539-4698-A18D-F328A970697C}" type="pres">
      <dgm:prSet presAssocID="{3DDBAEAF-6171-448F-B558-228CF0DD3B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268F8D-D156-433B-85F0-B447C0D477B3}" type="pres">
      <dgm:prSet presAssocID="{5FEE518B-5244-4466-BE69-E85B60C42E12}" presName="root1" presStyleCnt="0"/>
      <dgm:spPr/>
    </dgm:pt>
    <dgm:pt modelId="{FB3F0801-4957-4781-BC7D-9EF933B9038E}" type="pres">
      <dgm:prSet presAssocID="{5FEE518B-5244-4466-BE69-E85B60C42E12}" presName="LevelOneTextNode" presStyleLbl="node0" presStyleIdx="0" presStyleCnt="1">
        <dgm:presLayoutVars>
          <dgm:chPref val="3"/>
        </dgm:presLayoutVars>
      </dgm:prSet>
      <dgm:spPr/>
    </dgm:pt>
    <dgm:pt modelId="{3417D2AB-224E-43B8-83A7-FBAC048C39A4}" type="pres">
      <dgm:prSet presAssocID="{5FEE518B-5244-4466-BE69-E85B60C42E12}" presName="level2hierChild" presStyleCnt="0"/>
      <dgm:spPr/>
    </dgm:pt>
    <dgm:pt modelId="{550F115A-9285-46A4-84CC-00BEB6171E1F}" type="pres">
      <dgm:prSet presAssocID="{8F30593F-C228-42D7-8F4B-DAFDCACF8144}" presName="conn2-1" presStyleLbl="parChTrans1D2" presStyleIdx="0" presStyleCnt="2"/>
      <dgm:spPr/>
    </dgm:pt>
    <dgm:pt modelId="{E5D3CC82-C543-41F1-870B-469EC74BF974}" type="pres">
      <dgm:prSet presAssocID="{8F30593F-C228-42D7-8F4B-DAFDCACF8144}" presName="connTx" presStyleLbl="parChTrans1D2" presStyleIdx="0" presStyleCnt="2"/>
      <dgm:spPr/>
    </dgm:pt>
    <dgm:pt modelId="{6A68DFF0-7177-4E8D-967C-B62BCAACFEF6}" type="pres">
      <dgm:prSet presAssocID="{1B3D5167-0099-4C60-8952-BC5760B09897}" presName="root2" presStyleCnt="0"/>
      <dgm:spPr/>
    </dgm:pt>
    <dgm:pt modelId="{2018047D-E548-44A5-AB71-BC6B5706007E}" type="pres">
      <dgm:prSet presAssocID="{1B3D5167-0099-4C60-8952-BC5760B09897}" presName="LevelTwoTextNode" presStyleLbl="node2" presStyleIdx="0" presStyleCnt="2">
        <dgm:presLayoutVars>
          <dgm:chPref val="3"/>
        </dgm:presLayoutVars>
      </dgm:prSet>
      <dgm:spPr/>
    </dgm:pt>
    <dgm:pt modelId="{ED4B3B5D-E202-4E4D-B9C6-78B09B4BA73B}" type="pres">
      <dgm:prSet presAssocID="{1B3D5167-0099-4C60-8952-BC5760B09897}" presName="level3hierChild" presStyleCnt="0"/>
      <dgm:spPr/>
    </dgm:pt>
    <dgm:pt modelId="{8745E1DE-7919-459F-A1E8-88E9FD847DCE}" type="pres">
      <dgm:prSet presAssocID="{6FAD9B6C-8EE4-4E46-9DC2-F47A6CFEB633}" presName="conn2-1" presStyleLbl="parChTrans1D3" presStyleIdx="0" presStyleCnt="7"/>
      <dgm:spPr/>
    </dgm:pt>
    <dgm:pt modelId="{479DF057-4C30-4261-9749-EF6CD2C538BD}" type="pres">
      <dgm:prSet presAssocID="{6FAD9B6C-8EE4-4E46-9DC2-F47A6CFEB633}" presName="connTx" presStyleLbl="parChTrans1D3" presStyleIdx="0" presStyleCnt="7"/>
      <dgm:spPr/>
    </dgm:pt>
    <dgm:pt modelId="{E28538CB-513D-413E-AE84-4F6A80B4E97F}" type="pres">
      <dgm:prSet presAssocID="{CBDCA8F3-3364-4B07-97BD-BF80C6FB33F1}" presName="root2" presStyleCnt="0"/>
      <dgm:spPr/>
    </dgm:pt>
    <dgm:pt modelId="{02F679E8-D1DF-4381-857B-DF44BDC95CEB}" type="pres">
      <dgm:prSet presAssocID="{CBDCA8F3-3364-4B07-97BD-BF80C6FB33F1}" presName="LevelTwoTextNode" presStyleLbl="node3" presStyleIdx="0" presStyleCnt="7">
        <dgm:presLayoutVars>
          <dgm:chPref val="3"/>
        </dgm:presLayoutVars>
      </dgm:prSet>
      <dgm:spPr/>
    </dgm:pt>
    <dgm:pt modelId="{88077B81-9456-4F54-9AC5-121E988FE7DC}" type="pres">
      <dgm:prSet presAssocID="{CBDCA8F3-3364-4B07-97BD-BF80C6FB33F1}" presName="level3hierChild" presStyleCnt="0"/>
      <dgm:spPr/>
    </dgm:pt>
    <dgm:pt modelId="{2ECFAF42-29B6-4230-919B-509F85B9C9D5}" type="pres">
      <dgm:prSet presAssocID="{FCDCE728-DF05-49B2-B22A-73AE49461657}" presName="conn2-1" presStyleLbl="parChTrans1D3" presStyleIdx="1" presStyleCnt="7"/>
      <dgm:spPr/>
    </dgm:pt>
    <dgm:pt modelId="{6743E471-2A76-4B54-9660-80EBAF26C30D}" type="pres">
      <dgm:prSet presAssocID="{FCDCE728-DF05-49B2-B22A-73AE49461657}" presName="connTx" presStyleLbl="parChTrans1D3" presStyleIdx="1" presStyleCnt="7"/>
      <dgm:spPr/>
    </dgm:pt>
    <dgm:pt modelId="{19EA32B7-84BA-414E-9E22-DAFA9C34CB62}" type="pres">
      <dgm:prSet presAssocID="{F74561AB-7637-492A-817A-110B37410F5C}" presName="root2" presStyleCnt="0"/>
      <dgm:spPr/>
    </dgm:pt>
    <dgm:pt modelId="{423FD452-7503-45DD-9692-A707F2CBD802}" type="pres">
      <dgm:prSet presAssocID="{F74561AB-7637-492A-817A-110B37410F5C}" presName="LevelTwoTextNode" presStyleLbl="node3" presStyleIdx="1" presStyleCnt="7">
        <dgm:presLayoutVars>
          <dgm:chPref val="3"/>
        </dgm:presLayoutVars>
      </dgm:prSet>
      <dgm:spPr/>
    </dgm:pt>
    <dgm:pt modelId="{74148CE6-05B6-4056-AEF3-962FDE10B790}" type="pres">
      <dgm:prSet presAssocID="{F74561AB-7637-492A-817A-110B37410F5C}" presName="level3hierChild" presStyleCnt="0"/>
      <dgm:spPr/>
    </dgm:pt>
    <dgm:pt modelId="{F2CFCF81-DB86-4218-9C58-CD99A641EE29}" type="pres">
      <dgm:prSet presAssocID="{07EFC471-0B67-4E6D-BCB7-9BE285FD1552}" presName="conn2-1" presStyleLbl="parChTrans1D3" presStyleIdx="2" presStyleCnt="7"/>
      <dgm:spPr/>
    </dgm:pt>
    <dgm:pt modelId="{C748774C-D983-414F-A350-C76E67BDBC66}" type="pres">
      <dgm:prSet presAssocID="{07EFC471-0B67-4E6D-BCB7-9BE285FD1552}" presName="connTx" presStyleLbl="parChTrans1D3" presStyleIdx="2" presStyleCnt="7"/>
      <dgm:spPr/>
    </dgm:pt>
    <dgm:pt modelId="{FCBFE5A0-0C67-4794-BA51-8587A7740A4B}" type="pres">
      <dgm:prSet presAssocID="{7F11E02E-144F-4511-888E-E10E2FE0D5F0}" presName="root2" presStyleCnt="0"/>
      <dgm:spPr/>
    </dgm:pt>
    <dgm:pt modelId="{C7EF19BB-90A0-40BA-B02D-161DF6F0D818}" type="pres">
      <dgm:prSet presAssocID="{7F11E02E-144F-4511-888E-E10E2FE0D5F0}" presName="LevelTwoTextNode" presStyleLbl="node3" presStyleIdx="2" presStyleCnt="7">
        <dgm:presLayoutVars>
          <dgm:chPref val="3"/>
        </dgm:presLayoutVars>
      </dgm:prSet>
      <dgm:spPr/>
    </dgm:pt>
    <dgm:pt modelId="{5AF6A6D5-8035-4B88-B5A4-0FB79520399C}" type="pres">
      <dgm:prSet presAssocID="{7F11E02E-144F-4511-888E-E10E2FE0D5F0}" presName="level3hierChild" presStyleCnt="0"/>
      <dgm:spPr/>
    </dgm:pt>
    <dgm:pt modelId="{AEA6FDCD-1CDB-4347-98DD-79F3F4A6BAAB}" type="pres">
      <dgm:prSet presAssocID="{3C8AF386-C439-44A6-8E6C-A96DB2B94B69}" presName="conn2-1" presStyleLbl="parChTrans1D2" presStyleIdx="1" presStyleCnt="2"/>
      <dgm:spPr/>
    </dgm:pt>
    <dgm:pt modelId="{3C42C04C-E89C-4281-A0B0-F1DEAE15DC8B}" type="pres">
      <dgm:prSet presAssocID="{3C8AF386-C439-44A6-8E6C-A96DB2B94B69}" presName="connTx" presStyleLbl="parChTrans1D2" presStyleIdx="1" presStyleCnt="2"/>
      <dgm:spPr/>
    </dgm:pt>
    <dgm:pt modelId="{B1FA76D0-AC78-450D-A66A-F46FEDC4ECF0}" type="pres">
      <dgm:prSet presAssocID="{7E2A2833-60CC-4793-9220-FE57234CDE12}" presName="root2" presStyleCnt="0"/>
      <dgm:spPr/>
    </dgm:pt>
    <dgm:pt modelId="{53793F12-1BF8-4978-9F98-DC9FC5ABC4C3}" type="pres">
      <dgm:prSet presAssocID="{7E2A2833-60CC-4793-9220-FE57234CDE12}" presName="LevelTwoTextNode" presStyleLbl="node2" presStyleIdx="1" presStyleCnt="2">
        <dgm:presLayoutVars>
          <dgm:chPref val="3"/>
        </dgm:presLayoutVars>
      </dgm:prSet>
      <dgm:spPr/>
    </dgm:pt>
    <dgm:pt modelId="{DC1A072E-429C-4D69-A1EC-BD933D2D4A09}" type="pres">
      <dgm:prSet presAssocID="{7E2A2833-60CC-4793-9220-FE57234CDE12}" presName="level3hierChild" presStyleCnt="0"/>
      <dgm:spPr/>
    </dgm:pt>
    <dgm:pt modelId="{27ED81B7-0DE8-4AA4-9EA8-F0C133E8E4F3}" type="pres">
      <dgm:prSet presAssocID="{098B8FC8-5522-4869-B037-A99A4505DA4B}" presName="conn2-1" presStyleLbl="parChTrans1D3" presStyleIdx="3" presStyleCnt="7"/>
      <dgm:spPr/>
    </dgm:pt>
    <dgm:pt modelId="{D0F5CED2-3DD9-42BF-8965-6B3D5587D8F4}" type="pres">
      <dgm:prSet presAssocID="{098B8FC8-5522-4869-B037-A99A4505DA4B}" presName="connTx" presStyleLbl="parChTrans1D3" presStyleIdx="3" presStyleCnt="7"/>
      <dgm:spPr/>
    </dgm:pt>
    <dgm:pt modelId="{838B235E-2010-4C45-8D68-00B07EBF11AB}" type="pres">
      <dgm:prSet presAssocID="{E5E5B873-03B4-46C8-911C-5EA9AD6F8CCF}" presName="root2" presStyleCnt="0"/>
      <dgm:spPr/>
    </dgm:pt>
    <dgm:pt modelId="{67062036-4C87-4DE9-A69D-7E51F64C5CEA}" type="pres">
      <dgm:prSet presAssocID="{E5E5B873-03B4-46C8-911C-5EA9AD6F8CCF}" presName="LevelTwoTextNode" presStyleLbl="node3" presStyleIdx="3" presStyleCnt="7">
        <dgm:presLayoutVars>
          <dgm:chPref val="3"/>
        </dgm:presLayoutVars>
      </dgm:prSet>
      <dgm:spPr/>
    </dgm:pt>
    <dgm:pt modelId="{350FB57C-B0D2-4EA2-AF18-E98020091992}" type="pres">
      <dgm:prSet presAssocID="{E5E5B873-03B4-46C8-911C-5EA9AD6F8CCF}" presName="level3hierChild" presStyleCnt="0"/>
      <dgm:spPr/>
    </dgm:pt>
    <dgm:pt modelId="{7DD27C22-2EF8-4FE9-B089-C6470735279B}" type="pres">
      <dgm:prSet presAssocID="{71CF0DF1-8675-4FEA-ABD7-16E3012A9AFF}" presName="conn2-1" presStyleLbl="parChTrans1D3" presStyleIdx="4" presStyleCnt="7"/>
      <dgm:spPr/>
    </dgm:pt>
    <dgm:pt modelId="{CBDF1FAC-ABC3-4354-9A8E-6A31B54F76FC}" type="pres">
      <dgm:prSet presAssocID="{71CF0DF1-8675-4FEA-ABD7-16E3012A9AFF}" presName="connTx" presStyleLbl="parChTrans1D3" presStyleIdx="4" presStyleCnt="7"/>
      <dgm:spPr/>
    </dgm:pt>
    <dgm:pt modelId="{33F94D15-1774-4AF0-AB66-AC4F67330E39}" type="pres">
      <dgm:prSet presAssocID="{61AA7F5B-85D1-4788-8658-3BB85D77D63F}" presName="root2" presStyleCnt="0"/>
      <dgm:spPr/>
    </dgm:pt>
    <dgm:pt modelId="{C1839E64-6601-4F1F-A629-0FC5D4D68831}" type="pres">
      <dgm:prSet presAssocID="{61AA7F5B-85D1-4788-8658-3BB85D77D63F}" presName="LevelTwoTextNode" presStyleLbl="node3" presStyleIdx="4" presStyleCnt="7">
        <dgm:presLayoutVars>
          <dgm:chPref val="3"/>
        </dgm:presLayoutVars>
      </dgm:prSet>
      <dgm:spPr/>
    </dgm:pt>
    <dgm:pt modelId="{FE39F9C0-26B6-48BB-9DF0-83572CA75C47}" type="pres">
      <dgm:prSet presAssocID="{61AA7F5B-85D1-4788-8658-3BB85D77D63F}" presName="level3hierChild" presStyleCnt="0"/>
      <dgm:spPr/>
    </dgm:pt>
    <dgm:pt modelId="{43C4AA61-94E3-4775-AB8B-A5F7C4AC8A36}" type="pres">
      <dgm:prSet presAssocID="{4AE3D01A-0817-4B5D-87F1-BEF36BBEC0AD}" presName="conn2-1" presStyleLbl="parChTrans1D3" presStyleIdx="5" presStyleCnt="7"/>
      <dgm:spPr/>
    </dgm:pt>
    <dgm:pt modelId="{11F98324-02F6-44CA-885C-73EAB1E3BCAB}" type="pres">
      <dgm:prSet presAssocID="{4AE3D01A-0817-4B5D-87F1-BEF36BBEC0AD}" presName="connTx" presStyleLbl="parChTrans1D3" presStyleIdx="5" presStyleCnt="7"/>
      <dgm:spPr/>
    </dgm:pt>
    <dgm:pt modelId="{125B1BAA-BABB-405D-A2E7-91C56C5449BE}" type="pres">
      <dgm:prSet presAssocID="{B76374AB-5325-4DE7-B3B2-EC8C686F3CAE}" presName="root2" presStyleCnt="0"/>
      <dgm:spPr/>
    </dgm:pt>
    <dgm:pt modelId="{CC46D5D2-D275-49BF-9886-3C3F1E2BCD91}" type="pres">
      <dgm:prSet presAssocID="{B76374AB-5325-4DE7-B3B2-EC8C686F3CAE}" presName="LevelTwoTextNode" presStyleLbl="node3" presStyleIdx="5" presStyleCnt="7">
        <dgm:presLayoutVars>
          <dgm:chPref val="3"/>
        </dgm:presLayoutVars>
      </dgm:prSet>
      <dgm:spPr/>
    </dgm:pt>
    <dgm:pt modelId="{428A5750-6656-4D29-BDED-DEE5359D112A}" type="pres">
      <dgm:prSet presAssocID="{B76374AB-5325-4DE7-B3B2-EC8C686F3CAE}" presName="level3hierChild" presStyleCnt="0"/>
      <dgm:spPr/>
    </dgm:pt>
    <dgm:pt modelId="{87EF1652-6C79-4DB9-B0FB-BEE04F678EF0}" type="pres">
      <dgm:prSet presAssocID="{7F570065-24EE-4F5B-90A1-2A511B221055}" presName="conn2-1" presStyleLbl="parChTrans1D3" presStyleIdx="6" presStyleCnt="7"/>
      <dgm:spPr/>
    </dgm:pt>
    <dgm:pt modelId="{018A748A-868D-44F6-AF75-3FE6630CE5A1}" type="pres">
      <dgm:prSet presAssocID="{7F570065-24EE-4F5B-90A1-2A511B221055}" presName="connTx" presStyleLbl="parChTrans1D3" presStyleIdx="6" presStyleCnt="7"/>
      <dgm:spPr/>
    </dgm:pt>
    <dgm:pt modelId="{7CDA7358-28BF-4D32-A2B4-BCE07D104220}" type="pres">
      <dgm:prSet presAssocID="{B347B4FA-7EF0-4649-BDB0-C4F0188089B0}" presName="root2" presStyleCnt="0"/>
      <dgm:spPr/>
    </dgm:pt>
    <dgm:pt modelId="{395CF207-C390-4C51-8874-B0D0B7D4ACD9}" type="pres">
      <dgm:prSet presAssocID="{B347B4FA-7EF0-4649-BDB0-C4F0188089B0}" presName="LevelTwoTextNode" presStyleLbl="node3" presStyleIdx="6" presStyleCnt="7">
        <dgm:presLayoutVars>
          <dgm:chPref val="3"/>
        </dgm:presLayoutVars>
      </dgm:prSet>
      <dgm:spPr/>
    </dgm:pt>
    <dgm:pt modelId="{007B696E-47A8-44F8-AD1A-134C6A5FCB5A}" type="pres">
      <dgm:prSet presAssocID="{B347B4FA-7EF0-4649-BDB0-C4F0188089B0}" presName="level3hierChild" presStyleCnt="0"/>
      <dgm:spPr/>
    </dgm:pt>
  </dgm:ptLst>
  <dgm:cxnLst>
    <dgm:cxn modelId="{4C313300-4063-4F26-B047-271C5AD59995}" type="presOf" srcId="{3DDBAEAF-6171-448F-B558-228CF0DD3B8B}" destId="{8639B200-9539-4698-A18D-F328A970697C}" srcOrd="0" destOrd="0" presId="urn:microsoft.com/office/officeart/2005/8/layout/hierarchy2"/>
    <dgm:cxn modelId="{D45C7B0A-2E01-4E35-8EA3-8B3C52FFDF3F}" srcId="{1B3D5167-0099-4C60-8952-BC5760B09897}" destId="{F74561AB-7637-492A-817A-110B37410F5C}" srcOrd="1" destOrd="0" parTransId="{FCDCE728-DF05-49B2-B22A-73AE49461657}" sibTransId="{0ED18392-5B84-4163-AAA3-3B0FB13A1B1F}"/>
    <dgm:cxn modelId="{74F98D2E-B95E-4F80-846A-C233B01C50ED}" type="presOf" srcId="{7F570065-24EE-4F5B-90A1-2A511B221055}" destId="{87EF1652-6C79-4DB9-B0FB-BEE04F678EF0}" srcOrd="0" destOrd="0" presId="urn:microsoft.com/office/officeart/2005/8/layout/hierarchy2"/>
    <dgm:cxn modelId="{B7F3EB38-C4F5-41BD-AFD5-008CC417B175}" srcId="{1B3D5167-0099-4C60-8952-BC5760B09897}" destId="{CBDCA8F3-3364-4B07-97BD-BF80C6FB33F1}" srcOrd="0" destOrd="0" parTransId="{6FAD9B6C-8EE4-4E46-9DC2-F47A6CFEB633}" sibTransId="{DEE3FCDE-EE67-4897-9068-62DF45F944D7}"/>
    <dgm:cxn modelId="{3978343D-619C-45A7-A419-364770B3EC5F}" type="presOf" srcId="{8F30593F-C228-42D7-8F4B-DAFDCACF8144}" destId="{E5D3CC82-C543-41F1-870B-469EC74BF974}" srcOrd="1" destOrd="0" presId="urn:microsoft.com/office/officeart/2005/8/layout/hierarchy2"/>
    <dgm:cxn modelId="{174EC55E-D87A-460C-98C2-558E29E55D11}" type="presOf" srcId="{71CF0DF1-8675-4FEA-ABD7-16E3012A9AFF}" destId="{7DD27C22-2EF8-4FE9-B089-C6470735279B}" srcOrd="0" destOrd="0" presId="urn:microsoft.com/office/officeart/2005/8/layout/hierarchy2"/>
    <dgm:cxn modelId="{2B4C6B41-B625-4AFB-BC78-E0CD00C3D304}" type="presOf" srcId="{B76374AB-5325-4DE7-B3B2-EC8C686F3CAE}" destId="{CC46D5D2-D275-49BF-9886-3C3F1E2BCD91}" srcOrd="0" destOrd="0" presId="urn:microsoft.com/office/officeart/2005/8/layout/hierarchy2"/>
    <dgm:cxn modelId="{842C1644-AB01-4B1F-B060-C4D19530E378}" type="presOf" srcId="{098B8FC8-5522-4869-B037-A99A4505DA4B}" destId="{D0F5CED2-3DD9-42BF-8965-6B3D5587D8F4}" srcOrd="1" destOrd="0" presId="urn:microsoft.com/office/officeart/2005/8/layout/hierarchy2"/>
    <dgm:cxn modelId="{E4FBF266-A1D5-4622-897D-AB3345857EB0}" type="presOf" srcId="{F74561AB-7637-492A-817A-110B37410F5C}" destId="{423FD452-7503-45DD-9692-A707F2CBD802}" srcOrd="0" destOrd="0" presId="urn:microsoft.com/office/officeart/2005/8/layout/hierarchy2"/>
    <dgm:cxn modelId="{166B5A47-50F4-4817-B640-04D0F5C98C07}" type="presOf" srcId="{098B8FC8-5522-4869-B037-A99A4505DA4B}" destId="{27ED81B7-0DE8-4AA4-9EA8-F0C133E8E4F3}" srcOrd="0" destOrd="0" presId="urn:microsoft.com/office/officeart/2005/8/layout/hierarchy2"/>
    <dgm:cxn modelId="{DABE2948-E5D7-45C5-A929-4890042E285B}" type="presOf" srcId="{71CF0DF1-8675-4FEA-ABD7-16E3012A9AFF}" destId="{CBDF1FAC-ABC3-4354-9A8E-6A31B54F76FC}" srcOrd="1" destOrd="0" presId="urn:microsoft.com/office/officeart/2005/8/layout/hierarchy2"/>
    <dgm:cxn modelId="{8E871F4F-78DF-4262-95D6-CABE630CD745}" type="presOf" srcId="{8F30593F-C228-42D7-8F4B-DAFDCACF8144}" destId="{550F115A-9285-46A4-84CC-00BEB6171E1F}" srcOrd="0" destOrd="0" presId="urn:microsoft.com/office/officeart/2005/8/layout/hierarchy2"/>
    <dgm:cxn modelId="{85407F50-E75D-4A16-916C-31CDFDFA35B2}" type="presOf" srcId="{5FEE518B-5244-4466-BE69-E85B60C42E12}" destId="{FB3F0801-4957-4781-BC7D-9EF933B9038E}" srcOrd="0" destOrd="0" presId="urn:microsoft.com/office/officeart/2005/8/layout/hierarchy2"/>
    <dgm:cxn modelId="{F06F8371-19F5-4BCA-8971-8D8059877463}" type="presOf" srcId="{07EFC471-0B67-4E6D-BCB7-9BE285FD1552}" destId="{F2CFCF81-DB86-4218-9C58-CD99A641EE29}" srcOrd="0" destOrd="0" presId="urn:microsoft.com/office/officeart/2005/8/layout/hierarchy2"/>
    <dgm:cxn modelId="{2ECF2B52-2398-41D3-8D8A-079D4D9DD391}" srcId="{5FEE518B-5244-4466-BE69-E85B60C42E12}" destId="{7E2A2833-60CC-4793-9220-FE57234CDE12}" srcOrd="1" destOrd="0" parTransId="{3C8AF386-C439-44A6-8E6C-A96DB2B94B69}" sibTransId="{CC036484-7914-4258-A973-9A89FAA1E5F2}"/>
    <dgm:cxn modelId="{20767D53-9586-411E-81DA-06F6C8BCB740}" type="presOf" srcId="{07EFC471-0B67-4E6D-BCB7-9BE285FD1552}" destId="{C748774C-D983-414F-A350-C76E67BDBC66}" srcOrd="1" destOrd="0" presId="urn:microsoft.com/office/officeart/2005/8/layout/hierarchy2"/>
    <dgm:cxn modelId="{615CA176-B884-48A8-9147-800D976DB21B}" type="presOf" srcId="{1B3D5167-0099-4C60-8952-BC5760B09897}" destId="{2018047D-E548-44A5-AB71-BC6B5706007E}" srcOrd="0" destOrd="0" presId="urn:microsoft.com/office/officeart/2005/8/layout/hierarchy2"/>
    <dgm:cxn modelId="{24E2AB57-3DA8-45A5-98D8-5551BBD8D6FB}" type="presOf" srcId="{B347B4FA-7EF0-4649-BDB0-C4F0188089B0}" destId="{395CF207-C390-4C51-8874-B0D0B7D4ACD9}" srcOrd="0" destOrd="0" presId="urn:microsoft.com/office/officeart/2005/8/layout/hierarchy2"/>
    <dgm:cxn modelId="{47BABC77-0083-434E-B5C2-CB5488B22D68}" type="presOf" srcId="{4AE3D01A-0817-4B5D-87F1-BEF36BBEC0AD}" destId="{43C4AA61-94E3-4775-AB8B-A5F7C4AC8A36}" srcOrd="0" destOrd="0" presId="urn:microsoft.com/office/officeart/2005/8/layout/hierarchy2"/>
    <dgm:cxn modelId="{75333681-D576-4C3B-8551-F953B77CE233}" srcId="{5FEE518B-5244-4466-BE69-E85B60C42E12}" destId="{1B3D5167-0099-4C60-8952-BC5760B09897}" srcOrd="0" destOrd="0" parTransId="{8F30593F-C228-42D7-8F4B-DAFDCACF8144}" sibTransId="{238CFBBA-C887-4C17-8592-F51A53079BF7}"/>
    <dgm:cxn modelId="{900AB482-0477-4473-AF64-41054169C66B}" type="presOf" srcId="{6FAD9B6C-8EE4-4E46-9DC2-F47A6CFEB633}" destId="{8745E1DE-7919-459F-A1E8-88E9FD847DCE}" srcOrd="0" destOrd="0" presId="urn:microsoft.com/office/officeart/2005/8/layout/hierarchy2"/>
    <dgm:cxn modelId="{B9C612A3-0E82-449A-88FC-7E0F48A0BEFA}" type="presOf" srcId="{FCDCE728-DF05-49B2-B22A-73AE49461657}" destId="{2ECFAF42-29B6-4230-919B-509F85B9C9D5}" srcOrd="0" destOrd="0" presId="urn:microsoft.com/office/officeart/2005/8/layout/hierarchy2"/>
    <dgm:cxn modelId="{2CA200AA-8504-4882-96C6-E52F9B5793ED}" srcId="{7E2A2833-60CC-4793-9220-FE57234CDE12}" destId="{61AA7F5B-85D1-4788-8658-3BB85D77D63F}" srcOrd="1" destOrd="0" parTransId="{71CF0DF1-8675-4FEA-ABD7-16E3012A9AFF}" sibTransId="{97BDE60E-C036-4B2F-97FF-F2E611FF4842}"/>
    <dgm:cxn modelId="{FFA569B2-3BFC-49A2-AE5C-D5775A5E0E53}" type="presOf" srcId="{3C8AF386-C439-44A6-8E6C-A96DB2B94B69}" destId="{3C42C04C-E89C-4281-A0B0-F1DEAE15DC8B}" srcOrd="1" destOrd="0" presId="urn:microsoft.com/office/officeart/2005/8/layout/hierarchy2"/>
    <dgm:cxn modelId="{6DF47FBC-F92F-4846-A473-8942E48722AA}" type="presOf" srcId="{3C8AF386-C439-44A6-8E6C-A96DB2B94B69}" destId="{AEA6FDCD-1CDB-4347-98DD-79F3F4A6BAAB}" srcOrd="0" destOrd="0" presId="urn:microsoft.com/office/officeart/2005/8/layout/hierarchy2"/>
    <dgm:cxn modelId="{2FE0FCC3-4905-4BF1-9831-1BFF5ED5F74F}" type="presOf" srcId="{61AA7F5B-85D1-4788-8658-3BB85D77D63F}" destId="{C1839E64-6601-4F1F-A629-0FC5D4D68831}" srcOrd="0" destOrd="0" presId="urn:microsoft.com/office/officeart/2005/8/layout/hierarchy2"/>
    <dgm:cxn modelId="{C3DE98C4-FE01-4AC8-A05B-F91413BE1B5E}" type="presOf" srcId="{E5E5B873-03B4-46C8-911C-5EA9AD6F8CCF}" destId="{67062036-4C87-4DE9-A69D-7E51F64C5CEA}" srcOrd="0" destOrd="0" presId="urn:microsoft.com/office/officeart/2005/8/layout/hierarchy2"/>
    <dgm:cxn modelId="{C5B9EBC5-FF7B-4C5B-9926-8BF711DF54E9}" srcId="{7E2A2833-60CC-4793-9220-FE57234CDE12}" destId="{E5E5B873-03B4-46C8-911C-5EA9AD6F8CCF}" srcOrd="0" destOrd="0" parTransId="{098B8FC8-5522-4869-B037-A99A4505DA4B}" sibTransId="{065AB6BB-7FE5-4E5C-AD03-7EFFE314F53F}"/>
    <dgm:cxn modelId="{EC4EB3C7-0A6A-4B69-9883-2BFC83F20A64}" type="presOf" srcId="{7F11E02E-144F-4511-888E-E10E2FE0D5F0}" destId="{C7EF19BB-90A0-40BA-B02D-161DF6F0D818}" srcOrd="0" destOrd="0" presId="urn:microsoft.com/office/officeart/2005/8/layout/hierarchy2"/>
    <dgm:cxn modelId="{7937F3CA-2A56-42A6-B650-E8B9D5A12EA3}" type="presOf" srcId="{6FAD9B6C-8EE4-4E46-9DC2-F47A6CFEB633}" destId="{479DF057-4C30-4261-9749-EF6CD2C538BD}" srcOrd="1" destOrd="0" presId="urn:microsoft.com/office/officeart/2005/8/layout/hierarchy2"/>
    <dgm:cxn modelId="{DB89E4CD-F2FC-4958-9C1B-4BF5B3A182C9}" srcId="{1B3D5167-0099-4C60-8952-BC5760B09897}" destId="{7F11E02E-144F-4511-888E-E10E2FE0D5F0}" srcOrd="2" destOrd="0" parTransId="{07EFC471-0B67-4E6D-BCB7-9BE285FD1552}" sibTransId="{FB8DFD5E-9B57-4E3F-94D5-65A53DB048D0}"/>
    <dgm:cxn modelId="{2BC8DDD5-4B63-4333-826B-98E5CC4D563D}" type="presOf" srcId="{CBDCA8F3-3364-4B07-97BD-BF80C6FB33F1}" destId="{02F679E8-D1DF-4381-857B-DF44BDC95CEB}" srcOrd="0" destOrd="0" presId="urn:microsoft.com/office/officeart/2005/8/layout/hierarchy2"/>
    <dgm:cxn modelId="{596E67DC-38D5-4C8B-8EB0-BC2674F7C4AA}" type="presOf" srcId="{7F570065-24EE-4F5B-90A1-2A511B221055}" destId="{018A748A-868D-44F6-AF75-3FE6630CE5A1}" srcOrd="1" destOrd="0" presId="urn:microsoft.com/office/officeart/2005/8/layout/hierarchy2"/>
    <dgm:cxn modelId="{4424B7E2-D2B6-48DD-A2B0-079A179E9CDE}" type="presOf" srcId="{4AE3D01A-0817-4B5D-87F1-BEF36BBEC0AD}" destId="{11F98324-02F6-44CA-885C-73EAB1E3BCAB}" srcOrd="1" destOrd="0" presId="urn:microsoft.com/office/officeart/2005/8/layout/hierarchy2"/>
    <dgm:cxn modelId="{1F3AABE4-1750-4DDA-981B-1827D6A816BA}" srcId="{7E2A2833-60CC-4793-9220-FE57234CDE12}" destId="{B347B4FA-7EF0-4649-BDB0-C4F0188089B0}" srcOrd="3" destOrd="0" parTransId="{7F570065-24EE-4F5B-90A1-2A511B221055}" sibTransId="{8224D5D0-6E47-49A6-A4B0-A03F556EFC69}"/>
    <dgm:cxn modelId="{F5DE7EEA-7405-48B3-BCA7-8467687D657B}" srcId="{3DDBAEAF-6171-448F-B558-228CF0DD3B8B}" destId="{5FEE518B-5244-4466-BE69-E85B60C42E12}" srcOrd="0" destOrd="0" parTransId="{16E0AB92-FFAC-4AE8-A7F1-859EDF64C98B}" sibTransId="{DDF9AB52-9848-41CF-9420-B0BD8C59AAAB}"/>
    <dgm:cxn modelId="{A4EC5EED-4FAF-402E-B14A-8BA9DBEABC8A}" type="presOf" srcId="{7E2A2833-60CC-4793-9220-FE57234CDE12}" destId="{53793F12-1BF8-4978-9F98-DC9FC5ABC4C3}" srcOrd="0" destOrd="0" presId="urn:microsoft.com/office/officeart/2005/8/layout/hierarchy2"/>
    <dgm:cxn modelId="{B254CEF1-ABE2-4257-95BF-60AA752498C6}" srcId="{7E2A2833-60CC-4793-9220-FE57234CDE12}" destId="{B76374AB-5325-4DE7-B3B2-EC8C686F3CAE}" srcOrd="2" destOrd="0" parTransId="{4AE3D01A-0817-4B5D-87F1-BEF36BBEC0AD}" sibTransId="{E0DE65A8-3F45-4090-8EEC-269270EBF4EC}"/>
    <dgm:cxn modelId="{14BC51F4-3B9B-4B29-A9ED-478C225B92AB}" type="presOf" srcId="{FCDCE728-DF05-49B2-B22A-73AE49461657}" destId="{6743E471-2A76-4B54-9660-80EBAF26C30D}" srcOrd="1" destOrd="0" presId="urn:microsoft.com/office/officeart/2005/8/layout/hierarchy2"/>
    <dgm:cxn modelId="{037F6AC5-D900-45F5-A75E-82EF63A2D376}" type="presParOf" srcId="{8639B200-9539-4698-A18D-F328A970697C}" destId="{E9268F8D-D156-433B-85F0-B447C0D477B3}" srcOrd="0" destOrd="0" presId="urn:microsoft.com/office/officeart/2005/8/layout/hierarchy2"/>
    <dgm:cxn modelId="{AC95D498-C23F-4DF0-A748-18427D00534C}" type="presParOf" srcId="{E9268F8D-D156-433B-85F0-B447C0D477B3}" destId="{FB3F0801-4957-4781-BC7D-9EF933B9038E}" srcOrd="0" destOrd="0" presId="urn:microsoft.com/office/officeart/2005/8/layout/hierarchy2"/>
    <dgm:cxn modelId="{BDF7DE11-6653-4D09-9902-E1E4B3CC3158}" type="presParOf" srcId="{E9268F8D-D156-433B-85F0-B447C0D477B3}" destId="{3417D2AB-224E-43B8-83A7-FBAC048C39A4}" srcOrd="1" destOrd="0" presId="urn:microsoft.com/office/officeart/2005/8/layout/hierarchy2"/>
    <dgm:cxn modelId="{7567BB86-D309-4843-9C7F-81810A2DA115}" type="presParOf" srcId="{3417D2AB-224E-43B8-83A7-FBAC048C39A4}" destId="{550F115A-9285-46A4-84CC-00BEB6171E1F}" srcOrd="0" destOrd="0" presId="urn:microsoft.com/office/officeart/2005/8/layout/hierarchy2"/>
    <dgm:cxn modelId="{DA0A4040-19F1-483B-B316-4D3542369FA4}" type="presParOf" srcId="{550F115A-9285-46A4-84CC-00BEB6171E1F}" destId="{E5D3CC82-C543-41F1-870B-469EC74BF974}" srcOrd="0" destOrd="0" presId="urn:microsoft.com/office/officeart/2005/8/layout/hierarchy2"/>
    <dgm:cxn modelId="{A5E53022-E3AB-4207-9CA4-19C6F8F997F9}" type="presParOf" srcId="{3417D2AB-224E-43B8-83A7-FBAC048C39A4}" destId="{6A68DFF0-7177-4E8D-967C-B62BCAACFEF6}" srcOrd="1" destOrd="0" presId="urn:microsoft.com/office/officeart/2005/8/layout/hierarchy2"/>
    <dgm:cxn modelId="{38A5923C-59AB-4262-98E5-8EAB0D58C5D5}" type="presParOf" srcId="{6A68DFF0-7177-4E8D-967C-B62BCAACFEF6}" destId="{2018047D-E548-44A5-AB71-BC6B5706007E}" srcOrd="0" destOrd="0" presId="urn:microsoft.com/office/officeart/2005/8/layout/hierarchy2"/>
    <dgm:cxn modelId="{7A4A3104-AD28-4ED5-8978-8C98F03A232B}" type="presParOf" srcId="{6A68DFF0-7177-4E8D-967C-B62BCAACFEF6}" destId="{ED4B3B5D-E202-4E4D-B9C6-78B09B4BA73B}" srcOrd="1" destOrd="0" presId="urn:microsoft.com/office/officeart/2005/8/layout/hierarchy2"/>
    <dgm:cxn modelId="{F3524C90-C72F-4324-94F4-C68337B39E40}" type="presParOf" srcId="{ED4B3B5D-E202-4E4D-B9C6-78B09B4BA73B}" destId="{8745E1DE-7919-459F-A1E8-88E9FD847DCE}" srcOrd="0" destOrd="0" presId="urn:microsoft.com/office/officeart/2005/8/layout/hierarchy2"/>
    <dgm:cxn modelId="{5CFC6BA3-5B40-4C30-86AB-80D4F29825E9}" type="presParOf" srcId="{8745E1DE-7919-459F-A1E8-88E9FD847DCE}" destId="{479DF057-4C30-4261-9749-EF6CD2C538BD}" srcOrd="0" destOrd="0" presId="urn:microsoft.com/office/officeart/2005/8/layout/hierarchy2"/>
    <dgm:cxn modelId="{91506FC4-FD5D-4619-BEA4-26420F3C4EDD}" type="presParOf" srcId="{ED4B3B5D-E202-4E4D-B9C6-78B09B4BA73B}" destId="{E28538CB-513D-413E-AE84-4F6A80B4E97F}" srcOrd="1" destOrd="0" presId="urn:microsoft.com/office/officeart/2005/8/layout/hierarchy2"/>
    <dgm:cxn modelId="{EE5176FB-9791-4A2B-B149-F165A12C263B}" type="presParOf" srcId="{E28538CB-513D-413E-AE84-4F6A80B4E97F}" destId="{02F679E8-D1DF-4381-857B-DF44BDC95CEB}" srcOrd="0" destOrd="0" presId="urn:microsoft.com/office/officeart/2005/8/layout/hierarchy2"/>
    <dgm:cxn modelId="{DF4260B1-A54B-40D1-93C5-B00601ECA27C}" type="presParOf" srcId="{E28538CB-513D-413E-AE84-4F6A80B4E97F}" destId="{88077B81-9456-4F54-9AC5-121E988FE7DC}" srcOrd="1" destOrd="0" presId="urn:microsoft.com/office/officeart/2005/8/layout/hierarchy2"/>
    <dgm:cxn modelId="{80874232-3237-435E-B46C-C674AD0237C7}" type="presParOf" srcId="{ED4B3B5D-E202-4E4D-B9C6-78B09B4BA73B}" destId="{2ECFAF42-29B6-4230-919B-509F85B9C9D5}" srcOrd="2" destOrd="0" presId="urn:microsoft.com/office/officeart/2005/8/layout/hierarchy2"/>
    <dgm:cxn modelId="{09C4AE1B-D114-4845-826F-624E108C7F64}" type="presParOf" srcId="{2ECFAF42-29B6-4230-919B-509F85B9C9D5}" destId="{6743E471-2A76-4B54-9660-80EBAF26C30D}" srcOrd="0" destOrd="0" presId="urn:microsoft.com/office/officeart/2005/8/layout/hierarchy2"/>
    <dgm:cxn modelId="{A7551BDF-9019-49CF-89B8-E6950A3605EF}" type="presParOf" srcId="{ED4B3B5D-E202-4E4D-B9C6-78B09B4BA73B}" destId="{19EA32B7-84BA-414E-9E22-DAFA9C34CB62}" srcOrd="3" destOrd="0" presId="urn:microsoft.com/office/officeart/2005/8/layout/hierarchy2"/>
    <dgm:cxn modelId="{70C2A867-83A0-4E90-AA52-F98312FE9B11}" type="presParOf" srcId="{19EA32B7-84BA-414E-9E22-DAFA9C34CB62}" destId="{423FD452-7503-45DD-9692-A707F2CBD802}" srcOrd="0" destOrd="0" presId="urn:microsoft.com/office/officeart/2005/8/layout/hierarchy2"/>
    <dgm:cxn modelId="{FA970BDB-F607-4CE6-B939-D8A3273A1BFD}" type="presParOf" srcId="{19EA32B7-84BA-414E-9E22-DAFA9C34CB62}" destId="{74148CE6-05B6-4056-AEF3-962FDE10B790}" srcOrd="1" destOrd="0" presId="urn:microsoft.com/office/officeart/2005/8/layout/hierarchy2"/>
    <dgm:cxn modelId="{39E2D0D0-AE36-4FB8-860C-00BC3C79CBC3}" type="presParOf" srcId="{ED4B3B5D-E202-4E4D-B9C6-78B09B4BA73B}" destId="{F2CFCF81-DB86-4218-9C58-CD99A641EE29}" srcOrd="4" destOrd="0" presId="urn:microsoft.com/office/officeart/2005/8/layout/hierarchy2"/>
    <dgm:cxn modelId="{014C423F-4E44-4C87-872D-DB185E24F155}" type="presParOf" srcId="{F2CFCF81-DB86-4218-9C58-CD99A641EE29}" destId="{C748774C-D983-414F-A350-C76E67BDBC66}" srcOrd="0" destOrd="0" presId="urn:microsoft.com/office/officeart/2005/8/layout/hierarchy2"/>
    <dgm:cxn modelId="{3888764F-F775-4390-9808-FA40F7984E7D}" type="presParOf" srcId="{ED4B3B5D-E202-4E4D-B9C6-78B09B4BA73B}" destId="{FCBFE5A0-0C67-4794-BA51-8587A7740A4B}" srcOrd="5" destOrd="0" presId="urn:microsoft.com/office/officeart/2005/8/layout/hierarchy2"/>
    <dgm:cxn modelId="{E1A7EBE0-7CAF-4562-9E9F-C685459D11A9}" type="presParOf" srcId="{FCBFE5A0-0C67-4794-BA51-8587A7740A4B}" destId="{C7EF19BB-90A0-40BA-B02D-161DF6F0D818}" srcOrd="0" destOrd="0" presId="urn:microsoft.com/office/officeart/2005/8/layout/hierarchy2"/>
    <dgm:cxn modelId="{BC19D9F5-740F-4D0E-8C37-4B0C2940F178}" type="presParOf" srcId="{FCBFE5A0-0C67-4794-BA51-8587A7740A4B}" destId="{5AF6A6D5-8035-4B88-B5A4-0FB79520399C}" srcOrd="1" destOrd="0" presId="urn:microsoft.com/office/officeart/2005/8/layout/hierarchy2"/>
    <dgm:cxn modelId="{ABCE3E9B-2485-4742-8CE1-48F3FC8F5A55}" type="presParOf" srcId="{3417D2AB-224E-43B8-83A7-FBAC048C39A4}" destId="{AEA6FDCD-1CDB-4347-98DD-79F3F4A6BAAB}" srcOrd="2" destOrd="0" presId="urn:microsoft.com/office/officeart/2005/8/layout/hierarchy2"/>
    <dgm:cxn modelId="{4FA1C484-BB43-4B5A-BCC8-E80F9DB96715}" type="presParOf" srcId="{AEA6FDCD-1CDB-4347-98DD-79F3F4A6BAAB}" destId="{3C42C04C-E89C-4281-A0B0-F1DEAE15DC8B}" srcOrd="0" destOrd="0" presId="urn:microsoft.com/office/officeart/2005/8/layout/hierarchy2"/>
    <dgm:cxn modelId="{A4EEDCCA-79BF-4B8D-86F0-457F42DE07FF}" type="presParOf" srcId="{3417D2AB-224E-43B8-83A7-FBAC048C39A4}" destId="{B1FA76D0-AC78-450D-A66A-F46FEDC4ECF0}" srcOrd="3" destOrd="0" presId="urn:microsoft.com/office/officeart/2005/8/layout/hierarchy2"/>
    <dgm:cxn modelId="{3F903128-4D09-41A7-BAED-6C13BC81CBC1}" type="presParOf" srcId="{B1FA76D0-AC78-450D-A66A-F46FEDC4ECF0}" destId="{53793F12-1BF8-4978-9F98-DC9FC5ABC4C3}" srcOrd="0" destOrd="0" presId="urn:microsoft.com/office/officeart/2005/8/layout/hierarchy2"/>
    <dgm:cxn modelId="{FADA27DE-9D3C-45C2-9A5F-CBAC58557E47}" type="presParOf" srcId="{B1FA76D0-AC78-450D-A66A-F46FEDC4ECF0}" destId="{DC1A072E-429C-4D69-A1EC-BD933D2D4A09}" srcOrd="1" destOrd="0" presId="urn:microsoft.com/office/officeart/2005/8/layout/hierarchy2"/>
    <dgm:cxn modelId="{49EFF207-BDF4-43AB-8016-E75E24EB5D5C}" type="presParOf" srcId="{DC1A072E-429C-4D69-A1EC-BD933D2D4A09}" destId="{27ED81B7-0DE8-4AA4-9EA8-F0C133E8E4F3}" srcOrd="0" destOrd="0" presId="urn:microsoft.com/office/officeart/2005/8/layout/hierarchy2"/>
    <dgm:cxn modelId="{9253C37E-0D06-4A62-8491-0F3347306204}" type="presParOf" srcId="{27ED81B7-0DE8-4AA4-9EA8-F0C133E8E4F3}" destId="{D0F5CED2-3DD9-42BF-8965-6B3D5587D8F4}" srcOrd="0" destOrd="0" presId="urn:microsoft.com/office/officeart/2005/8/layout/hierarchy2"/>
    <dgm:cxn modelId="{B9769984-4303-46CD-A839-D032B2B77311}" type="presParOf" srcId="{DC1A072E-429C-4D69-A1EC-BD933D2D4A09}" destId="{838B235E-2010-4C45-8D68-00B07EBF11AB}" srcOrd="1" destOrd="0" presId="urn:microsoft.com/office/officeart/2005/8/layout/hierarchy2"/>
    <dgm:cxn modelId="{C5926371-CC55-4393-859E-ABD6B8556D3B}" type="presParOf" srcId="{838B235E-2010-4C45-8D68-00B07EBF11AB}" destId="{67062036-4C87-4DE9-A69D-7E51F64C5CEA}" srcOrd="0" destOrd="0" presId="urn:microsoft.com/office/officeart/2005/8/layout/hierarchy2"/>
    <dgm:cxn modelId="{6AB6A820-9C88-4C67-AB05-935901B289ED}" type="presParOf" srcId="{838B235E-2010-4C45-8D68-00B07EBF11AB}" destId="{350FB57C-B0D2-4EA2-AF18-E98020091992}" srcOrd="1" destOrd="0" presId="urn:microsoft.com/office/officeart/2005/8/layout/hierarchy2"/>
    <dgm:cxn modelId="{4E6F9607-12D1-47FD-AF85-8DF96637892F}" type="presParOf" srcId="{DC1A072E-429C-4D69-A1EC-BD933D2D4A09}" destId="{7DD27C22-2EF8-4FE9-B089-C6470735279B}" srcOrd="2" destOrd="0" presId="urn:microsoft.com/office/officeart/2005/8/layout/hierarchy2"/>
    <dgm:cxn modelId="{8DE0000A-8D55-438C-B83F-6801E01039E7}" type="presParOf" srcId="{7DD27C22-2EF8-4FE9-B089-C6470735279B}" destId="{CBDF1FAC-ABC3-4354-9A8E-6A31B54F76FC}" srcOrd="0" destOrd="0" presId="urn:microsoft.com/office/officeart/2005/8/layout/hierarchy2"/>
    <dgm:cxn modelId="{83B33266-48AF-4DC7-829D-DA365E303B49}" type="presParOf" srcId="{DC1A072E-429C-4D69-A1EC-BD933D2D4A09}" destId="{33F94D15-1774-4AF0-AB66-AC4F67330E39}" srcOrd="3" destOrd="0" presId="urn:microsoft.com/office/officeart/2005/8/layout/hierarchy2"/>
    <dgm:cxn modelId="{D7AF45D4-206F-4937-97E0-788BCF5AA7F9}" type="presParOf" srcId="{33F94D15-1774-4AF0-AB66-AC4F67330E39}" destId="{C1839E64-6601-4F1F-A629-0FC5D4D68831}" srcOrd="0" destOrd="0" presId="urn:microsoft.com/office/officeart/2005/8/layout/hierarchy2"/>
    <dgm:cxn modelId="{FB88E4C4-80FD-4838-9253-D34523EDDF72}" type="presParOf" srcId="{33F94D15-1774-4AF0-AB66-AC4F67330E39}" destId="{FE39F9C0-26B6-48BB-9DF0-83572CA75C47}" srcOrd="1" destOrd="0" presId="urn:microsoft.com/office/officeart/2005/8/layout/hierarchy2"/>
    <dgm:cxn modelId="{6F03803A-58A1-4378-B4F0-862AAC9DC5D4}" type="presParOf" srcId="{DC1A072E-429C-4D69-A1EC-BD933D2D4A09}" destId="{43C4AA61-94E3-4775-AB8B-A5F7C4AC8A36}" srcOrd="4" destOrd="0" presId="urn:microsoft.com/office/officeart/2005/8/layout/hierarchy2"/>
    <dgm:cxn modelId="{DBF995D4-C48E-4189-BEE7-98C28F61FD90}" type="presParOf" srcId="{43C4AA61-94E3-4775-AB8B-A5F7C4AC8A36}" destId="{11F98324-02F6-44CA-885C-73EAB1E3BCAB}" srcOrd="0" destOrd="0" presId="urn:microsoft.com/office/officeart/2005/8/layout/hierarchy2"/>
    <dgm:cxn modelId="{37F09E85-0950-48D8-BE88-68F869D9A53A}" type="presParOf" srcId="{DC1A072E-429C-4D69-A1EC-BD933D2D4A09}" destId="{125B1BAA-BABB-405D-A2E7-91C56C5449BE}" srcOrd="5" destOrd="0" presId="urn:microsoft.com/office/officeart/2005/8/layout/hierarchy2"/>
    <dgm:cxn modelId="{A004473A-9F65-4F9D-B4A7-8A153B2C6216}" type="presParOf" srcId="{125B1BAA-BABB-405D-A2E7-91C56C5449BE}" destId="{CC46D5D2-D275-49BF-9886-3C3F1E2BCD91}" srcOrd="0" destOrd="0" presId="urn:microsoft.com/office/officeart/2005/8/layout/hierarchy2"/>
    <dgm:cxn modelId="{7BF4A9C6-FFA0-4972-8C31-6BCE75412366}" type="presParOf" srcId="{125B1BAA-BABB-405D-A2E7-91C56C5449BE}" destId="{428A5750-6656-4D29-BDED-DEE5359D112A}" srcOrd="1" destOrd="0" presId="urn:microsoft.com/office/officeart/2005/8/layout/hierarchy2"/>
    <dgm:cxn modelId="{3F4D199D-8C0B-4183-8D68-EC16DB91FA24}" type="presParOf" srcId="{DC1A072E-429C-4D69-A1EC-BD933D2D4A09}" destId="{87EF1652-6C79-4DB9-B0FB-BEE04F678EF0}" srcOrd="6" destOrd="0" presId="urn:microsoft.com/office/officeart/2005/8/layout/hierarchy2"/>
    <dgm:cxn modelId="{A6FEB2E6-E2F9-4980-A045-76C32434974B}" type="presParOf" srcId="{87EF1652-6C79-4DB9-B0FB-BEE04F678EF0}" destId="{018A748A-868D-44F6-AF75-3FE6630CE5A1}" srcOrd="0" destOrd="0" presId="urn:microsoft.com/office/officeart/2005/8/layout/hierarchy2"/>
    <dgm:cxn modelId="{17638E6D-166A-4E81-903E-EA4E790FF5CB}" type="presParOf" srcId="{DC1A072E-429C-4D69-A1EC-BD933D2D4A09}" destId="{7CDA7358-28BF-4D32-A2B4-BCE07D104220}" srcOrd="7" destOrd="0" presId="urn:microsoft.com/office/officeart/2005/8/layout/hierarchy2"/>
    <dgm:cxn modelId="{ACEFA460-C18F-48B5-999A-BDC865B24A08}" type="presParOf" srcId="{7CDA7358-28BF-4D32-A2B4-BCE07D104220}" destId="{395CF207-C390-4C51-8874-B0D0B7D4ACD9}" srcOrd="0" destOrd="0" presId="urn:microsoft.com/office/officeart/2005/8/layout/hierarchy2"/>
    <dgm:cxn modelId="{B68FFFCF-2697-4DD7-90F4-9BA2A603C16B}" type="presParOf" srcId="{7CDA7358-28BF-4D32-A2B4-BCE07D104220}" destId="{007B696E-47A8-44F8-AD1A-134C6A5FCB5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DBAEAF-6171-448F-B558-228CF0DD3B8B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EE518B-5244-4466-BE69-E85B60C42E12}">
      <dgm:prSet phldrT="[Text]"/>
      <dgm:spPr/>
      <dgm:t>
        <a:bodyPr/>
        <a:lstStyle/>
        <a:p>
          <a:r>
            <a:rPr lang="en-US" dirty="0"/>
            <a:t>FUNNEL</a:t>
          </a:r>
        </a:p>
      </dgm:t>
    </dgm:pt>
    <dgm:pt modelId="{16E0AB92-FFAC-4AE8-A7F1-859EDF64C98B}" type="parTrans" cxnId="{F5DE7EEA-7405-48B3-BCA7-8467687D657B}">
      <dgm:prSet/>
      <dgm:spPr/>
      <dgm:t>
        <a:bodyPr/>
        <a:lstStyle/>
        <a:p>
          <a:endParaRPr lang="en-US"/>
        </a:p>
      </dgm:t>
    </dgm:pt>
    <dgm:pt modelId="{DDF9AB52-9848-41CF-9420-B0BD8C59AAAB}" type="sibTrans" cxnId="{F5DE7EEA-7405-48B3-BCA7-8467687D657B}">
      <dgm:prSet/>
      <dgm:spPr/>
      <dgm:t>
        <a:bodyPr/>
        <a:lstStyle/>
        <a:p>
          <a:endParaRPr lang="en-US"/>
        </a:p>
      </dgm:t>
    </dgm:pt>
    <dgm:pt modelId="{1B3D5167-0099-4C60-8952-BC5760B09897}">
      <dgm:prSet phldrT="[Text]"/>
      <dgm:spPr/>
      <dgm:t>
        <a:bodyPr/>
        <a:lstStyle/>
        <a:p>
          <a:r>
            <a:rPr lang="en-US" dirty="0"/>
            <a:t>LEAD MAGNET</a:t>
          </a:r>
        </a:p>
      </dgm:t>
    </dgm:pt>
    <dgm:pt modelId="{8F30593F-C228-42D7-8F4B-DAFDCACF8144}" type="parTrans" cxnId="{75333681-D576-4C3B-8551-F953B77CE233}">
      <dgm:prSet/>
      <dgm:spPr/>
      <dgm:t>
        <a:bodyPr/>
        <a:lstStyle/>
        <a:p>
          <a:endParaRPr lang="en-US"/>
        </a:p>
      </dgm:t>
    </dgm:pt>
    <dgm:pt modelId="{238CFBBA-C887-4C17-8592-F51A53079BF7}" type="sibTrans" cxnId="{75333681-D576-4C3B-8551-F953B77CE233}">
      <dgm:prSet/>
      <dgm:spPr/>
      <dgm:t>
        <a:bodyPr/>
        <a:lstStyle/>
        <a:p>
          <a:endParaRPr lang="en-US"/>
        </a:p>
      </dgm:t>
    </dgm:pt>
    <dgm:pt modelId="{CBDCA8F3-3364-4B07-97BD-BF80C6FB33F1}">
      <dgm:prSet phldrT="[Text]"/>
      <dgm:spPr/>
      <dgm:t>
        <a:bodyPr/>
        <a:lstStyle/>
        <a:p>
          <a:r>
            <a:rPr lang="en-US" dirty="0"/>
            <a:t>Live Webinar 2Hrs</a:t>
          </a:r>
        </a:p>
      </dgm:t>
    </dgm:pt>
    <dgm:pt modelId="{6FAD9B6C-8EE4-4E46-9DC2-F47A6CFEB633}" type="parTrans" cxnId="{B7F3EB38-C4F5-41BD-AFD5-008CC417B175}">
      <dgm:prSet/>
      <dgm:spPr/>
      <dgm:t>
        <a:bodyPr/>
        <a:lstStyle/>
        <a:p>
          <a:endParaRPr lang="en-US"/>
        </a:p>
      </dgm:t>
    </dgm:pt>
    <dgm:pt modelId="{DEE3FCDE-EE67-4897-9068-62DF45F944D7}" type="sibTrans" cxnId="{B7F3EB38-C4F5-41BD-AFD5-008CC417B175}">
      <dgm:prSet/>
      <dgm:spPr/>
      <dgm:t>
        <a:bodyPr/>
        <a:lstStyle/>
        <a:p>
          <a:endParaRPr lang="en-US"/>
        </a:p>
      </dgm:t>
    </dgm:pt>
    <dgm:pt modelId="{A8C27B8A-AC85-4F64-B26A-F870EABBC997}">
      <dgm:prSet phldrT="[Text]"/>
      <dgm:spPr/>
      <dgm:t>
        <a:bodyPr/>
        <a:lstStyle/>
        <a:p>
          <a:r>
            <a:rPr lang="en-US" dirty="0"/>
            <a:t>Tripwire</a:t>
          </a:r>
        </a:p>
      </dgm:t>
    </dgm:pt>
    <dgm:pt modelId="{07B6FCB2-8F93-4490-BBEF-31C4E7D7C86C}" type="parTrans" cxnId="{F2735A1A-C8AA-4EC1-A4E3-FDC2373C85E4}">
      <dgm:prSet/>
      <dgm:spPr/>
      <dgm:t>
        <a:bodyPr/>
        <a:lstStyle/>
        <a:p>
          <a:endParaRPr lang="en-US"/>
        </a:p>
      </dgm:t>
    </dgm:pt>
    <dgm:pt modelId="{CE40D74E-D470-4B27-BA5D-AC86DA3486A3}" type="sibTrans" cxnId="{F2735A1A-C8AA-4EC1-A4E3-FDC2373C85E4}">
      <dgm:prSet/>
      <dgm:spPr/>
      <dgm:t>
        <a:bodyPr/>
        <a:lstStyle/>
        <a:p>
          <a:endParaRPr lang="en-US"/>
        </a:p>
      </dgm:t>
    </dgm:pt>
    <dgm:pt modelId="{7E2A2833-60CC-4793-9220-FE57234CDE12}">
      <dgm:prSet phldrT="[Text]"/>
      <dgm:spPr/>
      <dgm:t>
        <a:bodyPr/>
        <a:lstStyle/>
        <a:p>
          <a:r>
            <a:rPr lang="en-US" dirty="0"/>
            <a:t>Core Product</a:t>
          </a:r>
        </a:p>
      </dgm:t>
    </dgm:pt>
    <dgm:pt modelId="{3C8AF386-C439-44A6-8E6C-A96DB2B94B69}" type="parTrans" cxnId="{2ECF2B52-2398-41D3-8D8A-079D4D9DD391}">
      <dgm:prSet/>
      <dgm:spPr/>
      <dgm:t>
        <a:bodyPr/>
        <a:lstStyle/>
        <a:p>
          <a:endParaRPr lang="en-US"/>
        </a:p>
      </dgm:t>
    </dgm:pt>
    <dgm:pt modelId="{CC036484-7914-4258-A973-9A89FAA1E5F2}" type="sibTrans" cxnId="{2ECF2B52-2398-41D3-8D8A-079D4D9DD391}">
      <dgm:prSet/>
      <dgm:spPr/>
      <dgm:t>
        <a:bodyPr/>
        <a:lstStyle/>
        <a:p>
          <a:endParaRPr lang="en-US"/>
        </a:p>
      </dgm:t>
    </dgm:pt>
    <dgm:pt modelId="{E5E5B873-03B4-46C8-911C-5EA9AD6F8CCF}">
      <dgm:prSet phldrT="[Text]"/>
      <dgm:spPr/>
      <dgm:t>
        <a:bodyPr/>
        <a:lstStyle/>
        <a:p>
          <a:r>
            <a:rPr lang="en-US" dirty="0"/>
            <a:t>L2 Implementation</a:t>
          </a:r>
        </a:p>
      </dgm:t>
    </dgm:pt>
    <dgm:pt modelId="{098B8FC8-5522-4869-B037-A99A4505DA4B}" type="parTrans" cxnId="{C5B9EBC5-FF7B-4C5B-9926-8BF711DF54E9}">
      <dgm:prSet/>
      <dgm:spPr/>
      <dgm:t>
        <a:bodyPr/>
        <a:lstStyle/>
        <a:p>
          <a:endParaRPr lang="en-US"/>
        </a:p>
      </dgm:t>
    </dgm:pt>
    <dgm:pt modelId="{065AB6BB-7FE5-4E5C-AD03-7EFFE314F53F}" type="sibTrans" cxnId="{C5B9EBC5-FF7B-4C5B-9926-8BF711DF54E9}">
      <dgm:prSet/>
      <dgm:spPr/>
      <dgm:t>
        <a:bodyPr/>
        <a:lstStyle/>
        <a:p>
          <a:endParaRPr lang="en-US"/>
        </a:p>
      </dgm:t>
    </dgm:pt>
    <dgm:pt modelId="{F74561AB-7637-492A-817A-110B37410F5C}">
      <dgm:prSet phldrT="[Text]"/>
      <dgm:spPr/>
      <dgm:t>
        <a:bodyPr/>
        <a:lstStyle/>
        <a:p>
          <a:r>
            <a:rPr lang="en-US" dirty="0"/>
            <a:t>Live Online Seminar 1D</a:t>
          </a:r>
        </a:p>
      </dgm:t>
    </dgm:pt>
    <dgm:pt modelId="{FCDCE728-DF05-49B2-B22A-73AE49461657}" type="parTrans" cxnId="{D45C7B0A-2E01-4E35-8EA3-8B3C52FFDF3F}">
      <dgm:prSet/>
      <dgm:spPr/>
      <dgm:t>
        <a:bodyPr/>
        <a:lstStyle/>
        <a:p>
          <a:endParaRPr lang="en-US"/>
        </a:p>
      </dgm:t>
    </dgm:pt>
    <dgm:pt modelId="{0ED18392-5B84-4163-AAA3-3B0FB13A1B1F}" type="sibTrans" cxnId="{D45C7B0A-2E01-4E35-8EA3-8B3C52FFDF3F}">
      <dgm:prSet/>
      <dgm:spPr/>
      <dgm:t>
        <a:bodyPr/>
        <a:lstStyle/>
        <a:p>
          <a:endParaRPr lang="en-US"/>
        </a:p>
      </dgm:t>
    </dgm:pt>
    <dgm:pt modelId="{D8FEE412-9F2B-4051-9BAF-6F164536225A}">
      <dgm:prSet phldrT="[Text]"/>
      <dgm:spPr/>
      <dgm:t>
        <a:bodyPr/>
        <a:lstStyle/>
        <a:p>
          <a:r>
            <a:rPr lang="en-US" dirty="0"/>
            <a:t>Mini Course (Recorded)</a:t>
          </a:r>
        </a:p>
      </dgm:t>
    </dgm:pt>
    <dgm:pt modelId="{66E1902A-5CE7-4B6F-872F-9F9C296CC036}" type="parTrans" cxnId="{D272ECD7-04A3-4B45-995E-2A8CE82216EE}">
      <dgm:prSet/>
      <dgm:spPr/>
      <dgm:t>
        <a:bodyPr/>
        <a:lstStyle/>
        <a:p>
          <a:endParaRPr lang="en-US"/>
        </a:p>
      </dgm:t>
    </dgm:pt>
    <dgm:pt modelId="{66F830A8-260C-4E6E-B244-8491A8B13BCE}" type="sibTrans" cxnId="{D272ECD7-04A3-4B45-995E-2A8CE82216EE}">
      <dgm:prSet/>
      <dgm:spPr/>
      <dgm:t>
        <a:bodyPr/>
        <a:lstStyle/>
        <a:p>
          <a:endParaRPr lang="en-US"/>
        </a:p>
      </dgm:t>
    </dgm:pt>
    <dgm:pt modelId="{61AA7F5B-85D1-4788-8658-3BB85D77D63F}">
      <dgm:prSet phldrT="[Text]"/>
      <dgm:spPr/>
      <dgm:t>
        <a:bodyPr/>
        <a:lstStyle/>
        <a:p>
          <a:r>
            <a:rPr lang="en-US" dirty="0"/>
            <a:t>Tactics</a:t>
          </a:r>
        </a:p>
      </dgm:t>
    </dgm:pt>
    <dgm:pt modelId="{71CF0DF1-8675-4FEA-ABD7-16E3012A9AFF}" type="parTrans" cxnId="{2CA200AA-8504-4882-96C6-E52F9B5793ED}">
      <dgm:prSet/>
      <dgm:spPr/>
      <dgm:t>
        <a:bodyPr/>
        <a:lstStyle/>
        <a:p>
          <a:endParaRPr lang="en-US"/>
        </a:p>
      </dgm:t>
    </dgm:pt>
    <dgm:pt modelId="{97BDE60E-C036-4B2F-97FF-F2E611FF4842}" type="sibTrans" cxnId="{2CA200AA-8504-4882-96C6-E52F9B5793ED}">
      <dgm:prSet/>
      <dgm:spPr/>
      <dgm:t>
        <a:bodyPr/>
        <a:lstStyle/>
        <a:p>
          <a:endParaRPr lang="en-US"/>
        </a:p>
      </dgm:t>
    </dgm:pt>
    <dgm:pt modelId="{B76374AB-5325-4DE7-B3B2-EC8C686F3CAE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4AE3D01A-0817-4B5D-87F1-BEF36BBEC0AD}" type="parTrans" cxnId="{B254CEF1-ABE2-4257-95BF-60AA752498C6}">
      <dgm:prSet/>
      <dgm:spPr/>
      <dgm:t>
        <a:bodyPr/>
        <a:lstStyle/>
        <a:p>
          <a:endParaRPr lang="en-US"/>
        </a:p>
      </dgm:t>
    </dgm:pt>
    <dgm:pt modelId="{E0DE65A8-3F45-4090-8EEC-269270EBF4EC}" type="sibTrans" cxnId="{B254CEF1-ABE2-4257-95BF-60AA752498C6}">
      <dgm:prSet/>
      <dgm:spPr/>
      <dgm:t>
        <a:bodyPr/>
        <a:lstStyle/>
        <a:p>
          <a:endParaRPr lang="en-US"/>
        </a:p>
      </dgm:t>
    </dgm:pt>
    <dgm:pt modelId="{DB31D475-0E9E-4110-AE15-4CF4CF2EA7DF}">
      <dgm:prSet phldrT="[Text]"/>
      <dgm:spPr/>
      <dgm:t>
        <a:bodyPr/>
        <a:lstStyle/>
        <a:p>
          <a:r>
            <a:rPr lang="en-US" dirty="0"/>
            <a:t>L1 Conceptual Course</a:t>
          </a:r>
        </a:p>
      </dgm:t>
    </dgm:pt>
    <dgm:pt modelId="{0BBE2C1A-3C04-46B7-AD5C-A49117EBEB61}" type="parTrans" cxnId="{4219A041-BD0D-42CC-8704-219302A3490F}">
      <dgm:prSet/>
      <dgm:spPr/>
      <dgm:t>
        <a:bodyPr/>
        <a:lstStyle/>
        <a:p>
          <a:endParaRPr lang="en-US"/>
        </a:p>
      </dgm:t>
    </dgm:pt>
    <dgm:pt modelId="{E08B30CB-592C-4049-A17A-A01EAE2E371F}" type="sibTrans" cxnId="{4219A041-BD0D-42CC-8704-219302A3490F}">
      <dgm:prSet/>
      <dgm:spPr/>
      <dgm:t>
        <a:bodyPr/>
        <a:lstStyle/>
        <a:p>
          <a:endParaRPr lang="en-US"/>
        </a:p>
      </dgm:t>
    </dgm:pt>
    <dgm:pt modelId="{C41BED16-1B3A-4B9A-8A72-AFC29A2349EE}">
      <dgm:prSet phldrT="[Text]"/>
      <dgm:spPr/>
      <dgm:t>
        <a:bodyPr/>
        <a:lstStyle/>
        <a:p>
          <a:r>
            <a:rPr lang="en-US" dirty="0"/>
            <a:t>Principles</a:t>
          </a:r>
        </a:p>
      </dgm:t>
    </dgm:pt>
    <dgm:pt modelId="{150688A5-C55F-4D17-B5A8-ED505155F91A}" type="parTrans" cxnId="{B80482AD-8439-44CB-9203-C91DAE01276A}">
      <dgm:prSet/>
      <dgm:spPr/>
      <dgm:t>
        <a:bodyPr/>
        <a:lstStyle/>
        <a:p>
          <a:endParaRPr lang="en-US"/>
        </a:p>
      </dgm:t>
    </dgm:pt>
    <dgm:pt modelId="{FD71A52A-1E7E-4333-ACD6-9DCB55C409F5}" type="sibTrans" cxnId="{B80482AD-8439-44CB-9203-C91DAE01276A}">
      <dgm:prSet/>
      <dgm:spPr/>
      <dgm:t>
        <a:bodyPr/>
        <a:lstStyle/>
        <a:p>
          <a:endParaRPr lang="en-US"/>
        </a:p>
      </dgm:t>
    </dgm:pt>
    <dgm:pt modelId="{9EC84ABB-2490-4BDD-8D91-FD4D0EF55D00}">
      <dgm:prSet phldrT="[Text]"/>
      <dgm:spPr/>
      <dgm:t>
        <a:bodyPr/>
        <a:lstStyle/>
        <a:p>
          <a:r>
            <a:rPr lang="en-US" dirty="0"/>
            <a:t>Strategies</a:t>
          </a:r>
        </a:p>
      </dgm:t>
    </dgm:pt>
    <dgm:pt modelId="{D338158D-93D3-4E52-8A70-C24207C5289F}" type="parTrans" cxnId="{EC62FC43-72A2-43B2-AE92-E423D2A2AEEF}">
      <dgm:prSet/>
      <dgm:spPr/>
      <dgm:t>
        <a:bodyPr/>
        <a:lstStyle/>
        <a:p>
          <a:endParaRPr lang="en-US"/>
        </a:p>
      </dgm:t>
    </dgm:pt>
    <dgm:pt modelId="{A1C4BAAF-F13A-4F1E-94DD-E0F025565B6F}" type="sibTrans" cxnId="{EC62FC43-72A2-43B2-AE92-E423D2A2AEEF}">
      <dgm:prSet/>
      <dgm:spPr/>
      <dgm:t>
        <a:bodyPr/>
        <a:lstStyle/>
        <a:p>
          <a:endParaRPr lang="en-US"/>
        </a:p>
      </dgm:t>
    </dgm:pt>
    <dgm:pt modelId="{902EB8D1-8379-460B-A534-438551284630}">
      <dgm:prSet phldrT="[Text]"/>
      <dgm:spPr/>
      <dgm:t>
        <a:bodyPr/>
        <a:lstStyle/>
        <a:p>
          <a:r>
            <a:rPr lang="en-US" dirty="0"/>
            <a:t>5 Day Mini Course</a:t>
          </a:r>
        </a:p>
      </dgm:t>
    </dgm:pt>
    <dgm:pt modelId="{777AC57E-4061-4315-ADE0-BD969CE6F566}" type="parTrans" cxnId="{5A080B7C-F9BF-4915-AA11-5D71BBDBEACC}">
      <dgm:prSet/>
      <dgm:spPr/>
      <dgm:t>
        <a:bodyPr/>
        <a:lstStyle/>
        <a:p>
          <a:endParaRPr lang="en-US"/>
        </a:p>
      </dgm:t>
    </dgm:pt>
    <dgm:pt modelId="{51D62C69-A045-44F8-B2B2-DA99C7D4BFE2}" type="sibTrans" cxnId="{5A080B7C-F9BF-4915-AA11-5D71BBDBEACC}">
      <dgm:prSet/>
      <dgm:spPr/>
      <dgm:t>
        <a:bodyPr/>
        <a:lstStyle/>
        <a:p>
          <a:endParaRPr lang="en-US"/>
        </a:p>
      </dgm:t>
    </dgm:pt>
    <dgm:pt modelId="{1FC7C2EC-8FD2-4F0E-A6E5-97C16A3653C8}">
      <dgm:prSet phldrT="[Text]"/>
      <dgm:spPr/>
      <dgm:t>
        <a:bodyPr/>
        <a:lstStyle/>
        <a:p>
          <a:r>
            <a:rPr lang="en-US" dirty="0"/>
            <a:t>10  Day Challenge</a:t>
          </a:r>
        </a:p>
      </dgm:t>
    </dgm:pt>
    <dgm:pt modelId="{26EF8A7A-41DB-4EC4-AE54-B14F404741CB}" type="parTrans" cxnId="{923ACA9C-E98B-4691-BBD5-30D81A748D77}">
      <dgm:prSet/>
      <dgm:spPr/>
      <dgm:t>
        <a:bodyPr/>
        <a:lstStyle/>
        <a:p>
          <a:endParaRPr lang="en-US"/>
        </a:p>
      </dgm:t>
    </dgm:pt>
    <dgm:pt modelId="{ECEFC288-3F3A-41AD-BAF6-B0859D90FBC9}" type="sibTrans" cxnId="{923ACA9C-E98B-4691-BBD5-30D81A748D77}">
      <dgm:prSet/>
      <dgm:spPr/>
      <dgm:t>
        <a:bodyPr/>
        <a:lstStyle/>
        <a:p>
          <a:endParaRPr lang="en-US"/>
        </a:p>
      </dgm:t>
    </dgm:pt>
    <dgm:pt modelId="{7FCC627E-EB83-4FCE-8381-1F6A79AE1299}">
      <dgm:prSet phldrT="[Text]"/>
      <dgm:spPr/>
      <dgm:t>
        <a:bodyPr/>
        <a:lstStyle/>
        <a:p>
          <a:r>
            <a:rPr lang="en-US" dirty="0"/>
            <a:t>Profit Maximiser</a:t>
          </a:r>
        </a:p>
      </dgm:t>
    </dgm:pt>
    <dgm:pt modelId="{65913BB6-75C5-4ED0-91EE-BA7903A1D425}" type="parTrans" cxnId="{764E5DCE-3D9A-4140-818C-E0AD9329A7A9}">
      <dgm:prSet/>
      <dgm:spPr/>
      <dgm:t>
        <a:bodyPr/>
        <a:lstStyle/>
        <a:p>
          <a:endParaRPr lang="en-US"/>
        </a:p>
      </dgm:t>
    </dgm:pt>
    <dgm:pt modelId="{4A506CB4-E5FF-4823-9C96-4DF825D0FF20}" type="sibTrans" cxnId="{764E5DCE-3D9A-4140-818C-E0AD9329A7A9}">
      <dgm:prSet/>
      <dgm:spPr/>
      <dgm:t>
        <a:bodyPr/>
        <a:lstStyle/>
        <a:p>
          <a:endParaRPr lang="en-US"/>
        </a:p>
      </dgm:t>
    </dgm:pt>
    <dgm:pt modelId="{D6AFB97C-4B05-4C5A-A920-4CD438785AB6}">
      <dgm:prSet phldrT="[Text]"/>
      <dgm:spPr/>
      <dgm:t>
        <a:bodyPr/>
        <a:lstStyle/>
        <a:p>
          <a:r>
            <a:rPr lang="en-US" dirty="0"/>
            <a:t>L3 Group Coaching</a:t>
          </a:r>
        </a:p>
      </dgm:t>
    </dgm:pt>
    <dgm:pt modelId="{E513FAD3-C8C5-4C62-883D-B1F4E9011002}" type="parTrans" cxnId="{027D31D6-1607-4FAE-B174-642F3650525A}">
      <dgm:prSet/>
      <dgm:spPr/>
      <dgm:t>
        <a:bodyPr/>
        <a:lstStyle/>
        <a:p>
          <a:endParaRPr lang="en-US"/>
        </a:p>
      </dgm:t>
    </dgm:pt>
    <dgm:pt modelId="{F79FD35D-409A-4563-8A2E-FFBBE6F0640D}" type="sibTrans" cxnId="{027D31D6-1607-4FAE-B174-642F3650525A}">
      <dgm:prSet/>
      <dgm:spPr/>
      <dgm:t>
        <a:bodyPr/>
        <a:lstStyle/>
        <a:p>
          <a:endParaRPr lang="en-US"/>
        </a:p>
      </dgm:t>
    </dgm:pt>
    <dgm:pt modelId="{EEA31EC3-D960-4725-B74F-E86E3BB0F96D}">
      <dgm:prSet phldrT="[Text]"/>
      <dgm:spPr/>
      <dgm:t>
        <a:bodyPr/>
        <a:lstStyle/>
        <a:p>
          <a:r>
            <a:rPr lang="en-US" dirty="0"/>
            <a:t>121 Coaching</a:t>
          </a:r>
        </a:p>
      </dgm:t>
    </dgm:pt>
    <dgm:pt modelId="{70E4CD00-9BF8-46A0-9E76-48480C4C0B7E}" type="parTrans" cxnId="{DDEC805B-70E3-4007-9E03-5F012A8B53CB}">
      <dgm:prSet/>
      <dgm:spPr/>
      <dgm:t>
        <a:bodyPr/>
        <a:lstStyle/>
        <a:p>
          <a:endParaRPr lang="en-US"/>
        </a:p>
      </dgm:t>
    </dgm:pt>
    <dgm:pt modelId="{BDFF938A-3A17-413D-ADF5-8B6AFF37EBAA}" type="sibTrans" cxnId="{DDEC805B-70E3-4007-9E03-5F012A8B53CB}">
      <dgm:prSet/>
      <dgm:spPr/>
      <dgm:t>
        <a:bodyPr/>
        <a:lstStyle/>
        <a:p>
          <a:endParaRPr lang="en-US"/>
        </a:p>
      </dgm:t>
    </dgm:pt>
    <dgm:pt modelId="{4B7A1658-7786-4270-AEC4-A38BB5F487D7}">
      <dgm:prSet phldrT="[Text]"/>
      <dgm:spPr/>
      <dgm:t>
        <a:bodyPr/>
        <a:lstStyle/>
        <a:p>
          <a:r>
            <a:rPr lang="en-US" dirty="0"/>
            <a:t>High Tkt. Program</a:t>
          </a:r>
        </a:p>
      </dgm:t>
    </dgm:pt>
    <dgm:pt modelId="{1C20E221-9A98-494D-BDE4-BFC9AFAA6400}" type="parTrans" cxnId="{E6C5D50D-1CAC-4141-950E-C4BAAA1C1489}">
      <dgm:prSet/>
      <dgm:spPr/>
      <dgm:t>
        <a:bodyPr/>
        <a:lstStyle/>
        <a:p>
          <a:endParaRPr lang="en-US"/>
        </a:p>
      </dgm:t>
    </dgm:pt>
    <dgm:pt modelId="{48AFB9A3-733B-4690-A3F3-9DA15CDE45AA}" type="sibTrans" cxnId="{E6C5D50D-1CAC-4141-950E-C4BAAA1C1489}">
      <dgm:prSet/>
      <dgm:spPr/>
      <dgm:t>
        <a:bodyPr/>
        <a:lstStyle/>
        <a:p>
          <a:endParaRPr lang="en-US"/>
        </a:p>
      </dgm:t>
    </dgm:pt>
    <dgm:pt modelId="{8639B200-9539-4698-A18D-F328A970697C}" type="pres">
      <dgm:prSet presAssocID="{3DDBAEAF-6171-448F-B558-228CF0DD3B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268F8D-D156-433B-85F0-B447C0D477B3}" type="pres">
      <dgm:prSet presAssocID="{5FEE518B-5244-4466-BE69-E85B60C42E12}" presName="root1" presStyleCnt="0"/>
      <dgm:spPr/>
    </dgm:pt>
    <dgm:pt modelId="{FB3F0801-4957-4781-BC7D-9EF933B9038E}" type="pres">
      <dgm:prSet presAssocID="{5FEE518B-5244-4466-BE69-E85B60C42E12}" presName="LevelOneTextNode" presStyleLbl="node0" presStyleIdx="0" presStyleCnt="1">
        <dgm:presLayoutVars>
          <dgm:chPref val="3"/>
        </dgm:presLayoutVars>
      </dgm:prSet>
      <dgm:spPr/>
    </dgm:pt>
    <dgm:pt modelId="{3417D2AB-224E-43B8-83A7-FBAC048C39A4}" type="pres">
      <dgm:prSet presAssocID="{5FEE518B-5244-4466-BE69-E85B60C42E12}" presName="level2hierChild" presStyleCnt="0"/>
      <dgm:spPr/>
    </dgm:pt>
    <dgm:pt modelId="{550F115A-9285-46A4-84CC-00BEB6171E1F}" type="pres">
      <dgm:prSet presAssocID="{8F30593F-C228-42D7-8F4B-DAFDCACF8144}" presName="conn2-1" presStyleLbl="parChTrans1D2" presStyleIdx="0" presStyleCnt="4"/>
      <dgm:spPr/>
    </dgm:pt>
    <dgm:pt modelId="{E5D3CC82-C543-41F1-870B-469EC74BF974}" type="pres">
      <dgm:prSet presAssocID="{8F30593F-C228-42D7-8F4B-DAFDCACF8144}" presName="connTx" presStyleLbl="parChTrans1D2" presStyleIdx="0" presStyleCnt="4"/>
      <dgm:spPr/>
    </dgm:pt>
    <dgm:pt modelId="{6A68DFF0-7177-4E8D-967C-B62BCAACFEF6}" type="pres">
      <dgm:prSet presAssocID="{1B3D5167-0099-4C60-8952-BC5760B09897}" presName="root2" presStyleCnt="0"/>
      <dgm:spPr/>
    </dgm:pt>
    <dgm:pt modelId="{2018047D-E548-44A5-AB71-BC6B5706007E}" type="pres">
      <dgm:prSet presAssocID="{1B3D5167-0099-4C60-8952-BC5760B09897}" presName="LevelTwoTextNode" presStyleLbl="node2" presStyleIdx="0" presStyleCnt="4">
        <dgm:presLayoutVars>
          <dgm:chPref val="3"/>
        </dgm:presLayoutVars>
      </dgm:prSet>
      <dgm:spPr/>
    </dgm:pt>
    <dgm:pt modelId="{ED4B3B5D-E202-4E4D-B9C6-78B09B4BA73B}" type="pres">
      <dgm:prSet presAssocID="{1B3D5167-0099-4C60-8952-BC5760B09897}" presName="level3hierChild" presStyleCnt="0"/>
      <dgm:spPr/>
    </dgm:pt>
    <dgm:pt modelId="{8745E1DE-7919-459F-A1E8-88E9FD847DCE}" type="pres">
      <dgm:prSet presAssocID="{6FAD9B6C-8EE4-4E46-9DC2-F47A6CFEB633}" presName="conn2-1" presStyleLbl="parChTrans1D3" presStyleIdx="0" presStyleCnt="10"/>
      <dgm:spPr/>
    </dgm:pt>
    <dgm:pt modelId="{479DF057-4C30-4261-9749-EF6CD2C538BD}" type="pres">
      <dgm:prSet presAssocID="{6FAD9B6C-8EE4-4E46-9DC2-F47A6CFEB633}" presName="connTx" presStyleLbl="parChTrans1D3" presStyleIdx="0" presStyleCnt="10"/>
      <dgm:spPr/>
    </dgm:pt>
    <dgm:pt modelId="{E28538CB-513D-413E-AE84-4F6A80B4E97F}" type="pres">
      <dgm:prSet presAssocID="{CBDCA8F3-3364-4B07-97BD-BF80C6FB33F1}" presName="root2" presStyleCnt="0"/>
      <dgm:spPr/>
    </dgm:pt>
    <dgm:pt modelId="{02F679E8-D1DF-4381-857B-DF44BDC95CEB}" type="pres">
      <dgm:prSet presAssocID="{CBDCA8F3-3364-4B07-97BD-BF80C6FB33F1}" presName="LevelTwoTextNode" presStyleLbl="node3" presStyleIdx="0" presStyleCnt="10">
        <dgm:presLayoutVars>
          <dgm:chPref val="3"/>
        </dgm:presLayoutVars>
      </dgm:prSet>
      <dgm:spPr/>
    </dgm:pt>
    <dgm:pt modelId="{88077B81-9456-4F54-9AC5-121E988FE7DC}" type="pres">
      <dgm:prSet presAssocID="{CBDCA8F3-3364-4B07-97BD-BF80C6FB33F1}" presName="level3hierChild" presStyleCnt="0"/>
      <dgm:spPr/>
    </dgm:pt>
    <dgm:pt modelId="{2ECFAF42-29B6-4230-919B-509F85B9C9D5}" type="pres">
      <dgm:prSet presAssocID="{FCDCE728-DF05-49B2-B22A-73AE49461657}" presName="conn2-1" presStyleLbl="parChTrans1D3" presStyleIdx="1" presStyleCnt="10"/>
      <dgm:spPr/>
    </dgm:pt>
    <dgm:pt modelId="{6743E471-2A76-4B54-9660-80EBAF26C30D}" type="pres">
      <dgm:prSet presAssocID="{FCDCE728-DF05-49B2-B22A-73AE49461657}" presName="connTx" presStyleLbl="parChTrans1D3" presStyleIdx="1" presStyleCnt="10"/>
      <dgm:spPr/>
    </dgm:pt>
    <dgm:pt modelId="{19EA32B7-84BA-414E-9E22-DAFA9C34CB62}" type="pres">
      <dgm:prSet presAssocID="{F74561AB-7637-492A-817A-110B37410F5C}" presName="root2" presStyleCnt="0"/>
      <dgm:spPr/>
    </dgm:pt>
    <dgm:pt modelId="{423FD452-7503-45DD-9692-A707F2CBD802}" type="pres">
      <dgm:prSet presAssocID="{F74561AB-7637-492A-817A-110B37410F5C}" presName="LevelTwoTextNode" presStyleLbl="node3" presStyleIdx="1" presStyleCnt="10">
        <dgm:presLayoutVars>
          <dgm:chPref val="3"/>
        </dgm:presLayoutVars>
      </dgm:prSet>
      <dgm:spPr/>
    </dgm:pt>
    <dgm:pt modelId="{74148CE6-05B6-4056-AEF3-962FDE10B790}" type="pres">
      <dgm:prSet presAssocID="{F74561AB-7637-492A-817A-110B37410F5C}" presName="level3hierChild" presStyleCnt="0"/>
      <dgm:spPr/>
    </dgm:pt>
    <dgm:pt modelId="{86476B16-0B15-45C0-9E09-209091913664}" type="pres">
      <dgm:prSet presAssocID="{66E1902A-5CE7-4B6F-872F-9F9C296CC036}" presName="conn2-1" presStyleLbl="parChTrans1D3" presStyleIdx="2" presStyleCnt="10"/>
      <dgm:spPr/>
    </dgm:pt>
    <dgm:pt modelId="{699CB4D0-2B35-4C0C-A16A-BB040403ACA8}" type="pres">
      <dgm:prSet presAssocID="{66E1902A-5CE7-4B6F-872F-9F9C296CC036}" presName="connTx" presStyleLbl="parChTrans1D3" presStyleIdx="2" presStyleCnt="10"/>
      <dgm:spPr/>
    </dgm:pt>
    <dgm:pt modelId="{F4A37C82-A466-4FFD-A196-530A5450A50B}" type="pres">
      <dgm:prSet presAssocID="{D8FEE412-9F2B-4051-9BAF-6F164536225A}" presName="root2" presStyleCnt="0"/>
      <dgm:spPr/>
    </dgm:pt>
    <dgm:pt modelId="{C14337F7-4E23-4C91-9FDF-2D5F25AF87A3}" type="pres">
      <dgm:prSet presAssocID="{D8FEE412-9F2B-4051-9BAF-6F164536225A}" presName="LevelTwoTextNode" presStyleLbl="node3" presStyleIdx="2" presStyleCnt="10">
        <dgm:presLayoutVars>
          <dgm:chPref val="3"/>
        </dgm:presLayoutVars>
      </dgm:prSet>
      <dgm:spPr/>
    </dgm:pt>
    <dgm:pt modelId="{06B4ECA0-00E7-45FA-9F92-5F95D1BE4F62}" type="pres">
      <dgm:prSet presAssocID="{D8FEE412-9F2B-4051-9BAF-6F164536225A}" presName="level3hierChild" presStyleCnt="0"/>
      <dgm:spPr/>
    </dgm:pt>
    <dgm:pt modelId="{A0B2FFE3-A0C5-424E-AD20-0280AB9846EB}" type="pres">
      <dgm:prSet presAssocID="{777AC57E-4061-4315-ADE0-BD969CE6F566}" presName="conn2-1" presStyleLbl="parChTrans1D3" presStyleIdx="3" presStyleCnt="10"/>
      <dgm:spPr/>
    </dgm:pt>
    <dgm:pt modelId="{80A1962F-0E3F-4963-BE76-0D7B2B8215E8}" type="pres">
      <dgm:prSet presAssocID="{777AC57E-4061-4315-ADE0-BD969CE6F566}" presName="connTx" presStyleLbl="parChTrans1D3" presStyleIdx="3" presStyleCnt="10"/>
      <dgm:spPr/>
    </dgm:pt>
    <dgm:pt modelId="{E40115D0-72B5-4448-8D43-D2BEA5C32FFC}" type="pres">
      <dgm:prSet presAssocID="{902EB8D1-8379-460B-A534-438551284630}" presName="root2" presStyleCnt="0"/>
      <dgm:spPr/>
    </dgm:pt>
    <dgm:pt modelId="{B485D5C8-EF33-47B2-A3B1-7AF8210B9FD0}" type="pres">
      <dgm:prSet presAssocID="{902EB8D1-8379-460B-A534-438551284630}" presName="LevelTwoTextNode" presStyleLbl="node3" presStyleIdx="3" presStyleCnt="10">
        <dgm:presLayoutVars>
          <dgm:chPref val="3"/>
        </dgm:presLayoutVars>
      </dgm:prSet>
      <dgm:spPr/>
    </dgm:pt>
    <dgm:pt modelId="{2907B1AF-17CF-486B-B721-86F1F96B28DB}" type="pres">
      <dgm:prSet presAssocID="{902EB8D1-8379-460B-A534-438551284630}" presName="level3hierChild" presStyleCnt="0"/>
      <dgm:spPr/>
    </dgm:pt>
    <dgm:pt modelId="{A3DA6DEC-4D60-4BA9-B2DC-2458D150D141}" type="pres">
      <dgm:prSet presAssocID="{26EF8A7A-41DB-4EC4-AE54-B14F404741CB}" presName="conn2-1" presStyleLbl="parChTrans1D3" presStyleIdx="4" presStyleCnt="10"/>
      <dgm:spPr/>
    </dgm:pt>
    <dgm:pt modelId="{4F7A30AE-569D-4EB4-A196-7FE1BA559CBA}" type="pres">
      <dgm:prSet presAssocID="{26EF8A7A-41DB-4EC4-AE54-B14F404741CB}" presName="connTx" presStyleLbl="parChTrans1D3" presStyleIdx="4" presStyleCnt="10"/>
      <dgm:spPr/>
    </dgm:pt>
    <dgm:pt modelId="{0B320F42-C867-4D94-992C-D989EE578383}" type="pres">
      <dgm:prSet presAssocID="{1FC7C2EC-8FD2-4F0E-A6E5-97C16A3653C8}" presName="root2" presStyleCnt="0"/>
      <dgm:spPr/>
    </dgm:pt>
    <dgm:pt modelId="{E69C28D7-E790-44E1-A23B-7F8E14EC4428}" type="pres">
      <dgm:prSet presAssocID="{1FC7C2EC-8FD2-4F0E-A6E5-97C16A3653C8}" presName="LevelTwoTextNode" presStyleLbl="node3" presStyleIdx="4" presStyleCnt="10">
        <dgm:presLayoutVars>
          <dgm:chPref val="3"/>
        </dgm:presLayoutVars>
      </dgm:prSet>
      <dgm:spPr/>
    </dgm:pt>
    <dgm:pt modelId="{41020258-4F24-42D3-B5C8-8F813C4E28AA}" type="pres">
      <dgm:prSet presAssocID="{1FC7C2EC-8FD2-4F0E-A6E5-97C16A3653C8}" presName="level3hierChild" presStyleCnt="0"/>
      <dgm:spPr/>
    </dgm:pt>
    <dgm:pt modelId="{62CD1852-EEA3-41D6-8B67-ED429E891899}" type="pres">
      <dgm:prSet presAssocID="{07B6FCB2-8F93-4490-BBEF-31C4E7D7C86C}" presName="conn2-1" presStyleLbl="parChTrans1D2" presStyleIdx="1" presStyleCnt="4"/>
      <dgm:spPr/>
    </dgm:pt>
    <dgm:pt modelId="{64669983-449B-4BCA-9EF1-CBC493F015A4}" type="pres">
      <dgm:prSet presAssocID="{07B6FCB2-8F93-4490-BBEF-31C4E7D7C86C}" presName="connTx" presStyleLbl="parChTrans1D2" presStyleIdx="1" presStyleCnt="4"/>
      <dgm:spPr/>
    </dgm:pt>
    <dgm:pt modelId="{8E2F3856-623A-400F-ADD6-DCD164137A04}" type="pres">
      <dgm:prSet presAssocID="{A8C27B8A-AC85-4F64-B26A-F870EABBC997}" presName="root2" presStyleCnt="0"/>
      <dgm:spPr/>
    </dgm:pt>
    <dgm:pt modelId="{D477C95B-2B06-42C6-92B3-E225519B63BA}" type="pres">
      <dgm:prSet presAssocID="{A8C27B8A-AC85-4F64-B26A-F870EABBC997}" presName="LevelTwoTextNode" presStyleLbl="node2" presStyleIdx="1" presStyleCnt="4">
        <dgm:presLayoutVars>
          <dgm:chPref val="3"/>
        </dgm:presLayoutVars>
      </dgm:prSet>
      <dgm:spPr/>
    </dgm:pt>
    <dgm:pt modelId="{475D6890-4CEB-4586-B902-38737C4C49C4}" type="pres">
      <dgm:prSet presAssocID="{A8C27B8A-AC85-4F64-B26A-F870EABBC997}" presName="level3hierChild" presStyleCnt="0"/>
      <dgm:spPr/>
    </dgm:pt>
    <dgm:pt modelId="{0032EA8A-471E-4BF7-85A7-E9409D7A0390}" type="pres">
      <dgm:prSet presAssocID="{0BBE2C1A-3C04-46B7-AD5C-A49117EBEB61}" presName="conn2-1" presStyleLbl="parChTrans1D3" presStyleIdx="5" presStyleCnt="10"/>
      <dgm:spPr/>
    </dgm:pt>
    <dgm:pt modelId="{D80C0965-23DF-44D8-86F2-5E00031C97E1}" type="pres">
      <dgm:prSet presAssocID="{0BBE2C1A-3C04-46B7-AD5C-A49117EBEB61}" presName="connTx" presStyleLbl="parChTrans1D3" presStyleIdx="5" presStyleCnt="10"/>
      <dgm:spPr/>
    </dgm:pt>
    <dgm:pt modelId="{1887637C-99E5-4861-AE5B-81432175D3BD}" type="pres">
      <dgm:prSet presAssocID="{DB31D475-0E9E-4110-AE15-4CF4CF2EA7DF}" presName="root2" presStyleCnt="0"/>
      <dgm:spPr/>
    </dgm:pt>
    <dgm:pt modelId="{F85EA29D-9013-43B1-AF8B-470DE1D20A4B}" type="pres">
      <dgm:prSet presAssocID="{DB31D475-0E9E-4110-AE15-4CF4CF2EA7DF}" presName="LevelTwoTextNode" presStyleLbl="node3" presStyleIdx="5" presStyleCnt="10">
        <dgm:presLayoutVars>
          <dgm:chPref val="3"/>
        </dgm:presLayoutVars>
      </dgm:prSet>
      <dgm:spPr/>
    </dgm:pt>
    <dgm:pt modelId="{5B11A49F-F38D-4601-A496-C157CF1E7CF0}" type="pres">
      <dgm:prSet presAssocID="{DB31D475-0E9E-4110-AE15-4CF4CF2EA7DF}" presName="level3hierChild" presStyleCnt="0"/>
      <dgm:spPr/>
    </dgm:pt>
    <dgm:pt modelId="{B734CD2A-DB24-4D7C-841E-DA6BFACF1640}" type="pres">
      <dgm:prSet presAssocID="{150688A5-C55F-4D17-B5A8-ED505155F91A}" presName="conn2-1" presStyleLbl="parChTrans1D4" presStyleIdx="0" presStyleCnt="4"/>
      <dgm:spPr/>
    </dgm:pt>
    <dgm:pt modelId="{775BEF8B-FBF6-4E40-A112-2E83BC2F4847}" type="pres">
      <dgm:prSet presAssocID="{150688A5-C55F-4D17-B5A8-ED505155F91A}" presName="connTx" presStyleLbl="parChTrans1D4" presStyleIdx="0" presStyleCnt="4"/>
      <dgm:spPr/>
    </dgm:pt>
    <dgm:pt modelId="{61937F36-9803-4ADE-8A56-117938501515}" type="pres">
      <dgm:prSet presAssocID="{C41BED16-1B3A-4B9A-8A72-AFC29A2349EE}" presName="root2" presStyleCnt="0"/>
      <dgm:spPr/>
    </dgm:pt>
    <dgm:pt modelId="{0B241D5D-839E-4D25-B3AB-B4B9F0F292AF}" type="pres">
      <dgm:prSet presAssocID="{C41BED16-1B3A-4B9A-8A72-AFC29A2349EE}" presName="LevelTwoTextNode" presStyleLbl="node4" presStyleIdx="0" presStyleCnt="4">
        <dgm:presLayoutVars>
          <dgm:chPref val="3"/>
        </dgm:presLayoutVars>
      </dgm:prSet>
      <dgm:spPr/>
    </dgm:pt>
    <dgm:pt modelId="{BABE1882-1B8C-49CD-8772-692CF2498CFF}" type="pres">
      <dgm:prSet presAssocID="{C41BED16-1B3A-4B9A-8A72-AFC29A2349EE}" presName="level3hierChild" presStyleCnt="0"/>
      <dgm:spPr/>
    </dgm:pt>
    <dgm:pt modelId="{E01D5C89-5F3B-45DE-BEE5-75767ADE2F55}" type="pres">
      <dgm:prSet presAssocID="{D338158D-93D3-4E52-8A70-C24207C5289F}" presName="conn2-1" presStyleLbl="parChTrans1D4" presStyleIdx="1" presStyleCnt="4"/>
      <dgm:spPr/>
    </dgm:pt>
    <dgm:pt modelId="{5E1B3272-EFF3-44CA-BE7F-D18880B5DD24}" type="pres">
      <dgm:prSet presAssocID="{D338158D-93D3-4E52-8A70-C24207C5289F}" presName="connTx" presStyleLbl="parChTrans1D4" presStyleIdx="1" presStyleCnt="4"/>
      <dgm:spPr/>
    </dgm:pt>
    <dgm:pt modelId="{C7552651-4DE1-4CA7-89FD-B56713FA228C}" type="pres">
      <dgm:prSet presAssocID="{9EC84ABB-2490-4BDD-8D91-FD4D0EF55D00}" presName="root2" presStyleCnt="0"/>
      <dgm:spPr/>
    </dgm:pt>
    <dgm:pt modelId="{0140AA48-AB4C-4A0C-8AD8-C051427D8BA5}" type="pres">
      <dgm:prSet presAssocID="{9EC84ABB-2490-4BDD-8D91-FD4D0EF55D00}" presName="LevelTwoTextNode" presStyleLbl="node4" presStyleIdx="1" presStyleCnt="4">
        <dgm:presLayoutVars>
          <dgm:chPref val="3"/>
        </dgm:presLayoutVars>
      </dgm:prSet>
      <dgm:spPr/>
    </dgm:pt>
    <dgm:pt modelId="{91F84330-B71B-4215-BF9B-072C07BBB51B}" type="pres">
      <dgm:prSet presAssocID="{9EC84ABB-2490-4BDD-8D91-FD4D0EF55D00}" presName="level3hierChild" presStyleCnt="0"/>
      <dgm:spPr/>
    </dgm:pt>
    <dgm:pt modelId="{DF7584FD-5AA4-4E5D-B43C-EF94ACE6B8A0}" type="pres">
      <dgm:prSet presAssocID="{3C8AF386-C439-44A6-8E6C-A96DB2B94B69}" presName="conn2-1" presStyleLbl="parChTrans1D2" presStyleIdx="2" presStyleCnt="4"/>
      <dgm:spPr/>
    </dgm:pt>
    <dgm:pt modelId="{AE91AF5F-4FAB-425D-8361-89294FAD25D6}" type="pres">
      <dgm:prSet presAssocID="{3C8AF386-C439-44A6-8E6C-A96DB2B94B69}" presName="connTx" presStyleLbl="parChTrans1D2" presStyleIdx="2" presStyleCnt="4"/>
      <dgm:spPr/>
    </dgm:pt>
    <dgm:pt modelId="{BECE5289-E9AB-4412-9621-E3B532E7649B}" type="pres">
      <dgm:prSet presAssocID="{7E2A2833-60CC-4793-9220-FE57234CDE12}" presName="root2" presStyleCnt="0"/>
      <dgm:spPr/>
    </dgm:pt>
    <dgm:pt modelId="{22F97C78-C557-48D1-B0ED-CE4044DA50F7}" type="pres">
      <dgm:prSet presAssocID="{7E2A2833-60CC-4793-9220-FE57234CDE12}" presName="LevelTwoTextNode" presStyleLbl="node2" presStyleIdx="2" presStyleCnt="4">
        <dgm:presLayoutVars>
          <dgm:chPref val="3"/>
        </dgm:presLayoutVars>
      </dgm:prSet>
      <dgm:spPr/>
    </dgm:pt>
    <dgm:pt modelId="{47D0552D-6345-46BA-848F-85235C9F4A91}" type="pres">
      <dgm:prSet presAssocID="{7E2A2833-60CC-4793-9220-FE57234CDE12}" presName="level3hierChild" presStyleCnt="0"/>
      <dgm:spPr/>
    </dgm:pt>
    <dgm:pt modelId="{27ED81B7-0DE8-4AA4-9EA8-F0C133E8E4F3}" type="pres">
      <dgm:prSet presAssocID="{098B8FC8-5522-4869-B037-A99A4505DA4B}" presName="conn2-1" presStyleLbl="parChTrans1D3" presStyleIdx="6" presStyleCnt="10"/>
      <dgm:spPr/>
    </dgm:pt>
    <dgm:pt modelId="{D0F5CED2-3DD9-42BF-8965-6B3D5587D8F4}" type="pres">
      <dgm:prSet presAssocID="{098B8FC8-5522-4869-B037-A99A4505DA4B}" presName="connTx" presStyleLbl="parChTrans1D3" presStyleIdx="6" presStyleCnt="10"/>
      <dgm:spPr/>
    </dgm:pt>
    <dgm:pt modelId="{838B235E-2010-4C45-8D68-00B07EBF11AB}" type="pres">
      <dgm:prSet presAssocID="{E5E5B873-03B4-46C8-911C-5EA9AD6F8CCF}" presName="root2" presStyleCnt="0"/>
      <dgm:spPr/>
    </dgm:pt>
    <dgm:pt modelId="{67062036-4C87-4DE9-A69D-7E51F64C5CEA}" type="pres">
      <dgm:prSet presAssocID="{E5E5B873-03B4-46C8-911C-5EA9AD6F8CCF}" presName="LevelTwoTextNode" presStyleLbl="node3" presStyleIdx="6" presStyleCnt="10">
        <dgm:presLayoutVars>
          <dgm:chPref val="3"/>
        </dgm:presLayoutVars>
      </dgm:prSet>
      <dgm:spPr/>
    </dgm:pt>
    <dgm:pt modelId="{350FB57C-B0D2-4EA2-AF18-E98020091992}" type="pres">
      <dgm:prSet presAssocID="{E5E5B873-03B4-46C8-911C-5EA9AD6F8CCF}" presName="level3hierChild" presStyleCnt="0"/>
      <dgm:spPr/>
    </dgm:pt>
    <dgm:pt modelId="{7DD27C22-2EF8-4FE9-B089-C6470735279B}" type="pres">
      <dgm:prSet presAssocID="{71CF0DF1-8675-4FEA-ABD7-16E3012A9AFF}" presName="conn2-1" presStyleLbl="parChTrans1D4" presStyleIdx="2" presStyleCnt="4"/>
      <dgm:spPr/>
    </dgm:pt>
    <dgm:pt modelId="{CBDF1FAC-ABC3-4354-9A8E-6A31B54F76FC}" type="pres">
      <dgm:prSet presAssocID="{71CF0DF1-8675-4FEA-ABD7-16E3012A9AFF}" presName="connTx" presStyleLbl="parChTrans1D4" presStyleIdx="2" presStyleCnt="4"/>
      <dgm:spPr/>
    </dgm:pt>
    <dgm:pt modelId="{33F94D15-1774-4AF0-AB66-AC4F67330E39}" type="pres">
      <dgm:prSet presAssocID="{61AA7F5B-85D1-4788-8658-3BB85D77D63F}" presName="root2" presStyleCnt="0"/>
      <dgm:spPr/>
    </dgm:pt>
    <dgm:pt modelId="{C1839E64-6601-4F1F-A629-0FC5D4D68831}" type="pres">
      <dgm:prSet presAssocID="{61AA7F5B-85D1-4788-8658-3BB85D77D63F}" presName="LevelTwoTextNode" presStyleLbl="node4" presStyleIdx="2" presStyleCnt="4">
        <dgm:presLayoutVars>
          <dgm:chPref val="3"/>
        </dgm:presLayoutVars>
      </dgm:prSet>
      <dgm:spPr/>
    </dgm:pt>
    <dgm:pt modelId="{FE39F9C0-26B6-48BB-9DF0-83572CA75C47}" type="pres">
      <dgm:prSet presAssocID="{61AA7F5B-85D1-4788-8658-3BB85D77D63F}" presName="level3hierChild" presStyleCnt="0"/>
      <dgm:spPr/>
    </dgm:pt>
    <dgm:pt modelId="{43C4AA61-94E3-4775-AB8B-A5F7C4AC8A36}" type="pres">
      <dgm:prSet presAssocID="{4AE3D01A-0817-4B5D-87F1-BEF36BBEC0AD}" presName="conn2-1" presStyleLbl="parChTrans1D4" presStyleIdx="3" presStyleCnt="4"/>
      <dgm:spPr/>
    </dgm:pt>
    <dgm:pt modelId="{11F98324-02F6-44CA-885C-73EAB1E3BCAB}" type="pres">
      <dgm:prSet presAssocID="{4AE3D01A-0817-4B5D-87F1-BEF36BBEC0AD}" presName="connTx" presStyleLbl="parChTrans1D4" presStyleIdx="3" presStyleCnt="4"/>
      <dgm:spPr/>
    </dgm:pt>
    <dgm:pt modelId="{125B1BAA-BABB-405D-A2E7-91C56C5449BE}" type="pres">
      <dgm:prSet presAssocID="{B76374AB-5325-4DE7-B3B2-EC8C686F3CAE}" presName="root2" presStyleCnt="0"/>
      <dgm:spPr/>
    </dgm:pt>
    <dgm:pt modelId="{CC46D5D2-D275-49BF-9886-3C3F1E2BCD91}" type="pres">
      <dgm:prSet presAssocID="{B76374AB-5325-4DE7-B3B2-EC8C686F3CAE}" presName="LevelTwoTextNode" presStyleLbl="node4" presStyleIdx="3" presStyleCnt="4">
        <dgm:presLayoutVars>
          <dgm:chPref val="3"/>
        </dgm:presLayoutVars>
      </dgm:prSet>
      <dgm:spPr/>
    </dgm:pt>
    <dgm:pt modelId="{428A5750-6656-4D29-BDED-DEE5359D112A}" type="pres">
      <dgm:prSet presAssocID="{B76374AB-5325-4DE7-B3B2-EC8C686F3CAE}" presName="level3hierChild" presStyleCnt="0"/>
      <dgm:spPr/>
    </dgm:pt>
    <dgm:pt modelId="{AC5ADFBE-CE64-46F1-BEFC-9AF802DFA5C0}" type="pres">
      <dgm:prSet presAssocID="{65913BB6-75C5-4ED0-91EE-BA7903A1D425}" presName="conn2-1" presStyleLbl="parChTrans1D2" presStyleIdx="3" presStyleCnt="4"/>
      <dgm:spPr/>
    </dgm:pt>
    <dgm:pt modelId="{A7F4EADD-1BF9-4B79-AD0F-9165DE8CEE23}" type="pres">
      <dgm:prSet presAssocID="{65913BB6-75C5-4ED0-91EE-BA7903A1D425}" presName="connTx" presStyleLbl="parChTrans1D2" presStyleIdx="3" presStyleCnt="4"/>
      <dgm:spPr/>
    </dgm:pt>
    <dgm:pt modelId="{9E7135D4-62DF-4592-881D-736D8298377B}" type="pres">
      <dgm:prSet presAssocID="{7FCC627E-EB83-4FCE-8381-1F6A79AE1299}" presName="root2" presStyleCnt="0"/>
      <dgm:spPr/>
    </dgm:pt>
    <dgm:pt modelId="{8BCF6D03-D9EC-4837-B789-B726BAEA2864}" type="pres">
      <dgm:prSet presAssocID="{7FCC627E-EB83-4FCE-8381-1F6A79AE1299}" presName="LevelTwoTextNode" presStyleLbl="node2" presStyleIdx="3" presStyleCnt="4">
        <dgm:presLayoutVars>
          <dgm:chPref val="3"/>
        </dgm:presLayoutVars>
      </dgm:prSet>
      <dgm:spPr/>
    </dgm:pt>
    <dgm:pt modelId="{82B4A820-DDE6-491D-9954-6F2BDC9D0A36}" type="pres">
      <dgm:prSet presAssocID="{7FCC627E-EB83-4FCE-8381-1F6A79AE1299}" presName="level3hierChild" presStyleCnt="0"/>
      <dgm:spPr/>
    </dgm:pt>
    <dgm:pt modelId="{4408271A-EBB6-4996-8172-C01DFEC3D795}" type="pres">
      <dgm:prSet presAssocID="{E513FAD3-C8C5-4C62-883D-B1F4E9011002}" presName="conn2-1" presStyleLbl="parChTrans1D3" presStyleIdx="7" presStyleCnt="10"/>
      <dgm:spPr/>
    </dgm:pt>
    <dgm:pt modelId="{FA943025-D99C-46AC-B43D-D9D3B7B28875}" type="pres">
      <dgm:prSet presAssocID="{E513FAD3-C8C5-4C62-883D-B1F4E9011002}" presName="connTx" presStyleLbl="parChTrans1D3" presStyleIdx="7" presStyleCnt="10"/>
      <dgm:spPr/>
    </dgm:pt>
    <dgm:pt modelId="{22214819-8688-4B50-A1A6-A0C2ED86C6EB}" type="pres">
      <dgm:prSet presAssocID="{D6AFB97C-4B05-4C5A-A920-4CD438785AB6}" presName="root2" presStyleCnt="0"/>
      <dgm:spPr/>
    </dgm:pt>
    <dgm:pt modelId="{7226CCDA-74BF-4575-8428-135D79168739}" type="pres">
      <dgm:prSet presAssocID="{D6AFB97C-4B05-4C5A-A920-4CD438785AB6}" presName="LevelTwoTextNode" presStyleLbl="node3" presStyleIdx="7" presStyleCnt="10">
        <dgm:presLayoutVars>
          <dgm:chPref val="3"/>
        </dgm:presLayoutVars>
      </dgm:prSet>
      <dgm:spPr/>
    </dgm:pt>
    <dgm:pt modelId="{7DD7CCF4-C716-4EED-957E-E96D5A694403}" type="pres">
      <dgm:prSet presAssocID="{D6AFB97C-4B05-4C5A-A920-4CD438785AB6}" presName="level3hierChild" presStyleCnt="0"/>
      <dgm:spPr/>
    </dgm:pt>
    <dgm:pt modelId="{49DE6969-63A1-479C-863C-B3FC27987A1B}" type="pres">
      <dgm:prSet presAssocID="{70E4CD00-9BF8-46A0-9E76-48480C4C0B7E}" presName="conn2-1" presStyleLbl="parChTrans1D3" presStyleIdx="8" presStyleCnt="10"/>
      <dgm:spPr/>
    </dgm:pt>
    <dgm:pt modelId="{8580C86C-A8BA-40F7-945C-15B7BF4389B9}" type="pres">
      <dgm:prSet presAssocID="{70E4CD00-9BF8-46A0-9E76-48480C4C0B7E}" presName="connTx" presStyleLbl="parChTrans1D3" presStyleIdx="8" presStyleCnt="10"/>
      <dgm:spPr/>
    </dgm:pt>
    <dgm:pt modelId="{C9441E2E-DDD9-476E-9746-DC13471E7692}" type="pres">
      <dgm:prSet presAssocID="{EEA31EC3-D960-4725-B74F-E86E3BB0F96D}" presName="root2" presStyleCnt="0"/>
      <dgm:spPr/>
    </dgm:pt>
    <dgm:pt modelId="{41DBED97-527F-4E59-BB2C-18E0FDB9B512}" type="pres">
      <dgm:prSet presAssocID="{EEA31EC3-D960-4725-B74F-E86E3BB0F96D}" presName="LevelTwoTextNode" presStyleLbl="node3" presStyleIdx="8" presStyleCnt="10">
        <dgm:presLayoutVars>
          <dgm:chPref val="3"/>
        </dgm:presLayoutVars>
      </dgm:prSet>
      <dgm:spPr/>
    </dgm:pt>
    <dgm:pt modelId="{A70212B8-C866-4377-ABC6-5E40A0E6D266}" type="pres">
      <dgm:prSet presAssocID="{EEA31EC3-D960-4725-B74F-E86E3BB0F96D}" presName="level3hierChild" presStyleCnt="0"/>
      <dgm:spPr/>
    </dgm:pt>
    <dgm:pt modelId="{1BFF7E6F-90FF-4CAA-BF87-24FA6DFBD9C5}" type="pres">
      <dgm:prSet presAssocID="{1C20E221-9A98-494D-BDE4-BFC9AFAA6400}" presName="conn2-1" presStyleLbl="parChTrans1D3" presStyleIdx="9" presStyleCnt="10"/>
      <dgm:spPr/>
    </dgm:pt>
    <dgm:pt modelId="{7DD7EA85-10A3-422D-B2DD-5EB3D28426A4}" type="pres">
      <dgm:prSet presAssocID="{1C20E221-9A98-494D-BDE4-BFC9AFAA6400}" presName="connTx" presStyleLbl="parChTrans1D3" presStyleIdx="9" presStyleCnt="10"/>
      <dgm:spPr/>
    </dgm:pt>
    <dgm:pt modelId="{3ECA7CD6-0027-4AB2-9510-AE7EA782A996}" type="pres">
      <dgm:prSet presAssocID="{4B7A1658-7786-4270-AEC4-A38BB5F487D7}" presName="root2" presStyleCnt="0"/>
      <dgm:spPr/>
    </dgm:pt>
    <dgm:pt modelId="{8CD93DDB-C2A3-4C9E-9DFF-E24B2CED0848}" type="pres">
      <dgm:prSet presAssocID="{4B7A1658-7786-4270-AEC4-A38BB5F487D7}" presName="LevelTwoTextNode" presStyleLbl="node3" presStyleIdx="9" presStyleCnt="10">
        <dgm:presLayoutVars>
          <dgm:chPref val="3"/>
        </dgm:presLayoutVars>
      </dgm:prSet>
      <dgm:spPr/>
    </dgm:pt>
    <dgm:pt modelId="{56F280DF-1678-450B-8FBA-6BB78EB85E5A}" type="pres">
      <dgm:prSet presAssocID="{4B7A1658-7786-4270-AEC4-A38BB5F487D7}" presName="level3hierChild" presStyleCnt="0"/>
      <dgm:spPr/>
    </dgm:pt>
  </dgm:ptLst>
  <dgm:cxnLst>
    <dgm:cxn modelId="{4C313300-4063-4F26-B047-271C5AD59995}" type="presOf" srcId="{3DDBAEAF-6171-448F-B558-228CF0DD3B8B}" destId="{8639B200-9539-4698-A18D-F328A970697C}" srcOrd="0" destOrd="0" presId="urn:microsoft.com/office/officeart/2005/8/layout/hierarchy2"/>
    <dgm:cxn modelId="{4FEE6408-C560-40BA-B5DE-FC2176BE980D}" type="presOf" srcId="{098B8FC8-5522-4869-B037-A99A4505DA4B}" destId="{D0F5CED2-3DD9-42BF-8965-6B3D5587D8F4}" srcOrd="1" destOrd="0" presId="urn:microsoft.com/office/officeart/2005/8/layout/hierarchy2"/>
    <dgm:cxn modelId="{D45C7B0A-2E01-4E35-8EA3-8B3C52FFDF3F}" srcId="{1B3D5167-0099-4C60-8952-BC5760B09897}" destId="{F74561AB-7637-492A-817A-110B37410F5C}" srcOrd="1" destOrd="0" parTransId="{FCDCE728-DF05-49B2-B22A-73AE49461657}" sibTransId="{0ED18392-5B84-4163-AAA3-3B0FB13A1B1F}"/>
    <dgm:cxn modelId="{2356790B-917B-4D37-AE48-17CDA1754B83}" type="presOf" srcId="{150688A5-C55F-4D17-B5A8-ED505155F91A}" destId="{B734CD2A-DB24-4D7C-841E-DA6BFACF1640}" srcOrd="0" destOrd="0" presId="urn:microsoft.com/office/officeart/2005/8/layout/hierarchy2"/>
    <dgm:cxn modelId="{E6C5D50D-1CAC-4141-950E-C4BAAA1C1489}" srcId="{7FCC627E-EB83-4FCE-8381-1F6A79AE1299}" destId="{4B7A1658-7786-4270-AEC4-A38BB5F487D7}" srcOrd="2" destOrd="0" parTransId="{1C20E221-9A98-494D-BDE4-BFC9AFAA6400}" sibTransId="{48AFB9A3-733B-4690-A3F3-9DA15CDE45AA}"/>
    <dgm:cxn modelId="{80231217-2903-43FB-B598-F3B87AA20189}" type="presOf" srcId="{65913BB6-75C5-4ED0-91EE-BA7903A1D425}" destId="{A7F4EADD-1BF9-4B79-AD0F-9165DE8CEE23}" srcOrd="1" destOrd="0" presId="urn:microsoft.com/office/officeart/2005/8/layout/hierarchy2"/>
    <dgm:cxn modelId="{F2735A1A-C8AA-4EC1-A4E3-FDC2373C85E4}" srcId="{5FEE518B-5244-4466-BE69-E85B60C42E12}" destId="{A8C27B8A-AC85-4F64-B26A-F870EABBC997}" srcOrd="1" destOrd="0" parTransId="{07B6FCB2-8F93-4490-BBEF-31C4E7D7C86C}" sibTransId="{CE40D74E-D470-4B27-BA5D-AC86DA3486A3}"/>
    <dgm:cxn modelId="{D9CF711D-F4E4-44BE-B49F-7B72F4C20541}" type="presOf" srcId="{D338158D-93D3-4E52-8A70-C24207C5289F}" destId="{E01D5C89-5F3B-45DE-BEE5-75767ADE2F55}" srcOrd="0" destOrd="0" presId="urn:microsoft.com/office/officeart/2005/8/layout/hierarchy2"/>
    <dgm:cxn modelId="{03263B21-04FC-4401-AB12-EAD5C38DEBFF}" type="presOf" srcId="{4AE3D01A-0817-4B5D-87F1-BEF36BBEC0AD}" destId="{43C4AA61-94E3-4775-AB8B-A5F7C4AC8A36}" srcOrd="0" destOrd="0" presId="urn:microsoft.com/office/officeart/2005/8/layout/hierarchy2"/>
    <dgm:cxn modelId="{05333224-6F1B-4A71-9E1E-8906AAD318A5}" type="presOf" srcId="{26EF8A7A-41DB-4EC4-AE54-B14F404741CB}" destId="{A3DA6DEC-4D60-4BA9-B2DC-2458D150D141}" srcOrd="0" destOrd="0" presId="urn:microsoft.com/office/officeart/2005/8/layout/hierarchy2"/>
    <dgm:cxn modelId="{65D8DC25-B291-4B34-B30E-4C7FDBC9FDE7}" type="presOf" srcId="{E513FAD3-C8C5-4C62-883D-B1F4E9011002}" destId="{4408271A-EBB6-4996-8172-C01DFEC3D795}" srcOrd="0" destOrd="0" presId="urn:microsoft.com/office/officeart/2005/8/layout/hierarchy2"/>
    <dgm:cxn modelId="{24D67528-228C-4F4F-9FD6-3A2C4A0CB3E3}" type="presOf" srcId="{150688A5-C55F-4D17-B5A8-ED505155F91A}" destId="{775BEF8B-FBF6-4E40-A112-2E83BC2F4847}" srcOrd="1" destOrd="0" presId="urn:microsoft.com/office/officeart/2005/8/layout/hierarchy2"/>
    <dgm:cxn modelId="{65931A29-E5E5-4FC3-A0D0-664F0710C8E4}" type="presOf" srcId="{66E1902A-5CE7-4B6F-872F-9F9C296CC036}" destId="{86476B16-0B15-45C0-9E09-209091913664}" srcOrd="0" destOrd="0" presId="urn:microsoft.com/office/officeart/2005/8/layout/hierarchy2"/>
    <dgm:cxn modelId="{45631835-7B00-4852-824E-82247208D7EC}" type="presOf" srcId="{4AE3D01A-0817-4B5D-87F1-BEF36BBEC0AD}" destId="{11F98324-02F6-44CA-885C-73EAB1E3BCAB}" srcOrd="1" destOrd="0" presId="urn:microsoft.com/office/officeart/2005/8/layout/hierarchy2"/>
    <dgm:cxn modelId="{0508F537-0241-4CD2-9D93-30890BFB343D}" type="presOf" srcId="{FCDCE728-DF05-49B2-B22A-73AE49461657}" destId="{6743E471-2A76-4B54-9660-80EBAF26C30D}" srcOrd="1" destOrd="0" presId="urn:microsoft.com/office/officeart/2005/8/layout/hierarchy2"/>
    <dgm:cxn modelId="{B7F3EB38-C4F5-41BD-AFD5-008CC417B175}" srcId="{1B3D5167-0099-4C60-8952-BC5760B09897}" destId="{CBDCA8F3-3364-4B07-97BD-BF80C6FB33F1}" srcOrd="0" destOrd="0" parTransId="{6FAD9B6C-8EE4-4E46-9DC2-F47A6CFEB633}" sibTransId="{DEE3FCDE-EE67-4897-9068-62DF45F944D7}"/>
    <dgm:cxn modelId="{3978343D-619C-45A7-A419-364770B3EC5F}" type="presOf" srcId="{8F30593F-C228-42D7-8F4B-DAFDCACF8144}" destId="{E5D3CC82-C543-41F1-870B-469EC74BF974}" srcOrd="1" destOrd="0" presId="urn:microsoft.com/office/officeart/2005/8/layout/hierarchy2"/>
    <dgm:cxn modelId="{44C8DA40-58A2-4237-8CC0-CC96F8B75FCC}" type="presOf" srcId="{098B8FC8-5522-4869-B037-A99A4505DA4B}" destId="{27ED81B7-0DE8-4AA4-9EA8-F0C133E8E4F3}" srcOrd="0" destOrd="0" presId="urn:microsoft.com/office/officeart/2005/8/layout/hierarchy2"/>
    <dgm:cxn modelId="{DDEC805B-70E3-4007-9E03-5F012A8B53CB}" srcId="{7FCC627E-EB83-4FCE-8381-1F6A79AE1299}" destId="{EEA31EC3-D960-4725-B74F-E86E3BB0F96D}" srcOrd="1" destOrd="0" parTransId="{70E4CD00-9BF8-46A0-9E76-48480C4C0B7E}" sibTransId="{BDFF938A-3A17-413D-ADF5-8B6AFF37EBAA}"/>
    <dgm:cxn modelId="{37AC685E-AB21-4179-AE00-D97965AA66A5}" type="presOf" srcId="{E513FAD3-C8C5-4C62-883D-B1F4E9011002}" destId="{FA943025-D99C-46AC-B43D-D9D3B7B28875}" srcOrd="1" destOrd="0" presId="urn:microsoft.com/office/officeart/2005/8/layout/hierarchy2"/>
    <dgm:cxn modelId="{4219A041-BD0D-42CC-8704-219302A3490F}" srcId="{A8C27B8A-AC85-4F64-B26A-F870EABBC997}" destId="{DB31D475-0E9E-4110-AE15-4CF4CF2EA7DF}" srcOrd="0" destOrd="0" parTransId="{0BBE2C1A-3C04-46B7-AD5C-A49117EBEB61}" sibTransId="{E08B30CB-592C-4049-A17A-A01EAE2E371F}"/>
    <dgm:cxn modelId="{67F9AE63-7FE1-4696-B504-5E3E80B9803C}" type="presOf" srcId="{07B6FCB2-8F93-4490-BBEF-31C4E7D7C86C}" destId="{62CD1852-EEA3-41D6-8B67-ED429E891899}" srcOrd="0" destOrd="0" presId="urn:microsoft.com/office/officeart/2005/8/layout/hierarchy2"/>
    <dgm:cxn modelId="{EC62FC43-72A2-43B2-AE92-E423D2A2AEEF}" srcId="{DB31D475-0E9E-4110-AE15-4CF4CF2EA7DF}" destId="{9EC84ABB-2490-4BDD-8D91-FD4D0EF55D00}" srcOrd="1" destOrd="0" parTransId="{D338158D-93D3-4E52-8A70-C24207C5289F}" sibTransId="{A1C4BAAF-F13A-4F1E-94DD-E0F025565B6F}"/>
    <dgm:cxn modelId="{A84BB769-20F4-471D-82DC-5884B6B4CF51}" type="presOf" srcId="{D8FEE412-9F2B-4051-9BAF-6F164536225A}" destId="{C14337F7-4E23-4C91-9FDF-2D5F25AF87A3}" srcOrd="0" destOrd="0" presId="urn:microsoft.com/office/officeart/2005/8/layout/hierarchy2"/>
    <dgm:cxn modelId="{FB3BD46B-3084-4F51-89E2-2CB4478F0058}" type="presOf" srcId="{D6AFB97C-4B05-4C5A-A920-4CD438785AB6}" destId="{7226CCDA-74BF-4575-8428-135D79168739}" srcOrd="0" destOrd="0" presId="urn:microsoft.com/office/officeart/2005/8/layout/hierarchy2"/>
    <dgm:cxn modelId="{EAC2E84B-8D9F-45EB-9895-D6DFD4EB83CB}" type="presOf" srcId="{71CF0DF1-8675-4FEA-ABD7-16E3012A9AFF}" destId="{7DD27C22-2EF8-4FE9-B089-C6470735279B}" srcOrd="0" destOrd="0" presId="urn:microsoft.com/office/officeart/2005/8/layout/hierarchy2"/>
    <dgm:cxn modelId="{9CFEDE6D-8BA8-47EA-A2D0-32886B450C5B}" type="presOf" srcId="{1C20E221-9A98-494D-BDE4-BFC9AFAA6400}" destId="{1BFF7E6F-90FF-4CAA-BF87-24FA6DFBD9C5}" srcOrd="0" destOrd="0" presId="urn:microsoft.com/office/officeart/2005/8/layout/hierarchy2"/>
    <dgm:cxn modelId="{8E871F4F-78DF-4262-95D6-CABE630CD745}" type="presOf" srcId="{8F30593F-C228-42D7-8F4B-DAFDCACF8144}" destId="{550F115A-9285-46A4-84CC-00BEB6171E1F}" srcOrd="0" destOrd="0" presId="urn:microsoft.com/office/officeart/2005/8/layout/hierarchy2"/>
    <dgm:cxn modelId="{85407F50-E75D-4A16-916C-31CDFDFA35B2}" type="presOf" srcId="{5FEE518B-5244-4466-BE69-E85B60C42E12}" destId="{FB3F0801-4957-4781-BC7D-9EF933B9038E}" srcOrd="0" destOrd="0" presId="urn:microsoft.com/office/officeart/2005/8/layout/hierarchy2"/>
    <dgm:cxn modelId="{2ECF2B52-2398-41D3-8D8A-079D4D9DD391}" srcId="{5FEE518B-5244-4466-BE69-E85B60C42E12}" destId="{7E2A2833-60CC-4793-9220-FE57234CDE12}" srcOrd="2" destOrd="0" parTransId="{3C8AF386-C439-44A6-8E6C-A96DB2B94B69}" sibTransId="{CC036484-7914-4258-A973-9A89FAA1E5F2}"/>
    <dgm:cxn modelId="{5E5E8573-2B78-4193-BAAA-115B78279DAB}" type="presOf" srcId="{C41BED16-1B3A-4B9A-8A72-AFC29A2349EE}" destId="{0B241D5D-839E-4D25-B3AB-B4B9F0F292AF}" srcOrd="0" destOrd="0" presId="urn:microsoft.com/office/officeart/2005/8/layout/hierarchy2"/>
    <dgm:cxn modelId="{615CA176-B884-48A8-9147-800D976DB21B}" type="presOf" srcId="{1B3D5167-0099-4C60-8952-BC5760B09897}" destId="{2018047D-E548-44A5-AB71-BC6B5706007E}" srcOrd="0" destOrd="0" presId="urn:microsoft.com/office/officeart/2005/8/layout/hierarchy2"/>
    <dgm:cxn modelId="{5A080B7C-F9BF-4915-AA11-5D71BBDBEACC}" srcId="{1B3D5167-0099-4C60-8952-BC5760B09897}" destId="{902EB8D1-8379-460B-A534-438551284630}" srcOrd="3" destOrd="0" parTransId="{777AC57E-4061-4315-ADE0-BD969CE6F566}" sibTransId="{51D62C69-A045-44F8-B2B2-DA99C7D4BFE2}"/>
    <dgm:cxn modelId="{884E737E-F2D2-4492-A0A0-C0C153FE7509}" type="presOf" srcId="{61AA7F5B-85D1-4788-8658-3BB85D77D63F}" destId="{C1839E64-6601-4F1F-A629-0FC5D4D68831}" srcOrd="0" destOrd="0" presId="urn:microsoft.com/office/officeart/2005/8/layout/hierarchy2"/>
    <dgm:cxn modelId="{D4CF3E80-2E7A-402F-9D05-424EC7F95B11}" type="presOf" srcId="{B76374AB-5325-4DE7-B3B2-EC8C686F3CAE}" destId="{CC46D5D2-D275-49BF-9886-3C3F1E2BCD91}" srcOrd="0" destOrd="0" presId="urn:microsoft.com/office/officeart/2005/8/layout/hierarchy2"/>
    <dgm:cxn modelId="{75333681-D576-4C3B-8551-F953B77CE233}" srcId="{5FEE518B-5244-4466-BE69-E85B60C42E12}" destId="{1B3D5167-0099-4C60-8952-BC5760B09897}" srcOrd="0" destOrd="0" parTransId="{8F30593F-C228-42D7-8F4B-DAFDCACF8144}" sibTransId="{238CFBBA-C887-4C17-8592-F51A53079BF7}"/>
    <dgm:cxn modelId="{D0246082-16E9-4ABC-A94D-7EB9DBBD62BC}" type="presOf" srcId="{777AC57E-4061-4315-ADE0-BD969CE6F566}" destId="{80A1962F-0E3F-4963-BE76-0D7B2B8215E8}" srcOrd="1" destOrd="0" presId="urn:microsoft.com/office/officeart/2005/8/layout/hierarchy2"/>
    <dgm:cxn modelId="{900AB482-0477-4473-AF64-41054169C66B}" type="presOf" srcId="{6FAD9B6C-8EE4-4E46-9DC2-F47A6CFEB633}" destId="{8745E1DE-7919-459F-A1E8-88E9FD847DCE}" srcOrd="0" destOrd="0" presId="urn:microsoft.com/office/officeart/2005/8/layout/hierarchy2"/>
    <dgm:cxn modelId="{7BAA238D-AB79-436C-B4BC-DC63D2E79C6A}" type="presOf" srcId="{902EB8D1-8379-460B-A534-438551284630}" destId="{B485D5C8-EF33-47B2-A3B1-7AF8210B9FD0}" srcOrd="0" destOrd="0" presId="urn:microsoft.com/office/officeart/2005/8/layout/hierarchy2"/>
    <dgm:cxn modelId="{80DCBA93-BF8F-451E-9A9D-1122C5CE605F}" type="presOf" srcId="{7FCC627E-EB83-4FCE-8381-1F6A79AE1299}" destId="{8BCF6D03-D9EC-4837-B789-B726BAEA2864}" srcOrd="0" destOrd="0" presId="urn:microsoft.com/office/officeart/2005/8/layout/hierarchy2"/>
    <dgm:cxn modelId="{06DE5795-2D9F-4850-994C-49968D9946D7}" type="presOf" srcId="{E5E5B873-03B4-46C8-911C-5EA9AD6F8CCF}" destId="{67062036-4C87-4DE9-A69D-7E51F64C5CEA}" srcOrd="0" destOrd="0" presId="urn:microsoft.com/office/officeart/2005/8/layout/hierarchy2"/>
    <dgm:cxn modelId="{186E6A97-1F2B-4DA9-829F-63581450618A}" type="presOf" srcId="{0BBE2C1A-3C04-46B7-AD5C-A49117EBEB61}" destId="{D80C0965-23DF-44D8-86F2-5E00031C97E1}" srcOrd="1" destOrd="0" presId="urn:microsoft.com/office/officeart/2005/8/layout/hierarchy2"/>
    <dgm:cxn modelId="{4630BC9C-DC62-45D6-AA58-1999B8FB703C}" type="presOf" srcId="{FCDCE728-DF05-49B2-B22A-73AE49461657}" destId="{2ECFAF42-29B6-4230-919B-509F85B9C9D5}" srcOrd="0" destOrd="0" presId="urn:microsoft.com/office/officeart/2005/8/layout/hierarchy2"/>
    <dgm:cxn modelId="{923ACA9C-E98B-4691-BBD5-30D81A748D77}" srcId="{1B3D5167-0099-4C60-8952-BC5760B09897}" destId="{1FC7C2EC-8FD2-4F0E-A6E5-97C16A3653C8}" srcOrd="4" destOrd="0" parTransId="{26EF8A7A-41DB-4EC4-AE54-B14F404741CB}" sibTransId="{ECEFC288-3F3A-41AD-BAF6-B0859D90FBC9}"/>
    <dgm:cxn modelId="{BF5B11A1-2CA9-483B-A412-A5BEEFAAA3A0}" type="presOf" srcId="{9EC84ABB-2490-4BDD-8D91-FD4D0EF55D00}" destId="{0140AA48-AB4C-4A0C-8AD8-C051427D8BA5}" srcOrd="0" destOrd="0" presId="urn:microsoft.com/office/officeart/2005/8/layout/hierarchy2"/>
    <dgm:cxn modelId="{5A8A23A2-FB03-4B37-ABBD-8FB64DEC0F6B}" type="presOf" srcId="{70E4CD00-9BF8-46A0-9E76-48480C4C0B7E}" destId="{8580C86C-A8BA-40F7-945C-15B7BF4389B9}" srcOrd="1" destOrd="0" presId="urn:microsoft.com/office/officeart/2005/8/layout/hierarchy2"/>
    <dgm:cxn modelId="{E06C72A8-2774-4DA9-9D1B-960AC8B9FCEA}" type="presOf" srcId="{65913BB6-75C5-4ED0-91EE-BA7903A1D425}" destId="{AC5ADFBE-CE64-46F1-BEFC-9AF802DFA5C0}" srcOrd="0" destOrd="0" presId="urn:microsoft.com/office/officeart/2005/8/layout/hierarchy2"/>
    <dgm:cxn modelId="{2CA200AA-8504-4882-96C6-E52F9B5793ED}" srcId="{E5E5B873-03B4-46C8-911C-5EA9AD6F8CCF}" destId="{61AA7F5B-85D1-4788-8658-3BB85D77D63F}" srcOrd="0" destOrd="0" parTransId="{71CF0DF1-8675-4FEA-ABD7-16E3012A9AFF}" sibTransId="{97BDE60E-C036-4B2F-97FF-F2E611FF4842}"/>
    <dgm:cxn modelId="{23C02BAB-8DE2-499E-9E75-A46352DEE242}" type="presOf" srcId="{A8C27B8A-AC85-4F64-B26A-F870EABBC997}" destId="{D477C95B-2B06-42C6-92B3-E225519B63BA}" srcOrd="0" destOrd="0" presId="urn:microsoft.com/office/officeart/2005/8/layout/hierarchy2"/>
    <dgm:cxn modelId="{A5093FAC-BF88-43DA-8853-D589F3A45F6E}" type="presOf" srcId="{3C8AF386-C439-44A6-8E6C-A96DB2B94B69}" destId="{DF7584FD-5AA4-4E5D-B43C-EF94ACE6B8A0}" srcOrd="0" destOrd="0" presId="urn:microsoft.com/office/officeart/2005/8/layout/hierarchy2"/>
    <dgm:cxn modelId="{B80482AD-8439-44CB-9203-C91DAE01276A}" srcId="{DB31D475-0E9E-4110-AE15-4CF4CF2EA7DF}" destId="{C41BED16-1B3A-4B9A-8A72-AFC29A2349EE}" srcOrd="0" destOrd="0" parTransId="{150688A5-C55F-4D17-B5A8-ED505155F91A}" sibTransId="{FD71A52A-1E7E-4333-ACD6-9DCB55C409F5}"/>
    <dgm:cxn modelId="{CE5F87BB-0144-4821-A8A9-2BF71CC948E4}" type="presOf" srcId="{1FC7C2EC-8FD2-4F0E-A6E5-97C16A3653C8}" destId="{E69C28D7-E790-44E1-A23B-7F8E14EC4428}" srcOrd="0" destOrd="0" presId="urn:microsoft.com/office/officeart/2005/8/layout/hierarchy2"/>
    <dgm:cxn modelId="{C4D047C0-6098-4AB7-A824-6D404F5ADB2C}" type="presOf" srcId="{DB31D475-0E9E-4110-AE15-4CF4CF2EA7DF}" destId="{F85EA29D-9013-43B1-AF8B-470DE1D20A4B}" srcOrd="0" destOrd="0" presId="urn:microsoft.com/office/officeart/2005/8/layout/hierarchy2"/>
    <dgm:cxn modelId="{393A01C1-F891-4D87-8F66-EA24CED6D248}" type="presOf" srcId="{F74561AB-7637-492A-817A-110B37410F5C}" destId="{423FD452-7503-45DD-9692-A707F2CBD802}" srcOrd="0" destOrd="0" presId="urn:microsoft.com/office/officeart/2005/8/layout/hierarchy2"/>
    <dgm:cxn modelId="{EA54BDC2-655B-4689-87C8-E2AC684BF18E}" type="presOf" srcId="{777AC57E-4061-4315-ADE0-BD969CE6F566}" destId="{A0B2FFE3-A0C5-424E-AD20-0280AB9846EB}" srcOrd="0" destOrd="0" presId="urn:microsoft.com/office/officeart/2005/8/layout/hierarchy2"/>
    <dgm:cxn modelId="{C5B9EBC5-FF7B-4C5B-9926-8BF711DF54E9}" srcId="{7E2A2833-60CC-4793-9220-FE57234CDE12}" destId="{E5E5B873-03B4-46C8-911C-5EA9AD6F8CCF}" srcOrd="0" destOrd="0" parTransId="{098B8FC8-5522-4869-B037-A99A4505DA4B}" sibTransId="{065AB6BB-7FE5-4E5C-AD03-7EFFE314F53F}"/>
    <dgm:cxn modelId="{F37310C7-B183-454A-91BC-1B1A5D221C41}" type="presOf" srcId="{0BBE2C1A-3C04-46B7-AD5C-A49117EBEB61}" destId="{0032EA8A-471E-4BF7-85A7-E9409D7A0390}" srcOrd="0" destOrd="0" presId="urn:microsoft.com/office/officeart/2005/8/layout/hierarchy2"/>
    <dgm:cxn modelId="{7937F3CA-2A56-42A6-B650-E8B9D5A12EA3}" type="presOf" srcId="{6FAD9B6C-8EE4-4E46-9DC2-F47A6CFEB633}" destId="{479DF057-4C30-4261-9749-EF6CD2C538BD}" srcOrd="1" destOrd="0" presId="urn:microsoft.com/office/officeart/2005/8/layout/hierarchy2"/>
    <dgm:cxn modelId="{8CCD3FCB-C711-46BA-ABB4-C0AB9660603E}" type="presOf" srcId="{26EF8A7A-41DB-4EC4-AE54-B14F404741CB}" destId="{4F7A30AE-569D-4EB4-A196-7FE1BA559CBA}" srcOrd="1" destOrd="0" presId="urn:microsoft.com/office/officeart/2005/8/layout/hierarchy2"/>
    <dgm:cxn modelId="{764E5DCE-3D9A-4140-818C-E0AD9329A7A9}" srcId="{5FEE518B-5244-4466-BE69-E85B60C42E12}" destId="{7FCC627E-EB83-4FCE-8381-1F6A79AE1299}" srcOrd="3" destOrd="0" parTransId="{65913BB6-75C5-4ED0-91EE-BA7903A1D425}" sibTransId="{4A506CB4-E5FF-4823-9C96-4DF825D0FF20}"/>
    <dgm:cxn modelId="{DEFF8CD5-7D3B-410C-8E2D-D795D03783CF}" type="presOf" srcId="{3C8AF386-C439-44A6-8E6C-A96DB2B94B69}" destId="{AE91AF5F-4FAB-425D-8361-89294FAD25D6}" srcOrd="1" destOrd="0" presId="urn:microsoft.com/office/officeart/2005/8/layout/hierarchy2"/>
    <dgm:cxn modelId="{2BC8DDD5-4B63-4333-826B-98E5CC4D563D}" type="presOf" srcId="{CBDCA8F3-3364-4B07-97BD-BF80C6FB33F1}" destId="{02F679E8-D1DF-4381-857B-DF44BDC95CEB}" srcOrd="0" destOrd="0" presId="urn:microsoft.com/office/officeart/2005/8/layout/hierarchy2"/>
    <dgm:cxn modelId="{027D31D6-1607-4FAE-B174-642F3650525A}" srcId="{7FCC627E-EB83-4FCE-8381-1F6A79AE1299}" destId="{D6AFB97C-4B05-4C5A-A920-4CD438785AB6}" srcOrd="0" destOrd="0" parTransId="{E513FAD3-C8C5-4C62-883D-B1F4E9011002}" sibTransId="{F79FD35D-409A-4563-8A2E-FFBBE6F0640D}"/>
    <dgm:cxn modelId="{D272ECD7-04A3-4B45-995E-2A8CE82216EE}" srcId="{1B3D5167-0099-4C60-8952-BC5760B09897}" destId="{D8FEE412-9F2B-4051-9BAF-6F164536225A}" srcOrd="2" destOrd="0" parTransId="{66E1902A-5CE7-4B6F-872F-9F9C296CC036}" sibTransId="{66F830A8-260C-4E6E-B244-8491A8B13BCE}"/>
    <dgm:cxn modelId="{64F60FD8-6DEF-49B3-BCF7-364CD9F6DAC3}" type="presOf" srcId="{EEA31EC3-D960-4725-B74F-E86E3BB0F96D}" destId="{41DBED97-527F-4E59-BB2C-18E0FDB9B512}" srcOrd="0" destOrd="0" presId="urn:microsoft.com/office/officeart/2005/8/layout/hierarchy2"/>
    <dgm:cxn modelId="{82D225DB-D5B3-4B0F-A5D5-B19B7F241797}" type="presOf" srcId="{66E1902A-5CE7-4B6F-872F-9F9C296CC036}" destId="{699CB4D0-2B35-4C0C-A16A-BB040403ACA8}" srcOrd="1" destOrd="0" presId="urn:microsoft.com/office/officeart/2005/8/layout/hierarchy2"/>
    <dgm:cxn modelId="{F5DE7EEA-7405-48B3-BCA7-8467687D657B}" srcId="{3DDBAEAF-6171-448F-B558-228CF0DD3B8B}" destId="{5FEE518B-5244-4466-BE69-E85B60C42E12}" srcOrd="0" destOrd="0" parTransId="{16E0AB92-FFAC-4AE8-A7F1-859EDF64C98B}" sibTransId="{DDF9AB52-9848-41CF-9420-B0BD8C59AAAB}"/>
    <dgm:cxn modelId="{3F0DA4ED-35CC-40BC-B5D1-9198287A21A7}" type="presOf" srcId="{D338158D-93D3-4E52-8A70-C24207C5289F}" destId="{5E1B3272-EFF3-44CA-BE7F-D18880B5DD24}" srcOrd="1" destOrd="0" presId="urn:microsoft.com/office/officeart/2005/8/layout/hierarchy2"/>
    <dgm:cxn modelId="{389D93EE-1DED-476A-8C2E-1B798B422146}" type="presOf" srcId="{4B7A1658-7786-4270-AEC4-A38BB5F487D7}" destId="{8CD93DDB-C2A3-4C9E-9DFF-E24B2CED0848}" srcOrd="0" destOrd="0" presId="urn:microsoft.com/office/officeart/2005/8/layout/hierarchy2"/>
    <dgm:cxn modelId="{B254CEF1-ABE2-4257-95BF-60AA752498C6}" srcId="{E5E5B873-03B4-46C8-911C-5EA9AD6F8CCF}" destId="{B76374AB-5325-4DE7-B3B2-EC8C686F3CAE}" srcOrd="1" destOrd="0" parTransId="{4AE3D01A-0817-4B5D-87F1-BEF36BBEC0AD}" sibTransId="{E0DE65A8-3F45-4090-8EEC-269270EBF4EC}"/>
    <dgm:cxn modelId="{BFFB2FF2-6D67-4BC0-AB69-5378C8BAE44B}" type="presOf" srcId="{71CF0DF1-8675-4FEA-ABD7-16E3012A9AFF}" destId="{CBDF1FAC-ABC3-4354-9A8E-6A31B54F76FC}" srcOrd="1" destOrd="0" presId="urn:microsoft.com/office/officeart/2005/8/layout/hierarchy2"/>
    <dgm:cxn modelId="{6B79FFF6-5D9A-430F-9D3A-5283F765CB48}" type="presOf" srcId="{07B6FCB2-8F93-4490-BBEF-31C4E7D7C86C}" destId="{64669983-449B-4BCA-9EF1-CBC493F015A4}" srcOrd="1" destOrd="0" presId="urn:microsoft.com/office/officeart/2005/8/layout/hierarchy2"/>
    <dgm:cxn modelId="{1E427FF8-C09B-4A22-B696-C3C420814384}" type="presOf" srcId="{1C20E221-9A98-494D-BDE4-BFC9AFAA6400}" destId="{7DD7EA85-10A3-422D-B2DD-5EB3D28426A4}" srcOrd="1" destOrd="0" presId="urn:microsoft.com/office/officeart/2005/8/layout/hierarchy2"/>
    <dgm:cxn modelId="{C20B14FE-91F0-44AD-9FAE-42216778A49E}" type="presOf" srcId="{7E2A2833-60CC-4793-9220-FE57234CDE12}" destId="{22F97C78-C557-48D1-B0ED-CE4044DA50F7}" srcOrd="0" destOrd="0" presId="urn:microsoft.com/office/officeart/2005/8/layout/hierarchy2"/>
    <dgm:cxn modelId="{3C19F4FE-0041-4758-B264-F42407856D11}" type="presOf" srcId="{70E4CD00-9BF8-46A0-9E76-48480C4C0B7E}" destId="{49DE6969-63A1-479C-863C-B3FC27987A1B}" srcOrd="0" destOrd="0" presId="urn:microsoft.com/office/officeart/2005/8/layout/hierarchy2"/>
    <dgm:cxn modelId="{037F6AC5-D900-45F5-A75E-82EF63A2D376}" type="presParOf" srcId="{8639B200-9539-4698-A18D-F328A970697C}" destId="{E9268F8D-D156-433B-85F0-B447C0D477B3}" srcOrd="0" destOrd="0" presId="urn:microsoft.com/office/officeart/2005/8/layout/hierarchy2"/>
    <dgm:cxn modelId="{AC95D498-C23F-4DF0-A748-18427D00534C}" type="presParOf" srcId="{E9268F8D-D156-433B-85F0-B447C0D477B3}" destId="{FB3F0801-4957-4781-BC7D-9EF933B9038E}" srcOrd="0" destOrd="0" presId="urn:microsoft.com/office/officeart/2005/8/layout/hierarchy2"/>
    <dgm:cxn modelId="{BDF7DE11-6653-4D09-9902-E1E4B3CC3158}" type="presParOf" srcId="{E9268F8D-D156-433B-85F0-B447C0D477B3}" destId="{3417D2AB-224E-43B8-83A7-FBAC048C39A4}" srcOrd="1" destOrd="0" presId="urn:microsoft.com/office/officeart/2005/8/layout/hierarchy2"/>
    <dgm:cxn modelId="{7567BB86-D309-4843-9C7F-81810A2DA115}" type="presParOf" srcId="{3417D2AB-224E-43B8-83A7-FBAC048C39A4}" destId="{550F115A-9285-46A4-84CC-00BEB6171E1F}" srcOrd="0" destOrd="0" presId="urn:microsoft.com/office/officeart/2005/8/layout/hierarchy2"/>
    <dgm:cxn modelId="{DA0A4040-19F1-483B-B316-4D3542369FA4}" type="presParOf" srcId="{550F115A-9285-46A4-84CC-00BEB6171E1F}" destId="{E5D3CC82-C543-41F1-870B-469EC74BF974}" srcOrd="0" destOrd="0" presId="urn:microsoft.com/office/officeart/2005/8/layout/hierarchy2"/>
    <dgm:cxn modelId="{A5E53022-E3AB-4207-9CA4-19C6F8F997F9}" type="presParOf" srcId="{3417D2AB-224E-43B8-83A7-FBAC048C39A4}" destId="{6A68DFF0-7177-4E8D-967C-B62BCAACFEF6}" srcOrd="1" destOrd="0" presId="urn:microsoft.com/office/officeart/2005/8/layout/hierarchy2"/>
    <dgm:cxn modelId="{38A5923C-59AB-4262-98E5-8EAB0D58C5D5}" type="presParOf" srcId="{6A68DFF0-7177-4E8D-967C-B62BCAACFEF6}" destId="{2018047D-E548-44A5-AB71-BC6B5706007E}" srcOrd="0" destOrd="0" presId="urn:microsoft.com/office/officeart/2005/8/layout/hierarchy2"/>
    <dgm:cxn modelId="{7A4A3104-AD28-4ED5-8978-8C98F03A232B}" type="presParOf" srcId="{6A68DFF0-7177-4E8D-967C-B62BCAACFEF6}" destId="{ED4B3B5D-E202-4E4D-B9C6-78B09B4BA73B}" srcOrd="1" destOrd="0" presId="urn:microsoft.com/office/officeart/2005/8/layout/hierarchy2"/>
    <dgm:cxn modelId="{F3524C90-C72F-4324-94F4-C68337B39E40}" type="presParOf" srcId="{ED4B3B5D-E202-4E4D-B9C6-78B09B4BA73B}" destId="{8745E1DE-7919-459F-A1E8-88E9FD847DCE}" srcOrd="0" destOrd="0" presId="urn:microsoft.com/office/officeart/2005/8/layout/hierarchy2"/>
    <dgm:cxn modelId="{5CFC6BA3-5B40-4C30-86AB-80D4F29825E9}" type="presParOf" srcId="{8745E1DE-7919-459F-A1E8-88E9FD847DCE}" destId="{479DF057-4C30-4261-9749-EF6CD2C538BD}" srcOrd="0" destOrd="0" presId="urn:microsoft.com/office/officeart/2005/8/layout/hierarchy2"/>
    <dgm:cxn modelId="{91506FC4-FD5D-4619-BEA4-26420F3C4EDD}" type="presParOf" srcId="{ED4B3B5D-E202-4E4D-B9C6-78B09B4BA73B}" destId="{E28538CB-513D-413E-AE84-4F6A80B4E97F}" srcOrd="1" destOrd="0" presId="urn:microsoft.com/office/officeart/2005/8/layout/hierarchy2"/>
    <dgm:cxn modelId="{EE5176FB-9791-4A2B-B149-F165A12C263B}" type="presParOf" srcId="{E28538CB-513D-413E-AE84-4F6A80B4E97F}" destId="{02F679E8-D1DF-4381-857B-DF44BDC95CEB}" srcOrd="0" destOrd="0" presId="urn:microsoft.com/office/officeart/2005/8/layout/hierarchy2"/>
    <dgm:cxn modelId="{DF4260B1-A54B-40D1-93C5-B00601ECA27C}" type="presParOf" srcId="{E28538CB-513D-413E-AE84-4F6A80B4E97F}" destId="{88077B81-9456-4F54-9AC5-121E988FE7DC}" srcOrd="1" destOrd="0" presId="urn:microsoft.com/office/officeart/2005/8/layout/hierarchy2"/>
    <dgm:cxn modelId="{4D65ACB8-5DAA-47B0-8A85-344C6F6D14AE}" type="presParOf" srcId="{ED4B3B5D-E202-4E4D-B9C6-78B09B4BA73B}" destId="{2ECFAF42-29B6-4230-919B-509F85B9C9D5}" srcOrd="2" destOrd="0" presId="urn:microsoft.com/office/officeart/2005/8/layout/hierarchy2"/>
    <dgm:cxn modelId="{41FB7CBC-F9D1-4887-827E-C06BBDC46FD9}" type="presParOf" srcId="{2ECFAF42-29B6-4230-919B-509F85B9C9D5}" destId="{6743E471-2A76-4B54-9660-80EBAF26C30D}" srcOrd="0" destOrd="0" presId="urn:microsoft.com/office/officeart/2005/8/layout/hierarchy2"/>
    <dgm:cxn modelId="{6C088FDF-27D5-4A62-80D2-3657F498A12D}" type="presParOf" srcId="{ED4B3B5D-E202-4E4D-B9C6-78B09B4BA73B}" destId="{19EA32B7-84BA-414E-9E22-DAFA9C34CB62}" srcOrd="3" destOrd="0" presId="urn:microsoft.com/office/officeart/2005/8/layout/hierarchy2"/>
    <dgm:cxn modelId="{75FF7BF4-D223-400E-8D07-4FCEB50417FF}" type="presParOf" srcId="{19EA32B7-84BA-414E-9E22-DAFA9C34CB62}" destId="{423FD452-7503-45DD-9692-A707F2CBD802}" srcOrd="0" destOrd="0" presId="urn:microsoft.com/office/officeart/2005/8/layout/hierarchy2"/>
    <dgm:cxn modelId="{81D2A56F-AA66-448F-AB46-942482F54E54}" type="presParOf" srcId="{19EA32B7-84BA-414E-9E22-DAFA9C34CB62}" destId="{74148CE6-05B6-4056-AEF3-962FDE10B790}" srcOrd="1" destOrd="0" presId="urn:microsoft.com/office/officeart/2005/8/layout/hierarchy2"/>
    <dgm:cxn modelId="{F54562DF-EB5D-4486-8435-B6441EC62226}" type="presParOf" srcId="{ED4B3B5D-E202-4E4D-B9C6-78B09B4BA73B}" destId="{86476B16-0B15-45C0-9E09-209091913664}" srcOrd="4" destOrd="0" presId="urn:microsoft.com/office/officeart/2005/8/layout/hierarchy2"/>
    <dgm:cxn modelId="{D39D0CA6-8ADD-46E1-AA23-D706DC0563F9}" type="presParOf" srcId="{86476B16-0B15-45C0-9E09-209091913664}" destId="{699CB4D0-2B35-4C0C-A16A-BB040403ACA8}" srcOrd="0" destOrd="0" presId="urn:microsoft.com/office/officeart/2005/8/layout/hierarchy2"/>
    <dgm:cxn modelId="{72A8EFA2-514A-4DE7-BDA5-E33FFE6E2BAE}" type="presParOf" srcId="{ED4B3B5D-E202-4E4D-B9C6-78B09B4BA73B}" destId="{F4A37C82-A466-4FFD-A196-530A5450A50B}" srcOrd="5" destOrd="0" presId="urn:microsoft.com/office/officeart/2005/8/layout/hierarchy2"/>
    <dgm:cxn modelId="{DF811E9A-0423-4396-A7B4-FEB6C0752B7E}" type="presParOf" srcId="{F4A37C82-A466-4FFD-A196-530A5450A50B}" destId="{C14337F7-4E23-4C91-9FDF-2D5F25AF87A3}" srcOrd="0" destOrd="0" presId="urn:microsoft.com/office/officeart/2005/8/layout/hierarchy2"/>
    <dgm:cxn modelId="{54E7D516-598D-433D-9E0C-D842C610455B}" type="presParOf" srcId="{F4A37C82-A466-4FFD-A196-530A5450A50B}" destId="{06B4ECA0-00E7-45FA-9F92-5F95D1BE4F62}" srcOrd="1" destOrd="0" presId="urn:microsoft.com/office/officeart/2005/8/layout/hierarchy2"/>
    <dgm:cxn modelId="{E358514F-40D8-4A98-A5C9-0CE8B19E27D3}" type="presParOf" srcId="{ED4B3B5D-E202-4E4D-B9C6-78B09B4BA73B}" destId="{A0B2FFE3-A0C5-424E-AD20-0280AB9846EB}" srcOrd="6" destOrd="0" presId="urn:microsoft.com/office/officeart/2005/8/layout/hierarchy2"/>
    <dgm:cxn modelId="{16DD890F-2C96-4C1A-9399-C27405568394}" type="presParOf" srcId="{A0B2FFE3-A0C5-424E-AD20-0280AB9846EB}" destId="{80A1962F-0E3F-4963-BE76-0D7B2B8215E8}" srcOrd="0" destOrd="0" presId="urn:microsoft.com/office/officeart/2005/8/layout/hierarchy2"/>
    <dgm:cxn modelId="{9FB2D508-0720-46E7-B0FB-4F52F53398D2}" type="presParOf" srcId="{ED4B3B5D-E202-4E4D-B9C6-78B09B4BA73B}" destId="{E40115D0-72B5-4448-8D43-D2BEA5C32FFC}" srcOrd="7" destOrd="0" presId="urn:microsoft.com/office/officeart/2005/8/layout/hierarchy2"/>
    <dgm:cxn modelId="{41EA5B94-B0AB-487D-8AF8-418DEF37A79F}" type="presParOf" srcId="{E40115D0-72B5-4448-8D43-D2BEA5C32FFC}" destId="{B485D5C8-EF33-47B2-A3B1-7AF8210B9FD0}" srcOrd="0" destOrd="0" presId="urn:microsoft.com/office/officeart/2005/8/layout/hierarchy2"/>
    <dgm:cxn modelId="{34C035E2-AA7E-4D43-B3F1-471CEF45FBF0}" type="presParOf" srcId="{E40115D0-72B5-4448-8D43-D2BEA5C32FFC}" destId="{2907B1AF-17CF-486B-B721-86F1F96B28DB}" srcOrd="1" destOrd="0" presId="urn:microsoft.com/office/officeart/2005/8/layout/hierarchy2"/>
    <dgm:cxn modelId="{7769FDC8-18C3-4923-88F4-795F61118210}" type="presParOf" srcId="{ED4B3B5D-E202-4E4D-B9C6-78B09B4BA73B}" destId="{A3DA6DEC-4D60-4BA9-B2DC-2458D150D141}" srcOrd="8" destOrd="0" presId="urn:microsoft.com/office/officeart/2005/8/layout/hierarchy2"/>
    <dgm:cxn modelId="{7F9EF375-7C5B-4685-A3C4-BB22FBAEA046}" type="presParOf" srcId="{A3DA6DEC-4D60-4BA9-B2DC-2458D150D141}" destId="{4F7A30AE-569D-4EB4-A196-7FE1BA559CBA}" srcOrd="0" destOrd="0" presId="urn:microsoft.com/office/officeart/2005/8/layout/hierarchy2"/>
    <dgm:cxn modelId="{C775180D-CBC6-4D82-B4DF-1BAD895FD72C}" type="presParOf" srcId="{ED4B3B5D-E202-4E4D-B9C6-78B09B4BA73B}" destId="{0B320F42-C867-4D94-992C-D989EE578383}" srcOrd="9" destOrd="0" presId="urn:microsoft.com/office/officeart/2005/8/layout/hierarchy2"/>
    <dgm:cxn modelId="{22CEC553-BA39-4D15-A9D7-34BFF7A801AF}" type="presParOf" srcId="{0B320F42-C867-4D94-992C-D989EE578383}" destId="{E69C28D7-E790-44E1-A23B-7F8E14EC4428}" srcOrd="0" destOrd="0" presId="urn:microsoft.com/office/officeart/2005/8/layout/hierarchy2"/>
    <dgm:cxn modelId="{4553B3DE-077C-4D1E-A205-7EDE2278199F}" type="presParOf" srcId="{0B320F42-C867-4D94-992C-D989EE578383}" destId="{41020258-4F24-42D3-B5C8-8F813C4E28AA}" srcOrd="1" destOrd="0" presId="urn:microsoft.com/office/officeart/2005/8/layout/hierarchy2"/>
    <dgm:cxn modelId="{C6E5521C-8FBA-4F50-B135-0CDF1BA1623F}" type="presParOf" srcId="{3417D2AB-224E-43B8-83A7-FBAC048C39A4}" destId="{62CD1852-EEA3-41D6-8B67-ED429E891899}" srcOrd="2" destOrd="0" presId="urn:microsoft.com/office/officeart/2005/8/layout/hierarchy2"/>
    <dgm:cxn modelId="{89796F90-B5EE-4985-A6F7-9FDA7796EF7A}" type="presParOf" srcId="{62CD1852-EEA3-41D6-8B67-ED429E891899}" destId="{64669983-449B-4BCA-9EF1-CBC493F015A4}" srcOrd="0" destOrd="0" presId="urn:microsoft.com/office/officeart/2005/8/layout/hierarchy2"/>
    <dgm:cxn modelId="{C34701FA-96D2-4D24-BAC1-16F3388EEC72}" type="presParOf" srcId="{3417D2AB-224E-43B8-83A7-FBAC048C39A4}" destId="{8E2F3856-623A-400F-ADD6-DCD164137A04}" srcOrd="3" destOrd="0" presId="urn:microsoft.com/office/officeart/2005/8/layout/hierarchy2"/>
    <dgm:cxn modelId="{84B0C213-1136-4667-B75B-3EACE1D9C763}" type="presParOf" srcId="{8E2F3856-623A-400F-ADD6-DCD164137A04}" destId="{D477C95B-2B06-42C6-92B3-E225519B63BA}" srcOrd="0" destOrd="0" presId="urn:microsoft.com/office/officeart/2005/8/layout/hierarchy2"/>
    <dgm:cxn modelId="{10328A9A-2C23-4D3B-8135-4BB374B52C96}" type="presParOf" srcId="{8E2F3856-623A-400F-ADD6-DCD164137A04}" destId="{475D6890-4CEB-4586-B902-38737C4C49C4}" srcOrd="1" destOrd="0" presId="urn:microsoft.com/office/officeart/2005/8/layout/hierarchy2"/>
    <dgm:cxn modelId="{EF1B005D-1C6F-4F7E-A5D8-2A008696CB9A}" type="presParOf" srcId="{475D6890-4CEB-4586-B902-38737C4C49C4}" destId="{0032EA8A-471E-4BF7-85A7-E9409D7A0390}" srcOrd="0" destOrd="0" presId="urn:microsoft.com/office/officeart/2005/8/layout/hierarchy2"/>
    <dgm:cxn modelId="{0F0EFC54-F8CD-414E-A02F-D096747D910A}" type="presParOf" srcId="{0032EA8A-471E-4BF7-85A7-E9409D7A0390}" destId="{D80C0965-23DF-44D8-86F2-5E00031C97E1}" srcOrd="0" destOrd="0" presId="urn:microsoft.com/office/officeart/2005/8/layout/hierarchy2"/>
    <dgm:cxn modelId="{63901BDB-F375-4634-A693-7C5EC6FE3C88}" type="presParOf" srcId="{475D6890-4CEB-4586-B902-38737C4C49C4}" destId="{1887637C-99E5-4861-AE5B-81432175D3BD}" srcOrd="1" destOrd="0" presId="urn:microsoft.com/office/officeart/2005/8/layout/hierarchy2"/>
    <dgm:cxn modelId="{FCF19244-D17B-40C2-9F99-D21662CE0BD0}" type="presParOf" srcId="{1887637C-99E5-4861-AE5B-81432175D3BD}" destId="{F85EA29D-9013-43B1-AF8B-470DE1D20A4B}" srcOrd="0" destOrd="0" presId="urn:microsoft.com/office/officeart/2005/8/layout/hierarchy2"/>
    <dgm:cxn modelId="{0BBF721A-89A4-4419-9680-A119BB32ADA8}" type="presParOf" srcId="{1887637C-99E5-4861-AE5B-81432175D3BD}" destId="{5B11A49F-F38D-4601-A496-C157CF1E7CF0}" srcOrd="1" destOrd="0" presId="urn:microsoft.com/office/officeart/2005/8/layout/hierarchy2"/>
    <dgm:cxn modelId="{185F648E-0185-4275-914D-4AF5AFC6A3F6}" type="presParOf" srcId="{5B11A49F-F38D-4601-A496-C157CF1E7CF0}" destId="{B734CD2A-DB24-4D7C-841E-DA6BFACF1640}" srcOrd="0" destOrd="0" presId="urn:microsoft.com/office/officeart/2005/8/layout/hierarchy2"/>
    <dgm:cxn modelId="{97B5DC9F-45D4-456A-9A93-27FEB8FE3629}" type="presParOf" srcId="{B734CD2A-DB24-4D7C-841E-DA6BFACF1640}" destId="{775BEF8B-FBF6-4E40-A112-2E83BC2F4847}" srcOrd="0" destOrd="0" presId="urn:microsoft.com/office/officeart/2005/8/layout/hierarchy2"/>
    <dgm:cxn modelId="{FE13023E-DF3E-4E70-9AF8-44BB876D1E5A}" type="presParOf" srcId="{5B11A49F-F38D-4601-A496-C157CF1E7CF0}" destId="{61937F36-9803-4ADE-8A56-117938501515}" srcOrd="1" destOrd="0" presId="urn:microsoft.com/office/officeart/2005/8/layout/hierarchy2"/>
    <dgm:cxn modelId="{25C8B0B7-BD8A-4356-BF5C-1C4769E14DEF}" type="presParOf" srcId="{61937F36-9803-4ADE-8A56-117938501515}" destId="{0B241D5D-839E-4D25-B3AB-B4B9F0F292AF}" srcOrd="0" destOrd="0" presId="urn:microsoft.com/office/officeart/2005/8/layout/hierarchy2"/>
    <dgm:cxn modelId="{3B2FF007-7F13-4F50-9974-21237224FD86}" type="presParOf" srcId="{61937F36-9803-4ADE-8A56-117938501515}" destId="{BABE1882-1B8C-49CD-8772-692CF2498CFF}" srcOrd="1" destOrd="0" presId="urn:microsoft.com/office/officeart/2005/8/layout/hierarchy2"/>
    <dgm:cxn modelId="{71D687A6-D105-4019-91EB-86B1208CAA4E}" type="presParOf" srcId="{5B11A49F-F38D-4601-A496-C157CF1E7CF0}" destId="{E01D5C89-5F3B-45DE-BEE5-75767ADE2F55}" srcOrd="2" destOrd="0" presId="urn:microsoft.com/office/officeart/2005/8/layout/hierarchy2"/>
    <dgm:cxn modelId="{45DBDB86-B3D4-4132-B06A-A4F47433EFF9}" type="presParOf" srcId="{E01D5C89-5F3B-45DE-BEE5-75767ADE2F55}" destId="{5E1B3272-EFF3-44CA-BE7F-D18880B5DD24}" srcOrd="0" destOrd="0" presId="urn:microsoft.com/office/officeart/2005/8/layout/hierarchy2"/>
    <dgm:cxn modelId="{2D5FDB7F-D054-42C2-BFE1-F4AA9E319D4A}" type="presParOf" srcId="{5B11A49F-F38D-4601-A496-C157CF1E7CF0}" destId="{C7552651-4DE1-4CA7-89FD-B56713FA228C}" srcOrd="3" destOrd="0" presId="urn:microsoft.com/office/officeart/2005/8/layout/hierarchy2"/>
    <dgm:cxn modelId="{C444F681-F9D5-4C72-810C-2F7EE240FA0E}" type="presParOf" srcId="{C7552651-4DE1-4CA7-89FD-B56713FA228C}" destId="{0140AA48-AB4C-4A0C-8AD8-C051427D8BA5}" srcOrd="0" destOrd="0" presId="urn:microsoft.com/office/officeart/2005/8/layout/hierarchy2"/>
    <dgm:cxn modelId="{204A377D-5E9B-4748-90B4-DB3D57772426}" type="presParOf" srcId="{C7552651-4DE1-4CA7-89FD-B56713FA228C}" destId="{91F84330-B71B-4215-BF9B-072C07BBB51B}" srcOrd="1" destOrd="0" presId="urn:microsoft.com/office/officeart/2005/8/layout/hierarchy2"/>
    <dgm:cxn modelId="{F278A8D2-7612-4A3B-9709-C55AB4F3CBC1}" type="presParOf" srcId="{3417D2AB-224E-43B8-83A7-FBAC048C39A4}" destId="{DF7584FD-5AA4-4E5D-B43C-EF94ACE6B8A0}" srcOrd="4" destOrd="0" presId="urn:microsoft.com/office/officeart/2005/8/layout/hierarchy2"/>
    <dgm:cxn modelId="{62AE3335-C2B4-4ABD-995E-D581CA230B3B}" type="presParOf" srcId="{DF7584FD-5AA4-4E5D-B43C-EF94ACE6B8A0}" destId="{AE91AF5F-4FAB-425D-8361-89294FAD25D6}" srcOrd="0" destOrd="0" presId="urn:microsoft.com/office/officeart/2005/8/layout/hierarchy2"/>
    <dgm:cxn modelId="{130899E8-EBCE-4617-9EA0-F4F9F578190B}" type="presParOf" srcId="{3417D2AB-224E-43B8-83A7-FBAC048C39A4}" destId="{BECE5289-E9AB-4412-9621-E3B532E7649B}" srcOrd="5" destOrd="0" presId="urn:microsoft.com/office/officeart/2005/8/layout/hierarchy2"/>
    <dgm:cxn modelId="{A8561532-5F21-4467-B9EC-1233D0459CC9}" type="presParOf" srcId="{BECE5289-E9AB-4412-9621-E3B532E7649B}" destId="{22F97C78-C557-48D1-B0ED-CE4044DA50F7}" srcOrd="0" destOrd="0" presId="urn:microsoft.com/office/officeart/2005/8/layout/hierarchy2"/>
    <dgm:cxn modelId="{40FBFFE1-FB16-4349-8E5B-F6552BE9E791}" type="presParOf" srcId="{BECE5289-E9AB-4412-9621-E3B532E7649B}" destId="{47D0552D-6345-46BA-848F-85235C9F4A91}" srcOrd="1" destOrd="0" presId="urn:microsoft.com/office/officeart/2005/8/layout/hierarchy2"/>
    <dgm:cxn modelId="{260119C3-F427-46D9-ACCD-94ACE5EB4902}" type="presParOf" srcId="{47D0552D-6345-46BA-848F-85235C9F4A91}" destId="{27ED81B7-0DE8-4AA4-9EA8-F0C133E8E4F3}" srcOrd="0" destOrd="0" presId="urn:microsoft.com/office/officeart/2005/8/layout/hierarchy2"/>
    <dgm:cxn modelId="{055AE389-5E79-4BA8-A616-61361BEFDF73}" type="presParOf" srcId="{27ED81B7-0DE8-4AA4-9EA8-F0C133E8E4F3}" destId="{D0F5CED2-3DD9-42BF-8965-6B3D5587D8F4}" srcOrd="0" destOrd="0" presId="urn:microsoft.com/office/officeart/2005/8/layout/hierarchy2"/>
    <dgm:cxn modelId="{2946B1F9-0510-47E8-9CB7-F7281A533B11}" type="presParOf" srcId="{47D0552D-6345-46BA-848F-85235C9F4A91}" destId="{838B235E-2010-4C45-8D68-00B07EBF11AB}" srcOrd="1" destOrd="0" presId="urn:microsoft.com/office/officeart/2005/8/layout/hierarchy2"/>
    <dgm:cxn modelId="{889BFFD2-99EE-4481-83C1-493CA42A2073}" type="presParOf" srcId="{838B235E-2010-4C45-8D68-00B07EBF11AB}" destId="{67062036-4C87-4DE9-A69D-7E51F64C5CEA}" srcOrd="0" destOrd="0" presId="urn:microsoft.com/office/officeart/2005/8/layout/hierarchy2"/>
    <dgm:cxn modelId="{2D39D74E-89A3-47E3-A7AB-92DEEF3A825C}" type="presParOf" srcId="{838B235E-2010-4C45-8D68-00B07EBF11AB}" destId="{350FB57C-B0D2-4EA2-AF18-E98020091992}" srcOrd="1" destOrd="0" presId="urn:microsoft.com/office/officeart/2005/8/layout/hierarchy2"/>
    <dgm:cxn modelId="{5F1EB440-DC74-4097-AC4C-95D91E0B6375}" type="presParOf" srcId="{350FB57C-B0D2-4EA2-AF18-E98020091992}" destId="{7DD27C22-2EF8-4FE9-B089-C6470735279B}" srcOrd="0" destOrd="0" presId="urn:microsoft.com/office/officeart/2005/8/layout/hierarchy2"/>
    <dgm:cxn modelId="{BBE9BC9D-DA92-4AA2-B0B7-8E733DC31B0E}" type="presParOf" srcId="{7DD27C22-2EF8-4FE9-B089-C6470735279B}" destId="{CBDF1FAC-ABC3-4354-9A8E-6A31B54F76FC}" srcOrd="0" destOrd="0" presId="urn:microsoft.com/office/officeart/2005/8/layout/hierarchy2"/>
    <dgm:cxn modelId="{E40FAF98-B4C3-433B-968C-E2DB9E7306E1}" type="presParOf" srcId="{350FB57C-B0D2-4EA2-AF18-E98020091992}" destId="{33F94D15-1774-4AF0-AB66-AC4F67330E39}" srcOrd="1" destOrd="0" presId="urn:microsoft.com/office/officeart/2005/8/layout/hierarchy2"/>
    <dgm:cxn modelId="{1690B14B-1CBD-4A18-A63F-533FD0195D37}" type="presParOf" srcId="{33F94D15-1774-4AF0-AB66-AC4F67330E39}" destId="{C1839E64-6601-4F1F-A629-0FC5D4D68831}" srcOrd="0" destOrd="0" presId="urn:microsoft.com/office/officeart/2005/8/layout/hierarchy2"/>
    <dgm:cxn modelId="{361BE6F3-0BB6-4631-B03B-20ECB5E90747}" type="presParOf" srcId="{33F94D15-1774-4AF0-AB66-AC4F67330E39}" destId="{FE39F9C0-26B6-48BB-9DF0-83572CA75C47}" srcOrd="1" destOrd="0" presId="urn:microsoft.com/office/officeart/2005/8/layout/hierarchy2"/>
    <dgm:cxn modelId="{E17AFE22-57FD-409D-BE07-93A589CDA980}" type="presParOf" srcId="{350FB57C-B0D2-4EA2-AF18-E98020091992}" destId="{43C4AA61-94E3-4775-AB8B-A5F7C4AC8A36}" srcOrd="2" destOrd="0" presId="urn:microsoft.com/office/officeart/2005/8/layout/hierarchy2"/>
    <dgm:cxn modelId="{AE27871F-34FF-4648-9C1E-8D6116639324}" type="presParOf" srcId="{43C4AA61-94E3-4775-AB8B-A5F7C4AC8A36}" destId="{11F98324-02F6-44CA-885C-73EAB1E3BCAB}" srcOrd="0" destOrd="0" presId="urn:microsoft.com/office/officeart/2005/8/layout/hierarchy2"/>
    <dgm:cxn modelId="{6A313052-4879-479F-B6FB-57004A323420}" type="presParOf" srcId="{350FB57C-B0D2-4EA2-AF18-E98020091992}" destId="{125B1BAA-BABB-405D-A2E7-91C56C5449BE}" srcOrd="3" destOrd="0" presId="urn:microsoft.com/office/officeart/2005/8/layout/hierarchy2"/>
    <dgm:cxn modelId="{1886E0F9-92C2-47B8-845A-8D91CA16A4FD}" type="presParOf" srcId="{125B1BAA-BABB-405D-A2E7-91C56C5449BE}" destId="{CC46D5D2-D275-49BF-9886-3C3F1E2BCD91}" srcOrd="0" destOrd="0" presId="urn:microsoft.com/office/officeart/2005/8/layout/hierarchy2"/>
    <dgm:cxn modelId="{E92370AC-D95A-45C8-B778-2D55EB21CA56}" type="presParOf" srcId="{125B1BAA-BABB-405D-A2E7-91C56C5449BE}" destId="{428A5750-6656-4D29-BDED-DEE5359D112A}" srcOrd="1" destOrd="0" presId="urn:microsoft.com/office/officeart/2005/8/layout/hierarchy2"/>
    <dgm:cxn modelId="{ABF74320-BE0F-4873-BD79-FB0DF06F3D72}" type="presParOf" srcId="{3417D2AB-224E-43B8-83A7-FBAC048C39A4}" destId="{AC5ADFBE-CE64-46F1-BEFC-9AF802DFA5C0}" srcOrd="6" destOrd="0" presId="urn:microsoft.com/office/officeart/2005/8/layout/hierarchy2"/>
    <dgm:cxn modelId="{E4B4EE5D-CE06-41AC-B8D7-517F9417352C}" type="presParOf" srcId="{AC5ADFBE-CE64-46F1-BEFC-9AF802DFA5C0}" destId="{A7F4EADD-1BF9-4B79-AD0F-9165DE8CEE23}" srcOrd="0" destOrd="0" presId="urn:microsoft.com/office/officeart/2005/8/layout/hierarchy2"/>
    <dgm:cxn modelId="{2E75F0C2-3435-4FEB-98FE-95A10CB5B200}" type="presParOf" srcId="{3417D2AB-224E-43B8-83A7-FBAC048C39A4}" destId="{9E7135D4-62DF-4592-881D-736D8298377B}" srcOrd="7" destOrd="0" presId="urn:microsoft.com/office/officeart/2005/8/layout/hierarchy2"/>
    <dgm:cxn modelId="{114B3F25-2075-447C-88AB-640B97B787D0}" type="presParOf" srcId="{9E7135D4-62DF-4592-881D-736D8298377B}" destId="{8BCF6D03-D9EC-4837-B789-B726BAEA2864}" srcOrd="0" destOrd="0" presId="urn:microsoft.com/office/officeart/2005/8/layout/hierarchy2"/>
    <dgm:cxn modelId="{2AC9D223-582A-468E-8432-169D45B0CFA2}" type="presParOf" srcId="{9E7135D4-62DF-4592-881D-736D8298377B}" destId="{82B4A820-DDE6-491D-9954-6F2BDC9D0A36}" srcOrd="1" destOrd="0" presId="urn:microsoft.com/office/officeart/2005/8/layout/hierarchy2"/>
    <dgm:cxn modelId="{E54657A1-5AB0-4378-92AE-5B5749D355D9}" type="presParOf" srcId="{82B4A820-DDE6-491D-9954-6F2BDC9D0A36}" destId="{4408271A-EBB6-4996-8172-C01DFEC3D795}" srcOrd="0" destOrd="0" presId="urn:microsoft.com/office/officeart/2005/8/layout/hierarchy2"/>
    <dgm:cxn modelId="{6B20C7D9-A5A4-40E8-80CA-D929E114FD8D}" type="presParOf" srcId="{4408271A-EBB6-4996-8172-C01DFEC3D795}" destId="{FA943025-D99C-46AC-B43D-D9D3B7B28875}" srcOrd="0" destOrd="0" presId="urn:microsoft.com/office/officeart/2005/8/layout/hierarchy2"/>
    <dgm:cxn modelId="{E66E7CE1-25F4-4274-ABED-CEA583049DFD}" type="presParOf" srcId="{82B4A820-DDE6-491D-9954-6F2BDC9D0A36}" destId="{22214819-8688-4B50-A1A6-A0C2ED86C6EB}" srcOrd="1" destOrd="0" presId="urn:microsoft.com/office/officeart/2005/8/layout/hierarchy2"/>
    <dgm:cxn modelId="{349CD828-6CC3-456E-9811-9913490C2FDB}" type="presParOf" srcId="{22214819-8688-4B50-A1A6-A0C2ED86C6EB}" destId="{7226CCDA-74BF-4575-8428-135D79168739}" srcOrd="0" destOrd="0" presId="urn:microsoft.com/office/officeart/2005/8/layout/hierarchy2"/>
    <dgm:cxn modelId="{196DF69F-F775-49DB-A97B-F5F108537352}" type="presParOf" srcId="{22214819-8688-4B50-A1A6-A0C2ED86C6EB}" destId="{7DD7CCF4-C716-4EED-957E-E96D5A694403}" srcOrd="1" destOrd="0" presId="urn:microsoft.com/office/officeart/2005/8/layout/hierarchy2"/>
    <dgm:cxn modelId="{1E9EBF89-C195-46B8-858B-9F3E86FF7D44}" type="presParOf" srcId="{82B4A820-DDE6-491D-9954-6F2BDC9D0A36}" destId="{49DE6969-63A1-479C-863C-B3FC27987A1B}" srcOrd="2" destOrd="0" presId="urn:microsoft.com/office/officeart/2005/8/layout/hierarchy2"/>
    <dgm:cxn modelId="{FB7977E2-4772-4F10-A61E-341C40EF4979}" type="presParOf" srcId="{49DE6969-63A1-479C-863C-B3FC27987A1B}" destId="{8580C86C-A8BA-40F7-945C-15B7BF4389B9}" srcOrd="0" destOrd="0" presId="urn:microsoft.com/office/officeart/2005/8/layout/hierarchy2"/>
    <dgm:cxn modelId="{F408FF95-D367-49E5-AF8C-EFEB74B83B93}" type="presParOf" srcId="{82B4A820-DDE6-491D-9954-6F2BDC9D0A36}" destId="{C9441E2E-DDD9-476E-9746-DC13471E7692}" srcOrd="3" destOrd="0" presId="urn:microsoft.com/office/officeart/2005/8/layout/hierarchy2"/>
    <dgm:cxn modelId="{20C7E112-0054-4EDE-8A62-C4841095728E}" type="presParOf" srcId="{C9441E2E-DDD9-476E-9746-DC13471E7692}" destId="{41DBED97-527F-4E59-BB2C-18E0FDB9B512}" srcOrd="0" destOrd="0" presId="urn:microsoft.com/office/officeart/2005/8/layout/hierarchy2"/>
    <dgm:cxn modelId="{2E3237E6-18D9-4F2A-B4DE-F7B043DB5CD3}" type="presParOf" srcId="{C9441E2E-DDD9-476E-9746-DC13471E7692}" destId="{A70212B8-C866-4377-ABC6-5E40A0E6D266}" srcOrd="1" destOrd="0" presId="urn:microsoft.com/office/officeart/2005/8/layout/hierarchy2"/>
    <dgm:cxn modelId="{F02AC468-C457-4C16-8A0F-17C625D9A57D}" type="presParOf" srcId="{82B4A820-DDE6-491D-9954-6F2BDC9D0A36}" destId="{1BFF7E6F-90FF-4CAA-BF87-24FA6DFBD9C5}" srcOrd="4" destOrd="0" presId="urn:microsoft.com/office/officeart/2005/8/layout/hierarchy2"/>
    <dgm:cxn modelId="{2AE64B67-7C97-4741-9BFA-569D5A0870AD}" type="presParOf" srcId="{1BFF7E6F-90FF-4CAA-BF87-24FA6DFBD9C5}" destId="{7DD7EA85-10A3-422D-B2DD-5EB3D28426A4}" srcOrd="0" destOrd="0" presId="urn:microsoft.com/office/officeart/2005/8/layout/hierarchy2"/>
    <dgm:cxn modelId="{ACE20234-08F3-47F4-8F5D-9D3EB1357A03}" type="presParOf" srcId="{82B4A820-DDE6-491D-9954-6F2BDC9D0A36}" destId="{3ECA7CD6-0027-4AB2-9510-AE7EA782A996}" srcOrd="5" destOrd="0" presId="urn:microsoft.com/office/officeart/2005/8/layout/hierarchy2"/>
    <dgm:cxn modelId="{32F0B1DE-8F5B-4B65-9898-2C5E33EAAEA7}" type="presParOf" srcId="{3ECA7CD6-0027-4AB2-9510-AE7EA782A996}" destId="{8CD93DDB-C2A3-4C9E-9DFF-E24B2CED0848}" srcOrd="0" destOrd="0" presId="urn:microsoft.com/office/officeart/2005/8/layout/hierarchy2"/>
    <dgm:cxn modelId="{BFF968FE-638D-4C55-8CA5-745488BB69F4}" type="presParOf" srcId="{3ECA7CD6-0027-4AB2-9510-AE7EA782A996}" destId="{56F280DF-1678-450B-8FBA-6BB78EB85E5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F061E3E-360F-42B9-B8A8-C4D22EE32A63}" type="doc">
      <dgm:prSet loTypeId="urn:microsoft.com/office/officeart/2005/8/layout/funnel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0F2E0B-A85B-4507-8A6C-016F35DE0DE5}">
      <dgm:prSet phldrT="[Text]"/>
      <dgm:spPr/>
      <dgm:t>
        <a:bodyPr/>
        <a:lstStyle/>
        <a:p>
          <a:r>
            <a:rPr lang="en-US" dirty="0"/>
            <a:t>Facebook</a:t>
          </a:r>
        </a:p>
      </dgm:t>
    </dgm:pt>
    <dgm:pt modelId="{059FF9B7-29B9-44C0-B68C-86EF4BE7E059}" type="parTrans" cxnId="{BC38580E-0F35-4661-B92A-5CDF0E2115BC}">
      <dgm:prSet/>
      <dgm:spPr/>
      <dgm:t>
        <a:bodyPr/>
        <a:lstStyle/>
        <a:p>
          <a:endParaRPr lang="en-US"/>
        </a:p>
      </dgm:t>
    </dgm:pt>
    <dgm:pt modelId="{B362069A-DF1E-437A-B321-81FC9D6E0DC2}" type="sibTrans" cxnId="{BC38580E-0F35-4661-B92A-5CDF0E2115BC}">
      <dgm:prSet/>
      <dgm:spPr/>
      <dgm:t>
        <a:bodyPr/>
        <a:lstStyle/>
        <a:p>
          <a:endParaRPr lang="en-US"/>
        </a:p>
      </dgm:t>
    </dgm:pt>
    <dgm:pt modelId="{FE5A5116-D598-4DCE-9FF9-FCC37B1340C1}">
      <dgm:prSet phldrT="[Text]"/>
      <dgm:spPr/>
      <dgm:t>
        <a:bodyPr/>
        <a:lstStyle/>
        <a:p>
          <a:r>
            <a:rPr lang="en-US" dirty="0"/>
            <a:t>YouTube</a:t>
          </a:r>
        </a:p>
      </dgm:t>
    </dgm:pt>
    <dgm:pt modelId="{34E3A359-B00D-44E8-9100-F188E33A3A2D}" type="parTrans" cxnId="{9175DFB2-A98B-43FD-819F-AE431E478DA9}">
      <dgm:prSet/>
      <dgm:spPr/>
      <dgm:t>
        <a:bodyPr/>
        <a:lstStyle/>
        <a:p>
          <a:endParaRPr lang="en-US"/>
        </a:p>
      </dgm:t>
    </dgm:pt>
    <dgm:pt modelId="{8AB6A5B1-9B4B-4861-836B-6E83EBB83780}" type="sibTrans" cxnId="{9175DFB2-A98B-43FD-819F-AE431E478DA9}">
      <dgm:prSet/>
      <dgm:spPr/>
      <dgm:t>
        <a:bodyPr/>
        <a:lstStyle/>
        <a:p>
          <a:endParaRPr lang="en-US"/>
        </a:p>
      </dgm:t>
    </dgm:pt>
    <dgm:pt modelId="{AE5C05A9-AEC5-4DD8-B7AE-818BB7B0F8ED}">
      <dgm:prSet phldrT="[Text]"/>
      <dgm:spPr/>
      <dgm:t>
        <a:bodyPr/>
        <a:lstStyle/>
        <a:p>
          <a:r>
            <a:rPr lang="en-US" dirty="0"/>
            <a:t>LinkedIn</a:t>
          </a:r>
        </a:p>
      </dgm:t>
    </dgm:pt>
    <dgm:pt modelId="{3B4E4BC3-6CDE-47D9-B510-7A0DADC13959}" type="parTrans" cxnId="{1F081139-8C78-44AF-BAF3-A33A729B6F6C}">
      <dgm:prSet/>
      <dgm:spPr/>
      <dgm:t>
        <a:bodyPr/>
        <a:lstStyle/>
        <a:p>
          <a:endParaRPr lang="en-US"/>
        </a:p>
      </dgm:t>
    </dgm:pt>
    <dgm:pt modelId="{D0C3C1A2-B761-4B86-B8FB-373392FFD100}" type="sibTrans" cxnId="{1F081139-8C78-44AF-BAF3-A33A729B6F6C}">
      <dgm:prSet/>
      <dgm:spPr/>
      <dgm:t>
        <a:bodyPr/>
        <a:lstStyle/>
        <a:p>
          <a:endParaRPr lang="en-US"/>
        </a:p>
      </dgm:t>
    </dgm:pt>
    <dgm:pt modelId="{7392DCA2-69FE-4DB7-8CBA-F298E0D6060F}">
      <dgm:prSet phldrT="[Text]"/>
      <dgm:spPr/>
      <dgm:t>
        <a:bodyPr/>
        <a:lstStyle/>
        <a:p>
          <a:r>
            <a:rPr lang="en-US" dirty="0"/>
            <a:t>..</a:t>
          </a:r>
        </a:p>
      </dgm:t>
    </dgm:pt>
    <dgm:pt modelId="{F5769FC0-6A5C-4488-AC8F-1207B04197B3}" type="parTrans" cxnId="{BA013A2D-1BD5-4CA7-A36B-3B4138F64822}">
      <dgm:prSet/>
      <dgm:spPr/>
      <dgm:t>
        <a:bodyPr/>
        <a:lstStyle/>
        <a:p>
          <a:endParaRPr lang="en-US"/>
        </a:p>
      </dgm:t>
    </dgm:pt>
    <dgm:pt modelId="{19D34DF8-5502-43E8-AAF6-6FA325F2AA8C}" type="sibTrans" cxnId="{BA013A2D-1BD5-4CA7-A36B-3B4138F64822}">
      <dgm:prSet/>
      <dgm:spPr/>
      <dgm:t>
        <a:bodyPr/>
        <a:lstStyle/>
        <a:p>
          <a:endParaRPr lang="en-US"/>
        </a:p>
      </dgm:t>
    </dgm:pt>
    <dgm:pt modelId="{5F3A4E78-BB7D-49C9-905A-14F9880936B4}" type="pres">
      <dgm:prSet presAssocID="{7F061E3E-360F-42B9-B8A8-C4D22EE32A63}" presName="Name0" presStyleCnt="0">
        <dgm:presLayoutVars>
          <dgm:chMax val="4"/>
          <dgm:resizeHandles val="exact"/>
        </dgm:presLayoutVars>
      </dgm:prSet>
      <dgm:spPr/>
    </dgm:pt>
    <dgm:pt modelId="{B394755A-148D-449C-993B-FEB2B2148A82}" type="pres">
      <dgm:prSet presAssocID="{7F061E3E-360F-42B9-B8A8-C4D22EE32A63}" presName="ellipse" presStyleLbl="trBgShp" presStyleIdx="0" presStyleCnt="1"/>
      <dgm:spPr/>
    </dgm:pt>
    <dgm:pt modelId="{E9975FF9-884A-48AA-9503-F6CE7C4CCADB}" type="pres">
      <dgm:prSet presAssocID="{7F061E3E-360F-42B9-B8A8-C4D22EE32A63}" presName="arrow1" presStyleLbl="fgShp" presStyleIdx="0" presStyleCnt="1"/>
      <dgm:spPr/>
    </dgm:pt>
    <dgm:pt modelId="{54DA9A91-E20A-41CA-8AB6-BB51E93980F6}" type="pres">
      <dgm:prSet presAssocID="{7F061E3E-360F-42B9-B8A8-C4D22EE32A63}" presName="rectangle" presStyleLbl="revTx" presStyleIdx="0" presStyleCnt="1">
        <dgm:presLayoutVars>
          <dgm:bulletEnabled val="1"/>
        </dgm:presLayoutVars>
      </dgm:prSet>
      <dgm:spPr/>
    </dgm:pt>
    <dgm:pt modelId="{7210FCAD-0601-48AC-B292-01A60BA37E61}" type="pres">
      <dgm:prSet presAssocID="{FE5A5116-D598-4DCE-9FF9-FCC37B1340C1}" presName="item1" presStyleLbl="node1" presStyleIdx="0" presStyleCnt="3">
        <dgm:presLayoutVars>
          <dgm:bulletEnabled val="1"/>
        </dgm:presLayoutVars>
      </dgm:prSet>
      <dgm:spPr/>
    </dgm:pt>
    <dgm:pt modelId="{78A022A0-7169-4EDF-935C-8C93D153F0B9}" type="pres">
      <dgm:prSet presAssocID="{AE5C05A9-AEC5-4DD8-B7AE-818BB7B0F8ED}" presName="item2" presStyleLbl="node1" presStyleIdx="1" presStyleCnt="3">
        <dgm:presLayoutVars>
          <dgm:bulletEnabled val="1"/>
        </dgm:presLayoutVars>
      </dgm:prSet>
      <dgm:spPr/>
    </dgm:pt>
    <dgm:pt modelId="{3F108A54-AF38-4300-9A9D-4E05BD6253D7}" type="pres">
      <dgm:prSet presAssocID="{7392DCA2-69FE-4DB7-8CBA-F298E0D6060F}" presName="item3" presStyleLbl="node1" presStyleIdx="2" presStyleCnt="3">
        <dgm:presLayoutVars>
          <dgm:bulletEnabled val="1"/>
        </dgm:presLayoutVars>
      </dgm:prSet>
      <dgm:spPr/>
    </dgm:pt>
    <dgm:pt modelId="{6EB280D0-96C5-45F3-BE15-BE27552B3018}" type="pres">
      <dgm:prSet presAssocID="{7F061E3E-360F-42B9-B8A8-C4D22EE32A63}" presName="funnel" presStyleLbl="trAlignAcc1" presStyleIdx="0" presStyleCnt="1"/>
      <dgm:spPr/>
    </dgm:pt>
  </dgm:ptLst>
  <dgm:cxnLst>
    <dgm:cxn modelId="{BC38580E-0F35-4661-B92A-5CDF0E2115BC}" srcId="{7F061E3E-360F-42B9-B8A8-C4D22EE32A63}" destId="{4A0F2E0B-A85B-4507-8A6C-016F35DE0DE5}" srcOrd="0" destOrd="0" parTransId="{059FF9B7-29B9-44C0-B68C-86EF4BE7E059}" sibTransId="{B362069A-DF1E-437A-B321-81FC9D6E0DC2}"/>
    <dgm:cxn modelId="{BA013A2D-1BD5-4CA7-A36B-3B4138F64822}" srcId="{7F061E3E-360F-42B9-B8A8-C4D22EE32A63}" destId="{7392DCA2-69FE-4DB7-8CBA-F298E0D6060F}" srcOrd="3" destOrd="0" parTransId="{F5769FC0-6A5C-4488-AC8F-1207B04197B3}" sibTransId="{19D34DF8-5502-43E8-AAF6-6FA325F2AA8C}"/>
    <dgm:cxn modelId="{91EDCE32-F0DE-464B-8920-C778EB5359B7}" type="presOf" srcId="{AE5C05A9-AEC5-4DD8-B7AE-818BB7B0F8ED}" destId="{7210FCAD-0601-48AC-B292-01A60BA37E61}" srcOrd="0" destOrd="0" presId="urn:microsoft.com/office/officeart/2005/8/layout/funnel1"/>
    <dgm:cxn modelId="{1F081139-8C78-44AF-BAF3-A33A729B6F6C}" srcId="{7F061E3E-360F-42B9-B8A8-C4D22EE32A63}" destId="{AE5C05A9-AEC5-4DD8-B7AE-818BB7B0F8ED}" srcOrd="2" destOrd="0" parTransId="{3B4E4BC3-6CDE-47D9-B510-7A0DADC13959}" sibTransId="{D0C3C1A2-B761-4B86-B8FB-373392FFD100}"/>
    <dgm:cxn modelId="{06DEE3A8-D09B-4692-9BAB-543E624C9C21}" type="presOf" srcId="{4A0F2E0B-A85B-4507-8A6C-016F35DE0DE5}" destId="{3F108A54-AF38-4300-9A9D-4E05BD6253D7}" srcOrd="0" destOrd="0" presId="urn:microsoft.com/office/officeart/2005/8/layout/funnel1"/>
    <dgm:cxn modelId="{81AE4FAB-ED9C-435D-B9CB-D93EBD826527}" type="presOf" srcId="{FE5A5116-D598-4DCE-9FF9-FCC37B1340C1}" destId="{78A022A0-7169-4EDF-935C-8C93D153F0B9}" srcOrd="0" destOrd="0" presId="urn:microsoft.com/office/officeart/2005/8/layout/funnel1"/>
    <dgm:cxn modelId="{24728CB0-6D69-4E8C-9B5B-8FB092069B51}" type="presOf" srcId="{7F061E3E-360F-42B9-B8A8-C4D22EE32A63}" destId="{5F3A4E78-BB7D-49C9-905A-14F9880936B4}" srcOrd="0" destOrd="0" presId="urn:microsoft.com/office/officeart/2005/8/layout/funnel1"/>
    <dgm:cxn modelId="{35A28FB0-1ACE-4A00-863F-9FFB293E32EF}" type="presOf" srcId="{7392DCA2-69FE-4DB7-8CBA-F298E0D6060F}" destId="{54DA9A91-E20A-41CA-8AB6-BB51E93980F6}" srcOrd="0" destOrd="0" presId="urn:microsoft.com/office/officeart/2005/8/layout/funnel1"/>
    <dgm:cxn modelId="{9175DFB2-A98B-43FD-819F-AE431E478DA9}" srcId="{7F061E3E-360F-42B9-B8A8-C4D22EE32A63}" destId="{FE5A5116-D598-4DCE-9FF9-FCC37B1340C1}" srcOrd="1" destOrd="0" parTransId="{34E3A359-B00D-44E8-9100-F188E33A3A2D}" sibTransId="{8AB6A5B1-9B4B-4861-836B-6E83EBB83780}"/>
    <dgm:cxn modelId="{4CFA50B3-7182-472B-A4BD-6839FE266A1D}" type="presParOf" srcId="{5F3A4E78-BB7D-49C9-905A-14F9880936B4}" destId="{B394755A-148D-449C-993B-FEB2B2148A82}" srcOrd="0" destOrd="0" presId="urn:microsoft.com/office/officeart/2005/8/layout/funnel1"/>
    <dgm:cxn modelId="{25316219-79D6-4DA2-8819-D59A12C6EA6C}" type="presParOf" srcId="{5F3A4E78-BB7D-49C9-905A-14F9880936B4}" destId="{E9975FF9-884A-48AA-9503-F6CE7C4CCADB}" srcOrd="1" destOrd="0" presId="urn:microsoft.com/office/officeart/2005/8/layout/funnel1"/>
    <dgm:cxn modelId="{9922B534-5542-4C36-8210-CBDD6124229E}" type="presParOf" srcId="{5F3A4E78-BB7D-49C9-905A-14F9880936B4}" destId="{54DA9A91-E20A-41CA-8AB6-BB51E93980F6}" srcOrd="2" destOrd="0" presId="urn:microsoft.com/office/officeart/2005/8/layout/funnel1"/>
    <dgm:cxn modelId="{74880ACC-D620-4777-97FB-6588F974FEAB}" type="presParOf" srcId="{5F3A4E78-BB7D-49C9-905A-14F9880936B4}" destId="{7210FCAD-0601-48AC-B292-01A60BA37E61}" srcOrd="3" destOrd="0" presId="urn:microsoft.com/office/officeart/2005/8/layout/funnel1"/>
    <dgm:cxn modelId="{9EFE7243-A832-4122-A82F-B03BD47FB350}" type="presParOf" srcId="{5F3A4E78-BB7D-49C9-905A-14F9880936B4}" destId="{78A022A0-7169-4EDF-935C-8C93D153F0B9}" srcOrd="4" destOrd="0" presId="urn:microsoft.com/office/officeart/2005/8/layout/funnel1"/>
    <dgm:cxn modelId="{39DE7115-9262-4E95-B1B3-608F57E816CB}" type="presParOf" srcId="{5F3A4E78-BB7D-49C9-905A-14F9880936B4}" destId="{3F108A54-AF38-4300-9A9D-4E05BD6253D7}" srcOrd="5" destOrd="0" presId="urn:microsoft.com/office/officeart/2005/8/layout/funnel1"/>
    <dgm:cxn modelId="{AF0D0578-80E8-4434-A555-BB6892C57A30}" type="presParOf" srcId="{5F3A4E78-BB7D-49C9-905A-14F9880936B4}" destId="{6EB280D0-96C5-45F3-BE15-BE27552B301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DDBAEAF-6171-448F-B558-228CF0DD3B8B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EE518B-5244-4466-BE69-E85B60C42E12}">
      <dgm:prSet phldrT="[Text]"/>
      <dgm:spPr/>
      <dgm:t>
        <a:bodyPr/>
        <a:lstStyle/>
        <a:p>
          <a:r>
            <a:rPr lang="en-US" dirty="0"/>
            <a:t>PRODUCT PRICING</a:t>
          </a:r>
        </a:p>
      </dgm:t>
    </dgm:pt>
    <dgm:pt modelId="{16E0AB92-FFAC-4AE8-A7F1-859EDF64C98B}" type="parTrans" cxnId="{F5DE7EEA-7405-48B3-BCA7-8467687D657B}">
      <dgm:prSet/>
      <dgm:spPr/>
      <dgm:t>
        <a:bodyPr/>
        <a:lstStyle/>
        <a:p>
          <a:endParaRPr lang="en-US"/>
        </a:p>
      </dgm:t>
    </dgm:pt>
    <dgm:pt modelId="{DDF9AB52-9848-41CF-9420-B0BD8C59AAAB}" type="sibTrans" cxnId="{F5DE7EEA-7405-48B3-BCA7-8467687D657B}">
      <dgm:prSet/>
      <dgm:spPr/>
      <dgm:t>
        <a:bodyPr/>
        <a:lstStyle/>
        <a:p>
          <a:endParaRPr lang="en-US"/>
        </a:p>
      </dgm:t>
    </dgm:pt>
    <dgm:pt modelId="{1B3D5167-0099-4C60-8952-BC5760B09897}">
      <dgm:prSet phldrT="[Text]"/>
      <dgm:spPr/>
      <dgm:t>
        <a:bodyPr/>
        <a:lstStyle/>
        <a:p>
          <a:r>
            <a:rPr lang="en-US" dirty="0"/>
            <a:t>TRIPWIRE</a:t>
          </a:r>
        </a:p>
      </dgm:t>
    </dgm:pt>
    <dgm:pt modelId="{8F30593F-C228-42D7-8F4B-DAFDCACF8144}" type="parTrans" cxnId="{75333681-D576-4C3B-8551-F953B77CE233}">
      <dgm:prSet/>
      <dgm:spPr/>
      <dgm:t>
        <a:bodyPr/>
        <a:lstStyle/>
        <a:p>
          <a:endParaRPr lang="en-US"/>
        </a:p>
      </dgm:t>
    </dgm:pt>
    <dgm:pt modelId="{238CFBBA-C887-4C17-8592-F51A53079BF7}" type="sibTrans" cxnId="{75333681-D576-4C3B-8551-F953B77CE233}">
      <dgm:prSet/>
      <dgm:spPr/>
      <dgm:t>
        <a:bodyPr/>
        <a:lstStyle/>
        <a:p>
          <a:endParaRPr lang="en-US"/>
        </a:p>
      </dgm:t>
    </dgm:pt>
    <dgm:pt modelId="{CBDCA8F3-3364-4B07-97BD-BF80C6FB33F1}">
      <dgm:prSet phldrT="[Text]"/>
      <dgm:spPr/>
      <dgm:t>
        <a:bodyPr/>
        <a:lstStyle/>
        <a:p>
          <a:r>
            <a:rPr lang="en-US" dirty="0"/>
            <a:t>X</a:t>
          </a:r>
        </a:p>
      </dgm:t>
    </dgm:pt>
    <dgm:pt modelId="{6FAD9B6C-8EE4-4E46-9DC2-F47A6CFEB633}" type="parTrans" cxnId="{B7F3EB38-C4F5-41BD-AFD5-008CC417B175}">
      <dgm:prSet/>
      <dgm:spPr/>
      <dgm:t>
        <a:bodyPr/>
        <a:lstStyle/>
        <a:p>
          <a:endParaRPr lang="en-US"/>
        </a:p>
      </dgm:t>
    </dgm:pt>
    <dgm:pt modelId="{DEE3FCDE-EE67-4897-9068-62DF45F944D7}" type="sibTrans" cxnId="{B7F3EB38-C4F5-41BD-AFD5-008CC417B175}">
      <dgm:prSet/>
      <dgm:spPr/>
      <dgm:t>
        <a:bodyPr/>
        <a:lstStyle/>
        <a:p>
          <a:endParaRPr lang="en-US"/>
        </a:p>
      </dgm:t>
    </dgm:pt>
    <dgm:pt modelId="{A8C27B8A-AC85-4F64-B26A-F870EABBC997}">
      <dgm:prSet phldrT="[Text]"/>
      <dgm:spPr/>
      <dgm:t>
        <a:bodyPr/>
        <a:lstStyle/>
        <a:p>
          <a:r>
            <a:rPr lang="en-US" dirty="0"/>
            <a:t>CORE PRODUCT</a:t>
          </a:r>
        </a:p>
      </dgm:t>
    </dgm:pt>
    <dgm:pt modelId="{07B6FCB2-8F93-4490-BBEF-31C4E7D7C86C}" type="parTrans" cxnId="{F2735A1A-C8AA-4EC1-A4E3-FDC2373C85E4}">
      <dgm:prSet/>
      <dgm:spPr/>
      <dgm:t>
        <a:bodyPr/>
        <a:lstStyle/>
        <a:p>
          <a:endParaRPr lang="en-US"/>
        </a:p>
      </dgm:t>
    </dgm:pt>
    <dgm:pt modelId="{CE40D74E-D470-4B27-BA5D-AC86DA3486A3}" type="sibTrans" cxnId="{F2735A1A-C8AA-4EC1-A4E3-FDC2373C85E4}">
      <dgm:prSet/>
      <dgm:spPr/>
      <dgm:t>
        <a:bodyPr/>
        <a:lstStyle/>
        <a:p>
          <a:endParaRPr lang="en-US"/>
        </a:p>
      </dgm:t>
    </dgm:pt>
    <dgm:pt modelId="{7E2A2833-60CC-4793-9220-FE57234CDE12}">
      <dgm:prSet phldrT="[Text]"/>
      <dgm:spPr/>
      <dgm:t>
        <a:bodyPr/>
        <a:lstStyle/>
        <a:p>
          <a:r>
            <a:rPr lang="en-US" dirty="0"/>
            <a:t>PROFIT MAXIMISER</a:t>
          </a:r>
        </a:p>
      </dgm:t>
    </dgm:pt>
    <dgm:pt modelId="{3C8AF386-C439-44A6-8E6C-A96DB2B94B69}" type="parTrans" cxnId="{2ECF2B52-2398-41D3-8D8A-079D4D9DD391}">
      <dgm:prSet/>
      <dgm:spPr/>
      <dgm:t>
        <a:bodyPr/>
        <a:lstStyle/>
        <a:p>
          <a:endParaRPr lang="en-US"/>
        </a:p>
      </dgm:t>
    </dgm:pt>
    <dgm:pt modelId="{CC036484-7914-4258-A973-9A89FAA1E5F2}" type="sibTrans" cxnId="{2ECF2B52-2398-41D3-8D8A-079D4D9DD391}">
      <dgm:prSet/>
      <dgm:spPr/>
      <dgm:t>
        <a:bodyPr/>
        <a:lstStyle/>
        <a:p>
          <a:endParaRPr lang="en-US"/>
        </a:p>
      </dgm:t>
    </dgm:pt>
    <dgm:pt modelId="{E5E5B873-03B4-46C8-911C-5EA9AD6F8CCF}">
      <dgm:prSet phldrT="[Text]"/>
      <dgm:spPr/>
      <dgm:t>
        <a:bodyPr/>
        <a:lstStyle/>
        <a:p>
          <a:r>
            <a:rPr lang="en-US" dirty="0"/>
            <a:t>2-5 X</a:t>
          </a:r>
        </a:p>
      </dgm:t>
    </dgm:pt>
    <dgm:pt modelId="{098B8FC8-5522-4869-B037-A99A4505DA4B}" type="parTrans" cxnId="{C5B9EBC5-FF7B-4C5B-9926-8BF711DF54E9}">
      <dgm:prSet/>
      <dgm:spPr/>
      <dgm:t>
        <a:bodyPr/>
        <a:lstStyle/>
        <a:p>
          <a:endParaRPr lang="en-US"/>
        </a:p>
      </dgm:t>
    </dgm:pt>
    <dgm:pt modelId="{065AB6BB-7FE5-4E5C-AD03-7EFFE314F53F}" type="sibTrans" cxnId="{C5B9EBC5-FF7B-4C5B-9926-8BF711DF54E9}">
      <dgm:prSet/>
      <dgm:spPr/>
      <dgm:t>
        <a:bodyPr/>
        <a:lstStyle/>
        <a:p>
          <a:endParaRPr lang="en-US"/>
        </a:p>
      </dgm:t>
    </dgm:pt>
    <dgm:pt modelId="{DB31D475-0E9E-4110-AE15-4CF4CF2EA7DF}">
      <dgm:prSet phldrT="[Text]"/>
      <dgm:spPr/>
      <dgm:t>
        <a:bodyPr/>
        <a:lstStyle/>
        <a:p>
          <a:r>
            <a:rPr lang="en-US" dirty="0"/>
            <a:t>2-5X</a:t>
          </a:r>
        </a:p>
      </dgm:t>
    </dgm:pt>
    <dgm:pt modelId="{0BBE2C1A-3C04-46B7-AD5C-A49117EBEB61}" type="parTrans" cxnId="{4219A041-BD0D-42CC-8704-219302A3490F}">
      <dgm:prSet/>
      <dgm:spPr/>
      <dgm:t>
        <a:bodyPr/>
        <a:lstStyle/>
        <a:p>
          <a:endParaRPr lang="en-US"/>
        </a:p>
      </dgm:t>
    </dgm:pt>
    <dgm:pt modelId="{E08B30CB-592C-4049-A17A-A01EAE2E371F}" type="sibTrans" cxnId="{4219A041-BD0D-42CC-8704-219302A3490F}">
      <dgm:prSet/>
      <dgm:spPr/>
      <dgm:t>
        <a:bodyPr/>
        <a:lstStyle/>
        <a:p>
          <a:endParaRPr lang="en-US"/>
        </a:p>
      </dgm:t>
    </dgm:pt>
    <dgm:pt modelId="{8639B200-9539-4698-A18D-F328A970697C}" type="pres">
      <dgm:prSet presAssocID="{3DDBAEAF-6171-448F-B558-228CF0DD3B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268F8D-D156-433B-85F0-B447C0D477B3}" type="pres">
      <dgm:prSet presAssocID="{5FEE518B-5244-4466-BE69-E85B60C42E12}" presName="root1" presStyleCnt="0"/>
      <dgm:spPr/>
    </dgm:pt>
    <dgm:pt modelId="{FB3F0801-4957-4781-BC7D-9EF933B9038E}" type="pres">
      <dgm:prSet presAssocID="{5FEE518B-5244-4466-BE69-E85B60C42E12}" presName="LevelOneTextNode" presStyleLbl="node0" presStyleIdx="0" presStyleCnt="1">
        <dgm:presLayoutVars>
          <dgm:chPref val="3"/>
        </dgm:presLayoutVars>
      </dgm:prSet>
      <dgm:spPr/>
    </dgm:pt>
    <dgm:pt modelId="{3417D2AB-224E-43B8-83A7-FBAC048C39A4}" type="pres">
      <dgm:prSet presAssocID="{5FEE518B-5244-4466-BE69-E85B60C42E12}" presName="level2hierChild" presStyleCnt="0"/>
      <dgm:spPr/>
    </dgm:pt>
    <dgm:pt modelId="{550F115A-9285-46A4-84CC-00BEB6171E1F}" type="pres">
      <dgm:prSet presAssocID="{8F30593F-C228-42D7-8F4B-DAFDCACF8144}" presName="conn2-1" presStyleLbl="parChTrans1D2" presStyleIdx="0" presStyleCnt="3"/>
      <dgm:spPr/>
    </dgm:pt>
    <dgm:pt modelId="{E5D3CC82-C543-41F1-870B-469EC74BF974}" type="pres">
      <dgm:prSet presAssocID="{8F30593F-C228-42D7-8F4B-DAFDCACF8144}" presName="connTx" presStyleLbl="parChTrans1D2" presStyleIdx="0" presStyleCnt="3"/>
      <dgm:spPr/>
    </dgm:pt>
    <dgm:pt modelId="{6A68DFF0-7177-4E8D-967C-B62BCAACFEF6}" type="pres">
      <dgm:prSet presAssocID="{1B3D5167-0099-4C60-8952-BC5760B09897}" presName="root2" presStyleCnt="0"/>
      <dgm:spPr/>
    </dgm:pt>
    <dgm:pt modelId="{2018047D-E548-44A5-AB71-BC6B5706007E}" type="pres">
      <dgm:prSet presAssocID="{1B3D5167-0099-4C60-8952-BC5760B09897}" presName="LevelTwoTextNode" presStyleLbl="node2" presStyleIdx="0" presStyleCnt="3">
        <dgm:presLayoutVars>
          <dgm:chPref val="3"/>
        </dgm:presLayoutVars>
      </dgm:prSet>
      <dgm:spPr/>
    </dgm:pt>
    <dgm:pt modelId="{ED4B3B5D-E202-4E4D-B9C6-78B09B4BA73B}" type="pres">
      <dgm:prSet presAssocID="{1B3D5167-0099-4C60-8952-BC5760B09897}" presName="level3hierChild" presStyleCnt="0"/>
      <dgm:spPr/>
    </dgm:pt>
    <dgm:pt modelId="{8745E1DE-7919-459F-A1E8-88E9FD847DCE}" type="pres">
      <dgm:prSet presAssocID="{6FAD9B6C-8EE4-4E46-9DC2-F47A6CFEB633}" presName="conn2-1" presStyleLbl="parChTrans1D3" presStyleIdx="0" presStyleCnt="3"/>
      <dgm:spPr/>
    </dgm:pt>
    <dgm:pt modelId="{479DF057-4C30-4261-9749-EF6CD2C538BD}" type="pres">
      <dgm:prSet presAssocID="{6FAD9B6C-8EE4-4E46-9DC2-F47A6CFEB633}" presName="connTx" presStyleLbl="parChTrans1D3" presStyleIdx="0" presStyleCnt="3"/>
      <dgm:spPr/>
    </dgm:pt>
    <dgm:pt modelId="{E28538CB-513D-413E-AE84-4F6A80B4E97F}" type="pres">
      <dgm:prSet presAssocID="{CBDCA8F3-3364-4B07-97BD-BF80C6FB33F1}" presName="root2" presStyleCnt="0"/>
      <dgm:spPr/>
    </dgm:pt>
    <dgm:pt modelId="{02F679E8-D1DF-4381-857B-DF44BDC95CEB}" type="pres">
      <dgm:prSet presAssocID="{CBDCA8F3-3364-4B07-97BD-BF80C6FB33F1}" presName="LevelTwoTextNode" presStyleLbl="node3" presStyleIdx="0" presStyleCnt="3">
        <dgm:presLayoutVars>
          <dgm:chPref val="3"/>
        </dgm:presLayoutVars>
      </dgm:prSet>
      <dgm:spPr/>
    </dgm:pt>
    <dgm:pt modelId="{88077B81-9456-4F54-9AC5-121E988FE7DC}" type="pres">
      <dgm:prSet presAssocID="{CBDCA8F3-3364-4B07-97BD-BF80C6FB33F1}" presName="level3hierChild" presStyleCnt="0"/>
      <dgm:spPr/>
    </dgm:pt>
    <dgm:pt modelId="{62CD1852-EEA3-41D6-8B67-ED429E891899}" type="pres">
      <dgm:prSet presAssocID="{07B6FCB2-8F93-4490-BBEF-31C4E7D7C86C}" presName="conn2-1" presStyleLbl="parChTrans1D2" presStyleIdx="1" presStyleCnt="3"/>
      <dgm:spPr/>
    </dgm:pt>
    <dgm:pt modelId="{64669983-449B-4BCA-9EF1-CBC493F015A4}" type="pres">
      <dgm:prSet presAssocID="{07B6FCB2-8F93-4490-BBEF-31C4E7D7C86C}" presName="connTx" presStyleLbl="parChTrans1D2" presStyleIdx="1" presStyleCnt="3"/>
      <dgm:spPr/>
    </dgm:pt>
    <dgm:pt modelId="{8E2F3856-623A-400F-ADD6-DCD164137A04}" type="pres">
      <dgm:prSet presAssocID="{A8C27B8A-AC85-4F64-B26A-F870EABBC997}" presName="root2" presStyleCnt="0"/>
      <dgm:spPr/>
    </dgm:pt>
    <dgm:pt modelId="{D477C95B-2B06-42C6-92B3-E225519B63BA}" type="pres">
      <dgm:prSet presAssocID="{A8C27B8A-AC85-4F64-B26A-F870EABBC997}" presName="LevelTwoTextNode" presStyleLbl="node2" presStyleIdx="1" presStyleCnt="3">
        <dgm:presLayoutVars>
          <dgm:chPref val="3"/>
        </dgm:presLayoutVars>
      </dgm:prSet>
      <dgm:spPr/>
    </dgm:pt>
    <dgm:pt modelId="{475D6890-4CEB-4586-B902-38737C4C49C4}" type="pres">
      <dgm:prSet presAssocID="{A8C27B8A-AC85-4F64-B26A-F870EABBC997}" presName="level3hierChild" presStyleCnt="0"/>
      <dgm:spPr/>
    </dgm:pt>
    <dgm:pt modelId="{0032EA8A-471E-4BF7-85A7-E9409D7A0390}" type="pres">
      <dgm:prSet presAssocID="{0BBE2C1A-3C04-46B7-AD5C-A49117EBEB61}" presName="conn2-1" presStyleLbl="parChTrans1D3" presStyleIdx="1" presStyleCnt="3"/>
      <dgm:spPr/>
    </dgm:pt>
    <dgm:pt modelId="{D80C0965-23DF-44D8-86F2-5E00031C97E1}" type="pres">
      <dgm:prSet presAssocID="{0BBE2C1A-3C04-46B7-AD5C-A49117EBEB61}" presName="connTx" presStyleLbl="parChTrans1D3" presStyleIdx="1" presStyleCnt="3"/>
      <dgm:spPr/>
    </dgm:pt>
    <dgm:pt modelId="{1887637C-99E5-4861-AE5B-81432175D3BD}" type="pres">
      <dgm:prSet presAssocID="{DB31D475-0E9E-4110-AE15-4CF4CF2EA7DF}" presName="root2" presStyleCnt="0"/>
      <dgm:spPr/>
    </dgm:pt>
    <dgm:pt modelId="{F85EA29D-9013-43B1-AF8B-470DE1D20A4B}" type="pres">
      <dgm:prSet presAssocID="{DB31D475-0E9E-4110-AE15-4CF4CF2EA7DF}" presName="LevelTwoTextNode" presStyleLbl="node3" presStyleIdx="1" presStyleCnt="3">
        <dgm:presLayoutVars>
          <dgm:chPref val="3"/>
        </dgm:presLayoutVars>
      </dgm:prSet>
      <dgm:spPr/>
    </dgm:pt>
    <dgm:pt modelId="{5B11A49F-F38D-4601-A496-C157CF1E7CF0}" type="pres">
      <dgm:prSet presAssocID="{DB31D475-0E9E-4110-AE15-4CF4CF2EA7DF}" presName="level3hierChild" presStyleCnt="0"/>
      <dgm:spPr/>
    </dgm:pt>
    <dgm:pt modelId="{DF7584FD-5AA4-4E5D-B43C-EF94ACE6B8A0}" type="pres">
      <dgm:prSet presAssocID="{3C8AF386-C439-44A6-8E6C-A96DB2B94B69}" presName="conn2-1" presStyleLbl="parChTrans1D2" presStyleIdx="2" presStyleCnt="3"/>
      <dgm:spPr/>
    </dgm:pt>
    <dgm:pt modelId="{AE91AF5F-4FAB-425D-8361-89294FAD25D6}" type="pres">
      <dgm:prSet presAssocID="{3C8AF386-C439-44A6-8E6C-A96DB2B94B69}" presName="connTx" presStyleLbl="parChTrans1D2" presStyleIdx="2" presStyleCnt="3"/>
      <dgm:spPr/>
    </dgm:pt>
    <dgm:pt modelId="{BECE5289-E9AB-4412-9621-E3B532E7649B}" type="pres">
      <dgm:prSet presAssocID="{7E2A2833-60CC-4793-9220-FE57234CDE12}" presName="root2" presStyleCnt="0"/>
      <dgm:spPr/>
    </dgm:pt>
    <dgm:pt modelId="{22F97C78-C557-48D1-B0ED-CE4044DA50F7}" type="pres">
      <dgm:prSet presAssocID="{7E2A2833-60CC-4793-9220-FE57234CDE12}" presName="LevelTwoTextNode" presStyleLbl="node2" presStyleIdx="2" presStyleCnt="3">
        <dgm:presLayoutVars>
          <dgm:chPref val="3"/>
        </dgm:presLayoutVars>
      </dgm:prSet>
      <dgm:spPr/>
    </dgm:pt>
    <dgm:pt modelId="{47D0552D-6345-46BA-848F-85235C9F4A91}" type="pres">
      <dgm:prSet presAssocID="{7E2A2833-60CC-4793-9220-FE57234CDE12}" presName="level3hierChild" presStyleCnt="0"/>
      <dgm:spPr/>
    </dgm:pt>
    <dgm:pt modelId="{27ED81B7-0DE8-4AA4-9EA8-F0C133E8E4F3}" type="pres">
      <dgm:prSet presAssocID="{098B8FC8-5522-4869-B037-A99A4505DA4B}" presName="conn2-1" presStyleLbl="parChTrans1D3" presStyleIdx="2" presStyleCnt="3"/>
      <dgm:spPr/>
    </dgm:pt>
    <dgm:pt modelId="{D0F5CED2-3DD9-42BF-8965-6B3D5587D8F4}" type="pres">
      <dgm:prSet presAssocID="{098B8FC8-5522-4869-B037-A99A4505DA4B}" presName="connTx" presStyleLbl="parChTrans1D3" presStyleIdx="2" presStyleCnt="3"/>
      <dgm:spPr/>
    </dgm:pt>
    <dgm:pt modelId="{838B235E-2010-4C45-8D68-00B07EBF11AB}" type="pres">
      <dgm:prSet presAssocID="{E5E5B873-03B4-46C8-911C-5EA9AD6F8CCF}" presName="root2" presStyleCnt="0"/>
      <dgm:spPr/>
    </dgm:pt>
    <dgm:pt modelId="{67062036-4C87-4DE9-A69D-7E51F64C5CEA}" type="pres">
      <dgm:prSet presAssocID="{E5E5B873-03B4-46C8-911C-5EA9AD6F8CCF}" presName="LevelTwoTextNode" presStyleLbl="node3" presStyleIdx="2" presStyleCnt="3">
        <dgm:presLayoutVars>
          <dgm:chPref val="3"/>
        </dgm:presLayoutVars>
      </dgm:prSet>
      <dgm:spPr/>
    </dgm:pt>
    <dgm:pt modelId="{350FB57C-B0D2-4EA2-AF18-E98020091992}" type="pres">
      <dgm:prSet presAssocID="{E5E5B873-03B4-46C8-911C-5EA9AD6F8CCF}" presName="level3hierChild" presStyleCnt="0"/>
      <dgm:spPr/>
    </dgm:pt>
  </dgm:ptLst>
  <dgm:cxnLst>
    <dgm:cxn modelId="{4C313300-4063-4F26-B047-271C5AD59995}" type="presOf" srcId="{3DDBAEAF-6171-448F-B558-228CF0DD3B8B}" destId="{8639B200-9539-4698-A18D-F328A970697C}" srcOrd="0" destOrd="0" presId="urn:microsoft.com/office/officeart/2005/8/layout/hierarchy2"/>
    <dgm:cxn modelId="{4FEE6408-C560-40BA-B5DE-FC2176BE980D}" type="presOf" srcId="{098B8FC8-5522-4869-B037-A99A4505DA4B}" destId="{D0F5CED2-3DD9-42BF-8965-6B3D5587D8F4}" srcOrd="1" destOrd="0" presId="urn:microsoft.com/office/officeart/2005/8/layout/hierarchy2"/>
    <dgm:cxn modelId="{F2735A1A-C8AA-4EC1-A4E3-FDC2373C85E4}" srcId="{5FEE518B-5244-4466-BE69-E85B60C42E12}" destId="{A8C27B8A-AC85-4F64-B26A-F870EABBC997}" srcOrd="1" destOrd="0" parTransId="{07B6FCB2-8F93-4490-BBEF-31C4E7D7C86C}" sibTransId="{CE40D74E-D470-4B27-BA5D-AC86DA3486A3}"/>
    <dgm:cxn modelId="{B7F3EB38-C4F5-41BD-AFD5-008CC417B175}" srcId="{1B3D5167-0099-4C60-8952-BC5760B09897}" destId="{CBDCA8F3-3364-4B07-97BD-BF80C6FB33F1}" srcOrd="0" destOrd="0" parTransId="{6FAD9B6C-8EE4-4E46-9DC2-F47A6CFEB633}" sibTransId="{DEE3FCDE-EE67-4897-9068-62DF45F944D7}"/>
    <dgm:cxn modelId="{3978343D-619C-45A7-A419-364770B3EC5F}" type="presOf" srcId="{8F30593F-C228-42D7-8F4B-DAFDCACF8144}" destId="{E5D3CC82-C543-41F1-870B-469EC74BF974}" srcOrd="1" destOrd="0" presId="urn:microsoft.com/office/officeart/2005/8/layout/hierarchy2"/>
    <dgm:cxn modelId="{44C8DA40-58A2-4237-8CC0-CC96F8B75FCC}" type="presOf" srcId="{098B8FC8-5522-4869-B037-A99A4505DA4B}" destId="{27ED81B7-0DE8-4AA4-9EA8-F0C133E8E4F3}" srcOrd="0" destOrd="0" presId="urn:microsoft.com/office/officeart/2005/8/layout/hierarchy2"/>
    <dgm:cxn modelId="{4219A041-BD0D-42CC-8704-219302A3490F}" srcId="{A8C27B8A-AC85-4F64-B26A-F870EABBC997}" destId="{DB31D475-0E9E-4110-AE15-4CF4CF2EA7DF}" srcOrd="0" destOrd="0" parTransId="{0BBE2C1A-3C04-46B7-AD5C-A49117EBEB61}" sibTransId="{E08B30CB-592C-4049-A17A-A01EAE2E371F}"/>
    <dgm:cxn modelId="{67F9AE63-7FE1-4696-B504-5E3E80B9803C}" type="presOf" srcId="{07B6FCB2-8F93-4490-BBEF-31C4E7D7C86C}" destId="{62CD1852-EEA3-41D6-8B67-ED429E891899}" srcOrd="0" destOrd="0" presId="urn:microsoft.com/office/officeart/2005/8/layout/hierarchy2"/>
    <dgm:cxn modelId="{8E871F4F-78DF-4262-95D6-CABE630CD745}" type="presOf" srcId="{8F30593F-C228-42D7-8F4B-DAFDCACF8144}" destId="{550F115A-9285-46A4-84CC-00BEB6171E1F}" srcOrd="0" destOrd="0" presId="urn:microsoft.com/office/officeart/2005/8/layout/hierarchy2"/>
    <dgm:cxn modelId="{85407F50-E75D-4A16-916C-31CDFDFA35B2}" type="presOf" srcId="{5FEE518B-5244-4466-BE69-E85B60C42E12}" destId="{FB3F0801-4957-4781-BC7D-9EF933B9038E}" srcOrd="0" destOrd="0" presId="urn:microsoft.com/office/officeart/2005/8/layout/hierarchy2"/>
    <dgm:cxn modelId="{2ECF2B52-2398-41D3-8D8A-079D4D9DD391}" srcId="{5FEE518B-5244-4466-BE69-E85B60C42E12}" destId="{7E2A2833-60CC-4793-9220-FE57234CDE12}" srcOrd="2" destOrd="0" parTransId="{3C8AF386-C439-44A6-8E6C-A96DB2B94B69}" sibTransId="{CC036484-7914-4258-A973-9A89FAA1E5F2}"/>
    <dgm:cxn modelId="{615CA176-B884-48A8-9147-800D976DB21B}" type="presOf" srcId="{1B3D5167-0099-4C60-8952-BC5760B09897}" destId="{2018047D-E548-44A5-AB71-BC6B5706007E}" srcOrd="0" destOrd="0" presId="urn:microsoft.com/office/officeart/2005/8/layout/hierarchy2"/>
    <dgm:cxn modelId="{75333681-D576-4C3B-8551-F953B77CE233}" srcId="{5FEE518B-5244-4466-BE69-E85B60C42E12}" destId="{1B3D5167-0099-4C60-8952-BC5760B09897}" srcOrd="0" destOrd="0" parTransId="{8F30593F-C228-42D7-8F4B-DAFDCACF8144}" sibTransId="{238CFBBA-C887-4C17-8592-F51A53079BF7}"/>
    <dgm:cxn modelId="{900AB482-0477-4473-AF64-41054169C66B}" type="presOf" srcId="{6FAD9B6C-8EE4-4E46-9DC2-F47A6CFEB633}" destId="{8745E1DE-7919-459F-A1E8-88E9FD847DCE}" srcOrd="0" destOrd="0" presId="urn:microsoft.com/office/officeart/2005/8/layout/hierarchy2"/>
    <dgm:cxn modelId="{06DE5795-2D9F-4850-994C-49968D9946D7}" type="presOf" srcId="{E5E5B873-03B4-46C8-911C-5EA9AD6F8CCF}" destId="{67062036-4C87-4DE9-A69D-7E51F64C5CEA}" srcOrd="0" destOrd="0" presId="urn:microsoft.com/office/officeart/2005/8/layout/hierarchy2"/>
    <dgm:cxn modelId="{186E6A97-1F2B-4DA9-829F-63581450618A}" type="presOf" srcId="{0BBE2C1A-3C04-46B7-AD5C-A49117EBEB61}" destId="{D80C0965-23DF-44D8-86F2-5E00031C97E1}" srcOrd="1" destOrd="0" presId="urn:microsoft.com/office/officeart/2005/8/layout/hierarchy2"/>
    <dgm:cxn modelId="{23C02BAB-8DE2-499E-9E75-A46352DEE242}" type="presOf" srcId="{A8C27B8A-AC85-4F64-B26A-F870EABBC997}" destId="{D477C95B-2B06-42C6-92B3-E225519B63BA}" srcOrd="0" destOrd="0" presId="urn:microsoft.com/office/officeart/2005/8/layout/hierarchy2"/>
    <dgm:cxn modelId="{A5093FAC-BF88-43DA-8853-D589F3A45F6E}" type="presOf" srcId="{3C8AF386-C439-44A6-8E6C-A96DB2B94B69}" destId="{DF7584FD-5AA4-4E5D-B43C-EF94ACE6B8A0}" srcOrd="0" destOrd="0" presId="urn:microsoft.com/office/officeart/2005/8/layout/hierarchy2"/>
    <dgm:cxn modelId="{C4D047C0-6098-4AB7-A824-6D404F5ADB2C}" type="presOf" srcId="{DB31D475-0E9E-4110-AE15-4CF4CF2EA7DF}" destId="{F85EA29D-9013-43B1-AF8B-470DE1D20A4B}" srcOrd="0" destOrd="0" presId="urn:microsoft.com/office/officeart/2005/8/layout/hierarchy2"/>
    <dgm:cxn modelId="{C5B9EBC5-FF7B-4C5B-9926-8BF711DF54E9}" srcId="{7E2A2833-60CC-4793-9220-FE57234CDE12}" destId="{E5E5B873-03B4-46C8-911C-5EA9AD6F8CCF}" srcOrd="0" destOrd="0" parTransId="{098B8FC8-5522-4869-B037-A99A4505DA4B}" sibTransId="{065AB6BB-7FE5-4E5C-AD03-7EFFE314F53F}"/>
    <dgm:cxn modelId="{F37310C7-B183-454A-91BC-1B1A5D221C41}" type="presOf" srcId="{0BBE2C1A-3C04-46B7-AD5C-A49117EBEB61}" destId="{0032EA8A-471E-4BF7-85A7-E9409D7A0390}" srcOrd="0" destOrd="0" presId="urn:microsoft.com/office/officeart/2005/8/layout/hierarchy2"/>
    <dgm:cxn modelId="{7937F3CA-2A56-42A6-B650-E8B9D5A12EA3}" type="presOf" srcId="{6FAD9B6C-8EE4-4E46-9DC2-F47A6CFEB633}" destId="{479DF057-4C30-4261-9749-EF6CD2C538BD}" srcOrd="1" destOrd="0" presId="urn:microsoft.com/office/officeart/2005/8/layout/hierarchy2"/>
    <dgm:cxn modelId="{DEFF8CD5-7D3B-410C-8E2D-D795D03783CF}" type="presOf" srcId="{3C8AF386-C439-44A6-8E6C-A96DB2B94B69}" destId="{AE91AF5F-4FAB-425D-8361-89294FAD25D6}" srcOrd="1" destOrd="0" presId="urn:microsoft.com/office/officeart/2005/8/layout/hierarchy2"/>
    <dgm:cxn modelId="{2BC8DDD5-4B63-4333-826B-98E5CC4D563D}" type="presOf" srcId="{CBDCA8F3-3364-4B07-97BD-BF80C6FB33F1}" destId="{02F679E8-D1DF-4381-857B-DF44BDC95CEB}" srcOrd="0" destOrd="0" presId="urn:microsoft.com/office/officeart/2005/8/layout/hierarchy2"/>
    <dgm:cxn modelId="{F5DE7EEA-7405-48B3-BCA7-8467687D657B}" srcId="{3DDBAEAF-6171-448F-B558-228CF0DD3B8B}" destId="{5FEE518B-5244-4466-BE69-E85B60C42E12}" srcOrd="0" destOrd="0" parTransId="{16E0AB92-FFAC-4AE8-A7F1-859EDF64C98B}" sibTransId="{DDF9AB52-9848-41CF-9420-B0BD8C59AAAB}"/>
    <dgm:cxn modelId="{6B79FFF6-5D9A-430F-9D3A-5283F765CB48}" type="presOf" srcId="{07B6FCB2-8F93-4490-BBEF-31C4E7D7C86C}" destId="{64669983-449B-4BCA-9EF1-CBC493F015A4}" srcOrd="1" destOrd="0" presId="urn:microsoft.com/office/officeart/2005/8/layout/hierarchy2"/>
    <dgm:cxn modelId="{C20B14FE-91F0-44AD-9FAE-42216778A49E}" type="presOf" srcId="{7E2A2833-60CC-4793-9220-FE57234CDE12}" destId="{22F97C78-C557-48D1-B0ED-CE4044DA50F7}" srcOrd="0" destOrd="0" presId="urn:microsoft.com/office/officeart/2005/8/layout/hierarchy2"/>
    <dgm:cxn modelId="{037F6AC5-D900-45F5-A75E-82EF63A2D376}" type="presParOf" srcId="{8639B200-9539-4698-A18D-F328A970697C}" destId="{E9268F8D-D156-433B-85F0-B447C0D477B3}" srcOrd="0" destOrd="0" presId="urn:microsoft.com/office/officeart/2005/8/layout/hierarchy2"/>
    <dgm:cxn modelId="{AC95D498-C23F-4DF0-A748-18427D00534C}" type="presParOf" srcId="{E9268F8D-D156-433B-85F0-B447C0D477B3}" destId="{FB3F0801-4957-4781-BC7D-9EF933B9038E}" srcOrd="0" destOrd="0" presId="urn:microsoft.com/office/officeart/2005/8/layout/hierarchy2"/>
    <dgm:cxn modelId="{BDF7DE11-6653-4D09-9902-E1E4B3CC3158}" type="presParOf" srcId="{E9268F8D-D156-433B-85F0-B447C0D477B3}" destId="{3417D2AB-224E-43B8-83A7-FBAC048C39A4}" srcOrd="1" destOrd="0" presId="urn:microsoft.com/office/officeart/2005/8/layout/hierarchy2"/>
    <dgm:cxn modelId="{7567BB86-D309-4843-9C7F-81810A2DA115}" type="presParOf" srcId="{3417D2AB-224E-43B8-83A7-FBAC048C39A4}" destId="{550F115A-9285-46A4-84CC-00BEB6171E1F}" srcOrd="0" destOrd="0" presId="urn:microsoft.com/office/officeart/2005/8/layout/hierarchy2"/>
    <dgm:cxn modelId="{DA0A4040-19F1-483B-B316-4D3542369FA4}" type="presParOf" srcId="{550F115A-9285-46A4-84CC-00BEB6171E1F}" destId="{E5D3CC82-C543-41F1-870B-469EC74BF974}" srcOrd="0" destOrd="0" presId="urn:microsoft.com/office/officeart/2005/8/layout/hierarchy2"/>
    <dgm:cxn modelId="{A5E53022-E3AB-4207-9CA4-19C6F8F997F9}" type="presParOf" srcId="{3417D2AB-224E-43B8-83A7-FBAC048C39A4}" destId="{6A68DFF0-7177-4E8D-967C-B62BCAACFEF6}" srcOrd="1" destOrd="0" presId="urn:microsoft.com/office/officeart/2005/8/layout/hierarchy2"/>
    <dgm:cxn modelId="{38A5923C-59AB-4262-98E5-8EAB0D58C5D5}" type="presParOf" srcId="{6A68DFF0-7177-4E8D-967C-B62BCAACFEF6}" destId="{2018047D-E548-44A5-AB71-BC6B5706007E}" srcOrd="0" destOrd="0" presId="urn:microsoft.com/office/officeart/2005/8/layout/hierarchy2"/>
    <dgm:cxn modelId="{7A4A3104-AD28-4ED5-8978-8C98F03A232B}" type="presParOf" srcId="{6A68DFF0-7177-4E8D-967C-B62BCAACFEF6}" destId="{ED4B3B5D-E202-4E4D-B9C6-78B09B4BA73B}" srcOrd="1" destOrd="0" presId="urn:microsoft.com/office/officeart/2005/8/layout/hierarchy2"/>
    <dgm:cxn modelId="{F3524C90-C72F-4324-94F4-C68337B39E40}" type="presParOf" srcId="{ED4B3B5D-E202-4E4D-B9C6-78B09B4BA73B}" destId="{8745E1DE-7919-459F-A1E8-88E9FD847DCE}" srcOrd="0" destOrd="0" presId="urn:microsoft.com/office/officeart/2005/8/layout/hierarchy2"/>
    <dgm:cxn modelId="{5CFC6BA3-5B40-4C30-86AB-80D4F29825E9}" type="presParOf" srcId="{8745E1DE-7919-459F-A1E8-88E9FD847DCE}" destId="{479DF057-4C30-4261-9749-EF6CD2C538BD}" srcOrd="0" destOrd="0" presId="urn:microsoft.com/office/officeart/2005/8/layout/hierarchy2"/>
    <dgm:cxn modelId="{91506FC4-FD5D-4619-BEA4-26420F3C4EDD}" type="presParOf" srcId="{ED4B3B5D-E202-4E4D-B9C6-78B09B4BA73B}" destId="{E28538CB-513D-413E-AE84-4F6A80B4E97F}" srcOrd="1" destOrd="0" presId="urn:microsoft.com/office/officeart/2005/8/layout/hierarchy2"/>
    <dgm:cxn modelId="{EE5176FB-9791-4A2B-B149-F165A12C263B}" type="presParOf" srcId="{E28538CB-513D-413E-AE84-4F6A80B4E97F}" destId="{02F679E8-D1DF-4381-857B-DF44BDC95CEB}" srcOrd="0" destOrd="0" presId="urn:microsoft.com/office/officeart/2005/8/layout/hierarchy2"/>
    <dgm:cxn modelId="{DF4260B1-A54B-40D1-93C5-B00601ECA27C}" type="presParOf" srcId="{E28538CB-513D-413E-AE84-4F6A80B4E97F}" destId="{88077B81-9456-4F54-9AC5-121E988FE7DC}" srcOrd="1" destOrd="0" presId="urn:microsoft.com/office/officeart/2005/8/layout/hierarchy2"/>
    <dgm:cxn modelId="{C6E5521C-8FBA-4F50-B135-0CDF1BA1623F}" type="presParOf" srcId="{3417D2AB-224E-43B8-83A7-FBAC048C39A4}" destId="{62CD1852-EEA3-41D6-8B67-ED429E891899}" srcOrd="2" destOrd="0" presId="urn:microsoft.com/office/officeart/2005/8/layout/hierarchy2"/>
    <dgm:cxn modelId="{89796F90-B5EE-4985-A6F7-9FDA7796EF7A}" type="presParOf" srcId="{62CD1852-EEA3-41D6-8B67-ED429E891899}" destId="{64669983-449B-4BCA-9EF1-CBC493F015A4}" srcOrd="0" destOrd="0" presId="urn:microsoft.com/office/officeart/2005/8/layout/hierarchy2"/>
    <dgm:cxn modelId="{C34701FA-96D2-4D24-BAC1-16F3388EEC72}" type="presParOf" srcId="{3417D2AB-224E-43B8-83A7-FBAC048C39A4}" destId="{8E2F3856-623A-400F-ADD6-DCD164137A04}" srcOrd="3" destOrd="0" presId="urn:microsoft.com/office/officeart/2005/8/layout/hierarchy2"/>
    <dgm:cxn modelId="{84B0C213-1136-4667-B75B-3EACE1D9C763}" type="presParOf" srcId="{8E2F3856-623A-400F-ADD6-DCD164137A04}" destId="{D477C95B-2B06-42C6-92B3-E225519B63BA}" srcOrd="0" destOrd="0" presId="urn:microsoft.com/office/officeart/2005/8/layout/hierarchy2"/>
    <dgm:cxn modelId="{10328A9A-2C23-4D3B-8135-4BB374B52C96}" type="presParOf" srcId="{8E2F3856-623A-400F-ADD6-DCD164137A04}" destId="{475D6890-4CEB-4586-B902-38737C4C49C4}" srcOrd="1" destOrd="0" presId="urn:microsoft.com/office/officeart/2005/8/layout/hierarchy2"/>
    <dgm:cxn modelId="{EF1B005D-1C6F-4F7E-A5D8-2A008696CB9A}" type="presParOf" srcId="{475D6890-4CEB-4586-B902-38737C4C49C4}" destId="{0032EA8A-471E-4BF7-85A7-E9409D7A0390}" srcOrd="0" destOrd="0" presId="urn:microsoft.com/office/officeart/2005/8/layout/hierarchy2"/>
    <dgm:cxn modelId="{0F0EFC54-F8CD-414E-A02F-D096747D910A}" type="presParOf" srcId="{0032EA8A-471E-4BF7-85A7-E9409D7A0390}" destId="{D80C0965-23DF-44D8-86F2-5E00031C97E1}" srcOrd="0" destOrd="0" presId="urn:microsoft.com/office/officeart/2005/8/layout/hierarchy2"/>
    <dgm:cxn modelId="{63901BDB-F375-4634-A693-7C5EC6FE3C88}" type="presParOf" srcId="{475D6890-4CEB-4586-B902-38737C4C49C4}" destId="{1887637C-99E5-4861-AE5B-81432175D3BD}" srcOrd="1" destOrd="0" presId="urn:microsoft.com/office/officeart/2005/8/layout/hierarchy2"/>
    <dgm:cxn modelId="{FCF19244-D17B-40C2-9F99-D21662CE0BD0}" type="presParOf" srcId="{1887637C-99E5-4861-AE5B-81432175D3BD}" destId="{F85EA29D-9013-43B1-AF8B-470DE1D20A4B}" srcOrd="0" destOrd="0" presId="urn:microsoft.com/office/officeart/2005/8/layout/hierarchy2"/>
    <dgm:cxn modelId="{0BBF721A-89A4-4419-9680-A119BB32ADA8}" type="presParOf" srcId="{1887637C-99E5-4861-AE5B-81432175D3BD}" destId="{5B11A49F-F38D-4601-A496-C157CF1E7CF0}" srcOrd="1" destOrd="0" presId="urn:microsoft.com/office/officeart/2005/8/layout/hierarchy2"/>
    <dgm:cxn modelId="{F278A8D2-7612-4A3B-9709-C55AB4F3CBC1}" type="presParOf" srcId="{3417D2AB-224E-43B8-83A7-FBAC048C39A4}" destId="{DF7584FD-5AA4-4E5D-B43C-EF94ACE6B8A0}" srcOrd="4" destOrd="0" presId="urn:microsoft.com/office/officeart/2005/8/layout/hierarchy2"/>
    <dgm:cxn modelId="{62AE3335-C2B4-4ABD-995E-D581CA230B3B}" type="presParOf" srcId="{DF7584FD-5AA4-4E5D-B43C-EF94ACE6B8A0}" destId="{AE91AF5F-4FAB-425D-8361-89294FAD25D6}" srcOrd="0" destOrd="0" presId="urn:microsoft.com/office/officeart/2005/8/layout/hierarchy2"/>
    <dgm:cxn modelId="{130899E8-EBCE-4617-9EA0-F4F9F578190B}" type="presParOf" srcId="{3417D2AB-224E-43B8-83A7-FBAC048C39A4}" destId="{BECE5289-E9AB-4412-9621-E3B532E7649B}" srcOrd="5" destOrd="0" presId="urn:microsoft.com/office/officeart/2005/8/layout/hierarchy2"/>
    <dgm:cxn modelId="{A8561532-5F21-4467-B9EC-1233D0459CC9}" type="presParOf" srcId="{BECE5289-E9AB-4412-9621-E3B532E7649B}" destId="{22F97C78-C557-48D1-B0ED-CE4044DA50F7}" srcOrd="0" destOrd="0" presId="urn:microsoft.com/office/officeart/2005/8/layout/hierarchy2"/>
    <dgm:cxn modelId="{40FBFFE1-FB16-4349-8E5B-F6552BE9E791}" type="presParOf" srcId="{BECE5289-E9AB-4412-9621-E3B532E7649B}" destId="{47D0552D-6345-46BA-848F-85235C9F4A91}" srcOrd="1" destOrd="0" presId="urn:microsoft.com/office/officeart/2005/8/layout/hierarchy2"/>
    <dgm:cxn modelId="{260119C3-F427-46D9-ACCD-94ACE5EB4902}" type="presParOf" srcId="{47D0552D-6345-46BA-848F-85235C9F4A91}" destId="{27ED81B7-0DE8-4AA4-9EA8-F0C133E8E4F3}" srcOrd="0" destOrd="0" presId="urn:microsoft.com/office/officeart/2005/8/layout/hierarchy2"/>
    <dgm:cxn modelId="{055AE389-5E79-4BA8-A616-61361BEFDF73}" type="presParOf" srcId="{27ED81B7-0DE8-4AA4-9EA8-F0C133E8E4F3}" destId="{D0F5CED2-3DD9-42BF-8965-6B3D5587D8F4}" srcOrd="0" destOrd="0" presId="urn:microsoft.com/office/officeart/2005/8/layout/hierarchy2"/>
    <dgm:cxn modelId="{2946B1F9-0510-47E8-9CB7-F7281A533B11}" type="presParOf" srcId="{47D0552D-6345-46BA-848F-85235C9F4A91}" destId="{838B235E-2010-4C45-8D68-00B07EBF11AB}" srcOrd="1" destOrd="0" presId="urn:microsoft.com/office/officeart/2005/8/layout/hierarchy2"/>
    <dgm:cxn modelId="{889BFFD2-99EE-4481-83C1-493CA42A2073}" type="presParOf" srcId="{838B235E-2010-4C45-8D68-00B07EBF11AB}" destId="{67062036-4C87-4DE9-A69D-7E51F64C5CEA}" srcOrd="0" destOrd="0" presId="urn:microsoft.com/office/officeart/2005/8/layout/hierarchy2"/>
    <dgm:cxn modelId="{2D39D74E-89A3-47E3-A7AB-92DEEF3A825C}" type="presParOf" srcId="{838B235E-2010-4C45-8D68-00B07EBF11AB}" destId="{350FB57C-B0D2-4EA2-AF18-E980200919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D4B03D3-A523-49E9-B8A0-20E3AC449773}" type="doc">
      <dgm:prSet loTypeId="urn:microsoft.com/office/officeart/2005/8/layout/process1" loCatId="process" qsTypeId="urn:microsoft.com/office/officeart/2005/8/quickstyle/3d3" qsCatId="3D" csTypeId="urn:microsoft.com/office/officeart/2005/8/colors/colorful1" csCatId="colorful" phldr="1"/>
      <dgm:spPr/>
    </dgm:pt>
    <dgm:pt modelId="{7D150912-8458-4940-9171-97FC641DBEEF}">
      <dgm:prSet phldrT="[Text]"/>
      <dgm:spPr/>
      <dgm:t>
        <a:bodyPr/>
        <a:lstStyle/>
        <a:p>
          <a:r>
            <a:rPr lang="en-US" dirty="0"/>
            <a:t>TOPIC RESEARCH</a:t>
          </a:r>
        </a:p>
      </dgm:t>
    </dgm:pt>
    <dgm:pt modelId="{CC81DEC7-3796-4287-9D08-75BF67E9E070}" type="parTrans" cxnId="{1FC8CCEA-3231-432D-8978-96AF46709830}">
      <dgm:prSet/>
      <dgm:spPr/>
      <dgm:t>
        <a:bodyPr/>
        <a:lstStyle/>
        <a:p>
          <a:endParaRPr lang="en-US"/>
        </a:p>
      </dgm:t>
    </dgm:pt>
    <dgm:pt modelId="{73EC9343-0FA6-48F9-8DE5-C3CBA2584B59}" type="sibTrans" cxnId="{1FC8CCEA-3231-432D-8978-96AF46709830}">
      <dgm:prSet/>
      <dgm:spPr/>
      <dgm:t>
        <a:bodyPr/>
        <a:lstStyle/>
        <a:p>
          <a:endParaRPr lang="en-US"/>
        </a:p>
      </dgm:t>
    </dgm:pt>
    <dgm:pt modelId="{6FC47A6B-1EE1-40EF-B154-C0EE51A4D789}">
      <dgm:prSet phldrT="[Text]"/>
      <dgm:spPr/>
      <dgm:t>
        <a:bodyPr/>
        <a:lstStyle/>
        <a:p>
          <a:r>
            <a:rPr lang="en-US" dirty="0"/>
            <a:t>DEEPER RESEARCH</a:t>
          </a:r>
        </a:p>
      </dgm:t>
    </dgm:pt>
    <dgm:pt modelId="{CFAF9ACA-9ADA-4CDC-8B74-FA7C92192E77}" type="parTrans" cxnId="{FDD3FF32-17AA-4739-8355-BC8D16B41EDF}">
      <dgm:prSet/>
      <dgm:spPr/>
      <dgm:t>
        <a:bodyPr/>
        <a:lstStyle/>
        <a:p>
          <a:endParaRPr lang="en-US"/>
        </a:p>
      </dgm:t>
    </dgm:pt>
    <dgm:pt modelId="{A9FE4BB3-3B4C-400D-BC60-DA4834146208}" type="sibTrans" cxnId="{FDD3FF32-17AA-4739-8355-BC8D16B41EDF}">
      <dgm:prSet/>
      <dgm:spPr/>
      <dgm:t>
        <a:bodyPr/>
        <a:lstStyle/>
        <a:p>
          <a:endParaRPr lang="en-US"/>
        </a:p>
      </dgm:t>
    </dgm:pt>
    <dgm:pt modelId="{398E2572-A7E4-4783-8D55-50E5738B80B6}">
      <dgm:prSet phldrT="[Text]"/>
      <dgm:spPr/>
      <dgm:t>
        <a:bodyPr/>
        <a:lstStyle/>
        <a:p>
          <a:r>
            <a:rPr lang="en-US" dirty="0"/>
            <a:t>BOOK WRITING</a:t>
          </a:r>
        </a:p>
      </dgm:t>
    </dgm:pt>
    <dgm:pt modelId="{7338330B-C6CB-4406-8945-9ACD2A4F1FBF}" type="parTrans" cxnId="{F716DA48-7238-4E14-AA6B-D094A637D623}">
      <dgm:prSet/>
      <dgm:spPr/>
      <dgm:t>
        <a:bodyPr/>
        <a:lstStyle/>
        <a:p>
          <a:endParaRPr lang="en-US"/>
        </a:p>
      </dgm:t>
    </dgm:pt>
    <dgm:pt modelId="{4F016666-AB5B-444E-9681-B653A3AD2FBB}" type="sibTrans" cxnId="{F716DA48-7238-4E14-AA6B-D094A637D623}">
      <dgm:prSet/>
      <dgm:spPr/>
      <dgm:t>
        <a:bodyPr/>
        <a:lstStyle/>
        <a:p>
          <a:endParaRPr lang="en-US"/>
        </a:p>
      </dgm:t>
    </dgm:pt>
    <dgm:pt modelId="{7EB91F51-C0ED-46A6-8B94-60D47DFDEE8C}">
      <dgm:prSet phldrT="[Text]"/>
      <dgm:spPr/>
      <dgm:t>
        <a:bodyPr/>
        <a:lstStyle/>
        <a:p>
          <a:r>
            <a:rPr lang="en-US"/>
            <a:t>IDEATING</a:t>
          </a:r>
          <a:endParaRPr lang="en-US" dirty="0"/>
        </a:p>
      </dgm:t>
    </dgm:pt>
    <dgm:pt modelId="{A7D693B4-34F8-4F3E-8354-F7FB0EEB7125}" type="parTrans" cxnId="{B2A907BA-B6AF-4862-AE09-F72DFD52599C}">
      <dgm:prSet/>
      <dgm:spPr/>
      <dgm:t>
        <a:bodyPr/>
        <a:lstStyle/>
        <a:p>
          <a:endParaRPr lang="en-US"/>
        </a:p>
      </dgm:t>
    </dgm:pt>
    <dgm:pt modelId="{7957A854-54D5-47B6-A354-FEAACD4768C1}" type="sibTrans" cxnId="{B2A907BA-B6AF-4862-AE09-F72DFD52599C}">
      <dgm:prSet/>
      <dgm:spPr/>
      <dgm:t>
        <a:bodyPr/>
        <a:lstStyle/>
        <a:p>
          <a:endParaRPr lang="en-US"/>
        </a:p>
      </dgm:t>
    </dgm:pt>
    <dgm:pt modelId="{54FD3AEF-B7D3-4EDF-A823-53782FFF69CE}">
      <dgm:prSet phldrT="[Text]"/>
      <dgm:spPr/>
      <dgm:t>
        <a:bodyPr/>
        <a:lstStyle/>
        <a:p>
          <a:r>
            <a:rPr lang="en-US" dirty="0"/>
            <a:t>COVER DESIGN</a:t>
          </a:r>
        </a:p>
      </dgm:t>
    </dgm:pt>
    <dgm:pt modelId="{2F2FC75A-8232-472A-8677-B763544B8C6E}" type="parTrans" cxnId="{E5285824-7790-4A66-834C-C4E80BAFE830}">
      <dgm:prSet/>
      <dgm:spPr/>
      <dgm:t>
        <a:bodyPr/>
        <a:lstStyle/>
        <a:p>
          <a:endParaRPr lang="en-US"/>
        </a:p>
      </dgm:t>
    </dgm:pt>
    <dgm:pt modelId="{E35764A8-AC77-49E0-B77E-FF9ECCA00771}" type="sibTrans" cxnId="{E5285824-7790-4A66-834C-C4E80BAFE830}">
      <dgm:prSet/>
      <dgm:spPr/>
      <dgm:t>
        <a:bodyPr/>
        <a:lstStyle/>
        <a:p>
          <a:endParaRPr lang="en-US"/>
        </a:p>
      </dgm:t>
    </dgm:pt>
    <dgm:pt modelId="{00B389B8-BB24-43EE-9D4B-571CC8E3845D}">
      <dgm:prSet phldrT="[Text]"/>
      <dgm:spPr/>
      <dgm:t>
        <a:bodyPr/>
        <a:lstStyle/>
        <a:p>
          <a:r>
            <a:rPr lang="en-US" dirty="0"/>
            <a:t>PROMOTION</a:t>
          </a:r>
        </a:p>
      </dgm:t>
    </dgm:pt>
    <dgm:pt modelId="{6E0A8171-4FCF-459C-889C-38059BF0D353}" type="parTrans" cxnId="{FDF25F9F-3CD5-4122-88E6-A2EE186B5620}">
      <dgm:prSet/>
      <dgm:spPr/>
      <dgm:t>
        <a:bodyPr/>
        <a:lstStyle/>
        <a:p>
          <a:endParaRPr lang="en-US"/>
        </a:p>
      </dgm:t>
    </dgm:pt>
    <dgm:pt modelId="{129D27EF-3A84-4657-B56F-83D329B523A3}" type="sibTrans" cxnId="{FDF25F9F-3CD5-4122-88E6-A2EE186B5620}">
      <dgm:prSet/>
      <dgm:spPr/>
      <dgm:t>
        <a:bodyPr/>
        <a:lstStyle/>
        <a:p>
          <a:endParaRPr lang="en-US"/>
        </a:p>
      </dgm:t>
    </dgm:pt>
    <dgm:pt modelId="{B816509F-3F16-48F1-9E1E-26DA5CC522F2}">
      <dgm:prSet phldrT="[Text]"/>
      <dgm:spPr/>
      <dgm:t>
        <a:bodyPr/>
        <a:lstStyle/>
        <a:p>
          <a:r>
            <a:rPr lang="en-US"/>
            <a:t>SELF </a:t>
          </a:r>
          <a:r>
            <a:rPr lang="en-US" dirty="0"/>
            <a:t>PUBLISHING</a:t>
          </a:r>
        </a:p>
      </dgm:t>
    </dgm:pt>
    <dgm:pt modelId="{542880FC-B30E-4EFC-B272-4054DEE134FB}" type="parTrans" cxnId="{89642B73-1991-4D07-959C-D452ABBE7C61}">
      <dgm:prSet/>
      <dgm:spPr/>
      <dgm:t>
        <a:bodyPr/>
        <a:lstStyle/>
        <a:p>
          <a:endParaRPr lang="en-US"/>
        </a:p>
      </dgm:t>
    </dgm:pt>
    <dgm:pt modelId="{AEBFF678-A4E3-44AC-99C6-34236F44D7CF}" type="sibTrans" cxnId="{89642B73-1991-4D07-959C-D452ABBE7C61}">
      <dgm:prSet/>
      <dgm:spPr/>
      <dgm:t>
        <a:bodyPr/>
        <a:lstStyle/>
        <a:p>
          <a:endParaRPr lang="en-US"/>
        </a:p>
      </dgm:t>
    </dgm:pt>
    <dgm:pt modelId="{56306E6C-555B-4C7D-8C3E-D66341950FC9}">
      <dgm:prSet phldrT="[Text]"/>
      <dgm:spPr/>
      <dgm:t>
        <a:bodyPr/>
        <a:lstStyle/>
        <a:p>
          <a:r>
            <a:rPr lang="en-US" dirty="0"/>
            <a:t>GLOBAL BEST SELLER</a:t>
          </a:r>
        </a:p>
      </dgm:t>
    </dgm:pt>
    <dgm:pt modelId="{E42676CE-6E06-44C5-85B8-F66DE8621607}" type="parTrans" cxnId="{4D027BCA-AF3A-4ED7-B557-A331394CD1E4}">
      <dgm:prSet/>
      <dgm:spPr/>
      <dgm:t>
        <a:bodyPr/>
        <a:lstStyle/>
        <a:p>
          <a:endParaRPr lang="en-US"/>
        </a:p>
      </dgm:t>
    </dgm:pt>
    <dgm:pt modelId="{6D4F8574-6C75-4DE0-8580-7EC1FC36A9D8}" type="sibTrans" cxnId="{4D027BCA-AF3A-4ED7-B557-A331394CD1E4}">
      <dgm:prSet/>
      <dgm:spPr/>
      <dgm:t>
        <a:bodyPr/>
        <a:lstStyle/>
        <a:p>
          <a:endParaRPr lang="en-US"/>
        </a:p>
      </dgm:t>
    </dgm:pt>
    <dgm:pt modelId="{D6A3CF2D-0706-4FB2-B89A-838532D08D62}">
      <dgm:prSet phldrT="[Text]"/>
      <dgm:spPr/>
      <dgm:t>
        <a:bodyPr/>
        <a:lstStyle/>
        <a:p>
          <a:r>
            <a:rPr lang="en-US" dirty="0"/>
            <a:t>SERIES </a:t>
          </a:r>
        </a:p>
      </dgm:t>
    </dgm:pt>
    <dgm:pt modelId="{3A15E540-46EF-47A3-84D6-7722796F0EF4}" type="parTrans" cxnId="{61D9E7C5-E5BE-42D7-8EAF-D3158E71B35F}">
      <dgm:prSet/>
      <dgm:spPr/>
      <dgm:t>
        <a:bodyPr/>
        <a:lstStyle/>
        <a:p>
          <a:endParaRPr lang="en-US"/>
        </a:p>
      </dgm:t>
    </dgm:pt>
    <dgm:pt modelId="{A44F166D-C119-44EC-8EE6-0657ED5EEDCA}" type="sibTrans" cxnId="{61D9E7C5-E5BE-42D7-8EAF-D3158E71B35F}">
      <dgm:prSet/>
      <dgm:spPr/>
      <dgm:t>
        <a:bodyPr/>
        <a:lstStyle/>
        <a:p>
          <a:endParaRPr lang="en-US"/>
        </a:p>
      </dgm:t>
    </dgm:pt>
    <dgm:pt modelId="{1ED08E0E-60DA-4162-82D9-E7CC63D390F5}">
      <dgm:prSet phldrT="[Text]"/>
      <dgm:spPr/>
      <dgm:t>
        <a:bodyPr/>
        <a:lstStyle/>
        <a:p>
          <a:r>
            <a:rPr lang="en-US" dirty="0"/>
            <a:t>LANGUAGE &amp; FORMATS</a:t>
          </a:r>
        </a:p>
      </dgm:t>
    </dgm:pt>
    <dgm:pt modelId="{A1AAD51F-F7A9-4227-97E6-D4C58FB9BB8A}" type="parTrans" cxnId="{7CE0F2AD-856D-44CD-8B55-758B9FE9D931}">
      <dgm:prSet/>
      <dgm:spPr/>
      <dgm:t>
        <a:bodyPr/>
        <a:lstStyle/>
        <a:p>
          <a:endParaRPr lang="en-US"/>
        </a:p>
      </dgm:t>
    </dgm:pt>
    <dgm:pt modelId="{E97FE367-8DC8-41FE-AC9D-142077AF1564}" type="sibTrans" cxnId="{7CE0F2AD-856D-44CD-8B55-758B9FE9D931}">
      <dgm:prSet/>
      <dgm:spPr/>
      <dgm:t>
        <a:bodyPr/>
        <a:lstStyle/>
        <a:p>
          <a:endParaRPr lang="en-US"/>
        </a:p>
      </dgm:t>
    </dgm:pt>
    <dgm:pt modelId="{8B5C446D-5736-48A5-B359-8F9A40882214}" type="pres">
      <dgm:prSet presAssocID="{CD4B03D3-A523-49E9-B8A0-20E3AC449773}" presName="Name0" presStyleCnt="0">
        <dgm:presLayoutVars>
          <dgm:dir/>
          <dgm:resizeHandles val="exact"/>
        </dgm:presLayoutVars>
      </dgm:prSet>
      <dgm:spPr/>
    </dgm:pt>
    <dgm:pt modelId="{DC9E6799-0825-4D20-B263-FFF862318CE5}" type="pres">
      <dgm:prSet presAssocID="{7D150912-8458-4940-9171-97FC641DBEEF}" presName="node" presStyleLbl="node1" presStyleIdx="0" presStyleCnt="10">
        <dgm:presLayoutVars>
          <dgm:bulletEnabled val="1"/>
        </dgm:presLayoutVars>
      </dgm:prSet>
      <dgm:spPr/>
    </dgm:pt>
    <dgm:pt modelId="{A653B3BB-836D-4B85-A179-9133868FB5A4}" type="pres">
      <dgm:prSet presAssocID="{73EC9343-0FA6-48F9-8DE5-C3CBA2584B59}" presName="sibTrans" presStyleLbl="sibTrans2D1" presStyleIdx="0" presStyleCnt="9"/>
      <dgm:spPr/>
    </dgm:pt>
    <dgm:pt modelId="{36A943A0-D6BC-49B1-8761-CC346D086AC5}" type="pres">
      <dgm:prSet presAssocID="{73EC9343-0FA6-48F9-8DE5-C3CBA2584B59}" presName="connectorText" presStyleLbl="sibTrans2D1" presStyleIdx="0" presStyleCnt="9"/>
      <dgm:spPr/>
    </dgm:pt>
    <dgm:pt modelId="{34B6364E-0641-4D1B-83ED-834B553ED512}" type="pres">
      <dgm:prSet presAssocID="{7EB91F51-C0ED-46A6-8B94-60D47DFDEE8C}" presName="node" presStyleLbl="node1" presStyleIdx="1" presStyleCnt="10">
        <dgm:presLayoutVars>
          <dgm:bulletEnabled val="1"/>
        </dgm:presLayoutVars>
      </dgm:prSet>
      <dgm:spPr/>
    </dgm:pt>
    <dgm:pt modelId="{EA44F3DF-B213-46ED-B78D-F9B5A3465127}" type="pres">
      <dgm:prSet presAssocID="{7957A854-54D5-47B6-A354-FEAACD4768C1}" presName="sibTrans" presStyleLbl="sibTrans2D1" presStyleIdx="1" presStyleCnt="9"/>
      <dgm:spPr/>
    </dgm:pt>
    <dgm:pt modelId="{F28DBFFB-E409-44D7-B161-2D89A2E60CC2}" type="pres">
      <dgm:prSet presAssocID="{7957A854-54D5-47B6-A354-FEAACD4768C1}" presName="connectorText" presStyleLbl="sibTrans2D1" presStyleIdx="1" presStyleCnt="9"/>
      <dgm:spPr/>
    </dgm:pt>
    <dgm:pt modelId="{05C93DE6-FDF5-449F-B459-A28CDEE217E2}" type="pres">
      <dgm:prSet presAssocID="{6FC47A6B-1EE1-40EF-B154-C0EE51A4D789}" presName="node" presStyleLbl="node1" presStyleIdx="2" presStyleCnt="10">
        <dgm:presLayoutVars>
          <dgm:bulletEnabled val="1"/>
        </dgm:presLayoutVars>
      </dgm:prSet>
      <dgm:spPr/>
    </dgm:pt>
    <dgm:pt modelId="{692B5B39-9960-4BF1-BF7C-E83495573A17}" type="pres">
      <dgm:prSet presAssocID="{A9FE4BB3-3B4C-400D-BC60-DA4834146208}" presName="sibTrans" presStyleLbl="sibTrans2D1" presStyleIdx="2" presStyleCnt="9"/>
      <dgm:spPr/>
    </dgm:pt>
    <dgm:pt modelId="{705A7100-549C-4B10-AC9F-EA6128DABA57}" type="pres">
      <dgm:prSet presAssocID="{A9FE4BB3-3B4C-400D-BC60-DA4834146208}" presName="connectorText" presStyleLbl="sibTrans2D1" presStyleIdx="2" presStyleCnt="9"/>
      <dgm:spPr/>
    </dgm:pt>
    <dgm:pt modelId="{687CCEA8-ED8C-4555-93B1-41C3F65110BA}" type="pres">
      <dgm:prSet presAssocID="{398E2572-A7E4-4783-8D55-50E5738B80B6}" presName="node" presStyleLbl="node1" presStyleIdx="3" presStyleCnt="10">
        <dgm:presLayoutVars>
          <dgm:bulletEnabled val="1"/>
        </dgm:presLayoutVars>
      </dgm:prSet>
      <dgm:spPr/>
    </dgm:pt>
    <dgm:pt modelId="{8E82730E-8D5A-4C94-BAF7-62977DA78C09}" type="pres">
      <dgm:prSet presAssocID="{4F016666-AB5B-444E-9681-B653A3AD2FBB}" presName="sibTrans" presStyleLbl="sibTrans2D1" presStyleIdx="3" presStyleCnt="9"/>
      <dgm:spPr/>
    </dgm:pt>
    <dgm:pt modelId="{0EE12C05-4497-402A-B95A-22853C1CB330}" type="pres">
      <dgm:prSet presAssocID="{4F016666-AB5B-444E-9681-B653A3AD2FBB}" presName="connectorText" presStyleLbl="sibTrans2D1" presStyleIdx="3" presStyleCnt="9"/>
      <dgm:spPr/>
    </dgm:pt>
    <dgm:pt modelId="{B8437C17-18BC-4F0A-B786-5B14F38335CF}" type="pres">
      <dgm:prSet presAssocID="{54FD3AEF-B7D3-4EDF-A823-53782FFF69CE}" presName="node" presStyleLbl="node1" presStyleIdx="4" presStyleCnt="10">
        <dgm:presLayoutVars>
          <dgm:bulletEnabled val="1"/>
        </dgm:presLayoutVars>
      </dgm:prSet>
      <dgm:spPr/>
    </dgm:pt>
    <dgm:pt modelId="{1AFDF2C6-0A11-4200-AEDE-803B39752C3D}" type="pres">
      <dgm:prSet presAssocID="{E35764A8-AC77-49E0-B77E-FF9ECCA00771}" presName="sibTrans" presStyleLbl="sibTrans2D1" presStyleIdx="4" presStyleCnt="9"/>
      <dgm:spPr/>
    </dgm:pt>
    <dgm:pt modelId="{61C8F65C-DAAF-442F-834B-2D1FD7860EFA}" type="pres">
      <dgm:prSet presAssocID="{E35764A8-AC77-49E0-B77E-FF9ECCA00771}" presName="connectorText" presStyleLbl="sibTrans2D1" presStyleIdx="4" presStyleCnt="9"/>
      <dgm:spPr/>
    </dgm:pt>
    <dgm:pt modelId="{5F11C401-AB63-43AD-8B03-00B480CB03D2}" type="pres">
      <dgm:prSet presAssocID="{B816509F-3F16-48F1-9E1E-26DA5CC522F2}" presName="node" presStyleLbl="node1" presStyleIdx="5" presStyleCnt="10">
        <dgm:presLayoutVars>
          <dgm:bulletEnabled val="1"/>
        </dgm:presLayoutVars>
      </dgm:prSet>
      <dgm:spPr/>
    </dgm:pt>
    <dgm:pt modelId="{B8E599D4-CCF2-492D-95AA-B6E40BB38365}" type="pres">
      <dgm:prSet presAssocID="{AEBFF678-A4E3-44AC-99C6-34236F44D7CF}" presName="sibTrans" presStyleLbl="sibTrans2D1" presStyleIdx="5" presStyleCnt="9"/>
      <dgm:spPr/>
    </dgm:pt>
    <dgm:pt modelId="{9E8FFF3F-CE77-409D-A46B-DCF11E74D16B}" type="pres">
      <dgm:prSet presAssocID="{AEBFF678-A4E3-44AC-99C6-34236F44D7CF}" presName="connectorText" presStyleLbl="sibTrans2D1" presStyleIdx="5" presStyleCnt="9"/>
      <dgm:spPr/>
    </dgm:pt>
    <dgm:pt modelId="{8D4DACD2-1CC4-40CE-B018-BBDE7A6F3700}" type="pres">
      <dgm:prSet presAssocID="{00B389B8-BB24-43EE-9D4B-571CC8E3845D}" presName="node" presStyleLbl="node1" presStyleIdx="6" presStyleCnt="10">
        <dgm:presLayoutVars>
          <dgm:bulletEnabled val="1"/>
        </dgm:presLayoutVars>
      </dgm:prSet>
      <dgm:spPr/>
    </dgm:pt>
    <dgm:pt modelId="{01D9E735-567D-47E9-AD68-A718BE8B55FF}" type="pres">
      <dgm:prSet presAssocID="{129D27EF-3A84-4657-B56F-83D329B523A3}" presName="sibTrans" presStyleLbl="sibTrans2D1" presStyleIdx="6" presStyleCnt="9"/>
      <dgm:spPr/>
    </dgm:pt>
    <dgm:pt modelId="{5F6D5F85-4FDE-48DB-90FC-372875DB464B}" type="pres">
      <dgm:prSet presAssocID="{129D27EF-3A84-4657-B56F-83D329B523A3}" presName="connectorText" presStyleLbl="sibTrans2D1" presStyleIdx="6" presStyleCnt="9"/>
      <dgm:spPr/>
    </dgm:pt>
    <dgm:pt modelId="{6746E1ED-8388-4565-8BF2-BF83EE76B6AB}" type="pres">
      <dgm:prSet presAssocID="{56306E6C-555B-4C7D-8C3E-D66341950FC9}" presName="node" presStyleLbl="node1" presStyleIdx="7" presStyleCnt="10">
        <dgm:presLayoutVars>
          <dgm:bulletEnabled val="1"/>
        </dgm:presLayoutVars>
      </dgm:prSet>
      <dgm:spPr/>
    </dgm:pt>
    <dgm:pt modelId="{2DAADB91-2EE1-4D5A-B871-E814D6072E50}" type="pres">
      <dgm:prSet presAssocID="{6D4F8574-6C75-4DE0-8580-7EC1FC36A9D8}" presName="sibTrans" presStyleLbl="sibTrans2D1" presStyleIdx="7" presStyleCnt="9"/>
      <dgm:spPr/>
    </dgm:pt>
    <dgm:pt modelId="{CD4B2BBD-C33A-448F-B3F0-B68D7DC2C400}" type="pres">
      <dgm:prSet presAssocID="{6D4F8574-6C75-4DE0-8580-7EC1FC36A9D8}" presName="connectorText" presStyleLbl="sibTrans2D1" presStyleIdx="7" presStyleCnt="9"/>
      <dgm:spPr/>
    </dgm:pt>
    <dgm:pt modelId="{81390367-C13B-417B-B119-7A2B28927FD1}" type="pres">
      <dgm:prSet presAssocID="{D6A3CF2D-0706-4FB2-B89A-838532D08D62}" presName="node" presStyleLbl="node1" presStyleIdx="8" presStyleCnt="10">
        <dgm:presLayoutVars>
          <dgm:bulletEnabled val="1"/>
        </dgm:presLayoutVars>
      </dgm:prSet>
      <dgm:spPr/>
    </dgm:pt>
    <dgm:pt modelId="{C450B567-EA96-45F9-8329-4A4D6E6989FD}" type="pres">
      <dgm:prSet presAssocID="{A44F166D-C119-44EC-8EE6-0657ED5EEDCA}" presName="sibTrans" presStyleLbl="sibTrans2D1" presStyleIdx="8" presStyleCnt="9"/>
      <dgm:spPr/>
    </dgm:pt>
    <dgm:pt modelId="{F82F2FC8-4582-4D17-B19B-9F9911755E55}" type="pres">
      <dgm:prSet presAssocID="{A44F166D-C119-44EC-8EE6-0657ED5EEDCA}" presName="connectorText" presStyleLbl="sibTrans2D1" presStyleIdx="8" presStyleCnt="9"/>
      <dgm:spPr/>
    </dgm:pt>
    <dgm:pt modelId="{EA02ADA5-6967-4B57-8CA7-022BC49C8A11}" type="pres">
      <dgm:prSet presAssocID="{1ED08E0E-60DA-4162-82D9-E7CC63D390F5}" presName="node" presStyleLbl="node1" presStyleIdx="9" presStyleCnt="10">
        <dgm:presLayoutVars>
          <dgm:bulletEnabled val="1"/>
        </dgm:presLayoutVars>
      </dgm:prSet>
      <dgm:spPr/>
    </dgm:pt>
  </dgm:ptLst>
  <dgm:cxnLst>
    <dgm:cxn modelId="{638EA702-D92E-46F8-B416-222E6772385E}" type="presOf" srcId="{73EC9343-0FA6-48F9-8DE5-C3CBA2584B59}" destId="{36A943A0-D6BC-49B1-8761-CC346D086AC5}" srcOrd="1" destOrd="0" presId="urn:microsoft.com/office/officeart/2005/8/layout/process1"/>
    <dgm:cxn modelId="{262BCE03-D7C9-46CA-855D-DE9A74115851}" type="presOf" srcId="{54FD3AEF-B7D3-4EDF-A823-53782FFF69CE}" destId="{B8437C17-18BC-4F0A-B786-5B14F38335CF}" srcOrd="0" destOrd="0" presId="urn:microsoft.com/office/officeart/2005/8/layout/process1"/>
    <dgm:cxn modelId="{9BF93613-8475-4BAB-AAD8-64EB48FBE8FC}" type="presOf" srcId="{D6A3CF2D-0706-4FB2-B89A-838532D08D62}" destId="{81390367-C13B-417B-B119-7A2B28927FD1}" srcOrd="0" destOrd="0" presId="urn:microsoft.com/office/officeart/2005/8/layout/process1"/>
    <dgm:cxn modelId="{9F40C016-B476-4402-A02D-7B39E165019E}" type="presOf" srcId="{A9FE4BB3-3B4C-400D-BC60-DA4834146208}" destId="{705A7100-549C-4B10-AC9F-EA6128DABA57}" srcOrd="1" destOrd="0" presId="urn:microsoft.com/office/officeart/2005/8/layout/process1"/>
    <dgm:cxn modelId="{FE9A4822-7FAF-46FD-9BCD-B89FC625C500}" type="presOf" srcId="{4F016666-AB5B-444E-9681-B653A3AD2FBB}" destId="{0EE12C05-4497-402A-B95A-22853C1CB330}" srcOrd="1" destOrd="0" presId="urn:microsoft.com/office/officeart/2005/8/layout/process1"/>
    <dgm:cxn modelId="{E5285824-7790-4A66-834C-C4E80BAFE830}" srcId="{CD4B03D3-A523-49E9-B8A0-20E3AC449773}" destId="{54FD3AEF-B7D3-4EDF-A823-53782FFF69CE}" srcOrd="4" destOrd="0" parTransId="{2F2FC75A-8232-472A-8677-B763544B8C6E}" sibTransId="{E35764A8-AC77-49E0-B77E-FF9ECCA00771}"/>
    <dgm:cxn modelId="{8308212D-2F3C-4E8B-A730-FB4AD62C72A3}" type="presOf" srcId="{E35764A8-AC77-49E0-B77E-FF9ECCA00771}" destId="{1AFDF2C6-0A11-4200-AEDE-803B39752C3D}" srcOrd="0" destOrd="0" presId="urn:microsoft.com/office/officeart/2005/8/layout/process1"/>
    <dgm:cxn modelId="{BAAA5430-84B4-43F3-9F1A-426FE4B9E831}" type="presOf" srcId="{7D150912-8458-4940-9171-97FC641DBEEF}" destId="{DC9E6799-0825-4D20-B263-FFF862318CE5}" srcOrd="0" destOrd="0" presId="urn:microsoft.com/office/officeart/2005/8/layout/process1"/>
    <dgm:cxn modelId="{FDD3FF32-17AA-4739-8355-BC8D16B41EDF}" srcId="{CD4B03D3-A523-49E9-B8A0-20E3AC449773}" destId="{6FC47A6B-1EE1-40EF-B154-C0EE51A4D789}" srcOrd="2" destOrd="0" parTransId="{CFAF9ACA-9ADA-4CDC-8B74-FA7C92192E77}" sibTransId="{A9FE4BB3-3B4C-400D-BC60-DA4834146208}"/>
    <dgm:cxn modelId="{AC1BBA34-C1F5-409C-991B-AF2DBB5A4FC0}" type="presOf" srcId="{00B389B8-BB24-43EE-9D4B-571CC8E3845D}" destId="{8D4DACD2-1CC4-40CE-B018-BBDE7A6F3700}" srcOrd="0" destOrd="0" presId="urn:microsoft.com/office/officeart/2005/8/layout/process1"/>
    <dgm:cxn modelId="{0B59CB5C-C407-4A87-8720-540DEF948DBF}" type="presOf" srcId="{A44F166D-C119-44EC-8EE6-0657ED5EEDCA}" destId="{C450B567-EA96-45F9-8329-4A4D6E6989FD}" srcOrd="0" destOrd="0" presId="urn:microsoft.com/office/officeart/2005/8/layout/process1"/>
    <dgm:cxn modelId="{0703AB5F-18E0-435F-9D4C-A1886B704EAD}" type="presOf" srcId="{7EB91F51-C0ED-46A6-8B94-60D47DFDEE8C}" destId="{34B6364E-0641-4D1B-83ED-834B553ED512}" srcOrd="0" destOrd="0" presId="urn:microsoft.com/office/officeart/2005/8/layout/process1"/>
    <dgm:cxn modelId="{C7C8A342-5039-4165-9EED-FAFF64E7E174}" type="presOf" srcId="{AEBFF678-A4E3-44AC-99C6-34236F44D7CF}" destId="{B8E599D4-CCF2-492D-95AA-B6E40BB38365}" srcOrd="0" destOrd="0" presId="urn:microsoft.com/office/officeart/2005/8/layout/process1"/>
    <dgm:cxn modelId="{77B8EB43-6F84-4783-AA2C-12E2ACFA3AE7}" type="presOf" srcId="{E35764A8-AC77-49E0-B77E-FF9ECCA00771}" destId="{61C8F65C-DAAF-442F-834B-2D1FD7860EFA}" srcOrd="1" destOrd="0" presId="urn:microsoft.com/office/officeart/2005/8/layout/process1"/>
    <dgm:cxn modelId="{5DCB7D66-2BE3-40B8-A816-34644D3A1A3C}" type="presOf" srcId="{56306E6C-555B-4C7D-8C3E-D66341950FC9}" destId="{6746E1ED-8388-4565-8BF2-BF83EE76B6AB}" srcOrd="0" destOrd="0" presId="urn:microsoft.com/office/officeart/2005/8/layout/process1"/>
    <dgm:cxn modelId="{82F4B968-12D6-40B7-A35D-8ADD039CB6AB}" type="presOf" srcId="{129D27EF-3A84-4657-B56F-83D329B523A3}" destId="{01D9E735-567D-47E9-AD68-A718BE8B55FF}" srcOrd="0" destOrd="0" presId="urn:microsoft.com/office/officeart/2005/8/layout/process1"/>
    <dgm:cxn modelId="{F716DA48-7238-4E14-AA6B-D094A637D623}" srcId="{CD4B03D3-A523-49E9-B8A0-20E3AC449773}" destId="{398E2572-A7E4-4783-8D55-50E5738B80B6}" srcOrd="3" destOrd="0" parTransId="{7338330B-C6CB-4406-8945-9ACD2A4F1FBF}" sibTransId="{4F016666-AB5B-444E-9681-B653A3AD2FBB}"/>
    <dgm:cxn modelId="{C9EB1E4C-FB49-4242-885B-9C374EDC40BE}" type="presOf" srcId="{73EC9343-0FA6-48F9-8DE5-C3CBA2584B59}" destId="{A653B3BB-836D-4B85-A179-9133868FB5A4}" srcOrd="0" destOrd="0" presId="urn:microsoft.com/office/officeart/2005/8/layout/process1"/>
    <dgm:cxn modelId="{89642B73-1991-4D07-959C-D452ABBE7C61}" srcId="{CD4B03D3-A523-49E9-B8A0-20E3AC449773}" destId="{B816509F-3F16-48F1-9E1E-26DA5CC522F2}" srcOrd="5" destOrd="0" parTransId="{542880FC-B30E-4EFC-B272-4054DEE134FB}" sibTransId="{AEBFF678-A4E3-44AC-99C6-34236F44D7CF}"/>
    <dgm:cxn modelId="{D7221D56-EB2B-4673-AFB6-57F5AE5731D7}" type="presOf" srcId="{6D4F8574-6C75-4DE0-8580-7EC1FC36A9D8}" destId="{CD4B2BBD-C33A-448F-B3F0-B68D7DC2C400}" srcOrd="1" destOrd="0" presId="urn:microsoft.com/office/officeart/2005/8/layout/process1"/>
    <dgm:cxn modelId="{4DB2C187-FF6F-45B7-8FB3-01EBDAC73AF6}" type="presOf" srcId="{CD4B03D3-A523-49E9-B8A0-20E3AC449773}" destId="{8B5C446D-5736-48A5-B359-8F9A40882214}" srcOrd="0" destOrd="0" presId="urn:microsoft.com/office/officeart/2005/8/layout/process1"/>
    <dgm:cxn modelId="{749A5990-64D6-4F92-A773-D5BFAB5603CA}" type="presOf" srcId="{129D27EF-3A84-4657-B56F-83D329B523A3}" destId="{5F6D5F85-4FDE-48DB-90FC-372875DB464B}" srcOrd="1" destOrd="0" presId="urn:microsoft.com/office/officeart/2005/8/layout/process1"/>
    <dgm:cxn modelId="{2E900792-0FCB-4A51-9A1C-14520E4BB13C}" type="presOf" srcId="{B816509F-3F16-48F1-9E1E-26DA5CC522F2}" destId="{5F11C401-AB63-43AD-8B03-00B480CB03D2}" srcOrd="0" destOrd="0" presId="urn:microsoft.com/office/officeart/2005/8/layout/process1"/>
    <dgm:cxn modelId="{6B497895-7F89-4D6C-88A8-D111D8D78A02}" type="presOf" srcId="{1ED08E0E-60DA-4162-82D9-E7CC63D390F5}" destId="{EA02ADA5-6967-4B57-8CA7-022BC49C8A11}" srcOrd="0" destOrd="0" presId="urn:microsoft.com/office/officeart/2005/8/layout/process1"/>
    <dgm:cxn modelId="{FDF25F9F-3CD5-4122-88E6-A2EE186B5620}" srcId="{CD4B03D3-A523-49E9-B8A0-20E3AC449773}" destId="{00B389B8-BB24-43EE-9D4B-571CC8E3845D}" srcOrd="6" destOrd="0" parTransId="{6E0A8171-4FCF-459C-889C-38059BF0D353}" sibTransId="{129D27EF-3A84-4657-B56F-83D329B523A3}"/>
    <dgm:cxn modelId="{8DDD74A4-CE00-4D37-B49E-B615D07D7F73}" type="presOf" srcId="{7957A854-54D5-47B6-A354-FEAACD4768C1}" destId="{EA44F3DF-B213-46ED-B78D-F9B5A3465127}" srcOrd="0" destOrd="0" presId="urn:microsoft.com/office/officeart/2005/8/layout/process1"/>
    <dgm:cxn modelId="{7CE0F2AD-856D-44CD-8B55-758B9FE9D931}" srcId="{CD4B03D3-A523-49E9-B8A0-20E3AC449773}" destId="{1ED08E0E-60DA-4162-82D9-E7CC63D390F5}" srcOrd="9" destOrd="0" parTransId="{A1AAD51F-F7A9-4227-97E6-D4C58FB9BB8A}" sibTransId="{E97FE367-8DC8-41FE-AC9D-142077AF1564}"/>
    <dgm:cxn modelId="{8F69D0AE-8A07-4AE8-91ED-CA10891220E8}" type="presOf" srcId="{7957A854-54D5-47B6-A354-FEAACD4768C1}" destId="{F28DBFFB-E409-44D7-B161-2D89A2E60CC2}" srcOrd="1" destOrd="0" presId="urn:microsoft.com/office/officeart/2005/8/layout/process1"/>
    <dgm:cxn modelId="{4C1FB9B2-BA80-44A5-B47D-641D6D69855E}" type="presOf" srcId="{6FC47A6B-1EE1-40EF-B154-C0EE51A4D789}" destId="{05C93DE6-FDF5-449F-B459-A28CDEE217E2}" srcOrd="0" destOrd="0" presId="urn:microsoft.com/office/officeart/2005/8/layout/process1"/>
    <dgm:cxn modelId="{E1B62BB3-D8FF-43DC-B784-C1C2DA6BBEC1}" type="presOf" srcId="{A44F166D-C119-44EC-8EE6-0657ED5EEDCA}" destId="{F82F2FC8-4582-4D17-B19B-9F9911755E55}" srcOrd="1" destOrd="0" presId="urn:microsoft.com/office/officeart/2005/8/layout/process1"/>
    <dgm:cxn modelId="{B2A907BA-B6AF-4862-AE09-F72DFD52599C}" srcId="{CD4B03D3-A523-49E9-B8A0-20E3AC449773}" destId="{7EB91F51-C0ED-46A6-8B94-60D47DFDEE8C}" srcOrd="1" destOrd="0" parTransId="{A7D693B4-34F8-4F3E-8354-F7FB0EEB7125}" sibTransId="{7957A854-54D5-47B6-A354-FEAACD4768C1}"/>
    <dgm:cxn modelId="{61D9E7C5-E5BE-42D7-8EAF-D3158E71B35F}" srcId="{CD4B03D3-A523-49E9-B8A0-20E3AC449773}" destId="{D6A3CF2D-0706-4FB2-B89A-838532D08D62}" srcOrd="8" destOrd="0" parTransId="{3A15E540-46EF-47A3-84D6-7722796F0EF4}" sibTransId="{A44F166D-C119-44EC-8EE6-0657ED5EEDCA}"/>
    <dgm:cxn modelId="{4D027BCA-AF3A-4ED7-B557-A331394CD1E4}" srcId="{CD4B03D3-A523-49E9-B8A0-20E3AC449773}" destId="{56306E6C-555B-4C7D-8C3E-D66341950FC9}" srcOrd="7" destOrd="0" parTransId="{E42676CE-6E06-44C5-85B8-F66DE8621607}" sibTransId="{6D4F8574-6C75-4DE0-8580-7EC1FC36A9D8}"/>
    <dgm:cxn modelId="{93C7A9CA-4780-4BD5-9AB1-B4A05B8EF101}" type="presOf" srcId="{4F016666-AB5B-444E-9681-B653A3AD2FBB}" destId="{8E82730E-8D5A-4C94-BAF7-62977DA78C09}" srcOrd="0" destOrd="0" presId="urn:microsoft.com/office/officeart/2005/8/layout/process1"/>
    <dgm:cxn modelId="{B9696BDD-A0A3-4654-BACB-E990C9E5958E}" type="presOf" srcId="{AEBFF678-A4E3-44AC-99C6-34236F44D7CF}" destId="{9E8FFF3F-CE77-409D-A46B-DCF11E74D16B}" srcOrd="1" destOrd="0" presId="urn:microsoft.com/office/officeart/2005/8/layout/process1"/>
    <dgm:cxn modelId="{892C92E1-E5EC-4E70-988F-061404BECD45}" type="presOf" srcId="{A9FE4BB3-3B4C-400D-BC60-DA4834146208}" destId="{692B5B39-9960-4BF1-BF7C-E83495573A17}" srcOrd="0" destOrd="0" presId="urn:microsoft.com/office/officeart/2005/8/layout/process1"/>
    <dgm:cxn modelId="{1FC8CCEA-3231-432D-8978-96AF46709830}" srcId="{CD4B03D3-A523-49E9-B8A0-20E3AC449773}" destId="{7D150912-8458-4940-9171-97FC641DBEEF}" srcOrd="0" destOrd="0" parTransId="{CC81DEC7-3796-4287-9D08-75BF67E9E070}" sibTransId="{73EC9343-0FA6-48F9-8DE5-C3CBA2584B59}"/>
    <dgm:cxn modelId="{080DE6F6-39EE-490D-B5CE-70EFB361D176}" type="presOf" srcId="{6D4F8574-6C75-4DE0-8580-7EC1FC36A9D8}" destId="{2DAADB91-2EE1-4D5A-B871-E814D6072E50}" srcOrd="0" destOrd="0" presId="urn:microsoft.com/office/officeart/2005/8/layout/process1"/>
    <dgm:cxn modelId="{842DF9FB-736E-4C17-935E-DF4FBF62722E}" type="presOf" srcId="{398E2572-A7E4-4783-8D55-50E5738B80B6}" destId="{687CCEA8-ED8C-4555-93B1-41C3F65110BA}" srcOrd="0" destOrd="0" presId="urn:microsoft.com/office/officeart/2005/8/layout/process1"/>
    <dgm:cxn modelId="{3B9961B4-5739-41FE-9B2E-23A46ACCC9BD}" type="presParOf" srcId="{8B5C446D-5736-48A5-B359-8F9A40882214}" destId="{DC9E6799-0825-4D20-B263-FFF862318CE5}" srcOrd="0" destOrd="0" presId="urn:microsoft.com/office/officeart/2005/8/layout/process1"/>
    <dgm:cxn modelId="{045E5439-6A25-491D-96E3-10F9FAAAF7F8}" type="presParOf" srcId="{8B5C446D-5736-48A5-B359-8F9A40882214}" destId="{A653B3BB-836D-4B85-A179-9133868FB5A4}" srcOrd="1" destOrd="0" presId="urn:microsoft.com/office/officeart/2005/8/layout/process1"/>
    <dgm:cxn modelId="{D463D97C-D2FC-44D3-8555-25F0A6DF3C02}" type="presParOf" srcId="{A653B3BB-836D-4B85-A179-9133868FB5A4}" destId="{36A943A0-D6BC-49B1-8761-CC346D086AC5}" srcOrd="0" destOrd="0" presId="urn:microsoft.com/office/officeart/2005/8/layout/process1"/>
    <dgm:cxn modelId="{7CC1DC96-27AD-45D5-B0B8-0E1DEA5C491D}" type="presParOf" srcId="{8B5C446D-5736-48A5-B359-8F9A40882214}" destId="{34B6364E-0641-4D1B-83ED-834B553ED512}" srcOrd="2" destOrd="0" presId="urn:microsoft.com/office/officeart/2005/8/layout/process1"/>
    <dgm:cxn modelId="{7827E303-F8DA-4A14-8E95-DE5484656302}" type="presParOf" srcId="{8B5C446D-5736-48A5-B359-8F9A40882214}" destId="{EA44F3DF-B213-46ED-B78D-F9B5A3465127}" srcOrd="3" destOrd="0" presId="urn:microsoft.com/office/officeart/2005/8/layout/process1"/>
    <dgm:cxn modelId="{3523461C-CDAC-44C7-B2E2-7773E892347A}" type="presParOf" srcId="{EA44F3DF-B213-46ED-B78D-F9B5A3465127}" destId="{F28DBFFB-E409-44D7-B161-2D89A2E60CC2}" srcOrd="0" destOrd="0" presId="urn:microsoft.com/office/officeart/2005/8/layout/process1"/>
    <dgm:cxn modelId="{3A7749DE-29CA-4732-A23A-A0C2D21A7C55}" type="presParOf" srcId="{8B5C446D-5736-48A5-B359-8F9A40882214}" destId="{05C93DE6-FDF5-449F-B459-A28CDEE217E2}" srcOrd="4" destOrd="0" presId="urn:microsoft.com/office/officeart/2005/8/layout/process1"/>
    <dgm:cxn modelId="{06806DAC-8B76-4AFC-AB0D-45ACA8786D75}" type="presParOf" srcId="{8B5C446D-5736-48A5-B359-8F9A40882214}" destId="{692B5B39-9960-4BF1-BF7C-E83495573A17}" srcOrd="5" destOrd="0" presId="urn:microsoft.com/office/officeart/2005/8/layout/process1"/>
    <dgm:cxn modelId="{B054F8D0-DF86-4DE9-AE5F-102EADE15B97}" type="presParOf" srcId="{692B5B39-9960-4BF1-BF7C-E83495573A17}" destId="{705A7100-549C-4B10-AC9F-EA6128DABA57}" srcOrd="0" destOrd="0" presId="urn:microsoft.com/office/officeart/2005/8/layout/process1"/>
    <dgm:cxn modelId="{80996966-958D-4020-B145-AACEF3E10027}" type="presParOf" srcId="{8B5C446D-5736-48A5-B359-8F9A40882214}" destId="{687CCEA8-ED8C-4555-93B1-41C3F65110BA}" srcOrd="6" destOrd="0" presId="urn:microsoft.com/office/officeart/2005/8/layout/process1"/>
    <dgm:cxn modelId="{AD59CB35-EF86-49B8-A724-EE8592DC9663}" type="presParOf" srcId="{8B5C446D-5736-48A5-B359-8F9A40882214}" destId="{8E82730E-8D5A-4C94-BAF7-62977DA78C09}" srcOrd="7" destOrd="0" presId="urn:microsoft.com/office/officeart/2005/8/layout/process1"/>
    <dgm:cxn modelId="{4DE03A75-15A0-460C-8F56-4C78FAD748CD}" type="presParOf" srcId="{8E82730E-8D5A-4C94-BAF7-62977DA78C09}" destId="{0EE12C05-4497-402A-B95A-22853C1CB330}" srcOrd="0" destOrd="0" presId="urn:microsoft.com/office/officeart/2005/8/layout/process1"/>
    <dgm:cxn modelId="{4ABABB9D-0A4F-4BED-ADA9-CCD5DA4B815B}" type="presParOf" srcId="{8B5C446D-5736-48A5-B359-8F9A40882214}" destId="{B8437C17-18BC-4F0A-B786-5B14F38335CF}" srcOrd="8" destOrd="0" presId="urn:microsoft.com/office/officeart/2005/8/layout/process1"/>
    <dgm:cxn modelId="{8D3BE232-292E-4368-8436-BE4B98D4D733}" type="presParOf" srcId="{8B5C446D-5736-48A5-B359-8F9A40882214}" destId="{1AFDF2C6-0A11-4200-AEDE-803B39752C3D}" srcOrd="9" destOrd="0" presId="urn:microsoft.com/office/officeart/2005/8/layout/process1"/>
    <dgm:cxn modelId="{34F74D0D-1CF8-4389-9031-D2B057BF4F3A}" type="presParOf" srcId="{1AFDF2C6-0A11-4200-AEDE-803B39752C3D}" destId="{61C8F65C-DAAF-442F-834B-2D1FD7860EFA}" srcOrd="0" destOrd="0" presId="urn:microsoft.com/office/officeart/2005/8/layout/process1"/>
    <dgm:cxn modelId="{413C6105-0FC5-4A18-87DA-DB002DDB3EBA}" type="presParOf" srcId="{8B5C446D-5736-48A5-B359-8F9A40882214}" destId="{5F11C401-AB63-43AD-8B03-00B480CB03D2}" srcOrd="10" destOrd="0" presId="urn:microsoft.com/office/officeart/2005/8/layout/process1"/>
    <dgm:cxn modelId="{00666643-ED84-4EF1-9AA9-B91A3B9664F1}" type="presParOf" srcId="{8B5C446D-5736-48A5-B359-8F9A40882214}" destId="{B8E599D4-CCF2-492D-95AA-B6E40BB38365}" srcOrd="11" destOrd="0" presId="urn:microsoft.com/office/officeart/2005/8/layout/process1"/>
    <dgm:cxn modelId="{EACBC79C-831C-4215-89C7-28499C65D8EF}" type="presParOf" srcId="{B8E599D4-CCF2-492D-95AA-B6E40BB38365}" destId="{9E8FFF3F-CE77-409D-A46B-DCF11E74D16B}" srcOrd="0" destOrd="0" presId="urn:microsoft.com/office/officeart/2005/8/layout/process1"/>
    <dgm:cxn modelId="{1D1DE096-3418-4E59-BFE5-143499D6A0CD}" type="presParOf" srcId="{8B5C446D-5736-48A5-B359-8F9A40882214}" destId="{8D4DACD2-1CC4-40CE-B018-BBDE7A6F3700}" srcOrd="12" destOrd="0" presId="urn:microsoft.com/office/officeart/2005/8/layout/process1"/>
    <dgm:cxn modelId="{5309EB75-5811-42B0-8DF4-51E102577D4E}" type="presParOf" srcId="{8B5C446D-5736-48A5-B359-8F9A40882214}" destId="{01D9E735-567D-47E9-AD68-A718BE8B55FF}" srcOrd="13" destOrd="0" presId="urn:microsoft.com/office/officeart/2005/8/layout/process1"/>
    <dgm:cxn modelId="{281DFFB2-DCA4-439A-9AAC-7FD8ED14D92B}" type="presParOf" srcId="{01D9E735-567D-47E9-AD68-A718BE8B55FF}" destId="{5F6D5F85-4FDE-48DB-90FC-372875DB464B}" srcOrd="0" destOrd="0" presId="urn:microsoft.com/office/officeart/2005/8/layout/process1"/>
    <dgm:cxn modelId="{986807C7-CA6C-4856-8058-46491BB9F6F1}" type="presParOf" srcId="{8B5C446D-5736-48A5-B359-8F9A40882214}" destId="{6746E1ED-8388-4565-8BF2-BF83EE76B6AB}" srcOrd="14" destOrd="0" presId="urn:microsoft.com/office/officeart/2005/8/layout/process1"/>
    <dgm:cxn modelId="{CE5C1241-0044-44C7-B366-48911960133D}" type="presParOf" srcId="{8B5C446D-5736-48A5-B359-8F9A40882214}" destId="{2DAADB91-2EE1-4D5A-B871-E814D6072E50}" srcOrd="15" destOrd="0" presId="urn:microsoft.com/office/officeart/2005/8/layout/process1"/>
    <dgm:cxn modelId="{011EE5C2-FEEF-4924-B1FB-FFE7B61EE367}" type="presParOf" srcId="{2DAADB91-2EE1-4D5A-B871-E814D6072E50}" destId="{CD4B2BBD-C33A-448F-B3F0-B68D7DC2C400}" srcOrd="0" destOrd="0" presId="urn:microsoft.com/office/officeart/2005/8/layout/process1"/>
    <dgm:cxn modelId="{1801F9CC-9F11-4A78-AE3D-E630EE4E8D1A}" type="presParOf" srcId="{8B5C446D-5736-48A5-B359-8F9A40882214}" destId="{81390367-C13B-417B-B119-7A2B28927FD1}" srcOrd="16" destOrd="0" presId="urn:microsoft.com/office/officeart/2005/8/layout/process1"/>
    <dgm:cxn modelId="{9419C4BF-3776-4592-8BE0-9DDF5A3E1033}" type="presParOf" srcId="{8B5C446D-5736-48A5-B359-8F9A40882214}" destId="{C450B567-EA96-45F9-8329-4A4D6E6989FD}" srcOrd="17" destOrd="0" presId="urn:microsoft.com/office/officeart/2005/8/layout/process1"/>
    <dgm:cxn modelId="{87C9ADD1-34F8-4057-961B-069B577BE4C0}" type="presParOf" srcId="{C450B567-EA96-45F9-8329-4A4D6E6989FD}" destId="{F82F2FC8-4582-4D17-B19B-9F9911755E55}" srcOrd="0" destOrd="0" presId="urn:microsoft.com/office/officeart/2005/8/layout/process1"/>
    <dgm:cxn modelId="{E59312EC-43D8-4358-8EFE-4B34BBFF46FC}" type="presParOf" srcId="{8B5C446D-5736-48A5-B359-8F9A40882214}" destId="{EA02ADA5-6967-4B57-8CA7-022BC49C8A11}" srcOrd="1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D4B03D3-A523-49E9-B8A0-20E3AC449773}" type="doc">
      <dgm:prSet loTypeId="urn:microsoft.com/office/officeart/2005/8/layout/process1" loCatId="process" qsTypeId="urn:microsoft.com/office/officeart/2005/8/quickstyle/3d3" qsCatId="3D" csTypeId="urn:microsoft.com/office/officeart/2005/8/colors/colorful1" csCatId="colorful" phldr="1"/>
      <dgm:spPr/>
    </dgm:pt>
    <dgm:pt modelId="{7D150912-8458-4940-9171-97FC641DBEEF}">
      <dgm:prSet phldrT="[Text]"/>
      <dgm:spPr/>
      <dgm:t>
        <a:bodyPr/>
        <a:lstStyle/>
        <a:p>
          <a:r>
            <a:rPr lang="en-US" dirty="0"/>
            <a:t>TOPIC RESEARCH</a:t>
          </a:r>
        </a:p>
      </dgm:t>
    </dgm:pt>
    <dgm:pt modelId="{CC81DEC7-3796-4287-9D08-75BF67E9E070}" type="parTrans" cxnId="{1FC8CCEA-3231-432D-8978-96AF46709830}">
      <dgm:prSet/>
      <dgm:spPr/>
      <dgm:t>
        <a:bodyPr/>
        <a:lstStyle/>
        <a:p>
          <a:endParaRPr lang="en-US"/>
        </a:p>
      </dgm:t>
    </dgm:pt>
    <dgm:pt modelId="{73EC9343-0FA6-48F9-8DE5-C3CBA2584B59}" type="sibTrans" cxnId="{1FC8CCEA-3231-432D-8978-96AF46709830}">
      <dgm:prSet/>
      <dgm:spPr/>
      <dgm:t>
        <a:bodyPr/>
        <a:lstStyle/>
        <a:p>
          <a:endParaRPr lang="en-US"/>
        </a:p>
      </dgm:t>
    </dgm:pt>
    <dgm:pt modelId="{6FC47A6B-1EE1-40EF-B154-C0EE51A4D789}">
      <dgm:prSet phldrT="[Text]"/>
      <dgm:spPr/>
      <dgm:t>
        <a:bodyPr/>
        <a:lstStyle/>
        <a:p>
          <a:r>
            <a:rPr lang="en-US" dirty="0"/>
            <a:t>DEEPER RESEARCH</a:t>
          </a:r>
        </a:p>
      </dgm:t>
    </dgm:pt>
    <dgm:pt modelId="{CFAF9ACA-9ADA-4CDC-8B74-FA7C92192E77}" type="parTrans" cxnId="{FDD3FF32-17AA-4739-8355-BC8D16B41EDF}">
      <dgm:prSet/>
      <dgm:spPr/>
      <dgm:t>
        <a:bodyPr/>
        <a:lstStyle/>
        <a:p>
          <a:endParaRPr lang="en-US"/>
        </a:p>
      </dgm:t>
    </dgm:pt>
    <dgm:pt modelId="{A9FE4BB3-3B4C-400D-BC60-DA4834146208}" type="sibTrans" cxnId="{FDD3FF32-17AA-4739-8355-BC8D16B41EDF}">
      <dgm:prSet/>
      <dgm:spPr/>
      <dgm:t>
        <a:bodyPr/>
        <a:lstStyle/>
        <a:p>
          <a:endParaRPr lang="en-US"/>
        </a:p>
      </dgm:t>
    </dgm:pt>
    <dgm:pt modelId="{398E2572-A7E4-4783-8D55-50E5738B80B6}">
      <dgm:prSet phldrT="[Text]"/>
      <dgm:spPr/>
      <dgm:t>
        <a:bodyPr/>
        <a:lstStyle/>
        <a:p>
          <a:r>
            <a:rPr lang="en-US" dirty="0"/>
            <a:t>BOOK WRITING</a:t>
          </a:r>
        </a:p>
      </dgm:t>
    </dgm:pt>
    <dgm:pt modelId="{7338330B-C6CB-4406-8945-9ACD2A4F1FBF}" type="parTrans" cxnId="{F716DA48-7238-4E14-AA6B-D094A637D623}">
      <dgm:prSet/>
      <dgm:spPr/>
      <dgm:t>
        <a:bodyPr/>
        <a:lstStyle/>
        <a:p>
          <a:endParaRPr lang="en-US"/>
        </a:p>
      </dgm:t>
    </dgm:pt>
    <dgm:pt modelId="{4F016666-AB5B-444E-9681-B653A3AD2FBB}" type="sibTrans" cxnId="{F716DA48-7238-4E14-AA6B-D094A637D623}">
      <dgm:prSet/>
      <dgm:spPr/>
      <dgm:t>
        <a:bodyPr/>
        <a:lstStyle/>
        <a:p>
          <a:endParaRPr lang="en-US"/>
        </a:p>
      </dgm:t>
    </dgm:pt>
    <dgm:pt modelId="{7EB91F51-C0ED-46A6-8B94-60D47DFDEE8C}">
      <dgm:prSet phldrT="[Text]"/>
      <dgm:spPr/>
      <dgm:t>
        <a:bodyPr/>
        <a:lstStyle/>
        <a:p>
          <a:r>
            <a:rPr lang="en-US"/>
            <a:t>IDEATING</a:t>
          </a:r>
          <a:endParaRPr lang="en-US" dirty="0"/>
        </a:p>
      </dgm:t>
    </dgm:pt>
    <dgm:pt modelId="{A7D693B4-34F8-4F3E-8354-F7FB0EEB7125}" type="parTrans" cxnId="{B2A907BA-B6AF-4862-AE09-F72DFD52599C}">
      <dgm:prSet/>
      <dgm:spPr/>
      <dgm:t>
        <a:bodyPr/>
        <a:lstStyle/>
        <a:p>
          <a:endParaRPr lang="en-US"/>
        </a:p>
      </dgm:t>
    </dgm:pt>
    <dgm:pt modelId="{7957A854-54D5-47B6-A354-FEAACD4768C1}" type="sibTrans" cxnId="{B2A907BA-B6AF-4862-AE09-F72DFD52599C}">
      <dgm:prSet/>
      <dgm:spPr/>
      <dgm:t>
        <a:bodyPr/>
        <a:lstStyle/>
        <a:p>
          <a:endParaRPr lang="en-US"/>
        </a:p>
      </dgm:t>
    </dgm:pt>
    <dgm:pt modelId="{54FD3AEF-B7D3-4EDF-A823-53782FFF69CE}">
      <dgm:prSet phldrT="[Text]"/>
      <dgm:spPr/>
      <dgm:t>
        <a:bodyPr/>
        <a:lstStyle/>
        <a:p>
          <a:r>
            <a:rPr lang="en-US" dirty="0"/>
            <a:t>COVER DESIGN</a:t>
          </a:r>
        </a:p>
      </dgm:t>
    </dgm:pt>
    <dgm:pt modelId="{2F2FC75A-8232-472A-8677-B763544B8C6E}" type="parTrans" cxnId="{E5285824-7790-4A66-834C-C4E80BAFE830}">
      <dgm:prSet/>
      <dgm:spPr/>
      <dgm:t>
        <a:bodyPr/>
        <a:lstStyle/>
        <a:p>
          <a:endParaRPr lang="en-US"/>
        </a:p>
      </dgm:t>
    </dgm:pt>
    <dgm:pt modelId="{E35764A8-AC77-49E0-B77E-FF9ECCA00771}" type="sibTrans" cxnId="{E5285824-7790-4A66-834C-C4E80BAFE830}">
      <dgm:prSet/>
      <dgm:spPr/>
      <dgm:t>
        <a:bodyPr/>
        <a:lstStyle/>
        <a:p>
          <a:endParaRPr lang="en-US"/>
        </a:p>
      </dgm:t>
    </dgm:pt>
    <dgm:pt modelId="{00B389B8-BB24-43EE-9D4B-571CC8E3845D}">
      <dgm:prSet phldrT="[Text]"/>
      <dgm:spPr/>
      <dgm:t>
        <a:bodyPr/>
        <a:lstStyle/>
        <a:p>
          <a:r>
            <a:rPr lang="en-US" dirty="0"/>
            <a:t>PROMOTION</a:t>
          </a:r>
        </a:p>
      </dgm:t>
    </dgm:pt>
    <dgm:pt modelId="{6E0A8171-4FCF-459C-889C-38059BF0D353}" type="parTrans" cxnId="{FDF25F9F-3CD5-4122-88E6-A2EE186B5620}">
      <dgm:prSet/>
      <dgm:spPr/>
      <dgm:t>
        <a:bodyPr/>
        <a:lstStyle/>
        <a:p>
          <a:endParaRPr lang="en-US"/>
        </a:p>
      </dgm:t>
    </dgm:pt>
    <dgm:pt modelId="{129D27EF-3A84-4657-B56F-83D329B523A3}" type="sibTrans" cxnId="{FDF25F9F-3CD5-4122-88E6-A2EE186B5620}">
      <dgm:prSet/>
      <dgm:spPr/>
      <dgm:t>
        <a:bodyPr/>
        <a:lstStyle/>
        <a:p>
          <a:endParaRPr lang="en-US"/>
        </a:p>
      </dgm:t>
    </dgm:pt>
    <dgm:pt modelId="{B816509F-3F16-48F1-9E1E-26DA5CC522F2}">
      <dgm:prSet phldrT="[Text]"/>
      <dgm:spPr/>
      <dgm:t>
        <a:bodyPr/>
        <a:lstStyle/>
        <a:p>
          <a:r>
            <a:rPr lang="en-US"/>
            <a:t>SELF </a:t>
          </a:r>
          <a:r>
            <a:rPr lang="en-US" dirty="0"/>
            <a:t>PUBLISHING</a:t>
          </a:r>
        </a:p>
      </dgm:t>
    </dgm:pt>
    <dgm:pt modelId="{542880FC-B30E-4EFC-B272-4054DEE134FB}" type="parTrans" cxnId="{89642B73-1991-4D07-959C-D452ABBE7C61}">
      <dgm:prSet/>
      <dgm:spPr/>
      <dgm:t>
        <a:bodyPr/>
        <a:lstStyle/>
        <a:p>
          <a:endParaRPr lang="en-US"/>
        </a:p>
      </dgm:t>
    </dgm:pt>
    <dgm:pt modelId="{AEBFF678-A4E3-44AC-99C6-34236F44D7CF}" type="sibTrans" cxnId="{89642B73-1991-4D07-959C-D452ABBE7C61}">
      <dgm:prSet/>
      <dgm:spPr/>
      <dgm:t>
        <a:bodyPr/>
        <a:lstStyle/>
        <a:p>
          <a:endParaRPr lang="en-US"/>
        </a:p>
      </dgm:t>
    </dgm:pt>
    <dgm:pt modelId="{56306E6C-555B-4C7D-8C3E-D66341950FC9}">
      <dgm:prSet phldrT="[Text]"/>
      <dgm:spPr/>
      <dgm:t>
        <a:bodyPr/>
        <a:lstStyle/>
        <a:p>
          <a:r>
            <a:rPr lang="en-US" dirty="0"/>
            <a:t>GLOBAL BEST SELLER</a:t>
          </a:r>
        </a:p>
      </dgm:t>
    </dgm:pt>
    <dgm:pt modelId="{E42676CE-6E06-44C5-85B8-F66DE8621607}" type="parTrans" cxnId="{4D027BCA-AF3A-4ED7-B557-A331394CD1E4}">
      <dgm:prSet/>
      <dgm:spPr/>
      <dgm:t>
        <a:bodyPr/>
        <a:lstStyle/>
        <a:p>
          <a:endParaRPr lang="en-US"/>
        </a:p>
      </dgm:t>
    </dgm:pt>
    <dgm:pt modelId="{6D4F8574-6C75-4DE0-8580-7EC1FC36A9D8}" type="sibTrans" cxnId="{4D027BCA-AF3A-4ED7-B557-A331394CD1E4}">
      <dgm:prSet/>
      <dgm:spPr/>
      <dgm:t>
        <a:bodyPr/>
        <a:lstStyle/>
        <a:p>
          <a:endParaRPr lang="en-US"/>
        </a:p>
      </dgm:t>
    </dgm:pt>
    <dgm:pt modelId="{D6A3CF2D-0706-4FB2-B89A-838532D08D62}">
      <dgm:prSet phldrT="[Text]"/>
      <dgm:spPr/>
      <dgm:t>
        <a:bodyPr/>
        <a:lstStyle/>
        <a:p>
          <a:r>
            <a:rPr lang="en-US" dirty="0"/>
            <a:t>SERIES </a:t>
          </a:r>
        </a:p>
      </dgm:t>
    </dgm:pt>
    <dgm:pt modelId="{3A15E540-46EF-47A3-84D6-7722796F0EF4}" type="parTrans" cxnId="{61D9E7C5-E5BE-42D7-8EAF-D3158E71B35F}">
      <dgm:prSet/>
      <dgm:spPr/>
      <dgm:t>
        <a:bodyPr/>
        <a:lstStyle/>
        <a:p>
          <a:endParaRPr lang="en-US"/>
        </a:p>
      </dgm:t>
    </dgm:pt>
    <dgm:pt modelId="{A44F166D-C119-44EC-8EE6-0657ED5EEDCA}" type="sibTrans" cxnId="{61D9E7C5-E5BE-42D7-8EAF-D3158E71B35F}">
      <dgm:prSet/>
      <dgm:spPr/>
      <dgm:t>
        <a:bodyPr/>
        <a:lstStyle/>
        <a:p>
          <a:endParaRPr lang="en-US"/>
        </a:p>
      </dgm:t>
    </dgm:pt>
    <dgm:pt modelId="{1ED08E0E-60DA-4162-82D9-E7CC63D390F5}">
      <dgm:prSet phldrT="[Text]"/>
      <dgm:spPr/>
      <dgm:t>
        <a:bodyPr/>
        <a:lstStyle/>
        <a:p>
          <a:r>
            <a:rPr lang="en-US" dirty="0"/>
            <a:t>LANGUAGE &amp; FORMATS</a:t>
          </a:r>
        </a:p>
      </dgm:t>
    </dgm:pt>
    <dgm:pt modelId="{A1AAD51F-F7A9-4227-97E6-D4C58FB9BB8A}" type="parTrans" cxnId="{7CE0F2AD-856D-44CD-8B55-758B9FE9D931}">
      <dgm:prSet/>
      <dgm:spPr/>
      <dgm:t>
        <a:bodyPr/>
        <a:lstStyle/>
        <a:p>
          <a:endParaRPr lang="en-US"/>
        </a:p>
      </dgm:t>
    </dgm:pt>
    <dgm:pt modelId="{E97FE367-8DC8-41FE-AC9D-142077AF1564}" type="sibTrans" cxnId="{7CE0F2AD-856D-44CD-8B55-758B9FE9D931}">
      <dgm:prSet/>
      <dgm:spPr/>
      <dgm:t>
        <a:bodyPr/>
        <a:lstStyle/>
        <a:p>
          <a:endParaRPr lang="en-US"/>
        </a:p>
      </dgm:t>
    </dgm:pt>
    <dgm:pt modelId="{8B5C446D-5736-48A5-B359-8F9A40882214}" type="pres">
      <dgm:prSet presAssocID="{CD4B03D3-A523-49E9-B8A0-20E3AC449773}" presName="Name0" presStyleCnt="0">
        <dgm:presLayoutVars>
          <dgm:dir/>
          <dgm:resizeHandles val="exact"/>
        </dgm:presLayoutVars>
      </dgm:prSet>
      <dgm:spPr/>
    </dgm:pt>
    <dgm:pt modelId="{DC9E6799-0825-4D20-B263-FFF862318CE5}" type="pres">
      <dgm:prSet presAssocID="{7D150912-8458-4940-9171-97FC641DBEEF}" presName="node" presStyleLbl="node1" presStyleIdx="0" presStyleCnt="10">
        <dgm:presLayoutVars>
          <dgm:bulletEnabled val="1"/>
        </dgm:presLayoutVars>
      </dgm:prSet>
      <dgm:spPr/>
    </dgm:pt>
    <dgm:pt modelId="{A653B3BB-836D-4B85-A179-9133868FB5A4}" type="pres">
      <dgm:prSet presAssocID="{73EC9343-0FA6-48F9-8DE5-C3CBA2584B59}" presName="sibTrans" presStyleLbl="sibTrans2D1" presStyleIdx="0" presStyleCnt="9"/>
      <dgm:spPr/>
    </dgm:pt>
    <dgm:pt modelId="{36A943A0-D6BC-49B1-8761-CC346D086AC5}" type="pres">
      <dgm:prSet presAssocID="{73EC9343-0FA6-48F9-8DE5-C3CBA2584B59}" presName="connectorText" presStyleLbl="sibTrans2D1" presStyleIdx="0" presStyleCnt="9"/>
      <dgm:spPr/>
    </dgm:pt>
    <dgm:pt modelId="{34B6364E-0641-4D1B-83ED-834B553ED512}" type="pres">
      <dgm:prSet presAssocID="{7EB91F51-C0ED-46A6-8B94-60D47DFDEE8C}" presName="node" presStyleLbl="node1" presStyleIdx="1" presStyleCnt="10">
        <dgm:presLayoutVars>
          <dgm:bulletEnabled val="1"/>
        </dgm:presLayoutVars>
      </dgm:prSet>
      <dgm:spPr/>
    </dgm:pt>
    <dgm:pt modelId="{EA44F3DF-B213-46ED-B78D-F9B5A3465127}" type="pres">
      <dgm:prSet presAssocID="{7957A854-54D5-47B6-A354-FEAACD4768C1}" presName="sibTrans" presStyleLbl="sibTrans2D1" presStyleIdx="1" presStyleCnt="9"/>
      <dgm:spPr/>
    </dgm:pt>
    <dgm:pt modelId="{F28DBFFB-E409-44D7-B161-2D89A2E60CC2}" type="pres">
      <dgm:prSet presAssocID="{7957A854-54D5-47B6-A354-FEAACD4768C1}" presName="connectorText" presStyleLbl="sibTrans2D1" presStyleIdx="1" presStyleCnt="9"/>
      <dgm:spPr/>
    </dgm:pt>
    <dgm:pt modelId="{05C93DE6-FDF5-449F-B459-A28CDEE217E2}" type="pres">
      <dgm:prSet presAssocID="{6FC47A6B-1EE1-40EF-B154-C0EE51A4D789}" presName="node" presStyleLbl="node1" presStyleIdx="2" presStyleCnt="10">
        <dgm:presLayoutVars>
          <dgm:bulletEnabled val="1"/>
        </dgm:presLayoutVars>
      </dgm:prSet>
      <dgm:spPr/>
    </dgm:pt>
    <dgm:pt modelId="{692B5B39-9960-4BF1-BF7C-E83495573A17}" type="pres">
      <dgm:prSet presAssocID="{A9FE4BB3-3B4C-400D-BC60-DA4834146208}" presName="sibTrans" presStyleLbl="sibTrans2D1" presStyleIdx="2" presStyleCnt="9"/>
      <dgm:spPr/>
    </dgm:pt>
    <dgm:pt modelId="{705A7100-549C-4B10-AC9F-EA6128DABA57}" type="pres">
      <dgm:prSet presAssocID="{A9FE4BB3-3B4C-400D-BC60-DA4834146208}" presName="connectorText" presStyleLbl="sibTrans2D1" presStyleIdx="2" presStyleCnt="9"/>
      <dgm:spPr/>
    </dgm:pt>
    <dgm:pt modelId="{687CCEA8-ED8C-4555-93B1-41C3F65110BA}" type="pres">
      <dgm:prSet presAssocID="{398E2572-A7E4-4783-8D55-50E5738B80B6}" presName="node" presStyleLbl="node1" presStyleIdx="3" presStyleCnt="10">
        <dgm:presLayoutVars>
          <dgm:bulletEnabled val="1"/>
        </dgm:presLayoutVars>
      </dgm:prSet>
      <dgm:spPr/>
    </dgm:pt>
    <dgm:pt modelId="{8E82730E-8D5A-4C94-BAF7-62977DA78C09}" type="pres">
      <dgm:prSet presAssocID="{4F016666-AB5B-444E-9681-B653A3AD2FBB}" presName="sibTrans" presStyleLbl="sibTrans2D1" presStyleIdx="3" presStyleCnt="9"/>
      <dgm:spPr/>
    </dgm:pt>
    <dgm:pt modelId="{0EE12C05-4497-402A-B95A-22853C1CB330}" type="pres">
      <dgm:prSet presAssocID="{4F016666-AB5B-444E-9681-B653A3AD2FBB}" presName="connectorText" presStyleLbl="sibTrans2D1" presStyleIdx="3" presStyleCnt="9"/>
      <dgm:spPr/>
    </dgm:pt>
    <dgm:pt modelId="{B8437C17-18BC-4F0A-B786-5B14F38335CF}" type="pres">
      <dgm:prSet presAssocID="{54FD3AEF-B7D3-4EDF-A823-53782FFF69CE}" presName="node" presStyleLbl="node1" presStyleIdx="4" presStyleCnt="10">
        <dgm:presLayoutVars>
          <dgm:bulletEnabled val="1"/>
        </dgm:presLayoutVars>
      </dgm:prSet>
      <dgm:spPr/>
    </dgm:pt>
    <dgm:pt modelId="{1AFDF2C6-0A11-4200-AEDE-803B39752C3D}" type="pres">
      <dgm:prSet presAssocID="{E35764A8-AC77-49E0-B77E-FF9ECCA00771}" presName="sibTrans" presStyleLbl="sibTrans2D1" presStyleIdx="4" presStyleCnt="9"/>
      <dgm:spPr/>
    </dgm:pt>
    <dgm:pt modelId="{61C8F65C-DAAF-442F-834B-2D1FD7860EFA}" type="pres">
      <dgm:prSet presAssocID="{E35764A8-AC77-49E0-B77E-FF9ECCA00771}" presName="connectorText" presStyleLbl="sibTrans2D1" presStyleIdx="4" presStyleCnt="9"/>
      <dgm:spPr/>
    </dgm:pt>
    <dgm:pt modelId="{5F11C401-AB63-43AD-8B03-00B480CB03D2}" type="pres">
      <dgm:prSet presAssocID="{B816509F-3F16-48F1-9E1E-26DA5CC522F2}" presName="node" presStyleLbl="node1" presStyleIdx="5" presStyleCnt="10">
        <dgm:presLayoutVars>
          <dgm:bulletEnabled val="1"/>
        </dgm:presLayoutVars>
      </dgm:prSet>
      <dgm:spPr/>
    </dgm:pt>
    <dgm:pt modelId="{B8E599D4-CCF2-492D-95AA-B6E40BB38365}" type="pres">
      <dgm:prSet presAssocID="{AEBFF678-A4E3-44AC-99C6-34236F44D7CF}" presName="sibTrans" presStyleLbl="sibTrans2D1" presStyleIdx="5" presStyleCnt="9"/>
      <dgm:spPr/>
    </dgm:pt>
    <dgm:pt modelId="{9E8FFF3F-CE77-409D-A46B-DCF11E74D16B}" type="pres">
      <dgm:prSet presAssocID="{AEBFF678-A4E3-44AC-99C6-34236F44D7CF}" presName="connectorText" presStyleLbl="sibTrans2D1" presStyleIdx="5" presStyleCnt="9"/>
      <dgm:spPr/>
    </dgm:pt>
    <dgm:pt modelId="{8D4DACD2-1CC4-40CE-B018-BBDE7A6F3700}" type="pres">
      <dgm:prSet presAssocID="{00B389B8-BB24-43EE-9D4B-571CC8E3845D}" presName="node" presStyleLbl="node1" presStyleIdx="6" presStyleCnt="10">
        <dgm:presLayoutVars>
          <dgm:bulletEnabled val="1"/>
        </dgm:presLayoutVars>
      </dgm:prSet>
      <dgm:spPr/>
    </dgm:pt>
    <dgm:pt modelId="{01D9E735-567D-47E9-AD68-A718BE8B55FF}" type="pres">
      <dgm:prSet presAssocID="{129D27EF-3A84-4657-B56F-83D329B523A3}" presName="sibTrans" presStyleLbl="sibTrans2D1" presStyleIdx="6" presStyleCnt="9"/>
      <dgm:spPr/>
    </dgm:pt>
    <dgm:pt modelId="{5F6D5F85-4FDE-48DB-90FC-372875DB464B}" type="pres">
      <dgm:prSet presAssocID="{129D27EF-3A84-4657-B56F-83D329B523A3}" presName="connectorText" presStyleLbl="sibTrans2D1" presStyleIdx="6" presStyleCnt="9"/>
      <dgm:spPr/>
    </dgm:pt>
    <dgm:pt modelId="{6746E1ED-8388-4565-8BF2-BF83EE76B6AB}" type="pres">
      <dgm:prSet presAssocID="{56306E6C-555B-4C7D-8C3E-D66341950FC9}" presName="node" presStyleLbl="node1" presStyleIdx="7" presStyleCnt="10">
        <dgm:presLayoutVars>
          <dgm:bulletEnabled val="1"/>
        </dgm:presLayoutVars>
      </dgm:prSet>
      <dgm:spPr/>
    </dgm:pt>
    <dgm:pt modelId="{2DAADB91-2EE1-4D5A-B871-E814D6072E50}" type="pres">
      <dgm:prSet presAssocID="{6D4F8574-6C75-4DE0-8580-7EC1FC36A9D8}" presName="sibTrans" presStyleLbl="sibTrans2D1" presStyleIdx="7" presStyleCnt="9"/>
      <dgm:spPr/>
    </dgm:pt>
    <dgm:pt modelId="{CD4B2BBD-C33A-448F-B3F0-B68D7DC2C400}" type="pres">
      <dgm:prSet presAssocID="{6D4F8574-6C75-4DE0-8580-7EC1FC36A9D8}" presName="connectorText" presStyleLbl="sibTrans2D1" presStyleIdx="7" presStyleCnt="9"/>
      <dgm:spPr/>
    </dgm:pt>
    <dgm:pt modelId="{81390367-C13B-417B-B119-7A2B28927FD1}" type="pres">
      <dgm:prSet presAssocID="{D6A3CF2D-0706-4FB2-B89A-838532D08D62}" presName="node" presStyleLbl="node1" presStyleIdx="8" presStyleCnt="10">
        <dgm:presLayoutVars>
          <dgm:bulletEnabled val="1"/>
        </dgm:presLayoutVars>
      </dgm:prSet>
      <dgm:spPr/>
    </dgm:pt>
    <dgm:pt modelId="{C450B567-EA96-45F9-8329-4A4D6E6989FD}" type="pres">
      <dgm:prSet presAssocID="{A44F166D-C119-44EC-8EE6-0657ED5EEDCA}" presName="sibTrans" presStyleLbl="sibTrans2D1" presStyleIdx="8" presStyleCnt="9"/>
      <dgm:spPr/>
    </dgm:pt>
    <dgm:pt modelId="{F82F2FC8-4582-4D17-B19B-9F9911755E55}" type="pres">
      <dgm:prSet presAssocID="{A44F166D-C119-44EC-8EE6-0657ED5EEDCA}" presName="connectorText" presStyleLbl="sibTrans2D1" presStyleIdx="8" presStyleCnt="9"/>
      <dgm:spPr/>
    </dgm:pt>
    <dgm:pt modelId="{EA02ADA5-6967-4B57-8CA7-022BC49C8A11}" type="pres">
      <dgm:prSet presAssocID="{1ED08E0E-60DA-4162-82D9-E7CC63D390F5}" presName="node" presStyleLbl="node1" presStyleIdx="9" presStyleCnt="10">
        <dgm:presLayoutVars>
          <dgm:bulletEnabled val="1"/>
        </dgm:presLayoutVars>
      </dgm:prSet>
      <dgm:spPr/>
    </dgm:pt>
  </dgm:ptLst>
  <dgm:cxnLst>
    <dgm:cxn modelId="{638EA702-D92E-46F8-B416-222E6772385E}" type="presOf" srcId="{73EC9343-0FA6-48F9-8DE5-C3CBA2584B59}" destId="{36A943A0-D6BC-49B1-8761-CC346D086AC5}" srcOrd="1" destOrd="0" presId="urn:microsoft.com/office/officeart/2005/8/layout/process1"/>
    <dgm:cxn modelId="{262BCE03-D7C9-46CA-855D-DE9A74115851}" type="presOf" srcId="{54FD3AEF-B7D3-4EDF-A823-53782FFF69CE}" destId="{B8437C17-18BC-4F0A-B786-5B14F38335CF}" srcOrd="0" destOrd="0" presId="urn:microsoft.com/office/officeart/2005/8/layout/process1"/>
    <dgm:cxn modelId="{9BF93613-8475-4BAB-AAD8-64EB48FBE8FC}" type="presOf" srcId="{D6A3CF2D-0706-4FB2-B89A-838532D08D62}" destId="{81390367-C13B-417B-B119-7A2B28927FD1}" srcOrd="0" destOrd="0" presId="urn:microsoft.com/office/officeart/2005/8/layout/process1"/>
    <dgm:cxn modelId="{9F40C016-B476-4402-A02D-7B39E165019E}" type="presOf" srcId="{A9FE4BB3-3B4C-400D-BC60-DA4834146208}" destId="{705A7100-549C-4B10-AC9F-EA6128DABA57}" srcOrd="1" destOrd="0" presId="urn:microsoft.com/office/officeart/2005/8/layout/process1"/>
    <dgm:cxn modelId="{FE9A4822-7FAF-46FD-9BCD-B89FC625C500}" type="presOf" srcId="{4F016666-AB5B-444E-9681-B653A3AD2FBB}" destId="{0EE12C05-4497-402A-B95A-22853C1CB330}" srcOrd="1" destOrd="0" presId="urn:microsoft.com/office/officeart/2005/8/layout/process1"/>
    <dgm:cxn modelId="{E5285824-7790-4A66-834C-C4E80BAFE830}" srcId="{CD4B03D3-A523-49E9-B8A0-20E3AC449773}" destId="{54FD3AEF-B7D3-4EDF-A823-53782FFF69CE}" srcOrd="4" destOrd="0" parTransId="{2F2FC75A-8232-472A-8677-B763544B8C6E}" sibTransId="{E35764A8-AC77-49E0-B77E-FF9ECCA00771}"/>
    <dgm:cxn modelId="{8308212D-2F3C-4E8B-A730-FB4AD62C72A3}" type="presOf" srcId="{E35764A8-AC77-49E0-B77E-FF9ECCA00771}" destId="{1AFDF2C6-0A11-4200-AEDE-803B39752C3D}" srcOrd="0" destOrd="0" presId="urn:microsoft.com/office/officeart/2005/8/layout/process1"/>
    <dgm:cxn modelId="{BAAA5430-84B4-43F3-9F1A-426FE4B9E831}" type="presOf" srcId="{7D150912-8458-4940-9171-97FC641DBEEF}" destId="{DC9E6799-0825-4D20-B263-FFF862318CE5}" srcOrd="0" destOrd="0" presId="urn:microsoft.com/office/officeart/2005/8/layout/process1"/>
    <dgm:cxn modelId="{FDD3FF32-17AA-4739-8355-BC8D16B41EDF}" srcId="{CD4B03D3-A523-49E9-B8A0-20E3AC449773}" destId="{6FC47A6B-1EE1-40EF-B154-C0EE51A4D789}" srcOrd="2" destOrd="0" parTransId="{CFAF9ACA-9ADA-4CDC-8B74-FA7C92192E77}" sibTransId="{A9FE4BB3-3B4C-400D-BC60-DA4834146208}"/>
    <dgm:cxn modelId="{AC1BBA34-C1F5-409C-991B-AF2DBB5A4FC0}" type="presOf" srcId="{00B389B8-BB24-43EE-9D4B-571CC8E3845D}" destId="{8D4DACD2-1CC4-40CE-B018-BBDE7A6F3700}" srcOrd="0" destOrd="0" presId="urn:microsoft.com/office/officeart/2005/8/layout/process1"/>
    <dgm:cxn modelId="{0B59CB5C-C407-4A87-8720-540DEF948DBF}" type="presOf" srcId="{A44F166D-C119-44EC-8EE6-0657ED5EEDCA}" destId="{C450B567-EA96-45F9-8329-4A4D6E6989FD}" srcOrd="0" destOrd="0" presId="urn:microsoft.com/office/officeart/2005/8/layout/process1"/>
    <dgm:cxn modelId="{0703AB5F-18E0-435F-9D4C-A1886B704EAD}" type="presOf" srcId="{7EB91F51-C0ED-46A6-8B94-60D47DFDEE8C}" destId="{34B6364E-0641-4D1B-83ED-834B553ED512}" srcOrd="0" destOrd="0" presId="urn:microsoft.com/office/officeart/2005/8/layout/process1"/>
    <dgm:cxn modelId="{C7C8A342-5039-4165-9EED-FAFF64E7E174}" type="presOf" srcId="{AEBFF678-A4E3-44AC-99C6-34236F44D7CF}" destId="{B8E599D4-CCF2-492D-95AA-B6E40BB38365}" srcOrd="0" destOrd="0" presId="urn:microsoft.com/office/officeart/2005/8/layout/process1"/>
    <dgm:cxn modelId="{77B8EB43-6F84-4783-AA2C-12E2ACFA3AE7}" type="presOf" srcId="{E35764A8-AC77-49E0-B77E-FF9ECCA00771}" destId="{61C8F65C-DAAF-442F-834B-2D1FD7860EFA}" srcOrd="1" destOrd="0" presId="urn:microsoft.com/office/officeart/2005/8/layout/process1"/>
    <dgm:cxn modelId="{5DCB7D66-2BE3-40B8-A816-34644D3A1A3C}" type="presOf" srcId="{56306E6C-555B-4C7D-8C3E-D66341950FC9}" destId="{6746E1ED-8388-4565-8BF2-BF83EE76B6AB}" srcOrd="0" destOrd="0" presId="urn:microsoft.com/office/officeart/2005/8/layout/process1"/>
    <dgm:cxn modelId="{82F4B968-12D6-40B7-A35D-8ADD039CB6AB}" type="presOf" srcId="{129D27EF-3A84-4657-B56F-83D329B523A3}" destId="{01D9E735-567D-47E9-AD68-A718BE8B55FF}" srcOrd="0" destOrd="0" presId="urn:microsoft.com/office/officeart/2005/8/layout/process1"/>
    <dgm:cxn modelId="{F716DA48-7238-4E14-AA6B-D094A637D623}" srcId="{CD4B03D3-A523-49E9-B8A0-20E3AC449773}" destId="{398E2572-A7E4-4783-8D55-50E5738B80B6}" srcOrd="3" destOrd="0" parTransId="{7338330B-C6CB-4406-8945-9ACD2A4F1FBF}" sibTransId="{4F016666-AB5B-444E-9681-B653A3AD2FBB}"/>
    <dgm:cxn modelId="{C9EB1E4C-FB49-4242-885B-9C374EDC40BE}" type="presOf" srcId="{73EC9343-0FA6-48F9-8DE5-C3CBA2584B59}" destId="{A653B3BB-836D-4B85-A179-9133868FB5A4}" srcOrd="0" destOrd="0" presId="urn:microsoft.com/office/officeart/2005/8/layout/process1"/>
    <dgm:cxn modelId="{89642B73-1991-4D07-959C-D452ABBE7C61}" srcId="{CD4B03D3-A523-49E9-B8A0-20E3AC449773}" destId="{B816509F-3F16-48F1-9E1E-26DA5CC522F2}" srcOrd="5" destOrd="0" parTransId="{542880FC-B30E-4EFC-B272-4054DEE134FB}" sibTransId="{AEBFF678-A4E3-44AC-99C6-34236F44D7CF}"/>
    <dgm:cxn modelId="{D7221D56-EB2B-4673-AFB6-57F5AE5731D7}" type="presOf" srcId="{6D4F8574-6C75-4DE0-8580-7EC1FC36A9D8}" destId="{CD4B2BBD-C33A-448F-B3F0-B68D7DC2C400}" srcOrd="1" destOrd="0" presId="urn:microsoft.com/office/officeart/2005/8/layout/process1"/>
    <dgm:cxn modelId="{4DB2C187-FF6F-45B7-8FB3-01EBDAC73AF6}" type="presOf" srcId="{CD4B03D3-A523-49E9-B8A0-20E3AC449773}" destId="{8B5C446D-5736-48A5-B359-8F9A40882214}" srcOrd="0" destOrd="0" presId="urn:microsoft.com/office/officeart/2005/8/layout/process1"/>
    <dgm:cxn modelId="{749A5990-64D6-4F92-A773-D5BFAB5603CA}" type="presOf" srcId="{129D27EF-3A84-4657-B56F-83D329B523A3}" destId="{5F6D5F85-4FDE-48DB-90FC-372875DB464B}" srcOrd="1" destOrd="0" presId="urn:microsoft.com/office/officeart/2005/8/layout/process1"/>
    <dgm:cxn modelId="{2E900792-0FCB-4A51-9A1C-14520E4BB13C}" type="presOf" srcId="{B816509F-3F16-48F1-9E1E-26DA5CC522F2}" destId="{5F11C401-AB63-43AD-8B03-00B480CB03D2}" srcOrd="0" destOrd="0" presId="urn:microsoft.com/office/officeart/2005/8/layout/process1"/>
    <dgm:cxn modelId="{6B497895-7F89-4D6C-88A8-D111D8D78A02}" type="presOf" srcId="{1ED08E0E-60DA-4162-82D9-E7CC63D390F5}" destId="{EA02ADA5-6967-4B57-8CA7-022BC49C8A11}" srcOrd="0" destOrd="0" presId="urn:microsoft.com/office/officeart/2005/8/layout/process1"/>
    <dgm:cxn modelId="{FDF25F9F-3CD5-4122-88E6-A2EE186B5620}" srcId="{CD4B03D3-A523-49E9-B8A0-20E3AC449773}" destId="{00B389B8-BB24-43EE-9D4B-571CC8E3845D}" srcOrd="6" destOrd="0" parTransId="{6E0A8171-4FCF-459C-889C-38059BF0D353}" sibTransId="{129D27EF-3A84-4657-B56F-83D329B523A3}"/>
    <dgm:cxn modelId="{8DDD74A4-CE00-4D37-B49E-B615D07D7F73}" type="presOf" srcId="{7957A854-54D5-47B6-A354-FEAACD4768C1}" destId="{EA44F3DF-B213-46ED-B78D-F9B5A3465127}" srcOrd="0" destOrd="0" presId="urn:microsoft.com/office/officeart/2005/8/layout/process1"/>
    <dgm:cxn modelId="{7CE0F2AD-856D-44CD-8B55-758B9FE9D931}" srcId="{CD4B03D3-A523-49E9-B8A0-20E3AC449773}" destId="{1ED08E0E-60DA-4162-82D9-E7CC63D390F5}" srcOrd="9" destOrd="0" parTransId="{A1AAD51F-F7A9-4227-97E6-D4C58FB9BB8A}" sibTransId="{E97FE367-8DC8-41FE-AC9D-142077AF1564}"/>
    <dgm:cxn modelId="{8F69D0AE-8A07-4AE8-91ED-CA10891220E8}" type="presOf" srcId="{7957A854-54D5-47B6-A354-FEAACD4768C1}" destId="{F28DBFFB-E409-44D7-B161-2D89A2E60CC2}" srcOrd="1" destOrd="0" presId="urn:microsoft.com/office/officeart/2005/8/layout/process1"/>
    <dgm:cxn modelId="{4C1FB9B2-BA80-44A5-B47D-641D6D69855E}" type="presOf" srcId="{6FC47A6B-1EE1-40EF-B154-C0EE51A4D789}" destId="{05C93DE6-FDF5-449F-B459-A28CDEE217E2}" srcOrd="0" destOrd="0" presId="urn:microsoft.com/office/officeart/2005/8/layout/process1"/>
    <dgm:cxn modelId="{E1B62BB3-D8FF-43DC-B784-C1C2DA6BBEC1}" type="presOf" srcId="{A44F166D-C119-44EC-8EE6-0657ED5EEDCA}" destId="{F82F2FC8-4582-4D17-B19B-9F9911755E55}" srcOrd="1" destOrd="0" presId="urn:microsoft.com/office/officeart/2005/8/layout/process1"/>
    <dgm:cxn modelId="{B2A907BA-B6AF-4862-AE09-F72DFD52599C}" srcId="{CD4B03D3-A523-49E9-B8A0-20E3AC449773}" destId="{7EB91F51-C0ED-46A6-8B94-60D47DFDEE8C}" srcOrd="1" destOrd="0" parTransId="{A7D693B4-34F8-4F3E-8354-F7FB0EEB7125}" sibTransId="{7957A854-54D5-47B6-A354-FEAACD4768C1}"/>
    <dgm:cxn modelId="{61D9E7C5-E5BE-42D7-8EAF-D3158E71B35F}" srcId="{CD4B03D3-A523-49E9-B8A0-20E3AC449773}" destId="{D6A3CF2D-0706-4FB2-B89A-838532D08D62}" srcOrd="8" destOrd="0" parTransId="{3A15E540-46EF-47A3-84D6-7722796F0EF4}" sibTransId="{A44F166D-C119-44EC-8EE6-0657ED5EEDCA}"/>
    <dgm:cxn modelId="{4D027BCA-AF3A-4ED7-B557-A331394CD1E4}" srcId="{CD4B03D3-A523-49E9-B8A0-20E3AC449773}" destId="{56306E6C-555B-4C7D-8C3E-D66341950FC9}" srcOrd="7" destOrd="0" parTransId="{E42676CE-6E06-44C5-85B8-F66DE8621607}" sibTransId="{6D4F8574-6C75-4DE0-8580-7EC1FC36A9D8}"/>
    <dgm:cxn modelId="{93C7A9CA-4780-4BD5-9AB1-B4A05B8EF101}" type="presOf" srcId="{4F016666-AB5B-444E-9681-B653A3AD2FBB}" destId="{8E82730E-8D5A-4C94-BAF7-62977DA78C09}" srcOrd="0" destOrd="0" presId="urn:microsoft.com/office/officeart/2005/8/layout/process1"/>
    <dgm:cxn modelId="{B9696BDD-A0A3-4654-BACB-E990C9E5958E}" type="presOf" srcId="{AEBFF678-A4E3-44AC-99C6-34236F44D7CF}" destId="{9E8FFF3F-CE77-409D-A46B-DCF11E74D16B}" srcOrd="1" destOrd="0" presId="urn:microsoft.com/office/officeart/2005/8/layout/process1"/>
    <dgm:cxn modelId="{892C92E1-E5EC-4E70-988F-061404BECD45}" type="presOf" srcId="{A9FE4BB3-3B4C-400D-BC60-DA4834146208}" destId="{692B5B39-9960-4BF1-BF7C-E83495573A17}" srcOrd="0" destOrd="0" presId="urn:microsoft.com/office/officeart/2005/8/layout/process1"/>
    <dgm:cxn modelId="{1FC8CCEA-3231-432D-8978-96AF46709830}" srcId="{CD4B03D3-A523-49E9-B8A0-20E3AC449773}" destId="{7D150912-8458-4940-9171-97FC641DBEEF}" srcOrd="0" destOrd="0" parTransId="{CC81DEC7-3796-4287-9D08-75BF67E9E070}" sibTransId="{73EC9343-0FA6-48F9-8DE5-C3CBA2584B59}"/>
    <dgm:cxn modelId="{080DE6F6-39EE-490D-B5CE-70EFB361D176}" type="presOf" srcId="{6D4F8574-6C75-4DE0-8580-7EC1FC36A9D8}" destId="{2DAADB91-2EE1-4D5A-B871-E814D6072E50}" srcOrd="0" destOrd="0" presId="urn:microsoft.com/office/officeart/2005/8/layout/process1"/>
    <dgm:cxn modelId="{842DF9FB-736E-4C17-935E-DF4FBF62722E}" type="presOf" srcId="{398E2572-A7E4-4783-8D55-50E5738B80B6}" destId="{687CCEA8-ED8C-4555-93B1-41C3F65110BA}" srcOrd="0" destOrd="0" presId="urn:microsoft.com/office/officeart/2005/8/layout/process1"/>
    <dgm:cxn modelId="{3B9961B4-5739-41FE-9B2E-23A46ACCC9BD}" type="presParOf" srcId="{8B5C446D-5736-48A5-B359-8F9A40882214}" destId="{DC9E6799-0825-4D20-B263-FFF862318CE5}" srcOrd="0" destOrd="0" presId="urn:microsoft.com/office/officeart/2005/8/layout/process1"/>
    <dgm:cxn modelId="{045E5439-6A25-491D-96E3-10F9FAAAF7F8}" type="presParOf" srcId="{8B5C446D-5736-48A5-B359-8F9A40882214}" destId="{A653B3BB-836D-4B85-A179-9133868FB5A4}" srcOrd="1" destOrd="0" presId="urn:microsoft.com/office/officeart/2005/8/layout/process1"/>
    <dgm:cxn modelId="{D463D97C-D2FC-44D3-8555-25F0A6DF3C02}" type="presParOf" srcId="{A653B3BB-836D-4B85-A179-9133868FB5A4}" destId="{36A943A0-D6BC-49B1-8761-CC346D086AC5}" srcOrd="0" destOrd="0" presId="urn:microsoft.com/office/officeart/2005/8/layout/process1"/>
    <dgm:cxn modelId="{7CC1DC96-27AD-45D5-B0B8-0E1DEA5C491D}" type="presParOf" srcId="{8B5C446D-5736-48A5-B359-8F9A40882214}" destId="{34B6364E-0641-4D1B-83ED-834B553ED512}" srcOrd="2" destOrd="0" presId="urn:microsoft.com/office/officeart/2005/8/layout/process1"/>
    <dgm:cxn modelId="{7827E303-F8DA-4A14-8E95-DE5484656302}" type="presParOf" srcId="{8B5C446D-5736-48A5-B359-8F9A40882214}" destId="{EA44F3DF-B213-46ED-B78D-F9B5A3465127}" srcOrd="3" destOrd="0" presId="urn:microsoft.com/office/officeart/2005/8/layout/process1"/>
    <dgm:cxn modelId="{3523461C-CDAC-44C7-B2E2-7773E892347A}" type="presParOf" srcId="{EA44F3DF-B213-46ED-B78D-F9B5A3465127}" destId="{F28DBFFB-E409-44D7-B161-2D89A2E60CC2}" srcOrd="0" destOrd="0" presId="urn:microsoft.com/office/officeart/2005/8/layout/process1"/>
    <dgm:cxn modelId="{3A7749DE-29CA-4732-A23A-A0C2D21A7C55}" type="presParOf" srcId="{8B5C446D-5736-48A5-B359-8F9A40882214}" destId="{05C93DE6-FDF5-449F-B459-A28CDEE217E2}" srcOrd="4" destOrd="0" presId="urn:microsoft.com/office/officeart/2005/8/layout/process1"/>
    <dgm:cxn modelId="{06806DAC-8B76-4AFC-AB0D-45ACA8786D75}" type="presParOf" srcId="{8B5C446D-5736-48A5-B359-8F9A40882214}" destId="{692B5B39-9960-4BF1-BF7C-E83495573A17}" srcOrd="5" destOrd="0" presId="urn:microsoft.com/office/officeart/2005/8/layout/process1"/>
    <dgm:cxn modelId="{B054F8D0-DF86-4DE9-AE5F-102EADE15B97}" type="presParOf" srcId="{692B5B39-9960-4BF1-BF7C-E83495573A17}" destId="{705A7100-549C-4B10-AC9F-EA6128DABA57}" srcOrd="0" destOrd="0" presId="urn:microsoft.com/office/officeart/2005/8/layout/process1"/>
    <dgm:cxn modelId="{80996966-958D-4020-B145-AACEF3E10027}" type="presParOf" srcId="{8B5C446D-5736-48A5-B359-8F9A40882214}" destId="{687CCEA8-ED8C-4555-93B1-41C3F65110BA}" srcOrd="6" destOrd="0" presId="urn:microsoft.com/office/officeart/2005/8/layout/process1"/>
    <dgm:cxn modelId="{AD59CB35-EF86-49B8-A724-EE8592DC9663}" type="presParOf" srcId="{8B5C446D-5736-48A5-B359-8F9A40882214}" destId="{8E82730E-8D5A-4C94-BAF7-62977DA78C09}" srcOrd="7" destOrd="0" presId="urn:microsoft.com/office/officeart/2005/8/layout/process1"/>
    <dgm:cxn modelId="{4DE03A75-15A0-460C-8F56-4C78FAD748CD}" type="presParOf" srcId="{8E82730E-8D5A-4C94-BAF7-62977DA78C09}" destId="{0EE12C05-4497-402A-B95A-22853C1CB330}" srcOrd="0" destOrd="0" presId="urn:microsoft.com/office/officeart/2005/8/layout/process1"/>
    <dgm:cxn modelId="{4ABABB9D-0A4F-4BED-ADA9-CCD5DA4B815B}" type="presParOf" srcId="{8B5C446D-5736-48A5-B359-8F9A40882214}" destId="{B8437C17-18BC-4F0A-B786-5B14F38335CF}" srcOrd="8" destOrd="0" presId="urn:microsoft.com/office/officeart/2005/8/layout/process1"/>
    <dgm:cxn modelId="{8D3BE232-292E-4368-8436-BE4B98D4D733}" type="presParOf" srcId="{8B5C446D-5736-48A5-B359-8F9A40882214}" destId="{1AFDF2C6-0A11-4200-AEDE-803B39752C3D}" srcOrd="9" destOrd="0" presId="urn:microsoft.com/office/officeart/2005/8/layout/process1"/>
    <dgm:cxn modelId="{34F74D0D-1CF8-4389-9031-D2B057BF4F3A}" type="presParOf" srcId="{1AFDF2C6-0A11-4200-AEDE-803B39752C3D}" destId="{61C8F65C-DAAF-442F-834B-2D1FD7860EFA}" srcOrd="0" destOrd="0" presId="urn:microsoft.com/office/officeart/2005/8/layout/process1"/>
    <dgm:cxn modelId="{413C6105-0FC5-4A18-87DA-DB002DDB3EBA}" type="presParOf" srcId="{8B5C446D-5736-48A5-B359-8F9A40882214}" destId="{5F11C401-AB63-43AD-8B03-00B480CB03D2}" srcOrd="10" destOrd="0" presId="urn:microsoft.com/office/officeart/2005/8/layout/process1"/>
    <dgm:cxn modelId="{00666643-ED84-4EF1-9AA9-B91A3B9664F1}" type="presParOf" srcId="{8B5C446D-5736-48A5-B359-8F9A40882214}" destId="{B8E599D4-CCF2-492D-95AA-B6E40BB38365}" srcOrd="11" destOrd="0" presId="urn:microsoft.com/office/officeart/2005/8/layout/process1"/>
    <dgm:cxn modelId="{EACBC79C-831C-4215-89C7-28499C65D8EF}" type="presParOf" srcId="{B8E599D4-CCF2-492D-95AA-B6E40BB38365}" destId="{9E8FFF3F-CE77-409D-A46B-DCF11E74D16B}" srcOrd="0" destOrd="0" presId="urn:microsoft.com/office/officeart/2005/8/layout/process1"/>
    <dgm:cxn modelId="{1D1DE096-3418-4E59-BFE5-143499D6A0CD}" type="presParOf" srcId="{8B5C446D-5736-48A5-B359-8F9A40882214}" destId="{8D4DACD2-1CC4-40CE-B018-BBDE7A6F3700}" srcOrd="12" destOrd="0" presId="urn:microsoft.com/office/officeart/2005/8/layout/process1"/>
    <dgm:cxn modelId="{5309EB75-5811-42B0-8DF4-51E102577D4E}" type="presParOf" srcId="{8B5C446D-5736-48A5-B359-8F9A40882214}" destId="{01D9E735-567D-47E9-AD68-A718BE8B55FF}" srcOrd="13" destOrd="0" presId="urn:microsoft.com/office/officeart/2005/8/layout/process1"/>
    <dgm:cxn modelId="{281DFFB2-DCA4-439A-9AAC-7FD8ED14D92B}" type="presParOf" srcId="{01D9E735-567D-47E9-AD68-A718BE8B55FF}" destId="{5F6D5F85-4FDE-48DB-90FC-372875DB464B}" srcOrd="0" destOrd="0" presId="urn:microsoft.com/office/officeart/2005/8/layout/process1"/>
    <dgm:cxn modelId="{986807C7-CA6C-4856-8058-46491BB9F6F1}" type="presParOf" srcId="{8B5C446D-5736-48A5-B359-8F9A40882214}" destId="{6746E1ED-8388-4565-8BF2-BF83EE76B6AB}" srcOrd="14" destOrd="0" presId="urn:microsoft.com/office/officeart/2005/8/layout/process1"/>
    <dgm:cxn modelId="{CE5C1241-0044-44C7-B366-48911960133D}" type="presParOf" srcId="{8B5C446D-5736-48A5-B359-8F9A40882214}" destId="{2DAADB91-2EE1-4D5A-B871-E814D6072E50}" srcOrd="15" destOrd="0" presId="urn:microsoft.com/office/officeart/2005/8/layout/process1"/>
    <dgm:cxn modelId="{011EE5C2-FEEF-4924-B1FB-FFE7B61EE367}" type="presParOf" srcId="{2DAADB91-2EE1-4D5A-B871-E814D6072E50}" destId="{CD4B2BBD-C33A-448F-B3F0-B68D7DC2C400}" srcOrd="0" destOrd="0" presId="urn:microsoft.com/office/officeart/2005/8/layout/process1"/>
    <dgm:cxn modelId="{1801F9CC-9F11-4A78-AE3D-E630EE4E8D1A}" type="presParOf" srcId="{8B5C446D-5736-48A5-B359-8F9A40882214}" destId="{81390367-C13B-417B-B119-7A2B28927FD1}" srcOrd="16" destOrd="0" presId="urn:microsoft.com/office/officeart/2005/8/layout/process1"/>
    <dgm:cxn modelId="{9419C4BF-3776-4592-8BE0-9DDF5A3E1033}" type="presParOf" srcId="{8B5C446D-5736-48A5-B359-8F9A40882214}" destId="{C450B567-EA96-45F9-8329-4A4D6E6989FD}" srcOrd="17" destOrd="0" presId="urn:microsoft.com/office/officeart/2005/8/layout/process1"/>
    <dgm:cxn modelId="{87C9ADD1-34F8-4057-961B-069B577BE4C0}" type="presParOf" srcId="{C450B567-EA96-45F9-8329-4A4D6E6989FD}" destId="{F82F2FC8-4582-4D17-B19B-9F9911755E55}" srcOrd="0" destOrd="0" presId="urn:microsoft.com/office/officeart/2005/8/layout/process1"/>
    <dgm:cxn modelId="{E59312EC-43D8-4358-8EFE-4B34BBFF46FC}" type="presParOf" srcId="{8B5C446D-5736-48A5-B359-8F9A40882214}" destId="{EA02ADA5-6967-4B57-8CA7-022BC49C8A11}" srcOrd="1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004006-A1D3-44F5-BA78-B26083D323E8}" type="doc">
      <dgm:prSet loTypeId="urn:microsoft.com/office/officeart/2005/8/layout/h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520CB4-C522-4515-987F-CEA87871B05C}">
      <dgm:prSet phldrT="[Text]"/>
      <dgm:spPr/>
      <dgm:t>
        <a:bodyPr/>
        <a:lstStyle/>
        <a:p>
          <a:r>
            <a:rPr lang="en-US" dirty="0"/>
            <a:t>EMPATHIZE</a:t>
          </a:r>
        </a:p>
      </dgm:t>
    </dgm:pt>
    <dgm:pt modelId="{ED8580EE-E911-4206-A517-36030F5E8E61}" type="parTrans" cxnId="{3832C497-841D-4E8D-9038-1FECF53B4AA7}">
      <dgm:prSet/>
      <dgm:spPr/>
      <dgm:t>
        <a:bodyPr/>
        <a:lstStyle/>
        <a:p>
          <a:endParaRPr lang="en-US"/>
        </a:p>
      </dgm:t>
    </dgm:pt>
    <dgm:pt modelId="{703158E5-C683-4C02-AD7D-703A1A56FBA8}" type="sibTrans" cxnId="{3832C497-841D-4E8D-9038-1FECF53B4AA7}">
      <dgm:prSet/>
      <dgm:spPr/>
      <dgm:t>
        <a:bodyPr/>
        <a:lstStyle/>
        <a:p>
          <a:endParaRPr lang="en-US"/>
        </a:p>
      </dgm:t>
    </dgm:pt>
    <dgm:pt modelId="{9CD58D08-F939-4B7A-AB5F-BFD3FB5D84F6}">
      <dgm:prSet phldrT="[Text]"/>
      <dgm:spPr/>
      <dgm:t>
        <a:bodyPr/>
        <a:lstStyle/>
        <a:p>
          <a:r>
            <a:rPr lang="en-US" dirty="0"/>
            <a:t>Persona</a:t>
          </a:r>
        </a:p>
      </dgm:t>
    </dgm:pt>
    <dgm:pt modelId="{C1A78625-E61A-401B-9B2F-42FBE4094A84}" type="parTrans" cxnId="{3583C936-7EF6-46DF-ACF6-8C6364FB4DAA}">
      <dgm:prSet/>
      <dgm:spPr/>
      <dgm:t>
        <a:bodyPr/>
        <a:lstStyle/>
        <a:p>
          <a:endParaRPr lang="en-US"/>
        </a:p>
      </dgm:t>
    </dgm:pt>
    <dgm:pt modelId="{4315A2BB-41CD-4C5D-810D-FFB0060820F5}" type="sibTrans" cxnId="{3583C936-7EF6-46DF-ACF6-8C6364FB4DAA}">
      <dgm:prSet/>
      <dgm:spPr/>
      <dgm:t>
        <a:bodyPr/>
        <a:lstStyle/>
        <a:p>
          <a:endParaRPr lang="en-US"/>
        </a:p>
      </dgm:t>
    </dgm:pt>
    <dgm:pt modelId="{A125E0E9-74A0-45B1-A43C-830599AC55E4}">
      <dgm:prSet phldrT="[Text]"/>
      <dgm:spPr/>
      <dgm:t>
        <a:bodyPr/>
        <a:lstStyle/>
        <a:p>
          <a:r>
            <a:rPr lang="en-US" dirty="0"/>
            <a:t>Decisions</a:t>
          </a:r>
        </a:p>
      </dgm:t>
    </dgm:pt>
    <dgm:pt modelId="{B7535D51-627C-40FA-9DED-595E79F75D05}" type="parTrans" cxnId="{6CB6A9A9-B608-4535-A565-C7EFD8F0C565}">
      <dgm:prSet/>
      <dgm:spPr/>
      <dgm:t>
        <a:bodyPr/>
        <a:lstStyle/>
        <a:p>
          <a:endParaRPr lang="en-US"/>
        </a:p>
      </dgm:t>
    </dgm:pt>
    <dgm:pt modelId="{96AE5787-0274-4F76-9E01-A141286326AE}" type="sibTrans" cxnId="{6CB6A9A9-B608-4535-A565-C7EFD8F0C565}">
      <dgm:prSet/>
      <dgm:spPr/>
      <dgm:t>
        <a:bodyPr/>
        <a:lstStyle/>
        <a:p>
          <a:endParaRPr lang="en-US"/>
        </a:p>
      </dgm:t>
    </dgm:pt>
    <dgm:pt modelId="{AC4990C8-1607-42C3-A33C-DC306B55E05D}">
      <dgm:prSet phldrT="[Text]"/>
      <dgm:spPr/>
      <dgm:t>
        <a:bodyPr/>
        <a:lstStyle/>
        <a:p>
          <a:r>
            <a:rPr lang="en-US" dirty="0"/>
            <a:t>DEFINE</a:t>
          </a:r>
        </a:p>
      </dgm:t>
    </dgm:pt>
    <dgm:pt modelId="{90CF0C07-9A2C-4E84-BE4A-0835678125FA}" type="parTrans" cxnId="{4EB23FD2-6B27-4CB2-B978-F86B24453C8E}">
      <dgm:prSet/>
      <dgm:spPr/>
      <dgm:t>
        <a:bodyPr/>
        <a:lstStyle/>
        <a:p>
          <a:endParaRPr lang="en-US"/>
        </a:p>
      </dgm:t>
    </dgm:pt>
    <dgm:pt modelId="{65DF18F1-3A57-4E3A-99D3-4D149BEEE54C}" type="sibTrans" cxnId="{4EB23FD2-6B27-4CB2-B978-F86B24453C8E}">
      <dgm:prSet/>
      <dgm:spPr/>
      <dgm:t>
        <a:bodyPr/>
        <a:lstStyle/>
        <a:p>
          <a:endParaRPr lang="en-US"/>
        </a:p>
      </dgm:t>
    </dgm:pt>
    <dgm:pt modelId="{7D394836-3614-4B4F-87D0-A79DA14EFE68}">
      <dgm:prSet phldrT="[Text]"/>
      <dgm:spPr/>
      <dgm:t>
        <a:bodyPr/>
        <a:lstStyle/>
        <a:p>
          <a:r>
            <a:rPr lang="en-US" dirty="0"/>
            <a:t>Seek to Understand</a:t>
          </a:r>
        </a:p>
      </dgm:t>
    </dgm:pt>
    <dgm:pt modelId="{2BB74024-B6C6-4890-B8D1-4438E7714958}" type="parTrans" cxnId="{1FE52684-2B38-4A4B-82D6-AC2F5213BDF7}">
      <dgm:prSet/>
      <dgm:spPr/>
      <dgm:t>
        <a:bodyPr/>
        <a:lstStyle/>
        <a:p>
          <a:endParaRPr lang="en-US"/>
        </a:p>
      </dgm:t>
    </dgm:pt>
    <dgm:pt modelId="{D7466C45-A7E6-4310-B939-4D4E860E8B70}" type="sibTrans" cxnId="{1FE52684-2B38-4A4B-82D6-AC2F5213BDF7}">
      <dgm:prSet/>
      <dgm:spPr/>
      <dgm:t>
        <a:bodyPr/>
        <a:lstStyle/>
        <a:p>
          <a:endParaRPr lang="en-US"/>
        </a:p>
      </dgm:t>
    </dgm:pt>
    <dgm:pt modelId="{8AB5E4B0-0052-4E9E-B881-A73C4869D3FB}">
      <dgm:prSet phldrT="[Text]"/>
      <dgm:spPr/>
      <dgm:t>
        <a:bodyPr/>
        <a:lstStyle/>
        <a:p>
          <a:r>
            <a:rPr lang="en-US" dirty="0"/>
            <a:t>Non </a:t>
          </a:r>
          <a:r>
            <a:rPr lang="en-US" dirty="0" err="1"/>
            <a:t>Judgemental</a:t>
          </a:r>
          <a:endParaRPr lang="en-US" dirty="0"/>
        </a:p>
      </dgm:t>
    </dgm:pt>
    <dgm:pt modelId="{E9ACDFA9-5AC7-4CA6-B837-F11AE7D83118}" type="parTrans" cxnId="{0B006F0C-2FEB-46C2-AFCD-B5FF89C18A4B}">
      <dgm:prSet/>
      <dgm:spPr/>
      <dgm:t>
        <a:bodyPr/>
        <a:lstStyle/>
        <a:p>
          <a:endParaRPr lang="en-US"/>
        </a:p>
      </dgm:t>
    </dgm:pt>
    <dgm:pt modelId="{E965D390-D9ED-48D2-938F-057F5D5B08D4}" type="sibTrans" cxnId="{0B006F0C-2FEB-46C2-AFCD-B5FF89C18A4B}">
      <dgm:prSet/>
      <dgm:spPr/>
      <dgm:t>
        <a:bodyPr/>
        <a:lstStyle/>
        <a:p>
          <a:endParaRPr lang="en-US"/>
        </a:p>
      </dgm:t>
    </dgm:pt>
    <dgm:pt modelId="{296C193E-3E1E-4B6A-84E7-CE49121C213B}">
      <dgm:prSet phldrT="[Text]"/>
      <dgm:spPr/>
      <dgm:t>
        <a:bodyPr/>
        <a:lstStyle/>
        <a:p>
          <a:r>
            <a:rPr lang="en-US" dirty="0"/>
            <a:t>IDEATE</a:t>
          </a:r>
        </a:p>
      </dgm:t>
    </dgm:pt>
    <dgm:pt modelId="{CE311DE8-88CF-4CBB-958B-4F02D6D0C4C3}" type="parTrans" cxnId="{6C1B3D70-9A4C-421A-9498-947ECE50BA63}">
      <dgm:prSet/>
      <dgm:spPr/>
      <dgm:t>
        <a:bodyPr/>
        <a:lstStyle/>
        <a:p>
          <a:endParaRPr lang="en-US"/>
        </a:p>
      </dgm:t>
    </dgm:pt>
    <dgm:pt modelId="{34830EBC-2EA4-4B99-AE29-BC42BC10E4F3}" type="sibTrans" cxnId="{6C1B3D70-9A4C-421A-9498-947ECE50BA63}">
      <dgm:prSet/>
      <dgm:spPr/>
      <dgm:t>
        <a:bodyPr/>
        <a:lstStyle/>
        <a:p>
          <a:endParaRPr lang="en-US"/>
        </a:p>
      </dgm:t>
    </dgm:pt>
    <dgm:pt modelId="{E8C1A72F-A52F-45BD-846F-A27B8857DBDA}">
      <dgm:prSet phldrT="[Text]"/>
      <dgm:spPr/>
      <dgm:t>
        <a:bodyPr/>
        <a:lstStyle/>
        <a:p>
          <a:r>
            <a:rPr lang="en-US" dirty="0"/>
            <a:t>Prioritize</a:t>
          </a:r>
        </a:p>
      </dgm:t>
    </dgm:pt>
    <dgm:pt modelId="{B3FAC56E-3DC1-426F-B008-CA6DB0C8F526}" type="parTrans" cxnId="{E92AA440-5A4B-45E3-A4DC-EA2B851F9617}">
      <dgm:prSet/>
      <dgm:spPr/>
      <dgm:t>
        <a:bodyPr/>
        <a:lstStyle/>
        <a:p>
          <a:endParaRPr lang="en-US"/>
        </a:p>
      </dgm:t>
    </dgm:pt>
    <dgm:pt modelId="{FDC30A52-0AC2-49D3-8561-0C3751E5B629}" type="sibTrans" cxnId="{E92AA440-5A4B-45E3-A4DC-EA2B851F9617}">
      <dgm:prSet/>
      <dgm:spPr/>
      <dgm:t>
        <a:bodyPr/>
        <a:lstStyle/>
        <a:p>
          <a:endParaRPr lang="en-US"/>
        </a:p>
      </dgm:t>
    </dgm:pt>
    <dgm:pt modelId="{4D1E32AB-F273-494E-85D5-9B703198B905}">
      <dgm:prSet phldrT="[Text]"/>
      <dgm:spPr/>
      <dgm:t>
        <a:bodyPr/>
        <a:lstStyle/>
        <a:p>
          <a:r>
            <a:rPr lang="en-US" dirty="0"/>
            <a:t>Share &amp; Feedback</a:t>
          </a:r>
        </a:p>
      </dgm:t>
    </dgm:pt>
    <dgm:pt modelId="{2ADAE934-C6AC-47FD-B2A1-9A75D2A19550}" type="parTrans" cxnId="{5248A591-7FC8-4E1B-B3F3-16DF60A7BD8D}">
      <dgm:prSet/>
      <dgm:spPr/>
      <dgm:t>
        <a:bodyPr/>
        <a:lstStyle/>
        <a:p>
          <a:endParaRPr lang="en-US"/>
        </a:p>
      </dgm:t>
    </dgm:pt>
    <dgm:pt modelId="{E8C3EAE5-837C-4A6F-8201-6C8A4F85DDE7}" type="sibTrans" cxnId="{5248A591-7FC8-4E1B-B3F3-16DF60A7BD8D}">
      <dgm:prSet/>
      <dgm:spPr/>
      <dgm:t>
        <a:bodyPr/>
        <a:lstStyle/>
        <a:p>
          <a:endParaRPr lang="en-US"/>
        </a:p>
      </dgm:t>
    </dgm:pt>
    <dgm:pt modelId="{521E2F48-5619-4F8A-8F0E-53D0FCFEA752}">
      <dgm:prSet phldrT="[Text]"/>
      <dgm:spPr/>
      <dgm:t>
        <a:bodyPr/>
        <a:lstStyle/>
        <a:p>
          <a:r>
            <a:rPr lang="en-US" dirty="0"/>
            <a:t>PROTOTYPE</a:t>
          </a:r>
        </a:p>
      </dgm:t>
    </dgm:pt>
    <dgm:pt modelId="{8FECECEE-BE68-4405-8760-7472FBD82C87}" type="parTrans" cxnId="{9836C3F2-7DBC-46FA-B2CA-E6B651FAE36C}">
      <dgm:prSet/>
      <dgm:spPr/>
      <dgm:t>
        <a:bodyPr/>
        <a:lstStyle/>
        <a:p>
          <a:endParaRPr lang="en-US"/>
        </a:p>
      </dgm:t>
    </dgm:pt>
    <dgm:pt modelId="{464C91F4-356B-4E7B-9CC8-AA9A2CDC729F}" type="sibTrans" cxnId="{9836C3F2-7DBC-46FA-B2CA-E6B651FAE36C}">
      <dgm:prSet/>
      <dgm:spPr/>
      <dgm:t>
        <a:bodyPr/>
        <a:lstStyle/>
        <a:p>
          <a:endParaRPr lang="en-US"/>
        </a:p>
      </dgm:t>
    </dgm:pt>
    <dgm:pt modelId="{84BBEF99-0BC8-4DC1-B7E8-076B4AE9D9E3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C2C6C44E-346D-4075-8BF3-AC882BFE1556}" type="parTrans" cxnId="{56DA8BA4-23C3-4ADD-A189-1BF565C13127}">
      <dgm:prSet/>
      <dgm:spPr/>
      <dgm:t>
        <a:bodyPr/>
        <a:lstStyle/>
        <a:p>
          <a:endParaRPr lang="en-US"/>
        </a:p>
      </dgm:t>
    </dgm:pt>
    <dgm:pt modelId="{586DDB67-C72A-4637-8E27-FA29146A6522}" type="sibTrans" cxnId="{56DA8BA4-23C3-4ADD-A189-1BF565C13127}">
      <dgm:prSet/>
      <dgm:spPr/>
      <dgm:t>
        <a:bodyPr/>
        <a:lstStyle/>
        <a:p>
          <a:endParaRPr lang="en-US"/>
        </a:p>
      </dgm:t>
    </dgm:pt>
    <dgm:pt modelId="{715B0379-CC60-4AE8-A4D8-00CAEC5B747C}">
      <dgm:prSet phldrT="[Text]"/>
      <dgm:spPr/>
      <dgm:t>
        <a:bodyPr/>
        <a:lstStyle/>
        <a:p>
          <a:r>
            <a:rPr lang="en-US" dirty="0"/>
            <a:t>Iterate</a:t>
          </a:r>
        </a:p>
      </dgm:t>
    </dgm:pt>
    <dgm:pt modelId="{52FC1779-DFD8-4911-A599-2CDCE3814BA5}" type="parTrans" cxnId="{19421FCC-4B01-497C-A5BF-2F34ADB6C706}">
      <dgm:prSet/>
      <dgm:spPr/>
      <dgm:t>
        <a:bodyPr/>
        <a:lstStyle/>
        <a:p>
          <a:endParaRPr lang="en-US"/>
        </a:p>
      </dgm:t>
    </dgm:pt>
    <dgm:pt modelId="{E95026DE-A1A6-462F-8214-C173969B410C}" type="sibTrans" cxnId="{19421FCC-4B01-497C-A5BF-2F34ADB6C706}">
      <dgm:prSet/>
      <dgm:spPr/>
      <dgm:t>
        <a:bodyPr/>
        <a:lstStyle/>
        <a:p>
          <a:endParaRPr lang="en-US"/>
        </a:p>
      </dgm:t>
    </dgm:pt>
    <dgm:pt modelId="{52DE13DD-0700-4674-ACED-3C03D08E4595}">
      <dgm:prSet phldrT="[Text]"/>
      <dgm:spPr/>
      <dgm:t>
        <a:bodyPr/>
        <a:lstStyle/>
        <a:p>
          <a:r>
            <a:rPr lang="en-US" dirty="0"/>
            <a:t>Keep It Simple</a:t>
          </a:r>
        </a:p>
      </dgm:t>
    </dgm:pt>
    <dgm:pt modelId="{7B3B8EE1-4150-414F-9CE5-5520C89AB3C8}" type="parTrans" cxnId="{487C6730-4BE6-4CA0-B46A-336E11A9CB88}">
      <dgm:prSet/>
      <dgm:spPr/>
      <dgm:t>
        <a:bodyPr/>
        <a:lstStyle/>
        <a:p>
          <a:endParaRPr lang="en-US"/>
        </a:p>
      </dgm:t>
    </dgm:pt>
    <dgm:pt modelId="{B275A0BF-DA76-4547-A1AA-115C490D2A0C}" type="sibTrans" cxnId="{487C6730-4BE6-4CA0-B46A-336E11A9CB88}">
      <dgm:prSet/>
      <dgm:spPr/>
      <dgm:t>
        <a:bodyPr/>
        <a:lstStyle/>
        <a:p>
          <a:endParaRPr lang="en-US"/>
        </a:p>
      </dgm:t>
    </dgm:pt>
    <dgm:pt modelId="{745058F9-AC07-46A4-9F9E-BF54CC7438A0}">
      <dgm:prSet phldrT="[Text]"/>
      <dgm:spPr/>
      <dgm:t>
        <a:bodyPr/>
        <a:lstStyle/>
        <a:p>
          <a:r>
            <a:rPr lang="en-US" dirty="0"/>
            <a:t>Challenges</a:t>
          </a:r>
        </a:p>
      </dgm:t>
    </dgm:pt>
    <dgm:pt modelId="{F193B976-DEF5-43EA-B84B-C4471A69A9F5}" type="parTrans" cxnId="{67DBE3AA-A225-4034-B49F-FF09FE100511}">
      <dgm:prSet/>
      <dgm:spPr/>
      <dgm:t>
        <a:bodyPr/>
        <a:lstStyle/>
        <a:p>
          <a:endParaRPr lang="en-US"/>
        </a:p>
      </dgm:t>
    </dgm:pt>
    <dgm:pt modelId="{208DC558-0367-4234-8A5B-40937CECBE76}" type="sibTrans" cxnId="{67DBE3AA-A225-4034-B49F-FF09FE100511}">
      <dgm:prSet/>
      <dgm:spPr/>
      <dgm:t>
        <a:bodyPr/>
        <a:lstStyle/>
        <a:p>
          <a:endParaRPr lang="en-US"/>
        </a:p>
      </dgm:t>
    </dgm:pt>
    <dgm:pt modelId="{57E43FAB-8EB8-4241-B5E2-1C3914B5811C}">
      <dgm:prSet phldrT="[Text]"/>
      <dgm:spPr/>
      <dgm:t>
        <a:bodyPr/>
        <a:lstStyle/>
        <a:p>
          <a:r>
            <a:rPr lang="en-US" dirty="0"/>
            <a:t>Pain Points</a:t>
          </a:r>
        </a:p>
      </dgm:t>
    </dgm:pt>
    <dgm:pt modelId="{346ECF44-9D1B-4D5C-9789-A0E332E6F682}" type="parTrans" cxnId="{0190B2A4-D41B-4D1D-A4C5-8D656886F64F}">
      <dgm:prSet/>
      <dgm:spPr/>
      <dgm:t>
        <a:bodyPr/>
        <a:lstStyle/>
        <a:p>
          <a:endParaRPr lang="en-US"/>
        </a:p>
      </dgm:t>
    </dgm:pt>
    <dgm:pt modelId="{B56501FE-6675-404C-9E5F-CFDF671FC220}" type="sibTrans" cxnId="{0190B2A4-D41B-4D1D-A4C5-8D656886F64F}">
      <dgm:prSet/>
      <dgm:spPr/>
      <dgm:t>
        <a:bodyPr/>
        <a:lstStyle/>
        <a:p>
          <a:endParaRPr lang="en-US"/>
        </a:p>
      </dgm:t>
    </dgm:pt>
    <dgm:pt modelId="{3DCA855D-D4D1-4BFE-9088-68205CC6EF20}">
      <dgm:prSet phldrT="[Text]"/>
      <dgm:spPr/>
      <dgm:t>
        <a:bodyPr/>
        <a:lstStyle/>
        <a:p>
          <a:r>
            <a:rPr lang="en-US" dirty="0"/>
            <a:t>Interviews</a:t>
          </a:r>
        </a:p>
      </dgm:t>
    </dgm:pt>
    <dgm:pt modelId="{AB8339E8-EF88-4538-9770-5497A51FABD0}" type="parTrans" cxnId="{761C5ED3-3ED9-40B6-ACF6-672F97DF4B17}">
      <dgm:prSet/>
      <dgm:spPr/>
      <dgm:t>
        <a:bodyPr/>
        <a:lstStyle/>
        <a:p>
          <a:endParaRPr lang="en-US"/>
        </a:p>
      </dgm:t>
    </dgm:pt>
    <dgm:pt modelId="{E57C60D1-904F-4CFC-8F3B-5CD0CB9EE0EC}" type="sibTrans" cxnId="{761C5ED3-3ED9-40B6-ACF6-672F97DF4B17}">
      <dgm:prSet/>
      <dgm:spPr/>
      <dgm:t>
        <a:bodyPr/>
        <a:lstStyle/>
        <a:p>
          <a:endParaRPr lang="en-US"/>
        </a:p>
      </dgm:t>
    </dgm:pt>
    <dgm:pt modelId="{CD737388-56D8-4B54-9B71-FE215CDECADD}">
      <dgm:prSet phldrT="[Text]"/>
      <dgm:spPr/>
      <dgm:t>
        <a:bodyPr/>
        <a:lstStyle/>
        <a:p>
          <a:r>
            <a:rPr lang="en-US" dirty="0"/>
            <a:t>Experiment</a:t>
          </a:r>
        </a:p>
      </dgm:t>
    </dgm:pt>
    <dgm:pt modelId="{B53CDF50-20AD-4AEA-92F0-8FE9C3417347}" type="parTrans" cxnId="{67612E5D-9E6C-490D-A5A0-9814C16889D3}">
      <dgm:prSet/>
      <dgm:spPr/>
      <dgm:t>
        <a:bodyPr/>
        <a:lstStyle/>
        <a:p>
          <a:endParaRPr lang="en-US"/>
        </a:p>
      </dgm:t>
    </dgm:pt>
    <dgm:pt modelId="{157D5A5F-039C-45AD-9041-4080AF09982D}" type="sibTrans" cxnId="{67612E5D-9E6C-490D-A5A0-9814C16889D3}">
      <dgm:prSet/>
      <dgm:spPr/>
      <dgm:t>
        <a:bodyPr/>
        <a:lstStyle/>
        <a:p>
          <a:endParaRPr lang="en-US"/>
        </a:p>
      </dgm:t>
    </dgm:pt>
    <dgm:pt modelId="{7E0F2C65-D615-4754-8AF9-36DDB3438BAD}">
      <dgm:prSet phldrT="[Text]"/>
      <dgm:spPr/>
      <dgm:t>
        <a:bodyPr/>
        <a:lstStyle/>
        <a:p>
          <a:r>
            <a:rPr lang="en-US" dirty="0"/>
            <a:t>Shortlist what works</a:t>
          </a:r>
        </a:p>
      </dgm:t>
    </dgm:pt>
    <dgm:pt modelId="{EA10A200-F9AE-49F4-A27A-71D44F4B3F01}" type="parTrans" cxnId="{6784308D-A206-4741-9586-3219E07C01D2}">
      <dgm:prSet/>
      <dgm:spPr/>
      <dgm:t>
        <a:bodyPr/>
        <a:lstStyle/>
        <a:p>
          <a:endParaRPr lang="en-US"/>
        </a:p>
      </dgm:t>
    </dgm:pt>
    <dgm:pt modelId="{BAC3D37C-BA1D-4125-8252-C42AE5F69065}" type="sibTrans" cxnId="{6784308D-A206-4741-9586-3219E07C01D2}">
      <dgm:prSet/>
      <dgm:spPr/>
      <dgm:t>
        <a:bodyPr/>
        <a:lstStyle/>
        <a:p>
          <a:endParaRPr lang="en-US"/>
        </a:p>
      </dgm:t>
    </dgm:pt>
    <dgm:pt modelId="{EF2E14AE-C98E-499D-AF75-58F3AE9C7CEF}">
      <dgm:prSet phldrT="[Text]"/>
      <dgm:spPr/>
      <dgm:t>
        <a:bodyPr/>
        <a:lstStyle/>
        <a:p>
          <a:r>
            <a:rPr lang="en-US" dirty="0"/>
            <a:t>Iterate Quickly</a:t>
          </a:r>
        </a:p>
      </dgm:t>
    </dgm:pt>
    <dgm:pt modelId="{4DDE8429-0C9E-4B63-B886-AAC9B963D9EE}" type="parTrans" cxnId="{E4EC38F6-C28B-4571-885E-0D7F55D8C8DC}">
      <dgm:prSet/>
      <dgm:spPr/>
      <dgm:t>
        <a:bodyPr/>
        <a:lstStyle/>
        <a:p>
          <a:endParaRPr lang="en-US"/>
        </a:p>
      </dgm:t>
    </dgm:pt>
    <dgm:pt modelId="{6CC17938-72A1-488F-A89A-580CFA9BF21C}" type="sibTrans" cxnId="{E4EC38F6-C28B-4571-885E-0D7F55D8C8DC}">
      <dgm:prSet/>
      <dgm:spPr/>
      <dgm:t>
        <a:bodyPr/>
        <a:lstStyle/>
        <a:p>
          <a:endParaRPr lang="en-US"/>
        </a:p>
      </dgm:t>
    </dgm:pt>
    <dgm:pt modelId="{11712A2E-B59A-40AE-9BF3-FC9F2C6704A2}">
      <dgm:prSet phldrT="[Text]"/>
      <dgm:spPr/>
      <dgm:t>
        <a:bodyPr/>
        <a:lstStyle/>
        <a:p>
          <a:r>
            <a:rPr lang="en-US" dirty="0"/>
            <a:t>Minimal Viable Product</a:t>
          </a:r>
        </a:p>
      </dgm:t>
    </dgm:pt>
    <dgm:pt modelId="{84D9087A-EA39-489E-9ABC-94632D23C7F4}" type="parTrans" cxnId="{02F9F30C-144A-41BE-84CE-F9A46A3BBB26}">
      <dgm:prSet/>
      <dgm:spPr/>
      <dgm:t>
        <a:bodyPr/>
        <a:lstStyle/>
        <a:p>
          <a:endParaRPr lang="en-US"/>
        </a:p>
      </dgm:t>
    </dgm:pt>
    <dgm:pt modelId="{59F671F0-BA8A-4DBE-8CD2-38A15DD6FA6B}" type="sibTrans" cxnId="{02F9F30C-144A-41BE-84CE-F9A46A3BBB26}">
      <dgm:prSet/>
      <dgm:spPr/>
      <dgm:t>
        <a:bodyPr/>
        <a:lstStyle/>
        <a:p>
          <a:endParaRPr lang="en-US"/>
        </a:p>
      </dgm:t>
    </dgm:pt>
    <dgm:pt modelId="{A690426F-FE2A-4C65-94DD-5D0C9A7FCED3}" type="pres">
      <dgm:prSet presAssocID="{F9004006-A1D3-44F5-BA78-B26083D323E8}" presName="Name0" presStyleCnt="0">
        <dgm:presLayoutVars>
          <dgm:dir/>
          <dgm:animLvl val="lvl"/>
          <dgm:resizeHandles val="exact"/>
        </dgm:presLayoutVars>
      </dgm:prSet>
      <dgm:spPr/>
    </dgm:pt>
    <dgm:pt modelId="{6E1C15B7-3039-44C9-BC4C-96D4E1005B8C}" type="pres">
      <dgm:prSet presAssocID="{F9004006-A1D3-44F5-BA78-B26083D323E8}" presName="tSp" presStyleCnt="0"/>
      <dgm:spPr/>
    </dgm:pt>
    <dgm:pt modelId="{AF2B269C-B8A4-4C35-AF09-293284E181A3}" type="pres">
      <dgm:prSet presAssocID="{F9004006-A1D3-44F5-BA78-B26083D323E8}" presName="bSp" presStyleCnt="0"/>
      <dgm:spPr/>
    </dgm:pt>
    <dgm:pt modelId="{8F166E2A-158F-4A24-98B9-B01C6E760752}" type="pres">
      <dgm:prSet presAssocID="{F9004006-A1D3-44F5-BA78-B26083D323E8}" presName="process" presStyleCnt="0"/>
      <dgm:spPr/>
    </dgm:pt>
    <dgm:pt modelId="{F06A8086-7490-4FCF-8AAC-ABFB969464A3}" type="pres">
      <dgm:prSet presAssocID="{EC520CB4-C522-4515-987F-CEA87871B05C}" presName="composite1" presStyleCnt="0"/>
      <dgm:spPr/>
    </dgm:pt>
    <dgm:pt modelId="{2B7477B3-6A52-4B89-920F-38CE737881E2}" type="pres">
      <dgm:prSet presAssocID="{EC520CB4-C522-4515-987F-CEA87871B05C}" presName="dummyNode1" presStyleLbl="node1" presStyleIdx="0" presStyleCnt="5"/>
      <dgm:spPr/>
    </dgm:pt>
    <dgm:pt modelId="{8719346E-79C8-4145-9BF7-967E41CF4EF7}" type="pres">
      <dgm:prSet presAssocID="{EC520CB4-C522-4515-987F-CEA87871B05C}" presName="childNode1" presStyleLbl="bgAcc1" presStyleIdx="0" presStyleCnt="5">
        <dgm:presLayoutVars>
          <dgm:bulletEnabled val="1"/>
        </dgm:presLayoutVars>
      </dgm:prSet>
      <dgm:spPr/>
    </dgm:pt>
    <dgm:pt modelId="{41191E39-D29F-4BBA-89FD-A7C486A07DE2}" type="pres">
      <dgm:prSet presAssocID="{EC520CB4-C522-4515-987F-CEA87871B05C}" presName="childNode1tx" presStyleLbl="bgAcc1" presStyleIdx="0" presStyleCnt="5">
        <dgm:presLayoutVars>
          <dgm:bulletEnabled val="1"/>
        </dgm:presLayoutVars>
      </dgm:prSet>
      <dgm:spPr/>
    </dgm:pt>
    <dgm:pt modelId="{915E50F8-0782-4B87-AA68-C2E9336A083D}" type="pres">
      <dgm:prSet presAssocID="{EC520CB4-C522-4515-987F-CEA87871B05C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A99A1820-4256-4EFD-B9EE-A8F6FE00FEE0}" type="pres">
      <dgm:prSet presAssocID="{EC520CB4-C522-4515-987F-CEA87871B05C}" presName="connSite1" presStyleCnt="0"/>
      <dgm:spPr/>
    </dgm:pt>
    <dgm:pt modelId="{89CBB04B-5A07-493B-A77E-1830E4E7C2D1}" type="pres">
      <dgm:prSet presAssocID="{703158E5-C683-4C02-AD7D-703A1A56FBA8}" presName="Name9" presStyleLbl="sibTrans2D1" presStyleIdx="0" presStyleCnt="4"/>
      <dgm:spPr/>
    </dgm:pt>
    <dgm:pt modelId="{9CDE1133-4E75-4250-A112-6D8414618A88}" type="pres">
      <dgm:prSet presAssocID="{AC4990C8-1607-42C3-A33C-DC306B55E05D}" presName="composite2" presStyleCnt="0"/>
      <dgm:spPr/>
    </dgm:pt>
    <dgm:pt modelId="{F32770CB-5086-4DF4-86A6-7A067EA660BA}" type="pres">
      <dgm:prSet presAssocID="{AC4990C8-1607-42C3-A33C-DC306B55E05D}" presName="dummyNode2" presStyleLbl="node1" presStyleIdx="0" presStyleCnt="5"/>
      <dgm:spPr/>
    </dgm:pt>
    <dgm:pt modelId="{C8C3BF67-8CB5-4788-BBF3-DD22CD0C5F33}" type="pres">
      <dgm:prSet presAssocID="{AC4990C8-1607-42C3-A33C-DC306B55E05D}" presName="childNode2" presStyleLbl="bgAcc1" presStyleIdx="1" presStyleCnt="5">
        <dgm:presLayoutVars>
          <dgm:bulletEnabled val="1"/>
        </dgm:presLayoutVars>
      </dgm:prSet>
      <dgm:spPr/>
    </dgm:pt>
    <dgm:pt modelId="{E74B1405-B753-496C-8662-0BABA77C11D5}" type="pres">
      <dgm:prSet presAssocID="{AC4990C8-1607-42C3-A33C-DC306B55E05D}" presName="childNode2tx" presStyleLbl="bgAcc1" presStyleIdx="1" presStyleCnt="5">
        <dgm:presLayoutVars>
          <dgm:bulletEnabled val="1"/>
        </dgm:presLayoutVars>
      </dgm:prSet>
      <dgm:spPr/>
    </dgm:pt>
    <dgm:pt modelId="{EED4C3ED-8186-4314-876B-891B1769ECAC}" type="pres">
      <dgm:prSet presAssocID="{AC4990C8-1607-42C3-A33C-DC306B55E05D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8A088DDB-B268-4495-B898-ED860895BB23}" type="pres">
      <dgm:prSet presAssocID="{AC4990C8-1607-42C3-A33C-DC306B55E05D}" presName="connSite2" presStyleCnt="0"/>
      <dgm:spPr/>
    </dgm:pt>
    <dgm:pt modelId="{9B64E193-1A25-4C09-B6F9-424EE508F381}" type="pres">
      <dgm:prSet presAssocID="{65DF18F1-3A57-4E3A-99D3-4D149BEEE54C}" presName="Name18" presStyleLbl="sibTrans2D1" presStyleIdx="1" presStyleCnt="4"/>
      <dgm:spPr/>
    </dgm:pt>
    <dgm:pt modelId="{6321E6B4-5F1F-475D-B87B-4D52217C2C1C}" type="pres">
      <dgm:prSet presAssocID="{296C193E-3E1E-4B6A-84E7-CE49121C213B}" presName="composite1" presStyleCnt="0"/>
      <dgm:spPr/>
    </dgm:pt>
    <dgm:pt modelId="{AAD87E58-D19D-481A-AEED-5DC05216E8CE}" type="pres">
      <dgm:prSet presAssocID="{296C193E-3E1E-4B6A-84E7-CE49121C213B}" presName="dummyNode1" presStyleLbl="node1" presStyleIdx="1" presStyleCnt="5"/>
      <dgm:spPr/>
    </dgm:pt>
    <dgm:pt modelId="{EB7B0E21-CBD2-4D88-8AB5-7675D66216A1}" type="pres">
      <dgm:prSet presAssocID="{296C193E-3E1E-4B6A-84E7-CE49121C213B}" presName="childNode1" presStyleLbl="bgAcc1" presStyleIdx="2" presStyleCnt="5">
        <dgm:presLayoutVars>
          <dgm:bulletEnabled val="1"/>
        </dgm:presLayoutVars>
      </dgm:prSet>
      <dgm:spPr/>
    </dgm:pt>
    <dgm:pt modelId="{6E264C02-801E-4AB8-89AD-4A9E97F59867}" type="pres">
      <dgm:prSet presAssocID="{296C193E-3E1E-4B6A-84E7-CE49121C213B}" presName="childNode1tx" presStyleLbl="bgAcc1" presStyleIdx="2" presStyleCnt="5">
        <dgm:presLayoutVars>
          <dgm:bulletEnabled val="1"/>
        </dgm:presLayoutVars>
      </dgm:prSet>
      <dgm:spPr/>
    </dgm:pt>
    <dgm:pt modelId="{44AB346C-0A1E-4B76-829A-4CE2960A38F2}" type="pres">
      <dgm:prSet presAssocID="{296C193E-3E1E-4B6A-84E7-CE49121C213B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B15EAFD7-1AD7-487F-9866-5C2441AE0EA9}" type="pres">
      <dgm:prSet presAssocID="{296C193E-3E1E-4B6A-84E7-CE49121C213B}" presName="connSite1" presStyleCnt="0"/>
      <dgm:spPr/>
    </dgm:pt>
    <dgm:pt modelId="{914D1818-C01B-4027-80D2-D202913888E4}" type="pres">
      <dgm:prSet presAssocID="{34830EBC-2EA4-4B99-AE29-BC42BC10E4F3}" presName="Name9" presStyleLbl="sibTrans2D1" presStyleIdx="2" presStyleCnt="4"/>
      <dgm:spPr/>
    </dgm:pt>
    <dgm:pt modelId="{2F58E0B0-966C-4735-8A0F-0D9261B9BD1A}" type="pres">
      <dgm:prSet presAssocID="{521E2F48-5619-4F8A-8F0E-53D0FCFEA752}" presName="composite2" presStyleCnt="0"/>
      <dgm:spPr/>
    </dgm:pt>
    <dgm:pt modelId="{2FE7804F-291F-4CB8-82AC-755440743AF2}" type="pres">
      <dgm:prSet presAssocID="{521E2F48-5619-4F8A-8F0E-53D0FCFEA752}" presName="dummyNode2" presStyleLbl="node1" presStyleIdx="2" presStyleCnt="5"/>
      <dgm:spPr/>
    </dgm:pt>
    <dgm:pt modelId="{9D2EF141-8030-49B7-A5D4-1E733F3731B7}" type="pres">
      <dgm:prSet presAssocID="{521E2F48-5619-4F8A-8F0E-53D0FCFEA752}" presName="childNode2" presStyleLbl="bgAcc1" presStyleIdx="3" presStyleCnt="5">
        <dgm:presLayoutVars>
          <dgm:bulletEnabled val="1"/>
        </dgm:presLayoutVars>
      </dgm:prSet>
      <dgm:spPr/>
    </dgm:pt>
    <dgm:pt modelId="{F590BC79-4C8A-420D-AF7C-284601B3E752}" type="pres">
      <dgm:prSet presAssocID="{521E2F48-5619-4F8A-8F0E-53D0FCFEA752}" presName="childNode2tx" presStyleLbl="bgAcc1" presStyleIdx="3" presStyleCnt="5">
        <dgm:presLayoutVars>
          <dgm:bulletEnabled val="1"/>
        </dgm:presLayoutVars>
      </dgm:prSet>
      <dgm:spPr/>
    </dgm:pt>
    <dgm:pt modelId="{D4D07561-7869-4659-94C2-772F1855F9BE}" type="pres">
      <dgm:prSet presAssocID="{521E2F48-5619-4F8A-8F0E-53D0FCFEA752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3FA5682F-14E4-4A81-B4B5-BD6C9909BDD8}" type="pres">
      <dgm:prSet presAssocID="{521E2F48-5619-4F8A-8F0E-53D0FCFEA752}" presName="connSite2" presStyleCnt="0"/>
      <dgm:spPr/>
    </dgm:pt>
    <dgm:pt modelId="{1BE9ED0B-CEF1-4F08-8D13-9F40862D8524}" type="pres">
      <dgm:prSet presAssocID="{464C91F4-356B-4E7B-9CC8-AA9A2CDC729F}" presName="Name18" presStyleLbl="sibTrans2D1" presStyleIdx="3" presStyleCnt="4"/>
      <dgm:spPr/>
    </dgm:pt>
    <dgm:pt modelId="{8BD70A7C-5229-48EC-B7E0-DE07E2695778}" type="pres">
      <dgm:prSet presAssocID="{84BBEF99-0BC8-4DC1-B7E8-076B4AE9D9E3}" presName="composite1" presStyleCnt="0"/>
      <dgm:spPr/>
    </dgm:pt>
    <dgm:pt modelId="{C6E8CF32-8269-4F7E-AEAA-05590DD2D966}" type="pres">
      <dgm:prSet presAssocID="{84BBEF99-0BC8-4DC1-B7E8-076B4AE9D9E3}" presName="dummyNode1" presStyleLbl="node1" presStyleIdx="3" presStyleCnt="5"/>
      <dgm:spPr/>
    </dgm:pt>
    <dgm:pt modelId="{35BB7601-0710-46D0-A6A4-AFF4B7B9D417}" type="pres">
      <dgm:prSet presAssocID="{84BBEF99-0BC8-4DC1-B7E8-076B4AE9D9E3}" presName="childNode1" presStyleLbl="bgAcc1" presStyleIdx="4" presStyleCnt="5">
        <dgm:presLayoutVars>
          <dgm:bulletEnabled val="1"/>
        </dgm:presLayoutVars>
      </dgm:prSet>
      <dgm:spPr/>
    </dgm:pt>
    <dgm:pt modelId="{C4AE1103-4FC1-407C-92B5-DAD775C4DF23}" type="pres">
      <dgm:prSet presAssocID="{84BBEF99-0BC8-4DC1-B7E8-076B4AE9D9E3}" presName="childNode1tx" presStyleLbl="bgAcc1" presStyleIdx="4" presStyleCnt="5">
        <dgm:presLayoutVars>
          <dgm:bulletEnabled val="1"/>
        </dgm:presLayoutVars>
      </dgm:prSet>
      <dgm:spPr/>
    </dgm:pt>
    <dgm:pt modelId="{86770EEE-8156-4B4D-B49F-E7847ACB39B0}" type="pres">
      <dgm:prSet presAssocID="{84BBEF99-0BC8-4DC1-B7E8-076B4AE9D9E3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84CA1F52-29C5-4FF9-A44F-F61B420589CF}" type="pres">
      <dgm:prSet presAssocID="{84BBEF99-0BC8-4DC1-B7E8-076B4AE9D9E3}" presName="connSite1" presStyleCnt="0"/>
      <dgm:spPr/>
    </dgm:pt>
  </dgm:ptLst>
  <dgm:cxnLst>
    <dgm:cxn modelId="{81652100-2ADA-47E3-97C2-1868876662AA}" type="presOf" srcId="{F9004006-A1D3-44F5-BA78-B26083D323E8}" destId="{A690426F-FE2A-4C65-94DD-5D0C9A7FCED3}" srcOrd="0" destOrd="0" presId="urn:microsoft.com/office/officeart/2005/8/layout/hProcess4"/>
    <dgm:cxn modelId="{E47A2806-1DB8-454C-A3F6-86E145EEB6F0}" type="presOf" srcId="{7E0F2C65-D615-4754-8AF9-36DDB3438BAD}" destId="{35BB7601-0710-46D0-A6A4-AFF4B7B9D417}" srcOrd="0" destOrd="0" presId="urn:microsoft.com/office/officeart/2005/8/layout/hProcess4"/>
    <dgm:cxn modelId="{386D6808-64D8-475A-B78E-B2A50457FBBA}" type="presOf" srcId="{57E43FAB-8EB8-4241-B5E2-1C3914B5811C}" destId="{41191E39-D29F-4BBA-89FD-A7C486A07DE2}" srcOrd="1" destOrd="2" presId="urn:microsoft.com/office/officeart/2005/8/layout/hProcess4"/>
    <dgm:cxn modelId="{0B006F0C-2FEB-46C2-AFCD-B5FF89C18A4B}" srcId="{AC4990C8-1607-42C3-A33C-DC306B55E05D}" destId="{8AB5E4B0-0052-4E9E-B881-A73C4869D3FB}" srcOrd="1" destOrd="0" parTransId="{E9ACDFA9-5AC7-4CA6-B837-F11AE7D83118}" sibTransId="{E965D390-D9ED-48D2-938F-057F5D5B08D4}"/>
    <dgm:cxn modelId="{02F9F30C-144A-41BE-84CE-F9A46A3BBB26}" srcId="{521E2F48-5619-4F8A-8F0E-53D0FCFEA752}" destId="{11712A2E-B59A-40AE-9BF3-FC9F2C6704A2}" srcOrd="3" destOrd="0" parTransId="{84D9087A-EA39-489E-9ABC-94632D23C7F4}" sibTransId="{59F671F0-BA8A-4DBE-8CD2-38A15DD6FA6B}"/>
    <dgm:cxn modelId="{7BDA8F0D-0A64-4EDC-A83C-8E7C64A95911}" type="presOf" srcId="{A125E0E9-74A0-45B1-A43C-830599AC55E4}" destId="{41191E39-D29F-4BBA-89FD-A7C486A07DE2}" srcOrd="1" destOrd="3" presId="urn:microsoft.com/office/officeart/2005/8/layout/hProcess4"/>
    <dgm:cxn modelId="{A6272311-7985-41BC-95AA-C4C7492C3284}" type="presOf" srcId="{CD737388-56D8-4B54-9B71-FE215CDECADD}" destId="{F590BC79-4C8A-420D-AF7C-284601B3E752}" srcOrd="1" destOrd="2" presId="urn:microsoft.com/office/officeart/2005/8/layout/hProcess4"/>
    <dgm:cxn modelId="{669B1213-2940-4EF3-9DE7-215A2CE8F530}" type="presOf" srcId="{AC4990C8-1607-42C3-A33C-DC306B55E05D}" destId="{EED4C3ED-8186-4314-876B-891B1769ECAC}" srcOrd="0" destOrd="0" presId="urn:microsoft.com/office/officeart/2005/8/layout/hProcess4"/>
    <dgm:cxn modelId="{12B5A814-D41C-41E0-A1D9-D0E15B3A75AC}" type="presOf" srcId="{8AB5E4B0-0052-4E9E-B881-A73C4869D3FB}" destId="{C8C3BF67-8CB5-4788-BBF3-DD22CD0C5F33}" srcOrd="0" destOrd="1" presId="urn:microsoft.com/office/officeart/2005/8/layout/hProcess4"/>
    <dgm:cxn modelId="{4F720C1A-3EA5-4E75-9196-DB093F1B3773}" type="presOf" srcId="{745058F9-AC07-46A4-9F9E-BF54CC7438A0}" destId="{8719346E-79C8-4145-9BF7-967E41CF4EF7}" srcOrd="0" destOrd="1" presId="urn:microsoft.com/office/officeart/2005/8/layout/hProcess4"/>
    <dgm:cxn modelId="{A6E22524-5916-46B6-9188-6D32A9A458D4}" type="presOf" srcId="{8AB5E4B0-0052-4E9E-B881-A73C4869D3FB}" destId="{E74B1405-B753-496C-8662-0BABA77C11D5}" srcOrd="1" destOrd="1" presId="urn:microsoft.com/office/officeart/2005/8/layout/hProcess4"/>
    <dgm:cxn modelId="{487C6730-4BE6-4CA0-B46A-336E11A9CB88}" srcId="{521E2F48-5619-4F8A-8F0E-53D0FCFEA752}" destId="{52DE13DD-0700-4674-ACED-3C03D08E4595}" srcOrd="0" destOrd="0" parTransId="{7B3B8EE1-4150-414F-9CE5-5520C89AB3C8}" sibTransId="{B275A0BF-DA76-4547-A1AA-115C490D2A0C}"/>
    <dgm:cxn modelId="{BF248531-2853-42C2-B426-14A33C0A3463}" type="presOf" srcId="{9CD58D08-F939-4B7A-AB5F-BFD3FB5D84F6}" destId="{8719346E-79C8-4145-9BF7-967E41CF4EF7}" srcOrd="0" destOrd="0" presId="urn:microsoft.com/office/officeart/2005/8/layout/hProcess4"/>
    <dgm:cxn modelId="{5F61A032-8948-40B1-8430-9DE17D30AAD7}" type="presOf" srcId="{715B0379-CC60-4AE8-A4D8-00CAEC5B747C}" destId="{9D2EF141-8030-49B7-A5D4-1E733F3731B7}" srcOrd="0" destOrd="1" presId="urn:microsoft.com/office/officeart/2005/8/layout/hProcess4"/>
    <dgm:cxn modelId="{5DF26736-A146-4DF5-BE5E-9A024058A8DC}" type="presOf" srcId="{7E0F2C65-D615-4754-8AF9-36DDB3438BAD}" destId="{C4AE1103-4FC1-407C-92B5-DAD775C4DF23}" srcOrd="1" destOrd="0" presId="urn:microsoft.com/office/officeart/2005/8/layout/hProcess4"/>
    <dgm:cxn modelId="{3583C936-7EF6-46DF-ACF6-8C6364FB4DAA}" srcId="{EC520CB4-C522-4515-987F-CEA87871B05C}" destId="{9CD58D08-F939-4B7A-AB5F-BFD3FB5D84F6}" srcOrd="0" destOrd="0" parTransId="{C1A78625-E61A-401B-9B2F-42FBE4094A84}" sibTransId="{4315A2BB-41CD-4C5D-810D-FFB0060820F5}"/>
    <dgm:cxn modelId="{6471A63E-1EA4-4BBA-B322-524D51866FB3}" type="presOf" srcId="{3DCA855D-D4D1-4BFE-9088-68205CC6EF20}" destId="{E74B1405-B753-496C-8662-0BABA77C11D5}" srcOrd="1" destOrd="2" presId="urn:microsoft.com/office/officeart/2005/8/layout/hProcess4"/>
    <dgm:cxn modelId="{E92AA440-5A4B-45E3-A4DC-EA2B851F9617}" srcId="{296C193E-3E1E-4B6A-84E7-CE49121C213B}" destId="{E8C1A72F-A52F-45BD-846F-A27B8857DBDA}" srcOrd="0" destOrd="0" parTransId="{B3FAC56E-3DC1-426F-B008-CA6DB0C8F526}" sibTransId="{FDC30A52-0AC2-49D3-8561-0C3751E5B629}"/>
    <dgm:cxn modelId="{EDA1825B-073A-4840-B538-B7441D32BC06}" type="presOf" srcId="{7D394836-3614-4B4F-87D0-A79DA14EFE68}" destId="{C8C3BF67-8CB5-4788-BBF3-DD22CD0C5F33}" srcOrd="0" destOrd="0" presId="urn:microsoft.com/office/officeart/2005/8/layout/hProcess4"/>
    <dgm:cxn modelId="{67612E5D-9E6C-490D-A5A0-9814C16889D3}" srcId="{521E2F48-5619-4F8A-8F0E-53D0FCFEA752}" destId="{CD737388-56D8-4B54-9B71-FE215CDECADD}" srcOrd="2" destOrd="0" parTransId="{B53CDF50-20AD-4AEA-92F0-8FE9C3417347}" sibTransId="{157D5A5F-039C-45AD-9041-4080AF09982D}"/>
    <dgm:cxn modelId="{06AFAB42-7D92-4380-8FCD-54798A395142}" type="presOf" srcId="{57E43FAB-8EB8-4241-B5E2-1C3914B5811C}" destId="{8719346E-79C8-4145-9BF7-967E41CF4EF7}" srcOrd="0" destOrd="2" presId="urn:microsoft.com/office/officeart/2005/8/layout/hProcess4"/>
    <dgm:cxn modelId="{E6E4D763-81A0-4D7C-9BD6-A17543EDC33A}" type="presOf" srcId="{11712A2E-B59A-40AE-9BF3-FC9F2C6704A2}" destId="{F590BC79-4C8A-420D-AF7C-284601B3E752}" srcOrd="1" destOrd="3" presId="urn:microsoft.com/office/officeart/2005/8/layout/hProcess4"/>
    <dgm:cxn modelId="{9C438048-35B6-4B64-B9F7-49F2075EDA15}" type="presOf" srcId="{296C193E-3E1E-4B6A-84E7-CE49121C213B}" destId="{44AB346C-0A1E-4B76-829A-4CE2960A38F2}" srcOrd="0" destOrd="0" presId="urn:microsoft.com/office/officeart/2005/8/layout/hProcess4"/>
    <dgm:cxn modelId="{534C9E68-D88B-4732-9FC5-31CE4F2F8AD6}" type="presOf" srcId="{464C91F4-356B-4E7B-9CC8-AA9A2CDC729F}" destId="{1BE9ED0B-CEF1-4F08-8D13-9F40862D8524}" srcOrd="0" destOrd="0" presId="urn:microsoft.com/office/officeart/2005/8/layout/hProcess4"/>
    <dgm:cxn modelId="{C07DA649-1CC3-4375-A9EB-53D9629CC7A6}" type="presOf" srcId="{EF2E14AE-C98E-499D-AF75-58F3AE9C7CEF}" destId="{35BB7601-0710-46D0-A6A4-AFF4B7B9D417}" srcOrd="0" destOrd="1" presId="urn:microsoft.com/office/officeart/2005/8/layout/hProcess4"/>
    <dgm:cxn modelId="{59E4ED49-883B-46E7-8BCF-2B8585EDDE29}" type="presOf" srcId="{715B0379-CC60-4AE8-A4D8-00CAEC5B747C}" destId="{F590BC79-4C8A-420D-AF7C-284601B3E752}" srcOrd="1" destOrd="1" presId="urn:microsoft.com/office/officeart/2005/8/layout/hProcess4"/>
    <dgm:cxn modelId="{D2604E6B-7123-44EE-AED5-653EC0ACF4B4}" type="presOf" srcId="{EC520CB4-C522-4515-987F-CEA87871B05C}" destId="{915E50F8-0782-4B87-AA68-C2E9336A083D}" srcOrd="0" destOrd="0" presId="urn:microsoft.com/office/officeart/2005/8/layout/hProcess4"/>
    <dgm:cxn modelId="{D86B386C-2AA8-4109-B6B4-E33814003562}" type="presOf" srcId="{84BBEF99-0BC8-4DC1-B7E8-076B4AE9D9E3}" destId="{86770EEE-8156-4B4D-B49F-E7847ACB39B0}" srcOrd="0" destOrd="0" presId="urn:microsoft.com/office/officeart/2005/8/layout/hProcess4"/>
    <dgm:cxn modelId="{6C1B3D70-9A4C-421A-9498-947ECE50BA63}" srcId="{F9004006-A1D3-44F5-BA78-B26083D323E8}" destId="{296C193E-3E1E-4B6A-84E7-CE49121C213B}" srcOrd="2" destOrd="0" parTransId="{CE311DE8-88CF-4CBB-958B-4F02D6D0C4C3}" sibTransId="{34830EBC-2EA4-4B99-AE29-BC42BC10E4F3}"/>
    <dgm:cxn modelId="{9D9DD47F-8CE2-4EED-ACA8-3140CD49DB4D}" type="presOf" srcId="{703158E5-C683-4C02-AD7D-703A1A56FBA8}" destId="{89CBB04B-5A07-493B-A77E-1830E4E7C2D1}" srcOrd="0" destOrd="0" presId="urn:microsoft.com/office/officeart/2005/8/layout/hProcess4"/>
    <dgm:cxn modelId="{1FE52684-2B38-4A4B-82D6-AC2F5213BDF7}" srcId="{AC4990C8-1607-42C3-A33C-DC306B55E05D}" destId="{7D394836-3614-4B4F-87D0-A79DA14EFE68}" srcOrd="0" destOrd="0" parTransId="{2BB74024-B6C6-4890-B8D1-4438E7714958}" sibTransId="{D7466C45-A7E6-4310-B939-4D4E860E8B70}"/>
    <dgm:cxn modelId="{D197D585-B8A8-420C-BFB5-0C8B5AE80150}" type="presOf" srcId="{4D1E32AB-F273-494E-85D5-9B703198B905}" destId="{6E264C02-801E-4AB8-89AD-4A9E97F59867}" srcOrd="1" destOrd="1" presId="urn:microsoft.com/office/officeart/2005/8/layout/hProcess4"/>
    <dgm:cxn modelId="{6784308D-A206-4741-9586-3219E07C01D2}" srcId="{84BBEF99-0BC8-4DC1-B7E8-076B4AE9D9E3}" destId="{7E0F2C65-D615-4754-8AF9-36DDB3438BAD}" srcOrd="0" destOrd="0" parTransId="{EA10A200-F9AE-49F4-A27A-71D44F4B3F01}" sibTransId="{BAC3D37C-BA1D-4125-8252-C42AE5F69065}"/>
    <dgm:cxn modelId="{5248A591-7FC8-4E1B-B3F3-16DF60A7BD8D}" srcId="{296C193E-3E1E-4B6A-84E7-CE49121C213B}" destId="{4D1E32AB-F273-494E-85D5-9B703198B905}" srcOrd="1" destOrd="0" parTransId="{2ADAE934-C6AC-47FD-B2A1-9A75D2A19550}" sibTransId="{E8C3EAE5-837C-4A6F-8201-6C8A4F85DDE7}"/>
    <dgm:cxn modelId="{5D400997-5F70-4BFF-9AA3-54394FA22BF8}" type="presOf" srcId="{52DE13DD-0700-4674-ACED-3C03D08E4595}" destId="{9D2EF141-8030-49B7-A5D4-1E733F3731B7}" srcOrd="0" destOrd="0" presId="urn:microsoft.com/office/officeart/2005/8/layout/hProcess4"/>
    <dgm:cxn modelId="{3832C497-841D-4E8D-9038-1FECF53B4AA7}" srcId="{F9004006-A1D3-44F5-BA78-B26083D323E8}" destId="{EC520CB4-C522-4515-987F-CEA87871B05C}" srcOrd="0" destOrd="0" parTransId="{ED8580EE-E911-4206-A517-36030F5E8E61}" sibTransId="{703158E5-C683-4C02-AD7D-703A1A56FBA8}"/>
    <dgm:cxn modelId="{2B13949E-D965-4262-8E3B-A7FA3107D4BD}" type="presOf" srcId="{9CD58D08-F939-4B7A-AB5F-BFD3FB5D84F6}" destId="{41191E39-D29F-4BBA-89FD-A7C486A07DE2}" srcOrd="1" destOrd="0" presId="urn:microsoft.com/office/officeart/2005/8/layout/hProcess4"/>
    <dgm:cxn modelId="{5D5F569F-9B56-462B-BDD7-F89F913F4EEC}" type="presOf" srcId="{65DF18F1-3A57-4E3A-99D3-4D149BEEE54C}" destId="{9B64E193-1A25-4C09-B6F9-424EE508F381}" srcOrd="0" destOrd="0" presId="urn:microsoft.com/office/officeart/2005/8/layout/hProcess4"/>
    <dgm:cxn modelId="{789540A4-6CC7-4F6B-818F-F1565EA7E9EA}" type="presOf" srcId="{745058F9-AC07-46A4-9F9E-BF54CC7438A0}" destId="{41191E39-D29F-4BBA-89FD-A7C486A07DE2}" srcOrd="1" destOrd="1" presId="urn:microsoft.com/office/officeart/2005/8/layout/hProcess4"/>
    <dgm:cxn modelId="{56DA8BA4-23C3-4ADD-A189-1BF565C13127}" srcId="{F9004006-A1D3-44F5-BA78-B26083D323E8}" destId="{84BBEF99-0BC8-4DC1-B7E8-076B4AE9D9E3}" srcOrd="4" destOrd="0" parTransId="{C2C6C44E-346D-4075-8BF3-AC882BFE1556}" sibTransId="{586DDB67-C72A-4637-8E27-FA29146A6522}"/>
    <dgm:cxn modelId="{0190B2A4-D41B-4D1D-A4C5-8D656886F64F}" srcId="{EC520CB4-C522-4515-987F-CEA87871B05C}" destId="{57E43FAB-8EB8-4241-B5E2-1C3914B5811C}" srcOrd="2" destOrd="0" parTransId="{346ECF44-9D1B-4D5C-9789-A0E332E6F682}" sibTransId="{B56501FE-6675-404C-9E5F-CFDF671FC220}"/>
    <dgm:cxn modelId="{471325A8-E8D6-4927-9003-74A2720919E0}" type="presOf" srcId="{4D1E32AB-F273-494E-85D5-9B703198B905}" destId="{EB7B0E21-CBD2-4D88-8AB5-7675D66216A1}" srcOrd="0" destOrd="1" presId="urn:microsoft.com/office/officeart/2005/8/layout/hProcess4"/>
    <dgm:cxn modelId="{6CB6A9A9-B608-4535-A565-C7EFD8F0C565}" srcId="{EC520CB4-C522-4515-987F-CEA87871B05C}" destId="{A125E0E9-74A0-45B1-A43C-830599AC55E4}" srcOrd="3" destOrd="0" parTransId="{B7535D51-627C-40FA-9DED-595E79F75D05}" sibTransId="{96AE5787-0274-4F76-9E01-A141286326AE}"/>
    <dgm:cxn modelId="{67DBE3AA-A225-4034-B49F-FF09FE100511}" srcId="{EC520CB4-C522-4515-987F-CEA87871B05C}" destId="{745058F9-AC07-46A4-9F9E-BF54CC7438A0}" srcOrd="1" destOrd="0" parTransId="{F193B976-DEF5-43EA-B84B-C4471A69A9F5}" sibTransId="{208DC558-0367-4234-8A5B-40937CECBE76}"/>
    <dgm:cxn modelId="{653E39AE-29CB-4015-8BD7-174E6F09B5A3}" type="presOf" srcId="{521E2F48-5619-4F8A-8F0E-53D0FCFEA752}" destId="{D4D07561-7869-4659-94C2-772F1855F9BE}" srcOrd="0" destOrd="0" presId="urn:microsoft.com/office/officeart/2005/8/layout/hProcess4"/>
    <dgm:cxn modelId="{B78C2CBA-0735-4FA4-8DD9-9348FDA7C8D2}" type="presOf" srcId="{52DE13DD-0700-4674-ACED-3C03D08E4595}" destId="{F590BC79-4C8A-420D-AF7C-284601B3E752}" srcOrd="1" destOrd="0" presId="urn:microsoft.com/office/officeart/2005/8/layout/hProcess4"/>
    <dgm:cxn modelId="{19421FCC-4B01-497C-A5BF-2F34ADB6C706}" srcId="{521E2F48-5619-4F8A-8F0E-53D0FCFEA752}" destId="{715B0379-CC60-4AE8-A4D8-00CAEC5B747C}" srcOrd="1" destOrd="0" parTransId="{52FC1779-DFD8-4911-A599-2CDCE3814BA5}" sibTransId="{E95026DE-A1A6-462F-8214-C173969B410C}"/>
    <dgm:cxn modelId="{6CC071CC-915A-4713-AF05-3B024CB4C3D3}" type="presOf" srcId="{34830EBC-2EA4-4B99-AE29-BC42BC10E4F3}" destId="{914D1818-C01B-4027-80D2-D202913888E4}" srcOrd="0" destOrd="0" presId="urn:microsoft.com/office/officeart/2005/8/layout/hProcess4"/>
    <dgm:cxn modelId="{2AAB20CE-274C-4C07-96C8-75C72BE19FC9}" type="presOf" srcId="{E8C1A72F-A52F-45BD-846F-A27B8857DBDA}" destId="{EB7B0E21-CBD2-4D88-8AB5-7675D66216A1}" srcOrd="0" destOrd="0" presId="urn:microsoft.com/office/officeart/2005/8/layout/hProcess4"/>
    <dgm:cxn modelId="{1065C3CF-AC76-426B-AF67-DA9CE1F65728}" type="presOf" srcId="{A125E0E9-74A0-45B1-A43C-830599AC55E4}" destId="{8719346E-79C8-4145-9BF7-967E41CF4EF7}" srcOrd="0" destOrd="3" presId="urn:microsoft.com/office/officeart/2005/8/layout/hProcess4"/>
    <dgm:cxn modelId="{4EB23FD2-6B27-4CB2-B978-F86B24453C8E}" srcId="{F9004006-A1D3-44F5-BA78-B26083D323E8}" destId="{AC4990C8-1607-42C3-A33C-DC306B55E05D}" srcOrd="1" destOrd="0" parTransId="{90CF0C07-9A2C-4E84-BE4A-0835678125FA}" sibTransId="{65DF18F1-3A57-4E3A-99D3-4D149BEEE54C}"/>
    <dgm:cxn modelId="{761C5ED3-3ED9-40B6-ACF6-672F97DF4B17}" srcId="{AC4990C8-1607-42C3-A33C-DC306B55E05D}" destId="{3DCA855D-D4D1-4BFE-9088-68205CC6EF20}" srcOrd="2" destOrd="0" parTransId="{AB8339E8-EF88-4538-9770-5497A51FABD0}" sibTransId="{E57C60D1-904F-4CFC-8F3B-5CD0CB9EE0EC}"/>
    <dgm:cxn modelId="{2932BDD6-A199-41F9-95EB-DC96D0BBE3E3}" type="presOf" srcId="{E8C1A72F-A52F-45BD-846F-A27B8857DBDA}" destId="{6E264C02-801E-4AB8-89AD-4A9E97F59867}" srcOrd="1" destOrd="0" presId="urn:microsoft.com/office/officeart/2005/8/layout/hProcess4"/>
    <dgm:cxn modelId="{CB9DD1DB-E7F6-4BEA-A09A-DD90BDC4DB6F}" type="presOf" srcId="{CD737388-56D8-4B54-9B71-FE215CDECADD}" destId="{9D2EF141-8030-49B7-A5D4-1E733F3731B7}" srcOrd="0" destOrd="2" presId="urn:microsoft.com/office/officeart/2005/8/layout/hProcess4"/>
    <dgm:cxn modelId="{0BD9FCE4-E737-40FF-90C9-3D5983CE95AE}" type="presOf" srcId="{3DCA855D-D4D1-4BFE-9088-68205CC6EF20}" destId="{C8C3BF67-8CB5-4788-BBF3-DD22CD0C5F33}" srcOrd="0" destOrd="2" presId="urn:microsoft.com/office/officeart/2005/8/layout/hProcess4"/>
    <dgm:cxn modelId="{3F78A2E8-8126-4B84-964A-5B13B0E56831}" type="presOf" srcId="{7D394836-3614-4B4F-87D0-A79DA14EFE68}" destId="{E74B1405-B753-496C-8662-0BABA77C11D5}" srcOrd="1" destOrd="0" presId="urn:microsoft.com/office/officeart/2005/8/layout/hProcess4"/>
    <dgm:cxn modelId="{9836C3F2-7DBC-46FA-B2CA-E6B651FAE36C}" srcId="{F9004006-A1D3-44F5-BA78-B26083D323E8}" destId="{521E2F48-5619-4F8A-8F0E-53D0FCFEA752}" srcOrd="3" destOrd="0" parTransId="{8FECECEE-BE68-4405-8760-7472FBD82C87}" sibTransId="{464C91F4-356B-4E7B-9CC8-AA9A2CDC729F}"/>
    <dgm:cxn modelId="{B5F9BEF4-A601-4CA2-B7A5-FB637E61BC41}" type="presOf" srcId="{11712A2E-B59A-40AE-9BF3-FC9F2C6704A2}" destId="{9D2EF141-8030-49B7-A5D4-1E733F3731B7}" srcOrd="0" destOrd="3" presId="urn:microsoft.com/office/officeart/2005/8/layout/hProcess4"/>
    <dgm:cxn modelId="{9C052DF5-AD74-4978-B693-6E24FEF6D2B3}" type="presOf" srcId="{EF2E14AE-C98E-499D-AF75-58F3AE9C7CEF}" destId="{C4AE1103-4FC1-407C-92B5-DAD775C4DF23}" srcOrd="1" destOrd="1" presId="urn:microsoft.com/office/officeart/2005/8/layout/hProcess4"/>
    <dgm:cxn modelId="{E4EC38F6-C28B-4571-885E-0D7F55D8C8DC}" srcId="{84BBEF99-0BC8-4DC1-B7E8-076B4AE9D9E3}" destId="{EF2E14AE-C98E-499D-AF75-58F3AE9C7CEF}" srcOrd="1" destOrd="0" parTransId="{4DDE8429-0C9E-4B63-B886-AAC9B963D9EE}" sibTransId="{6CC17938-72A1-488F-A89A-580CFA9BF21C}"/>
    <dgm:cxn modelId="{A4DA7922-F6C7-4216-BD99-32B308119DC9}" type="presParOf" srcId="{A690426F-FE2A-4C65-94DD-5D0C9A7FCED3}" destId="{6E1C15B7-3039-44C9-BC4C-96D4E1005B8C}" srcOrd="0" destOrd="0" presId="urn:microsoft.com/office/officeart/2005/8/layout/hProcess4"/>
    <dgm:cxn modelId="{2C5E6D35-0E73-4169-815F-A282DAADD23F}" type="presParOf" srcId="{A690426F-FE2A-4C65-94DD-5D0C9A7FCED3}" destId="{AF2B269C-B8A4-4C35-AF09-293284E181A3}" srcOrd="1" destOrd="0" presId="urn:microsoft.com/office/officeart/2005/8/layout/hProcess4"/>
    <dgm:cxn modelId="{5B12C790-5F5F-4A98-9D18-0691B202BFCD}" type="presParOf" srcId="{A690426F-FE2A-4C65-94DD-5D0C9A7FCED3}" destId="{8F166E2A-158F-4A24-98B9-B01C6E760752}" srcOrd="2" destOrd="0" presId="urn:microsoft.com/office/officeart/2005/8/layout/hProcess4"/>
    <dgm:cxn modelId="{A0E9A305-DB0C-4A74-B408-0FE7D9E6BB25}" type="presParOf" srcId="{8F166E2A-158F-4A24-98B9-B01C6E760752}" destId="{F06A8086-7490-4FCF-8AAC-ABFB969464A3}" srcOrd="0" destOrd="0" presId="urn:microsoft.com/office/officeart/2005/8/layout/hProcess4"/>
    <dgm:cxn modelId="{38F37004-997C-48C5-AA69-A31452D8612C}" type="presParOf" srcId="{F06A8086-7490-4FCF-8AAC-ABFB969464A3}" destId="{2B7477B3-6A52-4B89-920F-38CE737881E2}" srcOrd="0" destOrd="0" presId="urn:microsoft.com/office/officeart/2005/8/layout/hProcess4"/>
    <dgm:cxn modelId="{4594C731-A986-496B-A934-F98246E6B2BA}" type="presParOf" srcId="{F06A8086-7490-4FCF-8AAC-ABFB969464A3}" destId="{8719346E-79C8-4145-9BF7-967E41CF4EF7}" srcOrd="1" destOrd="0" presId="urn:microsoft.com/office/officeart/2005/8/layout/hProcess4"/>
    <dgm:cxn modelId="{D593DA8F-643C-4EA7-BD44-7FAB81537DA4}" type="presParOf" srcId="{F06A8086-7490-4FCF-8AAC-ABFB969464A3}" destId="{41191E39-D29F-4BBA-89FD-A7C486A07DE2}" srcOrd="2" destOrd="0" presId="urn:microsoft.com/office/officeart/2005/8/layout/hProcess4"/>
    <dgm:cxn modelId="{AD25C813-C70C-43F4-8E83-088983CE7316}" type="presParOf" srcId="{F06A8086-7490-4FCF-8AAC-ABFB969464A3}" destId="{915E50F8-0782-4B87-AA68-C2E9336A083D}" srcOrd="3" destOrd="0" presId="urn:microsoft.com/office/officeart/2005/8/layout/hProcess4"/>
    <dgm:cxn modelId="{83C1A0AD-E896-4FFA-9177-7FACE2621F06}" type="presParOf" srcId="{F06A8086-7490-4FCF-8AAC-ABFB969464A3}" destId="{A99A1820-4256-4EFD-B9EE-A8F6FE00FEE0}" srcOrd="4" destOrd="0" presId="urn:microsoft.com/office/officeart/2005/8/layout/hProcess4"/>
    <dgm:cxn modelId="{EFDB1132-0F9F-4686-A614-76C15ECD6E81}" type="presParOf" srcId="{8F166E2A-158F-4A24-98B9-B01C6E760752}" destId="{89CBB04B-5A07-493B-A77E-1830E4E7C2D1}" srcOrd="1" destOrd="0" presId="urn:microsoft.com/office/officeart/2005/8/layout/hProcess4"/>
    <dgm:cxn modelId="{E1A3940D-E49A-47AA-A4C3-BF54702612FA}" type="presParOf" srcId="{8F166E2A-158F-4A24-98B9-B01C6E760752}" destId="{9CDE1133-4E75-4250-A112-6D8414618A88}" srcOrd="2" destOrd="0" presId="urn:microsoft.com/office/officeart/2005/8/layout/hProcess4"/>
    <dgm:cxn modelId="{264FAF99-1E9A-449F-93F8-0F3F5EB82BD7}" type="presParOf" srcId="{9CDE1133-4E75-4250-A112-6D8414618A88}" destId="{F32770CB-5086-4DF4-86A6-7A067EA660BA}" srcOrd="0" destOrd="0" presId="urn:microsoft.com/office/officeart/2005/8/layout/hProcess4"/>
    <dgm:cxn modelId="{06E9C534-725A-4431-99B6-9A60D6BC18E1}" type="presParOf" srcId="{9CDE1133-4E75-4250-A112-6D8414618A88}" destId="{C8C3BF67-8CB5-4788-BBF3-DD22CD0C5F33}" srcOrd="1" destOrd="0" presId="urn:microsoft.com/office/officeart/2005/8/layout/hProcess4"/>
    <dgm:cxn modelId="{34F21721-425C-4A45-B5F6-449552B46529}" type="presParOf" srcId="{9CDE1133-4E75-4250-A112-6D8414618A88}" destId="{E74B1405-B753-496C-8662-0BABA77C11D5}" srcOrd="2" destOrd="0" presId="urn:microsoft.com/office/officeart/2005/8/layout/hProcess4"/>
    <dgm:cxn modelId="{5EB2AD3A-B7B2-4688-ACEE-D2F78BEDDC03}" type="presParOf" srcId="{9CDE1133-4E75-4250-A112-6D8414618A88}" destId="{EED4C3ED-8186-4314-876B-891B1769ECAC}" srcOrd="3" destOrd="0" presId="urn:microsoft.com/office/officeart/2005/8/layout/hProcess4"/>
    <dgm:cxn modelId="{F0B333BB-E591-4E43-9043-6C1C105BB6D2}" type="presParOf" srcId="{9CDE1133-4E75-4250-A112-6D8414618A88}" destId="{8A088DDB-B268-4495-B898-ED860895BB23}" srcOrd="4" destOrd="0" presId="urn:microsoft.com/office/officeart/2005/8/layout/hProcess4"/>
    <dgm:cxn modelId="{FD9854AF-3BDE-4F99-A61E-3603248CD1CD}" type="presParOf" srcId="{8F166E2A-158F-4A24-98B9-B01C6E760752}" destId="{9B64E193-1A25-4C09-B6F9-424EE508F381}" srcOrd="3" destOrd="0" presId="urn:microsoft.com/office/officeart/2005/8/layout/hProcess4"/>
    <dgm:cxn modelId="{B3A0723E-F7E6-40AF-B1EE-E6F3478EA453}" type="presParOf" srcId="{8F166E2A-158F-4A24-98B9-B01C6E760752}" destId="{6321E6B4-5F1F-475D-B87B-4D52217C2C1C}" srcOrd="4" destOrd="0" presId="urn:microsoft.com/office/officeart/2005/8/layout/hProcess4"/>
    <dgm:cxn modelId="{820A2B30-3C04-471E-AC6F-9B6FC5C67DA1}" type="presParOf" srcId="{6321E6B4-5F1F-475D-B87B-4D52217C2C1C}" destId="{AAD87E58-D19D-481A-AEED-5DC05216E8CE}" srcOrd="0" destOrd="0" presId="urn:microsoft.com/office/officeart/2005/8/layout/hProcess4"/>
    <dgm:cxn modelId="{F396C031-D8A8-4ED4-AD97-AC54D6CC39CE}" type="presParOf" srcId="{6321E6B4-5F1F-475D-B87B-4D52217C2C1C}" destId="{EB7B0E21-CBD2-4D88-8AB5-7675D66216A1}" srcOrd="1" destOrd="0" presId="urn:microsoft.com/office/officeart/2005/8/layout/hProcess4"/>
    <dgm:cxn modelId="{31B8852D-7F53-4023-A46D-FF37649631CD}" type="presParOf" srcId="{6321E6B4-5F1F-475D-B87B-4D52217C2C1C}" destId="{6E264C02-801E-4AB8-89AD-4A9E97F59867}" srcOrd="2" destOrd="0" presId="urn:microsoft.com/office/officeart/2005/8/layout/hProcess4"/>
    <dgm:cxn modelId="{FF67539E-E25C-4129-857E-E36A36443BAA}" type="presParOf" srcId="{6321E6B4-5F1F-475D-B87B-4D52217C2C1C}" destId="{44AB346C-0A1E-4B76-829A-4CE2960A38F2}" srcOrd="3" destOrd="0" presId="urn:microsoft.com/office/officeart/2005/8/layout/hProcess4"/>
    <dgm:cxn modelId="{BA389579-87EE-4DF2-8FCA-91E2BD815831}" type="presParOf" srcId="{6321E6B4-5F1F-475D-B87B-4D52217C2C1C}" destId="{B15EAFD7-1AD7-487F-9866-5C2441AE0EA9}" srcOrd="4" destOrd="0" presId="urn:microsoft.com/office/officeart/2005/8/layout/hProcess4"/>
    <dgm:cxn modelId="{2E9FC995-B5D8-43E7-82F7-1FE2E7C2F143}" type="presParOf" srcId="{8F166E2A-158F-4A24-98B9-B01C6E760752}" destId="{914D1818-C01B-4027-80D2-D202913888E4}" srcOrd="5" destOrd="0" presId="urn:microsoft.com/office/officeart/2005/8/layout/hProcess4"/>
    <dgm:cxn modelId="{75542986-4319-44A7-8C3F-4448E270932F}" type="presParOf" srcId="{8F166E2A-158F-4A24-98B9-B01C6E760752}" destId="{2F58E0B0-966C-4735-8A0F-0D9261B9BD1A}" srcOrd="6" destOrd="0" presId="urn:microsoft.com/office/officeart/2005/8/layout/hProcess4"/>
    <dgm:cxn modelId="{A10D67C6-0AB3-4D8E-A06D-68DB82CCD86E}" type="presParOf" srcId="{2F58E0B0-966C-4735-8A0F-0D9261B9BD1A}" destId="{2FE7804F-291F-4CB8-82AC-755440743AF2}" srcOrd="0" destOrd="0" presId="urn:microsoft.com/office/officeart/2005/8/layout/hProcess4"/>
    <dgm:cxn modelId="{68F230DC-11FA-4B87-83A5-F52BE040D4C8}" type="presParOf" srcId="{2F58E0B0-966C-4735-8A0F-0D9261B9BD1A}" destId="{9D2EF141-8030-49B7-A5D4-1E733F3731B7}" srcOrd="1" destOrd="0" presId="urn:microsoft.com/office/officeart/2005/8/layout/hProcess4"/>
    <dgm:cxn modelId="{50FF3D80-4E78-4854-980B-E5ACD4F78A16}" type="presParOf" srcId="{2F58E0B0-966C-4735-8A0F-0D9261B9BD1A}" destId="{F590BC79-4C8A-420D-AF7C-284601B3E752}" srcOrd="2" destOrd="0" presId="urn:microsoft.com/office/officeart/2005/8/layout/hProcess4"/>
    <dgm:cxn modelId="{45A21F6F-B7F5-4482-A23D-072C17D98991}" type="presParOf" srcId="{2F58E0B0-966C-4735-8A0F-0D9261B9BD1A}" destId="{D4D07561-7869-4659-94C2-772F1855F9BE}" srcOrd="3" destOrd="0" presId="urn:microsoft.com/office/officeart/2005/8/layout/hProcess4"/>
    <dgm:cxn modelId="{DA5A7EC8-B1AD-4565-8300-17D70CD80F8D}" type="presParOf" srcId="{2F58E0B0-966C-4735-8A0F-0D9261B9BD1A}" destId="{3FA5682F-14E4-4A81-B4B5-BD6C9909BDD8}" srcOrd="4" destOrd="0" presId="urn:microsoft.com/office/officeart/2005/8/layout/hProcess4"/>
    <dgm:cxn modelId="{C16D47FE-C6D8-4942-BBDB-7CE942B30546}" type="presParOf" srcId="{8F166E2A-158F-4A24-98B9-B01C6E760752}" destId="{1BE9ED0B-CEF1-4F08-8D13-9F40862D8524}" srcOrd="7" destOrd="0" presId="urn:microsoft.com/office/officeart/2005/8/layout/hProcess4"/>
    <dgm:cxn modelId="{7AA162F1-A755-4E5F-9CF7-945D7F8E2510}" type="presParOf" srcId="{8F166E2A-158F-4A24-98B9-B01C6E760752}" destId="{8BD70A7C-5229-48EC-B7E0-DE07E2695778}" srcOrd="8" destOrd="0" presId="urn:microsoft.com/office/officeart/2005/8/layout/hProcess4"/>
    <dgm:cxn modelId="{965A5D48-BB32-496B-927C-BF8633940E5B}" type="presParOf" srcId="{8BD70A7C-5229-48EC-B7E0-DE07E2695778}" destId="{C6E8CF32-8269-4F7E-AEAA-05590DD2D966}" srcOrd="0" destOrd="0" presId="urn:microsoft.com/office/officeart/2005/8/layout/hProcess4"/>
    <dgm:cxn modelId="{7BE26946-C5D3-4948-8658-9170D88A546F}" type="presParOf" srcId="{8BD70A7C-5229-48EC-B7E0-DE07E2695778}" destId="{35BB7601-0710-46D0-A6A4-AFF4B7B9D417}" srcOrd="1" destOrd="0" presId="urn:microsoft.com/office/officeart/2005/8/layout/hProcess4"/>
    <dgm:cxn modelId="{823FDD50-43F7-4FB7-AAB6-3042A4344517}" type="presParOf" srcId="{8BD70A7C-5229-48EC-B7E0-DE07E2695778}" destId="{C4AE1103-4FC1-407C-92B5-DAD775C4DF23}" srcOrd="2" destOrd="0" presId="urn:microsoft.com/office/officeart/2005/8/layout/hProcess4"/>
    <dgm:cxn modelId="{915EA03B-ECEE-421E-8435-7E2048999BE2}" type="presParOf" srcId="{8BD70A7C-5229-48EC-B7E0-DE07E2695778}" destId="{86770EEE-8156-4B4D-B49F-E7847ACB39B0}" srcOrd="3" destOrd="0" presId="urn:microsoft.com/office/officeart/2005/8/layout/hProcess4"/>
    <dgm:cxn modelId="{48E7C517-662C-4BED-AEC9-C9BF54B8B4F3}" type="presParOf" srcId="{8BD70A7C-5229-48EC-B7E0-DE07E2695778}" destId="{84CA1F52-29C5-4FF9-A44F-F61B420589C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D4B03D3-A523-49E9-B8A0-20E3AC449773}" type="doc">
      <dgm:prSet loTypeId="urn:microsoft.com/office/officeart/2005/8/layout/process1" loCatId="process" qsTypeId="urn:microsoft.com/office/officeart/2005/8/quickstyle/3d3" qsCatId="3D" csTypeId="urn:microsoft.com/office/officeart/2005/8/colors/colorful1" csCatId="colorful" phldr="1"/>
      <dgm:spPr/>
    </dgm:pt>
    <dgm:pt modelId="{7D150912-8458-4940-9171-97FC641DBEEF}">
      <dgm:prSet phldrT="[Text]"/>
      <dgm:spPr/>
      <dgm:t>
        <a:bodyPr/>
        <a:lstStyle/>
        <a:p>
          <a:r>
            <a:rPr lang="en-US" dirty="0"/>
            <a:t>TOPIC RESEARCH</a:t>
          </a:r>
        </a:p>
      </dgm:t>
    </dgm:pt>
    <dgm:pt modelId="{CC81DEC7-3796-4287-9D08-75BF67E9E070}" type="parTrans" cxnId="{1FC8CCEA-3231-432D-8978-96AF46709830}">
      <dgm:prSet/>
      <dgm:spPr/>
      <dgm:t>
        <a:bodyPr/>
        <a:lstStyle/>
        <a:p>
          <a:endParaRPr lang="en-US"/>
        </a:p>
      </dgm:t>
    </dgm:pt>
    <dgm:pt modelId="{73EC9343-0FA6-48F9-8DE5-C3CBA2584B59}" type="sibTrans" cxnId="{1FC8CCEA-3231-432D-8978-96AF46709830}">
      <dgm:prSet/>
      <dgm:spPr/>
      <dgm:t>
        <a:bodyPr/>
        <a:lstStyle/>
        <a:p>
          <a:endParaRPr lang="en-US"/>
        </a:p>
      </dgm:t>
    </dgm:pt>
    <dgm:pt modelId="{6FC47A6B-1EE1-40EF-B154-C0EE51A4D789}">
      <dgm:prSet phldrT="[Text]"/>
      <dgm:spPr/>
      <dgm:t>
        <a:bodyPr/>
        <a:lstStyle/>
        <a:p>
          <a:r>
            <a:rPr lang="en-US" dirty="0"/>
            <a:t>DEEPER RESEARCH</a:t>
          </a:r>
        </a:p>
      </dgm:t>
    </dgm:pt>
    <dgm:pt modelId="{CFAF9ACA-9ADA-4CDC-8B74-FA7C92192E77}" type="parTrans" cxnId="{FDD3FF32-17AA-4739-8355-BC8D16B41EDF}">
      <dgm:prSet/>
      <dgm:spPr/>
      <dgm:t>
        <a:bodyPr/>
        <a:lstStyle/>
        <a:p>
          <a:endParaRPr lang="en-US"/>
        </a:p>
      </dgm:t>
    </dgm:pt>
    <dgm:pt modelId="{A9FE4BB3-3B4C-400D-BC60-DA4834146208}" type="sibTrans" cxnId="{FDD3FF32-17AA-4739-8355-BC8D16B41EDF}">
      <dgm:prSet/>
      <dgm:spPr/>
      <dgm:t>
        <a:bodyPr/>
        <a:lstStyle/>
        <a:p>
          <a:endParaRPr lang="en-US"/>
        </a:p>
      </dgm:t>
    </dgm:pt>
    <dgm:pt modelId="{398E2572-A7E4-4783-8D55-50E5738B80B6}">
      <dgm:prSet phldrT="[Text]"/>
      <dgm:spPr/>
      <dgm:t>
        <a:bodyPr/>
        <a:lstStyle/>
        <a:p>
          <a:r>
            <a:rPr lang="en-US" dirty="0"/>
            <a:t>BOOK WRITING</a:t>
          </a:r>
        </a:p>
      </dgm:t>
    </dgm:pt>
    <dgm:pt modelId="{7338330B-C6CB-4406-8945-9ACD2A4F1FBF}" type="parTrans" cxnId="{F716DA48-7238-4E14-AA6B-D094A637D623}">
      <dgm:prSet/>
      <dgm:spPr/>
      <dgm:t>
        <a:bodyPr/>
        <a:lstStyle/>
        <a:p>
          <a:endParaRPr lang="en-US"/>
        </a:p>
      </dgm:t>
    </dgm:pt>
    <dgm:pt modelId="{4F016666-AB5B-444E-9681-B653A3AD2FBB}" type="sibTrans" cxnId="{F716DA48-7238-4E14-AA6B-D094A637D623}">
      <dgm:prSet/>
      <dgm:spPr/>
      <dgm:t>
        <a:bodyPr/>
        <a:lstStyle/>
        <a:p>
          <a:endParaRPr lang="en-US"/>
        </a:p>
      </dgm:t>
    </dgm:pt>
    <dgm:pt modelId="{7EB91F51-C0ED-46A6-8B94-60D47DFDEE8C}">
      <dgm:prSet phldrT="[Text]"/>
      <dgm:spPr/>
      <dgm:t>
        <a:bodyPr/>
        <a:lstStyle/>
        <a:p>
          <a:r>
            <a:rPr lang="en-US"/>
            <a:t>IDEATING</a:t>
          </a:r>
          <a:endParaRPr lang="en-US" dirty="0"/>
        </a:p>
      </dgm:t>
    </dgm:pt>
    <dgm:pt modelId="{A7D693B4-34F8-4F3E-8354-F7FB0EEB7125}" type="parTrans" cxnId="{B2A907BA-B6AF-4862-AE09-F72DFD52599C}">
      <dgm:prSet/>
      <dgm:spPr/>
      <dgm:t>
        <a:bodyPr/>
        <a:lstStyle/>
        <a:p>
          <a:endParaRPr lang="en-US"/>
        </a:p>
      </dgm:t>
    </dgm:pt>
    <dgm:pt modelId="{7957A854-54D5-47B6-A354-FEAACD4768C1}" type="sibTrans" cxnId="{B2A907BA-B6AF-4862-AE09-F72DFD52599C}">
      <dgm:prSet/>
      <dgm:spPr/>
      <dgm:t>
        <a:bodyPr/>
        <a:lstStyle/>
        <a:p>
          <a:endParaRPr lang="en-US"/>
        </a:p>
      </dgm:t>
    </dgm:pt>
    <dgm:pt modelId="{54FD3AEF-B7D3-4EDF-A823-53782FFF69CE}">
      <dgm:prSet phldrT="[Text]"/>
      <dgm:spPr/>
      <dgm:t>
        <a:bodyPr/>
        <a:lstStyle/>
        <a:p>
          <a:r>
            <a:rPr lang="en-US" dirty="0"/>
            <a:t>COVER DESIGN</a:t>
          </a:r>
        </a:p>
      </dgm:t>
    </dgm:pt>
    <dgm:pt modelId="{2F2FC75A-8232-472A-8677-B763544B8C6E}" type="parTrans" cxnId="{E5285824-7790-4A66-834C-C4E80BAFE830}">
      <dgm:prSet/>
      <dgm:spPr/>
      <dgm:t>
        <a:bodyPr/>
        <a:lstStyle/>
        <a:p>
          <a:endParaRPr lang="en-US"/>
        </a:p>
      </dgm:t>
    </dgm:pt>
    <dgm:pt modelId="{E35764A8-AC77-49E0-B77E-FF9ECCA00771}" type="sibTrans" cxnId="{E5285824-7790-4A66-834C-C4E80BAFE830}">
      <dgm:prSet/>
      <dgm:spPr/>
      <dgm:t>
        <a:bodyPr/>
        <a:lstStyle/>
        <a:p>
          <a:endParaRPr lang="en-US"/>
        </a:p>
      </dgm:t>
    </dgm:pt>
    <dgm:pt modelId="{00B389B8-BB24-43EE-9D4B-571CC8E3845D}">
      <dgm:prSet phldrT="[Text]"/>
      <dgm:spPr/>
      <dgm:t>
        <a:bodyPr/>
        <a:lstStyle/>
        <a:p>
          <a:r>
            <a:rPr lang="en-US" dirty="0"/>
            <a:t>PROMOTION</a:t>
          </a:r>
        </a:p>
      </dgm:t>
    </dgm:pt>
    <dgm:pt modelId="{6E0A8171-4FCF-459C-889C-38059BF0D353}" type="parTrans" cxnId="{FDF25F9F-3CD5-4122-88E6-A2EE186B5620}">
      <dgm:prSet/>
      <dgm:spPr/>
      <dgm:t>
        <a:bodyPr/>
        <a:lstStyle/>
        <a:p>
          <a:endParaRPr lang="en-US"/>
        </a:p>
      </dgm:t>
    </dgm:pt>
    <dgm:pt modelId="{129D27EF-3A84-4657-B56F-83D329B523A3}" type="sibTrans" cxnId="{FDF25F9F-3CD5-4122-88E6-A2EE186B5620}">
      <dgm:prSet/>
      <dgm:spPr/>
      <dgm:t>
        <a:bodyPr/>
        <a:lstStyle/>
        <a:p>
          <a:endParaRPr lang="en-US"/>
        </a:p>
      </dgm:t>
    </dgm:pt>
    <dgm:pt modelId="{B816509F-3F16-48F1-9E1E-26DA5CC522F2}">
      <dgm:prSet phldrT="[Text]"/>
      <dgm:spPr/>
      <dgm:t>
        <a:bodyPr/>
        <a:lstStyle/>
        <a:p>
          <a:r>
            <a:rPr lang="en-US"/>
            <a:t>SELF </a:t>
          </a:r>
          <a:r>
            <a:rPr lang="en-US" dirty="0"/>
            <a:t>PUBLISHING</a:t>
          </a:r>
        </a:p>
      </dgm:t>
    </dgm:pt>
    <dgm:pt modelId="{542880FC-B30E-4EFC-B272-4054DEE134FB}" type="parTrans" cxnId="{89642B73-1991-4D07-959C-D452ABBE7C61}">
      <dgm:prSet/>
      <dgm:spPr/>
      <dgm:t>
        <a:bodyPr/>
        <a:lstStyle/>
        <a:p>
          <a:endParaRPr lang="en-US"/>
        </a:p>
      </dgm:t>
    </dgm:pt>
    <dgm:pt modelId="{AEBFF678-A4E3-44AC-99C6-34236F44D7CF}" type="sibTrans" cxnId="{89642B73-1991-4D07-959C-D452ABBE7C61}">
      <dgm:prSet/>
      <dgm:spPr/>
      <dgm:t>
        <a:bodyPr/>
        <a:lstStyle/>
        <a:p>
          <a:endParaRPr lang="en-US"/>
        </a:p>
      </dgm:t>
    </dgm:pt>
    <dgm:pt modelId="{56306E6C-555B-4C7D-8C3E-D66341950FC9}">
      <dgm:prSet phldrT="[Text]"/>
      <dgm:spPr/>
      <dgm:t>
        <a:bodyPr/>
        <a:lstStyle/>
        <a:p>
          <a:r>
            <a:rPr lang="en-US" dirty="0"/>
            <a:t>GLOBAL BEST SELLER</a:t>
          </a:r>
        </a:p>
      </dgm:t>
    </dgm:pt>
    <dgm:pt modelId="{E42676CE-6E06-44C5-85B8-F66DE8621607}" type="parTrans" cxnId="{4D027BCA-AF3A-4ED7-B557-A331394CD1E4}">
      <dgm:prSet/>
      <dgm:spPr/>
      <dgm:t>
        <a:bodyPr/>
        <a:lstStyle/>
        <a:p>
          <a:endParaRPr lang="en-US"/>
        </a:p>
      </dgm:t>
    </dgm:pt>
    <dgm:pt modelId="{6D4F8574-6C75-4DE0-8580-7EC1FC36A9D8}" type="sibTrans" cxnId="{4D027BCA-AF3A-4ED7-B557-A331394CD1E4}">
      <dgm:prSet/>
      <dgm:spPr/>
      <dgm:t>
        <a:bodyPr/>
        <a:lstStyle/>
        <a:p>
          <a:endParaRPr lang="en-US"/>
        </a:p>
      </dgm:t>
    </dgm:pt>
    <dgm:pt modelId="{D6A3CF2D-0706-4FB2-B89A-838532D08D62}">
      <dgm:prSet phldrT="[Text]"/>
      <dgm:spPr/>
      <dgm:t>
        <a:bodyPr/>
        <a:lstStyle/>
        <a:p>
          <a:r>
            <a:rPr lang="en-US" dirty="0"/>
            <a:t>SERIES </a:t>
          </a:r>
        </a:p>
      </dgm:t>
    </dgm:pt>
    <dgm:pt modelId="{3A15E540-46EF-47A3-84D6-7722796F0EF4}" type="parTrans" cxnId="{61D9E7C5-E5BE-42D7-8EAF-D3158E71B35F}">
      <dgm:prSet/>
      <dgm:spPr/>
      <dgm:t>
        <a:bodyPr/>
        <a:lstStyle/>
        <a:p>
          <a:endParaRPr lang="en-US"/>
        </a:p>
      </dgm:t>
    </dgm:pt>
    <dgm:pt modelId="{A44F166D-C119-44EC-8EE6-0657ED5EEDCA}" type="sibTrans" cxnId="{61D9E7C5-E5BE-42D7-8EAF-D3158E71B35F}">
      <dgm:prSet/>
      <dgm:spPr/>
      <dgm:t>
        <a:bodyPr/>
        <a:lstStyle/>
        <a:p>
          <a:endParaRPr lang="en-US"/>
        </a:p>
      </dgm:t>
    </dgm:pt>
    <dgm:pt modelId="{1ED08E0E-60DA-4162-82D9-E7CC63D390F5}">
      <dgm:prSet phldrT="[Text]"/>
      <dgm:spPr/>
      <dgm:t>
        <a:bodyPr/>
        <a:lstStyle/>
        <a:p>
          <a:r>
            <a:rPr lang="en-US" dirty="0"/>
            <a:t>LANGUAGE &amp; FORMATS</a:t>
          </a:r>
        </a:p>
      </dgm:t>
    </dgm:pt>
    <dgm:pt modelId="{A1AAD51F-F7A9-4227-97E6-D4C58FB9BB8A}" type="parTrans" cxnId="{7CE0F2AD-856D-44CD-8B55-758B9FE9D931}">
      <dgm:prSet/>
      <dgm:spPr/>
      <dgm:t>
        <a:bodyPr/>
        <a:lstStyle/>
        <a:p>
          <a:endParaRPr lang="en-US"/>
        </a:p>
      </dgm:t>
    </dgm:pt>
    <dgm:pt modelId="{E97FE367-8DC8-41FE-AC9D-142077AF1564}" type="sibTrans" cxnId="{7CE0F2AD-856D-44CD-8B55-758B9FE9D931}">
      <dgm:prSet/>
      <dgm:spPr/>
      <dgm:t>
        <a:bodyPr/>
        <a:lstStyle/>
        <a:p>
          <a:endParaRPr lang="en-US"/>
        </a:p>
      </dgm:t>
    </dgm:pt>
    <dgm:pt modelId="{8B5C446D-5736-48A5-B359-8F9A40882214}" type="pres">
      <dgm:prSet presAssocID="{CD4B03D3-A523-49E9-B8A0-20E3AC449773}" presName="Name0" presStyleCnt="0">
        <dgm:presLayoutVars>
          <dgm:dir/>
          <dgm:resizeHandles val="exact"/>
        </dgm:presLayoutVars>
      </dgm:prSet>
      <dgm:spPr/>
    </dgm:pt>
    <dgm:pt modelId="{DC9E6799-0825-4D20-B263-FFF862318CE5}" type="pres">
      <dgm:prSet presAssocID="{7D150912-8458-4940-9171-97FC641DBEEF}" presName="node" presStyleLbl="node1" presStyleIdx="0" presStyleCnt="10">
        <dgm:presLayoutVars>
          <dgm:bulletEnabled val="1"/>
        </dgm:presLayoutVars>
      </dgm:prSet>
      <dgm:spPr/>
    </dgm:pt>
    <dgm:pt modelId="{A653B3BB-836D-4B85-A179-9133868FB5A4}" type="pres">
      <dgm:prSet presAssocID="{73EC9343-0FA6-48F9-8DE5-C3CBA2584B59}" presName="sibTrans" presStyleLbl="sibTrans2D1" presStyleIdx="0" presStyleCnt="9"/>
      <dgm:spPr/>
    </dgm:pt>
    <dgm:pt modelId="{36A943A0-D6BC-49B1-8761-CC346D086AC5}" type="pres">
      <dgm:prSet presAssocID="{73EC9343-0FA6-48F9-8DE5-C3CBA2584B59}" presName="connectorText" presStyleLbl="sibTrans2D1" presStyleIdx="0" presStyleCnt="9"/>
      <dgm:spPr/>
    </dgm:pt>
    <dgm:pt modelId="{34B6364E-0641-4D1B-83ED-834B553ED512}" type="pres">
      <dgm:prSet presAssocID="{7EB91F51-C0ED-46A6-8B94-60D47DFDEE8C}" presName="node" presStyleLbl="node1" presStyleIdx="1" presStyleCnt="10">
        <dgm:presLayoutVars>
          <dgm:bulletEnabled val="1"/>
        </dgm:presLayoutVars>
      </dgm:prSet>
      <dgm:spPr/>
    </dgm:pt>
    <dgm:pt modelId="{EA44F3DF-B213-46ED-B78D-F9B5A3465127}" type="pres">
      <dgm:prSet presAssocID="{7957A854-54D5-47B6-A354-FEAACD4768C1}" presName="sibTrans" presStyleLbl="sibTrans2D1" presStyleIdx="1" presStyleCnt="9"/>
      <dgm:spPr/>
    </dgm:pt>
    <dgm:pt modelId="{F28DBFFB-E409-44D7-B161-2D89A2E60CC2}" type="pres">
      <dgm:prSet presAssocID="{7957A854-54D5-47B6-A354-FEAACD4768C1}" presName="connectorText" presStyleLbl="sibTrans2D1" presStyleIdx="1" presStyleCnt="9"/>
      <dgm:spPr/>
    </dgm:pt>
    <dgm:pt modelId="{05C93DE6-FDF5-449F-B459-A28CDEE217E2}" type="pres">
      <dgm:prSet presAssocID="{6FC47A6B-1EE1-40EF-B154-C0EE51A4D789}" presName="node" presStyleLbl="node1" presStyleIdx="2" presStyleCnt="10">
        <dgm:presLayoutVars>
          <dgm:bulletEnabled val="1"/>
        </dgm:presLayoutVars>
      </dgm:prSet>
      <dgm:spPr/>
    </dgm:pt>
    <dgm:pt modelId="{692B5B39-9960-4BF1-BF7C-E83495573A17}" type="pres">
      <dgm:prSet presAssocID="{A9FE4BB3-3B4C-400D-BC60-DA4834146208}" presName="sibTrans" presStyleLbl="sibTrans2D1" presStyleIdx="2" presStyleCnt="9"/>
      <dgm:spPr/>
    </dgm:pt>
    <dgm:pt modelId="{705A7100-549C-4B10-AC9F-EA6128DABA57}" type="pres">
      <dgm:prSet presAssocID="{A9FE4BB3-3B4C-400D-BC60-DA4834146208}" presName="connectorText" presStyleLbl="sibTrans2D1" presStyleIdx="2" presStyleCnt="9"/>
      <dgm:spPr/>
    </dgm:pt>
    <dgm:pt modelId="{687CCEA8-ED8C-4555-93B1-41C3F65110BA}" type="pres">
      <dgm:prSet presAssocID="{398E2572-A7E4-4783-8D55-50E5738B80B6}" presName="node" presStyleLbl="node1" presStyleIdx="3" presStyleCnt="10">
        <dgm:presLayoutVars>
          <dgm:bulletEnabled val="1"/>
        </dgm:presLayoutVars>
      </dgm:prSet>
      <dgm:spPr/>
    </dgm:pt>
    <dgm:pt modelId="{8E82730E-8D5A-4C94-BAF7-62977DA78C09}" type="pres">
      <dgm:prSet presAssocID="{4F016666-AB5B-444E-9681-B653A3AD2FBB}" presName="sibTrans" presStyleLbl="sibTrans2D1" presStyleIdx="3" presStyleCnt="9"/>
      <dgm:spPr/>
    </dgm:pt>
    <dgm:pt modelId="{0EE12C05-4497-402A-B95A-22853C1CB330}" type="pres">
      <dgm:prSet presAssocID="{4F016666-AB5B-444E-9681-B653A3AD2FBB}" presName="connectorText" presStyleLbl="sibTrans2D1" presStyleIdx="3" presStyleCnt="9"/>
      <dgm:spPr/>
    </dgm:pt>
    <dgm:pt modelId="{B8437C17-18BC-4F0A-B786-5B14F38335CF}" type="pres">
      <dgm:prSet presAssocID="{54FD3AEF-B7D3-4EDF-A823-53782FFF69CE}" presName="node" presStyleLbl="node1" presStyleIdx="4" presStyleCnt="10">
        <dgm:presLayoutVars>
          <dgm:bulletEnabled val="1"/>
        </dgm:presLayoutVars>
      </dgm:prSet>
      <dgm:spPr/>
    </dgm:pt>
    <dgm:pt modelId="{1AFDF2C6-0A11-4200-AEDE-803B39752C3D}" type="pres">
      <dgm:prSet presAssocID="{E35764A8-AC77-49E0-B77E-FF9ECCA00771}" presName="sibTrans" presStyleLbl="sibTrans2D1" presStyleIdx="4" presStyleCnt="9"/>
      <dgm:spPr/>
    </dgm:pt>
    <dgm:pt modelId="{61C8F65C-DAAF-442F-834B-2D1FD7860EFA}" type="pres">
      <dgm:prSet presAssocID="{E35764A8-AC77-49E0-B77E-FF9ECCA00771}" presName="connectorText" presStyleLbl="sibTrans2D1" presStyleIdx="4" presStyleCnt="9"/>
      <dgm:spPr/>
    </dgm:pt>
    <dgm:pt modelId="{5F11C401-AB63-43AD-8B03-00B480CB03D2}" type="pres">
      <dgm:prSet presAssocID="{B816509F-3F16-48F1-9E1E-26DA5CC522F2}" presName="node" presStyleLbl="node1" presStyleIdx="5" presStyleCnt="10">
        <dgm:presLayoutVars>
          <dgm:bulletEnabled val="1"/>
        </dgm:presLayoutVars>
      </dgm:prSet>
      <dgm:spPr/>
    </dgm:pt>
    <dgm:pt modelId="{B8E599D4-CCF2-492D-95AA-B6E40BB38365}" type="pres">
      <dgm:prSet presAssocID="{AEBFF678-A4E3-44AC-99C6-34236F44D7CF}" presName="sibTrans" presStyleLbl="sibTrans2D1" presStyleIdx="5" presStyleCnt="9"/>
      <dgm:spPr/>
    </dgm:pt>
    <dgm:pt modelId="{9E8FFF3F-CE77-409D-A46B-DCF11E74D16B}" type="pres">
      <dgm:prSet presAssocID="{AEBFF678-A4E3-44AC-99C6-34236F44D7CF}" presName="connectorText" presStyleLbl="sibTrans2D1" presStyleIdx="5" presStyleCnt="9"/>
      <dgm:spPr/>
    </dgm:pt>
    <dgm:pt modelId="{8D4DACD2-1CC4-40CE-B018-BBDE7A6F3700}" type="pres">
      <dgm:prSet presAssocID="{00B389B8-BB24-43EE-9D4B-571CC8E3845D}" presName="node" presStyleLbl="node1" presStyleIdx="6" presStyleCnt="10">
        <dgm:presLayoutVars>
          <dgm:bulletEnabled val="1"/>
        </dgm:presLayoutVars>
      </dgm:prSet>
      <dgm:spPr/>
    </dgm:pt>
    <dgm:pt modelId="{01D9E735-567D-47E9-AD68-A718BE8B55FF}" type="pres">
      <dgm:prSet presAssocID="{129D27EF-3A84-4657-B56F-83D329B523A3}" presName="sibTrans" presStyleLbl="sibTrans2D1" presStyleIdx="6" presStyleCnt="9"/>
      <dgm:spPr/>
    </dgm:pt>
    <dgm:pt modelId="{5F6D5F85-4FDE-48DB-90FC-372875DB464B}" type="pres">
      <dgm:prSet presAssocID="{129D27EF-3A84-4657-B56F-83D329B523A3}" presName="connectorText" presStyleLbl="sibTrans2D1" presStyleIdx="6" presStyleCnt="9"/>
      <dgm:spPr/>
    </dgm:pt>
    <dgm:pt modelId="{6746E1ED-8388-4565-8BF2-BF83EE76B6AB}" type="pres">
      <dgm:prSet presAssocID="{56306E6C-555B-4C7D-8C3E-D66341950FC9}" presName="node" presStyleLbl="node1" presStyleIdx="7" presStyleCnt="10">
        <dgm:presLayoutVars>
          <dgm:bulletEnabled val="1"/>
        </dgm:presLayoutVars>
      </dgm:prSet>
      <dgm:spPr/>
    </dgm:pt>
    <dgm:pt modelId="{2DAADB91-2EE1-4D5A-B871-E814D6072E50}" type="pres">
      <dgm:prSet presAssocID="{6D4F8574-6C75-4DE0-8580-7EC1FC36A9D8}" presName="sibTrans" presStyleLbl="sibTrans2D1" presStyleIdx="7" presStyleCnt="9"/>
      <dgm:spPr/>
    </dgm:pt>
    <dgm:pt modelId="{CD4B2BBD-C33A-448F-B3F0-B68D7DC2C400}" type="pres">
      <dgm:prSet presAssocID="{6D4F8574-6C75-4DE0-8580-7EC1FC36A9D8}" presName="connectorText" presStyleLbl="sibTrans2D1" presStyleIdx="7" presStyleCnt="9"/>
      <dgm:spPr/>
    </dgm:pt>
    <dgm:pt modelId="{81390367-C13B-417B-B119-7A2B28927FD1}" type="pres">
      <dgm:prSet presAssocID="{D6A3CF2D-0706-4FB2-B89A-838532D08D62}" presName="node" presStyleLbl="node1" presStyleIdx="8" presStyleCnt="10">
        <dgm:presLayoutVars>
          <dgm:bulletEnabled val="1"/>
        </dgm:presLayoutVars>
      </dgm:prSet>
      <dgm:spPr/>
    </dgm:pt>
    <dgm:pt modelId="{C450B567-EA96-45F9-8329-4A4D6E6989FD}" type="pres">
      <dgm:prSet presAssocID="{A44F166D-C119-44EC-8EE6-0657ED5EEDCA}" presName="sibTrans" presStyleLbl="sibTrans2D1" presStyleIdx="8" presStyleCnt="9"/>
      <dgm:spPr/>
    </dgm:pt>
    <dgm:pt modelId="{F82F2FC8-4582-4D17-B19B-9F9911755E55}" type="pres">
      <dgm:prSet presAssocID="{A44F166D-C119-44EC-8EE6-0657ED5EEDCA}" presName="connectorText" presStyleLbl="sibTrans2D1" presStyleIdx="8" presStyleCnt="9"/>
      <dgm:spPr/>
    </dgm:pt>
    <dgm:pt modelId="{EA02ADA5-6967-4B57-8CA7-022BC49C8A11}" type="pres">
      <dgm:prSet presAssocID="{1ED08E0E-60DA-4162-82D9-E7CC63D390F5}" presName="node" presStyleLbl="node1" presStyleIdx="9" presStyleCnt="10">
        <dgm:presLayoutVars>
          <dgm:bulletEnabled val="1"/>
        </dgm:presLayoutVars>
      </dgm:prSet>
      <dgm:spPr/>
    </dgm:pt>
  </dgm:ptLst>
  <dgm:cxnLst>
    <dgm:cxn modelId="{638EA702-D92E-46F8-B416-222E6772385E}" type="presOf" srcId="{73EC9343-0FA6-48F9-8DE5-C3CBA2584B59}" destId="{36A943A0-D6BC-49B1-8761-CC346D086AC5}" srcOrd="1" destOrd="0" presId="urn:microsoft.com/office/officeart/2005/8/layout/process1"/>
    <dgm:cxn modelId="{262BCE03-D7C9-46CA-855D-DE9A74115851}" type="presOf" srcId="{54FD3AEF-B7D3-4EDF-A823-53782FFF69CE}" destId="{B8437C17-18BC-4F0A-B786-5B14F38335CF}" srcOrd="0" destOrd="0" presId="urn:microsoft.com/office/officeart/2005/8/layout/process1"/>
    <dgm:cxn modelId="{9BF93613-8475-4BAB-AAD8-64EB48FBE8FC}" type="presOf" srcId="{D6A3CF2D-0706-4FB2-B89A-838532D08D62}" destId="{81390367-C13B-417B-B119-7A2B28927FD1}" srcOrd="0" destOrd="0" presId="urn:microsoft.com/office/officeart/2005/8/layout/process1"/>
    <dgm:cxn modelId="{9F40C016-B476-4402-A02D-7B39E165019E}" type="presOf" srcId="{A9FE4BB3-3B4C-400D-BC60-DA4834146208}" destId="{705A7100-549C-4B10-AC9F-EA6128DABA57}" srcOrd="1" destOrd="0" presId="urn:microsoft.com/office/officeart/2005/8/layout/process1"/>
    <dgm:cxn modelId="{FE9A4822-7FAF-46FD-9BCD-B89FC625C500}" type="presOf" srcId="{4F016666-AB5B-444E-9681-B653A3AD2FBB}" destId="{0EE12C05-4497-402A-B95A-22853C1CB330}" srcOrd="1" destOrd="0" presId="urn:microsoft.com/office/officeart/2005/8/layout/process1"/>
    <dgm:cxn modelId="{E5285824-7790-4A66-834C-C4E80BAFE830}" srcId="{CD4B03D3-A523-49E9-B8A0-20E3AC449773}" destId="{54FD3AEF-B7D3-4EDF-A823-53782FFF69CE}" srcOrd="4" destOrd="0" parTransId="{2F2FC75A-8232-472A-8677-B763544B8C6E}" sibTransId="{E35764A8-AC77-49E0-B77E-FF9ECCA00771}"/>
    <dgm:cxn modelId="{8308212D-2F3C-4E8B-A730-FB4AD62C72A3}" type="presOf" srcId="{E35764A8-AC77-49E0-B77E-FF9ECCA00771}" destId="{1AFDF2C6-0A11-4200-AEDE-803B39752C3D}" srcOrd="0" destOrd="0" presId="urn:microsoft.com/office/officeart/2005/8/layout/process1"/>
    <dgm:cxn modelId="{BAAA5430-84B4-43F3-9F1A-426FE4B9E831}" type="presOf" srcId="{7D150912-8458-4940-9171-97FC641DBEEF}" destId="{DC9E6799-0825-4D20-B263-FFF862318CE5}" srcOrd="0" destOrd="0" presId="urn:microsoft.com/office/officeart/2005/8/layout/process1"/>
    <dgm:cxn modelId="{FDD3FF32-17AA-4739-8355-BC8D16B41EDF}" srcId="{CD4B03D3-A523-49E9-B8A0-20E3AC449773}" destId="{6FC47A6B-1EE1-40EF-B154-C0EE51A4D789}" srcOrd="2" destOrd="0" parTransId="{CFAF9ACA-9ADA-4CDC-8B74-FA7C92192E77}" sibTransId="{A9FE4BB3-3B4C-400D-BC60-DA4834146208}"/>
    <dgm:cxn modelId="{AC1BBA34-C1F5-409C-991B-AF2DBB5A4FC0}" type="presOf" srcId="{00B389B8-BB24-43EE-9D4B-571CC8E3845D}" destId="{8D4DACD2-1CC4-40CE-B018-BBDE7A6F3700}" srcOrd="0" destOrd="0" presId="urn:microsoft.com/office/officeart/2005/8/layout/process1"/>
    <dgm:cxn modelId="{0B59CB5C-C407-4A87-8720-540DEF948DBF}" type="presOf" srcId="{A44F166D-C119-44EC-8EE6-0657ED5EEDCA}" destId="{C450B567-EA96-45F9-8329-4A4D6E6989FD}" srcOrd="0" destOrd="0" presId="urn:microsoft.com/office/officeart/2005/8/layout/process1"/>
    <dgm:cxn modelId="{0703AB5F-18E0-435F-9D4C-A1886B704EAD}" type="presOf" srcId="{7EB91F51-C0ED-46A6-8B94-60D47DFDEE8C}" destId="{34B6364E-0641-4D1B-83ED-834B553ED512}" srcOrd="0" destOrd="0" presId="urn:microsoft.com/office/officeart/2005/8/layout/process1"/>
    <dgm:cxn modelId="{C7C8A342-5039-4165-9EED-FAFF64E7E174}" type="presOf" srcId="{AEBFF678-A4E3-44AC-99C6-34236F44D7CF}" destId="{B8E599D4-CCF2-492D-95AA-B6E40BB38365}" srcOrd="0" destOrd="0" presId="urn:microsoft.com/office/officeart/2005/8/layout/process1"/>
    <dgm:cxn modelId="{77B8EB43-6F84-4783-AA2C-12E2ACFA3AE7}" type="presOf" srcId="{E35764A8-AC77-49E0-B77E-FF9ECCA00771}" destId="{61C8F65C-DAAF-442F-834B-2D1FD7860EFA}" srcOrd="1" destOrd="0" presId="urn:microsoft.com/office/officeart/2005/8/layout/process1"/>
    <dgm:cxn modelId="{5DCB7D66-2BE3-40B8-A816-34644D3A1A3C}" type="presOf" srcId="{56306E6C-555B-4C7D-8C3E-D66341950FC9}" destId="{6746E1ED-8388-4565-8BF2-BF83EE76B6AB}" srcOrd="0" destOrd="0" presId="urn:microsoft.com/office/officeart/2005/8/layout/process1"/>
    <dgm:cxn modelId="{82F4B968-12D6-40B7-A35D-8ADD039CB6AB}" type="presOf" srcId="{129D27EF-3A84-4657-B56F-83D329B523A3}" destId="{01D9E735-567D-47E9-AD68-A718BE8B55FF}" srcOrd="0" destOrd="0" presId="urn:microsoft.com/office/officeart/2005/8/layout/process1"/>
    <dgm:cxn modelId="{F716DA48-7238-4E14-AA6B-D094A637D623}" srcId="{CD4B03D3-A523-49E9-B8A0-20E3AC449773}" destId="{398E2572-A7E4-4783-8D55-50E5738B80B6}" srcOrd="3" destOrd="0" parTransId="{7338330B-C6CB-4406-8945-9ACD2A4F1FBF}" sibTransId="{4F016666-AB5B-444E-9681-B653A3AD2FBB}"/>
    <dgm:cxn modelId="{C9EB1E4C-FB49-4242-885B-9C374EDC40BE}" type="presOf" srcId="{73EC9343-0FA6-48F9-8DE5-C3CBA2584B59}" destId="{A653B3BB-836D-4B85-A179-9133868FB5A4}" srcOrd="0" destOrd="0" presId="urn:microsoft.com/office/officeart/2005/8/layout/process1"/>
    <dgm:cxn modelId="{89642B73-1991-4D07-959C-D452ABBE7C61}" srcId="{CD4B03D3-A523-49E9-B8A0-20E3AC449773}" destId="{B816509F-3F16-48F1-9E1E-26DA5CC522F2}" srcOrd="5" destOrd="0" parTransId="{542880FC-B30E-4EFC-B272-4054DEE134FB}" sibTransId="{AEBFF678-A4E3-44AC-99C6-34236F44D7CF}"/>
    <dgm:cxn modelId="{D7221D56-EB2B-4673-AFB6-57F5AE5731D7}" type="presOf" srcId="{6D4F8574-6C75-4DE0-8580-7EC1FC36A9D8}" destId="{CD4B2BBD-C33A-448F-B3F0-B68D7DC2C400}" srcOrd="1" destOrd="0" presId="urn:microsoft.com/office/officeart/2005/8/layout/process1"/>
    <dgm:cxn modelId="{4DB2C187-FF6F-45B7-8FB3-01EBDAC73AF6}" type="presOf" srcId="{CD4B03D3-A523-49E9-B8A0-20E3AC449773}" destId="{8B5C446D-5736-48A5-B359-8F9A40882214}" srcOrd="0" destOrd="0" presId="urn:microsoft.com/office/officeart/2005/8/layout/process1"/>
    <dgm:cxn modelId="{749A5990-64D6-4F92-A773-D5BFAB5603CA}" type="presOf" srcId="{129D27EF-3A84-4657-B56F-83D329B523A3}" destId="{5F6D5F85-4FDE-48DB-90FC-372875DB464B}" srcOrd="1" destOrd="0" presId="urn:microsoft.com/office/officeart/2005/8/layout/process1"/>
    <dgm:cxn modelId="{2E900792-0FCB-4A51-9A1C-14520E4BB13C}" type="presOf" srcId="{B816509F-3F16-48F1-9E1E-26DA5CC522F2}" destId="{5F11C401-AB63-43AD-8B03-00B480CB03D2}" srcOrd="0" destOrd="0" presId="urn:microsoft.com/office/officeart/2005/8/layout/process1"/>
    <dgm:cxn modelId="{6B497895-7F89-4D6C-88A8-D111D8D78A02}" type="presOf" srcId="{1ED08E0E-60DA-4162-82D9-E7CC63D390F5}" destId="{EA02ADA5-6967-4B57-8CA7-022BC49C8A11}" srcOrd="0" destOrd="0" presId="urn:microsoft.com/office/officeart/2005/8/layout/process1"/>
    <dgm:cxn modelId="{FDF25F9F-3CD5-4122-88E6-A2EE186B5620}" srcId="{CD4B03D3-A523-49E9-B8A0-20E3AC449773}" destId="{00B389B8-BB24-43EE-9D4B-571CC8E3845D}" srcOrd="6" destOrd="0" parTransId="{6E0A8171-4FCF-459C-889C-38059BF0D353}" sibTransId="{129D27EF-3A84-4657-B56F-83D329B523A3}"/>
    <dgm:cxn modelId="{8DDD74A4-CE00-4D37-B49E-B615D07D7F73}" type="presOf" srcId="{7957A854-54D5-47B6-A354-FEAACD4768C1}" destId="{EA44F3DF-B213-46ED-B78D-F9B5A3465127}" srcOrd="0" destOrd="0" presId="urn:microsoft.com/office/officeart/2005/8/layout/process1"/>
    <dgm:cxn modelId="{7CE0F2AD-856D-44CD-8B55-758B9FE9D931}" srcId="{CD4B03D3-A523-49E9-B8A0-20E3AC449773}" destId="{1ED08E0E-60DA-4162-82D9-E7CC63D390F5}" srcOrd="9" destOrd="0" parTransId="{A1AAD51F-F7A9-4227-97E6-D4C58FB9BB8A}" sibTransId="{E97FE367-8DC8-41FE-AC9D-142077AF1564}"/>
    <dgm:cxn modelId="{8F69D0AE-8A07-4AE8-91ED-CA10891220E8}" type="presOf" srcId="{7957A854-54D5-47B6-A354-FEAACD4768C1}" destId="{F28DBFFB-E409-44D7-B161-2D89A2E60CC2}" srcOrd="1" destOrd="0" presId="urn:microsoft.com/office/officeart/2005/8/layout/process1"/>
    <dgm:cxn modelId="{4C1FB9B2-BA80-44A5-B47D-641D6D69855E}" type="presOf" srcId="{6FC47A6B-1EE1-40EF-B154-C0EE51A4D789}" destId="{05C93DE6-FDF5-449F-B459-A28CDEE217E2}" srcOrd="0" destOrd="0" presId="urn:microsoft.com/office/officeart/2005/8/layout/process1"/>
    <dgm:cxn modelId="{E1B62BB3-D8FF-43DC-B784-C1C2DA6BBEC1}" type="presOf" srcId="{A44F166D-C119-44EC-8EE6-0657ED5EEDCA}" destId="{F82F2FC8-4582-4D17-B19B-9F9911755E55}" srcOrd="1" destOrd="0" presId="urn:microsoft.com/office/officeart/2005/8/layout/process1"/>
    <dgm:cxn modelId="{B2A907BA-B6AF-4862-AE09-F72DFD52599C}" srcId="{CD4B03D3-A523-49E9-B8A0-20E3AC449773}" destId="{7EB91F51-C0ED-46A6-8B94-60D47DFDEE8C}" srcOrd="1" destOrd="0" parTransId="{A7D693B4-34F8-4F3E-8354-F7FB0EEB7125}" sibTransId="{7957A854-54D5-47B6-A354-FEAACD4768C1}"/>
    <dgm:cxn modelId="{61D9E7C5-E5BE-42D7-8EAF-D3158E71B35F}" srcId="{CD4B03D3-A523-49E9-B8A0-20E3AC449773}" destId="{D6A3CF2D-0706-4FB2-B89A-838532D08D62}" srcOrd="8" destOrd="0" parTransId="{3A15E540-46EF-47A3-84D6-7722796F0EF4}" sibTransId="{A44F166D-C119-44EC-8EE6-0657ED5EEDCA}"/>
    <dgm:cxn modelId="{4D027BCA-AF3A-4ED7-B557-A331394CD1E4}" srcId="{CD4B03D3-A523-49E9-B8A0-20E3AC449773}" destId="{56306E6C-555B-4C7D-8C3E-D66341950FC9}" srcOrd="7" destOrd="0" parTransId="{E42676CE-6E06-44C5-85B8-F66DE8621607}" sibTransId="{6D4F8574-6C75-4DE0-8580-7EC1FC36A9D8}"/>
    <dgm:cxn modelId="{93C7A9CA-4780-4BD5-9AB1-B4A05B8EF101}" type="presOf" srcId="{4F016666-AB5B-444E-9681-B653A3AD2FBB}" destId="{8E82730E-8D5A-4C94-BAF7-62977DA78C09}" srcOrd="0" destOrd="0" presId="urn:microsoft.com/office/officeart/2005/8/layout/process1"/>
    <dgm:cxn modelId="{B9696BDD-A0A3-4654-BACB-E990C9E5958E}" type="presOf" srcId="{AEBFF678-A4E3-44AC-99C6-34236F44D7CF}" destId="{9E8FFF3F-CE77-409D-A46B-DCF11E74D16B}" srcOrd="1" destOrd="0" presId="urn:microsoft.com/office/officeart/2005/8/layout/process1"/>
    <dgm:cxn modelId="{892C92E1-E5EC-4E70-988F-061404BECD45}" type="presOf" srcId="{A9FE4BB3-3B4C-400D-BC60-DA4834146208}" destId="{692B5B39-9960-4BF1-BF7C-E83495573A17}" srcOrd="0" destOrd="0" presId="urn:microsoft.com/office/officeart/2005/8/layout/process1"/>
    <dgm:cxn modelId="{1FC8CCEA-3231-432D-8978-96AF46709830}" srcId="{CD4B03D3-A523-49E9-B8A0-20E3AC449773}" destId="{7D150912-8458-4940-9171-97FC641DBEEF}" srcOrd="0" destOrd="0" parTransId="{CC81DEC7-3796-4287-9D08-75BF67E9E070}" sibTransId="{73EC9343-0FA6-48F9-8DE5-C3CBA2584B59}"/>
    <dgm:cxn modelId="{080DE6F6-39EE-490D-B5CE-70EFB361D176}" type="presOf" srcId="{6D4F8574-6C75-4DE0-8580-7EC1FC36A9D8}" destId="{2DAADB91-2EE1-4D5A-B871-E814D6072E50}" srcOrd="0" destOrd="0" presId="urn:microsoft.com/office/officeart/2005/8/layout/process1"/>
    <dgm:cxn modelId="{842DF9FB-736E-4C17-935E-DF4FBF62722E}" type="presOf" srcId="{398E2572-A7E4-4783-8D55-50E5738B80B6}" destId="{687CCEA8-ED8C-4555-93B1-41C3F65110BA}" srcOrd="0" destOrd="0" presId="urn:microsoft.com/office/officeart/2005/8/layout/process1"/>
    <dgm:cxn modelId="{3B9961B4-5739-41FE-9B2E-23A46ACCC9BD}" type="presParOf" srcId="{8B5C446D-5736-48A5-B359-8F9A40882214}" destId="{DC9E6799-0825-4D20-B263-FFF862318CE5}" srcOrd="0" destOrd="0" presId="urn:microsoft.com/office/officeart/2005/8/layout/process1"/>
    <dgm:cxn modelId="{045E5439-6A25-491D-96E3-10F9FAAAF7F8}" type="presParOf" srcId="{8B5C446D-5736-48A5-B359-8F9A40882214}" destId="{A653B3BB-836D-4B85-A179-9133868FB5A4}" srcOrd="1" destOrd="0" presId="urn:microsoft.com/office/officeart/2005/8/layout/process1"/>
    <dgm:cxn modelId="{D463D97C-D2FC-44D3-8555-25F0A6DF3C02}" type="presParOf" srcId="{A653B3BB-836D-4B85-A179-9133868FB5A4}" destId="{36A943A0-D6BC-49B1-8761-CC346D086AC5}" srcOrd="0" destOrd="0" presId="urn:microsoft.com/office/officeart/2005/8/layout/process1"/>
    <dgm:cxn modelId="{7CC1DC96-27AD-45D5-B0B8-0E1DEA5C491D}" type="presParOf" srcId="{8B5C446D-5736-48A5-B359-8F9A40882214}" destId="{34B6364E-0641-4D1B-83ED-834B553ED512}" srcOrd="2" destOrd="0" presId="urn:microsoft.com/office/officeart/2005/8/layout/process1"/>
    <dgm:cxn modelId="{7827E303-F8DA-4A14-8E95-DE5484656302}" type="presParOf" srcId="{8B5C446D-5736-48A5-B359-8F9A40882214}" destId="{EA44F3DF-B213-46ED-B78D-F9B5A3465127}" srcOrd="3" destOrd="0" presId="urn:microsoft.com/office/officeart/2005/8/layout/process1"/>
    <dgm:cxn modelId="{3523461C-CDAC-44C7-B2E2-7773E892347A}" type="presParOf" srcId="{EA44F3DF-B213-46ED-B78D-F9B5A3465127}" destId="{F28DBFFB-E409-44D7-B161-2D89A2E60CC2}" srcOrd="0" destOrd="0" presId="urn:microsoft.com/office/officeart/2005/8/layout/process1"/>
    <dgm:cxn modelId="{3A7749DE-29CA-4732-A23A-A0C2D21A7C55}" type="presParOf" srcId="{8B5C446D-5736-48A5-B359-8F9A40882214}" destId="{05C93DE6-FDF5-449F-B459-A28CDEE217E2}" srcOrd="4" destOrd="0" presId="urn:microsoft.com/office/officeart/2005/8/layout/process1"/>
    <dgm:cxn modelId="{06806DAC-8B76-4AFC-AB0D-45ACA8786D75}" type="presParOf" srcId="{8B5C446D-5736-48A5-B359-8F9A40882214}" destId="{692B5B39-9960-4BF1-BF7C-E83495573A17}" srcOrd="5" destOrd="0" presId="urn:microsoft.com/office/officeart/2005/8/layout/process1"/>
    <dgm:cxn modelId="{B054F8D0-DF86-4DE9-AE5F-102EADE15B97}" type="presParOf" srcId="{692B5B39-9960-4BF1-BF7C-E83495573A17}" destId="{705A7100-549C-4B10-AC9F-EA6128DABA57}" srcOrd="0" destOrd="0" presId="urn:microsoft.com/office/officeart/2005/8/layout/process1"/>
    <dgm:cxn modelId="{80996966-958D-4020-B145-AACEF3E10027}" type="presParOf" srcId="{8B5C446D-5736-48A5-B359-8F9A40882214}" destId="{687CCEA8-ED8C-4555-93B1-41C3F65110BA}" srcOrd="6" destOrd="0" presId="urn:microsoft.com/office/officeart/2005/8/layout/process1"/>
    <dgm:cxn modelId="{AD59CB35-EF86-49B8-A724-EE8592DC9663}" type="presParOf" srcId="{8B5C446D-5736-48A5-B359-8F9A40882214}" destId="{8E82730E-8D5A-4C94-BAF7-62977DA78C09}" srcOrd="7" destOrd="0" presId="urn:microsoft.com/office/officeart/2005/8/layout/process1"/>
    <dgm:cxn modelId="{4DE03A75-15A0-460C-8F56-4C78FAD748CD}" type="presParOf" srcId="{8E82730E-8D5A-4C94-BAF7-62977DA78C09}" destId="{0EE12C05-4497-402A-B95A-22853C1CB330}" srcOrd="0" destOrd="0" presId="urn:microsoft.com/office/officeart/2005/8/layout/process1"/>
    <dgm:cxn modelId="{4ABABB9D-0A4F-4BED-ADA9-CCD5DA4B815B}" type="presParOf" srcId="{8B5C446D-5736-48A5-B359-8F9A40882214}" destId="{B8437C17-18BC-4F0A-B786-5B14F38335CF}" srcOrd="8" destOrd="0" presId="urn:microsoft.com/office/officeart/2005/8/layout/process1"/>
    <dgm:cxn modelId="{8D3BE232-292E-4368-8436-BE4B98D4D733}" type="presParOf" srcId="{8B5C446D-5736-48A5-B359-8F9A40882214}" destId="{1AFDF2C6-0A11-4200-AEDE-803B39752C3D}" srcOrd="9" destOrd="0" presId="urn:microsoft.com/office/officeart/2005/8/layout/process1"/>
    <dgm:cxn modelId="{34F74D0D-1CF8-4389-9031-D2B057BF4F3A}" type="presParOf" srcId="{1AFDF2C6-0A11-4200-AEDE-803B39752C3D}" destId="{61C8F65C-DAAF-442F-834B-2D1FD7860EFA}" srcOrd="0" destOrd="0" presId="urn:microsoft.com/office/officeart/2005/8/layout/process1"/>
    <dgm:cxn modelId="{413C6105-0FC5-4A18-87DA-DB002DDB3EBA}" type="presParOf" srcId="{8B5C446D-5736-48A5-B359-8F9A40882214}" destId="{5F11C401-AB63-43AD-8B03-00B480CB03D2}" srcOrd="10" destOrd="0" presId="urn:microsoft.com/office/officeart/2005/8/layout/process1"/>
    <dgm:cxn modelId="{00666643-ED84-4EF1-9AA9-B91A3B9664F1}" type="presParOf" srcId="{8B5C446D-5736-48A5-B359-8F9A40882214}" destId="{B8E599D4-CCF2-492D-95AA-B6E40BB38365}" srcOrd="11" destOrd="0" presId="urn:microsoft.com/office/officeart/2005/8/layout/process1"/>
    <dgm:cxn modelId="{EACBC79C-831C-4215-89C7-28499C65D8EF}" type="presParOf" srcId="{B8E599D4-CCF2-492D-95AA-B6E40BB38365}" destId="{9E8FFF3F-CE77-409D-A46B-DCF11E74D16B}" srcOrd="0" destOrd="0" presId="urn:microsoft.com/office/officeart/2005/8/layout/process1"/>
    <dgm:cxn modelId="{1D1DE096-3418-4E59-BFE5-143499D6A0CD}" type="presParOf" srcId="{8B5C446D-5736-48A5-B359-8F9A40882214}" destId="{8D4DACD2-1CC4-40CE-B018-BBDE7A6F3700}" srcOrd="12" destOrd="0" presId="urn:microsoft.com/office/officeart/2005/8/layout/process1"/>
    <dgm:cxn modelId="{5309EB75-5811-42B0-8DF4-51E102577D4E}" type="presParOf" srcId="{8B5C446D-5736-48A5-B359-8F9A40882214}" destId="{01D9E735-567D-47E9-AD68-A718BE8B55FF}" srcOrd="13" destOrd="0" presId="urn:microsoft.com/office/officeart/2005/8/layout/process1"/>
    <dgm:cxn modelId="{281DFFB2-DCA4-439A-9AAC-7FD8ED14D92B}" type="presParOf" srcId="{01D9E735-567D-47E9-AD68-A718BE8B55FF}" destId="{5F6D5F85-4FDE-48DB-90FC-372875DB464B}" srcOrd="0" destOrd="0" presId="urn:microsoft.com/office/officeart/2005/8/layout/process1"/>
    <dgm:cxn modelId="{986807C7-CA6C-4856-8058-46491BB9F6F1}" type="presParOf" srcId="{8B5C446D-5736-48A5-B359-8F9A40882214}" destId="{6746E1ED-8388-4565-8BF2-BF83EE76B6AB}" srcOrd="14" destOrd="0" presId="urn:microsoft.com/office/officeart/2005/8/layout/process1"/>
    <dgm:cxn modelId="{CE5C1241-0044-44C7-B366-48911960133D}" type="presParOf" srcId="{8B5C446D-5736-48A5-B359-8F9A40882214}" destId="{2DAADB91-2EE1-4D5A-B871-E814D6072E50}" srcOrd="15" destOrd="0" presId="urn:microsoft.com/office/officeart/2005/8/layout/process1"/>
    <dgm:cxn modelId="{011EE5C2-FEEF-4924-B1FB-FFE7B61EE367}" type="presParOf" srcId="{2DAADB91-2EE1-4D5A-B871-E814D6072E50}" destId="{CD4B2BBD-C33A-448F-B3F0-B68D7DC2C400}" srcOrd="0" destOrd="0" presId="urn:microsoft.com/office/officeart/2005/8/layout/process1"/>
    <dgm:cxn modelId="{1801F9CC-9F11-4A78-AE3D-E630EE4E8D1A}" type="presParOf" srcId="{8B5C446D-5736-48A5-B359-8F9A40882214}" destId="{81390367-C13B-417B-B119-7A2B28927FD1}" srcOrd="16" destOrd="0" presId="urn:microsoft.com/office/officeart/2005/8/layout/process1"/>
    <dgm:cxn modelId="{9419C4BF-3776-4592-8BE0-9DDF5A3E1033}" type="presParOf" srcId="{8B5C446D-5736-48A5-B359-8F9A40882214}" destId="{C450B567-EA96-45F9-8329-4A4D6E6989FD}" srcOrd="17" destOrd="0" presId="urn:microsoft.com/office/officeart/2005/8/layout/process1"/>
    <dgm:cxn modelId="{87C9ADD1-34F8-4057-961B-069B577BE4C0}" type="presParOf" srcId="{C450B567-EA96-45F9-8329-4A4D6E6989FD}" destId="{F82F2FC8-4582-4D17-B19B-9F9911755E55}" srcOrd="0" destOrd="0" presId="urn:microsoft.com/office/officeart/2005/8/layout/process1"/>
    <dgm:cxn modelId="{E59312EC-43D8-4358-8EFE-4B34BBFF46FC}" type="presParOf" srcId="{8B5C446D-5736-48A5-B359-8F9A40882214}" destId="{EA02ADA5-6967-4B57-8CA7-022BC49C8A11}" srcOrd="1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7B7443D-F7E8-472F-BABB-ED4F00ABCD91}" type="doc">
      <dgm:prSet loTypeId="urn:microsoft.com/office/officeart/2005/8/layout/target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4E586C-320B-4436-9504-BF681EB98C13}">
      <dgm:prSet/>
      <dgm:spPr/>
      <dgm:t>
        <a:bodyPr/>
        <a:lstStyle/>
        <a:p>
          <a:r>
            <a:rPr lang="en-US" b="1" i="0" dirty="0">
              <a:solidFill>
                <a:schemeClr val="accent2"/>
              </a:solidFill>
            </a:rPr>
            <a:t>Contents</a:t>
          </a:r>
          <a:endParaRPr lang="en-US" dirty="0">
            <a:solidFill>
              <a:schemeClr val="accent2"/>
            </a:solidFill>
          </a:endParaRPr>
        </a:p>
      </dgm:t>
    </dgm:pt>
    <dgm:pt modelId="{57A4E9C1-FBDA-42B3-B792-FC5637BAA1E7}" type="parTrans" cxnId="{3F0CAA5C-D5CB-467E-80B5-B2D3331282E5}">
      <dgm:prSet/>
      <dgm:spPr/>
      <dgm:t>
        <a:bodyPr/>
        <a:lstStyle/>
        <a:p>
          <a:endParaRPr lang="en-US"/>
        </a:p>
      </dgm:t>
    </dgm:pt>
    <dgm:pt modelId="{29051E33-D172-4961-AD96-82E7BB5CBE3E}" type="sibTrans" cxnId="{3F0CAA5C-D5CB-467E-80B5-B2D3331282E5}">
      <dgm:prSet/>
      <dgm:spPr/>
      <dgm:t>
        <a:bodyPr/>
        <a:lstStyle/>
        <a:p>
          <a:endParaRPr lang="en-US"/>
        </a:p>
      </dgm:t>
    </dgm:pt>
    <dgm:pt modelId="{815874D8-EFF1-424E-8933-24F70868407E}">
      <dgm:prSet/>
      <dgm:spPr/>
      <dgm:t>
        <a:bodyPr/>
        <a:lstStyle/>
        <a:p>
          <a:r>
            <a:rPr lang="en-US" b="1" i="0" dirty="0">
              <a:solidFill>
                <a:schemeClr val="bg1">
                  <a:lumMod val="50000"/>
                </a:schemeClr>
              </a:solidFill>
            </a:rPr>
            <a:t>1Relevant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0D231566-451E-47FE-90D1-054071239FCA}" type="parTrans" cxnId="{BB43CF1A-0214-4951-84AC-F154BB796B96}">
      <dgm:prSet/>
      <dgm:spPr/>
      <dgm:t>
        <a:bodyPr/>
        <a:lstStyle/>
        <a:p>
          <a:endParaRPr lang="en-US"/>
        </a:p>
      </dgm:t>
    </dgm:pt>
    <dgm:pt modelId="{ABDD4CFE-C872-48F2-9D95-AFDFB781AF0B}" type="sibTrans" cxnId="{BB43CF1A-0214-4951-84AC-F154BB796B96}">
      <dgm:prSet/>
      <dgm:spPr/>
      <dgm:t>
        <a:bodyPr/>
        <a:lstStyle/>
        <a:p>
          <a:endParaRPr lang="en-US"/>
        </a:p>
      </dgm:t>
    </dgm:pt>
    <dgm:pt modelId="{DAC3AA59-6034-4287-B169-B4618A123F9C}">
      <dgm:prSet/>
      <dgm:spPr/>
      <dgm:t>
        <a:bodyPr/>
        <a:lstStyle/>
        <a:p>
          <a:r>
            <a:rPr lang="en-US" b="1" i="0" dirty="0">
              <a:solidFill>
                <a:schemeClr val="accent4"/>
              </a:solidFill>
            </a:rPr>
            <a:t>2Focused</a:t>
          </a:r>
          <a:endParaRPr lang="en-US" dirty="0">
            <a:solidFill>
              <a:schemeClr val="accent4"/>
            </a:solidFill>
          </a:endParaRPr>
        </a:p>
      </dgm:t>
    </dgm:pt>
    <dgm:pt modelId="{B56257F5-9D83-4FFB-9C82-0919C6524E59}" type="parTrans" cxnId="{B123CE97-54C7-41B6-8851-83057CEA5866}">
      <dgm:prSet/>
      <dgm:spPr/>
      <dgm:t>
        <a:bodyPr/>
        <a:lstStyle/>
        <a:p>
          <a:endParaRPr lang="en-US"/>
        </a:p>
      </dgm:t>
    </dgm:pt>
    <dgm:pt modelId="{723F3FB2-A0E6-41E9-B877-F69E492A899B}" type="sibTrans" cxnId="{B123CE97-54C7-41B6-8851-83057CEA5866}">
      <dgm:prSet/>
      <dgm:spPr/>
      <dgm:t>
        <a:bodyPr/>
        <a:lstStyle/>
        <a:p>
          <a:endParaRPr lang="en-US"/>
        </a:p>
      </dgm:t>
    </dgm:pt>
    <dgm:pt modelId="{02A36779-F7EA-4C34-A94E-036C5FE95B4B}">
      <dgm:prSet/>
      <dgm:spPr/>
      <dgm:t>
        <a:bodyPr/>
        <a:lstStyle/>
        <a:p>
          <a:r>
            <a:rPr lang="en-US" b="1" i="0" dirty="0">
              <a:solidFill>
                <a:schemeClr val="accent1"/>
              </a:solidFill>
            </a:rPr>
            <a:t>3Concise</a:t>
          </a:r>
          <a:endParaRPr lang="en-US" dirty="0">
            <a:solidFill>
              <a:schemeClr val="accent1"/>
            </a:solidFill>
          </a:endParaRPr>
        </a:p>
      </dgm:t>
    </dgm:pt>
    <dgm:pt modelId="{FEEF1564-6790-482B-8D49-39695BD66085}" type="parTrans" cxnId="{FDFACC60-4D1E-42CB-B1AC-2960FD1D6901}">
      <dgm:prSet/>
      <dgm:spPr/>
      <dgm:t>
        <a:bodyPr/>
        <a:lstStyle/>
        <a:p>
          <a:endParaRPr lang="en-US"/>
        </a:p>
      </dgm:t>
    </dgm:pt>
    <dgm:pt modelId="{49E23212-71A0-4A59-BA5E-9EF83921275E}" type="sibTrans" cxnId="{FDFACC60-4D1E-42CB-B1AC-2960FD1D6901}">
      <dgm:prSet/>
      <dgm:spPr/>
      <dgm:t>
        <a:bodyPr/>
        <a:lstStyle/>
        <a:p>
          <a:endParaRPr lang="en-US"/>
        </a:p>
      </dgm:t>
    </dgm:pt>
    <dgm:pt modelId="{20715F11-4866-4C2F-8545-55CA882CC9BD}">
      <dgm:prSet/>
      <dgm:spPr/>
      <dgm:t>
        <a:bodyPr/>
        <a:lstStyle/>
        <a:p>
          <a:r>
            <a:rPr lang="en-US" b="1" i="0" dirty="0">
              <a:solidFill>
                <a:schemeClr val="accent6"/>
              </a:solidFill>
            </a:rPr>
            <a:t>4Organized </a:t>
          </a:r>
          <a:endParaRPr lang="en-US" dirty="0">
            <a:solidFill>
              <a:schemeClr val="accent6"/>
            </a:solidFill>
          </a:endParaRPr>
        </a:p>
      </dgm:t>
    </dgm:pt>
    <dgm:pt modelId="{33A85BD7-C0CA-47CD-8985-ABBECE37720F}" type="parTrans" cxnId="{6EA51FA7-9A8B-4C86-8189-920C95370A71}">
      <dgm:prSet/>
      <dgm:spPr/>
      <dgm:t>
        <a:bodyPr/>
        <a:lstStyle/>
        <a:p>
          <a:endParaRPr lang="en-US"/>
        </a:p>
      </dgm:t>
    </dgm:pt>
    <dgm:pt modelId="{D8618EA8-0406-42CF-8AEA-66B2C37E51D8}" type="sibTrans" cxnId="{6EA51FA7-9A8B-4C86-8189-920C95370A71}">
      <dgm:prSet/>
      <dgm:spPr/>
      <dgm:t>
        <a:bodyPr/>
        <a:lstStyle/>
        <a:p>
          <a:endParaRPr lang="en-US"/>
        </a:p>
      </dgm:t>
    </dgm:pt>
    <dgm:pt modelId="{A815E62D-7B8E-4127-83D5-A1A23092FC54}">
      <dgm:prSet/>
      <dgm:spPr/>
      <dgm:t>
        <a:bodyPr/>
        <a:lstStyle/>
        <a:p>
          <a:endParaRPr lang="en-US"/>
        </a:p>
      </dgm:t>
    </dgm:pt>
    <dgm:pt modelId="{E569EF32-DF0B-4BB4-BF8B-AFF3753FD112}" type="parTrans" cxnId="{D30731AC-77E9-4BF9-87F1-6F2CBB857D62}">
      <dgm:prSet/>
      <dgm:spPr/>
      <dgm:t>
        <a:bodyPr/>
        <a:lstStyle/>
        <a:p>
          <a:endParaRPr lang="en-US"/>
        </a:p>
      </dgm:t>
    </dgm:pt>
    <dgm:pt modelId="{7FC00738-0489-47B1-97C5-6E7EDA8945E1}" type="sibTrans" cxnId="{D30731AC-77E9-4BF9-87F1-6F2CBB857D62}">
      <dgm:prSet/>
      <dgm:spPr/>
      <dgm:t>
        <a:bodyPr/>
        <a:lstStyle/>
        <a:p>
          <a:endParaRPr lang="en-US"/>
        </a:p>
      </dgm:t>
    </dgm:pt>
    <dgm:pt modelId="{E8B64A3E-0798-473A-8316-65590DC7086B}">
      <dgm:prSet/>
      <dgm:spPr/>
      <dgm:t>
        <a:bodyPr/>
        <a:lstStyle/>
        <a:p>
          <a:endParaRPr lang="en-US"/>
        </a:p>
      </dgm:t>
    </dgm:pt>
    <dgm:pt modelId="{360FA6A3-9E12-4C7B-9E56-1CF40601234C}" type="parTrans" cxnId="{0FA4591B-BB2D-4815-947A-E24322EBB9DD}">
      <dgm:prSet/>
      <dgm:spPr/>
      <dgm:t>
        <a:bodyPr/>
        <a:lstStyle/>
        <a:p>
          <a:endParaRPr lang="en-US"/>
        </a:p>
      </dgm:t>
    </dgm:pt>
    <dgm:pt modelId="{20B04BF3-7A83-4710-ABC9-CBA4C249F49E}" type="sibTrans" cxnId="{0FA4591B-BB2D-4815-947A-E24322EBB9DD}">
      <dgm:prSet/>
      <dgm:spPr/>
      <dgm:t>
        <a:bodyPr/>
        <a:lstStyle/>
        <a:p>
          <a:endParaRPr lang="en-US"/>
        </a:p>
      </dgm:t>
    </dgm:pt>
    <dgm:pt modelId="{D5D7B1EB-DCDE-46FB-B56F-69C940FAF936}" type="pres">
      <dgm:prSet presAssocID="{C7B7443D-F7E8-472F-BABB-ED4F00ABCD91}" presName="composite" presStyleCnt="0">
        <dgm:presLayoutVars>
          <dgm:chMax val="5"/>
          <dgm:dir/>
          <dgm:resizeHandles val="exact"/>
        </dgm:presLayoutVars>
      </dgm:prSet>
      <dgm:spPr/>
    </dgm:pt>
    <dgm:pt modelId="{7BAAB722-AD8F-4B78-930E-895245DB3447}" type="pres">
      <dgm:prSet presAssocID="{A34E586C-320B-4436-9504-BF681EB98C13}" presName="circle1" presStyleLbl="lnNode1" presStyleIdx="0" presStyleCnt="5"/>
      <dgm:spPr/>
    </dgm:pt>
    <dgm:pt modelId="{3DA58675-D5CC-4451-B7A1-347CD5CEA8D9}" type="pres">
      <dgm:prSet presAssocID="{A34E586C-320B-4436-9504-BF681EB98C13}" presName="text1" presStyleLbl="revTx" presStyleIdx="0" presStyleCnt="5">
        <dgm:presLayoutVars>
          <dgm:bulletEnabled val="1"/>
        </dgm:presLayoutVars>
      </dgm:prSet>
      <dgm:spPr/>
    </dgm:pt>
    <dgm:pt modelId="{F9DDE099-6630-49D1-BD4E-7ADE1025A7F8}" type="pres">
      <dgm:prSet presAssocID="{A34E586C-320B-4436-9504-BF681EB98C13}" presName="line1" presStyleLbl="callout" presStyleIdx="0" presStyleCnt="10"/>
      <dgm:spPr/>
    </dgm:pt>
    <dgm:pt modelId="{2385F3E0-7761-402B-AFF4-0AB9EC84D578}" type="pres">
      <dgm:prSet presAssocID="{A34E586C-320B-4436-9504-BF681EB98C13}" presName="d1" presStyleLbl="callout" presStyleIdx="1" presStyleCnt="10"/>
      <dgm:spPr/>
    </dgm:pt>
    <dgm:pt modelId="{B1D5865E-CB0E-465C-A805-B87D8BA21A8C}" type="pres">
      <dgm:prSet presAssocID="{815874D8-EFF1-424E-8933-24F70868407E}" presName="circle2" presStyleLbl="lnNode1" presStyleIdx="1" presStyleCnt="5"/>
      <dgm:spPr/>
    </dgm:pt>
    <dgm:pt modelId="{14DE5746-D522-40E9-9BAE-B4F05CC4E48B}" type="pres">
      <dgm:prSet presAssocID="{815874D8-EFF1-424E-8933-24F70868407E}" presName="text2" presStyleLbl="revTx" presStyleIdx="1" presStyleCnt="5">
        <dgm:presLayoutVars>
          <dgm:bulletEnabled val="1"/>
        </dgm:presLayoutVars>
      </dgm:prSet>
      <dgm:spPr/>
    </dgm:pt>
    <dgm:pt modelId="{672EF4F6-C6BE-4F86-832E-48E0D40898C9}" type="pres">
      <dgm:prSet presAssocID="{815874D8-EFF1-424E-8933-24F70868407E}" presName="line2" presStyleLbl="callout" presStyleIdx="2" presStyleCnt="10"/>
      <dgm:spPr/>
    </dgm:pt>
    <dgm:pt modelId="{5DE12C69-4DBB-4CAF-8875-1158FCE58B9F}" type="pres">
      <dgm:prSet presAssocID="{815874D8-EFF1-424E-8933-24F70868407E}" presName="d2" presStyleLbl="callout" presStyleIdx="3" presStyleCnt="10"/>
      <dgm:spPr/>
    </dgm:pt>
    <dgm:pt modelId="{164203DC-EEE1-4C81-B9A0-DACE156D4F8A}" type="pres">
      <dgm:prSet presAssocID="{DAC3AA59-6034-4287-B169-B4618A123F9C}" presName="circle3" presStyleLbl="lnNode1" presStyleIdx="2" presStyleCnt="5"/>
      <dgm:spPr/>
    </dgm:pt>
    <dgm:pt modelId="{50476559-64C7-41B0-9167-546574B9B303}" type="pres">
      <dgm:prSet presAssocID="{DAC3AA59-6034-4287-B169-B4618A123F9C}" presName="text3" presStyleLbl="revTx" presStyleIdx="2" presStyleCnt="5">
        <dgm:presLayoutVars>
          <dgm:bulletEnabled val="1"/>
        </dgm:presLayoutVars>
      </dgm:prSet>
      <dgm:spPr/>
    </dgm:pt>
    <dgm:pt modelId="{E46D0B60-2360-4B9C-A891-E1C49EB0405A}" type="pres">
      <dgm:prSet presAssocID="{DAC3AA59-6034-4287-B169-B4618A123F9C}" presName="line3" presStyleLbl="callout" presStyleIdx="4" presStyleCnt="10"/>
      <dgm:spPr/>
    </dgm:pt>
    <dgm:pt modelId="{D5CDAD22-485D-4C58-979A-AB876EDA0B2F}" type="pres">
      <dgm:prSet presAssocID="{DAC3AA59-6034-4287-B169-B4618A123F9C}" presName="d3" presStyleLbl="callout" presStyleIdx="5" presStyleCnt="10"/>
      <dgm:spPr/>
    </dgm:pt>
    <dgm:pt modelId="{F9A290D9-E716-46E6-BA9D-D3C52F6CE9FE}" type="pres">
      <dgm:prSet presAssocID="{02A36779-F7EA-4C34-A94E-036C5FE95B4B}" presName="circle4" presStyleLbl="lnNode1" presStyleIdx="3" presStyleCnt="5"/>
      <dgm:spPr/>
    </dgm:pt>
    <dgm:pt modelId="{D9E632A3-C656-415D-8BDD-AAF1E5FC85C8}" type="pres">
      <dgm:prSet presAssocID="{02A36779-F7EA-4C34-A94E-036C5FE95B4B}" presName="text4" presStyleLbl="revTx" presStyleIdx="3" presStyleCnt="5">
        <dgm:presLayoutVars>
          <dgm:bulletEnabled val="1"/>
        </dgm:presLayoutVars>
      </dgm:prSet>
      <dgm:spPr/>
    </dgm:pt>
    <dgm:pt modelId="{F4C81ACE-0371-4341-91A9-65E5B75BB5D3}" type="pres">
      <dgm:prSet presAssocID="{02A36779-F7EA-4C34-A94E-036C5FE95B4B}" presName="line4" presStyleLbl="callout" presStyleIdx="6" presStyleCnt="10"/>
      <dgm:spPr/>
    </dgm:pt>
    <dgm:pt modelId="{63F59EB1-276F-45BA-A345-C32ED2685570}" type="pres">
      <dgm:prSet presAssocID="{02A36779-F7EA-4C34-A94E-036C5FE95B4B}" presName="d4" presStyleLbl="callout" presStyleIdx="7" presStyleCnt="10"/>
      <dgm:spPr/>
    </dgm:pt>
    <dgm:pt modelId="{C5CEBBEB-C820-4207-9373-246143C7B4A2}" type="pres">
      <dgm:prSet presAssocID="{20715F11-4866-4C2F-8545-55CA882CC9BD}" presName="circle5" presStyleLbl="lnNode1" presStyleIdx="4" presStyleCnt="5"/>
      <dgm:spPr/>
    </dgm:pt>
    <dgm:pt modelId="{B0B12909-3B82-459F-817F-52F4BCCC4A75}" type="pres">
      <dgm:prSet presAssocID="{20715F11-4866-4C2F-8545-55CA882CC9BD}" presName="text5" presStyleLbl="revTx" presStyleIdx="4" presStyleCnt="5">
        <dgm:presLayoutVars>
          <dgm:bulletEnabled val="1"/>
        </dgm:presLayoutVars>
      </dgm:prSet>
      <dgm:spPr/>
    </dgm:pt>
    <dgm:pt modelId="{FF986805-F3EE-4B8E-8E43-9BB456887D2F}" type="pres">
      <dgm:prSet presAssocID="{20715F11-4866-4C2F-8545-55CA882CC9BD}" presName="line5" presStyleLbl="callout" presStyleIdx="8" presStyleCnt="10"/>
      <dgm:spPr/>
    </dgm:pt>
    <dgm:pt modelId="{55C82549-7847-4BE8-8A03-6BE7C81A5EE9}" type="pres">
      <dgm:prSet presAssocID="{20715F11-4866-4C2F-8545-55CA882CC9BD}" presName="d5" presStyleLbl="callout" presStyleIdx="9" presStyleCnt="10"/>
      <dgm:spPr/>
    </dgm:pt>
  </dgm:ptLst>
  <dgm:cxnLst>
    <dgm:cxn modelId="{BB43CF1A-0214-4951-84AC-F154BB796B96}" srcId="{C7B7443D-F7E8-472F-BABB-ED4F00ABCD91}" destId="{815874D8-EFF1-424E-8933-24F70868407E}" srcOrd="1" destOrd="0" parTransId="{0D231566-451E-47FE-90D1-054071239FCA}" sibTransId="{ABDD4CFE-C872-48F2-9D95-AFDFB781AF0B}"/>
    <dgm:cxn modelId="{0FA4591B-BB2D-4815-947A-E24322EBB9DD}" srcId="{C7B7443D-F7E8-472F-BABB-ED4F00ABCD91}" destId="{E8B64A3E-0798-473A-8316-65590DC7086B}" srcOrd="6" destOrd="0" parTransId="{360FA6A3-9E12-4C7B-9E56-1CF40601234C}" sibTransId="{20B04BF3-7A83-4710-ABC9-CBA4C249F49E}"/>
    <dgm:cxn modelId="{DC2EC130-DBA9-49A9-830B-C0DDFC18238E}" type="presOf" srcId="{02A36779-F7EA-4C34-A94E-036C5FE95B4B}" destId="{D9E632A3-C656-415D-8BDD-AAF1E5FC85C8}" srcOrd="0" destOrd="0" presId="urn:microsoft.com/office/officeart/2005/8/layout/target1"/>
    <dgm:cxn modelId="{3F0CAA5C-D5CB-467E-80B5-B2D3331282E5}" srcId="{C7B7443D-F7E8-472F-BABB-ED4F00ABCD91}" destId="{A34E586C-320B-4436-9504-BF681EB98C13}" srcOrd="0" destOrd="0" parTransId="{57A4E9C1-FBDA-42B3-B792-FC5637BAA1E7}" sibTransId="{29051E33-D172-4961-AD96-82E7BB5CBE3E}"/>
    <dgm:cxn modelId="{C8161660-42DC-4C88-A597-37B5F54EE6C3}" type="presOf" srcId="{20715F11-4866-4C2F-8545-55CA882CC9BD}" destId="{B0B12909-3B82-459F-817F-52F4BCCC4A75}" srcOrd="0" destOrd="0" presId="urn:microsoft.com/office/officeart/2005/8/layout/target1"/>
    <dgm:cxn modelId="{FDFACC60-4D1E-42CB-B1AC-2960FD1D6901}" srcId="{C7B7443D-F7E8-472F-BABB-ED4F00ABCD91}" destId="{02A36779-F7EA-4C34-A94E-036C5FE95B4B}" srcOrd="3" destOrd="0" parTransId="{FEEF1564-6790-482B-8D49-39695BD66085}" sibTransId="{49E23212-71A0-4A59-BA5E-9EF83921275E}"/>
    <dgm:cxn modelId="{B123CE97-54C7-41B6-8851-83057CEA5866}" srcId="{C7B7443D-F7E8-472F-BABB-ED4F00ABCD91}" destId="{DAC3AA59-6034-4287-B169-B4618A123F9C}" srcOrd="2" destOrd="0" parTransId="{B56257F5-9D83-4FFB-9C82-0919C6524E59}" sibTransId="{723F3FB2-A0E6-41E9-B877-F69E492A899B}"/>
    <dgm:cxn modelId="{6EA51FA7-9A8B-4C86-8189-920C95370A71}" srcId="{C7B7443D-F7E8-472F-BABB-ED4F00ABCD91}" destId="{20715F11-4866-4C2F-8545-55CA882CC9BD}" srcOrd="4" destOrd="0" parTransId="{33A85BD7-C0CA-47CD-8985-ABBECE37720F}" sibTransId="{D8618EA8-0406-42CF-8AEA-66B2C37E51D8}"/>
    <dgm:cxn modelId="{D30731AC-77E9-4BF9-87F1-6F2CBB857D62}" srcId="{C7B7443D-F7E8-472F-BABB-ED4F00ABCD91}" destId="{A815E62D-7B8E-4127-83D5-A1A23092FC54}" srcOrd="5" destOrd="0" parTransId="{E569EF32-DF0B-4BB4-BF8B-AFF3753FD112}" sibTransId="{7FC00738-0489-47B1-97C5-6E7EDA8945E1}"/>
    <dgm:cxn modelId="{1018E0C5-C550-4660-A812-B2B886FE8573}" type="presOf" srcId="{DAC3AA59-6034-4287-B169-B4618A123F9C}" destId="{50476559-64C7-41B0-9167-546574B9B303}" srcOrd="0" destOrd="0" presId="urn:microsoft.com/office/officeart/2005/8/layout/target1"/>
    <dgm:cxn modelId="{1ABA03ED-033B-4C41-B397-BB806D960BF1}" type="presOf" srcId="{C7B7443D-F7E8-472F-BABB-ED4F00ABCD91}" destId="{D5D7B1EB-DCDE-46FB-B56F-69C940FAF936}" srcOrd="0" destOrd="0" presId="urn:microsoft.com/office/officeart/2005/8/layout/target1"/>
    <dgm:cxn modelId="{281B22F2-04D9-45F9-AF08-ECEEBBD9BAFE}" type="presOf" srcId="{A34E586C-320B-4436-9504-BF681EB98C13}" destId="{3DA58675-D5CC-4451-B7A1-347CD5CEA8D9}" srcOrd="0" destOrd="0" presId="urn:microsoft.com/office/officeart/2005/8/layout/target1"/>
    <dgm:cxn modelId="{CD5065F8-2A70-4E8B-9CE5-7000A0211813}" type="presOf" srcId="{815874D8-EFF1-424E-8933-24F70868407E}" destId="{14DE5746-D522-40E9-9BAE-B4F05CC4E48B}" srcOrd="0" destOrd="0" presId="urn:microsoft.com/office/officeart/2005/8/layout/target1"/>
    <dgm:cxn modelId="{E95AF66A-7C33-4044-B6DA-EFCB7018EAA5}" type="presParOf" srcId="{D5D7B1EB-DCDE-46FB-B56F-69C940FAF936}" destId="{7BAAB722-AD8F-4B78-930E-895245DB3447}" srcOrd="0" destOrd="0" presId="urn:microsoft.com/office/officeart/2005/8/layout/target1"/>
    <dgm:cxn modelId="{7E5DC9D1-C2B9-4C34-9F10-24C2F883F486}" type="presParOf" srcId="{D5D7B1EB-DCDE-46FB-B56F-69C940FAF936}" destId="{3DA58675-D5CC-4451-B7A1-347CD5CEA8D9}" srcOrd="1" destOrd="0" presId="urn:microsoft.com/office/officeart/2005/8/layout/target1"/>
    <dgm:cxn modelId="{FB6B6644-6050-46C9-80D0-2DABE0BE3690}" type="presParOf" srcId="{D5D7B1EB-DCDE-46FB-B56F-69C940FAF936}" destId="{F9DDE099-6630-49D1-BD4E-7ADE1025A7F8}" srcOrd="2" destOrd="0" presId="urn:microsoft.com/office/officeart/2005/8/layout/target1"/>
    <dgm:cxn modelId="{811E715A-2CAD-452A-BF83-735D704A76DA}" type="presParOf" srcId="{D5D7B1EB-DCDE-46FB-B56F-69C940FAF936}" destId="{2385F3E0-7761-402B-AFF4-0AB9EC84D578}" srcOrd="3" destOrd="0" presId="urn:microsoft.com/office/officeart/2005/8/layout/target1"/>
    <dgm:cxn modelId="{E47D1310-C458-470A-B492-A80D9AF54CE8}" type="presParOf" srcId="{D5D7B1EB-DCDE-46FB-B56F-69C940FAF936}" destId="{B1D5865E-CB0E-465C-A805-B87D8BA21A8C}" srcOrd="4" destOrd="0" presId="urn:microsoft.com/office/officeart/2005/8/layout/target1"/>
    <dgm:cxn modelId="{DBB5B4E1-29F4-4B32-B1EE-F3F2E25E2929}" type="presParOf" srcId="{D5D7B1EB-DCDE-46FB-B56F-69C940FAF936}" destId="{14DE5746-D522-40E9-9BAE-B4F05CC4E48B}" srcOrd="5" destOrd="0" presId="urn:microsoft.com/office/officeart/2005/8/layout/target1"/>
    <dgm:cxn modelId="{452F1C83-0801-4DB2-8451-910F7618D5AE}" type="presParOf" srcId="{D5D7B1EB-DCDE-46FB-B56F-69C940FAF936}" destId="{672EF4F6-C6BE-4F86-832E-48E0D40898C9}" srcOrd="6" destOrd="0" presId="urn:microsoft.com/office/officeart/2005/8/layout/target1"/>
    <dgm:cxn modelId="{4E73DA8C-9D5A-4F26-B0F9-22E5CD18AFC6}" type="presParOf" srcId="{D5D7B1EB-DCDE-46FB-B56F-69C940FAF936}" destId="{5DE12C69-4DBB-4CAF-8875-1158FCE58B9F}" srcOrd="7" destOrd="0" presId="urn:microsoft.com/office/officeart/2005/8/layout/target1"/>
    <dgm:cxn modelId="{C7636DD5-CEE6-46FD-BF2B-3DD8DF59A3D9}" type="presParOf" srcId="{D5D7B1EB-DCDE-46FB-B56F-69C940FAF936}" destId="{164203DC-EEE1-4C81-B9A0-DACE156D4F8A}" srcOrd="8" destOrd="0" presId="urn:microsoft.com/office/officeart/2005/8/layout/target1"/>
    <dgm:cxn modelId="{89D17E05-DF44-4DE2-9681-721BE299BF8A}" type="presParOf" srcId="{D5D7B1EB-DCDE-46FB-B56F-69C940FAF936}" destId="{50476559-64C7-41B0-9167-546574B9B303}" srcOrd="9" destOrd="0" presId="urn:microsoft.com/office/officeart/2005/8/layout/target1"/>
    <dgm:cxn modelId="{0CCA07FD-F085-4BE7-A417-8CE9DCF690BF}" type="presParOf" srcId="{D5D7B1EB-DCDE-46FB-B56F-69C940FAF936}" destId="{E46D0B60-2360-4B9C-A891-E1C49EB0405A}" srcOrd="10" destOrd="0" presId="urn:microsoft.com/office/officeart/2005/8/layout/target1"/>
    <dgm:cxn modelId="{56B2573A-3D3D-4D0D-970B-309FF7E8BD43}" type="presParOf" srcId="{D5D7B1EB-DCDE-46FB-B56F-69C940FAF936}" destId="{D5CDAD22-485D-4C58-979A-AB876EDA0B2F}" srcOrd="11" destOrd="0" presId="urn:microsoft.com/office/officeart/2005/8/layout/target1"/>
    <dgm:cxn modelId="{5DEAE28A-C3C8-4E95-8F95-614D29FBA6ED}" type="presParOf" srcId="{D5D7B1EB-DCDE-46FB-B56F-69C940FAF936}" destId="{F9A290D9-E716-46E6-BA9D-D3C52F6CE9FE}" srcOrd="12" destOrd="0" presId="urn:microsoft.com/office/officeart/2005/8/layout/target1"/>
    <dgm:cxn modelId="{586B5DC0-8D3E-46A3-9998-6043B1561E78}" type="presParOf" srcId="{D5D7B1EB-DCDE-46FB-B56F-69C940FAF936}" destId="{D9E632A3-C656-415D-8BDD-AAF1E5FC85C8}" srcOrd="13" destOrd="0" presId="urn:microsoft.com/office/officeart/2005/8/layout/target1"/>
    <dgm:cxn modelId="{5D15A665-880B-4DB5-B651-414807DA196E}" type="presParOf" srcId="{D5D7B1EB-DCDE-46FB-B56F-69C940FAF936}" destId="{F4C81ACE-0371-4341-91A9-65E5B75BB5D3}" srcOrd="14" destOrd="0" presId="urn:microsoft.com/office/officeart/2005/8/layout/target1"/>
    <dgm:cxn modelId="{04B56943-4616-4FEE-88D7-2B67D50AF3C3}" type="presParOf" srcId="{D5D7B1EB-DCDE-46FB-B56F-69C940FAF936}" destId="{63F59EB1-276F-45BA-A345-C32ED2685570}" srcOrd="15" destOrd="0" presId="urn:microsoft.com/office/officeart/2005/8/layout/target1"/>
    <dgm:cxn modelId="{534B3570-526E-4060-8DA6-91B573F91B93}" type="presParOf" srcId="{D5D7B1EB-DCDE-46FB-B56F-69C940FAF936}" destId="{C5CEBBEB-C820-4207-9373-246143C7B4A2}" srcOrd="16" destOrd="0" presId="urn:microsoft.com/office/officeart/2005/8/layout/target1"/>
    <dgm:cxn modelId="{E2257BD9-75D9-4FC1-97FE-2D09600877B9}" type="presParOf" srcId="{D5D7B1EB-DCDE-46FB-B56F-69C940FAF936}" destId="{B0B12909-3B82-459F-817F-52F4BCCC4A75}" srcOrd="17" destOrd="0" presId="urn:microsoft.com/office/officeart/2005/8/layout/target1"/>
    <dgm:cxn modelId="{9E896727-C781-499B-972B-EA22D5093BF3}" type="presParOf" srcId="{D5D7B1EB-DCDE-46FB-B56F-69C940FAF936}" destId="{FF986805-F3EE-4B8E-8E43-9BB456887D2F}" srcOrd="18" destOrd="0" presId="urn:microsoft.com/office/officeart/2005/8/layout/target1"/>
    <dgm:cxn modelId="{703311F7-7575-4263-B454-9C346D9AB30F}" type="presParOf" srcId="{D5D7B1EB-DCDE-46FB-B56F-69C940FAF936}" destId="{55C82549-7847-4BE8-8A03-6BE7C81A5EE9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7B2F27-A4FD-4139-ADE0-65FB87719B80}" type="doc">
      <dgm:prSet loTypeId="urn:microsoft.com/office/officeart/2005/8/layout/venn2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EC82F86-A8E7-4ACE-A2AF-C0252DAC94E0}">
      <dgm:prSet phldrT="[Text]"/>
      <dgm:spPr/>
      <dgm:t>
        <a:bodyPr/>
        <a:lstStyle/>
        <a:p>
          <a:endParaRPr lang="en-US" dirty="0"/>
        </a:p>
      </dgm:t>
    </dgm:pt>
    <dgm:pt modelId="{99A8C770-CDA0-4E42-AC16-66DEC424ADEF}" type="parTrans" cxnId="{7657F5A2-CEE3-4F31-AA44-D77847A6C55C}">
      <dgm:prSet/>
      <dgm:spPr/>
      <dgm:t>
        <a:bodyPr/>
        <a:lstStyle/>
        <a:p>
          <a:endParaRPr lang="en-US"/>
        </a:p>
      </dgm:t>
    </dgm:pt>
    <dgm:pt modelId="{5F086F04-710E-489A-90A5-439B976CF8CC}" type="sibTrans" cxnId="{7657F5A2-CEE3-4F31-AA44-D77847A6C55C}">
      <dgm:prSet/>
      <dgm:spPr/>
      <dgm:t>
        <a:bodyPr/>
        <a:lstStyle/>
        <a:p>
          <a:endParaRPr lang="en-US"/>
        </a:p>
      </dgm:t>
    </dgm:pt>
    <dgm:pt modelId="{78A7352A-EBE2-4A86-AD48-D6771330CC15}">
      <dgm:prSet phldrT="[Text]"/>
      <dgm:spPr/>
      <dgm:t>
        <a:bodyPr/>
        <a:lstStyle/>
        <a:p>
          <a:endParaRPr lang="en-US" dirty="0"/>
        </a:p>
      </dgm:t>
    </dgm:pt>
    <dgm:pt modelId="{B1D55FE2-14CC-4B14-B0E0-93A359D31DCD}" type="parTrans" cxnId="{F83037DD-FBD7-4927-BDC9-9AB774B40178}">
      <dgm:prSet/>
      <dgm:spPr/>
      <dgm:t>
        <a:bodyPr/>
        <a:lstStyle/>
        <a:p>
          <a:endParaRPr lang="en-US"/>
        </a:p>
      </dgm:t>
    </dgm:pt>
    <dgm:pt modelId="{53E5719C-6C6F-45E1-BD86-6803C70AFCBE}" type="sibTrans" cxnId="{F83037DD-FBD7-4927-BDC9-9AB774B40178}">
      <dgm:prSet/>
      <dgm:spPr/>
      <dgm:t>
        <a:bodyPr/>
        <a:lstStyle/>
        <a:p>
          <a:endParaRPr lang="en-US"/>
        </a:p>
      </dgm:t>
    </dgm:pt>
    <dgm:pt modelId="{EEC7E924-A3AD-4978-BD5F-4691BF1FEEDA}">
      <dgm:prSet phldrT="[Text]"/>
      <dgm:spPr/>
      <dgm:t>
        <a:bodyPr/>
        <a:lstStyle/>
        <a:p>
          <a:endParaRPr lang="en-US" dirty="0"/>
        </a:p>
      </dgm:t>
    </dgm:pt>
    <dgm:pt modelId="{0ACCC5F4-1B25-45A6-86AC-B3454BF6ED41}" type="parTrans" cxnId="{52386678-51AD-4974-9B99-AAB78F3ED666}">
      <dgm:prSet/>
      <dgm:spPr/>
      <dgm:t>
        <a:bodyPr/>
        <a:lstStyle/>
        <a:p>
          <a:endParaRPr lang="en-US"/>
        </a:p>
      </dgm:t>
    </dgm:pt>
    <dgm:pt modelId="{3E60C284-FDEB-4330-9B02-4319FFBFEBE0}" type="sibTrans" cxnId="{52386678-51AD-4974-9B99-AAB78F3ED666}">
      <dgm:prSet/>
      <dgm:spPr/>
      <dgm:t>
        <a:bodyPr/>
        <a:lstStyle/>
        <a:p>
          <a:endParaRPr lang="en-US"/>
        </a:p>
      </dgm:t>
    </dgm:pt>
    <dgm:pt modelId="{740ADD47-C1D0-4E75-8BC0-65A75D38477D}">
      <dgm:prSet phldrT="[Text]"/>
      <dgm:spPr/>
      <dgm:t>
        <a:bodyPr/>
        <a:lstStyle/>
        <a:p>
          <a:endParaRPr lang="en-US" dirty="0"/>
        </a:p>
      </dgm:t>
    </dgm:pt>
    <dgm:pt modelId="{25223B1A-B93A-4430-91F6-56EDBBF7C110}" type="parTrans" cxnId="{DBEA5EBE-D849-4FDF-B40D-CABC45CAE759}">
      <dgm:prSet/>
      <dgm:spPr/>
      <dgm:t>
        <a:bodyPr/>
        <a:lstStyle/>
        <a:p>
          <a:endParaRPr lang="en-US"/>
        </a:p>
      </dgm:t>
    </dgm:pt>
    <dgm:pt modelId="{424BE7AA-D68A-45FA-8A2F-489D0EFE5C0C}" type="sibTrans" cxnId="{DBEA5EBE-D849-4FDF-B40D-CABC45CAE759}">
      <dgm:prSet/>
      <dgm:spPr/>
      <dgm:t>
        <a:bodyPr/>
        <a:lstStyle/>
        <a:p>
          <a:endParaRPr lang="en-US"/>
        </a:p>
      </dgm:t>
    </dgm:pt>
    <dgm:pt modelId="{6B6681B6-C112-4687-9600-F6C2AFE1E6BD}" type="pres">
      <dgm:prSet presAssocID="{EF7B2F27-A4FD-4139-ADE0-65FB87719B80}" presName="Name0" presStyleCnt="0">
        <dgm:presLayoutVars>
          <dgm:chMax val="7"/>
          <dgm:resizeHandles val="exact"/>
        </dgm:presLayoutVars>
      </dgm:prSet>
      <dgm:spPr/>
    </dgm:pt>
    <dgm:pt modelId="{6937257D-3BE4-46DD-BD5D-3BABF5B27B12}" type="pres">
      <dgm:prSet presAssocID="{EF7B2F27-A4FD-4139-ADE0-65FB87719B80}" presName="comp1" presStyleCnt="0"/>
      <dgm:spPr/>
    </dgm:pt>
    <dgm:pt modelId="{3870E382-9637-4B49-B3AC-056F116A49FF}" type="pres">
      <dgm:prSet presAssocID="{EF7B2F27-A4FD-4139-ADE0-65FB87719B80}" presName="circle1" presStyleLbl="node1" presStyleIdx="0" presStyleCnt="4"/>
      <dgm:spPr/>
    </dgm:pt>
    <dgm:pt modelId="{AC245661-4CEB-47BC-AB89-6407B63DD356}" type="pres">
      <dgm:prSet presAssocID="{EF7B2F27-A4FD-4139-ADE0-65FB87719B80}" presName="c1text" presStyleLbl="node1" presStyleIdx="0" presStyleCnt="4">
        <dgm:presLayoutVars>
          <dgm:bulletEnabled val="1"/>
        </dgm:presLayoutVars>
      </dgm:prSet>
      <dgm:spPr/>
    </dgm:pt>
    <dgm:pt modelId="{B0A095D3-31FE-441F-9DEB-436EF5CCFE2D}" type="pres">
      <dgm:prSet presAssocID="{EF7B2F27-A4FD-4139-ADE0-65FB87719B80}" presName="comp2" presStyleCnt="0"/>
      <dgm:spPr/>
    </dgm:pt>
    <dgm:pt modelId="{0FC6A50E-048A-4D15-8D25-F0F415432A73}" type="pres">
      <dgm:prSet presAssocID="{EF7B2F27-A4FD-4139-ADE0-65FB87719B80}" presName="circle2" presStyleLbl="node1" presStyleIdx="1" presStyleCnt="4"/>
      <dgm:spPr/>
    </dgm:pt>
    <dgm:pt modelId="{0D75D3B0-1B71-4DC7-B7C7-40ED4FC0EDFE}" type="pres">
      <dgm:prSet presAssocID="{EF7B2F27-A4FD-4139-ADE0-65FB87719B80}" presName="c2text" presStyleLbl="node1" presStyleIdx="1" presStyleCnt="4">
        <dgm:presLayoutVars>
          <dgm:bulletEnabled val="1"/>
        </dgm:presLayoutVars>
      </dgm:prSet>
      <dgm:spPr/>
    </dgm:pt>
    <dgm:pt modelId="{F6D251E5-22B6-4DEA-8E75-E2A962FBB85E}" type="pres">
      <dgm:prSet presAssocID="{EF7B2F27-A4FD-4139-ADE0-65FB87719B80}" presName="comp3" presStyleCnt="0"/>
      <dgm:spPr/>
    </dgm:pt>
    <dgm:pt modelId="{D75D9603-2905-4153-9630-E4A49BEB2F58}" type="pres">
      <dgm:prSet presAssocID="{EF7B2F27-A4FD-4139-ADE0-65FB87719B80}" presName="circle3" presStyleLbl="node1" presStyleIdx="2" presStyleCnt="4"/>
      <dgm:spPr/>
    </dgm:pt>
    <dgm:pt modelId="{9C1B6756-375F-41C4-BDC5-9B35E8911EC4}" type="pres">
      <dgm:prSet presAssocID="{EF7B2F27-A4FD-4139-ADE0-65FB87719B80}" presName="c3text" presStyleLbl="node1" presStyleIdx="2" presStyleCnt="4">
        <dgm:presLayoutVars>
          <dgm:bulletEnabled val="1"/>
        </dgm:presLayoutVars>
      </dgm:prSet>
      <dgm:spPr/>
    </dgm:pt>
    <dgm:pt modelId="{9CBB0004-EF74-4DD8-B12E-539092FEC992}" type="pres">
      <dgm:prSet presAssocID="{EF7B2F27-A4FD-4139-ADE0-65FB87719B80}" presName="comp4" presStyleCnt="0"/>
      <dgm:spPr/>
    </dgm:pt>
    <dgm:pt modelId="{94FA8F7E-4DCC-47CF-A87F-0BD3D2504ED3}" type="pres">
      <dgm:prSet presAssocID="{EF7B2F27-A4FD-4139-ADE0-65FB87719B80}" presName="circle4" presStyleLbl="node1" presStyleIdx="3" presStyleCnt="4"/>
      <dgm:spPr/>
    </dgm:pt>
    <dgm:pt modelId="{267ABD21-7DB0-475D-96D0-104C0F89F259}" type="pres">
      <dgm:prSet presAssocID="{EF7B2F27-A4FD-4139-ADE0-65FB87719B8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456C1065-FDAA-40BD-B7C3-9B8B47FE539E}" type="presOf" srcId="{740ADD47-C1D0-4E75-8BC0-65A75D38477D}" destId="{94FA8F7E-4DCC-47CF-A87F-0BD3D2504ED3}" srcOrd="0" destOrd="0" presId="urn:microsoft.com/office/officeart/2005/8/layout/venn2"/>
    <dgm:cxn modelId="{5EABCE6B-F558-41EC-8EE1-DE12CDEDD12C}" type="presOf" srcId="{0EC82F86-A8E7-4ACE-A2AF-C0252DAC94E0}" destId="{AC245661-4CEB-47BC-AB89-6407B63DD356}" srcOrd="1" destOrd="0" presId="urn:microsoft.com/office/officeart/2005/8/layout/venn2"/>
    <dgm:cxn modelId="{B2CD226C-E32D-4E6B-8B6B-130DB7151A9D}" type="presOf" srcId="{EEC7E924-A3AD-4978-BD5F-4691BF1FEEDA}" destId="{9C1B6756-375F-41C4-BDC5-9B35E8911EC4}" srcOrd="1" destOrd="0" presId="urn:microsoft.com/office/officeart/2005/8/layout/venn2"/>
    <dgm:cxn modelId="{F72BA474-ABF4-4CF2-82DB-B7D77CB921B8}" type="presOf" srcId="{0EC82F86-A8E7-4ACE-A2AF-C0252DAC94E0}" destId="{3870E382-9637-4B49-B3AC-056F116A49FF}" srcOrd="0" destOrd="0" presId="urn:microsoft.com/office/officeart/2005/8/layout/venn2"/>
    <dgm:cxn modelId="{52386678-51AD-4974-9B99-AAB78F3ED666}" srcId="{EF7B2F27-A4FD-4139-ADE0-65FB87719B80}" destId="{EEC7E924-A3AD-4978-BD5F-4691BF1FEEDA}" srcOrd="2" destOrd="0" parTransId="{0ACCC5F4-1B25-45A6-86AC-B3454BF6ED41}" sibTransId="{3E60C284-FDEB-4330-9B02-4319FFBFEBE0}"/>
    <dgm:cxn modelId="{5CE2969B-A434-491F-A067-4CF9D02CE1F7}" type="presOf" srcId="{EEC7E924-A3AD-4978-BD5F-4691BF1FEEDA}" destId="{D75D9603-2905-4153-9630-E4A49BEB2F58}" srcOrd="0" destOrd="0" presId="urn:microsoft.com/office/officeart/2005/8/layout/venn2"/>
    <dgm:cxn modelId="{7657F5A2-CEE3-4F31-AA44-D77847A6C55C}" srcId="{EF7B2F27-A4FD-4139-ADE0-65FB87719B80}" destId="{0EC82F86-A8E7-4ACE-A2AF-C0252DAC94E0}" srcOrd="0" destOrd="0" parTransId="{99A8C770-CDA0-4E42-AC16-66DEC424ADEF}" sibTransId="{5F086F04-710E-489A-90A5-439B976CF8CC}"/>
    <dgm:cxn modelId="{1E17E5AF-F319-4B7F-9235-802C99D7F623}" type="presOf" srcId="{EF7B2F27-A4FD-4139-ADE0-65FB87719B80}" destId="{6B6681B6-C112-4687-9600-F6C2AFE1E6BD}" srcOrd="0" destOrd="0" presId="urn:microsoft.com/office/officeart/2005/8/layout/venn2"/>
    <dgm:cxn modelId="{8B4586BB-ECBE-4980-85F3-49959750C75F}" type="presOf" srcId="{78A7352A-EBE2-4A86-AD48-D6771330CC15}" destId="{0FC6A50E-048A-4D15-8D25-F0F415432A73}" srcOrd="0" destOrd="0" presId="urn:microsoft.com/office/officeart/2005/8/layout/venn2"/>
    <dgm:cxn modelId="{DBEA5EBE-D849-4FDF-B40D-CABC45CAE759}" srcId="{EF7B2F27-A4FD-4139-ADE0-65FB87719B80}" destId="{740ADD47-C1D0-4E75-8BC0-65A75D38477D}" srcOrd="3" destOrd="0" parTransId="{25223B1A-B93A-4430-91F6-56EDBBF7C110}" sibTransId="{424BE7AA-D68A-45FA-8A2F-489D0EFE5C0C}"/>
    <dgm:cxn modelId="{F83037DD-FBD7-4927-BDC9-9AB774B40178}" srcId="{EF7B2F27-A4FD-4139-ADE0-65FB87719B80}" destId="{78A7352A-EBE2-4A86-AD48-D6771330CC15}" srcOrd="1" destOrd="0" parTransId="{B1D55FE2-14CC-4B14-B0E0-93A359D31DCD}" sibTransId="{53E5719C-6C6F-45E1-BD86-6803C70AFCBE}"/>
    <dgm:cxn modelId="{0A8C64EA-6EAA-495F-85FF-EBE90C3B1429}" type="presOf" srcId="{78A7352A-EBE2-4A86-AD48-D6771330CC15}" destId="{0D75D3B0-1B71-4DC7-B7C7-40ED4FC0EDFE}" srcOrd="1" destOrd="0" presId="urn:microsoft.com/office/officeart/2005/8/layout/venn2"/>
    <dgm:cxn modelId="{AE1BB3F8-7E1B-4083-BC02-F350A445BD56}" type="presOf" srcId="{740ADD47-C1D0-4E75-8BC0-65A75D38477D}" destId="{267ABD21-7DB0-475D-96D0-104C0F89F259}" srcOrd="1" destOrd="0" presId="urn:microsoft.com/office/officeart/2005/8/layout/venn2"/>
    <dgm:cxn modelId="{6E5CD434-F6DF-4541-9EB8-A0B81B368901}" type="presParOf" srcId="{6B6681B6-C112-4687-9600-F6C2AFE1E6BD}" destId="{6937257D-3BE4-46DD-BD5D-3BABF5B27B12}" srcOrd="0" destOrd="0" presId="urn:microsoft.com/office/officeart/2005/8/layout/venn2"/>
    <dgm:cxn modelId="{787CF692-8879-4FFA-BC3B-0997F2DC048C}" type="presParOf" srcId="{6937257D-3BE4-46DD-BD5D-3BABF5B27B12}" destId="{3870E382-9637-4B49-B3AC-056F116A49FF}" srcOrd="0" destOrd="0" presId="urn:microsoft.com/office/officeart/2005/8/layout/venn2"/>
    <dgm:cxn modelId="{A2AEE79D-A483-49F0-9517-09A3E9977724}" type="presParOf" srcId="{6937257D-3BE4-46DD-BD5D-3BABF5B27B12}" destId="{AC245661-4CEB-47BC-AB89-6407B63DD356}" srcOrd="1" destOrd="0" presId="urn:microsoft.com/office/officeart/2005/8/layout/venn2"/>
    <dgm:cxn modelId="{A32B117B-3AC0-4EBD-994A-171869ED4BE0}" type="presParOf" srcId="{6B6681B6-C112-4687-9600-F6C2AFE1E6BD}" destId="{B0A095D3-31FE-441F-9DEB-436EF5CCFE2D}" srcOrd="1" destOrd="0" presId="urn:microsoft.com/office/officeart/2005/8/layout/venn2"/>
    <dgm:cxn modelId="{FF3A5B3B-2852-4790-B84C-8BAA4CE4DBD6}" type="presParOf" srcId="{B0A095D3-31FE-441F-9DEB-436EF5CCFE2D}" destId="{0FC6A50E-048A-4D15-8D25-F0F415432A73}" srcOrd="0" destOrd="0" presId="urn:microsoft.com/office/officeart/2005/8/layout/venn2"/>
    <dgm:cxn modelId="{3E91400E-03A8-48C4-8796-95A9ECE446C1}" type="presParOf" srcId="{B0A095D3-31FE-441F-9DEB-436EF5CCFE2D}" destId="{0D75D3B0-1B71-4DC7-B7C7-40ED4FC0EDFE}" srcOrd="1" destOrd="0" presId="urn:microsoft.com/office/officeart/2005/8/layout/venn2"/>
    <dgm:cxn modelId="{2D3D9FC6-0C26-476B-BB06-AEB505BA1768}" type="presParOf" srcId="{6B6681B6-C112-4687-9600-F6C2AFE1E6BD}" destId="{F6D251E5-22B6-4DEA-8E75-E2A962FBB85E}" srcOrd="2" destOrd="0" presId="urn:microsoft.com/office/officeart/2005/8/layout/venn2"/>
    <dgm:cxn modelId="{601315AC-5A31-4E24-BE80-64A503C9738D}" type="presParOf" srcId="{F6D251E5-22B6-4DEA-8E75-E2A962FBB85E}" destId="{D75D9603-2905-4153-9630-E4A49BEB2F58}" srcOrd="0" destOrd="0" presId="urn:microsoft.com/office/officeart/2005/8/layout/venn2"/>
    <dgm:cxn modelId="{E9F55480-ED80-4132-9C30-4295FDB1AD59}" type="presParOf" srcId="{F6D251E5-22B6-4DEA-8E75-E2A962FBB85E}" destId="{9C1B6756-375F-41C4-BDC5-9B35E8911EC4}" srcOrd="1" destOrd="0" presId="urn:microsoft.com/office/officeart/2005/8/layout/venn2"/>
    <dgm:cxn modelId="{66FAF441-BF0B-4181-B94D-A42F87BA7972}" type="presParOf" srcId="{6B6681B6-C112-4687-9600-F6C2AFE1E6BD}" destId="{9CBB0004-EF74-4DD8-B12E-539092FEC992}" srcOrd="3" destOrd="0" presId="urn:microsoft.com/office/officeart/2005/8/layout/venn2"/>
    <dgm:cxn modelId="{301F726D-494E-435F-944B-744CF0778AC6}" type="presParOf" srcId="{9CBB0004-EF74-4DD8-B12E-539092FEC992}" destId="{94FA8F7E-4DCC-47CF-A87F-0BD3D2504ED3}" srcOrd="0" destOrd="0" presId="urn:microsoft.com/office/officeart/2005/8/layout/venn2"/>
    <dgm:cxn modelId="{18CCB86E-CAF9-47E7-BAEE-FB202236156C}" type="presParOf" srcId="{9CBB0004-EF74-4DD8-B12E-539092FEC992}" destId="{267ABD21-7DB0-475D-96D0-104C0F89F25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8680BB-688A-4B94-B837-5CD8B9ED51A1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F3B30-7A65-425F-9BF6-F39BD94AC766}">
      <dgm:prSet phldrT="[Text]"/>
      <dgm:spPr/>
      <dgm:t>
        <a:bodyPr/>
        <a:lstStyle/>
        <a:p>
          <a:r>
            <a:rPr lang="en-US" dirty="0"/>
            <a:t>DIGITAL PRODUCT DESIGN</a:t>
          </a:r>
        </a:p>
      </dgm:t>
    </dgm:pt>
    <dgm:pt modelId="{18DB31FD-0E56-482D-A80D-A0B5C20A2124}" type="parTrans" cxnId="{8B5C1585-5C65-4523-842B-755FA25B8F25}">
      <dgm:prSet/>
      <dgm:spPr/>
      <dgm:t>
        <a:bodyPr/>
        <a:lstStyle/>
        <a:p>
          <a:endParaRPr lang="en-US"/>
        </a:p>
      </dgm:t>
    </dgm:pt>
    <dgm:pt modelId="{6FF3D599-725C-482C-8D0B-9D2E940CD826}" type="sibTrans" cxnId="{8B5C1585-5C65-4523-842B-755FA25B8F25}">
      <dgm:prSet/>
      <dgm:spPr/>
      <dgm:t>
        <a:bodyPr/>
        <a:lstStyle/>
        <a:p>
          <a:endParaRPr lang="en-US"/>
        </a:p>
      </dgm:t>
    </dgm:pt>
    <dgm:pt modelId="{64B39FB3-4D22-489F-8536-D99C97164681}" type="asst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3D8FB4FB-B93F-4354-9E32-DCBBD4CAE281}" type="parTrans" cxnId="{E8E11784-718A-4745-9527-80B48744EA2B}">
      <dgm:prSet/>
      <dgm:spPr/>
      <dgm:t>
        <a:bodyPr/>
        <a:lstStyle/>
        <a:p>
          <a:endParaRPr lang="en-US"/>
        </a:p>
      </dgm:t>
    </dgm:pt>
    <dgm:pt modelId="{C9EB0297-BA09-40F1-97D1-A33B9463BAEC}" type="sibTrans" cxnId="{E8E11784-718A-4745-9527-80B48744EA2B}">
      <dgm:prSet/>
      <dgm:spPr/>
      <dgm:t>
        <a:bodyPr/>
        <a:lstStyle/>
        <a:p>
          <a:endParaRPr lang="en-US"/>
        </a:p>
      </dgm:t>
    </dgm:pt>
    <dgm:pt modelId="{C75B553D-C2AD-432D-98EF-6DDCB536D665}">
      <dgm:prSet phldrT="[Text]"/>
      <dgm:spPr/>
      <dgm:t>
        <a:bodyPr/>
        <a:lstStyle/>
        <a:p>
          <a:r>
            <a:rPr lang="en-US" dirty="0"/>
            <a:t>RE-DESIGN</a:t>
          </a:r>
        </a:p>
      </dgm:t>
    </dgm:pt>
    <dgm:pt modelId="{C2CC708B-B7D6-4637-9AEE-292EAB5EAEF1}" type="parTrans" cxnId="{81F4AE13-23E9-4488-A8F1-388B638B8A92}">
      <dgm:prSet/>
      <dgm:spPr/>
      <dgm:t>
        <a:bodyPr/>
        <a:lstStyle/>
        <a:p>
          <a:endParaRPr lang="en-US"/>
        </a:p>
      </dgm:t>
    </dgm:pt>
    <dgm:pt modelId="{46CC16E2-AFDF-4513-96EE-25BB9BA5FD57}" type="sibTrans" cxnId="{81F4AE13-23E9-4488-A8F1-388B638B8A92}">
      <dgm:prSet/>
      <dgm:spPr/>
      <dgm:t>
        <a:bodyPr/>
        <a:lstStyle/>
        <a:p>
          <a:endParaRPr lang="en-US"/>
        </a:p>
      </dgm:t>
    </dgm:pt>
    <dgm:pt modelId="{ED1F727F-1CB2-4F9A-83FA-436E4125323D}">
      <dgm:prSet phldrT="[Text]"/>
      <dgm:spPr/>
      <dgm:t>
        <a:bodyPr/>
        <a:lstStyle/>
        <a:p>
          <a:r>
            <a:rPr lang="en-US" dirty="0"/>
            <a:t>RADICAL DESIGN</a:t>
          </a:r>
        </a:p>
      </dgm:t>
    </dgm:pt>
    <dgm:pt modelId="{7CF79B0F-FC2D-4336-869A-692BD6E444C5}" type="parTrans" cxnId="{6276F93E-550E-4F93-B8C7-C16D7063B677}">
      <dgm:prSet/>
      <dgm:spPr/>
      <dgm:t>
        <a:bodyPr/>
        <a:lstStyle/>
        <a:p>
          <a:endParaRPr lang="en-US"/>
        </a:p>
      </dgm:t>
    </dgm:pt>
    <dgm:pt modelId="{B9F3EC76-8621-4209-A05C-D36DD3BDB1C6}" type="sibTrans" cxnId="{6276F93E-550E-4F93-B8C7-C16D7063B677}">
      <dgm:prSet/>
      <dgm:spPr/>
      <dgm:t>
        <a:bodyPr/>
        <a:lstStyle/>
        <a:p>
          <a:endParaRPr lang="en-US"/>
        </a:p>
      </dgm:t>
    </dgm:pt>
    <dgm:pt modelId="{44CEF823-804F-4C2D-A201-8160ECC7621F}" type="pres">
      <dgm:prSet presAssocID="{258680BB-688A-4B94-B837-5CD8B9ED51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4B97C0-9A96-4F60-986E-98A1A1739A7D}" type="pres">
      <dgm:prSet presAssocID="{597F3B30-7A65-425F-9BF6-F39BD94AC766}" presName="hierRoot1" presStyleCnt="0">
        <dgm:presLayoutVars>
          <dgm:hierBranch val="init"/>
        </dgm:presLayoutVars>
      </dgm:prSet>
      <dgm:spPr/>
    </dgm:pt>
    <dgm:pt modelId="{D7F13C13-8378-4E37-A8AF-BB267F0E2AA9}" type="pres">
      <dgm:prSet presAssocID="{597F3B30-7A65-425F-9BF6-F39BD94AC766}" presName="rootComposite1" presStyleCnt="0"/>
      <dgm:spPr/>
    </dgm:pt>
    <dgm:pt modelId="{86D3481A-E306-49AA-8C4E-DED6223C7BA6}" type="pres">
      <dgm:prSet presAssocID="{597F3B30-7A65-425F-9BF6-F39BD94AC766}" presName="rootText1" presStyleLbl="node0" presStyleIdx="0" presStyleCnt="1">
        <dgm:presLayoutVars>
          <dgm:chPref val="3"/>
        </dgm:presLayoutVars>
      </dgm:prSet>
      <dgm:spPr/>
    </dgm:pt>
    <dgm:pt modelId="{1564A985-FDD7-453B-B7E6-35B4C1C3FB90}" type="pres">
      <dgm:prSet presAssocID="{597F3B30-7A65-425F-9BF6-F39BD94AC766}" presName="rootConnector1" presStyleLbl="node1" presStyleIdx="0" presStyleCnt="0"/>
      <dgm:spPr/>
    </dgm:pt>
    <dgm:pt modelId="{FA640CC6-56BD-42E9-AFB3-FFCD706F75FB}" type="pres">
      <dgm:prSet presAssocID="{597F3B30-7A65-425F-9BF6-F39BD94AC766}" presName="hierChild2" presStyleCnt="0"/>
      <dgm:spPr/>
    </dgm:pt>
    <dgm:pt modelId="{DFC65B97-748C-41E3-8CD8-056AE49E217F}" type="pres">
      <dgm:prSet presAssocID="{C2CC708B-B7D6-4637-9AEE-292EAB5EAEF1}" presName="Name37" presStyleLbl="parChTrans1D2" presStyleIdx="0" presStyleCnt="3"/>
      <dgm:spPr/>
    </dgm:pt>
    <dgm:pt modelId="{75A15933-922F-4EB4-AA8C-5424A5246DD5}" type="pres">
      <dgm:prSet presAssocID="{C75B553D-C2AD-432D-98EF-6DDCB536D665}" presName="hierRoot2" presStyleCnt="0">
        <dgm:presLayoutVars>
          <dgm:hierBranch val="init"/>
        </dgm:presLayoutVars>
      </dgm:prSet>
      <dgm:spPr/>
    </dgm:pt>
    <dgm:pt modelId="{36A5FB9E-C54A-4D78-8A68-29847DECE7C9}" type="pres">
      <dgm:prSet presAssocID="{C75B553D-C2AD-432D-98EF-6DDCB536D665}" presName="rootComposite" presStyleCnt="0"/>
      <dgm:spPr/>
    </dgm:pt>
    <dgm:pt modelId="{E2897064-9615-4313-AB01-6CD9C87E5153}" type="pres">
      <dgm:prSet presAssocID="{C75B553D-C2AD-432D-98EF-6DDCB536D665}" presName="rootText" presStyleLbl="node2" presStyleIdx="0" presStyleCnt="2">
        <dgm:presLayoutVars>
          <dgm:chPref val="3"/>
        </dgm:presLayoutVars>
      </dgm:prSet>
      <dgm:spPr/>
    </dgm:pt>
    <dgm:pt modelId="{B0830C89-5246-4965-A754-0F59CB89993D}" type="pres">
      <dgm:prSet presAssocID="{C75B553D-C2AD-432D-98EF-6DDCB536D665}" presName="rootConnector" presStyleLbl="node2" presStyleIdx="0" presStyleCnt="2"/>
      <dgm:spPr/>
    </dgm:pt>
    <dgm:pt modelId="{A5F0958D-F361-47F3-BCB9-3E96679C9C7B}" type="pres">
      <dgm:prSet presAssocID="{C75B553D-C2AD-432D-98EF-6DDCB536D665}" presName="hierChild4" presStyleCnt="0"/>
      <dgm:spPr/>
    </dgm:pt>
    <dgm:pt modelId="{CC1C20A5-F0CD-44AF-8B84-D6BA8C700008}" type="pres">
      <dgm:prSet presAssocID="{C75B553D-C2AD-432D-98EF-6DDCB536D665}" presName="hierChild5" presStyleCnt="0"/>
      <dgm:spPr/>
    </dgm:pt>
    <dgm:pt modelId="{BCC3929D-15AC-4F3C-9161-F5684759391E}" type="pres">
      <dgm:prSet presAssocID="{7CF79B0F-FC2D-4336-869A-692BD6E444C5}" presName="Name37" presStyleLbl="parChTrans1D2" presStyleIdx="1" presStyleCnt="3"/>
      <dgm:spPr/>
    </dgm:pt>
    <dgm:pt modelId="{FC1B6AC8-B118-41EC-AA0C-269B6552626D}" type="pres">
      <dgm:prSet presAssocID="{ED1F727F-1CB2-4F9A-83FA-436E4125323D}" presName="hierRoot2" presStyleCnt="0">
        <dgm:presLayoutVars>
          <dgm:hierBranch val="init"/>
        </dgm:presLayoutVars>
      </dgm:prSet>
      <dgm:spPr/>
    </dgm:pt>
    <dgm:pt modelId="{74984ECF-9C1F-4159-B12B-C2937AD18C21}" type="pres">
      <dgm:prSet presAssocID="{ED1F727F-1CB2-4F9A-83FA-436E4125323D}" presName="rootComposite" presStyleCnt="0"/>
      <dgm:spPr/>
    </dgm:pt>
    <dgm:pt modelId="{04F31AE7-4BD6-418F-9F06-1305F0AC6B5A}" type="pres">
      <dgm:prSet presAssocID="{ED1F727F-1CB2-4F9A-83FA-436E4125323D}" presName="rootText" presStyleLbl="node2" presStyleIdx="1" presStyleCnt="2">
        <dgm:presLayoutVars>
          <dgm:chPref val="3"/>
        </dgm:presLayoutVars>
      </dgm:prSet>
      <dgm:spPr/>
    </dgm:pt>
    <dgm:pt modelId="{9F889BBD-BB42-4549-923B-D822A5BAE50B}" type="pres">
      <dgm:prSet presAssocID="{ED1F727F-1CB2-4F9A-83FA-436E4125323D}" presName="rootConnector" presStyleLbl="node2" presStyleIdx="1" presStyleCnt="2"/>
      <dgm:spPr/>
    </dgm:pt>
    <dgm:pt modelId="{95D93AC3-CBEB-4C6E-97D7-5FD72C76FE4E}" type="pres">
      <dgm:prSet presAssocID="{ED1F727F-1CB2-4F9A-83FA-436E4125323D}" presName="hierChild4" presStyleCnt="0"/>
      <dgm:spPr/>
    </dgm:pt>
    <dgm:pt modelId="{444044B8-07D1-48B3-BCD1-8AA958DACE6C}" type="pres">
      <dgm:prSet presAssocID="{ED1F727F-1CB2-4F9A-83FA-436E4125323D}" presName="hierChild5" presStyleCnt="0"/>
      <dgm:spPr/>
    </dgm:pt>
    <dgm:pt modelId="{99F74E0C-2006-4C99-AE1C-5B790CF5AA6F}" type="pres">
      <dgm:prSet presAssocID="{597F3B30-7A65-425F-9BF6-F39BD94AC766}" presName="hierChild3" presStyleCnt="0"/>
      <dgm:spPr/>
    </dgm:pt>
    <dgm:pt modelId="{85CA2AE3-842D-43EF-8C0A-246B65F9C7CF}" type="pres">
      <dgm:prSet presAssocID="{3D8FB4FB-B93F-4354-9E32-DCBBD4CAE281}" presName="Name111" presStyleLbl="parChTrans1D2" presStyleIdx="2" presStyleCnt="3"/>
      <dgm:spPr/>
    </dgm:pt>
    <dgm:pt modelId="{EF93E98B-139A-434E-A07D-10F7F08A7910}" type="pres">
      <dgm:prSet presAssocID="{64B39FB3-4D22-489F-8536-D99C97164681}" presName="hierRoot3" presStyleCnt="0">
        <dgm:presLayoutVars>
          <dgm:hierBranch val="init"/>
        </dgm:presLayoutVars>
      </dgm:prSet>
      <dgm:spPr/>
    </dgm:pt>
    <dgm:pt modelId="{919C7C9B-F70C-4862-9CF5-319BE62856C6}" type="pres">
      <dgm:prSet presAssocID="{64B39FB3-4D22-489F-8536-D99C97164681}" presName="rootComposite3" presStyleCnt="0"/>
      <dgm:spPr/>
    </dgm:pt>
    <dgm:pt modelId="{E8F55951-EABC-4711-9D6D-F4720BECA6F4}" type="pres">
      <dgm:prSet presAssocID="{64B39FB3-4D22-489F-8536-D99C97164681}" presName="rootText3" presStyleLbl="asst1" presStyleIdx="0" presStyleCnt="1">
        <dgm:presLayoutVars>
          <dgm:chPref val="3"/>
        </dgm:presLayoutVars>
      </dgm:prSet>
      <dgm:spPr/>
    </dgm:pt>
    <dgm:pt modelId="{5F19C240-D15F-40EA-A3B0-2345F5024FF5}" type="pres">
      <dgm:prSet presAssocID="{64B39FB3-4D22-489F-8536-D99C97164681}" presName="rootConnector3" presStyleLbl="asst1" presStyleIdx="0" presStyleCnt="1"/>
      <dgm:spPr/>
    </dgm:pt>
    <dgm:pt modelId="{3E565EB2-9E6E-49CC-969A-437B2ECF6889}" type="pres">
      <dgm:prSet presAssocID="{64B39FB3-4D22-489F-8536-D99C97164681}" presName="hierChild6" presStyleCnt="0"/>
      <dgm:spPr/>
    </dgm:pt>
    <dgm:pt modelId="{5A32A71A-A053-4A85-9E12-184FFDEAE879}" type="pres">
      <dgm:prSet presAssocID="{64B39FB3-4D22-489F-8536-D99C97164681}" presName="hierChild7" presStyleCnt="0"/>
      <dgm:spPr/>
    </dgm:pt>
  </dgm:ptLst>
  <dgm:cxnLst>
    <dgm:cxn modelId="{8857FA0D-B78E-4424-8AE2-344E1267178F}" type="presOf" srcId="{597F3B30-7A65-425F-9BF6-F39BD94AC766}" destId="{86D3481A-E306-49AA-8C4E-DED6223C7BA6}" srcOrd="0" destOrd="0" presId="urn:microsoft.com/office/officeart/2005/8/layout/orgChart1"/>
    <dgm:cxn modelId="{059EA40E-5C20-40A7-852A-27A49AD12100}" type="presOf" srcId="{C75B553D-C2AD-432D-98EF-6DDCB536D665}" destId="{E2897064-9615-4313-AB01-6CD9C87E5153}" srcOrd="0" destOrd="0" presId="urn:microsoft.com/office/officeart/2005/8/layout/orgChart1"/>
    <dgm:cxn modelId="{81F4AE13-23E9-4488-A8F1-388B638B8A92}" srcId="{597F3B30-7A65-425F-9BF6-F39BD94AC766}" destId="{C75B553D-C2AD-432D-98EF-6DDCB536D665}" srcOrd="1" destOrd="0" parTransId="{C2CC708B-B7D6-4637-9AEE-292EAB5EAEF1}" sibTransId="{46CC16E2-AFDF-4513-96EE-25BB9BA5FD57}"/>
    <dgm:cxn modelId="{6276F93E-550E-4F93-B8C7-C16D7063B677}" srcId="{597F3B30-7A65-425F-9BF6-F39BD94AC766}" destId="{ED1F727F-1CB2-4F9A-83FA-436E4125323D}" srcOrd="2" destOrd="0" parTransId="{7CF79B0F-FC2D-4336-869A-692BD6E444C5}" sibTransId="{B9F3EC76-8621-4209-A05C-D36DD3BDB1C6}"/>
    <dgm:cxn modelId="{DAC5607B-6FF0-43F5-97EC-0D7E36AA0703}" type="presOf" srcId="{258680BB-688A-4B94-B837-5CD8B9ED51A1}" destId="{44CEF823-804F-4C2D-A201-8160ECC7621F}" srcOrd="0" destOrd="0" presId="urn:microsoft.com/office/officeart/2005/8/layout/orgChart1"/>
    <dgm:cxn modelId="{48CF3D7F-A051-4ED0-B0D6-817EFFDCECDD}" type="presOf" srcId="{7CF79B0F-FC2D-4336-869A-692BD6E444C5}" destId="{BCC3929D-15AC-4F3C-9161-F5684759391E}" srcOrd="0" destOrd="0" presId="urn:microsoft.com/office/officeart/2005/8/layout/orgChart1"/>
    <dgm:cxn modelId="{E8E11784-718A-4745-9527-80B48744EA2B}" srcId="{597F3B30-7A65-425F-9BF6-F39BD94AC766}" destId="{64B39FB3-4D22-489F-8536-D99C97164681}" srcOrd="0" destOrd="0" parTransId="{3D8FB4FB-B93F-4354-9E32-DCBBD4CAE281}" sibTransId="{C9EB0297-BA09-40F1-97D1-A33B9463BAEC}"/>
    <dgm:cxn modelId="{8B5C1585-5C65-4523-842B-755FA25B8F25}" srcId="{258680BB-688A-4B94-B837-5CD8B9ED51A1}" destId="{597F3B30-7A65-425F-9BF6-F39BD94AC766}" srcOrd="0" destOrd="0" parTransId="{18DB31FD-0E56-482D-A80D-A0B5C20A2124}" sibTransId="{6FF3D599-725C-482C-8D0B-9D2E940CD826}"/>
    <dgm:cxn modelId="{F9D1B990-98B3-47B3-8023-AAB79E230ACA}" type="presOf" srcId="{ED1F727F-1CB2-4F9A-83FA-436E4125323D}" destId="{9F889BBD-BB42-4549-923B-D822A5BAE50B}" srcOrd="1" destOrd="0" presId="urn:microsoft.com/office/officeart/2005/8/layout/orgChart1"/>
    <dgm:cxn modelId="{4B21A8A8-3CD0-40D7-AD12-BFC66FDDFEDC}" type="presOf" srcId="{64B39FB3-4D22-489F-8536-D99C97164681}" destId="{E8F55951-EABC-4711-9D6D-F4720BECA6F4}" srcOrd="0" destOrd="0" presId="urn:microsoft.com/office/officeart/2005/8/layout/orgChart1"/>
    <dgm:cxn modelId="{920C5ED7-4F39-42CB-8F54-87F11E72D538}" type="presOf" srcId="{64B39FB3-4D22-489F-8536-D99C97164681}" destId="{5F19C240-D15F-40EA-A3B0-2345F5024FF5}" srcOrd="1" destOrd="0" presId="urn:microsoft.com/office/officeart/2005/8/layout/orgChart1"/>
    <dgm:cxn modelId="{30656FD8-7C80-4126-8800-66F798A6E923}" type="presOf" srcId="{C75B553D-C2AD-432D-98EF-6DDCB536D665}" destId="{B0830C89-5246-4965-A754-0F59CB89993D}" srcOrd="1" destOrd="0" presId="urn:microsoft.com/office/officeart/2005/8/layout/orgChart1"/>
    <dgm:cxn modelId="{297170DC-F5CE-4B2A-A0AC-69D8C967D48E}" type="presOf" srcId="{C2CC708B-B7D6-4637-9AEE-292EAB5EAEF1}" destId="{DFC65B97-748C-41E3-8CD8-056AE49E217F}" srcOrd="0" destOrd="0" presId="urn:microsoft.com/office/officeart/2005/8/layout/orgChart1"/>
    <dgm:cxn modelId="{3845F0E5-28B0-4DF1-A0A2-D533703CFA84}" type="presOf" srcId="{3D8FB4FB-B93F-4354-9E32-DCBBD4CAE281}" destId="{85CA2AE3-842D-43EF-8C0A-246B65F9C7CF}" srcOrd="0" destOrd="0" presId="urn:microsoft.com/office/officeart/2005/8/layout/orgChart1"/>
    <dgm:cxn modelId="{8AFBD0E9-FE20-4411-A038-EB7CBA7F4F33}" type="presOf" srcId="{ED1F727F-1CB2-4F9A-83FA-436E4125323D}" destId="{04F31AE7-4BD6-418F-9F06-1305F0AC6B5A}" srcOrd="0" destOrd="0" presId="urn:microsoft.com/office/officeart/2005/8/layout/orgChart1"/>
    <dgm:cxn modelId="{BEB871F8-4DE0-4967-A2A1-90DBEB84CFF5}" type="presOf" srcId="{597F3B30-7A65-425F-9BF6-F39BD94AC766}" destId="{1564A985-FDD7-453B-B7E6-35B4C1C3FB90}" srcOrd="1" destOrd="0" presId="urn:microsoft.com/office/officeart/2005/8/layout/orgChart1"/>
    <dgm:cxn modelId="{9E07C785-2E04-4F7F-95E0-69740818214A}" type="presParOf" srcId="{44CEF823-804F-4C2D-A201-8160ECC7621F}" destId="{B14B97C0-9A96-4F60-986E-98A1A1739A7D}" srcOrd="0" destOrd="0" presId="urn:microsoft.com/office/officeart/2005/8/layout/orgChart1"/>
    <dgm:cxn modelId="{BEBCD7CA-3D70-4BDA-BBA0-AF4710F8A81C}" type="presParOf" srcId="{B14B97C0-9A96-4F60-986E-98A1A1739A7D}" destId="{D7F13C13-8378-4E37-A8AF-BB267F0E2AA9}" srcOrd="0" destOrd="0" presId="urn:microsoft.com/office/officeart/2005/8/layout/orgChart1"/>
    <dgm:cxn modelId="{7E2B7112-636F-48E2-B841-44BB36BEA127}" type="presParOf" srcId="{D7F13C13-8378-4E37-A8AF-BB267F0E2AA9}" destId="{86D3481A-E306-49AA-8C4E-DED6223C7BA6}" srcOrd="0" destOrd="0" presId="urn:microsoft.com/office/officeart/2005/8/layout/orgChart1"/>
    <dgm:cxn modelId="{5B094152-634F-4319-A517-592D257EE8DB}" type="presParOf" srcId="{D7F13C13-8378-4E37-A8AF-BB267F0E2AA9}" destId="{1564A985-FDD7-453B-B7E6-35B4C1C3FB90}" srcOrd="1" destOrd="0" presId="urn:microsoft.com/office/officeart/2005/8/layout/orgChart1"/>
    <dgm:cxn modelId="{3E85C6B9-C1B1-48AA-B35C-F143CAE22566}" type="presParOf" srcId="{B14B97C0-9A96-4F60-986E-98A1A1739A7D}" destId="{FA640CC6-56BD-42E9-AFB3-FFCD706F75FB}" srcOrd="1" destOrd="0" presId="urn:microsoft.com/office/officeart/2005/8/layout/orgChart1"/>
    <dgm:cxn modelId="{486D2BBC-7EBF-4FAF-B0EC-AF0A785855EB}" type="presParOf" srcId="{FA640CC6-56BD-42E9-AFB3-FFCD706F75FB}" destId="{DFC65B97-748C-41E3-8CD8-056AE49E217F}" srcOrd="0" destOrd="0" presId="urn:microsoft.com/office/officeart/2005/8/layout/orgChart1"/>
    <dgm:cxn modelId="{E54FE471-DE47-4306-B2B1-DC4142C444A3}" type="presParOf" srcId="{FA640CC6-56BD-42E9-AFB3-FFCD706F75FB}" destId="{75A15933-922F-4EB4-AA8C-5424A5246DD5}" srcOrd="1" destOrd="0" presId="urn:microsoft.com/office/officeart/2005/8/layout/orgChart1"/>
    <dgm:cxn modelId="{F07A053D-320E-4F5D-A7DE-AC17E241BA9A}" type="presParOf" srcId="{75A15933-922F-4EB4-AA8C-5424A5246DD5}" destId="{36A5FB9E-C54A-4D78-8A68-29847DECE7C9}" srcOrd="0" destOrd="0" presId="urn:microsoft.com/office/officeart/2005/8/layout/orgChart1"/>
    <dgm:cxn modelId="{5EDE5D7E-59F5-4472-B14C-AABD7B63A4CB}" type="presParOf" srcId="{36A5FB9E-C54A-4D78-8A68-29847DECE7C9}" destId="{E2897064-9615-4313-AB01-6CD9C87E5153}" srcOrd="0" destOrd="0" presId="urn:microsoft.com/office/officeart/2005/8/layout/orgChart1"/>
    <dgm:cxn modelId="{5AC92DBA-978E-40AA-A314-CB775FDEC3FB}" type="presParOf" srcId="{36A5FB9E-C54A-4D78-8A68-29847DECE7C9}" destId="{B0830C89-5246-4965-A754-0F59CB89993D}" srcOrd="1" destOrd="0" presId="urn:microsoft.com/office/officeart/2005/8/layout/orgChart1"/>
    <dgm:cxn modelId="{DF2D6940-52B5-4994-81B7-4EAF63722D58}" type="presParOf" srcId="{75A15933-922F-4EB4-AA8C-5424A5246DD5}" destId="{A5F0958D-F361-47F3-BCB9-3E96679C9C7B}" srcOrd="1" destOrd="0" presId="urn:microsoft.com/office/officeart/2005/8/layout/orgChart1"/>
    <dgm:cxn modelId="{CAE27B71-336B-4C85-A19C-FFC3FA3B79A3}" type="presParOf" srcId="{75A15933-922F-4EB4-AA8C-5424A5246DD5}" destId="{CC1C20A5-F0CD-44AF-8B84-D6BA8C700008}" srcOrd="2" destOrd="0" presId="urn:microsoft.com/office/officeart/2005/8/layout/orgChart1"/>
    <dgm:cxn modelId="{6D97A223-7FF6-4D06-94BB-6E01CA58E9FC}" type="presParOf" srcId="{FA640CC6-56BD-42E9-AFB3-FFCD706F75FB}" destId="{BCC3929D-15AC-4F3C-9161-F5684759391E}" srcOrd="2" destOrd="0" presId="urn:microsoft.com/office/officeart/2005/8/layout/orgChart1"/>
    <dgm:cxn modelId="{30AC7994-C4AE-4E26-A0F9-BDB3B90B396B}" type="presParOf" srcId="{FA640CC6-56BD-42E9-AFB3-FFCD706F75FB}" destId="{FC1B6AC8-B118-41EC-AA0C-269B6552626D}" srcOrd="3" destOrd="0" presId="urn:microsoft.com/office/officeart/2005/8/layout/orgChart1"/>
    <dgm:cxn modelId="{465B5D2B-0568-49BE-B1AA-B9D5A1A50862}" type="presParOf" srcId="{FC1B6AC8-B118-41EC-AA0C-269B6552626D}" destId="{74984ECF-9C1F-4159-B12B-C2937AD18C21}" srcOrd="0" destOrd="0" presId="urn:microsoft.com/office/officeart/2005/8/layout/orgChart1"/>
    <dgm:cxn modelId="{BD49399B-82E5-4AE1-BB33-C2A37E66ED09}" type="presParOf" srcId="{74984ECF-9C1F-4159-B12B-C2937AD18C21}" destId="{04F31AE7-4BD6-418F-9F06-1305F0AC6B5A}" srcOrd="0" destOrd="0" presId="urn:microsoft.com/office/officeart/2005/8/layout/orgChart1"/>
    <dgm:cxn modelId="{5E2C9109-7AAA-4640-B0AB-88DED196CBB3}" type="presParOf" srcId="{74984ECF-9C1F-4159-B12B-C2937AD18C21}" destId="{9F889BBD-BB42-4549-923B-D822A5BAE50B}" srcOrd="1" destOrd="0" presId="urn:microsoft.com/office/officeart/2005/8/layout/orgChart1"/>
    <dgm:cxn modelId="{1B2FE808-1E32-472C-8859-3F7B6AC3DC2A}" type="presParOf" srcId="{FC1B6AC8-B118-41EC-AA0C-269B6552626D}" destId="{95D93AC3-CBEB-4C6E-97D7-5FD72C76FE4E}" srcOrd="1" destOrd="0" presId="urn:microsoft.com/office/officeart/2005/8/layout/orgChart1"/>
    <dgm:cxn modelId="{FA9333D5-866E-450D-9E9B-6872369AA803}" type="presParOf" srcId="{FC1B6AC8-B118-41EC-AA0C-269B6552626D}" destId="{444044B8-07D1-48B3-BCD1-8AA958DACE6C}" srcOrd="2" destOrd="0" presId="urn:microsoft.com/office/officeart/2005/8/layout/orgChart1"/>
    <dgm:cxn modelId="{FB9FFBFE-6EE1-4D80-850C-B5D1358D1B59}" type="presParOf" srcId="{B14B97C0-9A96-4F60-986E-98A1A1739A7D}" destId="{99F74E0C-2006-4C99-AE1C-5B790CF5AA6F}" srcOrd="2" destOrd="0" presId="urn:microsoft.com/office/officeart/2005/8/layout/orgChart1"/>
    <dgm:cxn modelId="{B0BCD0E8-8CB1-4EAA-B9E0-595E0875BC92}" type="presParOf" srcId="{99F74E0C-2006-4C99-AE1C-5B790CF5AA6F}" destId="{85CA2AE3-842D-43EF-8C0A-246B65F9C7CF}" srcOrd="0" destOrd="0" presId="urn:microsoft.com/office/officeart/2005/8/layout/orgChart1"/>
    <dgm:cxn modelId="{B7CE000B-5CDF-4043-B16A-052EE740BA43}" type="presParOf" srcId="{99F74E0C-2006-4C99-AE1C-5B790CF5AA6F}" destId="{EF93E98B-139A-434E-A07D-10F7F08A7910}" srcOrd="1" destOrd="0" presId="urn:microsoft.com/office/officeart/2005/8/layout/orgChart1"/>
    <dgm:cxn modelId="{9EC340AF-CA1F-4CB4-9899-8F0FABF6EE91}" type="presParOf" srcId="{EF93E98B-139A-434E-A07D-10F7F08A7910}" destId="{919C7C9B-F70C-4862-9CF5-319BE62856C6}" srcOrd="0" destOrd="0" presId="urn:microsoft.com/office/officeart/2005/8/layout/orgChart1"/>
    <dgm:cxn modelId="{A493C732-20A8-49CA-95BB-FE9043F0F561}" type="presParOf" srcId="{919C7C9B-F70C-4862-9CF5-319BE62856C6}" destId="{E8F55951-EABC-4711-9D6D-F4720BECA6F4}" srcOrd="0" destOrd="0" presId="urn:microsoft.com/office/officeart/2005/8/layout/orgChart1"/>
    <dgm:cxn modelId="{348F2D94-EEE7-40A2-B726-86F5FDC3A1AD}" type="presParOf" srcId="{919C7C9B-F70C-4862-9CF5-319BE62856C6}" destId="{5F19C240-D15F-40EA-A3B0-2345F5024FF5}" srcOrd="1" destOrd="0" presId="urn:microsoft.com/office/officeart/2005/8/layout/orgChart1"/>
    <dgm:cxn modelId="{970838EE-3F7A-49CA-8773-333C4F0DFACB}" type="presParOf" srcId="{EF93E98B-139A-434E-A07D-10F7F08A7910}" destId="{3E565EB2-9E6E-49CC-969A-437B2ECF6889}" srcOrd="1" destOrd="0" presId="urn:microsoft.com/office/officeart/2005/8/layout/orgChart1"/>
    <dgm:cxn modelId="{1FDB6A7A-F46F-4583-A4AA-D0681144F178}" type="presParOf" srcId="{EF93E98B-139A-434E-A07D-10F7F08A7910}" destId="{5A32A71A-A053-4A85-9E12-184FFDEAE8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8680BB-688A-4B94-B837-5CD8B9ED51A1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F3B30-7A65-425F-9BF6-F39BD94AC766}">
      <dgm:prSet phldrT="[Text]"/>
      <dgm:spPr/>
      <dgm:t>
        <a:bodyPr/>
        <a:lstStyle/>
        <a:p>
          <a:r>
            <a:rPr lang="en-US" dirty="0"/>
            <a:t>DIGITAL PRODUCT DESIGN</a:t>
          </a:r>
        </a:p>
      </dgm:t>
    </dgm:pt>
    <dgm:pt modelId="{18DB31FD-0E56-482D-A80D-A0B5C20A2124}" type="parTrans" cxnId="{8B5C1585-5C65-4523-842B-755FA25B8F25}">
      <dgm:prSet/>
      <dgm:spPr/>
      <dgm:t>
        <a:bodyPr/>
        <a:lstStyle/>
        <a:p>
          <a:endParaRPr lang="en-US"/>
        </a:p>
      </dgm:t>
    </dgm:pt>
    <dgm:pt modelId="{6FF3D599-725C-482C-8D0B-9D2E940CD826}" type="sibTrans" cxnId="{8B5C1585-5C65-4523-842B-755FA25B8F25}">
      <dgm:prSet/>
      <dgm:spPr/>
      <dgm:t>
        <a:bodyPr/>
        <a:lstStyle/>
        <a:p>
          <a:endParaRPr lang="en-US"/>
        </a:p>
      </dgm:t>
    </dgm:pt>
    <dgm:pt modelId="{64B39FB3-4D22-489F-8536-D99C97164681}" type="asst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3D8FB4FB-B93F-4354-9E32-DCBBD4CAE281}" type="parTrans" cxnId="{E8E11784-718A-4745-9527-80B48744EA2B}">
      <dgm:prSet/>
      <dgm:spPr/>
      <dgm:t>
        <a:bodyPr/>
        <a:lstStyle/>
        <a:p>
          <a:endParaRPr lang="en-US"/>
        </a:p>
      </dgm:t>
    </dgm:pt>
    <dgm:pt modelId="{C9EB0297-BA09-40F1-97D1-A33B9463BAEC}" type="sibTrans" cxnId="{E8E11784-718A-4745-9527-80B48744EA2B}">
      <dgm:prSet/>
      <dgm:spPr/>
      <dgm:t>
        <a:bodyPr/>
        <a:lstStyle/>
        <a:p>
          <a:endParaRPr lang="en-US"/>
        </a:p>
      </dgm:t>
    </dgm:pt>
    <dgm:pt modelId="{C75B553D-C2AD-432D-98EF-6DDCB536D665}">
      <dgm:prSet phldrT="[Text]"/>
      <dgm:spPr/>
      <dgm:t>
        <a:bodyPr/>
        <a:lstStyle/>
        <a:p>
          <a:r>
            <a:rPr lang="en-US" dirty="0"/>
            <a:t>RE-DESIGN</a:t>
          </a:r>
        </a:p>
      </dgm:t>
    </dgm:pt>
    <dgm:pt modelId="{C2CC708B-B7D6-4637-9AEE-292EAB5EAEF1}" type="parTrans" cxnId="{81F4AE13-23E9-4488-A8F1-388B638B8A92}">
      <dgm:prSet/>
      <dgm:spPr/>
      <dgm:t>
        <a:bodyPr/>
        <a:lstStyle/>
        <a:p>
          <a:endParaRPr lang="en-US"/>
        </a:p>
      </dgm:t>
    </dgm:pt>
    <dgm:pt modelId="{46CC16E2-AFDF-4513-96EE-25BB9BA5FD57}" type="sibTrans" cxnId="{81F4AE13-23E9-4488-A8F1-388B638B8A92}">
      <dgm:prSet/>
      <dgm:spPr/>
      <dgm:t>
        <a:bodyPr/>
        <a:lstStyle/>
        <a:p>
          <a:endParaRPr lang="en-US"/>
        </a:p>
      </dgm:t>
    </dgm:pt>
    <dgm:pt modelId="{ED1F727F-1CB2-4F9A-83FA-436E4125323D}">
      <dgm:prSet phldrT="[Text]"/>
      <dgm:spPr/>
      <dgm:t>
        <a:bodyPr/>
        <a:lstStyle/>
        <a:p>
          <a:r>
            <a:rPr lang="en-US" dirty="0"/>
            <a:t>RADICAL DESIGN</a:t>
          </a:r>
        </a:p>
      </dgm:t>
    </dgm:pt>
    <dgm:pt modelId="{7CF79B0F-FC2D-4336-869A-692BD6E444C5}" type="parTrans" cxnId="{6276F93E-550E-4F93-B8C7-C16D7063B677}">
      <dgm:prSet/>
      <dgm:spPr/>
      <dgm:t>
        <a:bodyPr/>
        <a:lstStyle/>
        <a:p>
          <a:endParaRPr lang="en-US"/>
        </a:p>
      </dgm:t>
    </dgm:pt>
    <dgm:pt modelId="{B9F3EC76-8621-4209-A05C-D36DD3BDB1C6}" type="sibTrans" cxnId="{6276F93E-550E-4F93-B8C7-C16D7063B677}">
      <dgm:prSet/>
      <dgm:spPr/>
      <dgm:t>
        <a:bodyPr/>
        <a:lstStyle/>
        <a:p>
          <a:endParaRPr lang="en-US"/>
        </a:p>
      </dgm:t>
    </dgm:pt>
    <dgm:pt modelId="{44CEF823-804F-4C2D-A201-8160ECC7621F}" type="pres">
      <dgm:prSet presAssocID="{258680BB-688A-4B94-B837-5CD8B9ED51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4B97C0-9A96-4F60-986E-98A1A1739A7D}" type="pres">
      <dgm:prSet presAssocID="{597F3B30-7A65-425F-9BF6-F39BD94AC766}" presName="hierRoot1" presStyleCnt="0">
        <dgm:presLayoutVars>
          <dgm:hierBranch val="init"/>
        </dgm:presLayoutVars>
      </dgm:prSet>
      <dgm:spPr/>
    </dgm:pt>
    <dgm:pt modelId="{D7F13C13-8378-4E37-A8AF-BB267F0E2AA9}" type="pres">
      <dgm:prSet presAssocID="{597F3B30-7A65-425F-9BF6-F39BD94AC766}" presName="rootComposite1" presStyleCnt="0"/>
      <dgm:spPr/>
    </dgm:pt>
    <dgm:pt modelId="{86D3481A-E306-49AA-8C4E-DED6223C7BA6}" type="pres">
      <dgm:prSet presAssocID="{597F3B30-7A65-425F-9BF6-F39BD94AC766}" presName="rootText1" presStyleLbl="node0" presStyleIdx="0" presStyleCnt="1">
        <dgm:presLayoutVars>
          <dgm:chPref val="3"/>
        </dgm:presLayoutVars>
      </dgm:prSet>
      <dgm:spPr/>
    </dgm:pt>
    <dgm:pt modelId="{1564A985-FDD7-453B-B7E6-35B4C1C3FB90}" type="pres">
      <dgm:prSet presAssocID="{597F3B30-7A65-425F-9BF6-F39BD94AC766}" presName="rootConnector1" presStyleLbl="node1" presStyleIdx="0" presStyleCnt="0"/>
      <dgm:spPr/>
    </dgm:pt>
    <dgm:pt modelId="{FA640CC6-56BD-42E9-AFB3-FFCD706F75FB}" type="pres">
      <dgm:prSet presAssocID="{597F3B30-7A65-425F-9BF6-F39BD94AC766}" presName="hierChild2" presStyleCnt="0"/>
      <dgm:spPr/>
    </dgm:pt>
    <dgm:pt modelId="{DFC65B97-748C-41E3-8CD8-056AE49E217F}" type="pres">
      <dgm:prSet presAssocID="{C2CC708B-B7D6-4637-9AEE-292EAB5EAEF1}" presName="Name37" presStyleLbl="parChTrans1D2" presStyleIdx="0" presStyleCnt="3"/>
      <dgm:spPr/>
    </dgm:pt>
    <dgm:pt modelId="{75A15933-922F-4EB4-AA8C-5424A5246DD5}" type="pres">
      <dgm:prSet presAssocID="{C75B553D-C2AD-432D-98EF-6DDCB536D665}" presName="hierRoot2" presStyleCnt="0">
        <dgm:presLayoutVars>
          <dgm:hierBranch val="init"/>
        </dgm:presLayoutVars>
      </dgm:prSet>
      <dgm:spPr/>
    </dgm:pt>
    <dgm:pt modelId="{36A5FB9E-C54A-4D78-8A68-29847DECE7C9}" type="pres">
      <dgm:prSet presAssocID="{C75B553D-C2AD-432D-98EF-6DDCB536D665}" presName="rootComposite" presStyleCnt="0"/>
      <dgm:spPr/>
    </dgm:pt>
    <dgm:pt modelId="{E2897064-9615-4313-AB01-6CD9C87E5153}" type="pres">
      <dgm:prSet presAssocID="{C75B553D-C2AD-432D-98EF-6DDCB536D665}" presName="rootText" presStyleLbl="node2" presStyleIdx="0" presStyleCnt="2">
        <dgm:presLayoutVars>
          <dgm:chPref val="3"/>
        </dgm:presLayoutVars>
      </dgm:prSet>
      <dgm:spPr/>
    </dgm:pt>
    <dgm:pt modelId="{B0830C89-5246-4965-A754-0F59CB89993D}" type="pres">
      <dgm:prSet presAssocID="{C75B553D-C2AD-432D-98EF-6DDCB536D665}" presName="rootConnector" presStyleLbl="node2" presStyleIdx="0" presStyleCnt="2"/>
      <dgm:spPr/>
    </dgm:pt>
    <dgm:pt modelId="{A5F0958D-F361-47F3-BCB9-3E96679C9C7B}" type="pres">
      <dgm:prSet presAssocID="{C75B553D-C2AD-432D-98EF-6DDCB536D665}" presName="hierChild4" presStyleCnt="0"/>
      <dgm:spPr/>
    </dgm:pt>
    <dgm:pt modelId="{CC1C20A5-F0CD-44AF-8B84-D6BA8C700008}" type="pres">
      <dgm:prSet presAssocID="{C75B553D-C2AD-432D-98EF-6DDCB536D665}" presName="hierChild5" presStyleCnt="0"/>
      <dgm:spPr/>
    </dgm:pt>
    <dgm:pt modelId="{BCC3929D-15AC-4F3C-9161-F5684759391E}" type="pres">
      <dgm:prSet presAssocID="{7CF79B0F-FC2D-4336-869A-692BD6E444C5}" presName="Name37" presStyleLbl="parChTrans1D2" presStyleIdx="1" presStyleCnt="3"/>
      <dgm:spPr/>
    </dgm:pt>
    <dgm:pt modelId="{FC1B6AC8-B118-41EC-AA0C-269B6552626D}" type="pres">
      <dgm:prSet presAssocID="{ED1F727F-1CB2-4F9A-83FA-436E4125323D}" presName="hierRoot2" presStyleCnt="0">
        <dgm:presLayoutVars>
          <dgm:hierBranch val="init"/>
        </dgm:presLayoutVars>
      </dgm:prSet>
      <dgm:spPr/>
    </dgm:pt>
    <dgm:pt modelId="{74984ECF-9C1F-4159-B12B-C2937AD18C21}" type="pres">
      <dgm:prSet presAssocID="{ED1F727F-1CB2-4F9A-83FA-436E4125323D}" presName="rootComposite" presStyleCnt="0"/>
      <dgm:spPr/>
    </dgm:pt>
    <dgm:pt modelId="{04F31AE7-4BD6-418F-9F06-1305F0AC6B5A}" type="pres">
      <dgm:prSet presAssocID="{ED1F727F-1CB2-4F9A-83FA-436E4125323D}" presName="rootText" presStyleLbl="node2" presStyleIdx="1" presStyleCnt="2">
        <dgm:presLayoutVars>
          <dgm:chPref val="3"/>
        </dgm:presLayoutVars>
      </dgm:prSet>
      <dgm:spPr/>
    </dgm:pt>
    <dgm:pt modelId="{9F889BBD-BB42-4549-923B-D822A5BAE50B}" type="pres">
      <dgm:prSet presAssocID="{ED1F727F-1CB2-4F9A-83FA-436E4125323D}" presName="rootConnector" presStyleLbl="node2" presStyleIdx="1" presStyleCnt="2"/>
      <dgm:spPr/>
    </dgm:pt>
    <dgm:pt modelId="{95D93AC3-CBEB-4C6E-97D7-5FD72C76FE4E}" type="pres">
      <dgm:prSet presAssocID="{ED1F727F-1CB2-4F9A-83FA-436E4125323D}" presName="hierChild4" presStyleCnt="0"/>
      <dgm:spPr/>
    </dgm:pt>
    <dgm:pt modelId="{444044B8-07D1-48B3-BCD1-8AA958DACE6C}" type="pres">
      <dgm:prSet presAssocID="{ED1F727F-1CB2-4F9A-83FA-436E4125323D}" presName="hierChild5" presStyleCnt="0"/>
      <dgm:spPr/>
    </dgm:pt>
    <dgm:pt modelId="{99F74E0C-2006-4C99-AE1C-5B790CF5AA6F}" type="pres">
      <dgm:prSet presAssocID="{597F3B30-7A65-425F-9BF6-F39BD94AC766}" presName="hierChild3" presStyleCnt="0"/>
      <dgm:spPr/>
    </dgm:pt>
    <dgm:pt modelId="{85CA2AE3-842D-43EF-8C0A-246B65F9C7CF}" type="pres">
      <dgm:prSet presAssocID="{3D8FB4FB-B93F-4354-9E32-DCBBD4CAE281}" presName="Name111" presStyleLbl="parChTrans1D2" presStyleIdx="2" presStyleCnt="3"/>
      <dgm:spPr/>
    </dgm:pt>
    <dgm:pt modelId="{EF93E98B-139A-434E-A07D-10F7F08A7910}" type="pres">
      <dgm:prSet presAssocID="{64B39FB3-4D22-489F-8536-D99C97164681}" presName="hierRoot3" presStyleCnt="0">
        <dgm:presLayoutVars>
          <dgm:hierBranch val="init"/>
        </dgm:presLayoutVars>
      </dgm:prSet>
      <dgm:spPr/>
    </dgm:pt>
    <dgm:pt modelId="{919C7C9B-F70C-4862-9CF5-319BE62856C6}" type="pres">
      <dgm:prSet presAssocID="{64B39FB3-4D22-489F-8536-D99C97164681}" presName="rootComposite3" presStyleCnt="0"/>
      <dgm:spPr/>
    </dgm:pt>
    <dgm:pt modelId="{E8F55951-EABC-4711-9D6D-F4720BECA6F4}" type="pres">
      <dgm:prSet presAssocID="{64B39FB3-4D22-489F-8536-D99C97164681}" presName="rootText3" presStyleLbl="asst1" presStyleIdx="0" presStyleCnt="1">
        <dgm:presLayoutVars>
          <dgm:chPref val="3"/>
        </dgm:presLayoutVars>
      </dgm:prSet>
      <dgm:spPr/>
    </dgm:pt>
    <dgm:pt modelId="{5F19C240-D15F-40EA-A3B0-2345F5024FF5}" type="pres">
      <dgm:prSet presAssocID="{64B39FB3-4D22-489F-8536-D99C97164681}" presName="rootConnector3" presStyleLbl="asst1" presStyleIdx="0" presStyleCnt="1"/>
      <dgm:spPr/>
    </dgm:pt>
    <dgm:pt modelId="{3E565EB2-9E6E-49CC-969A-437B2ECF6889}" type="pres">
      <dgm:prSet presAssocID="{64B39FB3-4D22-489F-8536-D99C97164681}" presName="hierChild6" presStyleCnt="0"/>
      <dgm:spPr/>
    </dgm:pt>
    <dgm:pt modelId="{5A32A71A-A053-4A85-9E12-184FFDEAE879}" type="pres">
      <dgm:prSet presAssocID="{64B39FB3-4D22-489F-8536-D99C97164681}" presName="hierChild7" presStyleCnt="0"/>
      <dgm:spPr/>
    </dgm:pt>
  </dgm:ptLst>
  <dgm:cxnLst>
    <dgm:cxn modelId="{8857FA0D-B78E-4424-8AE2-344E1267178F}" type="presOf" srcId="{597F3B30-7A65-425F-9BF6-F39BD94AC766}" destId="{86D3481A-E306-49AA-8C4E-DED6223C7BA6}" srcOrd="0" destOrd="0" presId="urn:microsoft.com/office/officeart/2005/8/layout/orgChart1"/>
    <dgm:cxn modelId="{059EA40E-5C20-40A7-852A-27A49AD12100}" type="presOf" srcId="{C75B553D-C2AD-432D-98EF-6DDCB536D665}" destId="{E2897064-9615-4313-AB01-6CD9C87E5153}" srcOrd="0" destOrd="0" presId="urn:microsoft.com/office/officeart/2005/8/layout/orgChart1"/>
    <dgm:cxn modelId="{81F4AE13-23E9-4488-A8F1-388B638B8A92}" srcId="{597F3B30-7A65-425F-9BF6-F39BD94AC766}" destId="{C75B553D-C2AD-432D-98EF-6DDCB536D665}" srcOrd="1" destOrd="0" parTransId="{C2CC708B-B7D6-4637-9AEE-292EAB5EAEF1}" sibTransId="{46CC16E2-AFDF-4513-96EE-25BB9BA5FD57}"/>
    <dgm:cxn modelId="{6276F93E-550E-4F93-B8C7-C16D7063B677}" srcId="{597F3B30-7A65-425F-9BF6-F39BD94AC766}" destId="{ED1F727F-1CB2-4F9A-83FA-436E4125323D}" srcOrd="2" destOrd="0" parTransId="{7CF79B0F-FC2D-4336-869A-692BD6E444C5}" sibTransId="{B9F3EC76-8621-4209-A05C-D36DD3BDB1C6}"/>
    <dgm:cxn modelId="{DAC5607B-6FF0-43F5-97EC-0D7E36AA0703}" type="presOf" srcId="{258680BB-688A-4B94-B837-5CD8B9ED51A1}" destId="{44CEF823-804F-4C2D-A201-8160ECC7621F}" srcOrd="0" destOrd="0" presId="urn:microsoft.com/office/officeart/2005/8/layout/orgChart1"/>
    <dgm:cxn modelId="{48CF3D7F-A051-4ED0-B0D6-817EFFDCECDD}" type="presOf" srcId="{7CF79B0F-FC2D-4336-869A-692BD6E444C5}" destId="{BCC3929D-15AC-4F3C-9161-F5684759391E}" srcOrd="0" destOrd="0" presId="urn:microsoft.com/office/officeart/2005/8/layout/orgChart1"/>
    <dgm:cxn modelId="{E8E11784-718A-4745-9527-80B48744EA2B}" srcId="{597F3B30-7A65-425F-9BF6-F39BD94AC766}" destId="{64B39FB3-4D22-489F-8536-D99C97164681}" srcOrd="0" destOrd="0" parTransId="{3D8FB4FB-B93F-4354-9E32-DCBBD4CAE281}" sibTransId="{C9EB0297-BA09-40F1-97D1-A33B9463BAEC}"/>
    <dgm:cxn modelId="{8B5C1585-5C65-4523-842B-755FA25B8F25}" srcId="{258680BB-688A-4B94-B837-5CD8B9ED51A1}" destId="{597F3B30-7A65-425F-9BF6-F39BD94AC766}" srcOrd="0" destOrd="0" parTransId="{18DB31FD-0E56-482D-A80D-A0B5C20A2124}" sibTransId="{6FF3D599-725C-482C-8D0B-9D2E940CD826}"/>
    <dgm:cxn modelId="{F9D1B990-98B3-47B3-8023-AAB79E230ACA}" type="presOf" srcId="{ED1F727F-1CB2-4F9A-83FA-436E4125323D}" destId="{9F889BBD-BB42-4549-923B-D822A5BAE50B}" srcOrd="1" destOrd="0" presId="urn:microsoft.com/office/officeart/2005/8/layout/orgChart1"/>
    <dgm:cxn modelId="{4B21A8A8-3CD0-40D7-AD12-BFC66FDDFEDC}" type="presOf" srcId="{64B39FB3-4D22-489F-8536-D99C97164681}" destId="{E8F55951-EABC-4711-9D6D-F4720BECA6F4}" srcOrd="0" destOrd="0" presId="urn:microsoft.com/office/officeart/2005/8/layout/orgChart1"/>
    <dgm:cxn modelId="{920C5ED7-4F39-42CB-8F54-87F11E72D538}" type="presOf" srcId="{64B39FB3-4D22-489F-8536-D99C97164681}" destId="{5F19C240-D15F-40EA-A3B0-2345F5024FF5}" srcOrd="1" destOrd="0" presId="urn:microsoft.com/office/officeart/2005/8/layout/orgChart1"/>
    <dgm:cxn modelId="{30656FD8-7C80-4126-8800-66F798A6E923}" type="presOf" srcId="{C75B553D-C2AD-432D-98EF-6DDCB536D665}" destId="{B0830C89-5246-4965-A754-0F59CB89993D}" srcOrd="1" destOrd="0" presId="urn:microsoft.com/office/officeart/2005/8/layout/orgChart1"/>
    <dgm:cxn modelId="{297170DC-F5CE-4B2A-A0AC-69D8C967D48E}" type="presOf" srcId="{C2CC708B-B7D6-4637-9AEE-292EAB5EAEF1}" destId="{DFC65B97-748C-41E3-8CD8-056AE49E217F}" srcOrd="0" destOrd="0" presId="urn:microsoft.com/office/officeart/2005/8/layout/orgChart1"/>
    <dgm:cxn modelId="{3845F0E5-28B0-4DF1-A0A2-D533703CFA84}" type="presOf" srcId="{3D8FB4FB-B93F-4354-9E32-DCBBD4CAE281}" destId="{85CA2AE3-842D-43EF-8C0A-246B65F9C7CF}" srcOrd="0" destOrd="0" presId="urn:microsoft.com/office/officeart/2005/8/layout/orgChart1"/>
    <dgm:cxn modelId="{8AFBD0E9-FE20-4411-A038-EB7CBA7F4F33}" type="presOf" srcId="{ED1F727F-1CB2-4F9A-83FA-436E4125323D}" destId="{04F31AE7-4BD6-418F-9F06-1305F0AC6B5A}" srcOrd="0" destOrd="0" presId="urn:microsoft.com/office/officeart/2005/8/layout/orgChart1"/>
    <dgm:cxn modelId="{BEB871F8-4DE0-4967-A2A1-90DBEB84CFF5}" type="presOf" srcId="{597F3B30-7A65-425F-9BF6-F39BD94AC766}" destId="{1564A985-FDD7-453B-B7E6-35B4C1C3FB90}" srcOrd="1" destOrd="0" presId="urn:microsoft.com/office/officeart/2005/8/layout/orgChart1"/>
    <dgm:cxn modelId="{9E07C785-2E04-4F7F-95E0-69740818214A}" type="presParOf" srcId="{44CEF823-804F-4C2D-A201-8160ECC7621F}" destId="{B14B97C0-9A96-4F60-986E-98A1A1739A7D}" srcOrd="0" destOrd="0" presId="urn:microsoft.com/office/officeart/2005/8/layout/orgChart1"/>
    <dgm:cxn modelId="{BEBCD7CA-3D70-4BDA-BBA0-AF4710F8A81C}" type="presParOf" srcId="{B14B97C0-9A96-4F60-986E-98A1A1739A7D}" destId="{D7F13C13-8378-4E37-A8AF-BB267F0E2AA9}" srcOrd="0" destOrd="0" presId="urn:microsoft.com/office/officeart/2005/8/layout/orgChart1"/>
    <dgm:cxn modelId="{7E2B7112-636F-48E2-B841-44BB36BEA127}" type="presParOf" srcId="{D7F13C13-8378-4E37-A8AF-BB267F0E2AA9}" destId="{86D3481A-E306-49AA-8C4E-DED6223C7BA6}" srcOrd="0" destOrd="0" presId="urn:microsoft.com/office/officeart/2005/8/layout/orgChart1"/>
    <dgm:cxn modelId="{5B094152-634F-4319-A517-592D257EE8DB}" type="presParOf" srcId="{D7F13C13-8378-4E37-A8AF-BB267F0E2AA9}" destId="{1564A985-FDD7-453B-B7E6-35B4C1C3FB90}" srcOrd="1" destOrd="0" presId="urn:microsoft.com/office/officeart/2005/8/layout/orgChart1"/>
    <dgm:cxn modelId="{3E85C6B9-C1B1-48AA-B35C-F143CAE22566}" type="presParOf" srcId="{B14B97C0-9A96-4F60-986E-98A1A1739A7D}" destId="{FA640CC6-56BD-42E9-AFB3-FFCD706F75FB}" srcOrd="1" destOrd="0" presId="urn:microsoft.com/office/officeart/2005/8/layout/orgChart1"/>
    <dgm:cxn modelId="{486D2BBC-7EBF-4FAF-B0EC-AF0A785855EB}" type="presParOf" srcId="{FA640CC6-56BD-42E9-AFB3-FFCD706F75FB}" destId="{DFC65B97-748C-41E3-8CD8-056AE49E217F}" srcOrd="0" destOrd="0" presId="urn:microsoft.com/office/officeart/2005/8/layout/orgChart1"/>
    <dgm:cxn modelId="{E54FE471-DE47-4306-B2B1-DC4142C444A3}" type="presParOf" srcId="{FA640CC6-56BD-42E9-AFB3-FFCD706F75FB}" destId="{75A15933-922F-4EB4-AA8C-5424A5246DD5}" srcOrd="1" destOrd="0" presId="urn:microsoft.com/office/officeart/2005/8/layout/orgChart1"/>
    <dgm:cxn modelId="{F07A053D-320E-4F5D-A7DE-AC17E241BA9A}" type="presParOf" srcId="{75A15933-922F-4EB4-AA8C-5424A5246DD5}" destId="{36A5FB9E-C54A-4D78-8A68-29847DECE7C9}" srcOrd="0" destOrd="0" presId="urn:microsoft.com/office/officeart/2005/8/layout/orgChart1"/>
    <dgm:cxn modelId="{5EDE5D7E-59F5-4472-B14C-AABD7B63A4CB}" type="presParOf" srcId="{36A5FB9E-C54A-4D78-8A68-29847DECE7C9}" destId="{E2897064-9615-4313-AB01-6CD9C87E5153}" srcOrd="0" destOrd="0" presId="urn:microsoft.com/office/officeart/2005/8/layout/orgChart1"/>
    <dgm:cxn modelId="{5AC92DBA-978E-40AA-A314-CB775FDEC3FB}" type="presParOf" srcId="{36A5FB9E-C54A-4D78-8A68-29847DECE7C9}" destId="{B0830C89-5246-4965-A754-0F59CB89993D}" srcOrd="1" destOrd="0" presId="urn:microsoft.com/office/officeart/2005/8/layout/orgChart1"/>
    <dgm:cxn modelId="{DF2D6940-52B5-4994-81B7-4EAF63722D58}" type="presParOf" srcId="{75A15933-922F-4EB4-AA8C-5424A5246DD5}" destId="{A5F0958D-F361-47F3-BCB9-3E96679C9C7B}" srcOrd="1" destOrd="0" presId="urn:microsoft.com/office/officeart/2005/8/layout/orgChart1"/>
    <dgm:cxn modelId="{CAE27B71-336B-4C85-A19C-FFC3FA3B79A3}" type="presParOf" srcId="{75A15933-922F-4EB4-AA8C-5424A5246DD5}" destId="{CC1C20A5-F0CD-44AF-8B84-D6BA8C700008}" srcOrd="2" destOrd="0" presId="urn:microsoft.com/office/officeart/2005/8/layout/orgChart1"/>
    <dgm:cxn modelId="{6D97A223-7FF6-4D06-94BB-6E01CA58E9FC}" type="presParOf" srcId="{FA640CC6-56BD-42E9-AFB3-FFCD706F75FB}" destId="{BCC3929D-15AC-4F3C-9161-F5684759391E}" srcOrd="2" destOrd="0" presId="urn:microsoft.com/office/officeart/2005/8/layout/orgChart1"/>
    <dgm:cxn modelId="{30AC7994-C4AE-4E26-A0F9-BDB3B90B396B}" type="presParOf" srcId="{FA640CC6-56BD-42E9-AFB3-FFCD706F75FB}" destId="{FC1B6AC8-B118-41EC-AA0C-269B6552626D}" srcOrd="3" destOrd="0" presId="urn:microsoft.com/office/officeart/2005/8/layout/orgChart1"/>
    <dgm:cxn modelId="{465B5D2B-0568-49BE-B1AA-B9D5A1A50862}" type="presParOf" srcId="{FC1B6AC8-B118-41EC-AA0C-269B6552626D}" destId="{74984ECF-9C1F-4159-B12B-C2937AD18C21}" srcOrd="0" destOrd="0" presId="urn:microsoft.com/office/officeart/2005/8/layout/orgChart1"/>
    <dgm:cxn modelId="{BD49399B-82E5-4AE1-BB33-C2A37E66ED09}" type="presParOf" srcId="{74984ECF-9C1F-4159-B12B-C2937AD18C21}" destId="{04F31AE7-4BD6-418F-9F06-1305F0AC6B5A}" srcOrd="0" destOrd="0" presId="urn:microsoft.com/office/officeart/2005/8/layout/orgChart1"/>
    <dgm:cxn modelId="{5E2C9109-7AAA-4640-B0AB-88DED196CBB3}" type="presParOf" srcId="{74984ECF-9C1F-4159-B12B-C2937AD18C21}" destId="{9F889BBD-BB42-4549-923B-D822A5BAE50B}" srcOrd="1" destOrd="0" presId="urn:microsoft.com/office/officeart/2005/8/layout/orgChart1"/>
    <dgm:cxn modelId="{1B2FE808-1E32-472C-8859-3F7B6AC3DC2A}" type="presParOf" srcId="{FC1B6AC8-B118-41EC-AA0C-269B6552626D}" destId="{95D93AC3-CBEB-4C6E-97D7-5FD72C76FE4E}" srcOrd="1" destOrd="0" presId="urn:microsoft.com/office/officeart/2005/8/layout/orgChart1"/>
    <dgm:cxn modelId="{FA9333D5-866E-450D-9E9B-6872369AA803}" type="presParOf" srcId="{FC1B6AC8-B118-41EC-AA0C-269B6552626D}" destId="{444044B8-07D1-48B3-BCD1-8AA958DACE6C}" srcOrd="2" destOrd="0" presId="urn:microsoft.com/office/officeart/2005/8/layout/orgChart1"/>
    <dgm:cxn modelId="{FB9FFBFE-6EE1-4D80-850C-B5D1358D1B59}" type="presParOf" srcId="{B14B97C0-9A96-4F60-986E-98A1A1739A7D}" destId="{99F74E0C-2006-4C99-AE1C-5B790CF5AA6F}" srcOrd="2" destOrd="0" presId="urn:microsoft.com/office/officeart/2005/8/layout/orgChart1"/>
    <dgm:cxn modelId="{B0BCD0E8-8CB1-4EAA-B9E0-595E0875BC92}" type="presParOf" srcId="{99F74E0C-2006-4C99-AE1C-5B790CF5AA6F}" destId="{85CA2AE3-842D-43EF-8C0A-246B65F9C7CF}" srcOrd="0" destOrd="0" presId="urn:microsoft.com/office/officeart/2005/8/layout/orgChart1"/>
    <dgm:cxn modelId="{B7CE000B-5CDF-4043-B16A-052EE740BA43}" type="presParOf" srcId="{99F74E0C-2006-4C99-AE1C-5B790CF5AA6F}" destId="{EF93E98B-139A-434E-A07D-10F7F08A7910}" srcOrd="1" destOrd="0" presId="urn:microsoft.com/office/officeart/2005/8/layout/orgChart1"/>
    <dgm:cxn modelId="{9EC340AF-CA1F-4CB4-9899-8F0FABF6EE91}" type="presParOf" srcId="{EF93E98B-139A-434E-A07D-10F7F08A7910}" destId="{919C7C9B-F70C-4862-9CF5-319BE62856C6}" srcOrd="0" destOrd="0" presId="urn:microsoft.com/office/officeart/2005/8/layout/orgChart1"/>
    <dgm:cxn modelId="{A493C732-20A8-49CA-95BB-FE9043F0F561}" type="presParOf" srcId="{919C7C9B-F70C-4862-9CF5-319BE62856C6}" destId="{E8F55951-EABC-4711-9D6D-F4720BECA6F4}" srcOrd="0" destOrd="0" presId="urn:microsoft.com/office/officeart/2005/8/layout/orgChart1"/>
    <dgm:cxn modelId="{348F2D94-EEE7-40A2-B726-86F5FDC3A1AD}" type="presParOf" srcId="{919C7C9B-F70C-4862-9CF5-319BE62856C6}" destId="{5F19C240-D15F-40EA-A3B0-2345F5024FF5}" srcOrd="1" destOrd="0" presId="urn:microsoft.com/office/officeart/2005/8/layout/orgChart1"/>
    <dgm:cxn modelId="{970838EE-3F7A-49CA-8773-333C4F0DFACB}" type="presParOf" srcId="{EF93E98B-139A-434E-A07D-10F7F08A7910}" destId="{3E565EB2-9E6E-49CC-969A-437B2ECF6889}" srcOrd="1" destOrd="0" presId="urn:microsoft.com/office/officeart/2005/8/layout/orgChart1"/>
    <dgm:cxn modelId="{1FDB6A7A-F46F-4583-A4AA-D0681144F178}" type="presParOf" srcId="{EF93E98B-139A-434E-A07D-10F7F08A7910}" destId="{5A32A71A-A053-4A85-9E12-184FFDEAE8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8680BB-688A-4B94-B837-5CD8B9ED51A1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F3B30-7A65-425F-9BF6-F39BD94AC766}">
      <dgm:prSet phldrT="[Text]"/>
      <dgm:spPr/>
      <dgm:t>
        <a:bodyPr/>
        <a:lstStyle/>
        <a:p>
          <a:r>
            <a:rPr lang="en-US" dirty="0"/>
            <a:t>DIGITAL PRODUCT DESIGN</a:t>
          </a:r>
        </a:p>
      </dgm:t>
    </dgm:pt>
    <dgm:pt modelId="{18DB31FD-0E56-482D-A80D-A0B5C20A2124}" type="parTrans" cxnId="{8B5C1585-5C65-4523-842B-755FA25B8F25}">
      <dgm:prSet/>
      <dgm:spPr/>
      <dgm:t>
        <a:bodyPr/>
        <a:lstStyle/>
        <a:p>
          <a:endParaRPr lang="en-US"/>
        </a:p>
      </dgm:t>
    </dgm:pt>
    <dgm:pt modelId="{6FF3D599-725C-482C-8D0B-9D2E940CD826}" type="sibTrans" cxnId="{8B5C1585-5C65-4523-842B-755FA25B8F25}">
      <dgm:prSet/>
      <dgm:spPr/>
      <dgm:t>
        <a:bodyPr/>
        <a:lstStyle/>
        <a:p>
          <a:endParaRPr lang="en-US"/>
        </a:p>
      </dgm:t>
    </dgm:pt>
    <dgm:pt modelId="{64B39FB3-4D22-489F-8536-D99C97164681}" type="asst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3D8FB4FB-B93F-4354-9E32-DCBBD4CAE281}" type="parTrans" cxnId="{E8E11784-718A-4745-9527-80B48744EA2B}">
      <dgm:prSet/>
      <dgm:spPr/>
      <dgm:t>
        <a:bodyPr/>
        <a:lstStyle/>
        <a:p>
          <a:endParaRPr lang="en-US"/>
        </a:p>
      </dgm:t>
    </dgm:pt>
    <dgm:pt modelId="{C9EB0297-BA09-40F1-97D1-A33B9463BAEC}" type="sibTrans" cxnId="{E8E11784-718A-4745-9527-80B48744EA2B}">
      <dgm:prSet/>
      <dgm:spPr/>
      <dgm:t>
        <a:bodyPr/>
        <a:lstStyle/>
        <a:p>
          <a:endParaRPr lang="en-US"/>
        </a:p>
      </dgm:t>
    </dgm:pt>
    <dgm:pt modelId="{C75B553D-C2AD-432D-98EF-6DDCB536D665}">
      <dgm:prSet phldrT="[Text]"/>
      <dgm:spPr/>
      <dgm:t>
        <a:bodyPr/>
        <a:lstStyle/>
        <a:p>
          <a:r>
            <a:rPr lang="en-US" dirty="0"/>
            <a:t>RE-DESIGN</a:t>
          </a:r>
        </a:p>
      </dgm:t>
    </dgm:pt>
    <dgm:pt modelId="{C2CC708B-B7D6-4637-9AEE-292EAB5EAEF1}" type="parTrans" cxnId="{81F4AE13-23E9-4488-A8F1-388B638B8A92}">
      <dgm:prSet/>
      <dgm:spPr/>
      <dgm:t>
        <a:bodyPr/>
        <a:lstStyle/>
        <a:p>
          <a:endParaRPr lang="en-US"/>
        </a:p>
      </dgm:t>
    </dgm:pt>
    <dgm:pt modelId="{46CC16E2-AFDF-4513-96EE-25BB9BA5FD57}" type="sibTrans" cxnId="{81F4AE13-23E9-4488-A8F1-388B638B8A92}">
      <dgm:prSet/>
      <dgm:spPr/>
      <dgm:t>
        <a:bodyPr/>
        <a:lstStyle/>
        <a:p>
          <a:endParaRPr lang="en-US"/>
        </a:p>
      </dgm:t>
    </dgm:pt>
    <dgm:pt modelId="{ED1F727F-1CB2-4F9A-83FA-436E4125323D}">
      <dgm:prSet phldrT="[Text]"/>
      <dgm:spPr/>
      <dgm:t>
        <a:bodyPr/>
        <a:lstStyle/>
        <a:p>
          <a:r>
            <a:rPr lang="en-US" dirty="0"/>
            <a:t>RADICAL DESIGN</a:t>
          </a:r>
        </a:p>
      </dgm:t>
    </dgm:pt>
    <dgm:pt modelId="{7CF79B0F-FC2D-4336-869A-692BD6E444C5}" type="parTrans" cxnId="{6276F93E-550E-4F93-B8C7-C16D7063B677}">
      <dgm:prSet/>
      <dgm:spPr/>
      <dgm:t>
        <a:bodyPr/>
        <a:lstStyle/>
        <a:p>
          <a:endParaRPr lang="en-US"/>
        </a:p>
      </dgm:t>
    </dgm:pt>
    <dgm:pt modelId="{B9F3EC76-8621-4209-A05C-D36DD3BDB1C6}" type="sibTrans" cxnId="{6276F93E-550E-4F93-B8C7-C16D7063B677}">
      <dgm:prSet/>
      <dgm:spPr/>
      <dgm:t>
        <a:bodyPr/>
        <a:lstStyle/>
        <a:p>
          <a:endParaRPr lang="en-US"/>
        </a:p>
      </dgm:t>
    </dgm:pt>
    <dgm:pt modelId="{44CEF823-804F-4C2D-A201-8160ECC7621F}" type="pres">
      <dgm:prSet presAssocID="{258680BB-688A-4B94-B837-5CD8B9ED51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4B97C0-9A96-4F60-986E-98A1A1739A7D}" type="pres">
      <dgm:prSet presAssocID="{597F3B30-7A65-425F-9BF6-F39BD94AC766}" presName="hierRoot1" presStyleCnt="0">
        <dgm:presLayoutVars>
          <dgm:hierBranch val="init"/>
        </dgm:presLayoutVars>
      </dgm:prSet>
      <dgm:spPr/>
    </dgm:pt>
    <dgm:pt modelId="{D7F13C13-8378-4E37-A8AF-BB267F0E2AA9}" type="pres">
      <dgm:prSet presAssocID="{597F3B30-7A65-425F-9BF6-F39BD94AC766}" presName="rootComposite1" presStyleCnt="0"/>
      <dgm:spPr/>
    </dgm:pt>
    <dgm:pt modelId="{86D3481A-E306-49AA-8C4E-DED6223C7BA6}" type="pres">
      <dgm:prSet presAssocID="{597F3B30-7A65-425F-9BF6-F39BD94AC766}" presName="rootText1" presStyleLbl="node0" presStyleIdx="0" presStyleCnt="1">
        <dgm:presLayoutVars>
          <dgm:chPref val="3"/>
        </dgm:presLayoutVars>
      </dgm:prSet>
      <dgm:spPr/>
    </dgm:pt>
    <dgm:pt modelId="{1564A985-FDD7-453B-B7E6-35B4C1C3FB90}" type="pres">
      <dgm:prSet presAssocID="{597F3B30-7A65-425F-9BF6-F39BD94AC766}" presName="rootConnector1" presStyleLbl="node1" presStyleIdx="0" presStyleCnt="0"/>
      <dgm:spPr/>
    </dgm:pt>
    <dgm:pt modelId="{FA640CC6-56BD-42E9-AFB3-FFCD706F75FB}" type="pres">
      <dgm:prSet presAssocID="{597F3B30-7A65-425F-9BF6-F39BD94AC766}" presName="hierChild2" presStyleCnt="0"/>
      <dgm:spPr/>
    </dgm:pt>
    <dgm:pt modelId="{DFC65B97-748C-41E3-8CD8-056AE49E217F}" type="pres">
      <dgm:prSet presAssocID="{C2CC708B-B7D6-4637-9AEE-292EAB5EAEF1}" presName="Name37" presStyleLbl="parChTrans1D2" presStyleIdx="0" presStyleCnt="3"/>
      <dgm:spPr/>
    </dgm:pt>
    <dgm:pt modelId="{75A15933-922F-4EB4-AA8C-5424A5246DD5}" type="pres">
      <dgm:prSet presAssocID="{C75B553D-C2AD-432D-98EF-6DDCB536D665}" presName="hierRoot2" presStyleCnt="0">
        <dgm:presLayoutVars>
          <dgm:hierBranch val="init"/>
        </dgm:presLayoutVars>
      </dgm:prSet>
      <dgm:spPr/>
    </dgm:pt>
    <dgm:pt modelId="{36A5FB9E-C54A-4D78-8A68-29847DECE7C9}" type="pres">
      <dgm:prSet presAssocID="{C75B553D-C2AD-432D-98EF-6DDCB536D665}" presName="rootComposite" presStyleCnt="0"/>
      <dgm:spPr/>
    </dgm:pt>
    <dgm:pt modelId="{E2897064-9615-4313-AB01-6CD9C87E5153}" type="pres">
      <dgm:prSet presAssocID="{C75B553D-C2AD-432D-98EF-6DDCB536D665}" presName="rootText" presStyleLbl="node2" presStyleIdx="0" presStyleCnt="2">
        <dgm:presLayoutVars>
          <dgm:chPref val="3"/>
        </dgm:presLayoutVars>
      </dgm:prSet>
      <dgm:spPr/>
    </dgm:pt>
    <dgm:pt modelId="{B0830C89-5246-4965-A754-0F59CB89993D}" type="pres">
      <dgm:prSet presAssocID="{C75B553D-C2AD-432D-98EF-6DDCB536D665}" presName="rootConnector" presStyleLbl="node2" presStyleIdx="0" presStyleCnt="2"/>
      <dgm:spPr/>
    </dgm:pt>
    <dgm:pt modelId="{A5F0958D-F361-47F3-BCB9-3E96679C9C7B}" type="pres">
      <dgm:prSet presAssocID="{C75B553D-C2AD-432D-98EF-6DDCB536D665}" presName="hierChild4" presStyleCnt="0"/>
      <dgm:spPr/>
    </dgm:pt>
    <dgm:pt modelId="{CC1C20A5-F0CD-44AF-8B84-D6BA8C700008}" type="pres">
      <dgm:prSet presAssocID="{C75B553D-C2AD-432D-98EF-6DDCB536D665}" presName="hierChild5" presStyleCnt="0"/>
      <dgm:spPr/>
    </dgm:pt>
    <dgm:pt modelId="{BCC3929D-15AC-4F3C-9161-F5684759391E}" type="pres">
      <dgm:prSet presAssocID="{7CF79B0F-FC2D-4336-869A-692BD6E444C5}" presName="Name37" presStyleLbl="parChTrans1D2" presStyleIdx="1" presStyleCnt="3"/>
      <dgm:spPr/>
    </dgm:pt>
    <dgm:pt modelId="{FC1B6AC8-B118-41EC-AA0C-269B6552626D}" type="pres">
      <dgm:prSet presAssocID="{ED1F727F-1CB2-4F9A-83FA-436E4125323D}" presName="hierRoot2" presStyleCnt="0">
        <dgm:presLayoutVars>
          <dgm:hierBranch val="init"/>
        </dgm:presLayoutVars>
      </dgm:prSet>
      <dgm:spPr/>
    </dgm:pt>
    <dgm:pt modelId="{74984ECF-9C1F-4159-B12B-C2937AD18C21}" type="pres">
      <dgm:prSet presAssocID="{ED1F727F-1CB2-4F9A-83FA-436E4125323D}" presName="rootComposite" presStyleCnt="0"/>
      <dgm:spPr/>
    </dgm:pt>
    <dgm:pt modelId="{04F31AE7-4BD6-418F-9F06-1305F0AC6B5A}" type="pres">
      <dgm:prSet presAssocID="{ED1F727F-1CB2-4F9A-83FA-436E4125323D}" presName="rootText" presStyleLbl="node2" presStyleIdx="1" presStyleCnt="2">
        <dgm:presLayoutVars>
          <dgm:chPref val="3"/>
        </dgm:presLayoutVars>
      </dgm:prSet>
      <dgm:spPr/>
    </dgm:pt>
    <dgm:pt modelId="{9F889BBD-BB42-4549-923B-D822A5BAE50B}" type="pres">
      <dgm:prSet presAssocID="{ED1F727F-1CB2-4F9A-83FA-436E4125323D}" presName="rootConnector" presStyleLbl="node2" presStyleIdx="1" presStyleCnt="2"/>
      <dgm:spPr/>
    </dgm:pt>
    <dgm:pt modelId="{95D93AC3-CBEB-4C6E-97D7-5FD72C76FE4E}" type="pres">
      <dgm:prSet presAssocID="{ED1F727F-1CB2-4F9A-83FA-436E4125323D}" presName="hierChild4" presStyleCnt="0"/>
      <dgm:spPr/>
    </dgm:pt>
    <dgm:pt modelId="{444044B8-07D1-48B3-BCD1-8AA958DACE6C}" type="pres">
      <dgm:prSet presAssocID="{ED1F727F-1CB2-4F9A-83FA-436E4125323D}" presName="hierChild5" presStyleCnt="0"/>
      <dgm:spPr/>
    </dgm:pt>
    <dgm:pt modelId="{99F74E0C-2006-4C99-AE1C-5B790CF5AA6F}" type="pres">
      <dgm:prSet presAssocID="{597F3B30-7A65-425F-9BF6-F39BD94AC766}" presName="hierChild3" presStyleCnt="0"/>
      <dgm:spPr/>
    </dgm:pt>
    <dgm:pt modelId="{85CA2AE3-842D-43EF-8C0A-246B65F9C7CF}" type="pres">
      <dgm:prSet presAssocID="{3D8FB4FB-B93F-4354-9E32-DCBBD4CAE281}" presName="Name111" presStyleLbl="parChTrans1D2" presStyleIdx="2" presStyleCnt="3"/>
      <dgm:spPr/>
    </dgm:pt>
    <dgm:pt modelId="{EF93E98B-139A-434E-A07D-10F7F08A7910}" type="pres">
      <dgm:prSet presAssocID="{64B39FB3-4D22-489F-8536-D99C97164681}" presName="hierRoot3" presStyleCnt="0">
        <dgm:presLayoutVars>
          <dgm:hierBranch val="init"/>
        </dgm:presLayoutVars>
      </dgm:prSet>
      <dgm:spPr/>
    </dgm:pt>
    <dgm:pt modelId="{919C7C9B-F70C-4862-9CF5-319BE62856C6}" type="pres">
      <dgm:prSet presAssocID="{64B39FB3-4D22-489F-8536-D99C97164681}" presName="rootComposite3" presStyleCnt="0"/>
      <dgm:spPr/>
    </dgm:pt>
    <dgm:pt modelId="{E8F55951-EABC-4711-9D6D-F4720BECA6F4}" type="pres">
      <dgm:prSet presAssocID="{64B39FB3-4D22-489F-8536-D99C97164681}" presName="rootText3" presStyleLbl="asst1" presStyleIdx="0" presStyleCnt="1">
        <dgm:presLayoutVars>
          <dgm:chPref val="3"/>
        </dgm:presLayoutVars>
      </dgm:prSet>
      <dgm:spPr/>
    </dgm:pt>
    <dgm:pt modelId="{5F19C240-D15F-40EA-A3B0-2345F5024FF5}" type="pres">
      <dgm:prSet presAssocID="{64B39FB3-4D22-489F-8536-D99C97164681}" presName="rootConnector3" presStyleLbl="asst1" presStyleIdx="0" presStyleCnt="1"/>
      <dgm:spPr/>
    </dgm:pt>
    <dgm:pt modelId="{3E565EB2-9E6E-49CC-969A-437B2ECF6889}" type="pres">
      <dgm:prSet presAssocID="{64B39FB3-4D22-489F-8536-D99C97164681}" presName="hierChild6" presStyleCnt="0"/>
      <dgm:spPr/>
    </dgm:pt>
    <dgm:pt modelId="{5A32A71A-A053-4A85-9E12-184FFDEAE879}" type="pres">
      <dgm:prSet presAssocID="{64B39FB3-4D22-489F-8536-D99C97164681}" presName="hierChild7" presStyleCnt="0"/>
      <dgm:spPr/>
    </dgm:pt>
  </dgm:ptLst>
  <dgm:cxnLst>
    <dgm:cxn modelId="{8857FA0D-B78E-4424-8AE2-344E1267178F}" type="presOf" srcId="{597F3B30-7A65-425F-9BF6-F39BD94AC766}" destId="{86D3481A-E306-49AA-8C4E-DED6223C7BA6}" srcOrd="0" destOrd="0" presId="urn:microsoft.com/office/officeart/2005/8/layout/orgChart1"/>
    <dgm:cxn modelId="{059EA40E-5C20-40A7-852A-27A49AD12100}" type="presOf" srcId="{C75B553D-C2AD-432D-98EF-6DDCB536D665}" destId="{E2897064-9615-4313-AB01-6CD9C87E5153}" srcOrd="0" destOrd="0" presId="urn:microsoft.com/office/officeart/2005/8/layout/orgChart1"/>
    <dgm:cxn modelId="{81F4AE13-23E9-4488-A8F1-388B638B8A92}" srcId="{597F3B30-7A65-425F-9BF6-F39BD94AC766}" destId="{C75B553D-C2AD-432D-98EF-6DDCB536D665}" srcOrd="1" destOrd="0" parTransId="{C2CC708B-B7D6-4637-9AEE-292EAB5EAEF1}" sibTransId="{46CC16E2-AFDF-4513-96EE-25BB9BA5FD57}"/>
    <dgm:cxn modelId="{6276F93E-550E-4F93-B8C7-C16D7063B677}" srcId="{597F3B30-7A65-425F-9BF6-F39BD94AC766}" destId="{ED1F727F-1CB2-4F9A-83FA-436E4125323D}" srcOrd="2" destOrd="0" parTransId="{7CF79B0F-FC2D-4336-869A-692BD6E444C5}" sibTransId="{B9F3EC76-8621-4209-A05C-D36DD3BDB1C6}"/>
    <dgm:cxn modelId="{DAC5607B-6FF0-43F5-97EC-0D7E36AA0703}" type="presOf" srcId="{258680BB-688A-4B94-B837-5CD8B9ED51A1}" destId="{44CEF823-804F-4C2D-A201-8160ECC7621F}" srcOrd="0" destOrd="0" presId="urn:microsoft.com/office/officeart/2005/8/layout/orgChart1"/>
    <dgm:cxn modelId="{48CF3D7F-A051-4ED0-B0D6-817EFFDCECDD}" type="presOf" srcId="{7CF79B0F-FC2D-4336-869A-692BD6E444C5}" destId="{BCC3929D-15AC-4F3C-9161-F5684759391E}" srcOrd="0" destOrd="0" presId="urn:microsoft.com/office/officeart/2005/8/layout/orgChart1"/>
    <dgm:cxn modelId="{E8E11784-718A-4745-9527-80B48744EA2B}" srcId="{597F3B30-7A65-425F-9BF6-F39BD94AC766}" destId="{64B39FB3-4D22-489F-8536-D99C97164681}" srcOrd="0" destOrd="0" parTransId="{3D8FB4FB-B93F-4354-9E32-DCBBD4CAE281}" sibTransId="{C9EB0297-BA09-40F1-97D1-A33B9463BAEC}"/>
    <dgm:cxn modelId="{8B5C1585-5C65-4523-842B-755FA25B8F25}" srcId="{258680BB-688A-4B94-B837-5CD8B9ED51A1}" destId="{597F3B30-7A65-425F-9BF6-F39BD94AC766}" srcOrd="0" destOrd="0" parTransId="{18DB31FD-0E56-482D-A80D-A0B5C20A2124}" sibTransId="{6FF3D599-725C-482C-8D0B-9D2E940CD826}"/>
    <dgm:cxn modelId="{F9D1B990-98B3-47B3-8023-AAB79E230ACA}" type="presOf" srcId="{ED1F727F-1CB2-4F9A-83FA-436E4125323D}" destId="{9F889BBD-BB42-4549-923B-D822A5BAE50B}" srcOrd="1" destOrd="0" presId="urn:microsoft.com/office/officeart/2005/8/layout/orgChart1"/>
    <dgm:cxn modelId="{4B21A8A8-3CD0-40D7-AD12-BFC66FDDFEDC}" type="presOf" srcId="{64B39FB3-4D22-489F-8536-D99C97164681}" destId="{E8F55951-EABC-4711-9D6D-F4720BECA6F4}" srcOrd="0" destOrd="0" presId="urn:microsoft.com/office/officeart/2005/8/layout/orgChart1"/>
    <dgm:cxn modelId="{920C5ED7-4F39-42CB-8F54-87F11E72D538}" type="presOf" srcId="{64B39FB3-4D22-489F-8536-D99C97164681}" destId="{5F19C240-D15F-40EA-A3B0-2345F5024FF5}" srcOrd="1" destOrd="0" presId="urn:microsoft.com/office/officeart/2005/8/layout/orgChart1"/>
    <dgm:cxn modelId="{30656FD8-7C80-4126-8800-66F798A6E923}" type="presOf" srcId="{C75B553D-C2AD-432D-98EF-6DDCB536D665}" destId="{B0830C89-5246-4965-A754-0F59CB89993D}" srcOrd="1" destOrd="0" presId="urn:microsoft.com/office/officeart/2005/8/layout/orgChart1"/>
    <dgm:cxn modelId="{297170DC-F5CE-4B2A-A0AC-69D8C967D48E}" type="presOf" srcId="{C2CC708B-B7D6-4637-9AEE-292EAB5EAEF1}" destId="{DFC65B97-748C-41E3-8CD8-056AE49E217F}" srcOrd="0" destOrd="0" presId="urn:microsoft.com/office/officeart/2005/8/layout/orgChart1"/>
    <dgm:cxn modelId="{3845F0E5-28B0-4DF1-A0A2-D533703CFA84}" type="presOf" srcId="{3D8FB4FB-B93F-4354-9E32-DCBBD4CAE281}" destId="{85CA2AE3-842D-43EF-8C0A-246B65F9C7CF}" srcOrd="0" destOrd="0" presId="urn:microsoft.com/office/officeart/2005/8/layout/orgChart1"/>
    <dgm:cxn modelId="{8AFBD0E9-FE20-4411-A038-EB7CBA7F4F33}" type="presOf" srcId="{ED1F727F-1CB2-4F9A-83FA-436E4125323D}" destId="{04F31AE7-4BD6-418F-9F06-1305F0AC6B5A}" srcOrd="0" destOrd="0" presId="urn:microsoft.com/office/officeart/2005/8/layout/orgChart1"/>
    <dgm:cxn modelId="{BEB871F8-4DE0-4967-A2A1-90DBEB84CFF5}" type="presOf" srcId="{597F3B30-7A65-425F-9BF6-F39BD94AC766}" destId="{1564A985-FDD7-453B-B7E6-35B4C1C3FB90}" srcOrd="1" destOrd="0" presId="urn:microsoft.com/office/officeart/2005/8/layout/orgChart1"/>
    <dgm:cxn modelId="{9E07C785-2E04-4F7F-95E0-69740818214A}" type="presParOf" srcId="{44CEF823-804F-4C2D-A201-8160ECC7621F}" destId="{B14B97C0-9A96-4F60-986E-98A1A1739A7D}" srcOrd="0" destOrd="0" presId="urn:microsoft.com/office/officeart/2005/8/layout/orgChart1"/>
    <dgm:cxn modelId="{BEBCD7CA-3D70-4BDA-BBA0-AF4710F8A81C}" type="presParOf" srcId="{B14B97C0-9A96-4F60-986E-98A1A1739A7D}" destId="{D7F13C13-8378-4E37-A8AF-BB267F0E2AA9}" srcOrd="0" destOrd="0" presId="urn:microsoft.com/office/officeart/2005/8/layout/orgChart1"/>
    <dgm:cxn modelId="{7E2B7112-636F-48E2-B841-44BB36BEA127}" type="presParOf" srcId="{D7F13C13-8378-4E37-A8AF-BB267F0E2AA9}" destId="{86D3481A-E306-49AA-8C4E-DED6223C7BA6}" srcOrd="0" destOrd="0" presId="urn:microsoft.com/office/officeart/2005/8/layout/orgChart1"/>
    <dgm:cxn modelId="{5B094152-634F-4319-A517-592D257EE8DB}" type="presParOf" srcId="{D7F13C13-8378-4E37-A8AF-BB267F0E2AA9}" destId="{1564A985-FDD7-453B-B7E6-35B4C1C3FB90}" srcOrd="1" destOrd="0" presId="urn:microsoft.com/office/officeart/2005/8/layout/orgChart1"/>
    <dgm:cxn modelId="{3E85C6B9-C1B1-48AA-B35C-F143CAE22566}" type="presParOf" srcId="{B14B97C0-9A96-4F60-986E-98A1A1739A7D}" destId="{FA640CC6-56BD-42E9-AFB3-FFCD706F75FB}" srcOrd="1" destOrd="0" presId="urn:microsoft.com/office/officeart/2005/8/layout/orgChart1"/>
    <dgm:cxn modelId="{486D2BBC-7EBF-4FAF-B0EC-AF0A785855EB}" type="presParOf" srcId="{FA640CC6-56BD-42E9-AFB3-FFCD706F75FB}" destId="{DFC65B97-748C-41E3-8CD8-056AE49E217F}" srcOrd="0" destOrd="0" presId="urn:microsoft.com/office/officeart/2005/8/layout/orgChart1"/>
    <dgm:cxn modelId="{E54FE471-DE47-4306-B2B1-DC4142C444A3}" type="presParOf" srcId="{FA640CC6-56BD-42E9-AFB3-FFCD706F75FB}" destId="{75A15933-922F-4EB4-AA8C-5424A5246DD5}" srcOrd="1" destOrd="0" presId="urn:microsoft.com/office/officeart/2005/8/layout/orgChart1"/>
    <dgm:cxn modelId="{F07A053D-320E-4F5D-A7DE-AC17E241BA9A}" type="presParOf" srcId="{75A15933-922F-4EB4-AA8C-5424A5246DD5}" destId="{36A5FB9E-C54A-4D78-8A68-29847DECE7C9}" srcOrd="0" destOrd="0" presId="urn:microsoft.com/office/officeart/2005/8/layout/orgChart1"/>
    <dgm:cxn modelId="{5EDE5D7E-59F5-4472-B14C-AABD7B63A4CB}" type="presParOf" srcId="{36A5FB9E-C54A-4D78-8A68-29847DECE7C9}" destId="{E2897064-9615-4313-AB01-6CD9C87E5153}" srcOrd="0" destOrd="0" presId="urn:microsoft.com/office/officeart/2005/8/layout/orgChart1"/>
    <dgm:cxn modelId="{5AC92DBA-978E-40AA-A314-CB775FDEC3FB}" type="presParOf" srcId="{36A5FB9E-C54A-4D78-8A68-29847DECE7C9}" destId="{B0830C89-5246-4965-A754-0F59CB89993D}" srcOrd="1" destOrd="0" presId="urn:microsoft.com/office/officeart/2005/8/layout/orgChart1"/>
    <dgm:cxn modelId="{DF2D6940-52B5-4994-81B7-4EAF63722D58}" type="presParOf" srcId="{75A15933-922F-4EB4-AA8C-5424A5246DD5}" destId="{A5F0958D-F361-47F3-BCB9-3E96679C9C7B}" srcOrd="1" destOrd="0" presId="urn:microsoft.com/office/officeart/2005/8/layout/orgChart1"/>
    <dgm:cxn modelId="{CAE27B71-336B-4C85-A19C-FFC3FA3B79A3}" type="presParOf" srcId="{75A15933-922F-4EB4-AA8C-5424A5246DD5}" destId="{CC1C20A5-F0CD-44AF-8B84-D6BA8C700008}" srcOrd="2" destOrd="0" presId="urn:microsoft.com/office/officeart/2005/8/layout/orgChart1"/>
    <dgm:cxn modelId="{6D97A223-7FF6-4D06-94BB-6E01CA58E9FC}" type="presParOf" srcId="{FA640CC6-56BD-42E9-AFB3-FFCD706F75FB}" destId="{BCC3929D-15AC-4F3C-9161-F5684759391E}" srcOrd="2" destOrd="0" presId="urn:microsoft.com/office/officeart/2005/8/layout/orgChart1"/>
    <dgm:cxn modelId="{30AC7994-C4AE-4E26-A0F9-BDB3B90B396B}" type="presParOf" srcId="{FA640CC6-56BD-42E9-AFB3-FFCD706F75FB}" destId="{FC1B6AC8-B118-41EC-AA0C-269B6552626D}" srcOrd="3" destOrd="0" presId="urn:microsoft.com/office/officeart/2005/8/layout/orgChart1"/>
    <dgm:cxn modelId="{465B5D2B-0568-49BE-B1AA-B9D5A1A50862}" type="presParOf" srcId="{FC1B6AC8-B118-41EC-AA0C-269B6552626D}" destId="{74984ECF-9C1F-4159-B12B-C2937AD18C21}" srcOrd="0" destOrd="0" presId="urn:microsoft.com/office/officeart/2005/8/layout/orgChart1"/>
    <dgm:cxn modelId="{BD49399B-82E5-4AE1-BB33-C2A37E66ED09}" type="presParOf" srcId="{74984ECF-9C1F-4159-B12B-C2937AD18C21}" destId="{04F31AE7-4BD6-418F-9F06-1305F0AC6B5A}" srcOrd="0" destOrd="0" presId="urn:microsoft.com/office/officeart/2005/8/layout/orgChart1"/>
    <dgm:cxn modelId="{5E2C9109-7AAA-4640-B0AB-88DED196CBB3}" type="presParOf" srcId="{74984ECF-9C1F-4159-B12B-C2937AD18C21}" destId="{9F889BBD-BB42-4549-923B-D822A5BAE50B}" srcOrd="1" destOrd="0" presId="urn:microsoft.com/office/officeart/2005/8/layout/orgChart1"/>
    <dgm:cxn modelId="{1B2FE808-1E32-472C-8859-3F7B6AC3DC2A}" type="presParOf" srcId="{FC1B6AC8-B118-41EC-AA0C-269B6552626D}" destId="{95D93AC3-CBEB-4C6E-97D7-5FD72C76FE4E}" srcOrd="1" destOrd="0" presId="urn:microsoft.com/office/officeart/2005/8/layout/orgChart1"/>
    <dgm:cxn modelId="{FA9333D5-866E-450D-9E9B-6872369AA803}" type="presParOf" srcId="{FC1B6AC8-B118-41EC-AA0C-269B6552626D}" destId="{444044B8-07D1-48B3-BCD1-8AA958DACE6C}" srcOrd="2" destOrd="0" presId="urn:microsoft.com/office/officeart/2005/8/layout/orgChart1"/>
    <dgm:cxn modelId="{FB9FFBFE-6EE1-4D80-850C-B5D1358D1B59}" type="presParOf" srcId="{B14B97C0-9A96-4F60-986E-98A1A1739A7D}" destId="{99F74E0C-2006-4C99-AE1C-5B790CF5AA6F}" srcOrd="2" destOrd="0" presId="urn:microsoft.com/office/officeart/2005/8/layout/orgChart1"/>
    <dgm:cxn modelId="{B0BCD0E8-8CB1-4EAA-B9E0-595E0875BC92}" type="presParOf" srcId="{99F74E0C-2006-4C99-AE1C-5B790CF5AA6F}" destId="{85CA2AE3-842D-43EF-8C0A-246B65F9C7CF}" srcOrd="0" destOrd="0" presId="urn:microsoft.com/office/officeart/2005/8/layout/orgChart1"/>
    <dgm:cxn modelId="{B7CE000B-5CDF-4043-B16A-052EE740BA43}" type="presParOf" srcId="{99F74E0C-2006-4C99-AE1C-5B790CF5AA6F}" destId="{EF93E98B-139A-434E-A07D-10F7F08A7910}" srcOrd="1" destOrd="0" presId="urn:microsoft.com/office/officeart/2005/8/layout/orgChart1"/>
    <dgm:cxn modelId="{9EC340AF-CA1F-4CB4-9899-8F0FABF6EE91}" type="presParOf" srcId="{EF93E98B-139A-434E-A07D-10F7F08A7910}" destId="{919C7C9B-F70C-4862-9CF5-319BE62856C6}" srcOrd="0" destOrd="0" presId="urn:microsoft.com/office/officeart/2005/8/layout/orgChart1"/>
    <dgm:cxn modelId="{A493C732-20A8-49CA-95BB-FE9043F0F561}" type="presParOf" srcId="{919C7C9B-F70C-4862-9CF5-319BE62856C6}" destId="{E8F55951-EABC-4711-9D6D-F4720BECA6F4}" srcOrd="0" destOrd="0" presId="urn:microsoft.com/office/officeart/2005/8/layout/orgChart1"/>
    <dgm:cxn modelId="{348F2D94-EEE7-40A2-B726-86F5FDC3A1AD}" type="presParOf" srcId="{919C7C9B-F70C-4862-9CF5-319BE62856C6}" destId="{5F19C240-D15F-40EA-A3B0-2345F5024FF5}" srcOrd="1" destOrd="0" presId="urn:microsoft.com/office/officeart/2005/8/layout/orgChart1"/>
    <dgm:cxn modelId="{970838EE-3F7A-49CA-8773-333C4F0DFACB}" type="presParOf" srcId="{EF93E98B-139A-434E-A07D-10F7F08A7910}" destId="{3E565EB2-9E6E-49CC-969A-437B2ECF6889}" srcOrd="1" destOrd="0" presId="urn:microsoft.com/office/officeart/2005/8/layout/orgChart1"/>
    <dgm:cxn modelId="{1FDB6A7A-F46F-4583-A4AA-D0681144F178}" type="presParOf" srcId="{EF93E98B-139A-434E-A07D-10F7F08A7910}" destId="{5A32A71A-A053-4A85-9E12-184FFDEAE8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8680BB-688A-4B94-B837-5CD8B9ED51A1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F3B30-7A65-425F-9BF6-F39BD94AC766}">
      <dgm:prSet phldrT="[Text]"/>
      <dgm:spPr/>
      <dgm:t>
        <a:bodyPr/>
        <a:lstStyle/>
        <a:p>
          <a:r>
            <a:rPr lang="en-US" dirty="0"/>
            <a:t>DIGITAL PRODUCT DESIGN</a:t>
          </a:r>
        </a:p>
      </dgm:t>
    </dgm:pt>
    <dgm:pt modelId="{18DB31FD-0E56-482D-A80D-A0B5C20A2124}" type="parTrans" cxnId="{8B5C1585-5C65-4523-842B-755FA25B8F25}">
      <dgm:prSet/>
      <dgm:spPr/>
      <dgm:t>
        <a:bodyPr/>
        <a:lstStyle/>
        <a:p>
          <a:endParaRPr lang="en-US"/>
        </a:p>
      </dgm:t>
    </dgm:pt>
    <dgm:pt modelId="{6FF3D599-725C-482C-8D0B-9D2E940CD826}" type="sibTrans" cxnId="{8B5C1585-5C65-4523-842B-755FA25B8F25}">
      <dgm:prSet/>
      <dgm:spPr/>
      <dgm:t>
        <a:bodyPr/>
        <a:lstStyle/>
        <a:p>
          <a:endParaRPr lang="en-US"/>
        </a:p>
      </dgm:t>
    </dgm:pt>
    <dgm:pt modelId="{64B39FB3-4D22-489F-8536-D99C97164681}" type="asst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3D8FB4FB-B93F-4354-9E32-DCBBD4CAE281}" type="parTrans" cxnId="{E8E11784-718A-4745-9527-80B48744EA2B}">
      <dgm:prSet/>
      <dgm:spPr/>
      <dgm:t>
        <a:bodyPr/>
        <a:lstStyle/>
        <a:p>
          <a:endParaRPr lang="en-US"/>
        </a:p>
      </dgm:t>
    </dgm:pt>
    <dgm:pt modelId="{C9EB0297-BA09-40F1-97D1-A33B9463BAEC}" type="sibTrans" cxnId="{E8E11784-718A-4745-9527-80B48744EA2B}">
      <dgm:prSet/>
      <dgm:spPr/>
      <dgm:t>
        <a:bodyPr/>
        <a:lstStyle/>
        <a:p>
          <a:endParaRPr lang="en-US"/>
        </a:p>
      </dgm:t>
    </dgm:pt>
    <dgm:pt modelId="{C75B553D-C2AD-432D-98EF-6DDCB536D665}">
      <dgm:prSet phldrT="[Text]"/>
      <dgm:spPr/>
      <dgm:t>
        <a:bodyPr/>
        <a:lstStyle/>
        <a:p>
          <a:r>
            <a:rPr lang="en-US" dirty="0"/>
            <a:t>RE-DESIGN</a:t>
          </a:r>
        </a:p>
      </dgm:t>
    </dgm:pt>
    <dgm:pt modelId="{C2CC708B-B7D6-4637-9AEE-292EAB5EAEF1}" type="parTrans" cxnId="{81F4AE13-23E9-4488-A8F1-388B638B8A92}">
      <dgm:prSet/>
      <dgm:spPr/>
      <dgm:t>
        <a:bodyPr/>
        <a:lstStyle/>
        <a:p>
          <a:endParaRPr lang="en-US"/>
        </a:p>
      </dgm:t>
    </dgm:pt>
    <dgm:pt modelId="{46CC16E2-AFDF-4513-96EE-25BB9BA5FD57}" type="sibTrans" cxnId="{81F4AE13-23E9-4488-A8F1-388B638B8A92}">
      <dgm:prSet/>
      <dgm:spPr/>
      <dgm:t>
        <a:bodyPr/>
        <a:lstStyle/>
        <a:p>
          <a:endParaRPr lang="en-US"/>
        </a:p>
      </dgm:t>
    </dgm:pt>
    <dgm:pt modelId="{ED1F727F-1CB2-4F9A-83FA-436E4125323D}">
      <dgm:prSet phldrT="[Text]"/>
      <dgm:spPr/>
      <dgm:t>
        <a:bodyPr/>
        <a:lstStyle/>
        <a:p>
          <a:r>
            <a:rPr lang="en-US" dirty="0"/>
            <a:t>RADICAL DESIGN</a:t>
          </a:r>
        </a:p>
      </dgm:t>
    </dgm:pt>
    <dgm:pt modelId="{7CF79B0F-FC2D-4336-869A-692BD6E444C5}" type="parTrans" cxnId="{6276F93E-550E-4F93-B8C7-C16D7063B677}">
      <dgm:prSet/>
      <dgm:spPr/>
      <dgm:t>
        <a:bodyPr/>
        <a:lstStyle/>
        <a:p>
          <a:endParaRPr lang="en-US"/>
        </a:p>
      </dgm:t>
    </dgm:pt>
    <dgm:pt modelId="{B9F3EC76-8621-4209-A05C-D36DD3BDB1C6}" type="sibTrans" cxnId="{6276F93E-550E-4F93-B8C7-C16D7063B677}">
      <dgm:prSet/>
      <dgm:spPr/>
      <dgm:t>
        <a:bodyPr/>
        <a:lstStyle/>
        <a:p>
          <a:endParaRPr lang="en-US"/>
        </a:p>
      </dgm:t>
    </dgm:pt>
    <dgm:pt modelId="{44CEF823-804F-4C2D-A201-8160ECC7621F}" type="pres">
      <dgm:prSet presAssocID="{258680BB-688A-4B94-B837-5CD8B9ED51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4B97C0-9A96-4F60-986E-98A1A1739A7D}" type="pres">
      <dgm:prSet presAssocID="{597F3B30-7A65-425F-9BF6-F39BD94AC766}" presName="hierRoot1" presStyleCnt="0">
        <dgm:presLayoutVars>
          <dgm:hierBranch val="init"/>
        </dgm:presLayoutVars>
      </dgm:prSet>
      <dgm:spPr/>
    </dgm:pt>
    <dgm:pt modelId="{D7F13C13-8378-4E37-A8AF-BB267F0E2AA9}" type="pres">
      <dgm:prSet presAssocID="{597F3B30-7A65-425F-9BF6-F39BD94AC766}" presName="rootComposite1" presStyleCnt="0"/>
      <dgm:spPr/>
    </dgm:pt>
    <dgm:pt modelId="{86D3481A-E306-49AA-8C4E-DED6223C7BA6}" type="pres">
      <dgm:prSet presAssocID="{597F3B30-7A65-425F-9BF6-F39BD94AC766}" presName="rootText1" presStyleLbl="node0" presStyleIdx="0" presStyleCnt="1">
        <dgm:presLayoutVars>
          <dgm:chPref val="3"/>
        </dgm:presLayoutVars>
      </dgm:prSet>
      <dgm:spPr/>
    </dgm:pt>
    <dgm:pt modelId="{1564A985-FDD7-453B-B7E6-35B4C1C3FB90}" type="pres">
      <dgm:prSet presAssocID="{597F3B30-7A65-425F-9BF6-F39BD94AC766}" presName="rootConnector1" presStyleLbl="node1" presStyleIdx="0" presStyleCnt="0"/>
      <dgm:spPr/>
    </dgm:pt>
    <dgm:pt modelId="{FA640CC6-56BD-42E9-AFB3-FFCD706F75FB}" type="pres">
      <dgm:prSet presAssocID="{597F3B30-7A65-425F-9BF6-F39BD94AC766}" presName="hierChild2" presStyleCnt="0"/>
      <dgm:spPr/>
    </dgm:pt>
    <dgm:pt modelId="{DFC65B97-748C-41E3-8CD8-056AE49E217F}" type="pres">
      <dgm:prSet presAssocID="{C2CC708B-B7D6-4637-9AEE-292EAB5EAEF1}" presName="Name37" presStyleLbl="parChTrans1D2" presStyleIdx="0" presStyleCnt="3"/>
      <dgm:spPr/>
    </dgm:pt>
    <dgm:pt modelId="{75A15933-922F-4EB4-AA8C-5424A5246DD5}" type="pres">
      <dgm:prSet presAssocID="{C75B553D-C2AD-432D-98EF-6DDCB536D665}" presName="hierRoot2" presStyleCnt="0">
        <dgm:presLayoutVars>
          <dgm:hierBranch val="init"/>
        </dgm:presLayoutVars>
      </dgm:prSet>
      <dgm:spPr/>
    </dgm:pt>
    <dgm:pt modelId="{36A5FB9E-C54A-4D78-8A68-29847DECE7C9}" type="pres">
      <dgm:prSet presAssocID="{C75B553D-C2AD-432D-98EF-6DDCB536D665}" presName="rootComposite" presStyleCnt="0"/>
      <dgm:spPr/>
    </dgm:pt>
    <dgm:pt modelId="{E2897064-9615-4313-AB01-6CD9C87E5153}" type="pres">
      <dgm:prSet presAssocID="{C75B553D-C2AD-432D-98EF-6DDCB536D665}" presName="rootText" presStyleLbl="node2" presStyleIdx="0" presStyleCnt="2">
        <dgm:presLayoutVars>
          <dgm:chPref val="3"/>
        </dgm:presLayoutVars>
      </dgm:prSet>
      <dgm:spPr/>
    </dgm:pt>
    <dgm:pt modelId="{B0830C89-5246-4965-A754-0F59CB89993D}" type="pres">
      <dgm:prSet presAssocID="{C75B553D-C2AD-432D-98EF-6DDCB536D665}" presName="rootConnector" presStyleLbl="node2" presStyleIdx="0" presStyleCnt="2"/>
      <dgm:spPr/>
    </dgm:pt>
    <dgm:pt modelId="{A5F0958D-F361-47F3-BCB9-3E96679C9C7B}" type="pres">
      <dgm:prSet presAssocID="{C75B553D-C2AD-432D-98EF-6DDCB536D665}" presName="hierChild4" presStyleCnt="0"/>
      <dgm:spPr/>
    </dgm:pt>
    <dgm:pt modelId="{CC1C20A5-F0CD-44AF-8B84-D6BA8C700008}" type="pres">
      <dgm:prSet presAssocID="{C75B553D-C2AD-432D-98EF-6DDCB536D665}" presName="hierChild5" presStyleCnt="0"/>
      <dgm:spPr/>
    </dgm:pt>
    <dgm:pt modelId="{BCC3929D-15AC-4F3C-9161-F5684759391E}" type="pres">
      <dgm:prSet presAssocID="{7CF79B0F-FC2D-4336-869A-692BD6E444C5}" presName="Name37" presStyleLbl="parChTrans1D2" presStyleIdx="1" presStyleCnt="3"/>
      <dgm:spPr/>
    </dgm:pt>
    <dgm:pt modelId="{FC1B6AC8-B118-41EC-AA0C-269B6552626D}" type="pres">
      <dgm:prSet presAssocID="{ED1F727F-1CB2-4F9A-83FA-436E4125323D}" presName="hierRoot2" presStyleCnt="0">
        <dgm:presLayoutVars>
          <dgm:hierBranch val="init"/>
        </dgm:presLayoutVars>
      </dgm:prSet>
      <dgm:spPr/>
    </dgm:pt>
    <dgm:pt modelId="{74984ECF-9C1F-4159-B12B-C2937AD18C21}" type="pres">
      <dgm:prSet presAssocID="{ED1F727F-1CB2-4F9A-83FA-436E4125323D}" presName="rootComposite" presStyleCnt="0"/>
      <dgm:spPr/>
    </dgm:pt>
    <dgm:pt modelId="{04F31AE7-4BD6-418F-9F06-1305F0AC6B5A}" type="pres">
      <dgm:prSet presAssocID="{ED1F727F-1CB2-4F9A-83FA-436E4125323D}" presName="rootText" presStyleLbl="node2" presStyleIdx="1" presStyleCnt="2">
        <dgm:presLayoutVars>
          <dgm:chPref val="3"/>
        </dgm:presLayoutVars>
      </dgm:prSet>
      <dgm:spPr/>
    </dgm:pt>
    <dgm:pt modelId="{9F889BBD-BB42-4549-923B-D822A5BAE50B}" type="pres">
      <dgm:prSet presAssocID="{ED1F727F-1CB2-4F9A-83FA-436E4125323D}" presName="rootConnector" presStyleLbl="node2" presStyleIdx="1" presStyleCnt="2"/>
      <dgm:spPr/>
    </dgm:pt>
    <dgm:pt modelId="{95D93AC3-CBEB-4C6E-97D7-5FD72C76FE4E}" type="pres">
      <dgm:prSet presAssocID="{ED1F727F-1CB2-4F9A-83FA-436E4125323D}" presName="hierChild4" presStyleCnt="0"/>
      <dgm:spPr/>
    </dgm:pt>
    <dgm:pt modelId="{444044B8-07D1-48B3-BCD1-8AA958DACE6C}" type="pres">
      <dgm:prSet presAssocID="{ED1F727F-1CB2-4F9A-83FA-436E4125323D}" presName="hierChild5" presStyleCnt="0"/>
      <dgm:spPr/>
    </dgm:pt>
    <dgm:pt modelId="{99F74E0C-2006-4C99-AE1C-5B790CF5AA6F}" type="pres">
      <dgm:prSet presAssocID="{597F3B30-7A65-425F-9BF6-F39BD94AC766}" presName="hierChild3" presStyleCnt="0"/>
      <dgm:spPr/>
    </dgm:pt>
    <dgm:pt modelId="{85CA2AE3-842D-43EF-8C0A-246B65F9C7CF}" type="pres">
      <dgm:prSet presAssocID="{3D8FB4FB-B93F-4354-9E32-DCBBD4CAE281}" presName="Name111" presStyleLbl="parChTrans1D2" presStyleIdx="2" presStyleCnt="3"/>
      <dgm:spPr/>
    </dgm:pt>
    <dgm:pt modelId="{EF93E98B-139A-434E-A07D-10F7F08A7910}" type="pres">
      <dgm:prSet presAssocID="{64B39FB3-4D22-489F-8536-D99C97164681}" presName="hierRoot3" presStyleCnt="0">
        <dgm:presLayoutVars>
          <dgm:hierBranch val="init"/>
        </dgm:presLayoutVars>
      </dgm:prSet>
      <dgm:spPr/>
    </dgm:pt>
    <dgm:pt modelId="{919C7C9B-F70C-4862-9CF5-319BE62856C6}" type="pres">
      <dgm:prSet presAssocID="{64B39FB3-4D22-489F-8536-D99C97164681}" presName="rootComposite3" presStyleCnt="0"/>
      <dgm:spPr/>
    </dgm:pt>
    <dgm:pt modelId="{E8F55951-EABC-4711-9D6D-F4720BECA6F4}" type="pres">
      <dgm:prSet presAssocID="{64B39FB3-4D22-489F-8536-D99C97164681}" presName="rootText3" presStyleLbl="asst1" presStyleIdx="0" presStyleCnt="1">
        <dgm:presLayoutVars>
          <dgm:chPref val="3"/>
        </dgm:presLayoutVars>
      </dgm:prSet>
      <dgm:spPr/>
    </dgm:pt>
    <dgm:pt modelId="{5F19C240-D15F-40EA-A3B0-2345F5024FF5}" type="pres">
      <dgm:prSet presAssocID="{64B39FB3-4D22-489F-8536-D99C97164681}" presName="rootConnector3" presStyleLbl="asst1" presStyleIdx="0" presStyleCnt="1"/>
      <dgm:spPr/>
    </dgm:pt>
    <dgm:pt modelId="{3E565EB2-9E6E-49CC-969A-437B2ECF6889}" type="pres">
      <dgm:prSet presAssocID="{64B39FB3-4D22-489F-8536-D99C97164681}" presName="hierChild6" presStyleCnt="0"/>
      <dgm:spPr/>
    </dgm:pt>
    <dgm:pt modelId="{5A32A71A-A053-4A85-9E12-184FFDEAE879}" type="pres">
      <dgm:prSet presAssocID="{64B39FB3-4D22-489F-8536-D99C97164681}" presName="hierChild7" presStyleCnt="0"/>
      <dgm:spPr/>
    </dgm:pt>
  </dgm:ptLst>
  <dgm:cxnLst>
    <dgm:cxn modelId="{8857FA0D-B78E-4424-8AE2-344E1267178F}" type="presOf" srcId="{597F3B30-7A65-425F-9BF6-F39BD94AC766}" destId="{86D3481A-E306-49AA-8C4E-DED6223C7BA6}" srcOrd="0" destOrd="0" presId="urn:microsoft.com/office/officeart/2005/8/layout/orgChart1"/>
    <dgm:cxn modelId="{059EA40E-5C20-40A7-852A-27A49AD12100}" type="presOf" srcId="{C75B553D-C2AD-432D-98EF-6DDCB536D665}" destId="{E2897064-9615-4313-AB01-6CD9C87E5153}" srcOrd="0" destOrd="0" presId="urn:microsoft.com/office/officeart/2005/8/layout/orgChart1"/>
    <dgm:cxn modelId="{81F4AE13-23E9-4488-A8F1-388B638B8A92}" srcId="{597F3B30-7A65-425F-9BF6-F39BD94AC766}" destId="{C75B553D-C2AD-432D-98EF-6DDCB536D665}" srcOrd="1" destOrd="0" parTransId="{C2CC708B-B7D6-4637-9AEE-292EAB5EAEF1}" sibTransId="{46CC16E2-AFDF-4513-96EE-25BB9BA5FD57}"/>
    <dgm:cxn modelId="{6276F93E-550E-4F93-B8C7-C16D7063B677}" srcId="{597F3B30-7A65-425F-9BF6-F39BD94AC766}" destId="{ED1F727F-1CB2-4F9A-83FA-436E4125323D}" srcOrd="2" destOrd="0" parTransId="{7CF79B0F-FC2D-4336-869A-692BD6E444C5}" sibTransId="{B9F3EC76-8621-4209-A05C-D36DD3BDB1C6}"/>
    <dgm:cxn modelId="{DAC5607B-6FF0-43F5-97EC-0D7E36AA0703}" type="presOf" srcId="{258680BB-688A-4B94-B837-5CD8B9ED51A1}" destId="{44CEF823-804F-4C2D-A201-8160ECC7621F}" srcOrd="0" destOrd="0" presId="urn:microsoft.com/office/officeart/2005/8/layout/orgChart1"/>
    <dgm:cxn modelId="{48CF3D7F-A051-4ED0-B0D6-817EFFDCECDD}" type="presOf" srcId="{7CF79B0F-FC2D-4336-869A-692BD6E444C5}" destId="{BCC3929D-15AC-4F3C-9161-F5684759391E}" srcOrd="0" destOrd="0" presId="urn:microsoft.com/office/officeart/2005/8/layout/orgChart1"/>
    <dgm:cxn modelId="{E8E11784-718A-4745-9527-80B48744EA2B}" srcId="{597F3B30-7A65-425F-9BF6-F39BD94AC766}" destId="{64B39FB3-4D22-489F-8536-D99C97164681}" srcOrd="0" destOrd="0" parTransId="{3D8FB4FB-B93F-4354-9E32-DCBBD4CAE281}" sibTransId="{C9EB0297-BA09-40F1-97D1-A33B9463BAEC}"/>
    <dgm:cxn modelId="{8B5C1585-5C65-4523-842B-755FA25B8F25}" srcId="{258680BB-688A-4B94-B837-5CD8B9ED51A1}" destId="{597F3B30-7A65-425F-9BF6-F39BD94AC766}" srcOrd="0" destOrd="0" parTransId="{18DB31FD-0E56-482D-A80D-A0B5C20A2124}" sibTransId="{6FF3D599-725C-482C-8D0B-9D2E940CD826}"/>
    <dgm:cxn modelId="{F9D1B990-98B3-47B3-8023-AAB79E230ACA}" type="presOf" srcId="{ED1F727F-1CB2-4F9A-83FA-436E4125323D}" destId="{9F889BBD-BB42-4549-923B-D822A5BAE50B}" srcOrd="1" destOrd="0" presId="urn:microsoft.com/office/officeart/2005/8/layout/orgChart1"/>
    <dgm:cxn modelId="{4B21A8A8-3CD0-40D7-AD12-BFC66FDDFEDC}" type="presOf" srcId="{64B39FB3-4D22-489F-8536-D99C97164681}" destId="{E8F55951-EABC-4711-9D6D-F4720BECA6F4}" srcOrd="0" destOrd="0" presId="urn:microsoft.com/office/officeart/2005/8/layout/orgChart1"/>
    <dgm:cxn modelId="{920C5ED7-4F39-42CB-8F54-87F11E72D538}" type="presOf" srcId="{64B39FB3-4D22-489F-8536-D99C97164681}" destId="{5F19C240-D15F-40EA-A3B0-2345F5024FF5}" srcOrd="1" destOrd="0" presId="urn:microsoft.com/office/officeart/2005/8/layout/orgChart1"/>
    <dgm:cxn modelId="{30656FD8-7C80-4126-8800-66F798A6E923}" type="presOf" srcId="{C75B553D-C2AD-432D-98EF-6DDCB536D665}" destId="{B0830C89-5246-4965-A754-0F59CB89993D}" srcOrd="1" destOrd="0" presId="urn:microsoft.com/office/officeart/2005/8/layout/orgChart1"/>
    <dgm:cxn modelId="{297170DC-F5CE-4B2A-A0AC-69D8C967D48E}" type="presOf" srcId="{C2CC708B-B7D6-4637-9AEE-292EAB5EAEF1}" destId="{DFC65B97-748C-41E3-8CD8-056AE49E217F}" srcOrd="0" destOrd="0" presId="urn:microsoft.com/office/officeart/2005/8/layout/orgChart1"/>
    <dgm:cxn modelId="{3845F0E5-28B0-4DF1-A0A2-D533703CFA84}" type="presOf" srcId="{3D8FB4FB-B93F-4354-9E32-DCBBD4CAE281}" destId="{85CA2AE3-842D-43EF-8C0A-246B65F9C7CF}" srcOrd="0" destOrd="0" presId="urn:microsoft.com/office/officeart/2005/8/layout/orgChart1"/>
    <dgm:cxn modelId="{8AFBD0E9-FE20-4411-A038-EB7CBA7F4F33}" type="presOf" srcId="{ED1F727F-1CB2-4F9A-83FA-436E4125323D}" destId="{04F31AE7-4BD6-418F-9F06-1305F0AC6B5A}" srcOrd="0" destOrd="0" presId="urn:microsoft.com/office/officeart/2005/8/layout/orgChart1"/>
    <dgm:cxn modelId="{BEB871F8-4DE0-4967-A2A1-90DBEB84CFF5}" type="presOf" srcId="{597F3B30-7A65-425F-9BF6-F39BD94AC766}" destId="{1564A985-FDD7-453B-B7E6-35B4C1C3FB90}" srcOrd="1" destOrd="0" presId="urn:microsoft.com/office/officeart/2005/8/layout/orgChart1"/>
    <dgm:cxn modelId="{9E07C785-2E04-4F7F-95E0-69740818214A}" type="presParOf" srcId="{44CEF823-804F-4C2D-A201-8160ECC7621F}" destId="{B14B97C0-9A96-4F60-986E-98A1A1739A7D}" srcOrd="0" destOrd="0" presId="urn:microsoft.com/office/officeart/2005/8/layout/orgChart1"/>
    <dgm:cxn modelId="{BEBCD7CA-3D70-4BDA-BBA0-AF4710F8A81C}" type="presParOf" srcId="{B14B97C0-9A96-4F60-986E-98A1A1739A7D}" destId="{D7F13C13-8378-4E37-A8AF-BB267F0E2AA9}" srcOrd="0" destOrd="0" presId="urn:microsoft.com/office/officeart/2005/8/layout/orgChart1"/>
    <dgm:cxn modelId="{7E2B7112-636F-48E2-B841-44BB36BEA127}" type="presParOf" srcId="{D7F13C13-8378-4E37-A8AF-BB267F0E2AA9}" destId="{86D3481A-E306-49AA-8C4E-DED6223C7BA6}" srcOrd="0" destOrd="0" presId="urn:microsoft.com/office/officeart/2005/8/layout/orgChart1"/>
    <dgm:cxn modelId="{5B094152-634F-4319-A517-592D257EE8DB}" type="presParOf" srcId="{D7F13C13-8378-4E37-A8AF-BB267F0E2AA9}" destId="{1564A985-FDD7-453B-B7E6-35B4C1C3FB90}" srcOrd="1" destOrd="0" presId="urn:microsoft.com/office/officeart/2005/8/layout/orgChart1"/>
    <dgm:cxn modelId="{3E85C6B9-C1B1-48AA-B35C-F143CAE22566}" type="presParOf" srcId="{B14B97C0-9A96-4F60-986E-98A1A1739A7D}" destId="{FA640CC6-56BD-42E9-AFB3-FFCD706F75FB}" srcOrd="1" destOrd="0" presId="urn:microsoft.com/office/officeart/2005/8/layout/orgChart1"/>
    <dgm:cxn modelId="{486D2BBC-7EBF-4FAF-B0EC-AF0A785855EB}" type="presParOf" srcId="{FA640CC6-56BD-42E9-AFB3-FFCD706F75FB}" destId="{DFC65B97-748C-41E3-8CD8-056AE49E217F}" srcOrd="0" destOrd="0" presId="urn:microsoft.com/office/officeart/2005/8/layout/orgChart1"/>
    <dgm:cxn modelId="{E54FE471-DE47-4306-B2B1-DC4142C444A3}" type="presParOf" srcId="{FA640CC6-56BD-42E9-AFB3-FFCD706F75FB}" destId="{75A15933-922F-4EB4-AA8C-5424A5246DD5}" srcOrd="1" destOrd="0" presId="urn:microsoft.com/office/officeart/2005/8/layout/orgChart1"/>
    <dgm:cxn modelId="{F07A053D-320E-4F5D-A7DE-AC17E241BA9A}" type="presParOf" srcId="{75A15933-922F-4EB4-AA8C-5424A5246DD5}" destId="{36A5FB9E-C54A-4D78-8A68-29847DECE7C9}" srcOrd="0" destOrd="0" presId="urn:microsoft.com/office/officeart/2005/8/layout/orgChart1"/>
    <dgm:cxn modelId="{5EDE5D7E-59F5-4472-B14C-AABD7B63A4CB}" type="presParOf" srcId="{36A5FB9E-C54A-4D78-8A68-29847DECE7C9}" destId="{E2897064-9615-4313-AB01-6CD9C87E5153}" srcOrd="0" destOrd="0" presId="urn:microsoft.com/office/officeart/2005/8/layout/orgChart1"/>
    <dgm:cxn modelId="{5AC92DBA-978E-40AA-A314-CB775FDEC3FB}" type="presParOf" srcId="{36A5FB9E-C54A-4D78-8A68-29847DECE7C9}" destId="{B0830C89-5246-4965-A754-0F59CB89993D}" srcOrd="1" destOrd="0" presId="urn:microsoft.com/office/officeart/2005/8/layout/orgChart1"/>
    <dgm:cxn modelId="{DF2D6940-52B5-4994-81B7-4EAF63722D58}" type="presParOf" srcId="{75A15933-922F-4EB4-AA8C-5424A5246DD5}" destId="{A5F0958D-F361-47F3-BCB9-3E96679C9C7B}" srcOrd="1" destOrd="0" presId="urn:microsoft.com/office/officeart/2005/8/layout/orgChart1"/>
    <dgm:cxn modelId="{CAE27B71-336B-4C85-A19C-FFC3FA3B79A3}" type="presParOf" srcId="{75A15933-922F-4EB4-AA8C-5424A5246DD5}" destId="{CC1C20A5-F0CD-44AF-8B84-D6BA8C700008}" srcOrd="2" destOrd="0" presId="urn:microsoft.com/office/officeart/2005/8/layout/orgChart1"/>
    <dgm:cxn modelId="{6D97A223-7FF6-4D06-94BB-6E01CA58E9FC}" type="presParOf" srcId="{FA640CC6-56BD-42E9-AFB3-FFCD706F75FB}" destId="{BCC3929D-15AC-4F3C-9161-F5684759391E}" srcOrd="2" destOrd="0" presId="urn:microsoft.com/office/officeart/2005/8/layout/orgChart1"/>
    <dgm:cxn modelId="{30AC7994-C4AE-4E26-A0F9-BDB3B90B396B}" type="presParOf" srcId="{FA640CC6-56BD-42E9-AFB3-FFCD706F75FB}" destId="{FC1B6AC8-B118-41EC-AA0C-269B6552626D}" srcOrd="3" destOrd="0" presId="urn:microsoft.com/office/officeart/2005/8/layout/orgChart1"/>
    <dgm:cxn modelId="{465B5D2B-0568-49BE-B1AA-B9D5A1A50862}" type="presParOf" srcId="{FC1B6AC8-B118-41EC-AA0C-269B6552626D}" destId="{74984ECF-9C1F-4159-B12B-C2937AD18C21}" srcOrd="0" destOrd="0" presId="urn:microsoft.com/office/officeart/2005/8/layout/orgChart1"/>
    <dgm:cxn modelId="{BD49399B-82E5-4AE1-BB33-C2A37E66ED09}" type="presParOf" srcId="{74984ECF-9C1F-4159-B12B-C2937AD18C21}" destId="{04F31AE7-4BD6-418F-9F06-1305F0AC6B5A}" srcOrd="0" destOrd="0" presId="urn:microsoft.com/office/officeart/2005/8/layout/orgChart1"/>
    <dgm:cxn modelId="{5E2C9109-7AAA-4640-B0AB-88DED196CBB3}" type="presParOf" srcId="{74984ECF-9C1F-4159-B12B-C2937AD18C21}" destId="{9F889BBD-BB42-4549-923B-D822A5BAE50B}" srcOrd="1" destOrd="0" presId="urn:microsoft.com/office/officeart/2005/8/layout/orgChart1"/>
    <dgm:cxn modelId="{1B2FE808-1E32-472C-8859-3F7B6AC3DC2A}" type="presParOf" srcId="{FC1B6AC8-B118-41EC-AA0C-269B6552626D}" destId="{95D93AC3-CBEB-4C6E-97D7-5FD72C76FE4E}" srcOrd="1" destOrd="0" presId="urn:microsoft.com/office/officeart/2005/8/layout/orgChart1"/>
    <dgm:cxn modelId="{FA9333D5-866E-450D-9E9B-6872369AA803}" type="presParOf" srcId="{FC1B6AC8-B118-41EC-AA0C-269B6552626D}" destId="{444044B8-07D1-48B3-BCD1-8AA958DACE6C}" srcOrd="2" destOrd="0" presId="urn:microsoft.com/office/officeart/2005/8/layout/orgChart1"/>
    <dgm:cxn modelId="{FB9FFBFE-6EE1-4D80-850C-B5D1358D1B59}" type="presParOf" srcId="{B14B97C0-9A96-4F60-986E-98A1A1739A7D}" destId="{99F74E0C-2006-4C99-AE1C-5B790CF5AA6F}" srcOrd="2" destOrd="0" presId="urn:microsoft.com/office/officeart/2005/8/layout/orgChart1"/>
    <dgm:cxn modelId="{B0BCD0E8-8CB1-4EAA-B9E0-595E0875BC92}" type="presParOf" srcId="{99F74E0C-2006-4C99-AE1C-5B790CF5AA6F}" destId="{85CA2AE3-842D-43EF-8C0A-246B65F9C7CF}" srcOrd="0" destOrd="0" presId="urn:microsoft.com/office/officeart/2005/8/layout/orgChart1"/>
    <dgm:cxn modelId="{B7CE000B-5CDF-4043-B16A-052EE740BA43}" type="presParOf" srcId="{99F74E0C-2006-4C99-AE1C-5B790CF5AA6F}" destId="{EF93E98B-139A-434E-A07D-10F7F08A7910}" srcOrd="1" destOrd="0" presId="urn:microsoft.com/office/officeart/2005/8/layout/orgChart1"/>
    <dgm:cxn modelId="{9EC340AF-CA1F-4CB4-9899-8F0FABF6EE91}" type="presParOf" srcId="{EF93E98B-139A-434E-A07D-10F7F08A7910}" destId="{919C7C9B-F70C-4862-9CF5-319BE62856C6}" srcOrd="0" destOrd="0" presId="urn:microsoft.com/office/officeart/2005/8/layout/orgChart1"/>
    <dgm:cxn modelId="{A493C732-20A8-49CA-95BB-FE9043F0F561}" type="presParOf" srcId="{919C7C9B-F70C-4862-9CF5-319BE62856C6}" destId="{E8F55951-EABC-4711-9D6D-F4720BECA6F4}" srcOrd="0" destOrd="0" presId="urn:microsoft.com/office/officeart/2005/8/layout/orgChart1"/>
    <dgm:cxn modelId="{348F2D94-EEE7-40A2-B726-86F5FDC3A1AD}" type="presParOf" srcId="{919C7C9B-F70C-4862-9CF5-319BE62856C6}" destId="{5F19C240-D15F-40EA-A3B0-2345F5024FF5}" srcOrd="1" destOrd="0" presId="urn:microsoft.com/office/officeart/2005/8/layout/orgChart1"/>
    <dgm:cxn modelId="{970838EE-3F7A-49CA-8773-333C4F0DFACB}" type="presParOf" srcId="{EF93E98B-139A-434E-A07D-10F7F08A7910}" destId="{3E565EB2-9E6E-49CC-969A-437B2ECF6889}" srcOrd="1" destOrd="0" presId="urn:microsoft.com/office/officeart/2005/8/layout/orgChart1"/>
    <dgm:cxn modelId="{1FDB6A7A-F46F-4583-A4AA-D0681144F178}" type="presParOf" srcId="{EF93E98B-139A-434E-A07D-10F7F08A7910}" destId="{5A32A71A-A053-4A85-9E12-184FFDEAE8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8680BB-688A-4B94-B837-5CD8B9ED51A1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F3B30-7A65-425F-9BF6-F39BD94AC766}">
      <dgm:prSet phldrT="[Text]"/>
      <dgm:spPr/>
      <dgm:t>
        <a:bodyPr/>
        <a:lstStyle/>
        <a:p>
          <a:r>
            <a:rPr lang="en-US" dirty="0"/>
            <a:t>DIGITAL PRODUCT DESIGN</a:t>
          </a:r>
        </a:p>
      </dgm:t>
    </dgm:pt>
    <dgm:pt modelId="{18DB31FD-0E56-482D-A80D-A0B5C20A2124}" type="parTrans" cxnId="{8B5C1585-5C65-4523-842B-755FA25B8F25}">
      <dgm:prSet/>
      <dgm:spPr/>
      <dgm:t>
        <a:bodyPr/>
        <a:lstStyle/>
        <a:p>
          <a:endParaRPr lang="en-US"/>
        </a:p>
      </dgm:t>
    </dgm:pt>
    <dgm:pt modelId="{6FF3D599-725C-482C-8D0B-9D2E940CD826}" type="sibTrans" cxnId="{8B5C1585-5C65-4523-842B-755FA25B8F25}">
      <dgm:prSet/>
      <dgm:spPr/>
      <dgm:t>
        <a:bodyPr/>
        <a:lstStyle/>
        <a:p>
          <a:endParaRPr lang="en-US"/>
        </a:p>
      </dgm:t>
    </dgm:pt>
    <dgm:pt modelId="{64B39FB3-4D22-489F-8536-D99C97164681}" type="asst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3D8FB4FB-B93F-4354-9E32-DCBBD4CAE281}" type="parTrans" cxnId="{E8E11784-718A-4745-9527-80B48744EA2B}">
      <dgm:prSet/>
      <dgm:spPr/>
      <dgm:t>
        <a:bodyPr/>
        <a:lstStyle/>
        <a:p>
          <a:endParaRPr lang="en-US"/>
        </a:p>
      </dgm:t>
    </dgm:pt>
    <dgm:pt modelId="{C9EB0297-BA09-40F1-97D1-A33B9463BAEC}" type="sibTrans" cxnId="{E8E11784-718A-4745-9527-80B48744EA2B}">
      <dgm:prSet/>
      <dgm:spPr/>
      <dgm:t>
        <a:bodyPr/>
        <a:lstStyle/>
        <a:p>
          <a:endParaRPr lang="en-US"/>
        </a:p>
      </dgm:t>
    </dgm:pt>
    <dgm:pt modelId="{C75B553D-C2AD-432D-98EF-6DDCB536D665}">
      <dgm:prSet phldrT="[Text]"/>
      <dgm:spPr/>
      <dgm:t>
        <a:bodyPr/>
        <a:lstStyle/>
        <a:p>
          <a:r>
            <a:rPr lang="en-US" dirty="0"/>
            <a:t>RE-DESIGN</a:t>
          </a:r>
        </a:p>
      </dgm:t>
    </dgm:pt>
    <dgm:pt modelId="{C2CC708B-B7D6-4637-9AEE-292EAB5EAEF1}" type="parTrans" cxnId="{81F4AE13-23E9-4488-A8F1-388B638B8A92}">
      <dgm:prSet/>
      <dgm:spPr/>
      <dgm:t>
        <a:bodyPr/>
        <a:lstStyle/>
        <a:p>
          <a:endParaRPr lang="en-US"/>
        </a:p>
      </dgm:t>
    </dgm:pt>
    <dgm:pt modelId="{46CC16E2-AFDF-4513-96EE-25BB9BA5FD57}" type="sibTrans" cxnId="{81F4AE13-23E9-4488-A8F1-388B638B8A92}">
      <dgm:prSet/>
      <dgm:spPr/>
      <dgm:t>
        <a:bodyPr/>
        <a:lstStyle/>
        <a:p>
          <a:endParaRPr lang="en-US"/>
        </a:p>
      </dgm:t>
    </dgm:pt>
    <dgm:pt modelId="{ED1F727F-1CB2-4F9A-83FA-436E4125323D}">
      <dgm:prSet phldrT="[Text]"/>
      <dgm:spPr/>
      <dgm:t>
        <a:bodyPr/>
        <a:lstStyle/>
        <a:p>
          <a:r>
            <a:rPr lang="en-US" dirty="0"/>
            <a:t>RADICAL DESIGN</a:t>
          </a:r>
        </a:p>
      </dgm:t>
    </dgm:pt>
    <dgm:pt modelId="{7CF79B0F-FC2D-4336-869A-692BD6E444C5}" type="parTrans" cxnId="{6276F93E-550E-4F93-B8C7-C16D7063B677}">
      <dgm:prSet/>
      <dgm:spPr/>
      <dgm:t>
        <a:bodyPr/>
        <a:lstStyle/>
        <a:p>
          <a:endParaRPr lang="en-US"/>
        </a:p>
      </dgm:t>
    </dgm:pt>
    <dgm:pt modelId="{B9F3EC76-8621-4209-A05C-D36DD3BDB1C6}" type="sibTrans" cxnId="{6276F93E-550E-4F93-B8C7-C16D7063B677}">
      <dgm:prSet/>
      <dgm:spPr/>
      <dgm:t>
        <a:bodyPr/>
        <a:lstStyle/>
        <a:p>
          <a:endParaRPr lang="en-US"/>
        </a:p>
      </dgm:t>
    </dgm:pt>
    <dgm:pt modelId="{44CEF823-804F-4C2D-A201-8160ECC7621F}" type="pres">
      <dgm:prSet presAssocID="{258680BB-688A-4B94-B837-5CD8B9ED51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4B97C0-9A96-4F60-986E-98A1A1739A7D}" type="pres">
      <dgm:prSet presAssocID="{597F3B30-7A65-425F-9BF6-F39BD94AC766}" presName="hierRoot1" presStyleCnt="0">
        <dgm:presLayoutVars>
          <dgm:hierBranch val="init"/>
        </dgm:presLayoutVars>
      </dgm:prSet>
      <dgm:spPr/>
    </dgm:pt>
    <dgm:pt modelId="{D7F13C13-8378-4E37-A8AF-BB267F0E2AA9}" type="pres">
      <dgm:prSet presAssocID="{597F3B30-7A65-425F-9BF6-F39BD94AC766}" presName="rootComposite1" presStyleCnt="0"/>
      <dgm:spPr/>
    </dgm:pt>
    <dgm:pt modelId="{86D3481A-E306-49AA-8C4E-DED6223C7BA6}" type="pres">
      <dgm:prSet presAssocID="{597F3B30-7A65-425F-9BF6-F39BD94AC766}" presName="rootText1" presStyleLbl="node0" presStyleIdx="0" presStyleCnt="1">
        <dgm:presLayoutVars>
          <dgm:chPref val="3"/>
        </dgm:presLayoutVars>
      </dgm:prSet>
      <dgm:spPr/>
    </dgm:pt>
    <dgm:pt modelId="{1564A985-FDD7-453B-B7E6-35B4C1C3FB90}" type="pres">
      <dgm:prSet presAssocID="{597F3B30-7A65-425F-9BF6-F39BD94AC766}" presName="rootConnector1" presStyleLbl="node1" presStyleIdx="0" presStyleCnt="0"/>
      <dgm:spPr/>
    </dgm:pt>
    <dgm:pt modelId="{FA640CC6-56BD-42E9-AFB3-FFCD706F75FB}" type="pres">
      <dgm:prSet presAssocID="{597F3B30-7A65-425F-9BF6-F39BD94AC766}" presName="hierChild2" presStyleCnt="0"/>
      <dgm:spPr/>
    </dgm:pt>
    <dgm:pt modelId="{DFC65B97-748C-41E3-8CD8-056AE49E217F}" type="pres">
      <dgm:prSet presAssocID="{C2CC708B-B7D6-4637-9AEE-292EAB5EAEF1}" presName="Name37" presStyleLbl="parChTrans1D2" presStyleIdx="0" presStyleCnt="3"/>
      <dgm:spPr/>
    </dgm:pt>
    <dgm:pt modelId="{75A15933-922F-4EB4-AA8C-5424A5246DD5}" type="pres">
      <dgm:prSet presAssocID="{C75B553D-C2AD-432D-98EF-6DDCB536D665}" presName="hierRoot2" presStyleCnt="0">
        <dgm:presLayoutVars>
          <dgm:hierBranch val="init"/>
        </dgm:presLayoutVars>
      </dgm:prSet>
      <dgm:spPr/>
    </dgm:pt>
    <dgm:pt modelId="{36A5FB9E-C54A-4D78-8A68-29847DECE7C9}" type="pres">
      <dgm:prSet presAssocID="{C75B553D-C2AD-432D-98EF-6DDCB536D665}" presName="rootComposite" presStyleCnt="0"/>
      <dgm:spPr/>
    </dgm:pt>
    <dgm:pt modelId="{E2897064-9615-4313-AB01-6CD9C87E5153}" type="pres">
      <dgm:prSet presAssocID="{C75B553D-C2AD-432D-98EF-6DDCB536D665}" presName="rootText" presStyleLbl="node2" presStyleIdx="0" presStyleCnt="2">
        <dgm:presLayoutVars>
          <dgm:chPref val="3"/>
        </dgm:presLayoutVars>
      </dgm:prSet>
      <dgm:spPr/>
    </dgm:pt>
    <dgm:pt modelId="{B0830C89-5246-4965-A754-0F59CB89993D}" type="pres">
      <dgm:prSet presAssocID="{C75B553D-C2AD-432D-98EF-6DDCB536D665}" presName="rootConnector" presStyleLbl="node2" presStyleIdx="0" presStyleCnt="2"/>
      <dgm:spPr/>
    </dgm:pt>
    <dgm:pt modelId="{A5F0958D-F361-47F3-BCB9-3E96679C9C7B}" type="pres">
      <dgm:prSet presAssocID="{C75B553D-C2AD-432D-98EF-6DDCB536D665}" presName="hierChild4" presStyleCnt="0"/>
      <dgm:spPr/>
    </dgm:pt>
    <dgm:pt modelId="{CC1C20A5-F0CD-44AF-8B84-D6BA8C700008}" type="pres">
      <dgm:prSet presAssocID="{C75B553D-C2AD-432D-98EF-6DDCB536D665}" presName="hierChild5" presStyleCnt="0"/>
      <dgm:spPr/>
    </dgm:pt>
    <dgm:pt modelId="{BCC3929D-15AC-4F3C-9161-F5684759391E}" type="pres">
      <dgm:prSet presAssocID="{7CF79B0F-FC2D-4336-869A-692BD6E444C5}" presName="Name37" presStyleLbl="parChTrans1D2" presStyleIdx="1" presStyleCnt="3"/>
      <dgm:spPr/>
    </dgm:pt>
    <dgm:pt modelId="{FC1B6AC8-B118-41EC-AA0C-269B6552626D}" type="pres">
      <dgm:prSet presAssocID="{ED1F727F-1CB2-4F9A-83FA-436E4125323D}" presName="hierRoot2" presStyleCnt="0">
        <dgm:presLayoutVars>
          <dgm:hierBranch val="init"/>
        </dgm:presLayoutVars>
      </dgm:prSet>
      <dgm:spPr/>
    </dgm:pt>
    <dgm:pt modelId="{74984ECF-9C1F-4159-B12B-C2937AD18C21}" type="pres">
      <dgm:prSet presAssocID="{ED1F727F-1CB2-4F9A-83FA-436E4125323D}" presName="rootComposite" presStyleCnt="0"/>
      <dgm:spPr/>
    </dgm:pt>
    <dgm:pt modelId="{04F31AE7-4BD6-418F-9F06-1305F0AC6B5A}" type="pres">
      <dgm:prSet presAssocID="{ED1F727F-1CB2-4F9A-83FA-436E4125323D}" presName="rootText" presStyleLbl="node2" presStyleIdx="1" presStyleCnt="2">
        <dgm:presLayoutVars>
          <dgm:chPref val="3"/>
        </dgm:presLayoutVars>
      </dgm:prSet>
      <dgm:spPr/>
    </dgm:pt>
    <dgm:pt modelId="{9F889BBD-BB42-4549-923B-D822A5BAE50B}" type="pres">
      <dgm:prSet presAssocID="{ED1F727F-1CB2-4F9A-83FA-436E4125323D}" presName="rootConnector" presStyleLbl="node2" presStyleIdx="1" presStyleCnt="2"/>
      <dgm:spPr/>
    </dgm:pt>
    <dgm:pt modelId="{95D93AC3-CBEB-4C6E-97D7-5FD72C76FE4E}" type="pres">
      <dgm:prSet presAssocID="{ED1F727F-1CB2-4F9A-83FA-436E4125323D}" presName="hierChild4" presStyleCnt="0"/>
      <dgm:spPr/>
    </dgm:pt>
    <dgm:pt modelId="{444044B8-07D1-48B3-BCD1-8AA958DACE6C}" type="pres">
      <dgm:prSet presAssocID="{ED1F727F-1CB2-4F9A-83FA-436E4125323D}" presName="hierChild5" presStyleCnt="0"/>
      <dgm:spPr/>
    </dgm:pt>
    <dgm:pt modelId="{99F74E0C-2006-4C99-AE1C-5B790CF5AA6F}" type="pres">
      <dgm:prSet presAssocID="{597F3B30-7A65-425F-9BF6-F39BD94AC766}" presName="hierChild3" presStyleCnt="0"/>
      <dgm:spPr/>
    </dgm:pt>
    <dgm:pt modelId="{85CA2AE3-842D-43EF-8C0A-246B65F9C7CF}" type="pres">
      <dgm:prSet presAssocID="{3D8FB4FB-B93F-4354-9E32-DCBBD4CAE281}" presName="Name111" presStyleLbl="parChTrans1D2" presStyleIdx="2" presStyleCnt="3"/>
      <dgm:spPr/>
    </dgm:pt>
    <dgm:pt modelId="{EF93E98B-139A-434E-A07D-10F7F08A7910}" type="pres">
      <dgm:prSet presAssocID="{64B39FB3-4D22-489F-8536-D99C97164681}" presName="hierRoot3" presStyleCnt="0">
        <dgm:presLayoutVars>
          <dgm:hierBranch val="init"/>
        </dgm:presLayoutVars>
      </dgm:prSet>
      <dgm:spPr/>
    </dgm:pt>
    <dgm:pt modelId="{919C7C9B-F70C-4862-9CF5-319BE62856C6}" type="pres">
      <dgm:prSet presAssocID="{64B39FB3-4D22-489F-8536-D99C97164681}" presName="rootComposite3" presStyleCnt="0"/>
      <dgm:spPr/>
    </dgm:pt>
    <dgm:pt modelId="{E8F55951-EABC-4711-9D6D-F4720BECA6F4}" type="pres">
      <dgm:prSet presAssocID="{64B39FB3-4D22-489F-8536-D99C97164681}" presName="rootText3" presStyleLbl="asst1" presStyleIdx="0" presStyleCnt="1">
        <dgm:presLayoutVars>
          <dgm:chPref val="3"/>
        </dgm:presLayoutVars>
      </dgm:prSet>
      <dgm:spPr/>
    </dgm:pt>
    <dgm:pt modelId="{5F19C240-D15F-40EA-A3B0-2345F5024FF5}" type="pres">
      <dgm:prSet presAssocID="{64B39FB3-4D22-489F-8536-D99C97164681}" presName="rootConnector3" presStyleLbl="asst1" presStyleIdx="0" presStyleCnt="1"/>
      <dgm:spPr/>
    </dgm:pt>
    <dgm:pt modelId="{3E565EB2-9E6E-49CC-969A-437B2ECF6889}" type="pres">
      <dgm:prSet presAssocID="{64B39FB3-4D22-489F-8536-D99C97164681}" presName="hierChild6" presStyleCnt="0"/>
      <dgm:spPr/>
    </dgm:pt>
    <dgm:pt modelId="{5A32A71A-A053-4A85-9E12-184FFDEAE879}" type="pres">
      <dgm:prSet presAssocID="{64B39FB3-4D22-489F-8536-D99C97164681}" presName="hierChild7" presStyleCnt="0"/>
      <dgm:spPr/>
    </dgm:pt>
  </dgm:ptLst>
  <dgm:cxnLst>
    <dgm:cxn modelId="{8857FA0D-B78E-4424-8AE2-344E1267178F}" type="presOf" srcId="{597F3B30-7A65-425F-9BF6-F39BD94AC766}" destId="{86D3481A-E306-49AA-8C4E-DED6223C7BA6}" srcOrd="0" destOrd="0" presId="urn:microsoft.com/office/officeart/2005/8/layout/orgChart1"/>
    <dgm:cxn modelId="{059EA40E-5C20-40A7-852A-27A49AD12100}" type="presOf" srcId="{C75B553D-C2AD-432D-98EF-6DDCB536D665}" destId="{E2897064-9615-4313-AB01-6CD9C87E5153}" srcOrd="0" destOrd="0" presId="urn:microsoft.com/office/officeart/2005/8/layout/orgChart1"/>
    <dgm:cxn modelId="{81F4AE13-23E9-4488-A8F1-388B638B8A92}" srcId="{597F3B30-7A65-425F-9BF6-F39BD94AC766}" destId="{C75B553D-C2AD-432D-98EF-6DDCB536D665}" srcOrd="1" destOrd="0" parTransId="{C2CC708B-B7D6-4637-9AEE-292EAB5EAEF1}" sibTransId="{46CC16E2-AFDF-4513-96EE-25BB9BA5FD57}"/>
    <dgm:cxn modelId="{6276F93E-550E-4F93-B8C7-C16D7063B677}" srcId="{597F3B30-7A65-425F-9BF6-F39BD94AC766}" destId="{ED1F727F-1CB2-4F9A-83FA-436E4125323D}" srcOrd="2" destOrd="0" parTransId="{7CF79B0F-FC2D-4336-869A-692BD6E444C5}" sibTransId="{B9F3EC76-8621-4209-A05C-D36DD3BDB1C6}"/>
    <dgm:cxn modelId="{DAC5607B-6FF0-43F5-97EC-0D7E36AA0703}" type="presOf" srcId="{258680BB-688A-4B94-B837-5CD8B9ED51A1}" destId="{44CEF823-804F-4C2D-A201-8160ECC7621F}" srcOrd="0" destOrd="0" presId="urn:microsoft.com/office/officeart/2005/8/layout/orgChart1"/>
    <dgm:cxn modelId="{48CF3D7F-A051-4ED0-B0D6-817EFFDCECDD}" type="presOf" srcId="{7CF79B0F-FC2D-4336-869A-692BD6E444C5}" destId="{BCC3929D-15AC-4F3C-9161-F5684759391E}" srcOrd="0" destOrd="0" presId="urn:microsoft.com/office/officeart/2005/8/layout/orgChart1"/>
    <dgm:cxn modelId="{E8E11784-718A-4745-9527-80B48744EA2B}" srcId="{597F3B30-7A65-425F-9BF6-F39BD94AC766}" destId="{64B39FB3-4D22-489F-8536-D99C97164681}" srcOrd="0" destOrd="0" parTransId="{3D8FB4FB-B93F-4354-9E32-DCBBD4CAE281}" sibTransId="{C9EB0297-BA09-40F1-97D1-A33B9463BAEC}"/>
    <dgm:cxn modelId="{8B5C1585-5C65-4523-842B-755FA25B8F25}" srcId="{258680BB-688A-4B94-B837-5CD8B9ED51A1}" destId="{597F3B30-7A65-425F-9BF6-F39BD94AC766}" srcOrd="0" destOrd="0" parTransId="{18DB31FD-0E56-482D-A80D-A0B5C20A2124}" sibTransId="{6FF3D599-725C-482C-8D0B-9D2E940CD826}"/>
    <dgm:cxn modelId="{F9D1B990-98B3-47B3-8023-AAB79E230ACA}" type="presOf" srcId="{ED1F727F-1CB2-4F9A-83FA-436E4125323D}" destId="{9F889BBD-BB42-4549-923B-D822A5BAE50B}" srcOrd="1" destOrd="0" presId="urn:microsoft.com/office/officeart/2005/8/layout/orgChart1"/>
    <dgm:cxn modelId="{4B21A8A8-3CD0-40D7-AD12-BFC66FDDFEDC}" type="presOf" srcId="{64B39FB3-4D22-489F-8536-D99C97164681}" destId="{E8F55951-EABC-4711-9D6D-F4720BECA6F4}" srcOrd="0" destOrd="0" presId="urn:microsoft.com/office/officeart/2005/8/layout/orgChart1"/>
    <dgm:cxn modelId="{920C5ED7-4F39-42CB-8F54-87F11E72D538}" type="presOf" srcId="{64B39FB3-4D22-489F-8536-D99C97164681}" destId="{5F19C240-D15F-40EA-A3B0-2345F5024FF5}" srcOrd="1" destOrd="0" presId="urn:microsoft.com/office/officeart/2005/8/layout/orgChart1"/>
    <dgm:cxn modelId="{30656FD8-7C80-4126-8800-66F798A6E923}" type="presOf" srcId="{C75B553D-C2AD-432D-98EF-6DDCB536D665}" destId="{B0830C89-5246-4965-A754-0F59CB89993D}" srcOrd="1" destOrd="0" presId="urn:microsoft.com/office/officeart/2005/8/layout/orgChart1"/>
    <dgm:cxn modelId="{297170DC-F5CE-4B2A-A0AC-69D8C967D48E}" type="presOf" srcId="{C2CC708B-B7D6-4637-9AEE-292EAB5EAEF1}" destId="{DFC65B97-748C-41E3-8CD8-056AE49E217F}" srcOrd="0" destOrd="0" presId="urn:microsoft.com/office/officeart/2005/8/layout/orgChart1"/>
    <dgm:cxn modelId="{3845F0E5-28B0-4DF1-A0A2-D533703CFA84}" type="presOf" srcId="{3D8FB4FB-B93F-4354-9E32-DCBBD4CAE281}" destId="{85CA2AE3-842D-43EF-8C0A-246B65F9C7CF}" srcOrd="0" destOrd="0" presId="urn:microsoft.com/office/officeart/2005/8/layout/orgChart1"/>
    <dgm:cxn modelId="{8AFBD0E9-FE20-4411-A038-EB7CBA7F4F33}" type="presOf" srcId="{ED1F727F-1CB2-4F9A-83FA-436E4125323D}" destId="{04F31AE7-4BD6-418F-9F06-1305F0AC6B5A}" srcOrd="0" destOrd="0" presId="urn:microsoft.com/office/officeart/2005/8/layout/orgChart1"/>
    <dgm:cxn modelId="{BEB871F8-4DE0-4967-A2A1-90DBEB84CFF5}" type="presOf" srcId="{597F3B30-7A65-425F-9BF6-F39BD94AC766}" destId="{1564A985-FDD7-453B-B7E6-35B4C1C3FB90}" srcOrd="1" destOrd="0" presId="urn:microsoft.com/office/officeart/2005/8/layout/orgChart1"/>
    <dgm:cxn modelId="{9E07C785-2E04-4F7F-95E0-69740818214A}" type="presParOf" srcId="{44CEF823-804F-4C2D-A201-8160ECC7621F}" destId="{B14B97C0-9A96-4F60-986E-98A1A1739A7D}" srcOrd="0" destOrd="0" presId="urn:microsoft.com/office/officeart/2005/8/layout/orgChart1"/>
    <dgm:cxn modelId="{BEBCD7CA-3D70-4BDA-BBA0-AF4710F8A81C}" type="presParOf" srcId="{B14B97C0-9A96-4F60-986E-98A1A1739A7D}" destId="{D7F13C13-8378-4E37-A8AF-BB267F0E2AA9}" srcOrd="0" destOrd="0" presId="urn:microsoft.com/office/officeart/2005/8/layout/orgChart1"/>
    <dgm:cxn modelId="{7E2B7112-636F-48E2-B841-44BB36BEA127}" type="presParOf" srcId="{D7F13C13-8378-4E37-A8AF-BB267F0E2AA9}" destId="{86D3481A-E306-49AA-8C4E-DED6223C7BA6}" srcOrd="0" destOrd="0" presId="urn:microsoft.com/office/officeart/2005/8/layout/orgChart1"/>
    <dgm:cxn modelId="{5B094152-634F-4319-A517-592D257EE8DB}" type="presParOf" srcId="{D7F13C13-8378-4E37-A8AF-BB267F0E2AA9}" destId="{1564A985-FDD7-453B-B7E6-35B4C1C3FB90}" srcOrd="1" destOrd="0" presId="urn:microsoft.com/office/officeart/2005/8/layout/orgChart1"/>
    <dgm:cxn modelId="{3E85C6B9-C1B1-48AA-B35C-F143CAE22566}" type="presParOf" srcId="{B14B97C0-9A96-4F60-986E-98A1A1739A7D}" destId="{FA640CC6-56BD-42E9-AFB3-FFCD706F75FB}" srcOrd="1" destOrd="0" presId="urn:microsoft.com/office/officeart/2005/8/layout/orgChart1"/>
    <dgm:cxn modelId="{486D2BBC-7EBF-4FAF-B0EC-AF0A785855EB}" type="presParOf" srcId="{FA640CC6-56BD-42E9-AFB3-FFCD706F75FB}" destId="{DFC65B97-748C-41E3-8CD8-056AE49E217F}" srcOrd="0" destOrd="0" presId="urn:microsoft.com/office/officeart/2005/8/layout/orgChart1"/>
    <dgm:cxn modelId="{E54FE471-DE47-4306-B2B1-DC4142C444A3}" type="presParOf" srcId="{FA640CC6-56BD-42E9-AFB3-FFCD706F75FB}" destId="{75A15933-922F-4EB4-AA8C-5424A5246DD5}" srcOrd="1" destOrd="0" presId="urn:microsoft.com/office/officeart/2005/8/layout/orgChart1"/>
    <dgm:cxn modelId="{F07A053D-320E-4F5D-A7DE-AC17E241BA9A}" type="presParOf" srcId="{75A15933-922F-4EB4-AA8C-5424A5246DD5}" destId="{36A5FB9E-C54A-4D78-8A68-29847DECE7C9}" srcOrd="0" destOrd="0" presId="urn:microsoft.com/office/officeart/2005/8/layout/orgChart1"/>
    <dgm:cxn modelId="{5EDE5D7E-59F5-4472-B14C-AABD7B63A4CB}" type="presParOf" srcId="{36A5FB9E-C54A-4D78-8A68-29847DECE7C9}" destId="{E2897064-9615-4313-AB01-6CD9C87E5153}" srcOrd="0" destOrd="0" presId="urn:microsoft.com/office/officeart/2005/8/layout/orgChart1"/>
    <dgm:cxn modelId="{5AC92DBA-978E-40AA-A314-CB775FDEC3FB}" type="presParOf" srcId="{36A5FB9E-C54A-4D78-8A68-29847DECE7C9}" destId="{B0830C89-5246-4965-A754-0F59CB89993D}" srcOrd="1" destOrd="0" presId="urn:microsoft.com/office/officeart/2005/8/layout/orgChart1"/>
    <dgm:cxn modelId="{DF2D6940-52B5-4994-81B7-4EAF63722D58}" type="presParOf" srcId="{75A15933-922F-4EB4-AA8C-5424A5246DD5}" destId="{A5F0958D-F361-47F3-BCB9-3E96679C9C7B}" srcOrd="1" destOrd="0" presId="urn:microsoft.com/office/officeart/2005/8/layout/orgChart1"/>
    <dgm:cxn modelId="{CAE27B71-336B-4C85-A19C-FFC3FA3B79A3}" type="presParOf" srcId="{75A15933-922F-4EB4-AA8C-5424A5246DD5}" destId="{CC1C20A5-F0CD-44AF-8B84-D6BA8C700008}" srcOrd="2" destOrd="0" presId="urn:microsoft.com/office/officeart/2005/8/layout/orgChart1"/>
    <dgm:cxn modelId="{6D97A223-7FF6-4D06-94BB-6E01CA58E9FC}" type="presParOf" srcId="{FA640CC6-56BD-42E9-AFB3-FFCD706F75FB}" destId="{BCC3929D-15AC-4F3C-9161-F5684759391E}" srcOrd="2" destOrd="0" presId="urn:microsoft.com/office/officeart/2005/8/layout/orgChart1"/>
    <dgm:cxn modelId="{30AC7994-C4AE-4E26-A0F9-BDB3B90B396B}" type="presParOf" srcId="{FA640CC6-56BD-42E9-AFB3-FFCD706F75FB}" destId="{FC1B6AC8-B118-41EC-AA0C-269B6552626D}" srcOrd="3" destOrd="0" presId="urn:microsoft.com/office/officeart/2005/8/layout/orgChart1"/>
    <dgm:cxn modelId="{465B5D2B-0568-49BE-B1AA-B9D5A1A50862}" type="presParOf" srcId="{FC1B6AC8-B118-41EC-AA0C-269B6552626D}" destId="{74984ECF-9C1F-4159-B12B-C2937AD18C21}" srcOrd="0" destOrd="0" presId="urn:microsoft.com/office/officeart/2005/8/layout/orgChart1"/>
    <dgm:cxn modelId="{BD49399B-82E5-4AE1-BB33-C2A37E66ED09}" type="presParOf" srcId="{74984ECF-9C1F-4159-B12B-C2937AD18C21}" destId="{04F31AE7-4BD6-418F-9F06-1305F0AC6B5A}" srcOrd="0" destOrd="0" presId="urn:microsoft.com/office/officeart/2005/8/layout/orgChart1"/>
    <dgm:cxn modelId="{5E2C9109-7AAA-4640-B0AB-88DED196CBB3}" type="presParOf" srcId="{74984ECF-9C1F-4159-B12B-C2937AD18C21}" destId="{9F889BBD-BB42-4549-923B-D822A5BAE50B}" srcOrd="1" destOrd="0" presId="urn:microsoft.com/office/officeart/2005/8/layout/orgChart1"/>
    <dgm:cxn modelId="{1B2FE808-1E32-472C-8859-3F7B6AC3DC2A}" type="presParOf" srcId="{FC1B6AC8-B118-41EC-AA0C-269B6552626D}" destId="{95D93AC3-CBEB-4C6E-97D7-5FD72C76FE4E}" srcOrd="1" destOrd="0" presId="urn:microsoft.com/office/officeart/2005/8/layout/orgChart1"/>
    <dgm:cxn modelId="{FA9333D5-866E-450D-9E9B-6872369AA803}" type="presParOf" srcId="{FC1B6AC8-B118-41EC-AA0C-269B6552626D}" destId="{444044B8-07D1-48B3-BCD1-8AA958DACE6C}" srcOrd="2" destOrd="0" presId="urn:microsoft.com/office/officeart/2005/8/layout/orgChart1"/>
    <dgm:cxn modelId="{FB9FFBFE-6EE1-4D80-850C-B5D1358D1B59}" type="presParOf" srcId="{B14B97C0-9A96-4F60-986E-98A1A1739A7D}" destId="{99F74E0C-2006-4C99-AE1C-5B790CF5AA6F}" srcOrd="2" destOrd="0" presId="urn:microsoft.com/office/officeart/2005/8/layout/orgChart1"/>
    <dgm:cxn modelId="{B0BCD0E8-8CB1-4EAA-B9E0-595E0875BC92}" type="presParOf" srcId="{99F74E0C-2006-4C99-AE1C-5B790CF5AA6F}" destId="{85CA2AE3-842D-43EF-8C0A-246B65F9C7CF}" srcOrd="0" destOrd="0" presId="urn:microsoft.com/office/officeart/2005/8/layout/orgChart1"/>
    <dgm:cxn modelId="{B7CE000B-5CDF-4043-B16A-052EE740BA43}" type="presParOf" srcId="{99F74E0C-2006-4C99-AE1C-5B790CF5AA6F}" destId="{EF93E98B-139A-434E-A07D-10F7F08A7910}" srcOrd="1" destOrd="0" presId="urn:microsoft.com/office/officeart/2005/8/layout/orgChart1"/>
    <dgm:cxn modelId="{9EC340AF-CA1F-4CB4-9899-8F0FABF6EE91}" type="presParOf" srcId="{EF93E98B-139A-434E-A07D-10F7F08A7910}" destId="{919C7C9B-F70C-4862-9CF5-319BE62856C6}" srcOrd="0" destOrd="0" presId="urn:microsoft.com/office/officeart/2005/8/layout/orgChart1"/>
    <dgm:cxn modelId="{A493C732-20A8-49CA-95BB-FE9043F0F561}" type="presParOf" srcId="{919C7C9B-F70C-4862-9CF5-319BE62856C6}" destId="{E8F55951-EABC-4711-9D6D-F4720BECA6F4}" srcOrd="0" destOrd="0" presId="urn:microsoft.com/office/officeart/2005/8/layout/orgChart1"/>
    <dgm:cxn modelId="{348F2D94-EEE7-40A2-B726-86F5FDC3A1AD}" type="presParOf" srcId="{919C7C9B-F70C-4862-9CF5-319BE62856C6}" destId="{5F19C240-D15F-40EA-A3B0-2345F5024FF5}" srcOrd="1" destOrd="0" presId="urn:microsoft.com/office/officeart/2005/8/layout/orgChart1"/>
    <dgm:cxn modelId="{970838EE-3F7A-49CA-8773-333C4F0DFACB}" type="presParOf" srcId="{EF93E98B-139A-434E-A07D-10F7F08A7910}" destId="{3E565EB2-9E6E-49CC-969A-437B2ECF6889}" srcOrd="1" destOrd="0" presId="urn:microsoft.com/office/officeart/2005/8/layout/orgChart1"/>
    <dgm:cxn modelId="{1FDB6A7A-F46F-4583-A4AA-D0681144F178}" type="presParOf" srcId="{EF93E98B-139A-434E-A07D-10F7F08A7910}" destId="{5A32A71A-A053-4A85-9E12-184FFDEAE8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8680BB-688A-4B94-B837-5CD8B9ED51A1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F3B30-7A65-425F-9BF6-F39BD94AC766}">
      <dgm:prSet phldrT="[Text]"/>
      <dgm:spPr/>
      <dgm:t>
        <a:bodyPr/>
        <a:lstStyle/>
        <a:p>
          <a:r>
            <a:rPr lang="en-US" dirty="0"/>
            <a:t>DIGITAL PRODUCT DESIGN</a:t>
          </a:r>
        </a:p>
      </dgm:t>
    </dgm:pt>
    <dgm:pt modelId="{18DB31FD-0E56-482D-A80D-A0B5C20A2124}" type="parTrans" cxnId="{8B5C1585-5C65-4523-842B-755FA25B8F25}">
      <dgm:prSet/>
      <dgm:spPr/>
      <dgm:t>
        <a:bodyPr/>
        <a:lstStyle/>
        <a:p>
          <a:endParaRPr lang="en-US"/>
        </a:p>
      </dgm:t>
    </dgm:pt>
    <dgm:pt modelId="{6FF3D599-725C-482C-8D0B-9D2E940CD826}" type="sibTrans" cxnId="{8B5C1585-5C65-4523-842B-755FA25B8F25}">
      <dgm:prSet/>
      <dgm:spPr/>
      <dgm:t>
        <a:bodyPr/>
        <a:lstStyle/>
        <a:p>
          <a:endParaRPr lang="en-US"/>
        </a:p>
      </dgm:t>
    </dgm:pt>
    <dgm:pt modelId="{64B39FB3-4D22-489F-8536-D99C97164681}" type="asst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3D8FB4FB-B93F-4354-9E32-DCBBD4CAE281}" type="parTrans" cxnId="{E8E11784-718A-4745-9527-80B48744EA2B}">
      <dgm:prSet/>
      <dgm:spPr/>
      <dgm:t>
        <a:bodyPr/>
        <a:lstStyle/>
        <a:p>
          <a:endParaRPr lang="en-US"/>
        </a:p>
      </dgm:t>
    </dgm:pt>
    <dgm:pt modelId="{C9EB0297-BA09-40F1-97D1-A33B9463BAEC}" type="sibTrans" cxnId="{E8E11784-718A-4745-9527-80B48744EA2B}">
      <dgm:prSet/>
      <dgm:spPr/>
      <dgm:t>
        <a:bodyPr/>
        <a:lstStyle/>
        <a:p>
          <a:endParaRPr lang="en-US"/>
        </a:p>
      </dgm:t>
    </dgm:pt>
    <dgm:pt modelId="{C75B553D-C2AD-432D-98EF-6DDCB536D665}">
      <dgm:prSet phldrT="[Text]"/>
      <dgm:spPr/>
      <dgm:t>
        <a:bodyPr/>
        <a:lstStyle/>
        <a:p>
          <a:r>
            <a:rPr lang="en-US" dirty="0"/>
            <a:t>RE-DESIGN</a:t>
          </a:r>
        </a:p>
      </dgm:t>
    </dgm:pt>
    <dgm:pt modelId="{C2CC708B-B7D6-4637-9AEE-292EAB5EAEF1}" type="parTrans" cxnId="{81F4AE13-23E9-4488-A8F1-388B638B8A92}">
      <dgm:prSet/>
      <dgm:spPr/>
      <dgm:t>
        <a:bodyPr/>
        <a:lstStyle/>
        <a:p>
          <a:endParaRPr lang="en-US"/>
        </a:p>
      </dgm:t>
    </dgm:pt>
    <dgm:pt modelId="{46CC16E2-AFDF-4513-96EE-25BB9BA5FD57}" type="sibTrans" cxnId="{81F4AE13-23E9-4488-A8F1-388B638B8A92}">
      <dgm:prSet/>
      <dgm:spPr/>
      <dgm:t>
        <a:bodyPr/>
        <a:lstStyle/>
        <a:p>
          <a:endParaRPr lang="en-US"/>
        </a:p>
      </dgm:t>
    </dgm:pt>
    <dgm:pt modelId="{ED1F727F-1CB2-4F9A-83FA-436E4125323D}">
      <dgm:prSet phldrT="[Text]"/>
      <dgm:spPr/>
      <dgm:t>
        <a:bodyPr/>
        <a:lstStyle/>
        <a:p>
          <a:r>
            <a:rPr lang="en-US" dirty="0"/>
            <a:t>RADICAL DESIGN</a:t>
          </a:r>
        </a:p>
      </dgm:t>
    </dgm:pt>
    <dgm:pt modelId="{7CF79B0F-FC2D-4336-869A-692BD6E444C5}" type="parTrans" cxnId="{6276F93E-550E-4F93-B8C7-C16D7063B677}">
      <dgm:prSet/>
      <dgm:spPr/>
      <dgm:t>
        <a:bodyPr/>
        <a:lstStyle/>
        <a:p>
          <a:endParaRPr lang="en-US"/>
        </a:p>
      </dgm:t>
    </dgm:pt>
    <dgm:pt modelId="{B9F3EC76-8621-4209-A05C-D36DD3BDB1C6}" type="sibTrans" cxnId="{6276F93E-550E-4F93-B8C7-C16D7063B677}">
      <dgm:prSet/>
      <dgm:spPr/>
      <dgm:t>
        <a:bodyPr/>
        <a:lstStyle/>
        <a:p>
          <a:endParaRPr lang="en-US"/>
        </a:p>
      </dgm:t>
    </dgm:pt>
    <dgm:pt modelId="{44CEF823-804F-4C2D-A201-8160ECC7621F}" type="pres">
      <dgm:prSet presAssocID="{258680BB-688A-4B94-B837-5CD8B9ED51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4B97C0-9A96-4F60-986E-98A1A1739A7D}" type="pres">
      <dgm:prSet presAssocID="{597F3B30-7A65-425F-9BF6-F39BD94AC766}" presName="hierRoot1" presStyleCnt="0">
        <dgm:presLayoutVars>
          <dgm:hierBranch val="init"/>
        </dgm:presLayoutVars>
      </dgm:prSet>
      <dgm:spPr/>
    </dgm:pt>
    <dgm:pt modelId="{D7F13C13-8378-4E37-A8AF-BB267F0E2AA9}" type="pres">
      <dgm:prSet presAssocID="{597F3B30-7A65-425F-9BF6-F39BD94AC766}" presName="rootComposite1" presStyleCnt="0"/>
      <dgm:spPr/>
    </dgm:pt>
    <dgm:pt modelId="{86D3481A-E306-49AA-8C4E-DED6223C7BA6}" type="pres">
      <dgm:prSet presAssocID="{597F3B30-7A65-425F-9BF6-F39BD94AC766}" presName="rootText1" presStyleLbl="node0" presStyleIdx="0" presStyleCnt="1">
        <dgm:presLayoutVars>
          <dgm:chPref val="3"/>
        </dgm:presLayoutVars>
      </dgm:prSet>
      <dgm:spPr/>
    </dgm:pt>
    <dgm:pt modelId="{1564A985-FDD7-453B-B7E6-35B4C1C3FB90}" type="pres">
      <dgm:prSet presAssocID="{597F3B30-7A65-425F-9BF6-F39BD94AC766}" presName="rootConnector1" presStyleLbl="node1" presStyleIdx="0" presStyleCnt="0"/>
      <dgm:spPr/>
    </dgm:pt>
    <dgm:pt modelId="{FA640CC6-56BD-42E9-AFB3-FFCD706F75FB}" type="pres">
      <dgm:prSet presAssocID="{597F3B30-7A65-425F-9BF6-F39BD94AC766}" presName="hierChild2" presStyleCnt="0"/>
      <dgm:spPr/>
    </dgm:pt>
    <dgm:pt modelId="{DFC65B97-748C-41E3-8CD8-056AE49E217F}" type="pres">
      <dgm:prSet presAssocID="{C2CC708B-B7D6-4637-9AEE-292EAB5EAEF1}" presName="Name37" presStyleLbl="parChTrans1D2" presStyleIdx="0" presStyleCnt="3"/>
      <dgm:spPr/>
    </dgm:pt>
    <dgm:pt modelId="{75A15933-922F-4EB4-AA8C-5424A5246DD5}" type="pres">
      <dgm:prSet presAssocID="{C75B553D-C2AD-432D-98EF-6DDCB536D665}" presName="hierRoot2" presStyleCnt="0">
        <dgm:presLayoutVars>
          <dgm:hierBranch val="init"/>
        </dgm:presLayoutVars>
      </dgm:prSet>
      <dgm:spPr/>
    </dgm:pt>
    <dgm:pt modelId="{36A5FB9E-C54A-4D78-8A68-29847DECE7C9}" type="pres">
      <dgm:prSet presAssocID="{C75B553D-C2AD-432D-98EF-6DDCB536D665}" presName="rootComposite" presStyleCnt="0"/>
      <dgm:spPr/>
    </dgm:pt>
    <dgm:pt modelId="{E2897064-9615-4313-AB01-6CD9C87E5153}" type="pres">
      <dgm:prSet presAssocID="{C75B553D-C2AD-432D-98EF-6DDCB536D665}" presName="rootText" presStyleLbl="node2" presStyleIdx="0" presStyleCnt="2">
        <dgm:presLayoutVars>
          <dgm:chPref val="3"/>
        </dgm:presLayoutVars>
      </dgm:prSet>
      <dgm:spPr/>
    </dgm:pt>
    <dgm:pt modelId="{B0830C89-5246-4965-A754-0F59CB89993D}" type="pres">
      <dgm:prSet presAssocID="{C75B553D-C2AD-432D-98EF-6DDCB536D665}" presName="rootConnector" presStyleLbl="node2" presStyleIdx="0" presStyleCnt="2"/>
      <dgm:spPr/>
    </dgm:pt>
    <dgm:pt modelId="{A5F0958D-F361-47F3-BCB9-3E96679C9C7B}" type="pres">
      <dgm:prSet presAssocID="{C75B553D-C2AD-432D-98EF-6DDCB536D665}" presName="hierChild4" presStyleCnt="0"/>
      <dgm:spPr/>
    </dgm:pt>
    <dgm:pt modelId="{CC1C20A5-F0CD-44AF-8B84-D6BA8C700008}" type="pres">
      <dgm:prSet presAssocID="{C75B553D-C2AD-432D-98EF-6DDCB536D665}" presName="hierChild5" presStyleCnt="0"/>
      <dgm:spPr/>
    </dgm:pt>
    <dgm:pt modelId="{BCC3929D-15AC-4F3C-9161-F5684759391E}" type="pres">
      <dgm:prSet presAssocID="{7CF79B0F-FC2D-4336-869A-692BD6E444C5}" presName="Name37" presStyleLbl="parChTrans1D2" presStyleIdx="1" presStyleCnt="3"/>
      <dgm:spPr/>
    </dgm:pt>
    <dgm:pt modelId="{FC1B6AC8-B118-41EC-AA0C-269B6552626D}" type="pres">
      <dgm:prSet presAssocID="{ED1F727F-1CB2-4F9A-83FA-436E4125323D}" presName="hierRoot2" presStyleCnt="0">
        <dgm:presLayoutVars>
          <dgm:hierBranch val="init"/>
        </dgm:presLayoutVars>
      </dgm:prSet>
      <dgm:spPr/>
    </dgm:pt>
    <dgm:pt modelId="{74984ECF-9C1F-4159-B12B-C2937AD18C21}" type="pres">
      <dgm:prSet presAssocID="{ED1F727F-1CB2-4F9A-83FA-436E4125323D}" presName="rootComposite" presStyleCnt="0"/>
      <dgm:spPr/>
    </dgm:pt>
    <dgm:pt modelId="{04F31AE7-4BD6-418F-9F06-1305F0AC6B5A}" type="pres">
      <dgm:prSet presAssocID="{ED1F727F-1CB2-4F9A-83FA-436E4125323D}" presName="rootText" presStyleLbl="node2" presStyleIdx="1" presStyleCnt="2">
        <dgm:presLayoutVars>
          <dgm:chPref val="3"/>
        </dgm:presLayoutVars>
      </dgm:prSet>
      <dgm:spPr/>
    </dgm:pt>
    <dgm:pt modelId="{9F889BBD-BB42-4549-923B-D822A5BAE50B}" type="pres">
      <dgm:prSet presAssocID="{ED1F727F-1CB2-4F9A-83FA-436E4125323D}" presName="rootConnector" presStyleLbl="node2" presStyleIdx="1" presStyleCnt="2"/>
      <dgm:spPr/>
    </dgm:pt>
    <dgm:pt modelId="{95D93AC3-CBEB-4C6E-97D7-5FD72C76FE4E}" type="pres">
      <dgm:prSet presAssocID="{ED1F727F-1CB2-4F9A-83FA-436E4125323D}" presName="hierChild4" presStyleCnt="0"/>
      <dgm:spPr/>
    </dgm:pt>
    <dgm:pt modelId="{444044B8-07D1-48B3-BCD1-8AA958DACE6C}" type="pres">
      <dgm:prSet presAssocID="{ED1F727F-1CB2-4F9A-83FA-436E4125323D}" presName="hierChild5" presStyleCnt="0"/>
      <dgm:spPr/>
    </dgm:pt>
    <dgm:pt modelId="{99F74E0C-2006-4C99-AE1C-5B790CF5AA6F}" type="pres">
      <dgm:prSet presAssocID="{597F3B30-7A65-425F-9BF6-F39BD94AC766}" presName="hierChild3" presStyleCnt="0"/>
      <dgm:spPr/>
    </dgm:pt>
    <dgm:pt modelId="{85CA2AE3-842D-43EF-8C0A-246B65F9C7CF}" type="pres">
      <dgm:prSet presAssocID="{3D8FB4FB-B93F-4354-9E32-DCBBD4CAE281}" presName="Name111" presStyleLbl="parChTrans1D2" presStyleIdx="2" presStyleCnt="3"/>
      <dgm:spPr/>
    </dgm:pt>
    <dgm:pt modelId="{EF93E98B-139A-434E-A07D-10F7F08A7910}" type="pres">
      <dgm:prSet presAssocID="{64B39FB3-4D22-489F-8536-D99C97164681}" presName="hierRoot3" presStyleCnt="0">
        <dgm:presLayoutVars>
          <dgm:hierBranch val="init"/>
        </dgm:presLayoutVars>
      </dgm:prSet>
      <dgm:spPr/>
    </dgm:pt>
    <dgm:pt modelId="{919C7C9B-F70C-4862-9CF5-319BE62856C6}" type="pres">
      <dgm:prSet presAssocID="{64B39FB3-4D22-489F-8536-D99C97164681}" presName="rootComposite3" presStyleCnt="0"/>
      <dgm:spPr/>
    </dgm:pt>
    <dgm:pt modelId="{E8F55951-EABC-4711-9D6D-F4720BECA6F4}" type="pres">
      <dgm:prSet presAssocID="{64B39FB3-4D22-489F-8536-D99C97164681}" presName="rootText3" presStyleLbl="asst1" presStyleIdx="0" presStyleCnt="1">
        <dgm:presLayoutVars>
          <dgm:chPref val="3"/>
        </dgm:presLayoutVars>
      </dgm:prSet>
      <dgm:spPr/>
    </dgm:pt>
    <dgm:pt modelId="{5F19C240-D15F-40EA-A3B0-2345F5024FF5}" type="pres">
      <dgm:prSet presAssocID="{64B39FB3-4D22-489F-8536-D99C97164681}" presName="rootConnector3" presStyleLbl="asst1" presStyleIdx="0" presStyleCnt="1"/>
      <dgm:spPr/>
    </dgm:pt>
    <dgm:pt modelId="{3E565EB2-9E6E-49CC-969A-437B2ECF6889}" type="pres">
      <dgm:prSet presAssocID="{64B39FB3-4D22-489F-8536-D99C97164681}" presName="hierChild6" presStyleCnt="0"/>
      <dgm:spPr/>
    </dgm:pt>
    <dgm:pt modelId="{5A32A71A-A053-4A85-9E12-184FFDEAE879}" type="pres">
      <dgm:prSet presAssocID="{64B39FB3-4D22-489F-8536-D99C97164681}" presName="hierChild7" presStyleCnt="0"/>
      <dgm:spPr/>
    </dgm:pt>
  </dgm:ptLst>
  <dgm:cxnLst>
    <dgm:cxn modelId="{8857FA0D-B78E-4424-8AE2-344E1267178F}" type="presOf" srcId="{597F3B30-7A65-425F-9BF6-F39BD94AC766}" destId="{86D3481A-E306-49AA-8C4E-DED6223C7BA6}" srcOrd="0" destOrd="0" presId="urn:microsoft.com/office/officeart/2005/8/layout/orgChart1"/>
    <dgm:cxn modelId="{059EA40E-5C20-40A7-852A-27A49AD12100}" type="presOf" srcId="{C75B553D-C2AD-432D-98EF-6DDCB536D665}" destId="{E2897064-9615-4313-AB01-6CD9C87E5153}" srcOrd="0" destOrd="0" presId="urn:microsoft.com/office/officeart/2005/8/layout/orgChart1"/>
    <dgm:cxn modelId="{81F4AE13-23E9-4488-A8F1-388B638B8A92}" srcId="{597F3B30-7A65-425F-9BF6-F39BD94AC766}" destId="{C75B553D-C2AD-432D-98EF-6DDCB536D665}" srcOrd="1" destOrd="0" parTransId="{C2CC708B-B7D6-4637-9AEE-292EAB5EAEF1}" sibTransId="{46CC16E2-AFDF-4513-96EE-25BB9BA5FD57}"/>
    <dgm:cxn modelId="{6276F93E-550E-4F93-B8C7-C16D7063B677}" srcId="{597F3B30-7A65-425F-9BF6-F39BD94AC766}" destId="{ED1F727F-1CB2-4F9A-83FA-436E4125323D}" srcOrd="2" destOrd="0" parTransId="{7CF79B0F-FC2D-4336-869A-692BD6E444C5}" sibTransId="{B9F3EC76-8621-4209-A05C-D36DD3BDB1C6}"/>
    <dgm:cxn modelId="{DAC5607B-6FF0-43F5-97EC-0D7E36AA0703}" type="presOf" srcId="{258680BB-688A-4B94-B837-5CD8B9ED51A1}" destId="{44CEF823-804F-4C2D-A201-8160ECC7621F}" srcOrd="0" destOrd="0" presId="urn:microsoft.com/office/officeart/2005/8/layout/orgChart1"/>
    <dgm:cxn modelId="{48CF3D7F-A051-4ED0-B0D6-817EFFDCECDD}" type="presOf" srcId="{7CF79B0F-FC2D-4336-869A-692BD6E444C5}" destId="{BCC3929D-15AC-4F3C-9161-F5684759391E}" srcOrd="0" destOrd="0" presId="urn:microsoft.com/office/officeart/2005/8/layout/orgChart1"/>
    <dgm:cxn modelId="{E8E11784-718A-4745-9527-80B48744EA2B}" srcId="{597F3B30-7A65-425F-9BF6-F39BD94AC766}" destId="{64B39FB3-4D22-489F-8536-D99C97164681}" srcOrd="0" destOrd="0" parTransId="{3D8FB4FB-B93F-4354-9E32-DCBBD4CAE281}" sibTransId="{C9EB0297-BA09-40F1-97D1-A33B9463BAEC}"/>
    <dgm:cxn modelId="{8B5C1585-5C65-4523-842B-755FA25B8F25}" srcId="{258680BB-688A-4B94-B837-5CD8B9ED51A1}" destId="{597F3B30-7A65-425F-9BF6-F39BD94AC766}" srcOrd="0" destOrd="0" parTransId="{18DB31FD-0E56-482D-A80D-A0B5C20A2124}" sibTransId="{6FF3D599-725C-482C-8D0B-9D2E940CD826}"/>
    <dgm:cxn modelId="{F9D1B990-98B3-47B3-8023-AAB79E230ACA}" type="presOf" srcId="{ED1F727F-1CB2-4F9A-83FA-436E4125323D}" destId="{9F889BBD-BB42-4549-923B-D822A5BAE50B}" srcOrd="1" destOrd="0" presId="urn:microsoft.com/office/officeart/2005/8/layout/orgChart1"/>
    <dgm:cxn modelId="{4B21A8A8-3CD0-40D7-AD12-BFC66FDDFEDC}" type="presOf" srcId="{64B39FB3-4D22-489F-8536-D99C97164681}" destId="{E8F55951-EABC-4711-9D6D-F4720BECA6F4}" srcOrd="0" destOrd="0" presId="urn:microsoft.com/office/officeart/2005/8/layout/orgChart1"/>
    <dgm:cxn modelId="{920C5ED7-4F39-42CB-8F54-87F11E72D538}" type="presOf" srcId="{64B39FB3-4D22-489F-8536-D99C97164681}" destId="{5F19C240-D15F-40EA-A3B0-2345F5024FF5}" srcOrd="1" destOrd="0" presId="urn:microsoft.com/office/officeart/2005/8/layout/orgChart1"/>
    <dgm:cxn modelId="{30656FD8-7C80-4126-8800-66F798A6E923}" type="presOf" srcId="{C75B553D-C2AD-432D-98EF-6DDCB536D665}" destId="{B0830C89-5246-4965-A754-0F59CB89993D}" srcOrd="1" destOrd="0" presId="urn:microsoft.com/office/officeart/2005/8/layout/orgChart1"/>
    <dgm:cxn modelId="{297170DC-F5CE-4B2A-A0AC-69D8C967D48E}" type="presOf" srcId="{C2CC708B-B7D6-4637-9AEE-292EAB5EAEF1}" destId="{DFC65B97-748C-41E3-8CD8-056AE49E217F}" srcOrd="0" destOrd="0" presId="urn:microsoft.com/office/officeart/2005/8/layout/orgChart1"/>
    <dgm:cxn modelId="{3845F0E5-28B0-4DF1-A0A2-D533703CFA84}" type="presOf" srcId="{3D8FB4FB-B93F-4354-9E32-DCBBD4CAE281}" destId="{85CA2AE3-842D-43EF-8C0A-246B65F9C7CF}" srcOrd="0" destOrd="0" presId="urn:microsoft.com/office/officeart/2005/8/layout/orgChart1"/>
    <dgm:cxn modelId="{8AFBD0E9-FE20-4411-A038-EB7CBA7F4F33}" type="presOf" srcId="{ED1F727F-1CB2-4F9A-83FA-436E4125323D}" destId="{04F31AE7-4BD6-418F-9F06-1305F0AC6B5A}" srcOrd="0" destOrd="0" presId="urn:microsoft.com/office/officeart/2005/8/layout/orgChart1"/>
    <dgm:cxn modelId="{BEB871F8-4DE0-4967-A2A1-90DBEB84CFF5}" type="presOf" srcId="{597F3B30-7A65-425F-9BF6-F39BD94AC766}" destId="{1564A985-FDD7-453B-B7E6-35B4C1C3FB90}" srcOrd="1" destOrd="0" presId="urn:microsoft.com/office/officeart/2005/8/layout/orgChart1"/>
    <dgm:cxn modelId="{9E07C785-2E04-4F7F-95E0-69740818214A}" type="presParOf" srcId="{44CEF823-804F-4C2D-A201-8160ECC7621F}" destId="{B14B97C0-9A96-4F60-986E-98A1A1739A7D}" srcOrd="0" destOrd="0" presId="urn:microsoft.com/office/officeart/2005/8/layout/orgChart1"/>
    <dgm:cxn modelId="{BEBCD7CA-3D70-4BDA-BBA0-AF4710F8A81C}" type="presParOf" srcId="{B14B97C0-9A96-4F60-986E-98A1A1739A7D}" destId="{D7F13C13-8378-4E37-A8AF-BB267F0E2AA9}" srcOrd="0" destOrd="0" presId="urn:microsoft.com/office/officeart/2005/8/layout/orgChart1"/>
    <dgm:cxn modelId="{7E2B7112-636F-48E2-B841-44BB36BEA127}" type="presParOf" srcId="{D7F13C13-8378-4E37-A8AF-BB267F0E2AA9}" destId="{86D3481A-E306-49AA-8C4E-DED6223C7BA6}" srcOrd="0" destOrd="0" presId="urn:microsoft.com/office/officeart/2005/8/layout/orgChart1"/>
    <dgm:cxn modelId="{5B094152-634F-4319-A517-592D257EE8DB}" type="presParOf" srcId="{D7F13C13-8378-4E37-A8AF-BB267F0E2AA9}" destId="{1564A985-FDD7-453B-B7E6-35B4C1C3FB90}" srcOrd="1" destOrd="0" presId="urn:microsoft.com/office/officeart/2005/8/layout/orgChart1"/>
    <dgm:cxn modelId="{3E85C6B9-C1B1-48AA-B35C-F143CAE22566}" type="presParOf" srcId="{B14B97C0-9A96-4F60-986E-98A1A1739A7D}" destId="{FA640CC6-56BD-42E9-AFB3-FFCD706F75FB}" srcOrd="1" destOrd="0" presId="urn:microsoft.com/office/officeart/2005/8/layout/orgChart1"/>
    <dgm:cxn modelId="{486D2BBC-7EBF-4FAF-B0EC-AF0A785855EB}" type="presParOf" srcId="{FA640CC6-56BD-42E9-AFB3-FFCD706F75FB}" destId="{DFC65B97-748C-41E3-8CD8-056AE49E217F}" srcOrd="0" destOrd="0" presId="urn:microsoft.com/office/officeart/2005/8/layout/orgChart1"/>
    <dgm:cxn modelId="{E54FE471-DE47-4306-B2B1-DC4142C444A3}" type="presParOf" srcId="{FA640CC6-56BD-42E9-AFB3-FFCD706F75FB}" destId="{75A15933-922F-4EB4-AA8C-5424A5246DD5}" srcOrd="1" destOrd="0" presId="urn:microsoft.com/office/officeart/2005/8/layout/orgChart1"/>
    <dgm:cxn modelId="{F07A053D-320E-4F5D-A7DE-AC17E241BA9A}" type="presParOf" srcId="{75A15933-922F-4EB4-AA8C-5424A5246DD5}" destId="{36A5FB9E-C54A-4D78-8A68-29847DECE7C9}" srcOrd="0" destOrd="0" presId="urn:microsoft.com/office/officeart/2005/8/layout/orgChart1"/>
    <dgm:cxn modelId="{5EDE5D7E-59F5-4472-B14C-AABD7B63A4CB}" type="presParOf" srcId="{36A5FB9E-C54A-4D78-8A68-29847DECE7C9}" destId="{E2897064-9615-4313-AB01-6CD9C87E5153}" srcOrd="0" destOrd="0" presId="urn:microsoft.com/office/officeart/2005/8/layout/orgChart1"/>
    <dgm:cxn modelId="{5AC92DBA-978E-40AA-A314-CB775FDEC3FB}" type="presParOf" srcId="{36A5FB9E-C54A-4D78-8A68-29847DECE7C9}" destId="{B0830C89-5246-4965-A754-0F59CB89993D}" srcOrd="1" destOrd="0" presId="urn:microsoft.com/office/officeart/2005/8/layout/orgChart1"/>
    <dgm:cxn modelId="{DF2D6940-52B5-4994-81B7-4EAF63722D58}" type="presParOf" srcId="{75A15933-922F-4EB4-AA8C-5424A5246DD5}" destId="{A5F0958D-F361-47F3-BCB9-3E96679C9C7B}" srcOrd="1" destOrd="0" presId="urn:microsoft.com/office/officeart/2005/8/layout/orgChart1"/>
    <dgm:cxn modelId="{CAE27B71-336B-4C85-A19C-FFC3FA3B79A3}" type="presParOf" srcId="{75A15933-922F-4EB4-AA8C-5424A5246DD5}" destId="{CC1C20A5-F0CD-44AF-8B84-D6BA8C700008}" srcOrd="2" destOrd="0" presId="urn:microsoft.com/office/officeart/2005/8/layout/orgChart1"/>
    <dgm:cxn modelId="{6D97A223-7FF6-4D06-94BB-6E01CA58E9FC}" type="presParOf" srcId="{FA640CC6-56BD-42E9-AFB3-FFCD706F75FB}" destId="{BCC3929D-15AC-4F3C-9161-F5684759391E}" srcOrd="2" destOrd="0" presId="urn:microsoft.com/office/officeart/2005/8/layout/orgChart1"/>
    <dgm:cxn modelId="{30AC7994-C4AE-4E26-A0F9-BDB3B90B396B}" type="presParOf" srcId="{FA640CC6-56BD-42E9-AFB3-FFCD706F75FB}" destId="{FC1B6AC8-B118-41EC-AA0C-269B6552626D}" srcOrd="3" destOrd="0" presId="urn:microsoft.com/office/officeart/2005/8/layout/orgChart1"/>
    <dgm:cxn modelId="{465B5D2B-0568-49BE-B1AA-B9D5A1A50862}" type="presParOf" srcId="{FC1B6AC8-B118-41EC-AA0C-269B6552626D}" destId="{74984ECF-9C1F-4159-B12B-C2937AD18C21}" srcOrd="0" destOrd="0" presId="urn:microsoft.com/office/officeart/2005/8/layout/orgChart1"/>
    <dgm:cxn modelId="{BD49399B-82E5-4AE1-BB33-C2A37E66ED09}" type="presParOf" srcId="{74984ECF-9C1F-4159-B12B-C2937AD18C21}" destId="{04F31AE7-4BD6-418F-9F06-1305F0AC6B5A}" srcOrd="0" destOrd="0" presId="urn:microsoft.com/office/officeart/2005/8/layout/orgChart1"/>
    <dgm:cxn modelId="{5E2C9109-7AAA-4640-B0AB-88DED196CBB3}" type="presParOf" srcId="{74984ECF-9C1F-4159-B12B-C2937AD18C21}" destId="{9F889BBD-BB42-4549-923B-D822A5BAE50B}" srcOrd="1" destOrd="0" presId="urn:microsoft.com/office/officeart/2005/8/layout/orgChart1"/>
    <dgm:cxn modelId="{1B2FE808-1E32-472C-8859-3F7B6AC3DC2A}" type="presParOf" srcId="{FC1B6AC8-B118-41EC-AA0C-269B6552626D}" destId="{95D93AC3-CBEB-4C6E-97D7-5FD72C76FE4E}" srcOrd="1" destOrd="0" presId="urn:microsoft.com/office/officeart/2005/8/layout/orgChart1"/>
    <dgm:cxn modelId="{FA9333D5-866E-450D-9E9B-6872369AA803}" type="presParOf" srcId="{FC1B6AC8-B118-41EC-AA0C-269B6552626D}" destId="{444044B8-07D1-48B3-BCD1-8AA958DACE6C}" srcOrd="2" destOrd="0" presId="urn:microsoft.com/office/officeart/2005/8/layout/orgChart1"/>
    <dgm:cxn modelId="{FB9FFBFE-6EE1-4D80-850C-B5D1358D1B59}" type="presParOf" srcId="{B14B97C0-9A96-4F60-986E-98A1A1739A7D}" destId="{99F74E0C-2006-4C99-AE1C-5B790CF5AA6F}" srcOrd="2" destOrd="0" presId="urn:microsoft.com/office/officeart/2005/8/layout/orgChart1"/>
    <dgm:cxn modelId="{B0BCD0E8-8CB1-4EAA-B9E0-595E0875BC92}" type="presParOf" srcId="{99F74E0C-2006-4C99-AE1C-5B790CF5AA6F}" destId="{85CA2AE3-842D-43EF-8C0A-246B65F9C7CF}" srcOrd="0" destOrd="0" presId="urn:microsoft.com/office/officeart/2005/8/layout/orgChart1"/>
    <dgm:cxn modelId="{B7CE000B-5CDF-4043-B16A-052EE740BA43}" type="presParOf" srcId="{99F74E0C-2006-4C99-AE1C-5B790CF5AA6F}" destId="{EF93E98B-139A-434E-A07D-10F7F08A7910}" srcOrd="1" destOrd="0" presId="urn:microsoft.com/office/officeart/2005/8/layout/orgChart1"/>
    <dgm:cxn modelId="{9EC340AF-CA1F-4CB4-9899-8F0FABF6EE91}" type="presParOf" srcId="{EF93E98B-139A-434E-A07D-10F7F08A7910}" destId="{919C7C9B-F70C-4862-9CF5-319BE62856C6}" srcOrd="0" destOrd="0" presId="urn:microsoft.com/office/officeart/2005/8/layout/orgChart1"/>
    <dgm:cxn modelId="{A493C732-20A8-49CA-95BB-FE9043F0F561}" type="presParOf" srcId="{919C7C9B-F70C-4862-9CF5-319BE62856C6}" destId="{E8F55951-EABC-4711-9D6D-F4720BECA6F4}" srcOrd="0" destOrd="0" presId="urn:microsoft.com/office/officeart/2005/8/layout/orgChart1"/>
    <dgm:cxn modelId="{348F2D94-EEE7-40A2-B726-86F5FDC3A1AD}" type="presParOf" srcId="{919C7C9B-F70C-4862-9CF5-319BE62856C6}" destId="{5F19C240-D15F-40EA-A3B0-2345F5024FF5}" srcOrd="1" destOrd="0" presId="urn:microsoft.com/office/officeart/2005/8/layout/orgChart1"/>
    <dgm:cxn modelId="{970838EE-3F7A-49CA-8773-333C4F0DFACB}" type="presParOf" srcId="{EF93E98B-139A-434E-A07D-10F7F08A7910}" destId="{3E565EB2-9E6E-49CC-969A-437B2ECF6889}" srcOrd="1" destOrd="0" presId="urn:microsoft.com/office/officeart/2005/8/layout/orgChart1"/>
    <dgm:cxn modelId="{1FDB6A7A-F46F-4583-A4AA-D0681144F178}" type="presParOf" srcId="{EF93E98B-139A-434E-A07D-10F7F08A7910}" destId="{5A32A71A-A053-4A85-9E12-184FFDEAE8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0E382-9637-4B49-B3AC-056F116A49FF}">
      <dsp:nvSpPr>
        <dsp:cNvPr id="0" name=""/>
        <dsp:cNvSpPr/>
      </dsp:nvSpPr>
      <dsp:spPr>
        <a:xfrm>
          <a:off x="910673" y="0"/>
          <a:ext cx="3642694" cy="364269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222771" y="182134"/>
        <a:ext cx="1018497" cy="546404"/>
      </dsp:txXfrm>
    </dsp:sp>
    <dsp:sp modelId="{0FC6A50E-048A-4D15-8D25-F0F415432A73}">
      <dsp:nvSpPr>
        <dsp:cNvPr id="0" name=""/>
        <dsp:cNvSpPr/>
      </dsp:nvSpPr>
      <dsp:spPr>
        <a:xfrm>
          <a:off x="1274942" y="728538"/>
          <a:ext cx="2914155" cy="291415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222771" y="903388"/>
        <a:ext cx="1018497" cy="524547"/>
      </dsp:txXfrm>
    </dsp:sp>
    <dsp:sp modelId="{D75D9603-2905-4153-9630-E4A49BEB2F58}">
      <dsp:nvSpPr>
        <dsp:cNvPr id="0" name=""/>
        <dsp:cNvSpPr/>
      </dsp:nvSpPr>
      <dsp:spPr>
        <a:xfrm>
          <a:off x="1639211" y="1457077"/>
          <a:ext cx="2185616" cy="218561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222771" y="1620998"/>
        <a:ext cx="1018497" cy="491763"/>
      </dsp:txXfrm>
    </dsp:sp>
    <dsp:sp modelId="{94FA8F7E-4DCC-47CF-A87F-0BD3D2504ED3}">
      <dsp:nvSpPr>
        <dsp:cNvPr id="0" name=""/>
        <dsp:cNvSpPr/>
      </dsp:nvSpPr>
      <dsp:spPr>
        <a:xfrm>
          <a:off x="2003481" y="2185616"/>
          <a:ext cx="1457077" cy="145707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2216865" y="2549885"/>
        <a:ext cx="1030309" cy="7285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9346E-79C8-4145-9BF7-967E41CF4EF7}">
      <dsp:nvSpPr>
        <dsp:cNvPr id="0" name=""/>
        <dsp:cNvSpPr/>
      </dsp:nvSpPr>
      <dsp:spPr>
        <a:xfrm>
          <a:off x="354" y="773799"/>
          <a:ext cx="1000963" cy="825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Persona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Challenges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Pain Points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Decisions</a:t>
          </a:r>
        </a:p>
      </dsp:txBody>
      <dsp:txXfrm>
        <a:off x="19353" y="792798"/>
        <a:ext cx="962965" cy="610676"/>
      </dsp:txXfrm>
    </dsp:sp>
    <dsp:sp modelId="{89CBB04B-5A07-493B-A77E-1830E4E7C2D1}">
      <dsp:nvSpPr>
        <dsp:cNvPr id="0" name=""/>
        <dsp:cNvSpPr/>
      </dsp:nvSpPr>
      <dsp:spPr>
        <a:xfrm>
          <a:off x="543422" y="900582"/>
          <a:ext cx="1207058" cy="1207058"/>
        </a:xfrm>
        <a:prstGeom prst="leftCircularArrow">
          <a:avLst>
            <a:gd name="adj1" fmla="val 4003"/>
            <a:gd name="adj2" fmla="val 502745"/>
            <a:gd name="adj3" fmla="val 2278256"/>
            <a:gd name="adj4" fmla="val 9024489"/>
            <a:gd name="adj5" fmla="val 4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E50F8-0782-4B87-AA68-C2E9336A083D}">
      <dsp:nvSpPr>
        <dsp:cNvPr id="0" name=""/>
        <dsp:cNvSpPr/>
      </dsp:nvSpPr>
      <dsp:spPr>
        <a:xfrm>
          <a:off x="222790" y="1422473"/>
          <a:ext cx="889745" cy="3538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EMPATHIZE</a:t>
          </a:r>
        </a:p>
      </dsp:txBody>
      <dsp:txXfrm>
        <a:off x="233153" y="1432836"/>
        <a:ext cx="869019" cy="333096"/>
      </dsp:txXfrm>
    </dsp:sp>
    <dsp:sp modelId="{C8C3BF67-8CB5-4788-BBF3-DD22CD0C5F33}">
      <dsp:nvSpPr>
        <dsp:cNvPr id="0" name=""/>
        <dsp:cNvSpPr/>
      </dsp:nvSpPr>
      <dsp:spPr>
        <a:xfrm>
          <a:off x="1342634" y="773799"/>
          <a:ext cx="1000963" cy="825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Seek to Understand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Non </a:t>
          </a:r>
          <a:r>
            <a:rPr lang="en-US" sz="700" kern="1200" dirty="0" err="1"/>
            <a:t>Judgemental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Interviews</a:t>
          </a:r>
        </a:p>
      </dsp:txBody>
      <dsp:txXfrm>
        <a:off x="1361633" y="969709"/>
        <a:ext cx="962965" cy="610676"/>
      </dsp:txXfrm>
    </dsp:sp>
    <dsp:sp modelId="{9B64E193-1A25-4C09-B6F9-424EE508F381}">
      <dsp:nvSpPr>
        <dsp:cNvPr id="0" name=""/>
        <dsp:cNvSpPr/>
      </dsp:nvSpPr>
      <dsp:spPr>
        <a:xfrm>
          <a:off x="1877360" y="233171"/>
          <a:ext cx="1334959" cy="1334959"/>
        </a:xfrm>
        <a:prstGeom prst="circularArrow">
          <a:avLst>
            <a:gd name="adj1" fmla="val 3620"/>
            <a:gd name="adj2" fmla="val 450400"/>
            <a:gd name="adj3" fmla="val 19374090"/>
            <a:gd name="adj4" fmla="val 12575511"/>
            <a:gd name="adj5" fmla="val 422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4C3ED-8186-4314-876B-891B1769ECAC}">
      <dsp:nvSpPr>
        <dsp:cNvPr id="0" name=""/>
        <dsp:cNvSpPr/>
      </dsp:nvSpPr>
      <dsp:spPr>
        <a:xfrm>
          <a:off x="1565070" y="596888"/>
          <a:ext cx="889745" cy="3538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DEFINE</a:t>
          </a:r>
        </a:p>
      </dsp:txBody>
      <dsp:txXfrm>
        <a:off x="1575433" y="607251"/>
        <a:ext cx="869019" cy="333096"/>
      </dsp:txXfrm>
    </dsp:sp>
    <dsp:sp modelId="{EB7B0E21-CBD2-4D88-8AB5-7675D66216A1}">
      <dsp:nvSpPr>
        <dsp:cNvPr id="0" name=""/>
        <dsp:cNvSpPr/>
      </dsp:nvSpPr>
      <dsp:spPr>
        <a:xfrm>
          <a:off x="2684914" y="773799"/>
          <a:ext cx="1000963" cy="825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Prioritize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Share &amp; Feedback</a:t>
          </a:r>
        </a:p>
      </dsp:txBody>
      <dsp:txXfrm>
        <a:off x="2703913" y="792798"/>
        <a:ext cx="962965" cy="610676"/>
      </dsp:txXfrm>
    </dsp:sp>
    <dsp:sp modelId="{914D1818-C01B-4027-80D2-D202913888E4}">
      <dsp:nvSpPr>
        <dsp:cNvPr id="0" name=""/>
        <dsp:cNvSpPr/>
      </dsp:nvSpPr>
      <dsp:spPr>
        <a:xfrm>
          <a:off x="3227982" y="900582"/>
          <a:ext cx="1207058" cy="1207058"/>
        </a:xfrm>
        <a:prstGeom prst="leftCircularArrow">
          <a:avLst>
            <a:gd name="adj1" fmla="val 4003"/>
            <a:gd name="adj2" fmla="val 502745"/>
            <a:gd name="adj3" fmla="val 2278256"/>
            <a:gd name="adj4" fmla="val 9024489"/>
            <a:gd name="adj5" fmla="val 4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B346C-0A1E-4B76-829A-4CE2960A38F2}">
      <dsp:nvSpPr>
        <dsp:cNvPr id="0" name=""/>
        <dsp:cNvSpPr/>
      </dsp:nvSpPr>
      <dsp:spPr>
        <a:xfrm>
          <a:off x="2907350" y="1422473"/>
          <a:ext cx="889745" cy="3538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IDEATE</a:t>
          </a:r>
        </a:p>
      </dsp:txBody>
      <dsp:txXfrm>
        <a:off x="2917713" y="1432836"/>
        <a:ext cx="869019" cy="333096"/>
      </dsp:txXfrm>
    </dsp:sp>
    <dsp:sp modelId="{9D2EF141-8030-49B7-A5D4-1E733F3731B7}">
      <dsp:nvSpPr>
        <dsp:cNvPr id="0" name=""/>
        <dsp:cNvSpPr/>
      </dsp:nvSpPr>
      <dsp:spPr>
        <a:xfrm>
          <a:off x="4027194" y="773799"/>
          <a:ext cx="1000963" cy="825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Keep It Simple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Iterate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Experiment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Minimal Viable Product</a:t>
          </a:r>
        </a:p>
      </dsp:txBody>
      <dsp:txXfrm>
        <a:off x="4046193" y="969709"/>
        <a:ext cx="962965" cy="610676"/>
      </dsp:txXfrm>
    </dsp:sp>
    <dsp:sp modelId="{1BE9ED0B-CEF1-4F08-8D13-9F40862D8524}">
      <dsp:nvSpPr>
        <dsp:cNvPr id="0" name=""/>
        <dsp:cNvSpPr/>
      </dsp:nvSpPr>
      <dsp:spPr>
        <a:xfrm>
          <a:off x="4561921" y="233171"/>
          <a:ext cx="1334959" cy="1334959"/>
        </a:xfrm>
        <a:prstGeom prst="circularArrow">
          <a:avLst>
            <a:gd name="adj1" fmla="val 3620"/>
            <a:gd name="adj2" fmla="val 450400"/>
            <a:gd name="adj3" fmla="val 19374090"/>
            <a:gd name="adj4" fmla="val 12575511"/>
            <a:gd name="adj5" fmla="val 422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07561-7869-4659-94C2-772F1855F9BE}">
      <dsp:nvSpPr>
        <dsp:cNvPr id="0" name=""/>
        <dsp:cNvSpPr/>
      </dsp:nvSpPr>
      <dsp:spPr>
        <a:xfrm>
          <a:off x="4249630" y="596888"/>
          <a:ext cx="889745" cy="3538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PROTOTYPE</a:t>
          </a:r>
        </a:p>
      </dsp:txBody>
      <dsp:txXfrm>
        <a:off x="4259993" y="607251"/>
        <a:ext cx="869019" cy="333096"/>
      </dsp:txXfrm>
    </dsp:sp>
    <dsp:sp modelId="{35BB7601-0710-46D0-A6A4-AFF4B7B9D417}">
      <dsp:nvSpPr>
        <dsp:cNvPr id="0" name=""/>
        <dsp:cNvSpPr/>
      </dsp:nvSpPr>
      <dsp:spPr>
        <a:xfrm>
          <a:off x="5369474" y="773799"/>
          <a:ext cx="1000963" cy="825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Shortlist what works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Iterate Quickly</a:t>
          </a:r>
        </a:p>
      </dsp:txBody>
      <dsp:txXfrm>
        <a:off x="5388473" y="792798"/>
        <a:ext cx="962965" cy="610676"/>
      </dsp:txXfrm>
    </dsp:sp>
    <dsp:sp modelId="{86770EEE-8156-4B4D-B49F-E7847ACB39B0}">
      <dsp:nvSpPr>
        <dsp:cNvPr id="0" name=""/>
        <dsp:cNvSpPr/>
      </dsp:nvSpPr>
      <dsp:spPr>
        <a:xfrm>
          <a:off x="5591910" y="1422473"/>
          <a:ext cx="889745" cy="3538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TEST</a:t>
          </a:r>
        </a:p>
      </dsp:txBody>
      <dsp:txXfrm>
        <a:off x="5602273" y="1432836"/>
        <a:ext cx="869019" cy="3330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F0801-4957-4781-BC7D-9EF933B9038E}">
      <dsp:nvSpPr>
        <dsp:cNvPr id="0" name=""/>
        <dsp:cNvSpPr/>
      </dsp:nvSpPr>
      <dsp:spPr>
        <a:xfrm>
          <a:off x="70418" y="1136945"/>
          <a:ext cx="718183" cy="35909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Conceptual Course</a:t>
          </a:r>
        </a:p>
      </dsp:txBody>
      <dsp:txXfrm>
        <a:off x="80935" y="1147462"/>
        <a:ext cx="697149" cy="338057"/>
      </dsp:txXfrm>
    </dsp:sp>
    <dsp:sp modelId="{550F115A-9285-46A4-84CC-00BEB6171E1F}">
      <dsp:nvSpPr>
        <dsp:cNvPr id="0" name=""/>
        <dsp:cNvSpPr/>
      </dsp:nvSpPr>
      <dsp:spPr>
        <a:xfrm rot="17500715">
          <a:off x="543400" y="943773"/>
          <a:ext cx="77767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77676" y="113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12796" y="935712"/>
        <a:ext cx="38883" cy="38883"/>
      </dsp:txXfrm>
    </dsp:sp>
    <dsp:sp modelId="{2018047D-E548-44A5-AB71-BC6B5706007E}">
      <dsp:nvSpPr>
        <dsp:cNvPr id="0" name=""/>
        <dsp:cNvSpPr/>
      </dsp:nvSpPr>
      <dsp:spPr>
        <a:xfrm>
          <a:off x="1075875" y="414272"/>
          <a:ext cx="718183" cy="35909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Day 1</a:t>
          </a:r>
        </a:p>
      </dsp:txBody>
      <dsp:txXfrm>
        <a:off x="1086392" y="424789"/>
        <a:ext cx="697149" cy="338057"/>
      </dsp:txXfrm>
    </dsp:sp>
    <dsp:sp modelId="{8745E1DE-7919-459F-A1E8-88E9FD847DCE}">
      <dsp:nvSpPr>
        <dsp:cNvPr id="0" name=""/>
        <dsp:cNvSpPr/>
      </dsp:nvSpPr>
      <dsp:spPr>
        <a:xfrm rot="18289469">
          <a:off x="1686171" y="375959"/>
          <a:ext cx="50304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03049" y="113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5119" y="374764"/>
        <a:ext cx="25152" cy="25152"/>
      </dsp:txXfrm>
    </dsp:sp>
    <dsp:sp modelId="{02F679E8-D1DF-4381-857B-DF44BDC95CEB}">
      <dsp:nvSpPr>
        <dsp:cNvPr id="0" name=""/>
        <dsp:cNvSpPr/>
      </dsp:nvSpPr>
      <dsp:spPr>
        <a:xfrm>
          <a:off x="2081332" y="1317"/>
          <a:ext cx="718183" cy="35909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Context</a:t>
          </a:r>
        </a:p>
      </dsp:txBody>
      <dsp:txXfrm>
        <a:off x="2091849" y="11834"/>
        <a:ext cx="697149" cy="338057"/>
      </dsp:txXfrm>
    </dsp:sp>
    <dsp:sp modelId="{2ECFAF42-29B6-4230-919B-509F85B9C9D5}">
      <dsp:nvSpPr>
        <dsp:cNvPr id="0" name=""/>
        <dsp:cNvSpPr/>
      </dsp:nvSpPr>
      <dsp:spPr>
        <a:xfrm>
          <a:off x="1794059" y="582436"/>
          <a:ext cx="28727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87273" y="113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0514" y="586636"/>
        <a:ext cx="14363" cy="14363"/>
      </dsp:txXfrm>
    </dsp:sp>
    <dsp:sp modelId="{423FD452-7503-45DD-9692-A707F2CBD802}">
      <dsp:nvSpPr>
        <dsp:cNvPr id="0" name=""/>
        <dsp:cNvSpPr/>
      </dsp:nvSpPr>
      <dsp:spPr>
        <a:xfrm>
          <a:off x="2081332" y="414272"/>
          <a:ext cx="718183" cy="35909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Case Study</a:t>
          </a:r>
        </a:p>
      </dsp:txBody>
      <dsp:txXfrm>
        <a:off x="2091849" y="424789"/>
        <a:ext cx="697149" cy="338057"/>
      </dsp:txXfrm>
    </dsp:sp>
    <dsp:sp modelId="{F2CFCF81-DB86-4218-9C58-CD99A641EE29}">
      <dsp:nvSpPr>
        <dsp:cNvPr id="0" name=""/>
        <dsp:cNvSpPr/>
      </dsp:nvSpPr>
      <dsp:spPr>
        <a:xfrm rot="3310531">
          <a:off x="1686171" y="788914"/>
          <a:ext cx="50304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03049" y="113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5119" y="787720"/>
        <a:ext cx="25152" cy="25152"/>
      </dsp:txXfrm>
    </dsp:sp>
    <dsp:sp modelId="{C7EF19BB-90A0-40BA-B02D-161DF6F0D818}">
      <dsp:nvSpPr>
        <dsp:cNvPr id="0" name=""/>
        <dsp:cNvSpPr/>
      </dsp:nvSpPr>
      <dsp:spPr>
        <a:xfrm>
          <a:off x="2081332" y="827228"/>
          <a:ext cx="718183" cy="35909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Goals/Practical</a:t>
          </a:r>
        </a:p>
      </dsp:txBody>
      <dsp:txXfrm>
        <a:off x="2091849" y="837745"/>
        <a:ext cx="697149" cy="338057"/>
      </dsp:txXfrm>
    </dsp:sp>
    <dsp:sp modelId="{AEA6FDCD-1CDB-4347-98DD-79F3F4A6BAAB}">
      <dsp:nvSpPr>
        <dsp:cNvPr id="0" name=""/>
        <dsp:cNvSpPr/>
      </dsp:nvSpPr>
      <dsp:spPr>
        <a:xfrm rot="4099285">
          <a:off x="543400" y="1666445"/>
          <a:ext cx="77767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77676" y="113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12796" y="1658385"/>
        <a:ext cx="38883" cy="38883"/>
      </dsp:txXfrm>
    </dsp:sp>
    <dsp:sp modelId="{53793F12-1BF8-4978-9F98-DC9FC5ABC4C3}">
      <dsp:nvSpPr>
        <dsp:cNvPr id="0" name=""/>
        <dsp:cNvSpPr/>
      </dsp:nvSpPr>
      <dsp:spPr>
        <a:xfrm>
          <a:off x="1075875" y="1859617"/>
          <a:ext cx="718183" cy="35909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Day 2-3</a:t>
          </a:r>
        </a:p>
      </dsp:txBody>
      <dsp:txXfrm>
        <a:off x="1086392" y="1870134"/>
        <a:ext cx="697149" cy="338057"/>
      </dsp:txXfrm>
    </dsp:sp>
    <dsp:sp modelId="{27ED81B7-0DE8-4AA4-9EA8-F0C133E8E4F3}">
      <dsp:nvSpPr>
        <dsp:cNvPr id="0" name=""/>
        <dsp:cNvSpPr/>
      </dsp:nvSpPr>
      <dsp:spPr>
        <a:xfrm rot="17692822">
          <a:off x="1596293" y="1718064"/>
          <a:ext cx="68280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82805" y="113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0625" y="1712376"/>
        <a:ext cx="34140" cy="34140"/>
      </dsp:txXfrm>
    </dsp:sp>
    <dsp:sp modelId="{67062036-4C87-4DE9-A69D-7E51F64C5CEA}">
      <dsp:nvSpPr>
        <dsp:cNvPr id="0" name=""/>
        <dsp:cNvSpPr/>
      </dsp:nvSpPr>
      <dsp:spPr>
        <a:xfrm>
          <a:off x="2081332" y="1240184"/>
          <a:ext cx="718183" cy="35909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Secret /Strategy  #1</a:t>
          </a:r>
        </a:p>
      </dsp:txBody>
      <dsp:txXfrm>
        <a:off x="2091849" y="1250701"/>
        <a:ext cx="697149" cy="338057"/>
      </dsp:txXfrm>
    </dsp:sp>
    <dsp:sp modelId="{7DD27C22-2EF8-4FE9-B089-C6470735279B}">
      <dsp:nvSpPr>
        <dsp:cNvPr id="0" name=""/>
        <dsp:cNvSpPr/>
      </dsp:nvSpPr>
      <dsp:spPr>
        <a:xfrm rot="19457599">
          <a:off x="1760806" y="1924542"/>
          <a:ext cx="35377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53778" y="113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8851" y="1927080"/>
        <a:ext cx="17688" cy="17688"/>
      </dsp:txXfrm>
    </dsp:sp>
    <dsp:sp modelId="{C1839E64-6601-4F1F-A629-0FC5D4D68831}">
      <dsp:nvSpPr>
        <dsp:cNvPr id="0" name=""/>
        <dsp:cNvSpPr/>
      </dsp:nvSpPr>
      <dsp:spPr>
        <a:xfrm>
          <a:off x="2081332" y="1653139"/>
          <a:ext cx="718183" cy="35909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Secret / Strategy #2</a:t>
          </a:r>
        </a:p>
      </dsp:txBody>
      <dsp:txXfrm>
        <a:off x="2091849" y="1663656"/>
        <a:ext cx="697149" cy="338057"/>
      </dsp:txXfrm>
    </dsp:sp>
    <dsp:sp modelId="{43C4AA61-94E3-4775-AB8B-A5F7C4AC8A36}">
      <dsp:nvSpPr>
        <dsp:cNvPr id="0" name=""/>
        <dsp:cNvSpPr/>
      </dsp:nvSpPr>
      <dsp:spPr>
        <a:xfrm rot="2142401">
          <a:off x="1760806" y="2131020"/>
          <a:ext cx="35377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53778" y="113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8851" y="2133557"/>
        <a:ext cx="17688" cy="17688"/>
      </dsp:txXfrm>
    </dsp:sp>
    <dsp:sp modelId="{CC46D5D2-D275-49BF-9886-3C3F1E2BCD91}">
      <dsp:nvSpPr>
        <dsp:cNvPr id="0" name=""/>
        <dsp:cNvSpPr/>
      </dsp:nvSpPr>
      <dsp:spPr>
        <a:xfrm>
          <a:off x="2081332" y="2066095"/>
          <a:ext cx="718183" cy="35909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Action / Case Study</a:t>
          </a:r>
        </a:p>
      </dsp:txBody>
      <dsp:txXfrm>
        <a:off x="2091849" y="2076612"/>
        <a:ext cx="697149" cy="338057"/>
      </dsp:txXfrm>
    </dsp:sp>
    <dsp:sp modelId="{87EF1652-6C79-4DB9-B0FB-BEE04F678EF0}">
      <dsp:nvSpPr>
        <dsp:cNvPr id="0" name=""/>
        <dsp:cNvSpPr/>
      </dsp:nvSpPr>
      <dsp:spPr>
        <a:xfrm rot="3907178">
          <a:off x="1596293" y="2337498"/>
          <a:ext cx="68280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82805" y="113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0625" y="2331810"/>
        <a:ext cx="34140" cy="34140"/>
      </dsp:txXfrm>
    </dsp:sp>
    <dsp:sp modelId="{395CF207-C390-4C51-8874-B0D0B7D4ACD9}">
      <dsp:nvSpPr>
        <dsp:cNvPr id="0" name=""/>
        <dsp:cNvSpPr/>
      </dsp:nvSpPr>
      <dsp:spPr>
        <a:xfrm>
          <a:off x="2081332" y="2479051"/>
          <a:ext cx="718183" cy="35909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Advanced Level Lever</a:t>
          </a:r>
        </a:p>
      </dsp:txBody>
      <dsp:txXfrm>
        <a:off x="2091849" y="2489568"/>
        <a:ext cx="697149" cy="3380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F0801-4957-4781-BC7D-9EF933B9038E}">
      <dsp:nvSpPr>
        <dsp:cNvPr id="0" name=""/>
        <dsp:cNvSpPr/>
      </dsp:nvSpPr>
      <dsp:spPr>
        <a:xfrm>
          <a:off x="2090" y="1335187"/>
          <a:ext cx="817952" cy="408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Core Product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30 Day Challenge</a:t>
          </a:r>
        </a:p>
      </dsp:txBody>
      <dsp:txXfrm>
        <a:off x="14068" y="1347165"/>
        <a:ext cx="793996" cy="385020"/>
      </dsp:txXfrm>
    </dsp:sp>
    <dsp:sp modelId="{550F115A-9285-46A4-84CC-00BEB6171E1F}">
      <dsp:nvSpPr>
        <dsp:cNvPr id="0" name=""/>
        <dsp:cNvSpPr/>
      </dsp:nvSpPr>
      <dsp:spPr>
        <a:xfrm rot="17692822">
          <a:off x="594803" y="1174980"/>
          <a:ext cx="777660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777660" y="1195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64192" y="1167492"/>
        <a:ext cx="38883" cy="38883"/>
      </dsp:txXfrm>
    </dsp:sp>
    <dsp:sp modelId="{2018047D-E548-44A5-AB71-BC6B5706007E}">
      <dsp:nvSpPr>
        <dsp:cNvPr id="0" name=""/>
        <dsp:cNvSpPr/>
      </dsp:nvSpPr>
      <dsp:spPr>
        <a:xfrm>
          <a:off x="1147224" y="629703"/>
          <a:ext cx="817952" cy="408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Main Course 1</a:t>
          </a:r>
        </a:p>
      </dsp:txBody>
      <dsp:txXfrm>
        <a:off x="1159202" y="641681"/>
        <a:ext cx="793996" cy="385020"/>
      </dsp:txXfrm>
    </dsp:sp>
    <dsp:sp modelId="{8745E1DE-7919-459F-A1E8-88E9FD847DCE}">
      <dsp:nvSpPr>
        <dsp:cNvPr id="0" name=""/>
        <dsp:cNvSpPr/>
      </dsp:nvSpPr>
      <dsp:spPr>
        <a:xfrm rot="18289469">
          <a:off x="1842301" y="587077"/>
          <a:ext cx="572932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572932" y="119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4444" y="584706"/>
        <a:ext cx="28646" cy="28646"/>
      </dsp:txXfrm>
    </dsp:sp>
    <dsp:sp modelId="{02F679E8-D1DF-4381-857B-DF44BDC95CEB}">
      <dsp:nvSpPr>
        <dsp:cNvPr id="0" name=""/>
        <dsp:cNvSpPr/>
      </dsp:nvSpPr>
      <dsp:spPr>
        <a:xfrm>
          <a:off x="2292358" y="159380"/>
          <a:ext cx="817952" cy="408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CONCEPT</a:t>
          </a:r>
        </a:p>
      </dsp:txBody>
      <dsp:txXfrm>
        <a:off x="2304336" y="171358"/>
        <a:ext cx="793996" cy="385020"/>
      </dsp:txXfrm>
    </dsp:sp>
    <dsp:sp modelId="{2ECFAF42-29B6-4230-919B-509F85B9C9D5}">
      <dsp:nvSpPr>
        <dsp:cNvPr id="0" name=""/>
        <dsp:cNvSpPr/>
      </dsp:nvSpPr>
      <dsp:spPr>
        <a:xfrm>
          <a:off x="1965177" y="822238"/>
          <a:ext cx="327181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327181" y="119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0588" y="826012"/>
        <a:ext cx="16359" cy="16359"/>
      </dsp:txXfrm>
    </dsp:sp>
    <dsp:sp modelId="{423FD452-7503-45DD-9692-A707F2CBD802}">
      <dsp:nvSpPr>
        <dsp:cNvPr id="0" name=""/>
        <dsp:cNvSpPr/>
      </dsp:nvSpPr>
      <dsp:spPr>
        <a:xfrm>
          <a:off x="2292358" y="629703"/>
          <a:ext cx="817952" cy="408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MINDSET</a:t>
          </a:r>
        </a:p>
      </dsp:txBody>
      <dsp:txXfrm>
        <a:off x="2304336" y="641681"/>
        <a:ext cx="793996" cy="385020"/>
      </dsp:txXfrm>
    </dsp:sp>
    <dsp:sp modelId="{F2CFCF81-DB86-4218-9C58-CD99A641EE29}">
      <dsp:nvSpPr>
        <dsp:cNvPr id="0" name=""/>
        <dsp:cNvSpPr/>
      </dsp:nvSpPr>
      <dsp:spPr>
        <a:xfrm rot="3310531">
          <a:off x="1842301" y="1057399"/>
          <a:ext cx="572932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572932" y="119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4444" y="1055029"/>
        <a:ext cx="28646" cy="28646"/>
      </dsp:txXfrm>
    </dsp:sp>
    <dsp:sp modelId="{C7EF19BB-90A0-40BA-B02D-161DF6F0D818}">
      <dsp:nvSpPr>
        <dsp:cNvPr id="0" name=""/>
        <dsp:cNvSpPr/>
      </dsp:nvSpPr>
      <dsp:spPr>
        <a:xfrm>
          <a:off x="2292358" y="1100026"/>
          <a:ext cx="817952" cy="408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ACTION / PRACTICAL</a:t>
          </a:r>
        </a:p>
      </dsp:txBody>
      <dsp:txXfrm>
        <a:off x="2304336" y="1112004"/>
        <a:ext cx="793996" cy="385020"/>
      </dsp:txXfrm>
    </dsp:sp>
    <dsp:sp modelId="{AEA6FDCD-1CDB-4347-98DD-79F3F4A6BAAB}">
      <dsp:nvSpPr>
        <dsp:cNvPr id="0" name=""/>
        <dsp:cNvSpPr/>
      </dsp:nvSpPr>
      <dsp:spPr>
        <a:xfrm rot="3907178">
          <a:off x="594803" y="1880465"/>
          <a:ext cx="777660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777660" y="1195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64192" y="1872976"/>
        <a:ext cx="38883" cy="38883"/>
      </dsp:txXfrm>
    </dsp:sp>
    <dsp:sp modelId="{53793F12-1BF8-4978-9F98-DC9FC5ABC4C3}">
      <dsp:nvSpPr>
        <dsp:cNvPr id="0" name=""/>
        <dsp:cNvSpPr/>
      </dsp:nvSpPr>
      <dsp:spPr>
        <a:xfrm>
          <a:off x="1147224" y="2040672"/>
          <a:ext cx="817952" cy="408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5 Bonuses</a:t>
          </a:r>
        </a:p>
      </dsp:txBody>
      <dsp:txXfrm>
        <a:off x="1159202" y="2052650"/>
        <a:ext cx="793996" cy="385020"/>
      </dsp:txXfrm>
    </dsp:sp>
    <dsp:sp modelId="{27ED81B7-0DE8-4AA4-9EA8-F0C133E8E4F3}">
      <dsp:nvSpPr>
        <dsp:cNvPr id="0" name=""/>
        <dsp:cNvSpPr/>
      </dsp:nvSpPr>
      <dsp:spPr>
        <a:xfrm rot="18289469">
          <a:off x="1842301" y="1998045"/>
          <a:ext cx="572932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572932" y="119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4444" y="1995675"/>
        <a:ext cx="28646" cy="28646"/>
      </dsp:txXfrm>
    </dsp:sp>
    <dsp:sp modelId="{67062036-4C87-4DE9-A69D-7E51F64C5CEA}">
      <dsp:nvSpPr>
        <dsp:cNvPr id="0" name=""/>
        <dsp:cNvSpPr/>
      </dsp:nvSpPr>
      <dsp:spPr>
        <a:xfrm>
          <a:off x="2292358" y="1570349"/>
          <a:ext cx="817952" cy="408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Conceptual</a:t>
          </a:r>
        </a:p>
      </dsp:txBody>
      <dsp:txXfrm>
        <a:off x="2304336" y="1582327"/>
        <a:ext cx="793996" cy="385020"/>
      </dsp:txXfrm>
    </dsp:sp>
    <dsp:sp modelId="{7DD27C22-2EF8-4FE9-B089-C6470735279B}">
      <dsp:nvSpPr>
        <dsp:cNvPr id="0" name=""/>
        <dsp:cNvSpPr/>
      </dsp:nvSpPr>
      <dsp:spPr>
        <a:xfrm>
          <a:off x="1965177" y="2233207"/>
          <a:ext cx="327181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327181" y="119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0588" y="2236980"/>
        <a:ext cx="16359" cy="16359"/>
      </dsp:txXfrm>
    </dsp:sp>
    <dsp:sp modelId="{C1839E64-6601-4F1F-A629-0FC5D4D68831}">
      <dsp:nvSpPr>
        <dsp:cNvPr id="0" name=""/>
        <dsp:cNvSpPr/>
      </dsp:nvSpPr>
      <dsp:spPr>
        <a:xfrm>
          <a:off x="2292358" y="2040672"/>
          <a:ext cx="817952" cy="408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121 / 12M Session</a:t>
          </a:r>
        </a:p>
      </dsp:txBody>
      <dsp:txXfrm>
        <a:off x="2304336" y="2052650"/>
        <a:ext cx="793996" cy="385020"/>
      </dsp:txXfrm>
    </dsp:sp>
    <dsp:sp modelId="{43C4AA61-94E3-4775-AB8B-A5F7C4AC8A36}">
      <dsp:nvSpPr>
        <dsp:cNvPr id="0" name=""/>
        <dsp:cNvSpPr/>
      </dsp:nvSpPr>
      <dsp:spPr>
        <a:xfrm rot="3310531">
          <a:off x="1842301" y="2468368"/>
          <a:ext cx="572932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572932" y="119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4444" y="2465998"/>
        <a:ext cx="28646" cy="28646"/>
      </dsp:txXfrm>
    </dsp:sp>
    <dsp:sp modelId="{CC46D5D2-D275-49BF-9886-3C3F1E2BCD91}">
      <dsp:nvSpPr>
        <dsp:cNvPr id="0" name=""/>
        <dsp:cNvSpPr/>
      </dsp:nvSpPr>
      <dsp:spPr>
        <a:xfrm>
          <a:off x="2292358" y="2510995"/>
          <a:ext cx="817952" cy="408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Action</a:t>
          </a:r>
        </a:p>
      </dsp:txBody>
      <dsp:txXfrm>
        <a:off x="2304336" y="2522973"/>
        <a:ext cx="793996" cy="3850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F0801-4957-4781-BC7D-9EF933B9038E}">
      <dsp:nvSpPr>
        <dsp:cNvPr id="0" name=""/>
        <dsp:cNvSpPr/>
      </dsp:nvSpPr>
      <dsp:spPr>
        <a:xfrm>
          <a:off x="171297" y="2066997"/>
          <a:ext cx="845662" cy="42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Curriculum</a:t>
          </a:r>
        </a:p>
      </dsp:txBody>
      <dsp:txXfrm>
        <a:off x="183681" y="2079381"/>
        <a:ext cx="820894" cy="398063"/>
      </dsp:txXfrm>
    </dsp:sp>
    <dsp:sp modelId="{550F115A-9285-46A4-84CC-00BEB6171E1F}">
      <dsp:nvSpPr>
        <dsp:cNvPr id="0" name=""/>
        <dsp:cNvSpPr/>
      </dsp:nvSpPr>
      <dsp:spPr>
        <a:xfrm rot="17230830">
          <a:off x="613504" y="1721432"/>
          <a:ext cx="114517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45175" y="99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57463" y="1702745"/>
        <a:ext cx="57258" cy="57258"/>
      </dsp:txXfrm>
    </dsp:sp>
    <dsp:sp modelId="{2018047D-E548-44A5-AB71-BC6B5706007E}">
      <dsp:nvSpPr>
        <dsp:cNvPr id="0" name=""/>
        <dsp:cNvSpPr/>
      </dsp:nvSpPr>
      <dsp:spPr>
        <a:xfrm>
          <a:off x="1355225" y="972921"/>
          <a:ext cx="845662" cy="42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Tripwire</a:t>
          </a:r>
        </a:p>
      </dsp:txBody>
      <dsp:txXfrm>
        <a:off x="1367609" y="985305"/>
        <a:ext cx="820894" cy="398063"/>
      </dsp:txXfrm>
    </dsp:sp>
    <dsp:sp modelId="{8745E1DE-7919-459F-A1E8-88E9FD847DCE}">
      <dsp:nvSpPr>
        <dsp:cNvPr id="0" name=""/>
        <dsp:cNvSpPr/>
      </dsp:nvSpPr>
      <dsp:spPr>
        <a:xfrm rot="17692822">
          <a:off x="1968017" y="809702"/>
          <a:ext cx="80400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04005" y="9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49920" y="799544"/>
        <a:ext cx="40200" cy="40200"/>
      </dsp:txXfrm>
    </dsp:sp>
    <dsp:sp modelId="{02F679E8-D1DF-4381-857B-DF44BDC95CEB}">
      <dsp:nvSpPr>
        <dsp:cNvPr id="0" name=""/>
        <dsp:cNvSpPr/>
      </dsp:nvSpPr>
      <dsp:spPr>
        <a:xfrm>
          <a:off x="2539153" y="243536"/>
          <a:ext cx="845662" cy="42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Conceptual Course</a:t>
          </a:r>
        </a:p>
      </dsp:txBody>
      <dsp:txXfrm>
        <a:off x="2551537" y="255920"/>
        <a:ext cx="820894" cy="398063"/>
      </dsp:txXfrm>
    </dsp:sp>
    <dsp:sp modelId="{2ECFAF42-29B6-4230-919B-509F85B9C9D5}">
      <dsp:nvSpPr>
        <dsp:cNvPr id="0" name=""/>
        <dsp:cNvSpPr/>
      </dsp:nvSpPr>
      <dsp:spPr>
        <a:xfrm rot="19457599">
          <a:off x="3345661" y="323445"/>
          <a:ext cx="41657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6574" y="99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3534" y="322974"/>
        <a:ext cx="20828" cy="20828"/>
      </dsp:txXfrm>
    </dsp:sp>
    <dsp:sp modelId="{423FD452-7503-45DD-9692-A707F2CBD802}">
      <dsp:nvSpPr>
        <dsp:cNvPr id="0" name=""/>
        <dsp:cNvSpPr/>
      </dsp:nvSpPr>
      <dsp:spPr>
        <a:xfrm>
          <a:off x="3723081" y="408"/>
          <a:ext cx="845662" cy="42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Principles</a:t>
          </a:r>
        </a:p>
      </dsp:txBody>
      <dsp:txXfrm>
        <a:off x="3735465" y="12792"/>
        <a:ext cx="820894" cy="398063"/>
      </dsp:txXfrm>
    </dsp:sp>
    <dsp:sp modelId="{86476B16-0B15-45C0-9E09-209091913664}">
      <dsp:nvSpPr>
        <dsp:cNvPr id="0" name=""/>
        <dsp:cNvSpPr/>
      </dsp:nvSpPr>
      <dsp:spPr>
        <a:xfrm rot="2142401">
          <a:off x="3345661" y="566574"/>
          <a:ext cx="41657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6574" y="99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3534" y="566102"/>
        <a:ext cx="20828" cy="20828"/>
      </dsp:txXfrm>
    </dsp:sp>
    <dsp:sp modelId="{C14337F7-4E23-4C91-9FDF-2D5F25AF87A3}">
      <dsp:nvSpPr>
        <dsp:cNvPr id="0" name=""/>
        <dsp:cNvSpPr/>
      </dsp:nvSpPr>
      <dsp:spPr>
        <a:xfrm>
          <a:off x="3723081" y="486664"/>
          <a:ext cx="845662" cy="42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Strategies</a:t>
          </a:r>
        </a:p>
      </dsp:txBody>
      <dsp:txXfrm>
        <a:off x="3735465" y="499048"/>
        <a:ext cx="820894" cy="398063"/>
      </dsp:txXfrm>
    </dsp:sp>
    <dsp:sp modelId="{62CD1852-EEA3-41D6-8B67-ED429E891899}">
      <dsp:nvSpPr>
        <dsp:cNvPr id="0" name=""/>
        <dsp:cNvSpPr/>
      </dsp:nvSpPr>
      <dsp:spPr>
        <a:xfrm rot="3907178">
          <a:off x="1968017" y="1539086"/>
          <a:ext cx="80400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04005" y="9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49920" y="1528928"/>
        <a:ext cx="40200" cy="40200"/>
      </dsp:txXfrm>
    </dsp:sp>
    <dsp:sp modelId="{D477C95B-2B06-42C6-92B3-E225519B63BA}">
      <dsp:nvSpPr>
        <dsp:cNvPr id="0" name=""/>
        <dsp:cNvSpPr/>
      </dsp:nvSpPr>
      <dsp:spPr>
        <a:xfrm>
          <a:off x="2539153" y="1702305"/>
          <a:ext cx="845662" cy="42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2-5 Bonuses</a:t>
          </a:r>
        </a:p>
      </dsp:txBody>
      <dsp:txXfrm>
        <a:off x="2551537" y="1714689"/>
        <a:ext cx="820894" cy="398063"/>
      </dsp:txXfrm>
    </dsp:sp>
    <dsp:sp modelId="{0032EA8A-471E-4BF7-85A7-E9409D7A0390}">
      <dsp:nvSpPr>
        <dsp:cNvPr id="0" name=""/>
        <dsp:cNvSpPr/>
      </dsp:nvSpPr>
      <dsp:spPr>
        <a:xfrm rot="17692822">
          <a:off x="3151945" y="1539086"/>
          <a:ext cx="80400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04005" y="99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33848" y="1528928"/>
        <a:ext cx="40200" cy="40200"/>
      </dsp:txXfrm>
    </dsp:sp>
    <dsp:sp modelId="{F85EA29D-9013-43B1-AF8B-470DE1D20A4B}">
      <dsp:nvSpPr>
        <dsp:cNvPr id="0" name=""/>
        <dsp:cNvSpPr/>
      </dsp:nvSpPr>
      <dsp:spPr>
        <a:xfrm>
          <a:off x="3723081" y="972921"/>
          <a:ext cx="845662" cy="42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Evaluation</a:t>
          </a:r>
        </a:p>
      </dsp:txBody>
      <dsp:txXfrm>
        <a:off x="3735465" y="985305"/>
        <a:ext cx="820894" cy="398063"/>
      </dsp:txXfrm>
    </dsp:sp>
    <dsp:sp modelId="{B734CD2A-DB24-4D7C-841E-DA6BFACF1640}">
      <dsp:nvSpPr>
        <dsp:cNvPr id="0" name=""/>
        <dsp:cNvSpPr/>
      </dsp:nvSpPr>
      <dsp:spPr>
        <a:xfrm rot="19457599">
          <a:off x="3345661" y="1782214"/>
          <a:ext cx="41657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6574" y="99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3534" y="1781742"/>
        <a:ext cx="20828" cy="20828"/>
      </dsp:txXfrm>
    </dsp:sp>
    <dsp:sp modelId="{0B241D5D-839E-4D25-B3AB-B4B9F0F292AF}">
      <dsp:nvSpPr>
        <dsp:cNvPr id="0" name=""/>
        <dsp:cNvSpPr/>
      </dsp:nvSpPr>
      <dsp:spPr>
        <a:xfrm>
          <a:off x="3723081" y="1459177"/>
          <a:ext cx="845662" cy="42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Techniques</a:t>
          </a:r>
        </a:p>
      </dsp:txBody>
      <dsp:txXfrm>
        <a:off x="3735465" y="1471561"/>
        <a:ext cx="820894" cy="398063"/>
      </dsp:txXfrm>
    </dsp:sp>
    <dsp:sp modelId="{E01D5C89-5F3B-45DE-BEE5-75767ADE2F55}">
      <dsp:nvSpPr>
        <dsp:cNvPr id="0" name=""/>
        <dsp:cNvSpPr/>
      </dsp:nvSpPr>
      <dsp:spPr>
        <a:xfrm rot="2142401">
          <a:off x="3345661" y="2025342"/>
          <a:ext cx="41657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6574" y="99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3534" y="2024870"/>
        <a:ext cx="20828" cy="20828"/>
      </dsp:txXfrm>
    </dsp:sp>
    <dsp:sp modelId="{0140AA48-AB4C-4A0C-8AD8-C051427D8BA5}">
      <dsp:nvSpPr>
        <dsp:cNvPr id="0" name=""/>
        <dsp:cNvSpPr/>
      </dsp:nvSpPr>
      <dsp:spPr>
        <a:xfrm>
          <a:off x="3723081" y="1945433"/>
          <a:ext cx="845662" cy="42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Practical</a:t>
          </a:r>
        </a:p>
      </dsp:txBody>
      <dsp:txXfrm>
        <a:off x="3735465" y="1957817"/>
        <a:ext cx="820894" cy="398063"/>
      </dsp:txXfrm>
    </dsp:sp>
    <dsp:sp modelId="{B2B89EF9-2970-4945-BB07-F5DE140AF641}">
      <dsp:nvSpPr>
        <dsp:cNvPr id="0" name=""/>
        <dsp:cNvSpPr/>
      </dsp:nvSpPr>
      <dsp:spPr>
        <a:xfrm rot="3907178">
          <a:off x="3151945" y="2268470"/>
          <a:ext cx="80400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04005" y="99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33848" y="2258312"/>
        <a:ext cx="40200" cy="40200"/>
      </dsp:txXfrm>
    </dsp:sp>
    <dsp:sp modelId="{BC55E343-18E2-4752-AF70-3F79886F5C0A}">
      <dsp:nvSpPr>
        <dsp:cNvPr id="0" name=""/>
        <dsp:cNvSpPr/>
      </dsp:nvSpPr>
      <dsp:spPr>
        <a:xfrm>
          <a:off x="3723081" y="2431689"/>
          <a:ext cx="845662" cy="42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121 Session</a:t>
          </a:r>
        </a:p>
      </dsp:txBody>
      <dsp:txXfrm>
        <a:off x="3735465" y="2444073"/>
        <a:ext cx="820894" cy="398063"/>
      </dsp:txXfrm>
    </dsp:sp>
    <dsp:sp modelId="{DF7584FD-5AA4-4E5D-B43C-EF94ACE6B8A0}">
      <dsp:nvSpPr>
        <dsp:cNvPr id="0" name=""/>
        <dsp:cNvSpPr/>
      </dsp:nvSpPr>
      <dsp:spPr>
        <a:xfrm rot="4369170">
          <a:off x="613504" y="2815508"/>
          <a:ext cx="114517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45175" y="99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57463" y="2796821"/>
        <a:ext cx="57258" cy="57258"/>
      </dsp:txXfrm>
    </dsp:sp>
    <dsp:sp modelId="{22F97C78-C557-48D1-B0ED-CE4044DA50F7}">
      <dsp:nvSpPr>
        <dsp:cNvPr id="0" name=""/>
        <dsp:cNvSpPr/>
      </dsp:nvSpPr>
      <dsp:spPr>
        <a:xfrm>
          <a:off x="1355225" y="3161073"/>
          <a:ext cx="845662" cy="42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Core Product</a:t>
          </a:r>
        </a:p>
      </dsp:txBody>
      <dsp:txXfrm>
        <a:off x="1367609" y="3173457"/>
        <a:ext cx="820894" cy="398063"/>
      </dsp:txXfrm>
    </dsp:sp>
    <dsp:sp modelId="{27ED81B7-0DE8-4AA4-9EA8-F0C133E8E4F3}">
      <dsp:nvSpPr>
        <dsp:cNvPr id="0" name=""/>
        <dsp:cNvSpPr/>
      </dsp:nvSpPr>
      <dsp:spPr>
        <a:xfrm>
          <a:off x="2200887" y="3362546"/>
          <a:ext cx="33826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38265" y="99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1563" y="3364032"/>
        <a:ext cx="16913" cy="16913"/>
      </dsp:txXfrm>
    </dsp:sp>
    <dsp:sp modelId="{67062036-4C87-4DE9-A69D-7E51F64C5CEA}">
      <dsp:nvSpPr>
        <dsp:cNvPr id="0" name=""/>
        <dsp:cNvSpPr/>
      </dsp:nvSpPr>
      <dsp:spPr>
        <a:xfrm>
          <a:off x="2539153" y="3161073"/>
          <a:ext cx="845662" cy="42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Implementation</a:t>
          </a:r>
        </a:p>
      </dsp:txBody>
      <dsp:txXfrm>
        <a:off x="2551537" y="3173457"/>
        <a:ext cx="820894" cy="398063"/>
      </dsp:txXfrm>
    </dsp:sp>
    <dsp:sp modelId="{7DD27C22-2EF8-4FE9-B089-C6470735279B}">
      <dsp:nvSpPr>
        <dsp:cNvPr id="0" name=""/>
        <dsp:cNvSpPr/>
      </dsp:nvSpPr>
      <dsp:spPr>
        <a:xfrm rot="19457599">
          <a:off x="3345661" y="3240982"/>
          <a:ext cx="41657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6574" y="99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3534" y="3240511"/>
        <a:ext cx="20828" cy="20828"/>
      </dsp:txXfrm>
    </dsp:sp>
    <dsp:sp modelId="{C1839E64-6601-4F1F-A629-0FC5D4D68831}">
      <dsp:nvSpPr>
        <dsp:cNvPr id="0" name=""/>
        <dsp:cNvSpPr/>
      </dsp:nvSpPr>
      <dsp:spPr>
        <a:xfrm>
          <a:off x="3723081" y="2917945"/>
          <a:ext cx="845662" cy="42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Tactics</a:t>
          </a:r>
        </a:p>
      </dsp:txBody>
      <dsp:txXfrm>
        <a:off x="3735465" y="2930329"/>
        <a:ext cx="820894" cy="398063"/>
      </dsp:txXfrm>
    </dsp:sp>
    <dsp:sp modelId="{43C4AA61-94E3-4775-AB8B-A5F7C4AC8A36}">
      <dsp:nvSpPr>
        <dsp:cNvPr id="0" name=""/>
        <dsp:cNvSpPr/>
      </dsp:nvSpPr>
      <dsp:spPr>
        <a:xfrm rot="2142401">
          <a:off x="3345661" y="3484110"/>
          <a:ext cx="41657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6574" y="99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3534" y="3483639"/>
        <a:ext cx="20828" cy="20828"/>
      </dsp:txXfrm>
    </dsp:sp>
    <dsp:sp modelId="{CC46D5D2-D275-49BF-9886-3C3F1E2BCD91}">
      <dsp:nvSpPr>
        <dsp:cNvPr id="0" name=""/>
        <dsp:cNvSpPr/>
      </dsp:nvSpPr>
      <dsp:spPr>
        <a:xfrm>
          <a:off x="3723081" y="3404201"/>
          <a:ext cx="845662" cy="422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Action</a:t>
          </a:r>
        </a:p>
      </dsp:txBody>
      <dsp:txXfrm>
        <a:off x="3735465" y="3416585"/>
        <a:ext cx="820894" cy="3980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F0801-4957-4781-BC7D-9EF933B9038E}">
      <dsp:nvSpPr>
        <dsp:cNvPr id="0" name=""/>
        <dsp:cNvSpPr/>
      </dsp:nvSpPr>
      <dsp:spPr>
        <a:xfrm>
          <a:off x="3402" y="1501781"/>
          <a:ext cx="934961" cy="46748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Conceptual Course</a:t>
          </a:r>
        </a:p>
      </dsp:txBody>
      <dsp:txXfrm>
        <a:off x="17094" y="1515473"/>
        <a:ext cx="907577" cy="440096"/>
      </dsp:txXfrm>
    </dsp:sp>
    <dsp:sp modelId="{550F115A-9285-46A4-84CC-00BEB6171E1F}">
      <dsp:nvSpPr>
        <dsp:cNvPr id="0" name=""/>
        <dsp:cNvSpPr/>
      </dsp:nvSpPr>
      <dsp:spPr>
        <a:xfrm rot="17500715">
          <a:off x="619150" y="1253869"/>
          <a:ext cx="1012412" cy="22500"/>
        </a:xfrm>
        <a:custGeom>
          <a:avLst/>
          <a:gdLst/>
          <a:ahLst/>
          <a:cxnLst/>
          <a:rect l="0" t="0" r="0" b="0"/>
          <a:pathLst>
            <a:path>
              <a:moveTo>
                <a:pt x="0" y="11250"/>
              </a:moveTo>
              <a:lnTo>
                <a:pt x="1012412" y="112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00046" y="1239809"/>
        <a:ext cx="50620" cy="50620"/>
      </dsp:txXfrm>
    </dsp:sp>
    <dsp:sp modelId="{2018047D-E548-44A5-AB71-BC6B5706007E}">
      <dsp:nvSpPr>
        <dsp:cNvPr id="0" name=""/>
        <dsp:cNvSpPr/>
      </dsp:nvSpPr>
      <dsp:spPr>
        <a:xfrm>
          <a:off x="1312348" y="560976"/>
          <a:ext cx="934961" cy="46748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Day 1</a:t>
          </a:r>
        </a:p>
      </dsp:txBody>
      <dsp:txXfrm>
        <a:off x="1326040" y="574668"/>
        <a:ext cx="907577" cy="440096"/>
      </dsp:txXfrm>
    </dsp:sp>
    <dsp:sp modelId="{8745E1DE-7919-459F-A1E8-88E9FD847DCE}">
      <dsp:nvSpPr>
        <dsp:cNvPr id="0" name=""/>
        <dsp:cNvSpPr/>
      </dsp:nvSpPr>
      <dsp:spPr>
        <a:xfrm rot="18289469">
          <a:off x="2106857" y="514665"/>
          <a:ext cx="654890" cy="22500"/>
        </a:xfrm>
        <a:custGeom>
          <a:avLst/>
          <a:gdLst/>
          <a:ahLst/>
          <a:cxnLst/>
          <a:rect l="0" t="0" r="0" b="0"/>
          <a:pathLst>
            <a:path>
              <a:moveTo>
                <a:pt x="0" y="11250"/>
              </a:moveTo>
              <a:lnTo>
                <a:pt x="654890" y="112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17930" y="509543"/>
        <a:ext cx="32744" cy="32744"/>
      </dsp:txXfrm>
    </dsp:sp>
    <dsp:sp modelId="{02F679E8-D1DF-4381-857B-DF44BDC95CEB}">
      <dsp:nvSpPr>
        <dsp:cNvPr id="0" name=""/>
        <dsp:cNvSpPr/>
      </dsp:nvSpPr>
      <dsp:spPr>
        <a:xfrm>
          <a:off x="2621294" y="23374"/>
          <a:ext cx="934961" cy="46748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Context</a:t>
          </a:r>
        </a:p>
      </dsp:txBody>
      <dsp:txXfrm>
        <a:off x="2634986" y="37066"/>
        <a:ext cx="907577" cy="440096"/>
      </dsp:txXfrm>
    </dsp:sp>
    <dsp:sp modelId="{2ECFAF42-29B6-4230-919B-509F85B9C9D5}">
      <dsp:nvSpPr>
        <dsp:cNvPr id="0" name=""/>
        <dsp:cNvSpPr/>
      </dsp:nvSpPr>
      <dsp:spPr>
        <a:xfrm>
          <a:off x="2247310" y="783467"/>
          <a:ext cx="373984" cy="22500"/>
        </a:xfrm>
        <a:custGeom>
          <a:avLst/>
          <a:gdLst/>
          <a:ahLst/>
          <a:cxnLst/>
          <a:rect l="0" t="0" r="0" b="0"/>
          <a:pathLst>
            <a:path>
              <a:moveTo>
                <a:pt x="0" y="11250"/>
              </a:moveTo>
              <a:lnTo>
                <a:pt x="373984" y="112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24952" y="785367"/>
        <a:ext cx="18699" cy="18699"/>
      </dsp:txXfrm>
    </dsp:sp>
    <dsp:sp modelId="{423FD452-7503-45DD-9692-A707F2CBD802}">
      <dsp:nvSpPr>
        <dsp:cNvPr id="0" name=""/>
        <dsp:cNvSpPr/>
      </dsp:nvSpPr>
      <dsp:spPr>
        <a:xfrm>
          <a:off x="2621294" y="560976"/>
          <a:ext cx="934961" cy="46748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Case Study</a:t>
          </a:r>
        </a:p>
      </dsp:txBody>
      <dsp:txXfrm>
        <a:off x="2634986" y="574668"/>
        <a:ext cx="907577" cy="440096"/>
      </dsp:txXfrm>
    </dsp:sp>
    <dsp:sp modelId="{F2CFCF81-DB86-4218-9C58-CD99A641EE29}">
      <dsp:nvSpPr>
        <dsp:cNvPr id="0" name=""/>
        <dsp:cNvSpPr/>
      </dsp:nvSpPr>
      <dsp:spPr>
        <a:xfrm rot="3310531">
          <a:off x="2106857" y="1052268"/>
          <a:ext cx="654890" cy="22500"/>
        </a:xfrm>
        <a:custGeom>
          <a:avLst/>
          <a:gdLst/>
          <a:ahLst/>
          <a:cxnLst/>
          <a:rect l="0" t="0" r="0" b="0"/>
          <a:pathLst>
            <a:path>
              <a:moveTo>
                <a:pt x="0" y="11250"/>
              </a:moveTo>
              <a:lnTo>
                <a:pt x="654890" y="112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17930" y="1047146"/>
        <a:ext cx="32744" cy="32744"/>
      </dsp:txXfrm>
    </dsp:sp>
    <dsp:sp modelId="{C7EF19BB-90A0-40BA-B02D-161DF6F0D818}">
      <dsp:nvSpPr>
        <dsp:cNvPr id="0" name=""/>
        <dsp:cNvSpPr/>
      </dsp:nvSpPr>
      <dsp:spPr>
        <a:xfrm>
          <a:off x="2621294" y="1098579"/>
          <a:ext cx="934961" cy="46748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Goals/Practical</a:t>
          </a:r>
        </a:p>
      </dsp:txBody>
      <dsp:txXfrm>
        <a:off x="2634986" y="1112271"/>
        <a:ext cx="907577" cy="440096"/>
      </dsp:txXfrm>
    </dsp:sp>
    <dsp:sp modelId="{AEA6FDCD-1CDB-4347-98DD-79F3F4A6BAAB}">
      <dsp:nvSpPr>
        <dsp:cNvPr id="0" name=""/>
        <dsp:cNvSpPr/>
      </dsp:nvSpPr>
      <dsp:spPr>
        <a:xfrm rot="4099285">
          <a:off x="619150" y="2194674"/>
          <a:ext cx="1012412" cy="22500"/>
        </a:xfrm>
        <a:custGeom>
          <a:avLst/>
          <a:gdLst/>
          <a:ahLst/>
          <a:cxnLst/>
          <a:rect l="0" t="0" r="0" b="0"/>
          <a:pathLst>
            <a:path>
              <a:moveTo>
                <a:pt x="0" y="11250"/>
              </a:moveTo>
              <a:lnTo>
                <a:pt x="1012412" y="112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00046" y="2180614"/>
        <a:ext cx="50620" cy="50620"/>
      </dsp:txXfrm>
    </dsp:sp>
    <dsp:sp modelId="{53793F12-1BF8-4978-9F98-DC9FC5ABC4C3}">
      <dsp:nvSpPr>
        <dsp:cNvPr id="0" name=""/>
        <dsp:cNvSpPr/>
      </dsp:nvSpPr>
      <dsp:spPr>
        <a:xfrm>
          <a:off x="1312348" y="2442586"/>
          <a:ext cx="934961" cy="46748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Day 2-3</a:t>
          </a:r>
        </a:p>
      </dsp:txBody>
      <dsp:txXfrm>
        <a:off x="1326040" y="2456278"/>
        <a:ext cx="907577" cy="440096"/>
      </dsp:txXfrm>
    </dsp:sp>
    <dsp:sp modelId="{27ED81B7-0DE8-4AA4-9EA8-F0C133E8E4F3}">
      <dsp:nvSpPr>
        <dsp:cNvPr id="0" name=""/>
        <dsp:cNvSpPr/>
      </dsp:nvSpPr>
      <dsp:spPr>
        <a:xfrm rot="17692822">
          <a:off x="1989849" y="2261875"/>
          <a:ext cx="888905" cy="22500"/>
        </a:xfrm>
        <a:custGeom>
          <a:avLst/>
          <a:gdLst/>
          <a:ahLst/>
          <a:cxnLst/>
          <a:rect l="0" t="0" r="0" b="0"/>
          <a:pathLst>
            <a:path>
              <a:moveTo>
                <a:pt x="0" y="11250"/>
              </a:moveTo>
              <a:lnTo>
                <a:pt x="888905" y="112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12079" y="2250902"/>
        <a:ext cx="44445" cy="44445"/>
      </dsp:txXfrm>
    </dsp:sp>
    <dsp:sp modelId="{67062036-4C87-4DE9-A69D-7E51F64C5CEA}">
      <dsp:nvSpPr>
        <dsp:cNvPr id="0" name=""/>
        <dsp:cNvSpPr/>
      </dsp:nvSpPr>
      <dsp:spPr>
        <a:xfrm>
          <a:off x="2621294" y="1636182"/>
          <a:ext cx="934961" cy="46748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Secret /Strategy  #1</a:t>
          </a:r>
        </a:p>
      </dsp:txBody>
      <dsp:txXfrm>
        <a:off x="2634986" y="1649874"/>
        <a:ext cx="907577" cy="440096"/>
      </dsp:txXfrm>
    </dsp:sp>
    <dsp:sp modelId="{7DD27C22-2EF8-4FE9-B089-C6470735279B}">
      <dsp:nvSpPr>
        <dsp:cNvPr id="0" name=""/>
        <dsp:cNvSpPr/>
      </dsp:nvSpPr>
      <dsp:spPr>
        <a:xfrm rot="19457599">
          <a:off x="2204020" y="2530676"/>
          <a:ext cx="460563" cy="22500"/>
        </a:xfrm>
        <a:custGeom>
          <a:avLst/>
          <a:gdLst/>
          <a:ahLst/>
          <a:cxnLst/>
          <a:rect l="0" t="0" r="0" b="0"/>
          <a:pathLst>
            <a:path>
              <a:moveTo>
                <a:pt x="0" y="11250"/>
              </a:moveTo>
              <a:lnTo>
                <a:pt x="460563" y="112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22788" y="2530412"/>
        <a:ext cx="23028" cy="23028"/>
      </dsp:txXfrm>
    </dsp:sp>
    <dsp:sp modelId="{C1839E64-6601-4F1F-A629-0FC5D4D68831}">
      <dsp:nvSpPr>
        <dsp:cNvPr id="0" name=""/>
        <dsp:cNvSpPr/>
      </dsp:nvSpPr>
      <dsp:spPr>
        <a:xfrm>
          <a:off x="2621294" y="2173785"/>
          <a:ext cx="934961" cy="46748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Secret / Strategy #2</a:t>
          </a:r>
        </a:p>
      </dsp:txBody>
      <dsp:txXfrm>
        <a:off x="2634986" y="2187477"/>
        <a:ext cx="907577" cy="440096"/>
      </dsp:txXfrm>
    </dsp:sp>
    <dsp:sp modelId="{43C4AA61-94E3-4775-AB8B-A5F7C4AC8A36}">
      <dsp:nvSpPr>
        <dsp:cNvPr id="0" name=""/>
        <dsp:cNvSpPr/>
      </dsp:nvSpPr>
      <dsp:spPr>
        <a:xfrm rot="2142401">
          <a:off x="2204020" y="2799478"/>
          <a:ext cx="460563" cy="22500"/>
        </a:xfrm>
        <a:custGeom>
          <a:avLst/>
          <a:gdLst/>
          <a:ahLst/>
          <a:cxnLst/>
          <a:rect l="0" t="0" r="0" b="0"/>
          <a:pathLst>
            <a:path>
              <a:moveTo>
                <a:pt x="0" y="11250"/>
              </a:moveTo>
              <a:lnTo>
                <a:pt x="460563" y="112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22788" y="2799213"/>
        <a:ext cx="23028" cy="23028"/>
      </dsp:txXfrm>
    </dsp:sp>
    <dsp:sp modelId="{CC46D5D2-D275-49BF-9886-3C3F1E2BCD91}">
      <dsp:nvSpPr>
        <dsp:cNvPr id="0" name=""/>
        <dsp:cNvSpPr/>
      </dsp:nvSpPr>
      <dsp:spPr>
        <a:xfrm>
          <a:off x="2621294" y="2711388"/>
          <a:ext cx="934961" cy="46748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Action / Case Study</a:t>
          </a:r>
        </a:p>
      </dsp:txBody>
      <dsp:txXfrm>
        <a:off x="2634986" y="2725080"/>
        <a:ext cx="907577" cy="440096"/>
      </dsp:txXfrm>
    </dsp:sp>
    <dsp:sp modelId="{87EF1652-6C79-4DB9-B0FB-BEE04F678EF0}">
      <dsp:nvSpPr>
        <dsp:cNvPr id="0" name=""/>
        <dsp:cNvSpPr/>
      </dsp:nvSpPr>
      <dsp:spPr>
        <a:xfrm rot="3907178">
          <a:off x="1989849" y="3068279"/>
          <a:ext cx="888905" cy="22500"/>
        </a:xfrm>
        <a:custGeom>
          <a:avLst/>
          <a:gdLst/>
          <a:ahLst/>
          <a:cxnLst/>
          <a:rect l="0" t="0" r="0" b="0"/>
          <a:pathLst>
            <a:path>
              <a:moveTo>
                <a:pt x="0" y="11250"/>
              </a:moveTo>
              <a:lnTo>
                <a:pt x="888905" y="112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12079" y="3057306"/>
        <a:ext cx="44445" cy="44445"/>
      </dsp:txXfrm>
    </dsp:sp>
    <dsp:sp modelId="{395CF207-C390-4C51-8874-B0D0B7D4ACD9}">
      <dsp:nvSpPr>
        <dsp:cNvPr id="0" name=""/>
        <dsp:cNvSpPr/>
      </dsp:nvSpPr>
      <dsp:spPr>
        <a:xfrm>
          <a:off x="2621294" y="3248991"/>
          <a:ext cx="934961" cy="46748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Advanced Level Lever</a:t>
          </a:r>
        </a:p>
      </dsp:txBody>
      <dsp:txXfrm>
        <a:off x="2634986" y="3262683"/>
        <a:ext cx="907577" cy="4400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F0801-4957-4781-BC7D-9EF933B9038E}">
      <dsp:nvSpPr>
        <dsp:cNvPr id="0" name=""/>
        <dsp:cNvSpPr/>
      </dsp:nvSpPr>
      <dsp:spPr>
        <a:xfrm>
          <a:off x="1022311" y="2330421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FUNNEL</a:t>
          </a:r>
        </a:p>
      </dsp:txBody>
      <dsp:txXfrm>
        <a:off x="1032624" y="2340734"/>
        <a:ext cx="683627" cy="331500"/>
      </dsp:txXfrm>
    </dsp:sp>
    <dsp:sp modelId="{550F115A-9285-46A4-84CC-00BEB6171E1F}">
      <dsp:nvSpPr>
        <dsp:cNvPr id="0" name=""/>
        <dsp:cNvSpPr/>
      </dsp:nvSpPr>
      <dsp:spPr>
        <a:xfrm rot="16830559">
          <a:off x="1095188" y="1740333"/>
          <a:ext cx="1544454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1544454" y="68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28804" y="1708599"/>
        <a:ext cx="77222" cy="77222"/>
      </dsp:txXfrm>
    </dsp:sp>
    <dsp:sp modelId="{2018047D-E548-44A5-AB71-BC6B5706007E}">
      <dsp:nvSpPr>
        <dsp:cNvPr id="0" name=""/>
        <dsp:cNvSpPr/>
      </dsp:nvSpPr>
      <dsp:spPr>
        <a:xfrm>
          <a:off x="2008266" y="811874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LEAD MAGNET</a:t>
          </a:r>
        </a:p>
      </dsp:txBody>
      <dsp:txXfrm>
        <a:off x="2018579" y="822187"/>
        <a:ext cx="683627" cy="331500"/>
      </dsp:txXfrm>
    </dsp:sp>
    <dsp:sp modelId="{8745E1DE-7919-459F-A1E8-88E9FD847DCE}">
      <dsp:nvSpPr>
        <dsp:cNvPr id="0" name=""/>
        <dsp:cNvSpPr/>
      </dsp:nvSpPr>
      <dsp:spPr>
        <a:xfrm rot="17350740">
          <a:off x="2424628" y="576114"/>
          <a:ext cx="857484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857484" y="6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31933" y="561554"/>
        <a:ext cx="42874" cy="42874"/>
      </dsp:txXfrm>
    </dsp:sp>
    <dsp:sp modelId="{02F679E8-D1DF-4381-857B-DF44BDC95CEB}">
      <dsp:nvSpPr>
        <dsp:cNvPr id="0" name=""/>
        <dsp:cNvSpPr/>
      </dsp:nvSpPr>
      <dsp:spPr>
        <a:xfrm>
          <a:off x="2994221" y="1982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Live Webinar 2Hrs</a:t>
          </a:r>
        </a:p>
      </dsp:txBody>
      <dsp:txXfrm>
        <a:off x="3004534" y="12295"/>
        <a:ext cx="683627" cy="331500"/>
      </dsp:txXfrm>
    </dsp:sp>
    <dsp:sp modelId="{2ECFAF42-29B6-4230-919B-509F85B9C9D5}">
      <dsp:nvSpPr>
        <dsp:cNvPr id="0" name=""/>
        <dsp:cNvSpPr/>
      </dsp:nvSpPr>
      <dsp:spPr>
        <a:xfrm rot="18289469">
          <a:off x="2606724" y="778587"/>
          <a:ext cx="493291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493291" y="6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1038" y="773132"/>
        <a:ext cx="24664" cy="24664"/>
      </dsp:txXfrm>
    </dsp:sp>
    <dsp:sp modelId="{423FD452-7503-45DD-9692-A707F2CBD802}">
      <dsp:nvSpPr>
        <dsp:cNvPr id="0" name=""/>
        <dsp:cNvSpPr/>
      </dsp:nvSpPr>
      <dsp:spPr>
        <a:xfrm>
          <a:off x="2994221" y="406928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Live Online Seminar 1D</a:t>
          </a:r>
        </a:p>
      </dsp:txBody>
      <dsp:txXfrm>
        <a:off x="3004534" y="417241"/>
        <a:ext cx="683627" cy="331500"/>
      </dsp:txXfrm>
    </dsp:sp>
    <dsp:sp modelId="{86476B16-0B15-45C0-9E09-209091913664}">
      <dsp:nvSpPr>
        <dsp:cNvPr id="0" name=""/>
        <dsp:cNvSpPr/>
      </dsp:nvSpPr>
      <dsp:spPr>
        <a:xfrm>
          <a:off x="2712519" y="981060"/>
          <a:ext cx="281701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281701" y="6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6327" y="980895"/>
        <a:ext cx="14085" cy="14085"/>
      </dsp:txXfrm>
    </dsp:sp>
    <dsp:sp modelId="{C14337F7-4E23-4C91-9FDF-2D5F25AF87A3}">
      <dsp:nvSpPr>
        <dsp:cNvPr id="0" name=""/>
        <dsp:cNvSpPr/>
      </dsp:nvSpPr>
      <dsp:spPr>
        <a:xfrm>
          <a:off x="2994221" y="811874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Mini Course (Recorded)</a:t>
          </a:r>
        </a:p>
      </dsp:txBody>
      <dsp:txXfrm>
        <a:off x="3004534" y="822187"/>
        <a:ext cx="683627" cy="331500"/>
      </dsp:txXfrm>
    </dsp:sp>
    <dsp:sp modelId="{A0B2FFE3-A0C5-424E-AD20-0280AB9846EB}">
      <dsp:nvSpPr>
        <dsp:cNvPr id="0" name=""/>
        <dsp:cNvSpPr/>
      </dsp:nvSpPr>
      <dsp:spPr>
        <a:xfrm rot="3310531">
          <a:off x="2606724" y="1183533"/>
          <a:ext cx="493291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493291" y="6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1038" y="1178078"/>
        <a:ext cx="24664" cy="24664"/>
      </dsp:txXfrm>
    </dsp:sp>
    <dsp:sp modelId="{B485D5C8-EF33-47B2-A3B1-7AF8210B9FD0}">
      <dsp:nvSpPr>
        <dsp:cNvPr id="0" name=""/>
        <dsp:cNvSpPr/>
      </dsp:nvSpPr>
      <dsp:spPr>
        <a:xfrm>
          <a:off x="2994221" y="1216820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5 Day Mini Course</a:t>
          </a:r>
        </a:p>
      </dsp:txBody>
      <dsp:txXfrm>
        <a:off x="3004534" y="1227133"/>
        <a:ext cx="683627" cy="331500"/>
      </dsp:txXfrm>
    </dsp:sp>
    <dsp:sp modelId="{A3DA6DEC-4D60-4BA9-B2DC-2458D150D141}">
      <dsp:nvSpPr>
        <dsp:cNvPr id="0" name=""/>
        <dsp:cNvSpPr/>
      </dsp:nvSpPr>
      <dsp:spPr>
        <a:xfrm rot="4249260">
          <a:off x="2424628" y="1386006"/>
          <a:ext cx="857484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857484" y="6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31933" y="1371446"/>
        <a:ext cx="42874" cy="42874"/>
      </dsp:txXfrm>
    </dsp:sp>
    <dsp:sp modelId="{E69C28D7-E790-44E1-A23B-7F8E14EC4428}">
      <dsp:nvSpPr>
        <dsp:cNvPr id="0" name=""/>
        <dsp:cNvSpPr/>
      </dsp:nvSpPr>
      <dsp:spPr>
        <a:xfrm>
          <a:off x="2994221" y="1621765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10  Day Challenge</a:t>
          </a:r>
        </a:p>
      </dsp:txBody>
      <dsp:txXfrm>
        <a:off x="3004534" y="1632078"/>
        <a:ext cx="683627" cy="331500"/>
      </dsp:txXfrm>
    </dsp:sp>
    <dsp:sp modelId="{62CD1852-EEA3-41D6-8B67-ED429E891899}">
      <dsp:nvSpPr>
        <dsp:cNvPr id="0" name=""/>
        <dsp:cNvSpPr/>
      </dsp:nvSpPr>
      <dsp:spPr>
        <a:xfrm rot="20413970">
          <a:off x="1717745" y="2448988"/>
          <a:ext cx="299340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299340" y="68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59932" y="2448382"/>
        <a:ext cx="14967" cy="14967"/>
      </dsp:txXfrm>
    </dsp:sp>
    <dsp:sp modelId="{D477C95B-2B06-42C6-92B3-E225519B63BA}">
      <dsp:nvSpPr>
        <dsp:cNvPr id="0" name=""/>
        <dsp:cNvSpPr/>
      </dsp:nvSpPr>
      <dsp:spPr>
        <a:xfrm>
          <a:off x="2008266" y="2229184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Tripwire</a:t>
          </a:r>
        </a:p>
      </dsp:txBody>
      <dsp:txXfrm>
        <a:off x="2018579" y="2239497"/>
        <a:ext cx="683627" cy="331500"/>
      </dsp:txXfrm>
    </dsp:sp>
    <dsp:sp modelId="{0032EA8A-471E-4BF7-85A7-E9409D7A0390}">
      <dsp:nvSpPr>
        <dsp:cNvPr id="0" name=""/>
        <dsp:cNvSpPr/>
      </dsp:nvSpPr>
      <dsp:spPr>
        <a:xfrm>
          <a:off x="2712519" y="2398370"/>
          <a:ext cx="281701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281701" y="6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6327" y="2398205"/>
        <a:ext cx="14085" cy="14085"/>
      </dsp:txXfrm>
    </dsp:sp>
    <dsp:sp modelId="{F85EA29D-9013-43B1-AF8B-470DE1D20A4B}">
      <dsp:nvSpPr>
        <dsp:cNvPr id="0" name=""/>
        <dsp:cNvSpPr/>
      </dsp:nvSpPr>
      <dsp:spPr>
        <a:xfrm>
          <a:off x="2994221" y="2229184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L1 Conceptual Course</a:t>
          </a:r>
        </a:p>
      </dsp:txBody>
      <dsp:txXfrm>
        <a:off x="3004534" y="2239497"/>
        <a:ext cx="683627" cy="331500"/>
      </dsp:txXfrm>
    </dsp:sp>
    <dsp:sp modelId="{B734CD2A-DB24-4D7C-841E-DA6BFACF1640}">
      <dsp:nvSpPr>
        <dsp:cNvPr id="0" name=""/>
        <dsp:cNvSpPr/>
      </dsp:nvSpPr>
      <dsp:spPr>
        <a:xfrm rot="19457599">
          <a:off x="3665867" y="2297134"/>
          <a:ext cx="346916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346916" y="68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0652" y="2295338"/>
        <a:ext cx="17345" cy="17345"/>
      </dsp:txXfrm>
    </dsp:sp>
    <dsp:sp modelId="{0B241D5D-839E-4D25-B3AB-B4B9F0F292AF}">
      <dsp:nvSpPr>
        <dsp:cNvPr id="0" name=""/>
        <dsp:cNvSpPr/>
      </dsp:nvSpPr>
      <dsp:spPr>
        <a:xfrm>
          <a:off x="3980176" y="2026711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Principles</a:t>
          </a:r>
        </a:p>
      </dsp:txBody>
      <dsp:txXfrm>
        <a:off x="3990489" y="2037024"/>
        <a:ext cx="683627" cy="331500"/>
      </dsp:txXfrm>
    </dsp:sp>
    <dsp:sp modelId="{E01D5C89-5F3B-45DE-BEE5-75767ADE2F55}">
      <dsp:nvSpPr>
        <dsp:cNvPr id="0" name=""/>
        <dsp:cNvSpPr/>
      </dsp:nvSpPr>
      <dsp:spPr>
        <a:xfrm rot="2142401">
          <a:off x="3665867" y="2499606"/>
          <a:ext cx="346916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346916" y="68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0652" y="2497811"/>
        <a:ext cx="17345" cy="17345"/>
      </dsp:txXfrm>
    </dsp:sp>
    <dsp:sp modelId="{0140AA48-AB4C-4A0C-8AD8-C051427D8BA5}">
      <dsp:nvSpPr>
        <dsp:cNvPr id="0" name=""/>
        <dsp:cNvSpPr/>
      </dsp:nvSpPr>
      <dsp:spPr>
        <a:xfrm>
          <a:off x="3980176" y="2431657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Strategies</a:t>
          </a:r>
        </a:p>
      </dsp:txBody>
      <dsp:txXfrm>
        <a:off x="3990489" y="2441970"/>
        <a:ext cx="683627" cy="331500"/>
      </dsp:txXfrm>
    </dsp:sp>
    <dsp:sp modelId="{DF7584FD-5AA4-4E5D-B43C-EF94ACE6B8A0}">
      <dsp:nvSpPr>
        <dsp:cNvPr id="0" name=""/>
        <dsp:cNvSpPr/>
      </dsp:nvSpPr>
      <dsp:spPr>
        <a:xfrm rot="4099285">
          <a:off x="1486119" y="2853934"/>
          <a:ext cx="762592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762592" y="68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48350" y="2841747"/>
        <a:ext cx="38129" cy="38129"/>
      </dsp:txXfrm>
    </dsp:sp>
    <dsp:sp modelId="{22F97C78-C557-48D1-B0ED-CE4044DA50F7}">
      <dsp:nvSpPr>
        <dsp:cNvPr id="0" name=""/>
        <dsp:cNvSpPr/>
      </dsp:nvSpPr>
      <dsp:spPr>
        <a:xfrm>
          <a:off x="2008266" y="3039076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Core Product</a:t>
          </a:r>
        </a:p>
      </dsp:txBody>
      <dsp:txXfrm>
        <a:off x="2018579" y="3049389"/>
        <a:ext cx="683627" cy="331500"/>
      </dsp:txXfrm>
    </dsp:sp>
    <dsp:sp modelId="{27ED81B7-0DE8-4AA4-9EA8-F0C133E8E4F3}">
      <dsp:nvSpPr>
        <dsp:cNvPr id="0" name=""/>
        <dsp:cNvSpPr/>
      </dsp:nvSpPr>
      <dsp:spPr>
        <a:xfrm>
          <a:off x="2712519" y="3208262"/>
          <a:ext cx="281701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281701" y="6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6327" y="3208096"/>
        <a:ext cx="14085" cy="14085"/>
      </dsp:txXfrm>
    </dsp:sp>
    <dsp:sp modelId="{67062036-4C87-4DE9-A69D-7E51F64C5CEA}">
      <dsp:nvSpPr>
        <dsp:cNvPr id="0" name=""/>
        <dsp:cNvSpPr/>
      </dsp:nvSpPr>
      <dsp:spPr>
        <a:xfrm>
          <a:off x="2994221" y="3039076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L2 Implementation</a:t>
          </a:r>
        </a:p>
      </dsp:txBody>
      <dsp:txXfrm>
        <a:off x="3004534" y="3049389"/>
        <a:ext cx="683627" cy="331500"/>
      </dsp:txXfrm>
    </dsp:sp>
    <dsp:sp modelId="{7DD27C22-2EF8-4FE9-B089-C6470735279B}">
      <dsp:nvSpPr>
        <dsp:cNvPr id="0" name=""/>
        <dsp:cNvSpPr/>
      </dsp:nvSpPr>
      <dsp:spPr>
        <a:xfrm rot="19457599">
          <a:off x="3665867" y="3107025"/>
          <a:ext cx="346916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346916" y="68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0652" y="3105230"/>
        <a:ext cx="17345" cy="17345"/>
      </dsp:txXfrm>
    </dsp:sp>
    <dsp:sp modelId="{C1839E64-6601-4F1F-A629-0FC5D4D68831}">
      <dsp:nvSpPr>
        <dsp:cNvPr id="0" name=""/>
        <dsp:cNvSpPr/>
      </dsp:nvSpPr>
      <dsp:spPr>
        <a:xfrm>
          <a:off x="3980176" y="2836603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Tactics</a:t>
          </a:r>
        </a:p>
      </dsp:txBody>
      <dsp:txXfrm>
        <a:off x="3990489" y="2846916"/>
        <a:ext cx="683627" cy="331500"/>
      </dsp:txXfrm>
    </dsp:sp>
    <dsp:sp modelId="{43C4AA61-94E3-4775-AB8B-A5F7C4AC8A36}">
      <dsp:nvSpPr>
        <dsp:cNvPr id="0" name=""/>
        <dsp:cNvSpPr/>
      </dsp:nvSpPr>
      <dsp:spPr>
        <a:xfrm rot="2142401">
          <a:off x="3665867" y="3309498"/>
          <a:ext cx="346916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346916" y="68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0652" y="3307703"/>
        <a:ext cx="17345" cy="17345"/>
      </dsp:txXfrm>
    </dsp:sp>
    <dsp:sp modelId="{CC46D5D2-D275-49BF-9886-3C3F1E2BCD91}">
      <dsp:nvSpPr>
        <dsp:cNvPr id="0" name=""/>
        <dsp:cNvSpPr/>
      </dsp:nvSpPr>
      <dsp:spPr>
        <a:xfrm>
          <a:off x="3980176" y="3241548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Action</a:t>
          </a:r>
        </a:p>
      </dsp:txBody>
      <dsp:txXfrm>
        <a:off x="3990489" y="3251861"/>
        <a:ext cx="683627" cy="331500"/>
      </dsp:txXfrm>
    </dsp:sp>
    <dsp:sp modelId="{AC5ADFBE-CE64-46F1-BEFC-9AF802DFA5C0}">
      <dsp:nvSpPr>
        <dsp:cNvPr id="0" name=""/>
        <dsp:cNvSpPr/>
      </dsp:nvSpPr>
      <dsp:spPr>
        <a:xfrm rot="4769441">
          <a:off x="1095188" y="3258880"/>
          <a:ext cx="1544454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1544454" y="68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28804" y="3227146"/>
        <a:ext cx="77222" cy="77222"/>
      </dsp:txXfrm>
    </dsp:sp>
    <dsp:sp modelId="{8BCF6D03-D9EC-4837-B789-B726BAEA2864}">
      <dsp:nvSpPr>
        <dsp:cNvPr id="0" name=""/>
        <dsp:cNvSpPr/>
      </dsp:nvSpPr>
      <dsp:spPr>
        <a:xfrm>
          <a:off x="2008266" y="3848967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Profit Maximiser</a:t>
          </a:r>
        </a:p>
      </dsp:txBody>
      <dsp:txXfrm>
        <a:off x="2018579" y="3859280"/>
        <a:ext cx="683627" cy="331500"/>
      </dsp:txXfrm>
    </dsp:sp>
    <dsp:sp modelId="{4408271A-EBB6-4996-8172-C01DFEC3D795}">
      <dsp:nvSpPr>
        <dsp:cNvPr id="0" name=""/>
        <dsp:cNvSpPr/>
      </dsp:nvSpPr>
      <dsp:spPr>
        <a:xfrm rot="18289469">
          <a:off x="2606724" y="3815680"/>
          <a:ext cx="493291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493291" y="6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1038" y="3810225"/>
        <a:ext cx="24664" cy="24664"/>
      </dsp:txXfrm>
    </dsp:sp>
    <dsp:sp modelId="{7226CCDA-74BF-4575-8428-135D79168739}">
      <dsp:nvSpPr>
        <dsp:cNvPr id="0" name=""/>
        <dsp:cNvSpPr/>
      </dsp:nvSpPr>
      <dsp:spPr>
        <a:xfrm>
          <a:off x="2994221" y="3444021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L3 Group Coaching</a:t>
          </a:r>
        </a:p>
      </dsp:txBody>
      <dsp:txXfrm>
        <a:off x="3004534" y="3454334"/>
        <a:ext cx="683627" cy="331500"/>
      </dsp:txXfrm>
    </dsp:sp>
    <dsp:sp modelId="{49DE6969-63A1-479C-863C-B3FC27987A1B}">
      <dsp:nvSpPr>
        <dsp:cNvPr id="0" name=""/>
        <dsp:cNvSpPr/>
      </dsp:nvSpPr>
      <dsp:spPr>
        <a:xfrm>
          <a:off x="2712519" y="4018153"/>
          <a:ext cx="281701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281701" y="6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6327" y="4017988"/>
        <a:ext cx="14085" cy="14085"/>
      </dsp:txXfrm>
    </dsp:sp>
    <dsp:sp modelId="{41DBED97-527F-4E59-BB2C-18E0FDB9B512}">
      <dsp:nvSpPr>
        <dsp:cNvPr id="0" name=""/>
        <dsp:cNvSpPr/>
      </dsp:nvSpPr>
      <dsp:spPr>
        <a:xfrm>
          <a:off x="2994221" y="3848967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121 Coaching</a:t>
          </a:r>
        </a:p>
      </dsp:txBody>
      <dsp:txXfrm>
        <a:off x="3004534" y="3859280"/>
        <a:ext cx="683627" cy="331500"/>
      </dsp:txXfrm>
    </dsp:sp>
    <dsp:sp modelId="{1BFF7E6F-90FF-4CAA-BF87-24FA6DFBD9C5}">
      <dsp:nvSpPr>
        <dsp:cNvPr id="0" name=""/>
        <dsp:cNvSpPr/>
      </dsp:nvSpPr>
      <dsp:spPr>
        <a:xfrm rot="3310531">
          <a:off x="2606724" y="4220626"/>
          <a:ext cx="493291" cy="13754"/>
        </a:xfrm>
        <a:custGeom>
          <a:avLst/>
          <a:gdLst/>
          <a:ahLst/>
          <a:cxnLst/>
          <a:rect l="0" t="0" r="0" b="0"/>
          <a:pathLst>
            <a:path>
              <a:moveTo>
                <a:pt x="0" y="6877"/>
              </a:moveTo>
              <a:lnTo>
                <a:pt x="493291" y="6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1038" y="4215171"/>
        <a:ext cx="24664" cy="24664"/>
      </dsp:txXfrm>
    </dsp:sp>
    <dsp:sp modelId="{8CD93DDB-C2A3-4C9E-9DFF-E24B2CED0848}">
      <dsp:nvSpPr>
        <dsp:cNvPr id="0" name=""/>
        <dsp:cNvSpPr/>
      </dsp:nvSpPr>
      <dsp:spPr>
        <a:xfrm>
          <a:off x="2994221" y="4253913"/>
          <a:ext cx="704253" cy="352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High Tkt. Program</a:t>
          </a:r>
        </a:p>
      </dsp:txBody>
      <dsp:txXfrm>
        <a:off x="3004534" y="4264226"/>
        <a:ext cx="683627" cy="3315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4755A-148D-449C-993B-FEB2B2148A82}">
      <dsp:nvSpPr>
        <dsp:cNvPr id="0" name=""/>
        <dsp:cNvSpPr/>
      </dsp:nvSpPr>
      <dsp:spPr>
        <a:xfrm>
          <a:off x="392033" y="597915"/>
          <a:ext cx="1432644" cy="49753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75FF9-884A-48AA-9503-F6CE7C4CCADB}">
      <dsp:nvSpPr>
        <dsp:cNvPr id="0" name=""/>
        <dsp:cNvSpPr/>
      </dsp:nvSpPr>
      <dsp:spPr>
        <a:xfrm>
          <a:off x="971755" y="1816218"/>
          <a:ext cx="277644" cy="17769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A9A91-E20A-41CA-8AB6-BB51E93980F6}">
      <dsp:nvSpPr>
        <dsp:cNvPr id="0" name=""/>
        <dsp:cNvSpPr/>
      </dsp:nvSpPr>
      <dsp:spPr>
        <a:xfrm>
          <a:off x="444230" y="1958372"/>
          <a:ext cx="1332693" cy="33317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..</a:t>
          </a:r>
        </a:p>
      </dsp:txBody>
      <dsp:txXfrm>
        <a:off x="444230" y="1958372"/>
        <a:ext cx="1332693" cy="333173"/>
      </dsp:txXfrm>
    </dsp:sp>
    <dsp:sp modelId="{7210FCAD-0601-48AC-B292-01A60BA37E61}">
      <dsp:nvSpPr>
        <dsp:cNvPr id="0" name=""/>
        <dsp:cNvSpPr/>
      </dsp:nvSpPr>
      <dsp:spPr>
        <a:xfrm>
          <a:off x="912894" y="1133879"/>
          <a:ext cx="499759" cy="4997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LinkedIn</a:t>
          </a:r>
        </a:p>
      </dsp:txBody>
      <dsp:txXfrm>
        <a:off x="986082" y="1207067"/>
        <a:ext cx="353383" cy="353383"/>
      </dsp:txXfrm>
    </dsp:sp>
    <dsp:sp modelId="{78A022A0-7169-4EDF-935C-8C93D153F0B9}">
      <dsp:nvSpPr>
        <dsp:cNvPr id="0" name=""/>
        <dsp:cNvSpPr/>
      </dsp:nvSpPr>
      <dsp:spPr>
        <a:xfrm>
          <a:off x="555288" y="758948"/>
          <a:ext cx="499759" cy="4997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YouTube</a:t>
          </a:r>
        </a:p>
      </dsp:txBody>
      <dsp:txXfrm>
        <a:off x="628476" y="832136"/>
        <a:ext cx="353383" cy="353383"/>
      </dsp:txXfrm>
    </dsp:sp>
    <dsp:sp modelId="{3F108A54-AF38-4300-9A9D-4E05BD6253D7}">
      <dsp:nvSpPr>
        <dsp:cNvPr id="0" name=""/>
        <dsp:cNvSpPr/>
      </dsp:nvSpPr>
      <dsp:spPr>
        <a:xfrm>
          <a:off x="1066154" y="638117"/>
          <a:ext cx="499759" cy="4997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Facebook</a:t>
          </a:r>
        </a:p>
      </dsp:txBody>
      <dsp:txXfrm>
        <a:off x="1139342" y="711305"/>
        <a:ext cx="353383" cy="353383"/>
      </dsp:txXfrm>
    </dsp:sp>
    <dsp:sp modelId="{6EB280D0-96C5-45F3-BE15-BE27552B3018}">
      <dsp:nvSpPr>
        <dsp:cNvPr id="0" name=""/>
        <dsp:cNvSpPr/>
      </dsp:nvSpPr>
      <dsp:spPr>
        <a:xfrm>
          <a:off x="333173" y="536833"/>
          <a:ext cx="1554808" cy="124384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F0801-4957-4781-BC7D-9EF933B9038E}">
      <dsp:nvSpPr>
        <dsp:cNvPr id="0" name=""/>
        <dsp:cNvSpPr/>
      </dsp:nvSpPr>
      <dsp:spPr>
        <a:xfrm>
          <a:off x="1931" y="1928822"/>
          <a:ext cx="1500757" cy="750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PRODUCT PRICING</a:t>
          </a:r>
        </a:p>
      </dsp:txBody>
      <dsp:txXfrm>
        <a:off x="23909" y="1950800"/>
        <a:ext cx="1456801" cy="706422"/>
      </dsp:txXfrm>
    </dsp:sp>
    <dsp:sp modelId="{550F115A-9285-46A4-84CC-00BEB6171E1F}">
      <dsp:nvSpPr>
        <dsp:cNvPr id="0" name=""/>
        <dsp:cNvSpPr/>
      </dsp:nvSpPr>
      <dsp:spPr>
        <a:xfrm rot="18289469">
          <a:off x="1277240" y="1857887"/>
          <a:ext cx="1051200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1051200" y="1465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6560" y="1846263"/>
        <a:ext cx="52560" cy="52560"/>
      </dsp:txXfrm>
    </dsp:sp>
    <dsp:sp modelId="{2018047D-E548-44A5-AB71-BC6B5706007E}">
      <dsp:nvSpPr>
        <dsp:cNvPr id="0" name=""/>
        <dsp:cNvSpPr/>
      </dsp:nvSpPr>
      <dsp:spPr>
        <a:xfrm>
          <a:off x="2102991" y="1065886"/>
          <a:ext cx="1500757" cy="750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TRIPWIRE</a:t>
          </a:r>
        </a:p>
      </dsp:txBody>
      <dsp:txXfrm>
        <a:off x="2124969" y="1087864"/>
        <a:ext cx="1456801" cy="706422"/>
      </dsp:txXfrm>
    </dsp:sp>
    <dsp:sp modelId="{8745E1DE-7919-459F-A1E8-88E9FD847DCE}">
      <dsp:nvSpPr>
        <dsp:cNvPr id="0" name=""/>
        <dsp:cNvSpPr/>
      </dsp:nvSpPr>
      <dsp:spPr>
        <a:xfrm>
          <a:off x="3603749" y="1426420"/>
          <a:ext cx="600302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600302" y="146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8893" y="1426068"/>
        <a:ext cx="30015" cy="30015"/>
      </dsp:txXfrm>
    </dsp:sp>
    <dsp:sp modelId="{02F679E8-D1DF-4381-857B-DF44BDC95CEB}">
      <dsp:nvSpPr>
        <dsp:cNvPr id="0" name=""/>
        <dsp:cNvSpPr/>
      </dsp:nvSpPr>
      <dsp:spPr>
        <a:xfrm>
          <a:off x="4204052" y="1065886"/>
          <a:ext cx="1500757" cy="750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X</a:t>
          </a:r>
        </a:p>
      </dsp:txBody>
      <dsp:txXfrm>
        <a:off x="4226030" y="1087864"/>
        <a:ext cx="1456801" cy="706422"/>
      </dsp:txXfrm>
    </dsp:sp>
    <dsp:sp modelId="{62CD1852-EEA3-41D6-8B67-ED429E891899}">
      <dsp:nvSpPr>
        <dsp:cNvPr id="0" name=""/>
        <dsp:cNvSpPr/>
      </dsp:nvSpPr>
      <dsp:spPr>
        <a:xfrm>
          <a:off x="1502688" y="2289355"/>
          <a:ext cx="600302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600302" y="1465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87832" y="2289003"/>
        <a:ext cx="30015" cy="30015"/>
      </dsp:txXfrm>
    </dsp:sp>
    <dsp:sp modelId="{D477C95B-2B06-42C6-92B3-E225519B63BA}">
      <dsp:nvSpPr>
        <dsp:cNvPr id="0" name=""/>
        <dsp:cNvSpPr/>
      </dsp:nvSpPr>
      <dsp:spPr>
        <a:xfrm>
          <a:off x="2102991" y="1928822"/>
          <a:ext cx="1500757" cy="750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CORE PRODUCT</a:t>
          </a:r>
        </a:p>
      </dsp:txBody>
      <dsp:txXfrm>
        <a:off x="2124969" y="1950800"/>
        <a:ext cx="1456801" cy="706422"/>
      </dsp:txXfrm>
    </dsp:sp>
    <dsp:sp modelId="{0032EA8A-471E-4BF7-85A7-E9409D7A0390}">
      <dsp:nvSpPr>
        <dsp:cNvPr id="0" name=""/>
        <dsp:cNvSpPr/>
      </dsp:nvSpPr>
      <dsp:spPr>
        <a:xfrm>
          <a:off x="3603749" y="2289355"/>
          <a:ext cx="600302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600302" y="146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8893" y="2289003"/>
        <a:ext cx="30015" cy="30015"/>
      </dsp:txXfrm>
    </dsp:sp>
    <dsp:sp modelId="{F85EA29D-9013-43B1-AF8B-470DE1D20A4B}">
      <dsp:nvSpPr>
        <dsp:cNvPr id="0" name=""/>
        <dsp:cNvSpPr/>
      </dsp:nvSpPr>
      <dsp:spPr>
        <a:xfrm>
          <a:off x="4204052" y="1928822"/>
          <a:ext cx="1500757" cy="750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2-5X</a:t>
          </a:r>
        </a:p>
      </dsp:txBody>
      <dsp:txXfrm>
        <a:off x="4226030" y="1950800"/>
        <a:ext cx="1456801" cy="706422"/>
      </dsp:txXfrm>
    </dsp:sp>
    <dsp:sp modelId="{DF7584FD-5AA4-4E5D-B43C-EF94ACE6B8A0}">
      <dsp:nvSpPr>
        <dsp:cNvPr id="0" name=""/>
        <dsp:cNvSpPr/>
      </dsp:nvSpPr>
      <dsp:spPr>
        <a:xfrm rot="3310531">
          <a:off x="1277240" y="2720823"/>
          <a:ext cx="1051200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1051200" y="1465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6560" y="2709199"/>
        <a:ext cx="52560" cy="52560"/>
      </dsp:txXfrm>
    </dsp:sp>
    <dsp:sp modelId="{22F97C78-C557-48D1-B0ED-CE4044DA50F7}">
      <dsp:nvSpPr>
        <dsp:cNvPr id="0" name=""/>
        <dsp:cNvSpPr/>
      </dsp:nvSpPr>
      <dsp:spPr>
        <a:xfrm>
          <a:off x="2102991" y="2791757"/>
          <a:ext cx="1500757" cy="750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PROFIT MAXIMISER</a:t>
          </a:r>
        </a:p>
      </dsp:txBody>
      <dsp:txXfrm>
        <a:off x="2124969" y="2813735"/>
        <a:ext cx="1456801" cy="706422"/>
      </dsp:txXfrm>
    </dsp:sp>
    <dsp:sp modelId="{27ED81B7-0DE8-4AA4-9EA8-F0C133E8E4F3}">
      <dsp:nvSpPr>
        <dsp:cNvPr id="0" name=""/>
        <dsp:cNvSpPr/>
      </dsp:nvSpPr>
      <dsp:spPr>
        <a:xfrm>
          <a:off x="3603749" y="3152291"/>
          <a:ext cx="600302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600302" y="146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8893" y="3151939"/>
        <a:ext cx="30015" cy="30015"/>
      </dsp:txXfrm>
    </dsp:sp>
    <dsp:sp modelId="{67062036-4C87-4DE9-A69D-7E51F64C5CEA}">
      <dsp:nvSpPr>
        <dsp:cNvPr id="0" name=""/>
        <dsp:cNvSpPr/>
      </dsp:nvSpPr>
      <dsp:spPr>
        <a:xfrm>
          <a:off x="4204052" y="2791757"/>
          <a:ext cx="1500757" cy="750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2-5 X</a:t>
          </a:r>
        </a:p>
      </dsp:txBody>
      <dsp:txXfrm>
        <a:off x="4226030" y="2813735"/>
        <a:ext cx="1456801" cy="70642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E6799-0825-4D20-B263-FFF862318CE5}">
      <dsp:nvSpPr>
        <dsp:cNvPr id="0" name=""/>
        <dsp:cNvSpPr/>
      </dsp:nvSpPr>
      <dsp:spPr>
        <a:xfrm>
          <a:off x="3180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TOPIC RESEARCH</a:t>
          </a:r>
        </a:p>
      </dsp:txBody>
      <dsp:txXfrm>
        <a:off x="17199" y="694358"/>
        <a:ext cx="769697" cy="450603"/>
      </dsp:txXfrm>
    </dsp:sp>
    <dsp:sp modelId="{A653B3BB-836D-4B85-A179-9133868FB5A4}">
      <dsp:nvSpPr>
        <dsp:cNvPr id="0" name=""/>
        <dsp:cNvSpPr/>
      </dsp:nvSpPr>
      <dsp:spPr>
        <a:xfrm>
          <a:off x="880689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80689" y="860309"/>
        <a:ext cx="118383" cy="118702"/>
      </dsp:txXfrm>
    </dsp:sp>
    <dsp:sp modelId="{34B6364E-0641-4D1B-83ED-834B553ED512}">
      <dsp:nvSpPr>
        <dsp:cNvPr id="0" name=""/>
        <dsp:cNvSpPr/>
      </dsp:nvSpPr>
      <dsp:spPr>
        <a:xfrm>
          <a:off x="1120009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IDEATING</a:t>
          </a:r>
          <a:endParaRPr lang="en-US" sz="1000" kern="1200" dirty="0"/>
        </a:p>
      </dsp:txBody>
      <dsp:txXfrm>
        <a:off x="1134028" y="694358"/>
        <a:ext cx="769697" cy="450603"/>
      </dsp:txXfrm>
    </dsp:sp>
    <dsp:sp modelId="{EA44F3DF-B213-46ED-B78D-F9B5A3465127}">
      <dsp:nvSpPr>
        <dsp:cNvPr id="0" name=""/>
        <dsp:cNvSpPr/>
      </dsp:nvSpPr>
      <dsp:spPr>
        <a:xfrm>
          <a:off x="1997518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97518" y="860309"/>
        <a:ext cx="118383" cy="118702"/>
      </dsp:txXfrm>
    </dsp:sp>
    <dsp:sp modelId="{05C93DE6-FDF5-449F-B459-A28CDEE217E2}">
      <dsp:nvSpPr>
        <dsp:cNvPr id="0" name=""/>
        <dsp:cNvSpPr/>
      </dsp:nvSpPr>
      <dsp:spPr>
        <a:xfrm>
          <a:off x="2236838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DEEPER RESEARCH</a:t>
          </a:r>
        </a:p>
      </dsp:txBody>
      <dsp:txXfrm>
        <a:off x="2250857" y="694358"/>
        <a:ext cx="769697" cy="450603"/>
      </dsp:txXfrm>
    </dsp:sp>
    <dsp:sp modelId="{692B5B39-9960-4BF1-BF7C-E83495573A17}">
      <dsp:nvSpPr>
        <dsp:cNvPr id="0" name=""/>
        <dsp:cNvSpPr/>
      </dsp:nvSpPr>
      <dsp:spPr>
        <a:xfrm>
          <a:off x="3114347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114347" y="860309"/>
        <a:ext cx="118383" cy="118702"/>
      </dsp:txXfrm>
    </dsp:sp>
    <dsp:sp modelId="{687CCEA8-ED8C-4555-93B1-41C3F65110BA}">
      <dsp:nvSpPr>
        <dsp:cNvPr id="0" name=""/>
        <dsp:cNvSpPr/>
      </dsp:nvSpPr>
      <dsp:spPr>
        <a:xfrm>
          <a:off x="3353668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BOOK WRITING</a:t>
          </a:r>
        </a:p>
      </dsp:txBody>
      <dsp:txXfrm>
        <a:off x="3367687" y="694358"/>
        <a:ext cx="769697" cy="450603"/>
      </dsp:txXfrm>
    </dsp:sp>
    <dsp:sp modelId="{8E82730E-8D5A-4C94-BAF7-62977DA78C09}">
      <dsp:nvSpPr>
        <dsp:cNvPr id="0" name=""/>
        <dsp:cNvSpPr/>
      </dsp:nvSpPr>
      <dsp:spPr>
        <a:xfrm>
          <a:off x="4231176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31176" y="860309"/>
        <a:ext cx="118383" cy="118702"/>
      </dsp:txXfrm>
    </dsp:sp>
    <dsp:sp modelId="{B8437C17-18BC-4F0A-B786-5B14F38335CF}">
      <dsp:nvSpPr>
        <dsp:cNvPr id="0" name=""/>
        <dsp:cNvSpPr/>
      </dsp:nvSpPr>
      <dsp:spPr>
        <a:xfrm>
          <a:off x="4470497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COVER DESIGN</a:t>
          </a:r>
        </a:p>
      </dsp:txBody>
      <dsp:txXfrm>
        <a:off x="4484516" y="694358"/>
        <a:ext cx="769697" cy="450603"/>
      </dsp:txXfrm>
    </dsp:sp>
    <dsp:sp modelId="{1AFDF2C6-0A11-4200-AEDE-803B39752C3D}">
      <dsp:nvSpPr>
        <dsp:cNvPr id="0" name=""/>
        <dsp:cNvSpPr/>
      </dsp:nvSpPr>
      <dsp:spPr>
        <a:xfrm>
          <a:off x="5348005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348005" y="860309"/>
        <a:ext cx="118383" cy="118702"/>
      </dsp:txXfrm>
    </dsp:sp>
    <dsp:sp modelId="{5F11C401-AB63-43AD-8B03-00B480CB03D2}">
      <dsp:nvSpPr>
        <dsp:cNvPr id="0" name=""/>
        <dsp:cNvSpPr/>
      </dsp:nvSpPr>
      <dsp:spPr>
        <a:xfrm>
          <a:off x="5587326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SELF </a:t>
          </a:r>
          <a:r>
            <a:rPr lang="en-US" sz="1000" kern="1200" dirty="0"/>
            <a:t>PUBLISHING</a:t>
          </a:r>
        </a:p>
      </dsp:txBody>
      <dsp:txXfrm>
        <a:off x="5601345" y="694358"/>
        <a:ext cx="769697" cy="450603"/>
      </dsp:txXfrm>
    </dsp:sp>
    <dsp:sp modelId="{B8E599D4-CCF2-492D-95AA-B6E40BB38365}">
      <dsp:nvSpPr>
        <dsp:cNvPr id="0" name=""/>
        <dsp:cNvSpPr/>
      </dsp:nvSpPr>
      <dsp:spPr>
        <a:xfrm>
          <a:off x="6464835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464835" y="860309"/>
        <a:ext cx="118383" cy="118702"/>
      </dsp:txXfrm>
    </dsp:sp>
    <dsp:sp modelId="{8D4DACD2-1CC4-40CE-B018-BBDE7A6F3700}">
      <dsp:nvSpPr>
        <dsp:cNvPr id="0" name=""/>
        <dsp:cNvSpPr/>
      </dsp:nvSpPr>
      <dsp:spPr>
        <a:xfrm>
          <a:off x="6704155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PROMOTION</a:t>
          </a:r>
        </a:p>
      </dsp:txBody>
      <dsp:txXfrm>
        <a:off x="6718174" y="694358"/>
        <a:ext cx="769697" cy="450603"/>
      </dsp:txXfrm>
    </dsp:sp>
    <dsp:sp modelId="{01D9E735-567D-47E9-AD68-A718BE8B55FF}">
      <dsp:nvSpPr>
        <dsp:cNvPr id="0" name=""/>
        <dsp:cNvSpPr/>
      </dsp:nvSpPr>
      <dsp:spPr>
        <a:xfrm>
          <a:off x="7581664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581664" y="860309"/>
        <a:ext cx="118383" cy="118702"/>
      </dsp:txXfrm>
    </dsp:sp>
    <dsp:sp modelId="{6746E1ED-8388-4565-8BF2-BF83EE76B6AB}">
      <dsp:nvSpPr>
        <dsp:cNvPr id="0" name=""/>
        <dsp:cNvSpPr/>
      </dsp:nvSpPr>
      <dsp:spPr>
        <a:xfrm>
          <a:off x="7820985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GLOBAL BEST SELLER</a:t>
          </a:r>
        </a:p>
      </dsp:txBody>
      <dsp:txXfrm>
        <a:off x="7835004" y="694358"/>
        <a:ext cx="769697" cy="450603"/>
      </dsp:txXfrm>
    </dsp:sp>
    <dsp:sp modelId="{2DAADB91-2EE1-4D5A-B871-E814D6072E50}">
      <dsp:nvSpPr>
        <dsp:cNvPr id="0" name=""/>
        <dsp:cNvSpPr/>
      </dsp:nvSpPr>
      <dsp:spPr>
        <a:xfrm>
          <a:off x="8698493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698493" y="860309"/>
        <a:ext cx="118383" cy="118702"/>
      </dsp:txXfrm>
    </dsp:sp>
    <dsp:sp modelId="{81390367-C13B-417B-B119-7A2B28927FD1}">
      <dsp:nvSpPr>
        <dsp:cNvPr id="0" name=""/>
        <dsp:cNvSpPr/>
      </dsp:nvSpPr>
      <dsp:spPr>
        <a:xfrm>
          <a:off x="8937814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SERIES </a:t>
          </a:r>
        </a:p>
      </dsp:txBody>
      <dsp:txXfrm>
        <a:off x="8951833" y="694358"/>
        <a:ext cx="769697" cy="450603"/>
      </dsp:txXfrm>
    </dsp:sp>
    <dsp:sp modelId="{C450B567-EA96-45F9-8329-4A4D6E6989FD}">
      <dsp:nvSpPr>
        <dsp:cNvPr id="0" name=""/>
        <dsp:cNvSpPr/>
      </dsp:nvSpPr>
      <dsp:spPr>
        <a:xfrm>
          <a:off x="9815322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9815322" y="860309"/>
        <a:ext cx="118383" cy="118702"/>
      </dsp:txXfrm>
    </dsp:sp>
    <dsp:sp modelId="{EA02ADA5-6967-4B57-8CA7-022BC49C8A11}">
      <dsp:nvSpPr>
        <dsp:cNvPr id="0" name=""/>
        <dsp:cNvSpPr/>
      </dsp:nvSpPr>
      <dsp:spPr>
        <a:xfrm>
          <a:off x="10054643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LANGUAGE &amp; FORMATS</a:t>
          </a:r>
        </a:p>
      </dsp:txBody>
      <dsp:txXfrm>
        <a:off x="10068662" y="694358"/>
        <a:ext cx="769697" cy="45060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E6799-0825-4D20-B263-FFF862318CE5}">
      <dsp:nvSpPr>
        <dsp:cNvPr id="0" name=""/>
        <dsp:cNvSpPr/>
      </dsp:nvSpPr>
      <dsp:spPr>
        <a:xfrm>
          <a:off x="3180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TOPIC RESEARCH</a:t>
          </a:r>
        </a:p>
      </dsp:txBody>
      <dsp:txXfrm>
        <a:off x="17199" y="694358"/>
        <a:ext cx="769697" cy="450603"/>
      </dsp:txXfrm>
    </dsp:sp>
    <dsp:sp modelId="{A653B3BB-836D-4B85-A179-9133868FB5A4}">
      <dsp:nvSpPr>
        <dsp:cNvPr id="0" name=""/>
        <dsp:cNvSpPr/>
      </dsp:nvSpPr>
      <dsp:spPr>
        <a:xfrm>
          <a:off x="880689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80689" y="860309"/>
        <a:ext cx="118383" cy="118702"/>
      </dsp:txXfrm>
    </dsp:sp>
    <dsp:sp modelId="{34B6364E-0641-4D1B-83ED-834B553ED512}">
      <dsp:nvSpPr>
        <dsp:cNvPr id="0" name=""/>
        <dsp:cNvSpPr/>
      </dsp:nvSpPr>
      <dsp:spPr>
        <a:xfrm>
          <a:off x="1120009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IDEATING</a:t>
          </a:r>
          <a:endParaRPr lang="en-US" sz="1000" kern="1200" dirty="0"/>
        </a:p>
      </dsp:txBody>
      <dsp:txXfrm>
        <a:off x="1134028" y="694358"/>
        <a:ext cx="769697" cy="450603"/>
      </dsp:txXfrm>
    </dsp:sp>
    <dsp:sp modelId="{EA44F3DF-B213-46ED-B78D-F9B5A3465127}">
      <dsp:nvSpPr>
        <dsp:cNvPr id="0" name=""/>
        <dsp:cNvSpPr/>
      </dsp:nvSpPr>
      <dsp:spPr>
        <a:xfrm>
          <a:off x="1997518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97518" y="860309"/>
        <a:ext cx="118383" cy="118702"/>
      </dsp:txXfrm>
    </dsp:sp>
    <dsp:sp modelId="{05C93DE6-FDF5-449F-B459-A28CDEE217E2}">
      <dsp:nvSpPr>
        <dsp:cNvPr id="0" name=""/>
        <dsp:cNvSpPr/>
      </dsp:nvSpPr>
      <dsp:spPr>
        <a:xfrm>
          <a:off x="2236838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DEEPER RESEARCH</a:t>
          </a:r>
        </a:p>
      </dsp:txBody>
      <dsp:txXfrm>
        <a:off x="2250857" y="694358"/>
        <a:ext cx="769697" cy="450603"/>
      </dsp:txXfrm>
    </dsp:sp>
    <dsp:sp modelId="{692B5B39-9960-4BF1-BF7C-E83495573A17}">
      <dsp:nvSpPr>
        <dsp:cNvPr id="0" name=""/>
        <dsp:cNvSpPr/>
      </dsp:nvSpPr>
      <dsp:spPr>
        <a:xfrm>
          <a:off x="3114347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114347" y="860309"/>
        <a:ext cx="118383" cy="118702"/>
      </dsp:txXfrm>
    </dsp:sp>
    <dsp:sp modelId="{687CCEA8-ED8C-4555-93B1-41C3F65110BA}">
      <dsp:nvSpPr>
        <dsp:cNvPr id="0" name=""/>
        <dsp:cNvSpPr/>
      </dsp:nvSpPr>
      <dsp:spPr>
        <a:xfrm>
          <a:off x="3353668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BOOK WRITING</a:t>
          </a:r>
        </a:p>
      </dsp:txBody>
      <dsp:txXfrm>
        <a:off x="3367687" y="694358"/>
        <a:ext cx="769697" cy="450603"/>
      </dsp:txXfrm>
    </dsp:sp>
    <dsp:sp modelId="{8E82730E-8D5A-4C94-BAF7-62977DA78C09}">
      <dsp:nvSpPr>
        <dsp:cNvPr id="0" name=""/>
        <dsp:cNvSpPr/>
      </dsp:nvSpPr>
      <dsp:spPr>
        <a:xfrm>
          <a:off x="4231176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31176" y="860309"/>
        <a:ext cx="118383" cy="118702"/>
      </dsp:txXfrm>
    </dsp:sp>
    <dsp:sp modelId="{B8437C17-18BC-4F0A-B786-5B14F38335CF}">
      <dsp:nvSpPr>
        <dsp:cNvPr id="0" name=""/>
        <dsp:cNvSpPr/>
      </dsp:nvSpPr>
      <dsp:spPr>
        <a:xfrm>
          <a:off x="4470497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COVER DESIGN</a:t>
          </a:r>
        </a:p>
      </dsp:txBody>
      <dsp:txXfrm>
        <a:off x="4484516" y="694358"/>
        <a:ext cx="769697" cy="450603"/>
      </dsp:txXfrm>
    </dsp:sp>
    <dsp:sp modelId="{1AFDF2C6-0A11-4200-AEDE-803B39752C3D}">
      <dsp:nvSpPr>
        <dsp:cNvPr id="0" name=""/>
        <dsp:cNvSpPr/>
      </dsp:nvSpPr>
      <dsp:spPr>
        <a:xfrm>
          <a:off x="5348005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348005" y="860309"/>
        <a:ext cx="118383" cy="118702"/>
      </dsp:txXfrm>
    </dsp:sp>
    <dsp:sp modelId="{5F11C401-AB63-43AD-8B03-00B480CB03D2}">
      <dsp:nvSpPr>
        <dsp:cNvPr id="0" name=""/>
        <dsp:cNvSpPr/>
      </dsp:nvSpPr>
      <dsp:spPr>
        <a:xfrm>
          <a:off x="5587326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SELF </a:t>
          </a:r>
          <a:r>
            <a:rPr lang="en-US" sz="1000" kern="1200" dirty="0"/>
            <a:t>PUBLISHING</a:t>
          </a:r>
        </a:p>
      </dsp:txBody>
      <dsp:txXfrm>
        <a:off x="5601345" y="694358"/>
        <a:ext cx="769697" cy="450603"/>
      </dsp:txXfrm>
    </dsp:sp>
    <dsp:sp modelId="{B8E599D4-CCF2-492D-95AA-B6E40BB38365}">
      <dsp:nvSpPr>
        <dsp:cNvPr id="0" name=""/>
        <dsp:cNvSpPr/>
      </dsp:nvSpPr>
      <dsp:spPr>
        <a:xfrm>
          <a:off x="6464835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464835" y="860309"/>
        <a:ext cx="118383" cy="118702"/>
      </dsp:txXfrm>
    </dsp:sp>
    <dsp:sp modelId="{8D4DACD2-1CC4-40CE-B018-BBDE7A6F3700}">
      <dsp:nvSpPr>
        <dsp:cNvPr id="0" name=""/>
        <dsp:cNvSpPr/>
      </dsp:nvSpPr>
      <dsp:spPr>
        <a:xfrm>
          <a:off x="6704155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PROMOTION</a:t>
          </a:r>
        </a:p>
      </dsp:txBody>
      <dsp:txXfrm>
        <a:off x="6718174" y="694358"/>
        <a:ext cx="769697" cy="450603"/>
      </dsp:txXfrm>
    </dsp:sp>
    <dsp:sp modelId="{01D9E735-567D-47E9-AD68-A718BE8B55FF}">
      <dsp:nvSpPr>
        <dsp:cNvPr id="0" name=""/>
        <dsp:cNvSpPr/>
      </dsp:nvSpPr>
      <dsp:spPr>
        <a:xfrm>
          <a:off x="7581664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581664" y="860309"/>
        <a:ext cx="118383" cy="118702"/>
      </dsp:txXfrm>
    </dsp:sp>
    <dsp:sp modelId="{6746E1ED-8388-4565-8BF2-BF83EE76B6AB}">
      <dsp:nvSpPr>
        <dsp:cNvPr id="0" name=""/>
        <dsp:cNvSpPr/>
      </dsp:nvSpPr>
      <dsp:spPr>
        <a:xfrm>
          <a:off x="7820985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GLOBAL BEST SELLER</a:t>
          </a:r>
        </a:p>
      </dsp:txBody>
      <dsp:txXfrm>
        <a:off x="7835004" y="694358"/>
        <a:ext cx="769697" cy="450603"/>
      </dsp:txXfrm>
    </dsp:sp>
    <dsp:sp modelId="{2DAADB91-2EE1-4D5A-B871-E814D6072E50}">
      <dsp:nvSpPr>
        <dsp:cNvPr id="0" name=""/>
        <dsp:cNvSpPr/>
      </dsp:nvSpPr>
      <dsp:spPr>
        <a:xfrm>
          <a:off x="8698493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698493" y="860309"/>
        <a:ext cx="118383" cy="118702"/>
      </dsp:txXfrm>
    </dsp:sp>
    <dsp:sp modelId="{81390367-C13B-417B-B119-7A2B28927FD1}">
      <dsp:nvSpPr>
        <dsp:cNvPr id="0" name=""/>
        <dsp:cNvSpPr/>
      </dsp:nvSpPr>
      <dsp:spPr>
        <a:xfrm>
          <a:off x="8937814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SERIES </a:t>
          </a:r>
        </a:p>
      </dsp:txBody>
      <dsp:txXfrm>
        <a:off x="8951833" y="694358"/>
        <a:ext cx="769697" cy="450603"/>
      </dsp:txXfrm>
    </dsp:sp>
    <dsp:sp modelId="{C450B567-EA96-45F9-8329-4A4D6E6989FD}">
      <dsp:nvSpPr>
        <dsp:cNvPr id="0" name=""/>
        <dsp:cNvSpPr/>
      </dsp:nvSpPr>
      <dsp:spPr>
        <a:xfrm>
          <a:off x="9815322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9815322" y="860309"/>
        <a:ext cx="118383" cy="118702"/>
      </dsp:txXfrm>
    </dsp:sp>
    <dsp:sp modelId="{EA02ADA5-6967-4B57-8CA7-022BC49C8A11}">
      <dsp:nvSpPr>
        <dsp:cNvPr id="0" name=""/>
        <dsp:cNvSpPr/>
      </dsp:nvSpPr>
      <dsp:spPr>
        <a:xfrm>
          <a:off x="10054643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LANGUAGE &amp; FORMATS</a:t>
          </a:r>
        </a:p>
      </dsp:txBody>
      <dsp:txXfrm>
        <a:off x="10068662" y="694358"/>
        <a:ext cx="769697" cy="45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9346E-79C8-4145-9BF7-967E41CF4EF7}">
      <dsp:nvSpPr>
        <dsp:cNvPr id="0" name=""/>
        <dsp:cNvSpPr/>
      </dsp:nvSpPr>
      <dsp:spPr>
        <a:xfrm>
          <a:off x="354" y="773799"/>
          <a:ext cx="1000963" cy="825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Persona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Challenges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Pain Points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Decisions</a:t>
          </a:r>
        </a:p>
      </dsp:txBody>
      <dsp:txXfrm>
        <a:off x="19353" y="792798"/>
        <a:ext cx="962965" cy="610676"/>
      </dsp:txXfrm>
    </dsp:sp>
    <dsp:sp modelId="{89CBB04B-5A07-493B-A77E-1830E4E7C2D1}">
      <dsp:nvSpPr>
        <dsp:cNvPr id="0" name=""/>
        <dsp:cNvSpPr/>
      </dsp:nvSpPr>
      <dsp:spPr>
        <a:xfrm>
          <a:off x="543422" y="900582"/>
          <a:ext cx="1207058" cy="1207058"/>
        </a:xfrm>
        <a:prstGeom prst="leftCircularArrow">
          <a:avLst>
            <a:gd name="adj1" fmla="val 4003"/>
            <a:gd name="adj2" fmla="val 502745"/>
            <a:gd name="adj3" fmla="val 2278256"/>
            <a:gd name="adj4" fmla="val 9024489"/>
            <a:gd name="adj5" fmla="val 4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E50F8-0782-4B87-AA68-C2E9336A083D}">
      <dsp:nvSpPr>
        <dsp:cNvPr id="0" name=""/>
        <dsp:cNvSpPr/>
      </dsp:nvSpPr>
      <dsp:spPr>
        <a:xfrm>
          <a:off x="222790" y="1422473"/>
          <a:ext cx="889745" cy="3538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EMPATHIZE</a:t>
          </a:r>
        </a:p>
      </dsp:txBody>
      <dsp:txXfrm>
        <a:off x="233153" y="1432836"/>
        <a:ext cx="869019" cy="333096"/>
      </dsp:txXfrm>
    </dsp:sp>
    <dsp:sp modelId="{C8C3BF67-8CB5-4788-BBF3-DD22CD0C5F33}">
      <dsp:nvSpPr>
        <dsp:cNvPr id="0" name=""/>
        <dsp:cNvSpPr/>
      </dsp:nvSpPr>
      <dsp:spPr>
        <a:xfrm>
          <a:off x="1342634" y="773799"/>
          <a:ext cx="1000963" cy="825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Seek to Understand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Non </a:t>
          </a:r>
          <a:r>
            <a:rPr lang="en-US" sz="700" kern="1200" dirty="0" err="1"/>
            <a:t>Judgemental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Interviews</a:t>
          </a:r>
        </a:p>
      </dsp:txBody>
      <dsp:txXfrm>
        <a:off x="1361633" y="969709"/>
        <a:ext cx="962965" cy="610676"/>
      </dsp:txXfrm>
    </dsp:sp>
    <dsp:sp modelId="{9B64E193-1A25-4C09-B6F9-424EE508F381}">
      <dsp:nvSpPr>
        <dsp:cNvPr id="0" name=""/>
        <dsp:cNvSpPr/>
      </dsp:nvSpPr>
      <dsp:spPr>
        <a:xfrm>
          <a:off x="1877360" y="233171"/>
          <a:ext cx="1334959" cy="1334959"/>
        </a:xfrm>
        <a:prstGeom prst="circularArrow">
          <a:avLst>
            <a:gd name="adj1" fmla="val 3620"/>
            <a:gd name="adj2" fmla="val 450400"/>
            <a:gd name="adj3" fmla="val 19374090"/>
            <a:gd name="adj4" fmla="val 12575511"/>
            <a:gd name="adj5" fmla="val 422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4C3ED-8186-4314-876B-891B1769ECAC}">
      <dsp:nvSpPr>
        <dsp:cNvPr id="0" name=""/>
        <dsp:cNvSpPr/>
      </dsp:nvSpPr>
      <dsp:spPr>
        <a:xfrm>
          <a:off x="1565070" y="596888"/>
          <a:ext cx="889745" cy="3538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DEFINE</a:t>
          </a:r>
        </a:p>
      </dsp:txBody>
      <dsp:txXfrm>
        <a:off x="1575433" y="607251"/>
        <a:ext cx="869019" cy="333096"/>
      </dsp:txXfrm>
    </dsp:sp>
    <dsp:sp modelId="{EB7B0E21-CBD2-4D88-8AB5-7675D66216A1}">
      <dsp:nvSpPr>
        <dsp:cNvPr id="0" name=""/>
        <dsp:cNvSpPr/>
      </dsp:nvSpPr>
      <dsp:spPr>
        <a:xfrm>
          <a:off x="2684914" y="773799"/>
          <a:ext cx="1000963" cy="825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Prioritize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Share &amp; Feedback</a:t>
          </a:r>
        </a:p>
      </dsp:txBody>
      <dsp:txXfrm>
        <a:off x="2703913" y="792798"/>
        <a:ext cx="962965" cy="610676"/>
      </dsp:txXfrm>
    </dsp:sp>
    <dsp:sp modelId="{914D1818-C01B-4027-80D2-D202913888E4}">
      <dsp:nvSpPr>
        <dsp:cNvPr id="0" name=""/>
        <dsp:cNvSpPr/>
      </dsp:nvSpPr>
      <dsp:spPr>
        <a:xfrm>
          <a:off x="3227982" y="900582"/>
          <a:ext cx="1207058" cy="1207058"/>
        </a:xfrm>
        <a:prstGeom prst="leftCircularArrow">
          <a:avLst>
            <a:gd name="adj1" fmla="val 4003"/>
            <a:gd name="adj2" fmla="val 502745"/>
            <a:gd name="adj3" fmla="val 2278256"/>
            <a:gd name="adj4" fmla="val 9024489"/>
            <a:gd name="adj5" fmla="val 4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B346C-0A1E-4B76-829A-4CE2960A38F2}">
      <dsp:nvSpPr>
        <dsp:cNvPr id="0" name=""/>
        <dsp:cNvSpPr/>
      </dsp:nvSpPr>
      <dsp:spPr>
        <a:xfrm>
          <a:off x="2907350" y="1422473"/>
          <a:ext cx="889745" cy="3538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IDEATE</a:t>
          </a:r>
        </a:p>
      </dsp:txBody>
      <dsp:txXfrm>
        <a:off x="2917713" y="1432836"/>
        <a:ext cx="869019" cy="333096"/>
      </dsp:txXfrm>
    </dsp:sp>
    <dsp:sp modelId="{9D2EF141-8030-49B7-A5D4-1E733F3731B7}">
      <dsp:nvSpPr>
        <dsp:cNvPr id="0" name=""/>
        <dsp:cNvSpPr/>
      </dsp:nvSpPr>
      <dsp:spPr>
        <a:xfrm>
          <a:off x="4027194" y="773799"/>
          <a:ext cx="1000963" cy="825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Keep It Simple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Iterate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Experiment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Minimal Viable Product</a:t>
          </a:r>
        </a:p>
      </dsp:txBody>
      <dsp:txXfrm>
        <a:off x="4046193" y="969709"/>
        <a:ext cx="962965" cy="610676"/>
      </dsp:txXfrm>
    </dsp:sp>
    <dsp:sp modelId="{1BE9ED0B-CEF1-4F08-8D13-9F40862D8524}">
      <dsp:nvSpPr>
        <dsp:cNvPr id="0" name=""/>
        <dsp:cNvSpPr/>
      </dsp:nvSpPr>
      <dsp:spPr>
        <a:xfrm>
          <a:off x="4561921" y="233171"/>
          <a:ext cx="1334959" cy="1334959"/>
        </a:xfrm>
        <a:prstGeom prst="circularArrow">
          <a:avLst>
            <a:gd name="adj1" fmla="val 3620"/>
            <a:gd name="adj2" fmla="val 450400"/>
            <a:gd name="adj3" fmla="val 19374090"/>
            <a:gd name="adj4" fmla="val 12575511"/>
            <a:gd name="adj5" fmla="val 422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07561-7869-4659-94C2-772F1855F9BE}">
      <dsp:nvSpPr>
        <dsp:cNvPr id="0" name=""/>
        <dsp:cNvSpPr/>
      </dsp:nvSpPr>
      <dsp:spPr>
        <a:xfrm>
          <a:off x="4249630" y="596888"/>
          <a:ext cx="889745" cy="3538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PROTOTYPE</a:t>
          </a:r>
        </a:p>
      </dsp:txBody>
      <dsp:txXfrm>
        <a:off x="4259993" y="607251"/>
        <a:ext cx="869019" cy="333096"/>
      </dsp:txXfrm>
    </dsp:sp>
    <dsp:sp modelId="{35BB7601-0710-46D0-A6A4-AFF4B7B9D417}">
      <dsp:nvSpPr>
        <dsp:cNvPr id="0" name=""/>
        <dsp:cNvSpPr/>
      </dsp:nvSpPr>
      <dsp:spPr>
        <a:xfrm>
          <a:off x="5369474" y="773799"/>
          <a:ext cx="1000963" cy="825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Shortlist what works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Iterate Quickly</a:t>
          </a:r>
        </a:p>
      </dsp:txBody>
      <dsp:txXfrm>
        <a:off x="5388473" y="792798"/>
        <a:ext cx="962965" cy="610676"/>
      </dsp:txXfrm>
    </dsp:sp>
    <dsp:sp modelId="{86770EEE-8156-4B4D-B49F-E7847ACB39B0}">
      <dsp:nvSpPr>
        <dsp:cNvPr id="0" name=""/>
        <dsp:cNvSpPr/>
      </dsp:nvSpPr>
      <dsp:spPr>
        <a:xfrm>
          <a:off x="5591910" y="1422473"/>
          <a:ext cx="889745" cy="3538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TEST</a:t>
          </a:r>
        </a:p>
      </dsp:txBody>
      <dsp:txXfrm>
        <a:off x="5602273" y="1432836"/>
        <a:ext cx="869019" cy="3330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E6799-0825-4D20-B263-FFF862318CE5}">
      <dsp:nvSpPr>
        <dsp:cNvPr id="0" name=""/>
        <dsp:cNvSpPr/>
      </dsp:nvSpPr>
      <dsp:spPr>
        <a:xfrm>
          <a:off x="3180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TOPIC RESEARCH</a:t>
          </a:r>
        </a:p>
      </dsp:txBody>
      <dsp:txXfrm>
        <a:off x="17199" y="694358"/>
        <a:ext cx="769697" cy="450603"/>
      </dsp:txXfrm>
    </dsp:sp>
    <dsp:sp modelId="{A653B3BB-836D-4B85-A179-9133868FB5A4}">
      <dsp:nvSpPr>
        <dsp:cNvPr id="0" name=""/>
        <dsp:cNvSpPr/>
      </dsp:nvSpPr>
      <dsp:spPr>
        <a:xfrm>
          <a:off x="880689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80689" y="860309"/>
        <a:ext cx="118383" cy="118702"/>
      </dsp:txXfrm>
    </dsp:sp>
    <dsp:sp modelId="{34B6364E-0641-4D1B-83ED-834B553ED512}">
      <dsp:nvSpPr>
        <dsp:cNvPr id="0" name=""/>
        <dsp:cNvSpPr/>
      </dsp:nvSpPr>
      <dsp:spPr>
        <a:xfrm>
          <a:off x="1120009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IDEATING</a:t>
          </a:r>
          <a:endParaRPr lang="en-US" sz="1000" kern="1200" dirty="0"/>
        </a:p>
      </dsp:txBody>
      <dsp:txXfrm>
        <a:off x="1134028" y="694358"/>
        <a:ext cx="769697" cy="450603"/>
      </dsp:txXfrm>
    </dsp:sp>
    <dsp:sp modelId="{EA44F3DF-B213-46ED-B78D-F9B5A3465127}">
      <dsp:nvSpPr>
        <dsp:cNvPr id="0" name=""/>
        <dsp:cNvSpPr/>
      </dsp:nvSpPr>
      <dsp:spPr>
        <a:xfrm>
          <a:off x="1997518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97518" y="860309"/>
        <a:ext cx="118383" cy="118702"/>
      </dsp:txXfrm>
    </dsp:sp>
    <dsp:sp modelId="{05C93DE6-FDF5-449F-B459-A28CDEE217E2}">
      <dsp:nvSpPr>
        <dsp:cNvPr id="0" name=""/>
        <dsp:cNvSpPr/>
      </dsp:nvSpPr>
      <dsp:spPr>
        <a:xfrm>
          <a:off x="2236838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DEEPER RESEARCH</a:t>
          </a:r>
        </a:p>
      </dsp:txBody>
      <dsp:txXfrm>
        <a:off x="2250857" y="694358"/>
        <a:ext cx="769697" cy="450603"/>
      </dsp:txXfrm>
    </dsp:sp>
    <dsp:sp modelId="{692B5B39-9960-4BF1-BF7C-E83495573A17}">
      <dsp:nvSpPr>
        <dsp:cNvPr id="0" name=""/>
        <dsp:cNvSpPr/>
      </dsp:nvSpPr>
      <dsp:spPr>
        <a:xfrm>
          <a:off x="3114347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114347" y="860309"/>
        <a:ext cx="118383" cy="118702"/>
      </dsp:txXfrm>
    </dsp:sp>
    <dsp:sp modelId="{687CCEA8-ED8C-4555-93B1-41C3F65110BA}">
      <dsp:nvSpPr>
        <dsp:cNvPr id="0" name=""/>
        <dsp:cNvSpPr/>
      </dsp:nvSpPr>
      <dsp:spPr>
        <a:xfrm>
          <a:off x="3353668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BOOK WRITING</a:t>
          </a:r>
        </a:p>
      </dsp:txBody>
      <dsp:txXfrm>
        <a:off x="3367687" y="694358"/>
        <a:ext cx="769697" cy="450603"/>
      </dsp:txXfrm>
    </dsp:sp>
    <dsp:sp modelId="{8E82730E-8D5A-4C94-BAF7-62977DA78C09}">
      <dsp:nvSpPr>
        <dsp:cNvPr id="0" name=""/>
        <dsp:cNvSpPr/>
      </dsp:nvSpPr>
      <dsp:spPr>
        <a:xfrm>
          <a:off x="4231176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31176" y="860309"/>
        <a:ext cx="118383" cy="118702"/>
      </dsp:txXfrm>
    </dsp:sp>
    <dsp:sp modelId="{B8437C17-18BC-4F0A-B786-5B14F38335CF}">
      <dsp:nvSpPr>
        <dsp:cNvPr id="0" name=""/>
        <dsp:cNvSpPr/>
      </dsp:nvSpPr>
      <dsp:spPr>
        <a:xfrm>
          <a:off x="4470497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COVER DESIGN</a:t>
          </a:r>
        </a:p>
      </dsp:txBody>
      <dsp:txXfrm>
        <a:off x="4484516" y="694358"/>
        <a:ext cx="769697" cy="450603"/>
      </dsp:txXfrm>
    </dsp:sp>
    <dsp:sp modelId="{1AFDF2C6-0A11-4200-AEDE-803B39752C3D}">
      <dsp:nvSpPr>
        <dsp:cNvPr id="0" name=""/>
        <dsp:cNvSpPr/>
      </dsp:nvSpPr>
      <dsp:spPr>
        <a:xfrm>
          <a:off x="5348005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348005" y="860309"/>
        <a:ext cx="118383" cy="118702"/>
      </dsp:txXfrm>
    </dsp:sp>
    <dsp:sp modelId="{5F11C401-AB63-43AD-8B03-00B480CB03D2}">
      <dsp:nvSpPr>
        <dsp:cNvPr id="0" name=""/>
        <dsp:cNvSpPr/>
      </dsp:nvSpPr>
      <dsp:spPr>
        <a:xfrm>
          <a:off x="5587326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SELF </a:t>
          </a:r>
          <a:r>
            <a:rPr lang="en-US" sz="1000" kern="1200" dirty="0"/>
            <a:t>PUBLISHING</a:t>
          </a:r>
        </a:p>
      </dsp:txBody>
      <dsp:txXfrm>
        <a:off x="5601345" y="694358"/>
        <a:ext cx="769697" cy="450603"/>
      </dsp:txXfrm>
    </dsp:sp>
    <dsp:sp modelId="{B8E599D4-CCF2-492D-95AA-B6E40BB38365}">
      <dsp:nvSpPr>
        <dsp:cNvPr id="0" name=""/>
        <dsp:cNvSpPr/>
      </dsp:nvSpPr>
      <dsp:spPr>
        <a:xfrm>
          <a:off x="6464835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464835" y="860309"/>
        <a:ext cx="118383" cy="118702"/>
      </dsp:txXfrm>
    </dsp:sp>
    <dsp:sp modelId="{8D4DACD2-1CC4-40CE-B018-BBDE7A6F3700}">
      <dsp:nvSpPr>
        <dsp:cNvPr id="0" name=""/>
        <dsp:cNvSpPr/>
      </dsp:nvSpPr>
      <dsp:spPr>
        <a:xfrm>
          <a:off x="6704155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PROMOTION</a:t>
          </a:r>
        </a:p>
      </dsp:txBody>
      <dsp:txXfrm>
        <a:off x="6718174" y="694358"/>
        <a:ext cx="769697" cy="450603"/>
      </dsp:txXfrm>
    </dsp:sp>
    <dsp:sp modelId="{01D9E735-567D-47E9-AD68-A718BE8B55FF}">
      <dsp:nvSpPr>
        <dsp:cNvPr id="0" name=""/>
        <dsp:cNvSpPr/>
      </dsp:nvSpPr>
      <dsp:spPr>
        <a:xfrm>
          <a:off x="7581664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581664" y="860309"/>
        <a:ext cx="118383" cy="118702"/>
      </dsp:txXfrm>
    </dsp:sp>
    <dsp:sp modelId="{6746E1ED-8388-4565-8BF2-BF83EE76B6AB}">
      <dsp:nvSpPr>
        <dsp:cNvPr id="0" name=""/>
        <dsp:cNvSpPr/>
      </dsp:nvSpPr>
      <dsp:spPr>
        <a:xfrm>
          <a:off x="7820985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GLOBAL BEST SELLER</a:t>
          </a:r>
        </a:p>
      </dsp:txBody>
      <dsp:txXfrm>
        <a:off x="7835004" y="694358"/>
        <a:ext cx="769697" cy="450603"/>
      </dsp:txXfrm>
    </dsp:sp>
    <dsp:sp modelId="{2DAADB91-2EE1-4D5A-B871-E814D6072E50}">
      <dsp:nvSpPr>
        <dsp:cNvPr id="0" name=""/>
        <dsp:cNvSpPr/>
      </dsp:nvSpPr>
      <dsp:spPr>
        <a:xfrm>
          <a:off x="8698493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698493" y="860309"/>
        <a:ext cx="118383" cy="118702"/>
      </dsp:txXfrm>
    </dsp:sp>
    <dsp:sp modelId="{81390367-C13B-417B-B119-7A2B28927FD1}">
      <dsp:nvSpPr>
        <dsp:cNvPr id="0" name=""/>
        <dsp:cNvSpPr/>
      </dsp:nvSpPr>
      <dsp:spPr>
        <a:xfrm>
          <a:off x="8937814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SERIES </a:t>
          </a:r>
        </a:p>
      </dsp:txBody>
      <dsp:txXfrm>
        <a:off x="8951833" y="694358"/>
        <a:ext cx="769697" cy="450603"/>
      </dsp:txXfrm>
    </dsp:sp>
    <dsp:sp modelId="{C450B567-EA96-45F9-8329-4A4D6E6989FD}">
      <dsp:nvSpPr>
        <dsp:cNvPr id="0" name=""/>
        <dsp:cNvSpPr/>
      </dsp:nvSpPr>
      <dsp:spPr>
        <a:xfrm>
          <a:off x="9815322" y="820741"/>
          <a:ext cx="169119" cy="19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9815322" y="860309"/>
        <a:ext cx="118383" cy="118702"/>
      </dsp:txXfrm>
    </dsp:sp>
    <dsp:sp modelId="{EA02ADA5-6967-4B57-8CA7-022BC49C8A11}">
      <dsp:nvSpPr>
        <dsp:cNvPr id="0" name=""/>
        <dsp:cNvSpPr/>
      </dsp:nvSpPr>
      <dsp:spPr>
        <a:xfrm>
          <a:off x="10054643" y="680339"/>
          <a:ext cx="797735" cy="4786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LANGUAGE &amp; FORMATS</a:t>
          </a:r>
        </a:p>
      </dsp:txBody>
      <dsp:txXfrm>
        <a:off x="10068662" y="694358"/>
        <a:ext cx="769697" cy="45060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EBBEB-C820-4207-9373-246143C7B4A2}">
      <dsp:nvSpPr>
        <dsp:cNvPr id="0" name=""/>
        <dsp:cNvSpPr/>
      </dsp:nvSpPr>
      <dsp:spPr>
        <a:xfrm>
          <a:off x="317709" y="893643"/>
          <a:ext cx="3073050" cy="30730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290D9-E716-46E6-BA9D-D3C52F6CE9FE}">
      <dsp:nvSpPr>
        <dsp:cNvPr id="0" name=""/>
        <dsp:cNvSpPr/>
      </dsp:nvSpPr>
      <dsp:spPr>
        <a:xfrm>
          <a:off x="659074" y="1235007"/>
          <a:ext cx="2390321" cy="23903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4203DC-EEE1-4C81-B9A0-DACE156D4F8A}">
      <dsp:nvSpPr>
        <dsp:cNvPr id="0" name=""/>
        <dsp:cNvSpPr/>
      </dsp:nvSpPr>
      <dsp:spPr>
        <a:xfrm>
          <a:off x="1000438" y="1576372"/>
          <a:ext cx="1707591" cy="17075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D5865E-CB0E-465C-A805-B87D8BA21A8C}">
      <dsp:nvSpPr>
        <dsp:cNvPr id="0" name=""/>
        <dsp:cNvSpPr/>
      </dsp:nvSpPr>
      <dsp:spPr>
        <a:xfrm>
          <a:off x="1342059" y="1917993"/>
          <a:ext cx="1024350" cy="10243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AAB722-AD8F-4B78-930E-895245DB3447}">
      <dsp:nvSpPr>
        <dsp:cNvPr id="0" name=""/>
        <dsp:cNvSpPr/>
      </dsp:nvSpPr>
      <dsp:spPr>
        <a:xfrm>
          <a:off x="1683424" y="2259358"/>
          <a:ext cx="341620" cy="3416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A58675-D5CC-4451-B7A1-347CD5CEA8D9}">
      <dsp:nvSpPr>
        <dsp:cNvPr id="0" name=""/>
        <dsp:cNvSpPr/>
      </dsp:nvSpPr>
      <dsp:spPr>
        <a:xfrm>
          <a:off x="3902935" y="130707"/>
          <a:ext cx="1536525" cy="5424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>
              <a:solidFill>
                <a:schemeClr val="accent2"/>
              </a:solidFill>
            </a:rPr>
            <a:t>Contents</a:t>
          </a:r>
          <a:endParaRPr lang="en-US" sz="2200" kern="1200" dirty="0">
            <a:solidFill>
              <a:schemeClr val="accent2"/>
            </a:solidFill>
          </a:endParaRPr>
        </a:p>
      </dsp:txBody>
      <dsp:txXfrm>
        <a:off x="3902935" y="130707"/>
        <a:ext cx="1536525" cy="542495"/>
      </dsp:txXfrm>
    </dsp:sp>
    <dsp:sp modelId="{F9DDE099-6630-49D1-BD4E-7ADE1025A7F8}">
      <dsp:nvSpPr>
        <dsp:cNvPr id="0" name=""/>
        <dsp:cNvSpPr/>
      </dsp:nvSpPr>
      <dsp:spPr>
        <a:xfrm>
          <a:off x="3518803" y="401955"/>
          <a:ext cx="3841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5F3E0-7761-402B-AFF4-0AB9EC84D578}">
      <dsp:nvSpPr>
        <dsp:cNvPr id="0" name=""/>
        <dsp:cNvSpPr/>
      </dsp:nvSpPr>
      <dsp:spPr>
        <a:xfrm rot="5400000">
          <a:off x="1671132" y="585057"/>
          <a:ext cx="2028213" cy="166200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E5746-D522-40E9-9BAE-B4F05CC4E48B}">
      <dsp:nvSpPr>
        <dsp:cNvPr id="0" name=""/>
        <dsp:cNvSpPr/>
      </dsp:nvSpPr>
      <dsp:spPr>
        <a:xfrm>
          <a:off x="3902935" y="704343"/>
          <a:ext cx="1536525" cy="5424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>
              <a:solidFill>
                <a:schemeClr val="bg1">
                  <a:lumMod val="50000"/>
                </a:schemeClr>
              </a:solidFill>
            </a:rPr>
            <a:t>1Relevant</a:t>
          </a:r>
          <a:endParaRPr lang="en-US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902935" y="704343"/>
        <a:ext cx="1536525" cy="542495"/>
      </dsp:txXfrm>
    </dsp:sp>
    <dsp:sp modelId="{672EF4F6-C6BE-4F86-832E-48E0D40898C9}">
      <dsp:nvSpPr>
        <dsp:cNvPr id="0" name=""/>
        <dsp:cNvSpPr/>
      </dsp:nvSpPr>
      <dsp:spPr>
        <a:xfrm>
          <a:off x="3518803" y="975591"/>
          <a:ext cx="3841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12C69-4DBB-4CAF-8875-1158FCE58B9F}">
      <dsp:nvSpPr>
        <dsp:cNvPr id="0" name=""/>
        <dsp:cNvSpPr/>
      </dsp:nvSpPr>
      <dsp:spPr>
        <a:xfrm rot="5400000">
          <a:off x="1969166" y="1115107"/>
          <a:ext cx="1688743" cy="140848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76559-64C7-41B0-9167-546574B9B303}">
      <dsp:nvSpPr>
        <dsp:cNvPr id="0" name=""/>
        <dsp:cNvSpPr/>
      </dsp:nvSpPr>
      <dsp:spPr>
        <a:xfrm>
          <a:off x="3902935" y="1277979"/>
          <a:ext cx="1536525" cy="5424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>
              <a:solidFill>
                <a:schemeClr val="accent4"/>
              </a:solidFill>
            </a:rPr>
            <a:t>2Focused</a:t>
          </a:r>
          <a:endParaRPr lang="en-US" sz="2200" kern="1200" dirty="0">
            <a:solidFill>
              <a:schemeClr val="accent4"/>
            </a:solidFill>
          </a:endParaRPr>
        </a:p>
      </dsp:txBody>
      <dsp:txXfrm>
        <a:off x="3902935" y="1277979"/>
        <a:ext cx="1536525" cy="542495"/>
      </dsp:txXfrm>
    </dsp:sp>
    <dsp:sp modelId="{E46D0B60-2360-4B9C-A891-E1C49EB0405A}">
      <dsp:nvSpPr>
        <dsp:cNvPr id="0" name=""/>
        <dsp:cNvSpPr/>
      </dsp:nvSpPr>
      <dsp:spPr>
        <a:xfrm>
          <a:off x="3518803" y="1549227"/>
          <a:ext cx="3841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DAD22-485D-4C58-979A-AB876EDA0B2F}">
      <dsp:nvSpPr>
        <dsp:cNvPr id="0" name=""/>
        <dsp:cNvSpPr/>
      </dsp:nvSpPr>
      <dsp:spPr>
        <a:xfrm rot="5400000">
          <a:off x="2261413" y="1623492"/>
          <a:ext cx="1331655" cy="118312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632A3-C656-415D-8BDD-AAF1E5FC85C8}">
      <dsp:nvSpPr>
        <dsp:cNvPr id="0" name=""/>
        <dsp:cNvSpPr/>
      </dsp:nvSpPr>
      <dsp:spPr>
        <a:xfrm>
          <a:off x="3902935" y="1839323"/>
          <a:ext cx="1536525" cy="5424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>
              <a:solidFill>
                <a:schemeClr val="accent1"/>
              </a:solidFill>
            </a:rPr>
            <a:t>3Concise</a:t>
          </a:r>
          <a:endParaRPr lang="en-US" sz="2200" kern="1200" dirty="0">
            <a:solidFill>
              <a:schemeClr val="accent1"/>
            </a:solidFill>
          </a:endParaRPr>
        </a:p>
      </dsp:txBody>
      <dsp:txXfrm>
        <a:off x="3902935" y="1839323"/>
        <a:ext cx="1536525" cy="542495"/>
      </dsp:txXfrm>
    </dsp:sp>
    <dsp:sp modelId="{F4C81ACE-0371-4341-91A9-65E5B75BB5D3}">
      <dsp:nvSpPr>
        <dsp:cNvPr id="0" name=""/>
        <dsp:cNvSpPr/>
      </dsp:nvSpPr>
      <dsp:spPr>
        <a:xfrm>
          <a:off x="3518803" y="2110571"/>
          <a:ext cx="3841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59EB1-276F-45BA-A345-C32ED2685570}">
      <dsp:nvSpPr>
        <dsp:cNvPr id="0" name=""/>
        <dsp:cNvSpPr/>
      </dsp:nvSpPr>
      <dsp:spPr>
        <a:xfrm rot="5400000">
          <a:off x="2552329" y="2160252"/>
          <a:ext cx="1016155" cy="91679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12909-3B82-459F-817F-52F4BCCC4A75}">
      <dsp:nvSpPr>
        <dsp:cNvPr id="0" name=""/>
        <dsp:cNvSpPr/>
      </dsp:nvSpPr>
      <dsp:spPr>
        <a:xfrm>
          <a:off x="3902935" y="2384277"/>
          <a:ext cx="1536525" cy="54249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>
              <a:solidFill>
                <a:schemeClr val="accent6"/>
              </a:solidFill>
            </a:rPr>
            <a:t>4Organized </a:t>
          </a:r>
          <a:endParaRPr lang="en-US" sz="2200" kern="1200" dirty="0">
            <a:solidFill>
              <a:schemeClr val="accent6"/>
            </a:solidFill>
          </a:endParaRPr>
        </a:p>
      </dsp:txBody>
      <dsp:txXfrm>
        <a:off x="3902935" y="2384277"/>
        <a:ext cx="1536525" cy="542495"/>
      </dsp:txXfrm>
    </dsp:sp>
    <dsp:sp modelId="{FF986805-F3EE-4B8E-8E43-9BB456887D2F}">
      <dsp:nvSpPr>
        <dsp:cNvPr id="0" name=""/>
        <dsp:cNvSpPr/>
      </dsp:nvSpPr>
      <dsp:spPr>
        <a:xfrm>
          <a:off x="3518803" y="2655525"/>
          <a:ext cx="3841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82549-7847-4BE8-8A03-6BE7C81A5EE9}">
      <dsp:nvSpPr>
        <dsp:cNvPr id="0" name=""/>
        <dsp:cNvSpPr/>
      </dsp:nvSpPr>
      <dsp:spPr>
        <a:xfrm rot="5400000">
          <a:off x="2827367" y="2681134"/>
          <a:ext cx="717045" cy="66582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0E382-9637-4B49-B3AC-056F116A49FF}">
      <dsp:nvSpPr>
        <dsp:cNvPr id="0" name=""/>
        <dsp:cNvSpPr/>
      </dsp:nvSpPr>
      <dsp:spPr>
        <a:xfrm>
          <a:off x="910673" y="0"/>
          <a:ext cx="3642694" cy="364269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222771" y="182134"/>
        <a:ext cx="1018497" cy="546404"/>
      </dsp:txXfrm>
    </dsp:sp>
    <dsp:sp modelId="{0FC6A50E-048A-4D15-8D25-F0F415432A73}">
      <dsp:nvSpPr>
        <dsp:cNvPr id="0" name=""/>
        <dsp:cNvSpPr/>
      </dsp:nvSpPr>
      <dsp:spPr>
        <a:xfrm>
          <a:off x="1274942" y="728538"/>
          <a:ext cx="2914155" cy="291415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222771" y="903388"/>
        <a:ext cx="1018497" cy="524547"/>
      </dsp:txXfrm>
    </dsp:sp>
    <dsp:sp modelId="{D75D9603-2905-4153-9630-E4A49BEB2F58}">
      <dsp:nvSpPr>
        <dsp:cNvPr id="0" name=""/>
        <dsp:cNvSpPr/>
      </dsp:nvSpPr>
      <dsp:spPr>
        <a:xfrm>
          <a:off x="1639211" y="1457077"/>
          <a:ext cx="2185616" cy="218561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222771" y="1620998"/>
        <a:ext cx="1018497" cy="491763"/>
      </dsp:txXfrm>
    </dsp:sp>
    <dsp:sp modelId="{94FA8F7E-4DCC-47CF-A87F-0BD3D2504ED3}">
      <dsp:nvSpPr>
        <dsp:cNvPr id="0" name=""/>
        <dsp:cNvSpPr/>
      </dsp:nvSpPr>
      <dsp:spPr>
        <a:xfrm>
          <a:off x="2003481" y="2185616"/>
          <a:ext cx="1457077" cy="145707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2216865" y="2549885"/>
        <a:ext cx="1030309" cy="728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A2AE3-842D-43EF-8C0A-246B65F9C7CF}">
      <dsp:nvSpPr>
        <dsp:cNvPr id="0" name=""/>
        <dsp:cNvSpPr/>
      </dsp:nvSpPr>
      <dsp:spPr>
        <a:xfrm>
          <a:off x="1742879" y="653621"/>
          <a:ext cx="136849" cy="599530"/>
        </a:xfrm>
        <a:custGeom>
          <a:avLst/>
          <a:gdLst/>
          <a:ahLst/>
          <a:cxnLst/>
          <a:rect l="0" t="0" r="0" b="0"/>
          <a:pathLst>
            <a:path>
              <a:moveTo>
                <a:pt x="136849" y="0"/>
              </a:moveTo>
              <a:lnTo>
                <a:pt x="136849" y="599530"/>
              </a:lnTo>
              <a:lnTo>
                <a:pt x="0" y="5995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3929D-15AC-4F3C-9161-F5684759391E}">
      <dsp:nvSpPr>
        <dsp:cNvPr id="0" name=""/>
        <dsp:cNvSpPr/>
      </dsp:nvSpPr>
      <dsp:spPr>
        <a:xfrm>
          <a:off x="1879728" y="653621"/>
          <a:ext cx="788513" cy="119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211"/>
              </a:lnTo>
              <a:lnTo>
                <a:pt x="788513" y="1062211"/>
              </a:lnTo>
              <a:lnTo>
                <a:pt x="788513" y="1199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65B97-748C-41E3-8CD8-056AE49E217F}">
      <dsp:nvSpPr>
        <dsp:cNvPr id="0" name=""/>
        <dsp:cNvSpPr/>
      </dsp:nvSpPr>
      <dsp:spPr>
        <a:xfrm>
          <a:off x="1091215" y="653621"/>
          <a:ext cx="788513" cy="1199061"/>
        </a:xfrm>
        <a:custGeom>
          <a:avLst/>
          <a:gdLst/>
          <a:ahLst/>
          <a:cxnLst/>
          <a:rect l="0" t="0" r="0" b="0"/>
          <a:pathLst>
            <a:path>
              <a:moveTo>
                <a:pt x="788513" y="0"/>
              </a:moveTo>
              <a:lnTo>
                <a:pt x="788513" y="1062211"/>
              </a:lnTo>
              <a:lnTo>
                <a:pt x="0" y="1062211"/>
              </a:lnTo>
              <a:lnTo>
                <a:pt x="0" y="1199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3481A-E306-49AA-8C4E-DED6223C7BA6}">
      <dsp:nvSpPr>
        <dsp:cNvPr id="0" name=""/>
        <dsp:cNvSpPr/>
      </dsp:nvSpPr>
      <dsp:spPr>
        <a:xfrm>
          <a:off x="1228064" y="1958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DIGITAL PRODUCT DESIGN</a:t>
          </a:r>
        </a:p>
      </dsp:txBody>
      <dsp:txXfrm>
        <a:off x="1228064" y="1958"/>
        <a:ext cx="1303327" cy="651663"/>
      </dsp:txXfrm>
    </dsp:sp>
    <dsp:sp modelId="{E2897064-9615-4313-AB01-6CD9C87E5153}">
      <dsp:nvSpPr>
        <dsp:cNvPr id="0" name=""/>
        <dsp:cNvSpPr/>
      </dsp:nvSpPr>
      <dsp:spPr>
        <a:xfrm>
          <a:off x="439551" y="1852683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RE-DESIGN</a:t>
          </a:r>
        </a:p>
      </dsp:txBody>
      <dsp:txXfrm>
        <a:off x="439551" y="1852683"/>
        <a:ext cx="1303327" cy="651663"/>
      </dsp:txXfrm>
    </dsp:sp>
    <dsp:sp modelId="{04F31AE7-4BD6-418F-9F06-1305F0AC6B5A}">
      <dsp:nvSpPr>
        <dsp:cNvPr id="0" name=""/>
        <dsp:cNvSpPr/>
      </dsp:nvSpPr>
      <dsp:spPr>
        <a:xfrm>
          <a:off x="2016577" y="1852683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RADICAL DESIGN</a:t>
          </a:r>
        </a:p>
      </dsp:txBody>
      <dsp:txXfrm>
        <a:off x="2016577" y="1852683"/>
        <a:ext cx="1303327" cy="651663"/>
      </dsp:txXfrm>
    </dsp:sp>
    <dsp:sp modelId="{E8F55951-EABC-4711-9D6D-F4720BECA6F4}">
      <dsp:nvSpPr>
        <dsp:cNvPr id="0" name=""/>
        <dsp:cNvSpPr/>
      </dsp:nvSpPr>
      <dsp:spPr>
        <a:xfrm>
          <a:off x="439551" y="927320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QUALITY</a:t>
          </a:r>
        </a:p>
      </dsp:txBody>
      <dsp:txXfrm>
        <a:off x="439551" y="927320"/>
        <a:ext cx="1303327" cy="6516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A2AE3-842D-43EF-8C0A-246B65F9C7CF}">
      <dsp:nvSpPr>
        <dsp:cNvPr id="0" name=""/>
        <dsp:cNvSpPr/>
      </dsp:nvSpPr>
      <dsp:spPr>
        <a:xfrm>
          <a:off x="1742879" y="653621"/>
          <a:ext cx="136849" cy="599530"/>
        </a:xfrm>
        <a:custGeom>
          <a:avLst/>
          <a:gdLst/>
          <a:ahLst/>
          <a:cxnLst/>
          <a:rect l="0" t="0" r="0" b="0"/>
          <a:pathLst>
            <a:path>
              <a:moveTo>
                <a:pt x="136849" y="0"/>
              </a:moveTo>
              <a:lnTo>
                <a:pt x="136849" y="599530"/>
              </a:lnTo>
              <a:lnTo>
                <a:pt x="0" y="5995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3929D-15AC-4F3C-9161-F5684759391E}">
      <dsp:nvSpPr>
        <dsp:cNvPr id="0" name=""/>
        <dsp:cNvSpPr/>
      </dsp:nvSpPr>
      <dsp:spPr>
        <a:xfrm>
          <a:off x="1879728" y="653621"/>
          <a:ext cx="788513" cy="119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211"/>
              </a:lnTo>
              <a:lnTo>
                <a:pt x="788513" y="1062211"/>
              </a:lnTo>
              <a:lnTo>
                <a:pt x="788513" y="1199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65B97-748C-41E3-8CD8-056AE49E217F}">
      <dsp:nvSpPr>
        <dsp:cNvPr id="0" name=""/>
        <dsp:cNvSpPr/>
      </dsp:nvSpPr>
      <dsp:spPr>
        <a:xfrm>
          <a:off x="1091215" y="653621"/>
          <a:ext cx="788513" cy="1199061"/>
        </a:xfrm>
        <a:custGeom>
          <a:avLst/>
          <a:gdLst/>
          <a:ahLst/>
          <a:cxnLst/>
          <a:rect l="0" t="0" r="0" b="0"/>
          <a:pathLst>
            <a:path>
              <a:moveTo>
                <a:pt x="788513" y="0"/>
              </a:moveTo>
              <a:lnTo>
                <a:pt x="788513" y="1062211"/>
              </a:lnTo>
              <a:lnTo>
                <a:pt x="0" y="1062211"/>
              </a:lnTo>
              <a:lnTo>
                <a:pt x="0" y="1199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3481A-E306-49AA-8C4E-DED6223C7BA6}">
      <dsp:nvSpPr>
        <dsp:cNvPr id="0" name=""/>
        <dsp:cNvSpPr/>
      </dsp:nvSpPr>
      <dsp:spPr>
        <a:xfrm>
          <a:off x="1228064" y="1958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DIGITAL PRODUCT DESIGN</a:t>
          </a:r>
        </a:p>
      </dsp:txBody>
      <dsp:txXfrm>
        <a:off x="1228064" y="1958"/>
        <a:ext cx="1303327" cy="651663"/>
      </dsp:txXfrm>
    </dsp:sp>
    <dsp:sp modelId="{E2897064-9615-4313-AB01-6CD9C87E5153}">
      <dsp:nvSpPr>
        <dsp:cNvPr id="0" name=""/>
        <dsp:cNvSpPr/>
      </dsp:nvSpPr>
      <dsp:spPr>
        <a:xfrm>
          <a:off x="439551" y="1852683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RE-DESIGN</a:t>
          </a:r>
        </a:p>
      </dsp:txBody>
      <dsp:txXfrm>
        <a:off x="439551" y="1852683"/>
        <a:ext cx="1303327" cy="651663"/>
      </dsp:txXfrm>
    </dsp:sp>
    <dsp:sp modelId="{04F31AE7-4BD6-418F-9F06-1305F0AC6B5A}">
      <dsp:nvSpPr>
        <dsp:cNvPr id="0" name=""/>
        <dsp:cNvSpPr/>
      </dsp:nvSpPr>
      <dsp:spPr>
        <a:xfrm>
          <a:off x="2016577" y="1852683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RADICAL DESIGN</a:t>
          </a:r>
        </a:p>
      </dsp:txBody>
      <dsp:txXfrm>
        <a:off x="2016577" y="1852683"/>
        <a:ext cx="1303327" cy="651663"/>
      </dsp:txXfrm>
    </dsp:sp>
    <dsp:sp modelId="{E8F55951-EABC-4711-9D6D-F4720BECA6F4}">
      <dsp:nvSpPr>
        <dsp:cNvPr id="0" name=""/>
        <dsp:cNvSpPr/>
      </dsp:nvSpPr>
      <dsp:spPr>
        <a:xfrm>
          <a:off x="439551" y="927320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QUALITY</a:t>
          </a:r>
        </a:p>
      </dsp:txBody>
      <dsp:txXfrm>
        <a:off x="439551" y="927320"/>
        <a:ext cx="1303327" cy="6516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A2AE3-842D-43EF-8C0A-246B65F9C7CF}">
      <dsp:nvSpPr>
        <dsp:cNvPr id="0" name=""/>
        <dsp:cNvSpPr/>
      </dsp:nvSpPr>
      <dsp:spPr>
        <a:xfrm>
          <a:off x="1742879" y="653621"/>
          <a:ext cx="136849" cy="599530"/>
        </a:xfrm>
        <a:custGeom>
          <a:avLst/>
          <a:gdLst/>
          <a:ahLst/>
          <a:cxnLst/>
          <a:rect l="0" t="0" r="0" b="0"/>
          <a:pathLst>
            <a:path>
              <a:moveTo>
                <a:pt x="136849" y="0"/>
              </a:moveTo>
              <a:lnTo>
                <a:pt x="136849" y="599530"/>
              </a:lnTo>
              <a:lnTo>
                <a:pt x="0" y="5995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3929D-15AC-4F3C-9161-F5684759391E}">
      <dsp:nvSpPr>
        <dsp:cNvPr id="0" name=""/>
        <dsp:cNvSpPr/>
      </dsp:nvSpPr>
      <dsp:spPr>
        <a:xfrm>
          <a:off x="1879728" y="653621"/>
          <a:ext cx="788513" cy="119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211"/>
              </a:lnTo>
              <a:lnTo>
                <a:pt x="788513" y="1062211"/>
              </a:lnTo>
              <a:lnTo>
                <a:pt x="788513" y="1199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65B97-748C-41E3-8CD8-056AE49E217F}">
      <dsp:nvSpPr>
        <dsp:cNvPr id="0" name=""/>
        <dsp:cNvSpPr/>
      </dsp:nvSpPr>
      <dsp:spPr>
        <a:xfrm>
          <a:off x="1091215" y="653621"/>
          <a:ext cx="788513" cy="1199061"/>
        </a:xfrm>
        <a:custGeom>
          <a:avLst/>
          <a:gdLst/>
          <a:ahLst/>
          <a:cxnLst/>
          <a:rect l="0" t="0" r="0" b="0"/>
          <a:pathLst>
            <a:path>
              <a:moveTo>
                <a:pt x="788513" y="0"/>
              </a:moveTo>
              <a:lnTo>
                <a:pt x="788513" y="1062211"/>
              </a:lnTo>
              <a:lnTo>
                <a:pt x="0" y="1062211"/>
              </a:lnTo>
              <a:lnTo>
                <a:pt x="0" y="1199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3481A-E306-49AA-8C4E-DED6223C7BA6}">
      <dsp:nvSpPr>
        <dsp:cNvPr id="0" name=""/>
        <dsp:cNvSpPr/>
      </dsp:nvSpPr>
      <dsp:spPr>
        <a:xfrm>
          <a:off x="1228064" y="1958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DIGITAL PRODUCT DESIGN</a:t>
          </a:r>
        </a:p>
      </dsp:txBody>
      <dsp:txXfrm>
        <a:off x="1228064" y="1958"/>
        <a:ext cx="1303327" cy="651663"/>
      </dsp:txXfrm>
    </dsp:sp>
    <dsp:sp modelId="{E2897064-9615-4313-AB01-6CD9C87E5153}">
      <dsp:nvSpPr>
        <dsp:cNvPr id="0" name=""/>
        <dsp:cNvSpPr/>
      </dsp:nvSpPr>
      <dsp:spPr>
        <a:xfrm>
          <a:off x="439551" y="1852683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RE-DESIGN</a:t>
          </a:r>
        </a:p>
      </dsp:txBody>
      <dsp:txXfrm>
        <a:off x="439551" y="1852683"/>
        <a:ext cx="1303327" cy="651663"/>
      </dsp:txXfrm>
    </dsp:sp>
    <dsp:sp modelId="{04F31AE7-4BD6-418F-9F06-1305F0AC6B5A}">
      <dsp:nvSpPr>
        <dsp:cNvPr id="0" name=""/>
        <dsp:cNvSpPr/>
      </dsp:nvSpPr>
      <dsp:spPr>
        <a:xfrm>
          <a:off x="2016577" y="1852683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RADICAL DESIGN</a:t>
          </a:r>
        </a:p>
      </dsp:txBody>
      <dsp:txXfrm>
        <a:off x="2016577" y="1852683"/>
        <a:ext cx="1303327" cy="651663"/>
      </dsp:txXfrm>
    </dsp:sp>
    <dsp:sp modelId="{E8F55951-EABC-4711-9D6D-F4720BECA6F4}">
      <dsp:nvSpPr>
        <dsp:cNvPr id="0" name=""/>
        <dsp:cNvSpPr/>
      </dsp:nvSpPr>
      <dsp:spPr>
        <a:xfrm>
          <a:off x="439551" y="927320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QUALITY</a:t>
          </a:r>
        </a:p>
      </dsp:txBody>
      <dsp:txXfrm>
        <a:off x="439551" y="927320"/>
        <a:ext cx="1303327" cy="6516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A2AE3-842D-43EF-8C0A-246B65F9C7CF}">
      <dsp:nvSpPr>
        <dsp:cNvPr id="0" name=""/>
        <dsp:cNvSpPr/>
      </dsp:nvSpPr>
      <dsp:spPr>
        <a:xfrm>
          <a:off x="1742879" y="653621"/>
          <a:ext cx="136849" cy="599530"/>
        </a:xfrm>
        <a:custGeom>
          <a:avLst/>
          <a:gdLst/>
          <a:ahLst/>
          <a:cxnLst/>
          <a:rect l="0" t="0" r="0" b="0"/>
          <a:pathLst>
            <a:path>
              <a:moveTo>
                <a:pt x="136849" y="0"/>
              </a:moveTo>
              <a:lnTo>
                <a:pt x="136849" y="599530"/>
              </a:lnTo>
              <a:lnTo>
                <a:pt x="0" y="5995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3929D-15AC-4F3C-9161-F5684759391E}">
      <dsp:nvSpPr>
        <dsp:cNvPr id="0" name=""/>
        <dsp:cNvSpPr/>
      </dsp:nvSpPr>
      <dsp:spPr>
        <a:xfrm>
          <a:off x="1879728" y="653621"/>
          <a:ext cx="788513" cy="119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211"/>
              </a:lnTo>
              <a:lnTo>
                <a:pt x="788513" y="1062211"/>
              </a:lnTo>
              <a:lnTo>
                <a:pt x="788513" y="1199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65B97-748C-41E3-8CD8-056AE49E217F}">
      <dsp:nvSpPr>
        <dsp:cNvPr id="0" name=""/>
        <dsp:cNvSpPr/>
      </dsp:nvSpPr>
      <dsp:spPr>
        <a:xfrm>
          <a:off x="1091215" y="653621"/>
          <a:ext cx="788513" cy="1199061"/>
        </a:xfrm>
        <a:custGeom>
          <a:avLst/>
          <a:gdLst/>
          <a:ahLst/>
          <a:cxnLst/>
          <a:rect l="0" t="0" r="0" b="0"/>
          <a:pathLst>
            <a:path>
              <a:moveTo>
                <a:pt x="788513" y="0"/>
              </a:moveTo>
              <a:lnTo>
                <a:pt x="788513" y="1062211"/>
              </a:lnTo>
              <a:lnTo>
                <a:pt x="0" y="1062211"/>
              </a:lnTo>
              <a:lnTo>
                <a:pt x="0" y="1199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3481A-E306-49AA-8C4E-DED6223C7BA6}">
      <dsp:nvSpPr>
        <dsp:cNvPr id="0" name=""/>
        <dsp:cNvSpPr/>
      </dsp:nvSpPr>
      <dsp:spPr>
        <a:xfrm>
          <a:off x="1228064" y="1958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DIGITAL PRODUCT DESIGN</a:t>
          </a:r>
        </a:p>
      </dsp:txBody>
      <dsp:txXfrm>
        <a:off x="1228064" y="1958"/>
        <a:ext cx="1303327" cy="651663"/>
      </dsp:txXfrm>
    </dsp:sp>
    <dsp:sp modelId="{E2897064-9615-4313-AB01-6CD9C87E5153}">
      <dsp:nvSpPr>
        <dsp:cNvPr id="0" name=""/>
        <dsp:cNvSpPr/>
      </dsp:nvSpPr>
      <dsp:spPr>
        <a:xfrm>
          <a:off x="439551" y="1852683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RE-DESIGN</a:t>
          </a:r>
        </a:p>
      </dsp:txBody>
      <dsp:txXfrm>
        <a:off x="439551" y="1852683"/>
        <a:ext cx="1303327" cy="651663"/>
      </dsp:txXfrm>
    </dsp:sp>
    <dsp:sp modelId="{04F31AE7-4BD6-418F-9F06-1305F0AC6B5A}">
      <dsp:nvSpPr>
        <dsp:cNvPr id="0" name=""/>
        <dsp:cNvSpPr/>
      </dsp:nvSpPr>
      <dsp:spPr>
        <a:xfrm>
          <a:off x="2016577" y="1852683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RADICAL DESIGN</a:t>
          </a:r>
        </a:p>
      </dsp:txBody>
      <dsp:txXfrm>
        <a:off x="2016577" y="1852683"/>
        <a:ext cx="1303327" cy="651663"/>
      </dsp:txXfrm>
    </dsp:sp>
    <dsp:sp modelId="{E8F55951-EABC-4711-9D6D-F4720BECA6F4}">
      <dsp:nvSpPr>
        <dsp:cNvPr id="0" name=""/>
        <dsp:cNvSpPr/>
      </dsp:nvSpPr>
      <dsp:spPr>
        <a:xfrm>
          <a:off x="439551" y="927320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QUALITY</a:t>
          </a:r>
        </a:p>
      </dsp:txBody>
      <dsp:txXfrm>
        <a:off x="439551" y="927320"/>
        <a:ext cx="1303327" cy="6516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A2AE3-842D-43EF-8C0A-246B65F9C7CF}">
      <dsp:nvSpPr>
        <dsp:cNvPr id="0" name=""/>
        <dsp:cNvSpPr/>
      </dsp:nvSpPr>
      <dsp:spPr>
        <a:xfrm>
          <a:off x="1742879" y="653621"/>
          <a:ext cx="136849" cy="599530"/>
        </a:xfrm>
        <a:custGeom>
          <a:avLst/>
          <a:gdLst/>
          <a:ahLst/>
          <a:cxnLst/>
          <a:rect l="0" t="0" r="0" b="0"/>
          <a:pathLst>
            <a:path>
              <a:moveTo>
                <a:pt x="136849" y="0"/>
              </a:moveTo>
              <a:lnTo>
                <a:pt x="136849" y="599530"/>
              </a:lnTo>
              <a:lnTo>
                <a:pt x="0" y="5995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3929D-15AC-4F3C-9161-F5684759391E}">
      <dsp:nvSpPr>
        <dsp:cNvPr id="0" name=""/>
        <dsp:cNvSpPr/>
      </dsp:nvSpPr>
      <dsp:spPr>
        <a:xfrm>
          <a:off x="1879728" y="653621"/>
          <a:ext cx="788513" cy="119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211"/>
              </a:lnTo>
              <a:lnTo>
                <a:pt x="788513" y="1062211"/>
              </a:lnTo>
              <a:lnTo>
                <a:pt x="788513" y="1199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65B97-748C-41E3-8CD8-056AE49E217F}">
      <dsp:nvSpPr>
        <dsp:cNvPr id="0" name=""/>
        <dsp:cNvSpPr/>
      </dsp:nvSpPr>
      <dsp:spPr>
        <a:xfrm>
          <a:off x="1091215" y="653621"/>
          <a:ext cx="788513" cy="1199061"/>
        </a:xfrm>
        <a:custGeom>
          <a:avLst/>
          <a:gdLst/>
          <a:ahLst/>
          <a:cxnLst/>
          <a:rect l="0" t="0" r="0" b="0"/>
          <a:pathLst>
            <a:path>
              <a:moveTo>
                <a:pt x="788513" y="0"/>
              </a:moveTo>
              <a:lnTo>
                <a:pt x="788513" y="1062211"/>
              </a:lnTo>
              <a:lnTo>
                <a:pt x="0" y="1062211"/>
              </a:lnTo>
              <a:lnTo>
                <a:pt x="0" y="1199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3481A-E306-49AA-8C4E-DED6223C7BA6}">
      <dsp:nvSpPr>
        <dsp:cNvPr id="0" name=""/>
        <dsp:cNvSpPr/>
      </dsp:nvSpPr>
      <dsp:spPr>
        <a:xfrm>
          <a:off x="1228064" y="1958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DIGITAL PRODUCT DESIGN</a:t>
          </a:r>
        </a:p>
      </dsp:txBody>
      <dsp:txXfrm>
        <a:off x="1228064" y="1958"/>
        <a:ext cx="1303327" cy="651663"/>
      </dsp:txXfrm>
    </dsp:sp>
    <dsp:sp modelId="{E2897064-9615-4313-AB01-6CD9C87E5153}">
      <dsp:nvSpPr>
        <dsp:cNvPr id="0" name=""/>
        <dsp:cNvSpPr/>
      </dsp:nvSpPr>
      <dsp:spPr>
        <a:xfrm>
          <a:off x="439551" y="1852683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RE-DESIGN</a:t>
          </a:r>
        </a:p>
      </dsp:txBody>
      <dsp:txXfrm>
        <a:off x="439551" y="1852683"/>
        <a:ext cx="1303327" cy="651663"/>
      </dsp:txXfrm>
    </dsp:sp>
    <dsp:sp modelId="{04F31AE7-4BD6-418F-9F06-1305F0AC6B5A}">
      <dsp:nvSpPr>
        <dsp:cNvPr id="0" name=""/>
        <dsp:cNvSpPr/>
      </dsp:nvSpPr>
      <dsp:spPr>
        <a:xfrm>
          <a:off x="2016577" y="1852683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RADICAL DESIGN</a:t>
          </a:r>
        </a:p>
      </dsp:txBody>
      <dsp:txXfrm>
        <a:off x="2016577" y="1852683"/>
        <a:ext cx="1303327" cy="651663"/>
      </dsp:txXfrm>
    </dsp:sp>
    <dsp:sp modelId="{E8F55951-EABC-4711-9D6D-F4720BECA6F4}">
      <dsp:nvSpPr>
        <dsp:cNvPr id="0" name=""/>
        <dsp:cNvSpPr/>
      </dsp:nvSpPr>
      <dsp:spPr>
        <a:xfrm>
          <a:off x="439551" y="927320"/>
          <a:ext cx="1303327" cy="65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QUALITY</a:t>
          </a:r>
        </a:p>
      </dsp:txBody>
      <dsp:txXfrm>
        <a:off x="439551" y="927320"/>
        <a:ext cx="1303327" cy="6516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A2AE3-842D-43EF-8C0A-246B65F9C7CF}">
      <dsp:nvSpPr>
        <dsp:cNvPr id="0" name=""/>
        <dsp:cNvSpPr/>
      </dsp:nvSpPr>
      <dsp:spPr>
        <a:xfrm>
          <a:off x="1461914" y="653444"/>
          <a:ext cx="136889" cy="599707"/>
        </a:xfrm>
        <a:custGeom>
          <a:avLst/>
          <a:gdLst/>
          <a:ahLst/>
          <a:cxnLst/>
          <a:rect l="0" t="0" r="0" b="0"/>
          <a:pathLst>
            <a:path>
              <a:moveTo>
                <a:pt x="136889" y="0"/>
              </a:moveTo>
              <a:lnTo>
                <a:pt x="136889" y="599707"/>
              </a:lnTo>
              <a:lnTo>
                <a:pt x="0" y="599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3929D-15AC-4F3C-9161-F5684759391E}">
      <dsp:nvSpPr>
        <dsp:cNvPr id="0" name=""/>
        <dsp:cNvSpPr/>
      </dsp:nvSpPr>
      <dsp:spPr>
        <a:xfrm>
          <a:off x="1598804" y="653444"/>
          <a:ext cx="788746" cy="119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525"/>
              </a:lnTo>
              <a:lnTo>
                <a:pt x="788746" y="1062525"/>
              </a:lnTo>
              <a:lnTo>
                <a:pt x="788746" y="11994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65B97-748C-41E3-8CD8-056AE49E217F}">
      <dsp:nvSpPr>
        <dsp:cNvPr id="0" name=""/>
        <dsp:cNvSpPr/>
      </dsp:nvSpPr>
      <dsp:spPr>
        <a:xfrm>
          <a:off x="810058" y="653444"/>
          <a:ext cx="788746" cy="1199415"/>
        </a:xfrm>
        <a:custGeom>
          <a:avLst/>
          <a:gdLst/>
          <a:ahLst/>
          <a:cxnLst/>
          <a:rect l="0" t="0" r="0" b="0"/>
          <a:pathLst>
            <a:path>
              <a:moveTo>
                <a:pt x="788746" y="0"/>
              </a:moveTo>
              <a:lnTo>
                <a:pt x="788746" y="1062525"/>
              </a:lnTo>
              <a:lnTo>
                <a:pt x="0" y="1062525"/>
              </a:lnTo>
              <a:lnTo>
                <a:pt x="0" y="11994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3481A-E306-49AA-8C4E-DED6223C7BA6}">
      <dsp:nvSpPr>
        <dsp:cNvPr id="0" name=""/>
        <dsp:cNvSpPr/>
      </dsp:nvSpPr>
      <dsp:spPr>
        <a:xfrm>
          <a:off x="946948" y="1588"/>
          <a:ext cx="1303712" cy="651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DIGITAL PRODUCT DESIGN</a:t>
          </a:r>
        </a:p>
      </dsp:txBody>
      <dsp:txXfrm>
        <a:off x="946948" y="1588"/>
        <a:ext cx="1303712" cy="651856"/>
      </dsp:txXfrm>
    </dsp:sp>
    <dsp:sp modelId="{E2897064-9615-4313-AB01-6CD9C87E5153}">
      <dsp:nvSpPr>
        <dsp:cNvPr id="0" name=""/>
        <dsp:cNvSpPr/>
      </dsp:nvSpPr>
      <dsp:spPr>
        <a:xfrm>
          <a:off x="158202" y="1852860"/>
          <a:ext cx="1303712" cy="651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RE-DESIGN</a:t>
          </a:r>
        </a:p>
      </dsp:txBody>
      <dsp:txXfrm>
        <a:off x="158202" y="1852860"/>
        <a:ext cx="1303712" cy="651856"/>
      </dsp:txXfrm>
    </dsp:sp>
    <dsp:sp modelId="{04F31AE7-4BD6-418F-9F06-1305F0AC6B5A}">
      <dsp:nvSpPr>
        <dsp:cNvPr id="0" name=""/>
        <dsp:cNvSpPr/>
      </dsp:nvSpPr>
      <dsp:spPr>
        <a:xfrm>
          <a:off x="1735694" y="1852860"/>
          <a:ext cx="1303712" cy="651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RADICAL DESIGN</a:t>
          </a:r>
        </a:p>
      </dsp:txBody>
      <dsp:txXfrm>
        <a:off x="1735694" y="1852860"/>
        <a:ext cx="1303712" cy="651856"/>
      </dsp:txXfrm>
    </dsp:sp>
    <dsp:sp modelId="{E8F55951-EABC-4711-9D6D-F4720BECA6F4}">
      <dsp:nvSpPr>
        <dsp:cNvPr id="0" name=""/>
        <dsp:cNvSpPr/>
      </dsp:nvSpPr>
      <dsp:spPr>
        <a:xfrm>
          <a:off x="158202" y="927224"/>
          <a:ext cx="1303712" cy="651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QUALITY</a:t>
          </a:r>
        </a:p>
      </dsp:txBody>
      <dsp:txXfrm>
        <a:off x="158202" y="927224"/>
        <a:ext cx="1303712" cy="651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1D71F-9160-462C-967B-6168E6B48E1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2803B-DE49-42D9-BFE9-EF678284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7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KISS : KEEP IT SUPER SIMPLE      | BEEP : BEAUTIFUL, EXQUISITE, ELEGANT, PERTINENT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2803B-DE49-42D9-BFE9-EF6782843B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D202-7742-6EE8-C2AB-0523BA207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D43E6-3B36-E8C9-721A-65BA3E5D3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14F96-AD26-0EFE-F11F-6A70256A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2D252-2FFE-9167-B579-951644D7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109A3-D52E-27DA-7749-B2C64824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ACB9FA-7F25-D290-E672-602F11E647A1}"/>
              </a:ext>
            </a:extLst>
          </p:cNvPr>
          <p:cNvGrpSpPr/>
          <p:nvPr userDrawn="1"/>
        </p:nvGrpSpPr>
        <p:grpSpPr>
          <a:xfrm>
            <a:off x="1846371" y="1973525"/>
            <a:ext cx="1171575" cy="1171575"/>
            <a:chOff x="2438400" y="4905374"/>
            <a:chExt cx="1171575" cy="11715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48B139-C15A-5430-D563-842F27506E5F}"/>
                </a:ext>
              </a:extLst>
            </p:cNvPr>
            <p:cNvSpPr/>
            <p:nvPr/>
          </p:nvSpPr>
          <p:spPr>
            <a:xfrm>
              <a:off x="2476500" y="4933949"/>
              <a:ext cx="1095375" cy="10953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glow rad="101600">
                <a:schemeClr val="accent4">
                  <a:lumMod val="60000"/>
                  <a:lumOff val="40000"/>
                  <a:alpha val="17000"/>
                </a:schemeClr>
              </a:glow>
              <a:outerShdw blurRad="317500" dist="114300" dir="10800000" algn="r" rotWithShape="0">
                <a:prstClr val="black">
                  <a:alpha val="27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6" name="Graphic 15" descr="Badge Tick with solid fill">
              <a:extLst>
                <a:ext uri="{FF2B5EF4-FFF2-40B4-BE49-F238E27FC236}">
                  <a16:creationId xmlns:a16="http://schemas.microsoft.com/office/drawing/2014/main" id="{5EC95DCC-ABE1-DA3D-0464-23027FE78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38400" y="4905374"/>
              <a:ext cx="1171575" cy="117157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AB0B24-597B-A529-C4A8-C87E17F2C9AD}"/>
                </a:ext>
              </a:extLst>
            </p:cNvPr>
            <p:cNvSpPr/>
            <p:nvPr/>
          </p:nvSpPr>
          <p:spPr>
            <a:xfrm>
              <a:off x="2492630" y="5220026"/>
              <a:ext cx="106311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>
                  <a:ln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90500" dist="203200" dir="5400000" sx="94000" sy="94000" algn="ctr" rotWithShape="0">
                      <a:srgbClr val="000000">
                        <a:alpha val="39000"/>
                      </a:srgbClr>
                    </a:outerShdw>
                  </a:effectLst>
                  <a:latin typeface="Impact" panose="020B0806030902050204" pitchFamily="34" charset="0"/>
                </a:rPr>
                <a:t>RISE 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1B8E14-A059-6F40-C96D-D193ED066810}"/>
              </a:ext>
            </a:extLst>
          </p:cNvPr>
          <p:cNvGrpSpPr/>
          <p:nvPr userDrawn="1"/>
        </p:nvGrpSpPr>
        <p:grpSpPr>
          <a:xfrm>
            <a:off x="1524000" y="1600200"/>
            <a:ext cx="1803981" cy="2031325"/>
            <a:chOff x="269571" y="1460949"/>
            <a:chExt cx="1803981" cy="20313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806C80-E4C2-09BE-37D2-D3752FB4372F}"/>
                </a:ext>
              </a:extLst>
            </p:cNvPr>
            <p:cNvSpPr txBox="1"/>
            <p:nvPr/>
          </p:nvSpPr>
          <p:spPr>
            <a:xfrm>
              <a:off x="269571" y="1460949"/>
              <a:ext cx="322371" cy="2031325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schemeClr val="accent4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RISE</a:t>
              </a:r>
            </a:p>
            <a:p>
              <a:pPr algn="ct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  UP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2DBF87-6FFE-E4BD-7668-E6601D63278B}"/>
                </a:ext>
              </a:extLst>
            </p:cNvPr>
            <p:cNvSpPr txBox="1"/>
            <p:nvPr/>
          </p:nvSpPr>
          <p:spPr>
            <a:xfrm>
              <a:off x="405723" y="1778974"/>
              <a:ext cx="1667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NNOVATE &amp; CREATE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E18CF3-5E42-2717-22D1-18E26D74BE1D}"/>
              </a:ext>
            </a:extLst>
          </p:cNvPr>
          <p:cNvCxnSpPr/>
          <p:nvPr userDrawn="1"/>
        </p:nvCxnSpPr>
        <p:spPr>
          <a:xfrm>
            <a:off x="1828800" y="1738365"/>
            <a:ext cx="654147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85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F718-F2B7-79DD-CE70-3F722847A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FD6E0-4DB1-72D6-3813-80565D8B3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21768-28F4-C680-62D4-0C6E03FB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6F42D-FAA4-4571-E74E-13E2A965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7633-0BD7-3920-9C04-C4DAB73C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6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C0224-878C-2B0E-578D-08E2600DB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A75C7-9913-B330-3FFE-9C01921B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A783-FFC8-4F33-BF8B-258C1C17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1423D-AD50-0E59-FCE4-A1454DCE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19609-CD3C-DE00-CAB8-76E74936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2B57D4B-C0AB-5C10-71EB-4FD66788F88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67655" y="373325"/>
            <a:ext cx="1171575" cy="1171575"/>
            <a:chOff x="2438400" y="4905374"/>
            <a:chExt cx="1171575" cy="11715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4299AC-2302-5835-D46E-9665B9FC3C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76500" y="4933949"/>
              <a:ext cx="1095375" cy="10953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glow rad="101600">
                <a:schemeClr val="accent4">
                  <a:lumMod val="60000"/>
                  <a:lumOff val="40000"/>
                  <a:alpha val="17000"/>
                </a:schemeClr>
              </a:glow>
              <a:outerShdw blurRad="317500" dist="114300" dir="10800000" algn="r" rotWithShape="0">
                <a:prstClr val="black">
                  <a:alpha val="27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20" name="Graphic 19" descr="Badge Tick with solid fill">
              <a:extLst>
                <a:ext uri="{FF2B5EF4-FFF2-40B4-BE49-F238E27FC236}">
                  <a16:creationId xmlns:a16="http://schemas.microsoft.com/office/drawing/2014/main" id="{2A48232A-24F4-4AF1-BB5A-9CC486F7C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38400" y="4905374"/>
              <a:ext cx="1171575" cy="117157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1FF7C6-D57C-DFF6-607C-379431E9DE3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2630" y="5220026"/>
              <a:ext cx="106311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>
                  <a:ln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90500" dist="203200" dir="5400000" sx="94000" sy="94000" algn="ctr" rotWithShape="0">
                      <a:srgbClr val="000000">
                        <a:alpha val="39000"/>
                      </a:srgbClr>
                    </a:outerShdw>
                  </a:effectLst>
                  <a:latin typeface="Impact" panose="020B0806030902050204" pitchFamily="34" charset="0"/>
                </a:rPr>
                <a:t>RISE 2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521C5FF-F15C-DCD3-94FA-D6E53454E18F}"/>
              </a:ext>
            </a:extLst>
          </p:cNvPr>
          <p:cNvSpPr/>
          <p:nvPr userDrawn="1"/>
        </p:nvSpPr>
        <p:spPr>
          <a:xfrm>
            <a:off x="-8742" y="6724003"/>
            <a:ext cx="12200741" cy="1339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E8A4B-9545-C415-175A-2C4A8D68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41C2-354C-251E-7D62-1FFA91B1B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FCB11-6C91-0DAD-DE19-F159BA9A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C1E6-BC0A-79FE-45EE-523975DF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A7E4D-5FC2-8F7E-3D1C-FB4D9583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F756BD-3C04-98AA-75B1-1FA71FE37A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37" y="6149535"/>
            <a:ext cx="2976577" cy="8925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AB03896-005F-AB2C-2BCF-BDE62B8B24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62" y="5687083"/>
            <a:ext cx="1248126" cy="1248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30BAED-931F-163F-DD5E-7168BA0B810D}"/>
              </a:ext>
            </a:extLst>
          </p:cNvPr>
          <p:cNvSpPr/>
          <p:nvPr userDrawn="1"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8CC023-5BA6-36E0-CD38-18DC0DFF46E5}"/>
              </a:ext>
            </a:extLst>
          </p:cNvPr>
          <p:cNvGrpSpPr/>
          <p:nvPr userDrawn="1"/>
        </p:nvGrpSpPr>
        <p:grpSpPr>
          <a:xfrm>
            <a:off x="145284" y="0"/>
            <a:ext cx="1803981" cy="2031325"/>
            <a:chOff x="269571" y="1460949"/>
            <a:chExt cx="1803981" cy="20313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516969-FB4C-C6E8-C05A-AA8646B5D389}"/>
                </a:ext>
              </a:extLst>
            </p:cNvPr>
            <p:cNvSpPr txBox="1"/>
            <p:nvPr/>
          </p:nvSpPr>
          <p:spPr>
            <a:xfrm>
              <a:off x="269571" y="1460949"/>
              <a:ext cx="322371" cy="2031325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schemeClr val="accent4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RISE</a:t>
              </a:r>
            </a:p>
            <a:p>
              <a:pPr algn="ctr"/>
              <a:r>
                <a:rPr lang="en-US" dirty="0">
                  <a:solidFill>
                    <a:schemeClr val="accent4"/>
                  </a:solidFill>
                  <a:latin typeface="Copperplate Gothic Bold" panose="020E0705020206020404" pitchFamily="34" charset="0"/>
                </a:rPr>
                <a:t>  UP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9A45F3-6E17-0AE4-89C2-B47DC928CFAD}"/>
                </a:ext>
              </a:extLst>
            </p:cNvPr>
            <p:cNvSpPr txBox="1"/>
            <p:nvPr/>
          </p:nvSpPr>
          <p:spPr>
            <a:xfrm>
              <a:off x="405723" y="1778974"/>
              <a:ext cx="1667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NNOVATE &amp; CREATE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64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9049-1CE9-B2D2-9CB9-5CDEBC8F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75E29-5AE3-EED1-A0AC-D1240E329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DB41B-9A3A-73D6-EDD2-C29F69CB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6D531-7D11-DF8C-C02D-DDB998D7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0C021-2A61-D0ED-7F73-B18039B8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2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DEEE-5418-F5C5-EC3D-DC6E90BB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63BCA-9600-7504-908D-F24BDC319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BD12D-6032-5A94-6A91-6B1BE6B90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7B69D-7CC7-650F-BCBB-1A158022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98BCC-7F69-F0B8-C7C0-61DDC50E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23378-F07F-669D-C454-B50FAEE7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69E3-E609-7633-1F49-41C7AC2E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A94FC-0437-47FF-AEF3-E91FAED80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798CB-841D-8E7E-412C-8F41F5424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6CC8D-880E-7DED-10AF-36BCF719E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EA5C4-F92A-E777-3642-D6FF9CC48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1CFC5-FECF-D51F-8AC4-9703DBD6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60B50-C67C-C5EF-05EB-DCBC65D1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7BECE7-0B97-1E34-AD13-D7E0DBCD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7952-D9AA-B6E7-9CAA-D8E334D3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FD548-1E9D-9258-1D69-400F5CC0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8EC5B-E70C-42DB-2DC3-384FE97A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6BB4-A161-DCAE-8A6B-DFB5F13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017C9-5DF7-DC5E-6075-47D225DC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1E744-3915-451C-2E63-0960CB86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B91ED-8133-3BD6-D70C-73F8E39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6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CF3B-34AE-7836-BC90-91DAD48DE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1097F-919F-FEB5-D40F-7D309F849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B272E-2589-91E6-1428-E4BA7D4CE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05193-49F3-F557-38DC-890F9B62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D5A1-03A8-5694-2BAF-7B5974A4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696C0-6D7D-90FF-BB33-E3D31C19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2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EE8B-4B76-B791-4D4B-744B5102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C81C5-6600-318D-8240-732E7EA0B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13245-7FD0-7464-1AE1-95ABDBB32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FC7B3-89D3-3520-5549-5D251B47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894-C691-47EC-93E3-2E21831E99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58DA4-B486-2DB2-BC7E-7F79AB3A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40B71-D7BE-F5CF-0F2C-CCC4C90C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1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EF946-7276-A082-83F6-3A03FEB5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34976-B03B-1A3F-86D0-424E954E5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BB9D3-B11E-CB03-80F9-4EEB41C8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79894-C691-47EC-93E3-2E21831E99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FBE12-1150-34DE-D908-1A1AE5170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3E9F4-8318-FB77-E3E9-1AB68068F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6DBA-D209-4B69-8720-0AA8CE15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EDWUswt1a0?feature=oembed" TargetMode="Externa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rCX8D2SZag?feature=oembed" TargetMode="Externa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9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ctzLTFrktc?feature=oembed" TargetMode="Externa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2_1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1 : DIGITALIZATION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094B8-E56B-EF64-3D1E-739C7CD884ED}"/>
              </a:ext>
            </a:extLst>
          </p:cNvPr>
          <p:cNvSpPr txBox="1"/>
          <p:nvPr/>
        </p:nvSpPr>
        <p:spPr>
          <a:xfrm>
            <a:off x="614825" y="5257800"/>
            <a:ext cx="8671217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UNDERSTAND : INTRO: WHAT IS DIGITALIZATION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DECIDE : DIGITAL ASSET DECISION MAKING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STRATEGIZE : DIGITAL ASSET FOCUSSED STRATEGY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6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PRINCIPLES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DESIGN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03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17444-BB39-30F6-CB79-2F90E08C82FC}"/>
              </a:ext>
            </a:extLst>
          </p:cNvPr>
          <p:cNvSpPr txBox="1"/>
          <p:nvPr/>
        </p:nvSpPr>
        <p:spPr>
          <a:xfrm>
            <a:off x="145285" y="2198238"/>
            <a:ext cx="180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HOW TO </a:t>
            </a:r>
          </a:p>
          <a:p>
            <a:r>
              <a:rPr lang="en-US" dirty="0">
                <a:solidFill>
                  <a:schemeClr val="accent1"/>
                </a:solidFill>
              </a:rPr>
              <a:t>DESIGN</a:t>
            </a:r>
          </a:p>
          <a:p>
            <a:r>
              <a:rPr lang="en-US" dirty="0">
                <a:solidFill>
                  <a:schemeClr val="accent1"/>
                </a:solidFill>
              </a:rPr>
              <a:t>DIGITAL</a:t>
            </a:r>
          </a:p>
          <a:p>
            <a:r>
              <a:rPr lang="en-US" dirty="0">
                <a:solidFill>
                  <a:schemeClr val="accent1"/>
                </a:solidFill>
              </a:rPr>
              <a:t>PRODUCTs?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2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50D8E-A627-80FC-B888-98467A9D21F6}"/>
              </a:ext>
            </a:extLst>
          </p:cNvPr>
          <p:cNvSpPr txBox="1"/>
          <p:nvPr/>
        </p:nvSpPr>
        <p:spPr>
          <a:xfrm>
            <a:off x="3093245" y="1749186"/>
            <a:ext cx="373806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Succes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Steps : Jeff Bezos </a:t>
            </a:r>
            <a:endParaRPr lang="en-US" sz="20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03DBF4-1989-7D1B-8F94-DBC09FCD2154}"/>
              </a:ext>
            </a:extLst>
          </p:cNvPr>
          <p:cNvCxnSpPr/>
          <p:nvPr/>
        </p:nvCxnSpPr>
        <p:spPr>
          <a:xfrm>
            <a:off x="7972150" y="1944210"/>
            <a:ext cx="0" cy="310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F228D95-3B4B-3444-DC0C-A442ED5E9BE1}"/>
              </a:ext>
            </a:extLst>
          </p:cNvPr>
          <p:cNvGraphicFramePr/>
          <p:nvPr/>
        </p:nvGraphicFramePr>
        <p:xfrm>
          <a:off x="8287258" y="2175847"/>
          <a:ext cx="3759457" cy="250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Online Media 18" title="👉 Jeff Bezos TOP 10 Rules for Success">
            <a:hlinkClick r:id="" action="ppaction://media"/>
            <a:extLst>
              <a:ext uri="{FF2B5EF4-FFF2-40B4-BE49-F238E27FC236}">
                <a16:creationId xmlns:a16="http://schemas.microsoft.com/office/drawing/2014/main" id="{EE3BAEAF-A8DD-2F4B-2059-EBFD718AAB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841457" y="2347306"/>
            <a:ext cx="3829000" cy="2163385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AB6091-B9DE-3156-CEC8-DD8FA33AE71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DESIGN | PASSION | SUCCESS | BOTTOMLINE</a:t>
            </a:r>
          </a:p>
        </p:txBody>
      </p:sp>
    </p:spTree>
    <p:extLst>
      <p:ext uri="{BB962C8B-B14F-4D97-AF65-F5344CB8AC3E}">
        <p14:creationId xmlns:p14="http://schemas.microsoft.com/office/powerpoint/2010/main" val="30555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PRINCIPLES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DESIGN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03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17444-BB39-30F6-CB79-2F90E08C82FC}"/>
              </a:ext>
            </a:extLst>
          </p:cNvPr>
          <p:cNvSpPr txBox="1"/>
          <p:nvPr/>
        </p:nvSpPr>
        <p:spPr>
          <a:xfrm>
            <a:off x="145285" y="2198238"/>
            <a:ext cx="180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HOW TO </a:t>
            </a:r>
          </a:p>
          <a:p>
            <a:r>
              <a:rPr lang="en-US" dirty="0">
                <a:solidFill>
                  <a:schemeClr val="accent1"/>
                </a:solidFill>
              </a:rPr>
              <a:t>DESIGN</a:t>
            </a:r>
          </a:p>
          <a:p>
            <a:r>
              <a:rPr lang="en-US" dirty="0">
                <a:solidFill>
                  <a:schemeClr val="accent1"/>
                </a:solidFill>
              </a:rPr>
              <a:t>DIGITAL</a:t>
            </a:r>
          </a:p>
          <a:p>
            <a:r>
              <a:rPr lang="en-US" dirty="0">
                <a:solidFill>
                  <a:schemeClr val="accent1"/>
                </a:solidFill>
              </a:rPr>
              <a:t>PRODUCTs?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50D8E-A627-80FC-B888-98467A9D21F6}"/>
              </a:ext>
            </a:extLst>
          </p:cNvPr>
          <p:cNvSpPr txBox="1"/>
          <p:nvPr/>
        </p:nvSpPr>
        <p:spPr>
          <a:xfrm>
            <a:off x="2825897" y="1699575"/>
            <a:ext cx="4272749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Bottomline : Steve Jobs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03DBF4-1989-7D1B-8F94-DBC09FCD2154}"/>
              </a:ext>
            </a:extLst>
          </p:cNvPr>
          <p:cNvCxnSpPr/>
          <p:nvPr/>
        </p:nvCxnSpPr>
        <p:spPr>
          <a:xfrm>
            <a:off x="7972150" y="1944210"/>
            <a:ext cx="0" cy="310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F228D95-3B4B-3444-DC0C-A442ED5E9BE1}"/>
              </a:ext>
            </a:extLst>
          </p:cNvPr>
          <p:cNvGraphicFramePr/>
          <p:nvPr/>
        </p:nvGraphicFramePr>
        <p:xfrm>
          <a:off x="8287258" y="2175847"/>
          <a:ext cx="3759457" cy="250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Online Media 16" title="Steve Jobs - About the top and the bottom line">
            <a:hlinkClick r:id="" action="ppaction://media"/>
            <a:extLst>
              <a:ext uri="{FF2B5EF4-FFF2-40B4-BE49-F238E27FC236}">
                <a16:creationId xmlns:a16="http://schemas.microsoft.com/office/drawing/2014/main" id="{F3A27DC9-799A-1BE2-B6B0-9AAF2AD887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825898" y="2288784"/>
            <a:ext cx="4272756" cy="2414107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FA8A44-0444-3877-2F4E-E6419C79EAF3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DESIGN | PASSION | SUCCESS | BOTTOMLINE</a:t>
            </a:r>
          </a:p>
        </p:txBody>
      </p:sp>
    </p:spTree>
    <p:extLst>
      <p:ext uri="{BB962C8B-B14F-4D97-AF65-F5344CB8AC3E}">
        <p14:creationId xmlns:p14="http://schemas.microsoft.com/office/powerpoint/2010/main" val="391889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PRINCIPLES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CHOICE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03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17444-BB39-30F6-CB79-2F90E08C82FC}"/>
              </a:ext>
            </a:extLst>
          </p:cNvPr>
          <p:cNvSpPr txBox="1"/>
          <p:nvPr/>
        </p:nvSpPr>
        <p:spPr>
          <a:xfrm>
            <a:off x="392635" y="1587626"/>
            <a:ext cx="210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KEY PHILOSOPHY?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2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03DBF4-1989-7D1B-8F94-DBC09FCD2154}"/>
              </a:ext>
            </a:extLst>
          </p:cNvPr>
          <p:cNvCxnSpPr/>
          <p:nvPr/>
        </p:nvCxnSpPr>
        <p:spPr>
          <a:xfrm>
            <a:off x="8314771" y="2486824"/>
            <a:ext cx="0" cy="310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F228D95-3B4B-3444-DC0C-A442ED5E9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607943"/>
              </p:ext>
            </p:extLst>
          </p:nvPr>
        </p:nvGraphicFramePr>
        <p:xfrm>
          <a:off x="8453879" y="2568192"/>
          <a:ext cx="3759457" cy="250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5F110FC-B9F1-E348-ACAC-589E65F003F0}"/>
              </a:ext>
            </a:extLst>
          </p:cNvPr>
          <p:cNvSpPr txBox="1"/>
          <p:nvPr/>
        </p:nvSpPr>
        <p:spPr>
          <a:xfrm>
            <a:off x="2711435" y="1978645"/>
            <a:ext cx="52718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KISS</a:t>
            </a:r>
            <a:r>
              <a:rPr lang="en-US" dirty="0"/>
              <a:t> : KEEP IT SUPER SIMPLE</a:t>
            </a:r>
          </a:p>
          <a:p>
            <a:r>
              <a:rPr lang="en-US" dirty="0"/>
              <a:t>&amp;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BEEP</a:t>
            </a:r>
            <a:r>
              <a:rPr lang="en-US" dirty="0"/>
              <a:t> : BEAUTIFUL, EXQUISITE, ELEGANT, PERTINENT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476CC-C15D-BA7E-7984-1345A9FBAED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DESIGN | PASSION | SUCCESS | BOTTOMLINE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2FC39A1-23C9-8C36-85F0-8D4E0D20C19D}"/>
              </a:ext>
            </a:extLst>
          </p:cNvPr>
          <p:cNvSpPr/>
          <p:nvPr/>
        </p:nvSpPr>
        <p:spPr>
          <a:xfrm>
            <a:off x="2711435" y="1956959"/>
            <a:ext cx="5192953" cy="1151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774671-5484-B4C1-6477-2AB002F61E1B}"/>
              </a:ext>
            </a:extLst>
          </p:cNvPr>
          <p:cNvSpPr txBox="1"/>
          <p:nvPr/>
        </p:nvSpPr>
        <p:spPr>
          <a:xfrm>
            <a:off x="400699" y="3232846"/>
            <a:ext cx="2105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CHOOSING A DIGITAL PRODUCT TO CREATE AS AN ASSET ?</a:t>
            </a: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2B2306-79AD-AAC1-9705-B3384D04A74E}"/>
              </a:ext>
            </a:extLst>
          </p:cNvPr>
          <p:cNvSpPr/>
          <p:nvPr/>
        </p:nvSpPr>
        <p:spPr>
          <a:xfrm>
            <a:off x="2711434" y="3232846"/>
            <a:ext cx="5192953" cy="336686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Endless Inventory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Asset with recurring revenue stream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Easy Linear Scaling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Low startup costs with high ROI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Direct connect with End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 always</a:t>
            </a:r>
            <a:endParaRPr lang="en-US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Flexibility and Freedom of Time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Quick Global expansions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PRINCIPLES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CHOICE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2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476CC-C15D-BA7E-7984-1345A9FBAED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DESIGN | PASSION | SUCCESS | BOTTOMLINE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774671-5484-B4C1-6477-2AB002F61E1B}"/>
              </a:ext>
            </a:extLst>
          </p:cNvPr>
          <p:cNvSpPr txBox="1"/>
          <p:nvPr/>
        </p:nvSpPr>
        <p:spPr>
          <a:xfrm>
            <a:off x="473023" y="1597751"/>
            <a:ext cx="1479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CHOOSING A DIGITAL PRODUCT TO CREATE ?</a:t>
            </a: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2B2306-79AD-AAC1-9705-B3384D04A74E}"/>
              </a:ext>
            </a:extLst>
          </p:cNvPr>
          <p:cNvSpPr/>
          <p:nvPr/>
        </p:nvSpPr>
        <p:spPr>
          <a:xfrm>
            <a:off x="2321169" y="1429696"/>
            <a:ext cx="5422788" cy="517000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 CATGORIES:</a:t>
            </a:r>
          </a:p>
          <a:p>
            <a:pPr marL="342900" indent="-342900">
              <a:lnSpc>
                <a:spcPct val="107000"/>
              </a:lnSpc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Online Courses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love Educating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Ebooks &amp; PDF Documents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love Writing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Software &amp; Web-based applications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love Automation</a:t>
            </a:r>
          </a:p>
          <a:p>
            <a:pPr marL="342900" indent="-342900">
              <a:lnSpc>
                <a:spcPct val="107000"/>
              </a:lnSpc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Affiliate Network : 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love Selling</a:t>
            </a: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</a:t>
            </a: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Platforms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Video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Audio and Music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Photography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Graphics &amp; Digital Art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8959FC1-095A-9704-C73D-5B051922091A}"/>
              </a:ext>
            </a:extLst>
          </p:cNvPr>
          <p:cNvSpPr/>
          <p:nvPr/>
        </p:nvSpPr>
        <p:spPr>
          <a:xfrm>
            <a:off x="8233080" y="4783872"/>
            <a:ext cx="3730504" cy="74014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r>
              <a:rPr lang="en-US" b="1" dirty="0"/>
              <a:t>DOWNLOAD</a:t>
            </a:r>
            <a:r>
              <a:rPr lang="en-US" dirty="0"/>
              <a:t> :</a:t>
            </a:r>
          </a:p>
          <a:p>
            <a:r>
              <a:rPr lang="en-US" sz="1600" dirty="0"/>
              <a:t>RISE2_75 digital Asset Categorization.pdf</a:t>
            </a: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B36EF7-BD7E-459B-77F1-B23662265689}"/>
              </a:ext>
            </a:extLst>
          </p:cNvPr>
          <p:cNvSpPr/>
          <p:nvPr/>
        </p:nvSpPr>
        <p:spPr>
          <a:xfrm>
            <a:off x="8101298" y="1989573"/>
            <a:ext cx="3730504" cy="215034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Impact" panose="020B0806030902050204" pitchFamily="34" charset="0"/>
              </a:rPr>
              <a:t>CREATE SOMETHING YOU WOULD FIND VALUE IN YOURSELF FIRST, WHILE CHOOSING TO CREATE YOUR ASSET CATEGORY.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Impact" panose="020B0806030902050204" pitchFamily="34" charset="0"/>
              </a:rPr>
              <a:t>YOUR BUY IN IS MOST IMPORTANT !!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7A21E1F-D5EB-2F6A-B60A-40A653748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547" y="2015550"/>
            <a:ext cx="3620005" cy="2124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43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 IT ALL TOGETHER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PRODUCT DESIGN THINKING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1001878" y="3971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2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03DBF4-1989-7D1B-8F94-DBC09FCD2154}"/>
              </a:ext>
            </a:extLst>
          </p:cNvPr>
          <p:cNvCxnSpPr/>
          <p:nvPr/>
        </p:nvCxnSpPr>
        <p:spPr>
          <a:xfrm>
            <a:off x="8640420" y="1877371"/>
            <a:ext cx="0" cy="310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F228D95-3B4B-3444-DC0C-A442ED5E9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94955"/>
              </p:ext>
            </p:extLst>
          </p:nvPr>
        </p:nvGraphicFramePr>
        <p:xfrm>
          <a:off x="8955529" y="2109008"/>
          <a:ext cx="3197609" cy="250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4CB4506-91ED-B8EC-79CE-F9BDF9A7AAEE}"/>
              </a:ext>
            </a:extLst>
          </p:cNvPr>
          <p:cNvSpPr txBox="1"/>
          <p:nvPr/>
        </p:nvSpPr>
        <p:spPr>
          <a:xfrm>
            <a:off x="9409674" y="4672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F6267D-E329-B2D7-3CE8-3642F8EE7861}"/>
              </a:ext>
            </a:extLst>
          </p:cNvPr>
          <p:cNvGrpSpPr/>
          <p:nvPr/>
        </p:nvGrpSpPr>
        <p:grpSpPr>
          <a:xfrm>
            <a:off x="427275" y="2018324"/>
            <a:ext cx="7229768" cy="2663828"/>
            <a:chOff x="1709648" y="1556214"/>
            <a:chExt cx="10014697" cy="36899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CEC0D9-DE15-B5FE-C816-556685535814}"/>
                </a:ext>
              </a:extLst>
            </p:cNvPr>
            <p:cNvGrpSpPr/>
            <p:nvPr/>
          </p:nvGrpSpPr>
          <p:grpSpPr>
            <a:xfrm>
              <a:off x="2227697" y="1657961"/>
              <a:ext cx="8978900" cy="3287342"/>
              <a:chOff x="1952402" y="1374328"/>
              <a:chExt cx="8978900" cy="328734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9F49AA-8EB2-7E2A-ACF5-DE3587FD4EB3}"/>
                  </a:ext>
                </a:extLst>
              </p:cNvPr>
              <p:cNvSpPr txBox="1"/>
              <p:nvPr/>
            </p:nvSpPr>
            <p:spPr>
              <a:xfrm>
                <a:off x="10333608" y="403845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aphicFrame>
            <p:nvGraphicFramePr>
              <p:cNvPr id="29" name="Diagram 28">
                <a:extLst>
                  <a:ext uri="{FF2B5EF4-FFF2-40B4-BE49-F238E27FC236}">
                    <a16:creationId xmlns:a16="http://schemas.microsoft.com/office/drawing/2014/main" id="{AB8298FE-5ED7-E54D-A6D7-DEFE046DDAA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81630435"/>
                  </p:ext>
                </p:extLst>
              </p:nvPr>
            </p:nvGraphicFramePr>
            <p:xfrm>
              <a:off x="1952402" y="1374328"/>
              <a:ext cx="8978900" cy="328734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1FAC34E-1FA2-0780-FAF2-80B18BE437B0}"/>
                  </a:ext>
                </a:extLst>
              </p:cNvPr>
              <p:cNvCxnSpPr/>
              <p:nvPr/>
            </p:nvCxnSpPr>
            <p:spPr>
              <a:xfrm>
                <a:off x="10258425" y="3848100"/>
                <a:ext cx="0" cy="81357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504CDB5-085F-F12B-F1D6-41CB75AFDE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09875" y="4661670"/>
                <a:ext cx="744855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279106D-A630-59D4-25F4-0F5D0403E0CD}"/>
                  </a:ext>
                </a:extLst>
              </p:cNvPr>
              <p:cNvCxnSpPr/>
              <p:nvPr/>
            </p:nvCxnSpPr>
            <p:spPr>
              <a:xfrm flipV="1">
                <a:off x="2809875" y="3924300"/>
                <a:ext cx="0" cy="73737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51953B-8F2D-455E-1464-607992656AF5}"/>
                </a:ext>
              </a:extLst>
            </p:cNvPr>
            <p:cNvSpPr txBox="1"/>
            <p:nvPr/>
          </p:nvSpPr>
          <p:spPr>
            <a:xfrm>
              <a:off x="2097303" y="1705897"/>
              <a:ext cx="1119579" cy="639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2"/>
                  </a:solidFill>
                </a:rPr>
                <a:t>100 Questions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7FB278-357A-1C40-1A8C-FF5F1106323D}"/>
                </a:ext>
              </a:extLst>
            </p:cNvPr>
            <p:cNvSpPr txBox="1"/>
            <p:nvPr/>
          </p:nvSpPr>
          <p:spPr>
            <a:xfrm>
              <a:off x="4271984" y="1702457"/>
              <a:ext cx="1119579" cy="639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100 Answers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C895F5-5CA5-927E-FFB4-0EF457DECE40}"/>
                </a:ext>
              </a:extLst>
            </p:cNvPr>
            <p:cNvSpPr txBox="1"/>
            <p:nvPr/>
          </p:nvSpPr>
          <p:spPr>
            <a:xfrm>
              <a:off x="6350923" y="1652334"/>
              <a:ext cx="1119581" cy="115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4"/>
                  </a:solidFill>
                </a:rPr>
                <a:t>Prioritize According to your skills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54A759-DBB4-D0A5-8C65-4DC98D19916D}"/>
                </a:ext>
              </a:extLst>
            </p:cNvPr>
            <p:cNvSpPr txBox="1"/>
            <p:nvPr/>
          </p:nvSpPr>
          <p:spPr>
            <a:xfrm>
              <a:off x="7648698" y="1611843"/>
              <a:ext cx="1291527" cy="895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Choose the Asset to productize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94AAC8-271C-0086-6397-2AEC5897C156}"/>
                </a:ext>
              </a:extLst>
            </p:cNvPr>
            <p:cNvSpPr txBox="1"/>
            <p:nvPr/>
          </p:nvSpPr>
          <p:spPr>
            <a:xfrm>
              <a:off x="9959861" y="1556214"/>
              <a:ext cx="1680544" cy="115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/>
                  </a:solidFill>
                </a:rPr>
                <a:t>Initiate Selling for Feedback amongst a close group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E73662-10AB-62FE-21D4-EBE448B254D3}"/>
                </a:ext>
              </a:extLst>
            </p:cNvPr>
            <p:cNvSpPr/>
            <p:nvPr/>
          </p:nvSpPr>
          <p:spPr>
            <a:xfrm>
              <a:off x="1709648" y="1611843"/>
              <a:ext cx="10014697" cy="3634314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2A65CAD-1D8E-FB8C-03C4-55F0DC7F9D75}"/>
              </a:ext>
            </a:extLst>
          </p:cNvPr>
          <p:cNvSpPr txBox="1"/>
          <p:nvPr/>
        </p:nvSpPr>
        <p:spPr>
          <a:xfrm>
            <a:off x="801263" y="1783693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DESIGN THINKING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E9C712-59D3-BCE8-9F21-3492AF8CA3C1}"/>
              </a:ext>
            </a:extLst>
          </p:cNvPr>
          <p:cNvSpPr txBox="1"/>
          <p:nvPr/>
        </p:nvSpPr>
        <p:spPr>
          <a:xfrm>
            <a:off x="835621" y="4711384"/>
            <a:ext cx="654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KISS &amp; BEEP WITH 7 P’s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DESIGN | PASSION | SUCCESS | BOTTOMLINE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E8178F-B8E9-8252-EE73-9EFD983B2D99}"/>
              </a:ext>
            </a:extLst>
          </p:cNvPr>
          <p:cNvSpPr/>
          <p:nvPr/>
        </p:nvSpPr>
        <p:spPr>
          <a:xfrm>
            <a:off x="7871166" y="3029795"/>
            <a:ext cx="769253" cy="49714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MVP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4C41E76-2D50-76C0-1D8F-AF8147F1AADE}"/>
              </a:ext>
            </a:extLst>
          </p:cNvPr>
          <p:cNvSpPr/>
          <p:nvPr/>
        </p:nvSpPr>
        <p:spPr>
          <a:xfrm rot="5400000">
            <a:off x="7620417" y="3106543"/>
            <a:ext cx="277218" cy="2389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0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CATEGORIES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CATEGORIES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2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CHALLENGE : ADDITIONAL CATEGORIES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29BD97-DFCE-8A37-3611-E1EB1A9EA487}"/>
              </a:ext>
            </a:extLst>
          </p:cNvPr>
          <p:cNvSpPr/>
          <p:nvPr/>
        </p:nvSpPr>
        <p:spPr>
          <a:xfrm>
            <a:off x="4330935" y="2967335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300862-96F3-FE1B-4AC0-302B045CF54E}"/>
              </a:ext>
            </a:extLst>
          </p:cNvPr>
          <p:cNvSpPr/>
          <p:nvPr/>
        </p:nvSpPr>
        <p:spPr>
          <a:xfrm>
            <a:off x="-43339" y="3875103"/>
            <a:ext cx="121927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CHOOSE YOUR CATEGORIES THAT YOU WOULD LIKE TO CREATE AT LEAST 3 DIGITAL ASSETS OF</a:t>
            </a:r>
          </a:p>
          <a:p>
            <a:pPr algn="ctr"/>
            <a:r>
              <a:rPr lang="en-US" sz="4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Impact" panose="020B0806030902050204" pitchFamily="34" charset="0"/>
              </a:rPr>
              <a:t>FROM THE LIST OF 75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D6E2E-B2B1-2B99-34BD-8038585E9072}"/>
              </a:ext>
            </a:extLst>
          </p:cNvPr>
          <p:cNvSpPr txBox="1"/>
          <p:nvPr/>
        </p:nvSpPr>
        <p:spPr>
          <a:xfrm>
            <a:off x="2052461" y="5377285"/>
            <a:ext cx="903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MIGHT ALREADY HAVE ONE OF THE CATEGORIES FROM RISE 1 IN THAT CASE ADD 2 MORE</a:t>
            </a:r>
          </a:p>
        </p:txBody>
      </p:sp>
    </p:spTree>
    <p:extLst>
      <p:ext uri="{BB962C8B-B14F-4D97-AF65-F5344CB8AC3E}">
        <p14:creationId xmlns:p14="http://schemas.microsoft.com/office/powerpoint/2010/main" val="301748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2_3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3 : DIGITAL ASSET CREATION &amp; MONETIZATION – ONLINE COURSES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094B8-E56B-EF64-3D1E-739C7CD884ED}"/>
              </a:ext>
            </a:extLst>
          </p:cNvPr>
          <p:cNvSpPr txBox="1"/>
          <p:nvPr/>
        </p:nvSpPr>
        <p:spPr>
          <a:xfrm>
            <a:off x="665066" y="4552473"/>
            <a:ext cx="8671217" cy="20313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PURPOSE 		:KEY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PERSONA &amp; PROMISE 	: 3 STEP SYSTEM USING 3M STRATEGY As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PERSONALITY 		:PRODUCT NAMING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PERSONALIZATION 	:CURRICULUM DESIGNING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PROMOTION 		: FUNNEL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PRICE			:PRICING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TOOLS SUGGESTION	: TOOLS</a:t>
            </a:r>
          </a:p>
        </p:txBody>
      </p:sp>
    </p:spTree>
    <p:extLst>
      <p:ext uri="{BB962C8B-B14F-4D97-AF65-F5344CB8AC3E}">
        <p14:creationId xmlns:p14="http://schemas.microsoft.com/office/powerpoint/2010/main" val="3288700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P’s – KEY CONCEPT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PRODUCT: Online Courses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7 P : PURPOSE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72252-4C2A-0D73-C4AB-D05BABB7AD6B}"/>
              </a:ext>
            </a:extLst>
          </p:cNvPr>
          <p:cNvSpPr txBox="1"/>
          <p:nvPr/>
        </p:nvSpPr>
        <p:spPr>
          <a:xfrm>
            <a:off x="2391430" y="2079909"/>
            <a:ext cx="8066129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PURPOSE</a:t>
            </a:r>
            <a:r>
              <a:rPr lang="en-US" dirty="0"/>
              <a:t> 		:KEY CONCEPT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PERSONA &amp; PROMISE</a:t>
            </a:r>
            <a:r>
              <a:rPr lang="en-US" dirty="0"/>
              <a:t> 	:3 STEP SYSTEM USING 3M FRAMEWORK TECHNIQUE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PERSONALITY</a:t>
            </a:r>
            <a:r>
              <a:rPr lang="en-US" dirty="0"/>
              <a:t> 		:PRODUCT NAMING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PERSONALIZATION</a:t>
            </a:r>
            <a:r>
              <a:rPr lang="en-US" dirty="0"/>
              <a:t> 	:CURRICULUM DESIGNING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PRICE</a:t>
            </a:r>
            <a:r>
              <a:rPr lang="en-US" dirty="0"/>
              <a:t>			:PRICING STRATEGY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PROMOTION</a:t>
            </a:r>
            <a:r>
              <a:rPr lang="en-US" dirty="0"/>
              <a:t> 		: FUNNEL METHODOLOGY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TOOLS SUGGESTION</a:t>
            </a:r>
            <a:r>
              <a:rPr lang="en-US" dirty="0"/>
              <a:t>	: TOOLS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7BF92C-F2F3-4F6D-7676-8868AED37CAC}"/>
              </a:ext>
            </a:extLst>
          </p:cNvPr>
          <p:cNvSpPr/>
          <p:nvPr/>
        </p:nvSpPr>
        <p:spPr>
          <a:xfrm>
            <a:off x="2170444" y="1773700"/>
            <a:ext cx="8561196" cy="360216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2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 STRATEGY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Online Courses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7 P : PERSONA &amp; PROMISE 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88B5B017-0411-3BB4-E7F5-7C3E72FF2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01" y="1655365"/>
            <a:ext cx="7978887" cy="420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385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NAMING SYSTEM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Online Courses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7 P : PRODUCT PERSONALITY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7A0B5C-CF45-E814-9D76-B6EB0CAE7E5C}"/>
              </a:ext>
            </a:extLst>
          </p:cNvPr>
          <p:cNvSpPr txBox="1"/>
          <p:nvPr/>
        </p:nvSpPr>
        <p:spPr>
          <a:xfrm>
            <a:off x="5686879" y="2059838"/>
            <a:ext cx="62802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Impact" panose="020B0806030902050204" pitchFamily="34" charset="0"/>
              </a:rPr>
              <a:t>D</a:t>
            </a:r>
            <a:r>
              <a:rPr lang="en-US" i="0" dirty="0">
                <a:solidFill>
                  <a:schemeClr val="accent1"/>
                </a:solidFill>
                <a:effectLst/>
                <a:latin typeface="Impact" panose="020B0806030902050204" pitchFamily="34" charset="0"/>
              </a:rPr>
              <a:t>escriptive or Literal</a:t>
            </a:r>
            <a:r>
              <a:rPr lang="en-US" dirty="0">
                <a:solidFill>
                  <a:schemeClr val="accent1"/>
                </a:solidFill>
                <a:latin typeface="Impact" panose="020B0806030902050204" pitchFamily="34" charset="0"/>
              </a:rPr>
              <a:t> :</a:t>
            </a:r>
          </a:p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Clear Positioning - Toys ‘R’US</a:t>
            </a:r>
          </a:p>
          <a:p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chemeClr val="accent1"/>
                </a:solidFill>
                <a:latin typeface="Impact" panose="020B0806030902050204" pitchFamily="34" charset="0"/>
              </a:rPr>
              <a:t>Suggestive  :</a:t>
            </a:r>
          </a:p>
          <a:p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Builds on Idea your customers already understand –Twitter</a:t>
            </a:r>
          </a:p>
          <a:p>
            <a:endParaRPr lang="en-US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Impact" panose="020B0806030902050204" pitchFamily="34" charset="0"/>
              </a:rPr>
              <a:t>Synthesized:</a:t>
            </a:r>
          </a:p>
          <a:p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Joining two words or prefixes or derived fro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m other languages:  Micro Soft ( Two words ), Oracle ( Greek god )</a:t>
            </a:r>
          </a:p>
          <a:p>
            <a:endParaRPr lang="en-US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Impact" panose="020B0806030902050204" pitchFamily="34" charset="0"/>
              </a:rPr>
              <a:t>Metaphorical or Empty vessel :</a:t>
            </a:r>
          </a:p>
          <a:p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Infinitely flexible – Kodak, Apple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A530D-FE9E-1F34-DCF5-9FEB6E289508}"/>
              </a:ext>
            </a:extLst>
          </p:cNvPr>
          <p:cNvSpPr txBox="1"/>
          <p:nvPr/>
        </p:nvSpPr>
        <p:spPr>
          <a:xfrm>
            <a:off x="332488" y="2371174"/>
            <a:ext cx="47578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NAMES give people the information they need to make a more confident decision.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	 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NAME creates confidence in your brand identity and image and your customers will feel the trust in consistency in name and product personality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F88206-0B0F-F4EB-7391-05DCAD5CAB62}"/>
              </a:ext>
            </a:extLst>
          </p:cNvPr>
          <p:cNvSpPr/>
          <p:nvPr/>
        </p:nvSpPr>
        <p:spPr>
          <a:xfrm>
            <a:off x="332488" y="2361679"/>
            <a:ext cx="4757894" cy="204081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1D2220-7679-F8C1-ED62-15A371FF5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63" y="2361679"/>
            <a:ext cx="4610743" cy="2057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D934A5-417B-09B7-F8B1-F50FFFDC82E6}"/>
              </a:ext>
            </a:extLst>
          </p:cNvPr>
          <p:cNvSpPr/>
          <p:nvPr/>
        </p:nvSpPr>
        <p:spPr>
          <a:xfrm>
            <a:off x="5395965" y="1966916"/>
            <a:ext cx="6571134" cy="360216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5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DIGITALIZATION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03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17444-BB39-30F6-CB79-2F90E08C82FC}"/>
              </a:ext>
            </a:extLst>
          </p:cNvPr>
          <p:cNvSpPr txBox="1"/>
          <p:nvPr/>
        </p:nvSpPr>
        <p:spPr>
          <a:xfrm>
            <a:off x="67046" y="3304475"/>
            <a:ext cx="180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IS DIGITALIZATION ?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1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UNDERSTAND | DECIDE | STRATEGIZE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50D8E-A627-80FC-B888-98467A9D21F6}"/>
              </a:ext>
            </a:extLst>
          </p:cNvPr>
          <p:cNvSpPr txBox="1"/>
          <p:nvPr/>
        </p:nvSpPr>
        <p:spPr>
          <a:xfrm>
            <a:off x="1874164" y="1445216"/>
            <a:ext cx="5870782" cy="4849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Digitalization</a:t>
            </a:r>
            <a:r>
              <a:rPr lang="en-US" sz="105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also known as Digital Transformation is the use of digital technologies for transforming business models to improve eﬃciencies for better top and bottom lines in the process of creating a highly efficient ecosystem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6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Digitalization is necessary in the current stage of the digital era to maintain a competitive edge, since digitalization will help organizations to: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Promptly change business models to accommodate the changes ushered in by digitalization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Manage large ecosystems that emerge due to Digitalization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Enhance user experience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Increase their services or products portfolio to cover a large user group, quickly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E1F0BC-258F-84AB-F892-EB24AE4E739E}"/>
              </a:ext>
            </a:extLst>
          </p:cNvPr>
          <p:cNvGrpSpPr/>
          <p:nvPr/>
        </p:nvGrpSpPr>
        <p:grpSpPr>
          <a:xfrm>
            <a:off x="7382446" y="1722891"/>
            <a:ext cx="5464040" cy="3970907"/>
            <a:chOff x="284085" y="64992"/>
            <a:chExt cx="9854214" cy="716139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7601010-E25F-067A-7B38-C9C08D4DE666}"/>
                </a:ext>
              </a:extLst>
            </p:cNvPr>
            <p:cNvGrpSpPr/>
            <p:nvPr/>
          </p:nvGrpSpPr>
          <p:grpSpPr>
            <a:xfrm>
              <a:off x="284085" y="64992"/>
              <a:ext cx="9854214" cy="7161398"/>
              <a:chOff x="3181959" y="1505156"/>
              <a:chExt cx="6873348" cy="4995099"/>
            </a:xfrm>
          </p:grpSpPr>
          <p:graphicFrame>
            <p:nvGraphicFramePr>
              <p:cNvPr id="34" name="Diagram 33">
                <a:extLst>
                  <a:ext uri="{FF2B5EF4-FFF2-40B4-BE49-F238E27FC236}">
                    <a16:creationId xmlns:a16="http://schemas.microsoft.com/office/drawing/2014/main" id="{61B3BC6B-535C-D2A6-2BFD-5932C36D6F8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71971984"/>
                  </p:ext>
                </p:extLst>
              </p:nvPr>
            </p:nvGraphicFramePr>
            <p:xfrm>
              <a:off x="3181959" y="1505156"/>
              <a:ext cx="6873348" cy="45822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DF6E0D6-9898-9EBE-2BA1-70E242A234A5}"/>
                  </a:ext>
                </a:extLst>
              </p:cNvPr>
              <p:cNvSpPr txBox="1"/>
              <p:nvPr/>
            </p:nvSpPr>
            <p:spPr>
              <a:xfrm>
                <a:off x="4979291" y="6171170"/>
                <a:ext cx="3278684" cy="329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DIGITALIZATION AT INDIVIDUAL P2P level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EEBC91-544F-164F-A5AF-4EC5A0E913C9}"/>
                </a:ext>
              </a:extLst>
            </p:cNvPr>
            <p:cNvSpPr txBox="1"/>
            <p:nvPr/>
          </p:nvSpPr>
          <p:spPr>
            <a:xfrm>
              <a:off x="3748227" y="322150"/>
              <a:ext cx="2945167" cy="9158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Ecosystem</a:t>
              </a:r>
            </a:p>
            <a:p>
              <a:pPr lvl="0" algn="ctr"/>
              <a:r>
                <a:rPr lang="en-US" sz="900" dirty="0">
                  <a:solidFill>
                    <a:schemeClr val="bg1"/>
                  </a:solidFill>
                </a:rPr>
                <a:t>[consisting of internal and external stakeholders]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CA2EEC-3EB5-F83F-5012-DF4AAA394A52}"/>
                </a:ext>
              </a:extLst>
            </p:cNvPr>
            <p:cNvSpPr txBox="1"/>
            <p:nvPr/>
          </p:nvSpPr>
          <p:spPr>
            <a:xfrm>
              <a:off x="3317539" y="1495163"/>
              <a:ext cx="3787305" cy="1276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Platform Based</a:t>
              </a:r>
            </a:p>
            <a:p>
              <a:pPr lvl="0" algn="ct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800" dirty="0">
                  <a:solidFill>
                    <a:schemeClr val="bg1"/>
                  </a:solidFill>
                </a:rPr>
                <a:t>[Using platforms to create digital assets like courses, eCommerce activities, Publishing, Vlogs, sales, and Mktg. through various platforms]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EA75C6E-3660-2FC9-5375-EE9F3BEFBD5F}"/>
                </a:ext>
              </a:extLst>
            </p:cNvPr>
            <p:cNvSpPr txBox="1"/>
            <p:nvPr/>
          </p:nvSpPr>
          <p:spPr>
            <a:xfrm>
              <a:off x="3748227" y="2917326"/>
              <a:ext cx="2820332" cy="10546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Digitally Enhanced</a:t>
              </a:r>
              <a:r>
                <a:rPr lang="en-US" sz="800" dirty="0">
                  <a:solidFill>
                    <a:schemeClr val="bg1"/>
                  </a:solidFill>
                </a:rPr>
                <a:t>:</a:t>
              </a:r>
            </a:p>
            <a:p>
              <a:pPr lvl="0" algn="ctr"/>
              <a:r>
                <a:rPr lang="en-US" sz="800" dirty="0">
                  <a:solidFill>
                    <a:schemeClr val="bg1"/>
                  </a:solidFill>
                </a:rPr>
                <a:t>[creating eBooks/Blogs, configuring mobile,  social media with the application, etc.]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E34E47B-FE5A-88B8-B895-4F342DAC055D}"/>
                </a:ext>
              </a:extLst>
            </p:cNvPr>
            <p:cNvSpPr txBox="1"/>
            <p:nvPr/>
          </p:nvSpPr>
          <p:spPr>
            <a:xfrm>
              <a:off x="4216894" y="4376009"/>
              <a:ext cx="1988596" cy="1720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Digitization</a:t>
              </a:r>
              <a:r>
                <a:rPr lang="en-US" sz="800" dirty="0">
                  <a:solidFill>
                    <a:schemeClr val="bg1"/>
                  </a:solidFill>
                </a:rPr>
                <a:t> </a:t>
              </a:r>
            </a:p>
            <a:p>
              <a:pPr lvl="0" algn="ctr"/>
              <a:r>
                <a:rPr lang="en-US" sz="800" dirty="0">
                  <a:solidFill>
                    <a:schemeClr val="bg1"/>
                  </a:solidFill>
                </a:rPr>
                <a:t>(at the individual level) :[digitally enabled: use of computing, application software, etc.]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E0DA76A-1C5C-A14F-9737-8CA87B510EEC}"/>
              </a:ext>
            </a:extLst>
          </p:cNvPr>
          <p:cNvSpPr/>
          <p:nvPr/>
        </p:nvSpPr>
        <p:spPr>
          <a:xfrm>
            <a:off x="1874164" y="1446965"/>
            <a:ext cx="6033889" cy="4777311"/>
          </a:xfrm>
          <a:prstGeom prst="roundRect">
            <a:avLst>
              <a:gd name="adj" fmla="val 7833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4C7DCC-2DA2-986A-F24E-91C16A3C1F9A}"/>
              </a:ext>
            </a:extLst>
          </p:cNvPr>
          <p:cNvSpPr/>
          <p:nvPr/>
        </p:nvSpPr>
        <p:spPr>
          <a:xfrm>
            <a:off x="10936329" y="3223789"/>
            <a:ext cx="228144" cy="228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9C2329-04C1-2D5B-5BEC-621C779D1280}"/>
              </a:ext>
            </a:extLst>
          </p:cNvPr>
          <p:cNvSpPr/>
          <p:nvPr/>
        </p:nvSpPr>
        <p:spPr>
          <a:xfrm>
            <a:off x="11088729" y="3376189"/>
            <a:ext cx="228144" cy="228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B64C2D-6874-47FB-9D97-A9A0EF1C9B8D}"/>
              </a:ext>
            </a:extLst>
          </p:cNvPr>
          <p:cNvSpPr/>
          <p:nvPr/>
        </p:nvSpPr>
        <p:spPr>
          <a:xfrm>
            <a:off x="11241129" y="3528589"/>
            <a:ext cx="228144" cy="228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AA0EAF-5A58-C1C8-8E6D-A59281874FA6}"/>
              </a:ext>
            </a:extLst>
          </p:cNvPr>
          <p:cNvSpPr/>
          <p:nvPr/>
        </p:nvSpPr>
        <p:spPr>
          <a:xfrm>
            <a:off x="11012985" y="2321145"/>
            <a:ext cx="228144" cy="2281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4DCED8-969D-3969-3045-F4DF928DDD80}"/>
              </a:ext>
            </a:extLst>
          </p:cNvPr>
          <p:cNvSpPr/>
          <p:nvPr/>
        </p:nvSpPr>
        <p:spPr>
          <a:xfrm>
            <a:off x="11165385" y="2473545"/>
            <a:ext cx="228144" cy="2281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B459B3-0ADC-925F-10B7-5E77619DD97E}"/>
              </a:ext>
            </a:extLst>
          </p:cNvPr>
          <p:cNvSpPr/>
          <p:nvPr/>
        </p:nvSpPr>
        <p:spPr>
          <a:xfrm>
            <a:off x="11317785" y="2625945"/>
            <a:ext cx="228144" cy="2281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7DC03C-E149-93FB-C3C0-99A738B74D10}"/>
              </a:ext>
            </a:extLst>
          </p:cNvPr>
          <p:cNvSpPr/>
          <p:nvPr/>
        </p:nvSpPr>
        <p:spPr>
          <a:xfrm>
            <a:off x="8846421" y="2435217"/>
            <a:ext cx="228144" cy="228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6A6C99-DBC2-EE36-AF9A-823DCC92E172}"/>
              </a:ext>
            </a:extLst>
          </p:cNvPr>
          <p:cNvSpPr/>
          <p:nvPr/>
        </p:nvSpPr>
        <p:spPr>
          <a:xfrm>
            <a:off x="8763191" y="2582591"/>
            <a:ext cx="228144" cy="228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08EB69-8448-F5FB-DEA4-75C958D31544}"/>
              </a:ext>
            </a:extLst>
          </p:cNvPr>
          <p:cNvSpPr/>
          <p:nvPr/>
        </p:nvSpPr>
        <p:spPr>
          <a:xfrm>
            <a:off x="8668300" y="2757639"/>
            <a:ext cx="228144" cy="228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5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NAMING SYSTEM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Online Courses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7 P : PRODUCT PERSONALITY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365A3E-C379-4FC6-2158-7029FB9D6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17094"/>
              </p:ext>
            </p:extLst>
          </p:nvPr>
        </p:nvGraphicFramePr>
        <p:xfrm>
          <a:off x="2935914" y="1471679"/>
          <a:ext cx="3957255" cy="49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853">
                  <a:extLst>
                    <a:ext uri="{9D8B030D-6E8A-4147-A177-3AD203B41FA5}">
                      <a16:colId xmlns:a16="http://schemas.microsoft.com/office/drawing/2014/main" val="1045183853"/>
                    </a:ext>
                  </a:extLst>
                </a:gridCol>
                <a:gridCol w="1151201">
                  <a:extLst>
                    <a:ext uri="{9D8B030D-6E8A-4147-A177-3AD203B41FA5}">
                      <a16:colId xmlns:a16="http://schemas.microsoft.com/office/drawing/2014/main" val="274404165"/>
                    </a:ext>
                  </a:extLst>
                </a:gridCol>
                <a:gridCol w="1151201">
                  <a:extLst>
                    <a:ext uri="{9D8B030D-6E8A-4147-A177-3AD203B41FA5}">
                      <a16:colId xmlns:a16="http://schemas.microsoft.com/office/drawing/2014/main" val="1911814223"/>
                    </a:ext>
                  </a:extLst>
                </a:gridCol>
              </a:tblGrid>
              <a:tr h="18707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PRODUCT NAME CONVENTIONS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102210" marR="102210" marT="51105" marB="5110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71244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First Word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Middle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Last Word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3295207149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Business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Blueprint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1426214306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Tech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Scale-Up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Formula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476817962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Lifestyle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Funnel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Model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2052941618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Startup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Automation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System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1427222252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Women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Money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Challenge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2437001615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Passion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Career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Mastery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2243936550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Online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Marketing</a:t>
                      </a:r>
                      <a:endParaRPr lang="en-US" sz="1100" b="0" i="0" u="none" strike="noStrike" dirty="0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Intensive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3454440884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Sales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Growth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Empire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3983735127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Wellness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Step-Up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3410928404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Natural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Launch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1030449869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Mindfulness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Sales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2996004258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Yoga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Optimisation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428812661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Personal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Weightloss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319995534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Minfulness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Healing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2567851364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Parenting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Productivity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3569219377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Marriage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Preneur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1137975553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Millennial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Finance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479909236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Forex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Power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2430840695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Investor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Traffic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3881594267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Success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Affiliate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427476680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Mind 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Selling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3849964487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Mega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Profits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2916357853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Turbo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Elite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1215388493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Setup</a:t>
                      </a:r>
                      <a:endParaRPr lang="en-US" sz="1100" b="0" i="0" u="none" strike="noStrike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4472C4"/>
                        </a:solidFill>
                        <a:effectLst/>
                        <a:latin typeface="Comfortaa"/>
                      </a:endParaRPr>
                    </a:p>
                  </a:txBody>
                  <a:tcPr marL="7195" marR="7195" marT="7195" marB="0" anchor="b"/>
                </a:tc>
                <a:extLst>
                  <a:ext uri="{0D108BD9-81ED-4DB2-BD59-A6C34878D82A}">
                    <a16:rowId xmlns:a16="http://schemas.microsoft.com/office/drawing/2014/main" val="27611671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0834BF-CC13-14DE-67C4-5BBBD727F380}"/>
              </a:ext>
            </a:extLst>
          </p:cNvPr>
          <p:cNvSpPr txBox="1"/>
          <p:nvPr/>
        </p:nvSpPr>
        <p:spPr>
          <a:xfrm>
            <a:off x="411211" y="3429000"/>
            <a:ext cx="228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NAME CONVENTION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4A5D7-BD2C-4866-971E-FC94702DB785}"/>
              </a:ext>
            </a:extLst>
          </p:cNvPr>
          <p:cNvSpPr txBox="1"/>
          <p:nvPr/>
        </p:nvSpPr>
        <p:spPr>
          <a:xfrm>
            <a:off x="7455877" y="2775295"/>
            <a:ext cx="4080476" cy="16767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First Word | Middle Name | Last Word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First Word | Last Word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Middle Name | Last World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888D7-84E1-8ADA-6486-A2D0460B819B}"/>
              </a:ext>
            </a:extLst>
          </p:cNvPr>
          <p:cNvSpPr/>
          <p:nvPr/>
        </p:nvSpPr>
        <p:spPr>
          <a:xfrm>
            <a:off x="7365442" y="2710973"/>
            <a:ext cx="4270549" cy="182083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A0C59D-FAFD-C200-A787-2D3493AAF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44318"/>
              </p:ext>
            </p:extLst>
          </p:nvPr>
        </p:nvGraphicFramePr>
        <p:xfrm>
          <a:off x="7455877" y="4658675"/>
          <a:ext cx="4270549" cy="990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70549">
                  <a:extLst>
                    <a:ext uri="{9D8B030D-6E8A-4147-A177-3AD203B41FA5}">
                      <a16:colId xmlns:a16="http://schemas.microsoft.com/office/drawing/2014/main" val="4124114993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School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716077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Buss Model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576020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Framework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613974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Co. Name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415193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Tag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447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56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DESIGNING SYSTEM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Online Courses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7 P : PERSONALIZATION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FF2341-988F-F704-E28D-75632F686DA6}"/>
              </a:ext>
            </a:extLst>
          </p:cNvPr>
          <p:cNvGrpSpPr/>
          <p:nvPr/>
        </p:nvGrpSpPr>
        <p:grpSpPr>
          <a:xfrm>
            <a:off x="5467534" y="5030468"/>
            <a:ext cx="5476823" cy="1669534"/>
            <a:chOff x="713835" y="1661029"/>
            <a:chExt cx="4967875" cy="16695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AC7718-9960-F222-DE42-40C89849A58A}"/>
                </a:ext>
              </a:extLst>
            </p:cNvPr>
            <p:cNvSpPr/>
            <p:nvPr/>
          </p:nvSpPr>
          <p:spPr>
            <a:xfrm>
              <a:off x="713837" y="1661029"/>
              <a:ext cx="4967873" cy="3883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Birds Eye View of the course and Learning Benefits &amp; Expectation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CC7E95-A4F3-91D8-1C23-A18B98E0E6F7}"/>
                </a:ext>
              </a:extLst>
            </p:cNvPr>
            <p:cNvSpPr/>
            <p:nvPr/>
          </p:nvSpPr>
          <p:spPr>
            <a:xfrm>
              <a:off x="713836" y="2093481"/>
              <a:ext cx="1602875" cy="3883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CONCEPT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A2F7A-66DA-8679-B5C1-6394A78C1C51}"/>
                </a:ext>
              </a:extLst>
            </p:cNvPr>
            <p:cNvSpPr/>
            <p:nvPr/>
          </p:nvSpPr>
          <p:spPr>
            <a:xfrm>
              <a:off x="2396335" y="2093481"/>
              <a:ext cx="1602875" cy="3883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MINDSET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092A13-B929-4A72-C305-C25EBFBEE8F2}"/>
                </a:ext>
              </a:extLst>
            </p:cNvPr>
            <p:cNvSpPr/>
            <p:nvPr/>
          </p:nvSpPr>
          <p:spPr>
            <a:xfrm>
              <a:off x="4078835" y="2090920"/>
              <a:ext cx="1602875" cy="3883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7D0B6F-B1E2-B005-842B-962A21914450}"/>
                </a:ext>
              </a:extLst>
            </p:cNvPr>
            <p:cNvSpPr/>
            <p:nvPr/>
          </p:nvSpPr>
          <p:spPr>
            <a:xfrm>
              <a:off x="713836" y="2524836"/>
              <a:ext cx="4967873" cy="3883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ACTION OUTCOME = EXPECTATION / FEEDBACK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2FFA78F-3255-AF12-1AAE-E3AD5DB439AA}"/>
                </a:ext>
              </a:extLst>
            </p:cNvPr>
            <p:cNvSpPr/>
            <p:nvPr/>
          </p:nvSpPr>
          <p:spPr>
            <a:xfrm>
              <a:off x="713835" y="2942203"/>
              <a:ext cx="4967873" cy="3883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COACH = 121 or 12M (One to Many)) : Doubt Clarifications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7F05261-E779-C07B-6723-2DC9AEC4F508}"/>
              </a:ext>
            </a:extLst>
          </p:cNvPr>
          <p:cNvSpPr txBox="1"/>
          <p:nvPr/>
        </p:nvSpPr>
        <p:spPr>
          <a:xfrm>
            <a:off x="2967622" y="5425308"/>
            <a:ext cx="115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ACTION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6DA971E-3812-F3DA-586D-0FFB9E9EEB20}"/>
              </a:ext>
            </a:extLst>
          </p:cNvPr>
          <p:cNvGrpSpPr/>
          <p:nvPr/>
        </p:nvGrpSpPr>
        <p:grpSpPr>
          <a:xfrm>
            <a:off x="5467534" y="1498043"/>
            <a:ext cx="3112402" cy="3079352"/>
            <a:chOff x="5467534" y="1498043"/>
            <a:chExt cx="3112402" cy="3079352"/>
          </a:xfrm>
        </p:grpSpPr>
        <p:graphicFrame>
          <p:nvGraphicFramePr>
            <p:cNvPr id="25" name="Diagram 24">
              <a:extLst>
                <a:ext uri="{FF2B5EF4-FFF2-40B4-BE49-F238E27FC236}">
                  <a16:creationId xmlns:a16="http://schemas.microsoft.com/office/drawing/2014/main" id="{8BD2B6D6-A5A2-CD33-06D3-829741515A7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31526215"/>
                </p:ext>
              </p:extLst>
            </p:nvPr>
          </p:nvGraphicFramePr>
          <p:xfrm>
            <a:off x="5590485" y="1622322"/>
            <a:ext cx="2869935" cy="28394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DA5A798-8924-60A5-B104-15AA35793AA1}"/>
                </a:ext>
              </a:extLst>
            </p:cNvPr>
            <p:cNvSpPr/>
            <p:nvPr/>
          </p:nvSpPr>
          <p:spPr>
            <a:xfrm>
              <a:off x="5467534" y="1498043"/>
              <a:ext cx="3112402" cy="3079352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29A873A-1115-FD98-E549-F47796E1FDCD}"/>
                </a:ext>
              </a:extLst>
            </p:cNvPr>
            <p:cNvSpPr txBox="1"/>
            <p:nvPr/>
          </p:nvSpPr>
          <p:spPr>
            <a:xfrm>
              <a:off x="6556743" y="2530791"/>
              <a:ext cx="11517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</a:rPr>
                <a:t>CONCEPT &amp; MINDSET SETTING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FFB1A00-A03D-8C45-FA01-6ED226EDFA79}"/>
              </a:ext>
            </a:extLst>
          </p:cNvPr>
          <p:cNvGrpSpPr/>
          <p:nvPr/>
        </p:nvGrpSpPr>
        <p:grpSpPr>
          <a:xfrm>
            <a:off x="8735180" y="1422263"/>
            <a:ext cx="3309037" cy="3146261"/>
            <a:chOff x="8735180" y="1422263"/>
            <a:chExt cx="3309037" cy="3146261"/>
          </a:xfrm>
        </p:grpSpPr>
        <p:graphicFrame>
          <p:nvGraphicFramePr>
            <p:cNvPr id="26" name="Diagram 25">
              <a:extLst>
                <a:ext uri="{FF2B5EF4-FFF2-40B4-BE49-F238E27FC236}">
                  <a16:creationId xmlns:a16="http://schemas.microsoft.com/office/drawing/2014/main" id="{83265FB3-2B49-1F74-4532-B992F091196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921002"/>
                </p:ext>
              </p:extLst>
            </p:nvPr>
          </p:nvGraphicFramePr>
          <p:xfrm>
            <a:off x="8854697" y="1422263"/>
            <a:ext cx="3112402" cy="30793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88229A8-B990-FE7D-BD1E-CEEE0F1539D9}"/>
                </a:ext>
              </a:extLst>
            </p:cNvPr>
            <p:cNvSpPr/>
            <p:nvPr/>
          </p:nvSpPr>
          <p:spPr>
            <a:xfrm>
              <a:off x="8735180" y="1489172"/>
              <a:ext cx="3309037" cy="3079352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4D30788-35BC-E8EB-13E9-914240E2CD3A}"/>
                </a:ext>
              </a:extLst>
            </p:cNvPr>
            <p:cNvSpPr txBox="1"/>
            <p:nvPr/>
          </p:nvSpPr>
          <p:spPr>
            <a:xfrm>
              <a:off x="9813799" y="2777012"/>
              <a:ext cx="1151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</a:rPr>
                <a:t>ACTION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9C3A3153-7891-7205-30C7-C61E28C7560D}"/>
              </a:ext>
            </a:extLst>
          </p:cNvPr>
          <p:cNvSpPr/>
          <p:nvPr/>
        </p:nvSpPr>
        <p:spPr>
          <a:xfrm>
            <a:off x="5467534" y="4635551"/>
            <a:ext cx="6576683" cy="32642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121 / 12M COACHING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B3D7EC9-0DEB-D349-B3A4-E330098F748F}"/>
              </a:ext>
            </a:extLst>
          </p:cNvPr>
          <p:cNvGrpSpPr/>
          <p:nvPr/>
        </p:nvGrpSpPr>
        <p:grpSpPr>
          <a:xfrm>
            <a:off x="493047" y="1513238"/>
            <a:ext cx="4825643" cy="4665233"/>
            <a:chOff x="493047" y="1513238"/>
            <a:chExt cx="4825643" cy="4665233"/>
          </a:xfrm>
        </p:grpSpPr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5BFB4C19-D67E-1AE3-2E06-F8ECF08C49C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39104497"/>
                </p:ext>
              </p:extLst>
            </p:nvPr>
          </p:nvGraphicFramePr>
          <p:xfrm>
            <a:off x="578649" y="1843338"/>
            <a:ext cx="4740041" cy="38274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D35A97-7A8E-3F68-DEC8-BF7C80A93B6D}"/>
                </a:ext>
              </a:extLst>
            </p:cNvPr>
            <p:cNvSpPr/>
            <p:nvPr/>
          </p:nvSpPr>
          <p:spPr>
            <a:xfrm>
              <a:off x="493047" y="1513238"/>
              <a:ext cx="4825643" cy="4335133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4A11BA-ABC8-B6BC-F874-C6CF3D9884D0}"/>
                </a:ext>
              </a:extLst>
            </p:cNvPr>
            <p:cNvSpPr txBox="1"/>
            <p:nvPr/>
          </p:nvSpPr>
          <p:spPr>
            <a:xfrm>
              <a:off x="3023039" y="2598003"/>
              <a:ext cx="11517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</a:rPr>
                <a:t>CONCEPT &amp; MINDSET SETTING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4200D2-8DA7-2201-4D70-9E0BAEB38A1C}"/>
                </a:ext>
              </a:extLst>
            </p:cNvPr>
            <p:cNvSpPr/>
            <p:nvPr/>
          </p:nvSpPr>
          <p:spPr>
            <a:xfrm>
              <a:off x="493047" y="5915398"/>
              <a:ext cx="4825643" cy="263073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121 / 12M COACHING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779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DESIGNING SYSTEM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Online Courses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3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7 P : PERSONALIZATION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7BE615-F4B0-8F7F-617E-B1159F882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02396"/>
              </p:ext>
            </p:extLst>
          </p:nvPr>
        </p:nvGraphicFramePr>
        <p:xfrm>
          <a:off x="1108646" y="1691437"/>
          <a:ext cx="3275490" cy="456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65">
                  <a:extLst>
                    <a:ext uri="{9D8B030D-6E8A-4147-A177-3AD203B41FA5}">
                      <a16:colId xmlns:a16="http://schemas.microsoft.com/office/drawing/2014/main" val="3818295016"/>
                    </a:ext>
                  </a:extLst>
                </a:gridCol>
                <a:gridCol w="1570255">
                  <a:extLst>
                    <a:ext uri="{9D8B030D-6E8A-4147-A177-3AD203B41FA5}">
                      <a16:colId xmlns:a16="http://schemas.microsoft.com/office/drawing/2014/main" val="2034986451"/>
                    </a:ext>
                  </a:extLst>
                </a:gridCol>
                <a:gridCol w="1003344">
                  <a:extLst>
                    <a:ext uri="{9D8B030D-6E8A-4147-A177-3AD203B41FA5}">
                      <a16:colId xmlns:a16="http://schemas.microsoft.com/office/drawing/2014/main" val="3501825133"/>
                    </a:ext>
                  </a:extLst>
                </a:gridCol>
                <a:gridCol w="476926">
                  <a:extLst>
                    <a:ext uri="{9D8B030D-6E8A-4147-A177-3AD203B41FA5}">
                      <a16:colId xmlns:a16="http://schemas.microsoft.com/office/drawing/2014/main" val="3239586681"/>
                    </a:ext>
                  </a:extLst>
                </a:gridCol>
              </a:tblGrid>
              <a:tr h="28755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TRIPWIRE: Stock</a:t>
                      </a:r>
                      <a:r>
                        <a:rPr lang="en-US" sz="1100" dirty="0"/>
                        <a:t> Trading Example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973985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DAY 1 - CONCEPTS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GOLDEN NUGGET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TOTAL DURATION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4617653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Welcome. Context Setting.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8025538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 Stories / Principles / Methods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7537954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Research Work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8557726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Goal Setting Exercise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</a:rPr>
                        <a:t>MINDSET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8829858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0055082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DAY 2 - CONCEPTS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GOLDEN NUGGET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TOTAL DURATION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4895132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What Skills You Need To Be Successful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3227909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Breakthru Concept 1 (2 Stories)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AWARENESS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8155604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Breakthru Concept 2 (2 Stories)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GOAL SETTING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9590617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Breakthru Concept 3 (2 Stories)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PLAN CREATION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278497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Practical Steps To Take Before Next Day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2624439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1311736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DAY 3 - CONCEPTS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GOLDEN NUGGET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TOTAL DURATION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9471826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Journey To Achieve Desired Goal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5261743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Breakthru Concept 4 (2 Stories)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ACCOUNTABILITY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1052840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Breakthru Concept 5 (2 Stories)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DAILY ACTION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3978711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Breakthru Concept 6 (2 Stories)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RESULTS TRACKING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6806472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Sales Pitch - Special Offer For Level 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9408126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7087570"/>
                  </a:ext>
                </a:extLst>
              </a:tr>
              <a:tr h="7212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BONUS 1 - 5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140103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GOLDEN NUGGET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TOTAL DURATION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3706416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9999802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</a:rPr>
                        <a:t>2-5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4739483"/>
                  </a:ext>
                </a:extLst>
              </a:tr>
              <a:tr h="72122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5661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7917CD6-480E-E579-1F00-15A7DCC335F0}"/>
              </a:ext>
            </a:extLst>
          </p:cNvPr>
          <p:cNvSpPr/>
          <p:nvPr/>
        </p:nvSpPr>
        <p:spPr>
          <a:xfrm>
            <a:off x="4793280" y="5875077"/>
            <a:ext cx="3860398" cy="32642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121 / 12M COACHING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7DB232-BAC8-ABE2-9F84-44A9CFCDF0A9}"/>
              </a:ext>
            </a:extLst>
          </p:cNvPr>
          <p:cNvGrpSpPr/>
          <p:nvPr/>
        </p:nvGrpSpPr>
        <p:grpSpPr>
          <a:xfrm>
            <a:off x="4793279" y="1691437"/>
            <a:ext cx="3860398" cy="4055807"/>
            <a:chOff x="5467534" y="1498043"/>
            <a:chExt cx="3112402" cy="3079352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3C5862D1-1AE2-C33F-BA96-D35D6F4E99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3422941"/>
                </p:ext>
              </p:extLst>
            </p:nvPr>
          </p:nvGraphicFramePr>
          <p:xfrm>
            <a:off x="5590485" y="1622322"/>
            <a:ext cx="2869935" cy="28394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059F7D-0BD9-5135-7B29-3C32026CE984}"/>
                </a:ext>
              </a:extLst>
            </p:cNvPr>
            <p:cNvSpPr/>
            <p:nvPr/>
          </p:nvSpPr>
          <p:spPr>
            <a:xfrm>
              <a:off x="5467534" y="1498043"/>
              <a:ext cx="3112402" cy="3079352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B18F0C-6B2D-1BB7-8A1C-E6318F0D09A5}"/>
                </a:ext>
              </a:extLst>
            </p:cNvPr>
            <p:cNvSpPr txBox="1"/>
            <p:nvPr/>
          </p:nvSpPr>
          <p:spPr>
            <a:xfrm>
              <a:off x="6517838" y="2570964"/>
              <a:ext cx="11517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</a:rPr>
                <a:t>CONCEPT &amp; MINDSET SETTING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7CD023-DECC-E393-3D22-53959388FD2E}"/>
              </a:ext>
            </a:extLst>
          </p:cNvPr>
          <p:cNvSpPr txBox="1"/>
          <p:nvPr/>
        </p:nvSpPr>
        <p:spPr>
          <a:xfrm>
            <a:off x="8961663" y="2998754"/>
            <a:ext cx="300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gency FB" panose="020B0503020202020204" pitchFamily="34" charset="0"/>
              </a:rPr>
              <a:t>CURRICULUM WILL GET MODIFIED BASED ON YOUR RESEARCH AND ANALYSIS OF YOUR FINDING BUT CONCEPTUALLY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Agency FB" panose="020B0503020202020204" pitchFamily="34" charset="0"/>
              </a:rPr>
              <a:t>FRAMEWORK REMAINS THE SAME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66DCB-66E1-47C4-2D5A-6DF5DE9360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3677" y="2898733"/>
            <a:ext cx="3277057" cy="1400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368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 METHODOLOGY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Online Courses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4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7 P : PROMOTION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D328BC3-F0C3-2A40-8886-0D7D36899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222784"/>
              </p:ext>
            </p:extLst>
          </p:nvPr>
        </p:nvGraphicFramePr>
        <p:xfrm>
          <a:off x="6260358" y="1698915"/>
          <a:ext cx="5706741" cy="460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2B699D70-F94A-99E0-A2DE-5C4C48753478}"/>
              </a:ext>
            </a:extLst>
          </p:cNvPr>
          <p:cNvSpPr/>
          <p:nvPr/>
        </p:nvSpPr>
        <p:spPr>
          <a:xfrm>
            <a:off x="6174756" y="1368816"/>
            <a:ext cx="5792343" cy="505940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571313-015C-964F-D3DF-554E11A7076E}"/>
              </a:ext>
            </a:extLst>
          </p:cNvPr>
          <p:cNvSpPr/>
          <p:nvPr/>
        </p:nvSpPr>
        <p:spPr>
          <a:xfrm>
            <a:off x="6174756" y="6428220"/>
            <a:ext cx="5792343" cy="2698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L3 : Group/ 121 / 12M COACHING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ED32DF-E57D-4BAD-587F-F1D5E3F0DD1A}"/>
              </a:ext>
            </a:extLst>
          </p:cNvPr>
          <p:cNvGrpSpPr/>
          <p:nvPr/>
        </p:nvGrpSpPr>
        <p:grpSpPr>
          <a:xfrm>
            <a:off x="154057" y="1422263"/>
            <a:ext cx="5863188" cy="3514663"/>
            <a:chOff x="130037" y="1355462"/>
            <a:chExt cx="7380260" cy="442406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FDA6140-EDC9-8BC6-54FF-B58A6436FD25}"/>
                </a:ext>
              </a:extLst>
            </p:cNvPr>
            <p:cNvGrpSpPr/>
            <p:nvPr/>
          </p:nvGrpSpPr>
          <p:grpSpPr>
            <a:xfrm>
              <a:off x="130037" y="1355462"/>
              <a:ext cx="7380260" cy="4424065"/>
              <a:chOff x="130037" y="1355462"/>
              <a:chExt cx="7380260" cy="44240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89E6C06-EE5E-9562-E00F-BBB589B3C7DA}"/>
                  </a:ext>
                </a:extLst>
              </p:cNvPr>
              <p:cNvSpPr/>
              <p:nvPr/>
            </p:nvSpPr>
            <p:spPr>
              <a:xfrm>
                <a:off x="185376" y="1925449"/>
                <a:ext cx="7324921" cy="385407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6B5591-9F77-51B4-D5CE-FC71A0E0AB12}"/>
                  </a:ext>
                </a:extLst>
              </p:cNvPr>
              <p:cNvGrpSpPr/>
              <p:nvPr/>
            </p:nvGrpSpPr>
            <p:grpSpPr>
              <a:xfrm>
                <a:off x="3083461" y="2739077"/>
                <a:ext cx="4197810" cy="2929905"/>
                <a:chOff x="3556662" y="2241524"/>
                <a:chExt cx="4197810" cy="2929905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5BBA2EBC-3C3C-26B2-8ECF-EFD8AA8D33E4}"/>
                    </a:ext>
                  </a:extLst>
                </p:cNvPr>
                <p:cNvSpPr/>
                <p:nvPr/>
              </p:nvSpPr>
              <p:spPr>
                <a:xfrm>
                  <a:off x="3560782" y="3515950"/>
                  <a:ext cx="1753496" cy="47333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Lead Capture</a:t>
                  </a:r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481732E3-78EA-544C-6EC8-FE8EDE35A406}"/>
                    </a:ext>
                  </a:extLst>
                </p:cNvPr>
                <p:cNvSpPr/>
                <p:nvPr/>
              </p:nvSpPr>
              <p:spPr>
                <a:xfrm>
                  <a:off x="3556662" y="2241524"/>
                  <a:ext cx="1753496" cy="473336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MONETIZATION</a:t>
                  </a:r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69FCA801-6B4E-4F7C-D3E3-A2E8D13FE7AB}"/>
                    </a:ext>
                  </a:extLst>
                </p:cNvPr>
                <p:cNvSpPr/>
                <p:nvPr/>
              </p:nvSpPr>
              <p:spPr>
                <a:xfrm>
                  <a:off x="6000976" y="3515950"/>
                  <a:ext cx="1753496" cy="473336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WEBINARS</a:t>
                  </a:r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A61EB729-EF15-5FA1-936E-4CD5D373E211}"/>
                    </a:ext>
                  </a:extLst>
                </p:cNvPr>
                <p:cNvSpPr/>
                <p:nvPr/>
              </p:nvSpPr>
              <p:spPr>
                <a:xfrm>
                  <a:off x="3560782" y="4698093"/>
                  <a:ext cx="1753496" cy="473336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EMAILS</a:t>
                  </a:r>
                </a:p>
              </p:txBody>
            </p: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7963BDBB-7561-5E5D-2836-D70B942D5D34}"/>
                    </a:ext>
                  </a:extLst>
                </p:cNvPr>
                <p:cNvCxnSpPr>
                  <a:stCxn id="44" idx="2"/>
                  <a:endCxn id="47" idx="0"/>
                </p:cNvCxnSpPr>
                <p:nvPr/>
              </p:nvCxnSpPr>
              <p:spPr>
                <a:xfrm>
                  <a:off x="4437530" y="3989286"/>
                  <a:ext cx="0" cy="708807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or: Elbow 48">
                  <a:extLst>
                    <a:ext uri="{FF2B5EF4-FFF2-40B4-BE49-F238E27FC236}">
                      <a16:creationId xmlns:a16="http://schemas.microsoft.com/office/drawing/2014/main" id="{B7419A55-365F-4801-3BC1-F175EBF297AE}"/>
                    </a:ext>
                  </a:extLst>
                </p:cNvPr>
                <p:cNvCxnSpPr>
                  <a:stCxn id="47" idx="3"/>
                  <a:endCxn id="46" idx="2"/>
                </p:cNvCxnSpPr>
                <p:nvPr/>
              </p:nvCxnSpPr>
              <p:spPr>
                <a:xfrm flipV="1">
                  <a:off x="5314278" y="3989286"/>
                  <a:ext cx="1563446" cy="945475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or: Elbow 49">
                  <a:extLst>
                    <a:ext uri="{FF2B5EF4-FFF2-40B4-BE49-F238E27FC236}">
                      <a16:creationId xmlns:a16="http://schemas.microsoft.com/office/drawing/2014/main" id="{834241D2-896C-BD4B-3E1E-7372A5EEBC46}"/>
                    </a:ext>
                  </a:extLst>
                </p:cNvPr>
                <p:cNvCxnSpPr>
                  <a:stCxn id="46" idx="0"/>
                  <a:endCxn id="45" idx="3"/>
                </p:cNvCxnSpPr>
                <p:nvPr/>
              </p:nvCxnSpPr>
              <p:spPr>
                <a:xfrm rot="16200000" flipV="1">
                  <a:off x="5575062" y="2213288"/>
                  <a:ext cx="1037758" cy="1567566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114D41BE-A36C-3A99-B364-6774CB133090}"/>
                    </a:ext>
                  </a:extLst>
                </p:cNvPr>
                <p:cNvCxnSpPr>
                  <a:stCxn id="44" idx="3"/>
                  <a:endCxn id="46" idx="1"/>
                </p:cNvCxnSpPr>
                <p:nvPr/>
              </p:nvCxnSpPr>
              <p:spPr>
                <a:xfrm>
                  <a:off x="5314278" y="3752618"/>
                  <a:ext cx="686698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8EE64C52-B52B-4992-3670-087AF5121FCA}"/>
                    </a:ext>
                  </a:extLst>
                </p:cNvPr>
                <p:cNvCxnSpPr>
                  <a:stCxn id="44" idx="0"/>
                  <a:endCxn id="45" idx="2"/>
                </p:cNvCxnSpPr>
                <p:nvPr/>
              </p:nvCxnSpPr>
              <p:spPr>
                <a:xfrm flipH="1" flipV="1">
                  <a:off x="4433410" y="2714860"/>
                  <a:ext cx="4120" cy="80109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43" name="Diagram 42">
                <a:extLst>
                  <a:ext uri="{FF2B5EF4-FFF2-40B4-BE49-F238E27FC236}">
                    <a16:creationId xmlns:a16="http://schemas.microsoft.com/office/drawing/2014/main" id="{F3C6B5CE-D62A-474D-56EE-551565CA643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26901780"/>
                  </p:ext>
                </p:extLst>
              </p:nvPr>
            </p:nvGraphicFramePr>
            <p:xfrm>
              <a:off x="130037" y="1355462"/>
              <a:ext cx="2795868" cy="35602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8946D7A-644C-49C3-863A-11458828E5F2}"/>
                </a:ext>
              </a:extLst>
            </p:cNvPr>
            <p:cNvSpPr/>
            <p:nvPr/>
          </p:nvSpPr>
          <p:spPr>
            <a:xfrm>
              <a:off x="734035" y="4019624"/>
              <a:ext cx="1753496" cy="473336"/>
            </a:xfrm>
            <a:prstGeom prst="roundRect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WEBSITE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E7DB3BB-1DA3-2C0B-4FEA-A2401FD38FF7}"/>
                </a:ext>
              </a:extLst>
            </p:cNvPr>
            <p:cNvCxnSpPr>
              <a:stCxn id="39" idx="3"/>
              <a:endCxn id="44" idx="1"/>
            </p:cNvCxnSpPr>
            <p:nvPr/>
          </p:nvCxnSpPr>
          <p:spPr>
            <a:xfrm flipV="1">
              <a:off x="2487531" y="4250171"/>
              <a:ext cx="600050" cy="612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7A1F475-F4C7-4B2C-77EE-ADB6E7A6611B}"/>
              </a:ext>
            </a:extLst>
          </p:cNvPr>
          <p:cNvSpPr/>
          <p:nvPr/>
        </p:nvSpPr>
        <p:spPr>
          <a:xfrm>
            <a:off x="224902" y="5036173"/>
            <a:ext cx="5792343" cy="2698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REFFER TO RISE 1 - Day 3 </a:t>
            </a:r>
          </a:p>
        </p:txBody>
      </p:sp>
    </p:spTree>
    <p:extLst>
      <p:ext uri="{BB962C8B-B14F-4D97-AF65-F5344CB8AC3E}">
        <p14:creationId xmlns:p14="http://schemas.microsoft.com/office/powerpoint/2010/main" val="1167918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 STRATEGY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Online Courses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5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7 P : PRICE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7A65C0-CD36-65A1-7E63-6C1D8891D941}"/>
              </a:ext>
            </a:extLst>
          </p:cNvPr>
          <p:cNvGrpSpPr/>
          <p:nvPr/>
        </p:nvGrpSpPr>
        <p:grpSpPr>
          <a:xfrm>
            <a:off x="2082150" y="1615655"/>
            <a:ext cx="5792343" cy="4608023"/>
            <a:chOff x="3271758" y="1734694"/>
            <a:chExt cx="5792343" cy="4608023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FD328BC3-F0C3-2A40-8886-0D7D36899A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66971049"/>
                </p:ext>
              </p:extLst>
            </p:nvPr>
          </p:nvGraphicFramePr>
          <p:xfrm>
            <a:off x="3357360" y="1734694"/>
            <a:ext cx="5706741" cy="46080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699D70-F94A-99E0-A2DE-5C4C48753478}"/>
                </a:ext>
              </a:extLst>
            </p:cNvPr>
            <p:cNvSpPr/>
            <p:nvPr/>
          </p:nvSpPr>
          <p:spPr>
            <a:xfrm>
              <a:off x="3271758" y="2210541"/>
              <a:ext cx="5792343" cy="3351411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571313-015C-964F-D3DF-554E11A7076E}"/>
                </a:ext>
              </a:extLst>
            </p:cNvPr>
            <p:cNvSpPr/>
            <p:nvPr/>
          </p:nvSpPr>
          <p:spPr>
            <a:xfrm>
              <a:off x="5455665" y="5326604"/>
              <a:ext cx="3608436" cy="23534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L3 : Group/ 121 / 12M COACHING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23BE9A-10AB-54E8-0858-11F130EB8324}"/>
              </a:ext>
            </a:extLst>
          </p:cNvPr>
          <p:cNvSpPr txBox="1"/>
          <p:nvPr/>
        </p:nvSpPr>
        <p:spPr>
          <a:xfrm>
            <a:off x="8405674" y="2766933"/>
            <a:ext cx="312641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/>
                </a:solidFill>
                <a:effectLst/>
                <a:latin typeface="Agency FB" panose="020B0503020202020204" pitchFamily="34" charset="0"/>
              </a:rPr>
              <a:t>"Price is what you pay.</a:t>
            </a:r>
            <a:r>
              <a:rPr lang="en-US" sz="2800" b="0" i="0" dirty="0">
                <a:solidFill>
                  <a:schemeClr val="accent1"/>
                </a:solidFill>
                <a:effectLst/>
                <a:latin typeface="Agency FB" panose="020B0503020202020204" pitchFamily="34" charset="0"/>
              </a:rPr>
              <a:t> </a:t>
            </a:r>
          </a:p>
          <a:p>
            <a:endParaRPr lang="en-US" sz="2800" b="0" i="0" dirty="0">
              <a:solidFill>
                <a:schemeClr val="accent1"/>
              </a:solidFill>
              <a:effectLst/>
              <a:latin typeface="Agency FB" panose="020B0503020202020204" pitchFamily="34" charset="0"/>
            </a:endParaRPr>
          </a:p>
          <a:p>
            <a:r>
              <a:rPr lang="en-US" sz="2800" b="1" i="0" dirty="0">
                <a:solidFill>
                  <a:schemeClr val="accent1"/>
                </a:solidFill>
                <a:effectLst/>
                <a:latin typeface="Agency FB" panose="020B0503020202020204" pitchFamily="34" charset="0"/>
              </a:rPr>
              <a:t>Value is what you get”</a:t>
            </a:r>
          </a:p>
          <a:p>
            <a:pPr algn="r"/>
            <a:endParaRPr lang="en-US" sz="20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algn="r"/>
            <a:r>
              <a:rPr lang="en-US" sz="2000" b="1" dirty="0">
                <a:latin typeface="Agency FB" panose="020B0503020202020204" pitchFamily="34" charset="0"/>
              </a:rPr>
              <a:t>- WARREN BUFFET</a:t>
            </a:r>
            <a:endParaRPr lang="en-US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65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Online Courses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6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TOOLS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98F4D37-2716-E31C-A294-FE15C63F0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73655"/>
              </p:ext>
            </p:extLst>
          </p:nvPr>
        </p:nvGraphicFramePr>
        <p:xfrm>
          <a:off x="189351" y="2143129"/>
          <a:ext cx="7129956" cy="319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326">
                  <a:extLst>
                    <a:ext uri="{9D8B030D-6E8A-4147-A177-3AD203B41FA5}">
                      <a16:colId xmlns:a16="http://schemas.microsoft.com/office/drawing/2014/main" val="4214327687"/>
                    </a:ext>
                  </a:extLst>
                </a:gridCol>
                <a:gridCol w="1188326">
                  <a:extLst>
                    <a:ext uri="{9D8B030D-6E8A-4147-A177-3AD203B41FA5}">
                      <a16:colId xmlns:a16="http://schemas.microsoft.com/office/drawing/2014/main" val="4236993011"/>
                    </a:ext>
                  </a:extLst>
                </a:gridCol>
                <a:gridCol w="1188326">
                  <a:extLst>
                    <a:ext uri="{9D8B030D-6E8A-4147-A177-3AD203B41FA5}">
                      <a16:colId xmlns:a16="http://schemas.microsoft.com/office/drawing/2014/main" val="2037943522"/>
                    </a:ext>
                  </a:extLst>
                </a:gridCol>
                <a:gridCol w="1188326">
                  <a:extLst>
                    <a:ext uri="{9D8B030D-6E8A-4147-A177-3AD203B41FA5}">
                      <a16:colId xmlns:a16="http://schemas.microsoft.com/office/drawing/2014/main" val="2561547900"/>
                    </a:ext>
                  </a:extLst>
                </a:gridCol>
                <a:gridCol w="1188326">
                  <a:extLst>
                    <a:ext uri="{9D8B030D-6E8A-4147-A177-3AD203B41FA5}">
                      <a16:colId xmlns:a16="http://schemas.microsoft.com/office/drawing/2014/main" val="127393192"/>
                    </a:ext>
                  </a:extLst>
                </a:gridCol>
                <a:gridCol w="1188326">
                  <a:extLst>
                    <a:ext uri="{9D8B030D-6E8A-4147-A177-3AD203B41FA5}">
                      <a16:colId xmlns:a16="http://schemas.microsoft.com/office/drawing/2014/main" val="992465634"/>
                    </a:ext>
                  </a:extLst>
                </a:gridCol>
              </a:tblGrid>
              <a:tr h="4508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SOFTWARE</a:t>
                      </a:r>
                    </a:p>
                  </a:txBody>
                  <a:tcPr marL="82777" marR="82777" marT="41388" marB="4138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AUDIO</a:t>
                      </a:r>
                    </a:p>
                  </a:txBody>
                  <a:tcPr marL="82777" marR="82777" marT="41388" marB="4138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VIDEO</a:t>
                      </a:r>
                    </a:p>
                  </a:txBody>
                  <a:tcPr marL="82777" marR="82777" marT="41388" marB="4138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824893"/>
                  </a:ext>
                </a:extLst>
              </a:tr>
              <a:tr h="24629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MAC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WIN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BASIC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ADV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BASIC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ADV</a:t>
                      </a:r>
                    </a:p>
                  </a:txBody>
                  <a:tcPr marL="66946" marR="66946" marT="33473" marB="33473"/>
                </a:tc>
                <a:extLst>
                  <a:ext uri="{0D108BD9-81ED-4DB2-BD59-A6C34878D82A}">
                    <a16:rowId xmlns:a16="http://schemas.microsoft.com/office/drawing/2014/main" val="3470741762"/>
                  </a:ext>
                </a:extLst>
              </a:tr>
              <a:tr h="398450">
                <a:tc>
                  <a:txBody>
                    <a:bodyPr/>
                    <a:lstStyle/>
                    <a:p>
                      <a:r>
                        <a:rPr lang="en-US" sz="1000" dirty="0"/>
                        <a:t>eCamm Live (SONY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Camtasia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Apple Headset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Audient iD4 Soundcard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Logitech c922 webcam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Canon 200D DSLR Camera</a:t>
                      </a:r>
                    </a:p>
                  </a:txBody>
                  <a:tcPr marL="66946" marR="66946" marT="33473" marB="33473"/>
                </a:tc>
                <a:extLst>
                  <a:ext uri="{0D108BD9-81ED-4DB2-BD59-A6C34878D82A}">
                    <a16:rowId xmlns:a16="http://schemas.microsoft.com/office/drawing/2014/main" val="1379715781"/>
                  </a:ext>
                </a:extLst>
              </a:tr>
              <a:tr h="412955">
                <a:tc>
                  <a:txBody>
                    <a:bodyPr/>
                    <a:lstStyle/>
                    <a:p>
                      <a:r>
                        <a:rPr lang="en-US" sz="1000" dirty="0"/>
                        <a:t>ScreenFlow (Basic)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Mindmaple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Audient EVO 4 Soundcard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C930 e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Sony A7M3 Mirrorless Camera</a:t>
                      </a:r>
                    </a:p>
                  </a:txBody>
                  <a:tcPr marL="66946" marR="66946" marT="33473" marB="33473"/>
                </a:tc>
                <a:extLst>
                  <a:ext uri="{0D108BD9-81ED-4DB2-BD59-A6C34878D82A}">
                    <a16:rowId xmlns:a16="http://schemas.microsoft.com/office/drawing/2014/main" val="1241195693"/>
                  </a:ext>
                </a:extLst>
              </a:tr>
              <a:tr h="412955">
                <a:tc>
                  <a:txBody>
                    <a:bodyPr/>
                    <a:lstStyle/>
                    <a:p>
                      <a:r>
                        <a:rPr lang="en-US" sz="1000" dirty="0"/>
                        <a:t>Final Cut/Adobe Premiere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Adobe Premiere</a:t>
                      </a:r>
                    </a:p>
                    <a:p>
                      <a:endParaRPr lang="en-US" sz="1000" dirty="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Lewitt</a:t>
                      </a:r>
                      <a:r>
                        <a:rPr lang="en-US" sz="1000" dirty="0"/>
                        <a:t> LCT 440 Pure Microphone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6946" marR="66946" marT="33473" marB="33473"/>
                </a:tc>
                <a:extLst>
                  <a:ext uri="{0D108BD9-81ED-4DB2-BD59-A6C34878D82A}">
                    <a16:rowId xmlns:a16="http://schemas.microsoft.com/office/drawing/2014/main" val="3591045353"/>
                  </a:ext>
                </a:extLst>
              </a:tr>
              <a:tr h="379360">
                <a:tc>
                  <a:txBody>
                    <a:bodyPr/>
                    <a:lstStyle/>
                    <a:p>
                      <a:r>
                        <a:rPr lang="en-US" sz="1000" dirty="0"/>
                        <a:t>MindNode/MindMaps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MOVAVI</a:t>
                      </a:r>
                    </a:p>
                    <a:p>
                      <a:r>
                        <a:rPr lang="en-US" sz="1000" dirty="0" err="1"/>
                        <a:t>Filmora</a:t>
                      </a:r>
                      <a:endParaRPr lang="en-US" sz="1000" dirty="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6946" marR="66946" marT="33473" marB="33473"/>
                </a:tc>
                <a:extLst>
                  <a:ext uri="{0D108BD9-81ED-4DB2-BD59-A6C34878D82A}">
                    <a16:rowId xmlns:a16="http://schemas.microsoft.com/office/drawing/2014/main" val="1772586399"/>
                  </a:ext>
                </a:extLst>
              </a:tr>
              <a:tr h="223153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Snagit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6946" marR="66946" marT="33473" marB="33473"/>
                </a:tc>
                <a:extLst>
                  <a:ext uri="{0D108BD9-81ED-4DB2-BD59-A6C34878D82A}">
                    <a16:rowId xmlns:a16="http://schemas.microsoft.com/office/drawing/2014/main" val="1010710537"/>
                  </a:ext>
                </a:extLst>
              </a:tr>
              <a:tr h="37936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Mind Meister (cloud)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6946" marR="66946" marT="33473" marB="33473"/>
                </a:tc>
                <a:extLst>
                  <a:ext uri="{0D108BD9-81ED-4DB2-BD59-A6C34878D82A}">
                    <a16:rowId xmlns:a16="http://schemas.microsoft.com/office/drawing/2014/main" val="3705837136"/>
                  </a:ext>
                </a:extLst>
              </a:tr>
              <a:tr h="289068">
                <a:tc>
                  <a:txBody>
                    <a:bodyPr/>
                    <a:lstStyle/>
                    <a:p>
                      <a:r>
                        <a:rPr lang="en-US" sz="1000" dirty="0"/>
                        <a:t>Teachable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Teachable</a:t>
                      </a:r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6946" marR="66946" marT="33473" marB="33473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6946" marR="66946" marT="33473" marB="33473"/>
                </a:tc>
                <a:extLst>
                  <a:ext uri="{0D108BD9-81ED-4DB2-BD59-A6C34878D82A}">
                    <a16:rowId xmlns:a16="http://schemas.microsoft.com/office/drawing/2014/main" val="2588684926"/>
                  </a:ext>
                </a:extLst>
              </a:tr>
            </a:tbl>
          </a:graphicData>
        </a:graphic>
      </p:graphicFrame>
      <p:graphicFrame>
        <p:nvGraphicFramePr>
          <p:cNvPr id="4" name="Table 22">
            <a:extLst>
              <a:ext uri="{FF2B5EF4-FFF2-40B4-BE49-F238E27FC236}">
                <a16:creationId xmlns:a16="http://schemas.microsoft.com/office/drawing/2014/main" id="{B2D8684D-5D42-0F60-0933-9AE57A4E6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63448"/>
              </p:ext>
            </p:extLst>
          </p:nvPr>
        </p:nvGraphicFramePr>
        <p:xfrm>
          <a:off x="7622073" y="1354696"/>
          <a:ext cx="4107693" cy="4339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954">
                  <a:extLst>
                    <a:ext uri="{9D8B030D-6E8A-4147-A177-3AD203B41FA5}">
                      <a16:colId xmlns:a16="http://schemas.microsoft.com/office/drawing/2014/main" val="2875250112"/>
                    </a:ext>
                  </a:extLst>
                </a:gridCol>
                <a:gridCol w="1755798">
                  <a:extLst>
                    <a:ext uri="{9D8B030D-6E8A-4147-A177-3AD203B41FA5}">
                      <a16:colId xmlns:a16="http://schemas.microsoft.com/office/drawing/2014/main" val="3934969021"/>
                    </a:ext>
                  </a:extLst>
                </a:gridCol>
                <a:gridCol w="1036941">
                  <a:extLst>
                    <a:ext uri="{9D8B030D-6E8A-4147-A177-3AD203B41FA5}">
                      <a16:colId xmlns:a16="http://schemas.microsoft.com/office/drawing/2014/main" val="3782864857"/>
                    </a:ext>
                  </a:extLst>
                </a:gridCol>
              </a:tblGrid>
              <a:tr h="26457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SYSTEMS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Purpose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Vendors (e.g.)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3345205844"/>
                  </a:ext>
                </a:extLst>
              </a:tr>
              <a:tr h="26457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4"/>
                          </a:solidFill>
                        </a:rPr>
                        <a:t>WEBSITE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Hosting</a:t>
                      </a:r>
                    </a:p>
                    <a:p>
                      <a:r>
                        <a:rPr lang="en-US" sz="900" dirty="0"/>
                        <a:t>Domains</a:t>
                      </a:r>
                      <a:br>
                        <a:rPr lang="en-US" sz="900" dirty="0"/>
                      </a:br>
                      <a:r>
                        <a:rPr lang="en-US" sz="900" dirty="0"/>
                        <a:t>Documents &amp; Reports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Bluehost</a:t>
                      </a:r>
                    </a:p>
                    <a:p>
                      <a:r>
                        <a:rPr lang="en-US" sz="900" dirty="0" err="1"/>
                        <a:t>Wpx</a:t>
                      </a:r>
                      <a:r>
                        <a:rPr lang="en-US" sz="900" dirty="0"/>
                        <a:t> Hosting</a:t>
                      </a:r>
                    </a:p>
                    <a:p>
                      <a:r>
                        <a:rPr lang="en-US" sz="900" dirty="0"/>
                        <a:t>Namecheap</a:t>
                      </a:r>
                    </a:p>
                    <a:p>
                      <a:r>
                        <a:rPr lang="en-US" sz="900" dirty="0"/>
                        <a:t>Google Drive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2886229635"/>
                  </a:ext>
                </a:extLst>
              </a:tr>
              <a:tr h="28661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4"/>
                          </a:solidFill>
                        </a:rPr>
                        <a:t>LMS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Courseware creation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Teachable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1927866770"/>
                  </a:ext>
                </a:extLst>
              </a:tr>
              <a:tr h="46823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4"/>
                          </a:solidFill>
                        </a:rPr>
                        <a:t>COMMUNICATION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Email Marketing</a:t>
                      </a:r>
                    </a:p>
                    <a:p>
                      <a:r>
                        <a:rPr lang="en-US" sz="900" dirty="0"/>
                        <a:t>Chatbots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Convertkit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Getresponse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Manychat</a:t>
                      </a:r>
                      <a:endParaRPr lang="en-US" sz="900" dirty="0"/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3790425601"/>
                  </a:ext>
                </a:extLst>
              </a:tr>
              <a:tr h="307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FUNNEL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Funnel Building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ClickFunnel</a:t>
                      </a:r>
                      <a:endParaRPr lang="en-US" sz="900" dirty="0"/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3085477465"/>
                  </a:ext>
                </a:extLst>
              </a:tr>
              <a:tr h="286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WEBINAR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Webinar</a:t>
                      </a:r>
                    </a:p>
                    <a:p>
                      <a:r>
                        <a:rPr lang="en-US" sz="900" dirty="0"/>
                        <a:t>On Demand Webinar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Demio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Zoom</a:t>
                      </a:r>
                    </a:p>
                    <a:p>
                      <a:r>
                        <a:rPr lang="en-US" sz="900" dirty="0"/>
                        <a:t>Webinar Jam</a:t>
                      </a:r>
                    </a:p>
                    <a:p>
                      <a:r>
                        <a:rPr lang="en-US" sz="900" dirty="0"/>
                        <a:t>Ever Webinar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401377773"/>
                  </a:ext>
                </a:extLst>
              </a:tr>
              <a:tr h="307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COMMUNITY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PC  / Laptop</a:t>
                      </a:r>
                    </a:p>
                    <a:p>
                      <a:r>
                        <a:rPr lang="en-US" sz="900" dirty="0"/>
                        <a:t>Phone-based  community building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Mighty Networks</a:t>
                      </a:r>
                    </a:p>
                    <a:p>
                      <a:r>
                        <a:rPr lang="en-US" sz="900" dirty="0"/>
                        <a:t>Telegram </a:t>
                      </a:r>
                    </a:p>
                    <a:p>
                      <a:r>
                        <a:rPr lang="en-US" sz="900" dirty="0"/>
                        <a:t>WA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517955757"/>
                  </a:ext>
                </a:extLst>
              </a:tr>
              <a:tr h="264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LINK TRACKING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Click tracking system for Analysis and follow through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ClickMagick</a:t>
                      </a:r>
                      <a:r>
                        <a:rPr lang="en-US" sz="900" dirty="0"/>
                        <a:t> 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1165292596"/>
                  </a:ext>
                </a:extLst>
              </a:tr>
              <a:tr h="387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PAYMENT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Online Payments</a:t>
                      </a:r>
                    </a:p>
                    <a:p>
                      <a:r>
                        <a:rPr lang="en-US" sz="900" dirty="0"/>
                        <a:t>Mobile Payments</a:t>
                      </a:r>
                    </a:p>
                    <a:p>
                      <a:r>
                        <a:rPr lang="en-US" sz="900" dirty="0"/>
                        <a:t>International Payments 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RazorPay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Instamojo</a:t>
                      </a:r>
                    </a:p>
                    <a:p>
                      <a:r>
                        <a:rPr lang="en-US" sz="900" dirty="0" err="1"/>
                        <a:t>Paypal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Mint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690306890"/>
                  </a:ext>
                </a:extLst>
              </a:tr>
              <a:tr h="286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AUTOMATION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Integrations between various systems for complete automation</a:t>
                      </a:r>
                    </a:p>
                  </a:txBody>
                  <a:tcPr marL="66143" marR="66143" marT="33071" marB="3307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Zapier</a:t>
                      </a:r>
                    </a:p>
                  </a:txBody>
                  <a:tcPr marL="66143" marR="66143" marT="33071" marB="33071"/>
                </a:tc>
                <a:extLst>
                  <a:ext uri="{0D108BD9-81ED-4DB2-BD59-A6C34878D82A}">
                    <a16:rowId xmlns:a16="http://schemas.microsoft.com/office/drawing/2014/main" val="2712494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578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CATEGORIES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CATEGORIES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2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CHALLENGE : ADDITIONAL CATEGORIES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29BD97-DFCE-8A37-3611-E1EB1A9EA487}"/>
              </a:ext>
            </a:extLst>
          </p:cNvPr>
          <p:cNvSpPr/>
          <p:nvPr/>
        </p:nvSpPr>
        <p:spPr>
          <a:xfrm>
            <a:off x="4330933" y="2150175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300862-96F3-FE1B-4AC0-302B045CF54E}"/>
              </a:ext>
            </a:extLst>
          </p:cNvPr>
          <p:cNvSpPr/>
          <p:nvPr/>
        </p:nvSpPr>
        <p:spPr>
          <a:xfrm>
            <a:off x="-43341" y="3057943"/>
            <a:ext cx="121927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CREATE A COURSEWARE USING ABOVE PRINCIPLES AS PER YOUR NICHE</a:t>
            </a:r>
          </a:p>
          <a:p>
            <a:pPr algn="ctr"/>
            <a:r>
              <a:rPr lang="en-US" sz="4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Impact" panose="020B0806030902050204" pitchFamily="34" charset="0"/>
              </a:rPr>
              <a:t>NAME, ORGANIZE &amp; </a:t>
            </a:r>
            <a:r>
              <a:rPr lang="en-US" sz="4800" b="1" cap="none" spc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Impact" panose="020B0806030902050204" pitchFamily="34" charset="0"/>
              </a:rPr>
              <a:t>PRICE it</a:t>
            </a:r>
            <a:endParaRPr lang="en-US" sz="4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D6E2E-B2B1-2B99-34BD-8038585E9072}"/>
              </a:ext>
            </a:extLst>
          </p:cNvPr>
          <p:cNvSpPr txBox="1"/>
          <p:nvPr/>
        </p:nvSpPr>
        <p:spPr>
          <a:xfrm>
            <a:off x="1886559" y="4446705"/>
            <a:ext cx="7974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YOU MIGHT ALREADY HAVE ONE OF THE COURSEWARE FROM RISE 1 IN THAT CASE </a:t>
            </a:r>
          </a:p>
          <a:p>
            <a:pPr algn="ctr"/>
            <a:r>
              <a:rPr lang="en-US" dirty="0"/>
              <a:t>TWEAK IT AND MAKE CHANGES TO YOUR BUSINESS PLAN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PRACTICALS DURING THE RISE CIRCLE DISCUSSIONS AND PRACTICALS </a:t>
            </a:r>
          </a:p>
        </p:txBody>
      </p:sp>
    </p:spTree>
    <p:extLst>
      <p:ext uri="{BB962C8B-B14F-4D97-AF65-F5344CB8AC3E}">
        <p14:creationId xmlns:p14="http://schemas.microsoft.com/office/powerpoint/2010/main" val="1795758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2_4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4 : EBOOK PUBLISHING FRAMEWORK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094B8-E56B-EF64-3D1E-739C7CD884ED}"/>
              </a:ext>
            </a:extLst>
          </p:cNvPr>
          <p:cNvSpPr txBox="1"/>
          <p:nvPr/>
        </p:nvSpPr>
        <p:spPr>
          <a:xfrm>
            <a:off x="665066" y="4552473"/>
            <a:ext cx="8671217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Publishing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440063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EBOOK PUBLISHING FRAMEWORK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EBOOK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7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 BOOK PUBLISHING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9D25E7-AE1C-2155-AA4C-8FBEE668CCF3}"/>
              </a:ext>
            </a:extLst>
          </p:cNvPr>
          <p:cNvSpPr/>
          <p:nvPr/>
        </p:nvSpPr>
        <p:spPr>
          <a:xfrm>
            <a:off x="967393" y="1621397"/>
            <a:ext cx="4190260" cy="2445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BOOK WRITING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C03555-8E02-CB3F-4E8D-F23598A4C928}"/>
              </a:ext>
            </a:extLst>
          </p:cNvPr>
          <p:cNvSpPr/>
          <p:nvPr/>
        </p:nvSpPr>
        <p:spPr>
          <a:xfrm>
            <a:off x="5220070" y="3449617"/>
            <a:ext cx="1923495" cy="2751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PUBLISHING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09A5B5-2A2C-F042-F3EE-AE88E1BDC42F}"/>
              </a:ext>
            </a:extLst>
          </p:cNvPr>
          <p:cNvSpPr/>
          <p:nvPr/>
        </p:nvSpPr>
        <p:spPr>
          <a:xfrm>
            <a:off x="7276732" y="4484124"/>
            <a:ext cx="1923495" cy="275182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PROMOTION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8B4CC0-0485-0C86-63F8-03FC6B0C9883}"/>
              </a:ext>
            </a:extLst>
          </p:cNvPr>
          <p:cNvSpPr/>
          <p:nvPr/>
        </p:nvSpPr>
        <p:spPr>
          <a:xfrm>
            <a:off x="9429214" y="5424361"/>
            <a:ext cx="1923495" cy="275182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MONETIZING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28FA237-E145-CD9A-2A7B-C6B6C2EC5B88}"/>
              </a:ext>
            </a:extLst>
          </p:cNvPr>
          <p:cNvSpPr/>
          <p:nvPr/>
        </p:nvSpPr>
        <p:spPr>
          <a:xfrm>
            <a:off x="922175" y="1952273"/>
            <a:ext cx="4095190" cy="256019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b="1" dirty="0"/>
              <a:t>Various Formats from same content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Paper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Multilingual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Chapter Blogs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4A5801C-F274-4EC8-47CA-334132FCF887}"/>
              </a:ext>
            </a:extLst>
          </p:cNvPr>
          <p:cNvSpPr/>
          <p:nvPr/>
        </p:nvSpPr>
        <p:spPr>
          <a:xfrm>
            <a:off x="5297940" y="1391808"/>
            <a:ext cx="2061648" cy="1929974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b="1" dirty="0"/>
              <a:t>Global Publishing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Amazon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Barnes&amp; Noble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Kobo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Google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493CF2E-8445-234F-933B-FBB985C2E6BB}"/>
              </a:ext>
            </a:extLst>
          </p:cNvPr>
          <p:cNvSpPr/>
          <p:nvPr/>
        </p:nvSpPr>
        <p:spPr>
          <a:xfrm>
            <a:off x="7509959" y="2326179"/>
            <a:ext cx="1820472" cy="2049059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b="1" dirty="0"/>
              <a:t>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Amazon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Reads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Kobo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Book Bub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A8AB650-3C73-017C-BB17-83FB67169ABA}"/>
              </a:ext>
            </a:extLst>
          </p:cNvPr>
          <p:cNvSpPr/>
          <p:nvPr/>
        </p:nvSpPr>
        <p:spPr>
          <a:xfrm>
            <a:off x="9480802" y="3246046"/>
            <a:ext cx="1820472" cy="2049059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en-US" b="1" dirty="0"/>
              <a:t>Monetize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Royalty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</a:t>
            </a:r>
          </a:p>
        </p:txBody>
      </p:sp>
    </p:spTree>
    <p:extLst>
      <p:ext uri="{BB962C8B-B14F-4D97-AF65-F5344CB8AC3E}">
        <p14:creationId xmlns:p14="http://schemas.microsoft.com/office/powerpoint/2010/main" val="3379219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EBOOK PUBLISHING FRAMEWORK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EBOOK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 BOOK PUBLISHING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A6906-9C71-AA42-6DD4-CDB65CCC6101}"/>
              </a:ext>
            </a:extLst>
          </p:cNvPr>
          <p:cNvSpPr txBox="1"/>
          <p:nvPr/>
        </p:nvSpPr>
        <p:spPr>
          <a:xfrm>
            <a:off x="4785592" y="3022312"/>
            <a:ext cx="3788892" cy="323165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SELF PUBLISHING WITH KDP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Getting started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1 Set up your account (U.S. publishers)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2 Set up your account (non-U.S. publishers)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Book details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3 Write your book description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4 Help readers find your book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5 Build your Amazon detail page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Manuscript &amp; cover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6 Introduction to book design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7 Format your eBook manuscript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8 Format your paperback manuscript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9 Design your cover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10 Upload your book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Rights &amp; pricing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11 eBook rights &amp; pricing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/>
              <a:t>12 Paperback rights &amp; pricing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DB4730A-1D8C-C2C5-8A21-C347BA67B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988721"/>
              </p:ext>
            </p:extLst>
          </p:nvPr>
        </p:nvGraphicFramePr>
        <p:xfrm>
          <a:off x="1111540" y="1086801"/>
          <a:ext cx="10855559" cy="18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9D25E7-AE1C-2155-AA4C-8FBEE668CCF3}"/>
              </a:ext>
            </a:extLst>
          </p:cNvPr>
          <p:cNvSpPr/>
          <p:nvPr/>
        </p:nvSpPr>
        <p:spPr>
          <a:xfrm>
            <a:off x="1111540" y="2402344"/>
            <a:ext cx="4190260" cy="27518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BOOK WRITING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C03555-8E02-CB3F-4E8D-F23598A4C928}"/>
              </a:ext>
            </a:extLst>
          </p:cNvPr>
          <p:cNvSpPr/>
          <p:nvPr/>
        </p:nvSpPr>
        <p:spPr>
          <a:xfrm>
            <a:off x="5606600" y="2402345"/>
            <a:ext cx="1923495" cy="2751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PUBLISHING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09A5B5-2A2C-F042-F3EE-AE88E1BDC42F}"/>
              </a:ext>
            </a:extLst>
          </p:cNvPr>
          <p:cNvSpPr/>
          <p:nvPr/>
        </p:nvSpPr>
        <p:spPr>
          <a:xfrm>
            <a:off x="7802345" y="2402345"/>
            <a:ext cx="1923495" cy="275182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PROMOTION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8B4CC0-0485-0C86-63F8-03FC6B0C9883}"/>
              </a:ext>
            </a:extLst>
          </p:cNvPr>
          <p:cNvSpPr/>
          <p:nvPr/>
        </p:nvSpPr>
        <p:spPr>
          <a:xfrm>
            <a:off x="10043604" y="2395429"/>
            <a:ext cx="1923495" cy="275182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MONETIZING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362BE-E6B3-6F66-B764-064C401BE260}"/>
              </a:ext>
            </a:extLst>
          </p:cNvPr>
          <p:cNvSpPr txBox="1"/>
          <p:nvPr/>
        </p:nvSpPr>
        <p:spPr>
          <a:xfrm>
            <a:off x="955019" y="3918670"/>
            <a:ext cx="3179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Agency FB" panose="020B0503020202020204" pitchFamily="34" charset="0"/>
              </a:rPr>
              <a:t>LIFETIME ROYALTY 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Agency FB" panose="020B0503020202020204" pitchFamily="34" charset="0"/>
              </a:rPr>
              <a:t>WITH RECURRING EDITIONS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46949-38AF-1ED4-A67F-1D0E4F991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537" y="3556778"/>
            <a:ext cx="3905795" cy="1810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07EB83-635E-76C6-A316-8EE0D38D789A}"/>
              </a:ext>
            </a:extLst>
          </p:cNvPr>
          <p:cNvSpPr txBox="1"/>
          <p:nvPr/>
        </p:nvSpPr>
        <p:spPr>
          <a:xfrm>
            <a:off x="8574484" y="5690143"/>
            <a:ext cx="2591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Check: </a:t>
            </a:r>
          </a:p>
          <a:p>
            <a:r>
              <a:rPr lang="en-US" dirty="0">
                <a:solidFill>
                  <a:schemeClr val="accent1"/>
                </a:solidFill>
              </a:rPr>
              <a:t>https://kdp.amazon.com/</a:t>
            </a:r>
          </a:p>
        </p:txBody>
      </p:sp>
    </p:spTree>
    <p:extLst>
      <p:ext uri="{BB962C8B-B14F-4D97-AF65-F5344CB8AC3E}">
        <p14:creationId xmlns:p14="http://schemas.microsoft.com/office/powerpoint/2010/main" val="96911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 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DIGITALIZATION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03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1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UNDERSTAND | DECIDE | STRATEGIZE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DA123D-0331-DDB2-CB34-9D29B8CD5A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4" y="2079428"/>
            <a:ext cx="4872600" cy="3199086"/>
          </a:xfrm>
          <a:prstGeom prst="rect">
            <a:avLst/>
          </a:prstGeom>
          <a:noFill/>
        </p:spPr>
      </p:pic>
      <p:pic>
        <p:nvPicPr>
          <p:cNvPr id="17" name="Picture 16" descr="Graphical user interface, application, Word, Teams&#10;&#10;Description automatically generated">
            <a:extLst>
              <a:ext uri="{FF2B5EF4-FFF2-40B4-BE49-F238E27FC236}">
                <a16:creationId xmlns:a16="http://schemas.microsoft.com/office/drawing/2014/main" id="{74C8E23D-23A7-E5D0-FC2F-D420BB5E08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" t="-12272" r="829" b="26588"/>
          <a:stretch/>
        </p:blipFill>
        <p:spPr bwMode="auto">
          <a:xfrm>
            <a:off x="1929642" y="1573101"/>
            <a:ext cx="4593590" cy="152019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Chart, radar chart&#10;&#10;Description automatically generated">
            <a:extLst>
              <a:ext uri="{FF2B5EF4-FFF2-40B4-BE49-F238E27FC236}">
                <a16:creationId xmlns:a16="http://schemas.microsoft.com/office/drawing/2014/main" id="{62098F38-BE23-0D74-CABB-669F7D6393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5" y="3492171"/>
            <a:ext cx="6078057" cy="27494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ADCC80-C397-EF1E-FE62-6832740DE759}"/>
              </a:ext>
            </a:extLst>
          </p:cNvPr>
          <p:cNvSpPr txBox="1"/>
          <p:nvPr/>
        </p:nvSpPr>
        <p:spPr>
          <a:xfrm>
            <a:off x="145285" y="2198238"/>
            <a:ext cx="18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HOW IS DIGITALIZATION EXECUTED?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2D225-C123-99FD-2F6A-F1EE450092C8}"/>
              </a:ext>
            </a:extLst>
          </p:cNvPr>
          <p:cNvSpPr txBox="1"/>
          <p:nvPr/>
        </p:nvSpPr>
        <p:spPr>
          <a:xfrm>
            <a:off x="7750206" y="1790410"/>
            <a:ext cx="301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DIGITALIZATION PREPARATION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211794-8894-00EF-1114-90F9E3493F66}"/>
              </a:ext>
            </a:extLst>
          </p:cNvPr>
          <p:cNvSpPr txBox="1"/>
          <p:nvPr/>
        </p:nvSpPr>
        <p:spPr>
          <a:xfrm>
            <a:off x="3710866" y="6180214"/>
            <a:ext cx="283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DIGITALIZATION EXECUTION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64EE6-ECE0-D993-A6C3-15D1CE14F546}"/>
              </a:ext>
            </a:extLst>
          </p:cNvPr>
          <p:cNvSpPr txBox="1"/>
          <p:nvPr/>
        </p:nvSpPr>
        <p:spPr>
          <a:xfrm>
            <a:off x="3116062" y="1286553"/>
            <a:ext cx="360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IIDIO : DIGITALIZATION PRINCIPLES</a:t>
            </a:r>
          </a:p>
        </p:txBody>
      </p:sp>
    </p:spTree>
    <p:extLst>
      <p:ext uri="{BB962C8B-B14F-4D97-AF65-F5344CB8AC3E}">
        <p14:creationId xmlns:p14="http://schemas.microsoft.com/office/powerpoint/2010/main" val="1071890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C254F6-7B5F-9B6F-EB60-49E7AB0958E8}"/>
              </a:ext>
            </a:extLst>
          </p:cNvPr>
          <p:cNvSpPr txBox="1"/>
          <p:nvPr/>
        </p:nvSpPr>
        <p:spPr>
          <a:xfrm>
            <a:off x="1442621" y="2848300"/>
            <a:ext cx="44477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Book Structure - Non-fiction</a:t>
            </a:r>
            <a:r>
              <a:rPr lang="en-US" dirty="0"/>
              <a:t>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EBOOK PUBLISHING FRAMEWORK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EBOOK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 BOOK PUBLISHING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DB4730A-1D8C-C2C5-8A21-C347BA67B2B6}"/>
              </a:ext>
            </a:extLst>
          </p:cNvPr>
          <p:cNvGraphicFramePr/>
          <p:nvPr/>
        </p:nvGraphicFramePr>
        <p:xfrm>
          <a:off x="1111540" y="1086801"/>
          <a:ext cx="10855559" cy="18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9D25E7-AE1C-2155-AA4C-8FBEE668CCF3}"/>
              </a:ext>
            </a:extLst>
          </p:cNvPr>
          <p:cNvSpPr/>
          <p:nvPr/>
        </p:nvSpPr>
        <p:spPr>
          <a:xfrm>
            <a:off x="1111540" y="2402344"/>
            <a:ext cx="4190260" cy="27518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BOOK WRITING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C03555-8E02-CB3F-4E8D-F23598A4C928}"/>
              </a:ext>
            </a:extLst>
          </p:cNvPr>
          <p:cNvSpPr/>
          <p:nvPr/>
        </p:nvSpPr>
        <p:spPr>
          <a:xfrm>
            <a:off x="5606600" y="2402345"/>
            <a:ext cx="1923495" cy="2751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PUBLISHING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09A5B5-2A2C-F042-F3EE-AE88E1BDC42F}"/>
              </a:ext>
            </a:extLst>
          </p:cNvPr>
          <p:cNvSpPr/>
          <p:nvPr/>
        </p:nvSpPr>
        <p:spPr>
          <a:xfrm>
            <a:off x="7802345" y="2402345"/>
            <a:ext cx="1923495" cy="275182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PROMOTION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8B4CC0-0485-0C86-63F8-03FC6B0C9883}"/>
              </a:ext>
            </a:extLst>
          </p:cNvPr>
          <p:cNvSpPr/>
          <p:nvPr/>
        </p:nvSpPr>
        <p:spPr>
          <a:xfrm>
            <a:off x="10043604" y="2395429"/>
            <a:ext cx="1923495" cy="275182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MONETIZING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70CBE2-ACE2-C4FC-50B7-AD2FF405EBD3}"/>
              </a:ext>
            </a:extLst>
          </p:cNvPr>
          <p:cNvSpPr txBox="1"/>
          <p:nvPr/>
        </p:nvSpPr>
        <p:spPr>
          <a:xfrm>
            <a:off x="7530095" y="2937820"/>
            <a:ext cx="41558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pperplate Gothic Bold" panose="020E0705020206020404" pitchFamily="34" charset="0"/>
              </a:rPr>
              <a:t>Book Structure Fiction:</a:t>
            </a:r>
          </a:p>
          <a:p>
            <a:r>
              <a:rPr lang="en-US" dirty="0">
                <a:solidFill>
                  <a:schemeClr val="accent2"/>
                </a:solidFill>
              </a:rPr>
              <a:t>Completely open and is author dependent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Typical Structure: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Character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Scenario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Main Character Circumstances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Plot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Suspense creation throughout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Mystery 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Conclusion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233AFF-473E-6C51-D2AB-EF24D2078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965" y="2848300"/>
            <a:ext cx="4740141" cy="35401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50BF3-50F2-4745-6759-F58A3B1B5544}"/>
              </a:ext>
            </a:extLst>
          </p:cNvPr>
          <p:cNvCxnSpPr/>
          <p:nvPr/>
        </p:nvCxnSpPr>
        <p:spPr>
          <a:xfrm>
            <a:off x="7324078" y="3429000"/>
            <a:ext cx="0" cy="28386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99CD77-63CF-E884-92F4-B58E50C0C36C}"/>
              </a:ext>
            </a:extLst>
          </p:cNvPr>
          <p:cNvCxnSpPr/>
          <p:nvPr/>
        </p:nvCxnSpPr>
        <p:spPr>
          <a:xfrm>
            <a:off x="7332955" y="6267635"/>
            <a:ext cx="30627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986C69-9AA9-7295-FDB0-AE44EAA3F47F}"/>
              </a:ext>
            </a:extLst>
          </p:cNvPr>
          <p:cNvSpPr/>
          <p:nvPr/>
        </p:nvSpPr>
        <p:spPr>
          <a:xfrm>
            <a:off x="4789037" y="4052821"/>
            <a:ext cx="1692987" cy="113106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CAUSE</a:t>
            </a:r>
            <a:br>
              <a:rPr lang="en-US" dirty="0"/>
            </a:br>
            <a:r>
              <a:rPr lang="en-US" dirty="0"/>
              <a:t>EFFECT</a:t>
            </a:r>
          </a:p>
          <a:p>
            <a:pPr algn="ctr"/>
            <a:r>
              <a:rPr lang="en-US" dirty="0"/>
              <a:t>SOLUTION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F9578F-BADA-1296-2390-898F85571152}"/>
              </a:ext>
            </a:extLst>
          </p:cNvPr>
          <p:cNvCxnSpPr>
            <a:cxnSpLocks/>
          </p:cNvCxnSpPr>
          <p:nvPr/>
        </p:nvCxnSpPr>
        <p:spPr>
          <a:xfrm flipV="1">
            <a:off x="3187083" y="4083708"/>
            <a:ext cx="2196872" cy="248595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EFFD11B-9451-5142-D7B5-9BFEDA7CC179}"/>
              </a:ext>
            </a:extLst>
          </p:cNvPr>
          <p:cNvCxnSpPr>
            <a:cxnSpLocks/>
          </p:cNvCxnSpPr>
          <p:nvPr/>
        </p:nvCxnSpPr>
        <p:spPr>
          <a:xfrm>
            <a:off x="3187083" y="4332303"/>
            <a:ext cx="2196872" cy="85158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55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EBOOK PUBLISHING FRAMEWORK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EBOOK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 BOOK PUBLISHING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DB4730A-1D8C-C2C5-8A21-C347BA67B2B6}"/>
              </a:ext>
            </a:extLst>
          </p:cNvPr>
          <p:cNvGraphicFramePr/>
          <p:nvPr/>
        </p:nvGraphicFramePr>
        <p:xfrm>
          <a:off x="1111540" y="1086801"/>
          <a:ext cx="10855559" cy="18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9D25E7-AE1C-2155-AA4C-8FBEE668CCF3}"/>
              </a:ext>
            </a:extLst>
          </p:cNvPr>
          <p:cNvSpPr/>
          <p:nvPr/>
        </p:nvSpPr>
        <p:spPr>
          <a:xfrm>
            <a:off x="1111540" y="2402344"/>
            <a:ext cx="4190260" cy="27518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BOOK WRITING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C03555-8E02-CB3F-4E8D-F23598A4C928}"/>
              </a:ext>
            </a:extLst>
          </p:cNvPr>
          <p:cNvSpPr/>
          <p:nvPr/>
        </p:nvSpPr>
        <p:spPr>
          <a:xfrm>
            <a:off x="5606600" y="2402345"/>
            <a:ext cx="1923495" cy="2751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PUBLISHING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09A5B5-2A2C-F042-F3EE-AE88E1BDC42F}"/>
              </a:ext>
            </a:extLst>
          </p:cNvPr>
          <p:cNvSpPr/>
          <p:nvPr/>
        </p:nvSpPr>
        <p:spPr>
          <a:xfrm>
            <a:off x="7802345" y="2402345"/>
            <a:ext cx="1923495" cy="275182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PROMOTION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8B4CC0-0485-0C86-63F8-03FC6B0C9883}"/>
              </a:ext>
            </a:extLst>
          </p:cNvPr>
          <p:cNvSpPr/>
          <p:nvPr/>
        </p:nvSpPr>
        <p:spPr>
          <a:xfrm>
            <a:off x="10043604" y="2395429"/>
            <a:ext cx="1923495" cy="275182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MONETIZING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4FFFDB-C05F-3828-BEEA-FAB245F9F4DA}"/>
              </a:ext>
            </a:extLst>
          </p:cNvPr>
          <p:cNvSpPr/>
          <p:nvPr/>
        </p:nvSpPr>
        <p:spPr>
          <a:xfrm>
            <a:off x="1249689" y="3793318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6022D-9EFB-8476-9754-B9622280A8EA}"/>
              </a:ext>
            </a:extLst>
          </p:cNvPr>
          <p:cNvSpPr txBox="1"/>
          <p:nvPr/>
        </p:nvSpPr>
        <p:spPr>
          <a:xfrm>
            <a:off x="6568347" y="3769991"/>
            <a:ext cx="3720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your template for KDP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RISE_2_KDP_Template.docx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a Subject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your First Dirty Draft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AB8394-10DB-49B3-A464-64F7DB09437E}"/>
              </a:ext>
            </a:extLst>
          </p:cNvPr>
          <p:cNvSpPr/>
          <p:nvPr/>
        </p:nvSpPr>
        <p:spPr>
          <a:xfrm>
            <a:off x="6539319" y="3618923"/>
            <a:ext cx="3891943" cy="176378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8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2_5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5 :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094B8-E56B-EF64-3D1E-739C7CD884ED}"/>
              </a:ext>
            </a:extLst>
          </p:cNvPr>
          <p:cNvSpPr txBox="1"/>
          <p:nvPr/>
        </p:nvSpPr>
        <p:spPr>
          <a:xfrm>
            <a:off x="665066" y="4552473"/>
            <a:ext cx="8671217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683975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B6E0D7-5D40-6052-4767-3D6E59161686}"/>
              </a:ext>
            </a:extLst>
          </p:cNvPr>
          <p:cNvSpPr/>
          <p:nvPr/>
        </p:nvSpPr>
        <p:spPr>
          <a:xfrm>
            <a:off x="1285492" y="3820053"/>
            <a:ext cx="1200256" cy="36364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FRAMEWORK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RESEARCH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7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RESEARCH FRAMEWORK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227E21-539B-C7DE-0499-0D533198F9E7}"/>
              </a:ext>
            </a:extLst>
          </p:cNvPr>
          <p:cNvGrpSpPr/>
          <p:nvPr/>
        </p:nvGrpSpPr>
        <p:grpSpPr>
          <a:xfrm>
            <a:off x="3292484" y="2487982"/>
            <a:ext cx="5389878" cy="3571133"/>
            <a:chOff x="3128793" y="1752477"/>
            <a:chExt cx="5934414" cy="3931922"/>
          </a:xfrm>
        </p:grpSpPr>
        <p:sp>
          <p:nvSpPr>
            <p:cNvPr id="5" name="Shape">
              <a:extLst>
                <a:ext uri="{FF2B5EF4-FFF2-40B4-BE49-F238E27FC236}">
                  <a16:creationId xmlns:a16="http://schemas.microsoft.com/office/drawing/2014/main" id="{478EC987-3680-4856-2209-9E4BB96BC86E}"/>
                </a:ext>
              </a:extLst>
            </p:cNvPr>
            <p:cNvSpPr/>
            <p:nvPr/>
          </p:nvSpPr>
          <p:spPr>
            <a:xfrm>
              <a:off x="3128793" y="2895476"/>
              <a:ext cx="2780201" cy="2788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extrusionOk="0">
                  <a:moveTo>
                    <a:pt x="5090" y="0"/>
                  </a:moveTo>
                  <a:cubicBezTo>
                    <a:pt x="5012" y="0"/>
                    <a:pt x="4924" y="10"/>
                    <a:pt x="4836" y="30"/>
                  </a:cubicBezTo>
                  <a:cubicBezTo>
                    <a:pt x="4533" y="98"/>
                    <a:pt x="4288" y="285"/>
                    <a:pt x="4131" y="551"/>
                  </a:cubicBezTo>
                  <a:cubicBezTo>
                    <a:pt x="2125" y="3954"/>
                    <a:pt x="833" y="7682"/>
                    <a:pt x="285" y="11626"/>
                  </a:cubicBezTo>
                  <a:cubicBezTo>
                    <a:pt x="-175" y="14970"/>
                    <a:pt x="-77" y="18325"/>
                    <a:pt x="569" y="21600"/>
                  </a:cubicBezTo>
                  <a:lnTo>
                    <a:pt x="20114" y="17498"/>
                  </a:lnTo>
                  <a:cubicBezTo>
                    <a:pt x="19928" y="16475"/>
                    <a:pt x="19908" y="15433"/>
                    <a:pt x="20055" y="14390"/>
                  </a:cubicBezTo>
                  <a:cubicBezTo>
                    <a:pt x="20241" y="13023"/>
                    <a:pt x="20711" y="11734"/>
                    <a:pt x="21425" y="10574"/>
                  </a:cubicBezTo>
                  <a:lnTo>
                    <a:pt x="5687" y="177"/>
                  </a:lnTo>
                  <a:cubicBezTo>
                    <a:pt x="5511" y="59"/>
                    <a:pt x="5296" y="0"/>
                    <a:pt x="5090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E6CFAA1B-5C12-253A-EC3C-43678C42623E}"/>
                </a:ext>
              </a:extLst>
            </p:cNvPr>
            <p:cNvSpPr/>
            <p:nvPr/>
          </p:nvSpPr>
          <p:spPr>
            <a:xfrm>
              <a:off x="8119894" y="4444876"/>
              <a:ext cx="564353" cy="118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07" extrusionOk="0">
                  <a:moveTo>
                    <a:pt x="4386" y="11851"/>
                  </a:moveTo>
                  <a:lnTo>
                    <a:pt x="4386" y="11851"/>
                  </a:lnTo>
                  <a:cubicBezTo>
                    <a:pt x="3679" y="14300"/>
                    <a:pt x="2217" y="16633"/>
                    <a:pt x="0" y="18828"/>
                  </a:cubicBezTo>
                  <a:lnTo>
                    <a:pt x="9244" y="21207"/>
                  </a:lnTo>
                  <a:cubicBezTo>
                    <a:pt x="10564" y="21554"/>
                    <a:pt x="12168" y="21600"/>
                    <a:pt x="13583" y="21346"/>
                  </a:cubicBezTo>
                  <a:cubicBezTo>
                    <a:pt x="14997" y="21092"/>
                    <a:pt x="16129" y="20537"/>
                    <a:pt x="16695" y="19844"/>
                  </a:cubicBezTo>
                  <a:cubicBezTo>
                    <a:pt x="18440" y="17627"/>
                    <a:pt x="19666" y="15316"/>
                    <a:pt x="20327" y="12960"/>
                  </a:cubicBezTo>
                  <a:cubicBezTo>
                    <a:pt x="21600" y="8571"/>
                    <a:pt x="20940" y="4204"/>
                    <a:pt x="18393" y="0"/>
                  </a:cubicBezTo>
                  <a:lnTo>
                    <a:pt x="12828" y="855"/>
                  </a:lnTo>
                  <a:lnTo>
                    <a:pt x="3065" y="2356"/>
                  </a:lnTo>
                  <a:cubicBezTo>
                    <a:pt x="4858" y="5429"/>
                    <a:pt x="5282" y="8640"/>
                    <a:pt x="4386" y="11851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F76EA234-581A-A0A2-4AB2-FC06A06CE9AB}"/>
                </a:ext>
              </a:extLst>
            </p:cNvPr>
            <p:cNvSpPr/>
            <p:nvPr/>
          </p:nvSpPr>
          <p:spPr>
            <a:xfrm>
              <a:off x="4233694" y="1752477"/>
              <a:ext cx="2419350" cy="245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extrusionOk="0">
                  <a:moveTo>
                    <a:pt x="17042" y="167"/>
                  </a:moveTo>
                  <a:cubicBezTo>
                    <a:pt x="16736" y="-12"/>
                    <a:pt x="16384" y="-45"/>
                    <a:pt x="16044" y="55"/>
                  </a:cubicBezTo>
                  <a:cubicBezTo>
                    <a:pt x="9502" y="1987"/>
                    <a:pt x="3821" y="6117"/>
                    <a:pt x="0" y="11698"/>
                  </a:cubicBezTo>
                  <a:lnTo>
                    <a:pt x="272" y="11877"/>
                  </a:lnTo>
                  <a:lnTo>
                    <a:pt x="15239" y="21555"/>
                  </a:lnTo>
                  <a:cubicBezTo>
                    <a:pt x="16770" y="19389"/>
                    <a:pt x="19003" y="17838"/>
                    <a:pt x="21600" y="17157"/>
                  </a:cubicBezTo>
                  <a:lnTo>
                    <a:pt x="18334" y="3773"/>
                  </a:lnTo>
                  <a:lnTo>
                    <a:pt x="18334" y="3773"/>
                  </a:lnTo>
                  <a:lnTo>
                    <a:pt x="17654" y="971"/>
                  </a:lnTo>
                  <a:cubicBezTo>
                    <a:pt x="17563" y="625"/>
                    <a:pt x="17348" y="335"/>
                    <a:pt x="17042" y="167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84A8EE6E-C7B0-1D9A-CDC5-64881556D0A0}"/>
                </a:ext>
              </a:extLst>
            </p:cNvPr>
            <p:cNvSpPr/>
            <p:nvPr/>
          </p:nvSpPr>
          <p:spPr>
            <a:xfrm>
              <a:off x="6367293" y="2158877"/>
              <a:ext cx="1888641" cy="164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43" extrusionOk="0">
                  <a:moveTo>
                    <a:pt x="21470" y="4609"/>
                  </a:moveTo>
                  <a:cubicBezTo>
                    <a:pt x="21339" y="4116"/>
                    <a:pt x="21035" y="3721"/>
                    <a:pt x="20629" y="3507"/>
                  </a:cubicBezTo>
                  <a:cubicBezTo>
                    <a:pt x="17717" y="1929"/>
                    <a:pt x="14603" y="861"/>
                    <a:pt x="11372" y="351"/>
                  </a:cubicBezTo>
                  <a:cubicBezTo>
                    <a:pt x="7548" y="-257"/>
                    <a:pt x="3738" y="-76"/>
                    <a:pt x="0" y="894"/>
                  </a:cubicBezTo>
                  <a:lnTo>
                    <a:pt x="58" y="1140"/>
                  </a:lnTo>
                  <a:lnTo>
                    <a:pt x="4013" y="19798"/>
                  </a:lnTo>
                  <a:cubicBezTo>
                    <a:pt x="4998" y="19551"/>
                    <a:pt x="5998" y="19436"/>
                    <a:pt x="6997" y="19436"/>
                  </a:cubicBezTo>
                  <a:cubicBezTo>
                    <a:pt x="7664" y="19436"/>
                    <a:pt x="8330" y="19485"/>
                    <a:pt x="9011" y="19601"/>
                  </a:cubicBezTo>
                  <a:cubicBezTo>
                    <a:pt x="10691" y="19864"/>
                    <a:pt x="12285" y="20455"/>
                    <a:pt x="13777" y="21343"/>
                  </a:cubicBezTo>
                  <a:lnTo>
                    <a:pt x="15458" y="17957"/>
                  </a:lnTo>
                  <a:lnTo>
                    <a:pt x="19615" y="9590"/>
                  </a:lnTo>
                  <a:lnTo>
                    <a:pt x="19615" y="9590"/>
                  </a:lnTo>
                  <a:lnTo>
                    <a:pt x="21354" y="6072"/>
                  </a:lnTo>
                  <a:cubicBezTo>
                    <a:pt x="21557" y="5628"/>
                    <a:pt x="21600" y="5102"/>
                    <a:pt x="21470" y="460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183A2EF7-2B75-CB89-446F-5991C039B437}"/>
                </a:ext>
              </a:extLst>
            </p:cNvPr>
            <p:cNvSpPr/>
            <p:nvPr/>
          </p:nvSpPr>
          <p:spPr>
            <a:xfrm>
              <a:off x="7624593" y="2984377"/>
              <a:ext cx="1438614" cy="153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extrusionOk="0">
                  <a:moveTo>
                    <a:pt x="8214" y="21600"/>
                  </a:moveTo>
                  <a:lnTo>
                    <a:pt x="14070" y="19861"/>
                  </a:lnTo>
                  <a:lnTo>
                    <a:pt x="15325" y="19485"/>
                  </a:lnTo>
                  <a:lnTo>
                    <a:pt x="15325" y="19485"/>
                  </a:lnTo>
                  <a:lnTo>
                    <a:pt x="20041" y="18087"/>
                  </a:lnTo>
                  <a:cubicBezTo>
                    <a:pt x="20611" y="17907"/>
                    <a:pt x="21087" y="17531"/>
                    <a:pt x="21334" y="17011"/>
                  </a:cubicBezTo>
                  <a:cubicBezTo>
                    <a:pt x="21600" y="16491"/>
                    <a:pt x="21600" y="15918"/>
                    <a:pt x="21372" y="15380"/>
                  </a:cubicBezTo>
                  <a:cubicBezTo>
                    <a:pt x="18577" y="8945"/>
                    <a:pt x="13538" y="3495"/>
                    <a:pt x="7187" y="0"/>
                  </a:cubicBezTo>
                  <a:lnTo>
                    <a:pt x="3727" y="5790"/>
                  </a:lnTo>
                  <a:lnTo>
                    <a:pt x="0" y="12028"/>
                  </a:lnTo>
                  <a:cubicBezTo>
                    <a:pt x="3860" y="14215"/>
                    <a:pt x="6750" y="17585"/>
                    <a:pt x="821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EF973F-7469-EB27-DB14-B586D10BD6F3}"/>
                </a:ext>
              </a:extLst>
            </p:cNvPr>
            <p:cNvSpPr/>
            <p:nvPr/>
          </p:nvSpPr>
          <p:spPr>
            <a:xfrm>
              <a:off x="7624593" y="3734810"/>
              <a:ext cx="566728" cy="779918"/>
            </a:xfrm>
            <a:custGeom>
              <a:avLst/>
              <a:gdLst>
                <a:gd name="connsiteX0" fmla="*/ 57310 w 566728"/>
                <a:gd name="connsiteY0" fmla="*/ 0 h 779918"/>
                <a:gd name="connsiteX1" fmla="*/ 83524 w 566728"/>
                <a:gd name="connsiteY1" fmla="*/ 19602 h 779918"/>
                <a:gd name="connsiteX2" fmla="*/ 551702 w 566728"/>
                <a:gd name="connsiteY2" fmla="*/ 715784 h 779918"/>
                <a:gd name="connsiteX3" fmla="*/ 566728 w 566728"/>
                <a:gd name="connsiteY3" fmla="*/ 774223 h 779918"/>
                <a:gd name="connsiteX4" fmla="*/ 548648 w 566728"/>
                <a:gd name="connsiteY4" fmla="*/ 779918 h 779918"/>
                <a:gd name="connsiteX5" fmla="*/ 0 w 566728"/>
                <a:gd name="connsiteY5" fmla="*/ 101746 h 77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728" h="779918">
                  <a:moveTo>
                    <a:pt x="57310" y="0"/>
                  </a:moveTo>
                  <a:lnTo>
                    <a:pt x="83524" y="19602"/>
                  </a:lnTo>
                  <a:cubicBezTo>
                    <a:pt x="301012" y="199089"/>
                    <a:pt x="465925" y="440004"/>
                    <a:pt x="551702" y="715784"/>
                  </a:cubicBezTo>
                  <a:lnTo>
                    <a:pt x="566728" y="774223"/>
                  </a:lnTo>
                  <a:lnTo>
                    <a:pt x="548648" y="779918"/>
                  </a:lnTo>
                  <a:cubicBezTo>
                    <a:pt x="450861" y="495457"/>
                    <a:pt x="257826" y="256694"/>
                    <a:pt x="0" y="101746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5851A7B-9157-B00D-7CEE-3D70D2C106F7}"/>
                </a:ext>
              </a:extLst>
            </p:cNvPr>
            <p:cNvSpPr/>
            <p:nvPr/>
          </p:nvSpPr>
          <p:spPr>
            <a:xfrm>
              <a:off x="6655772" y="3419221"/>
              <a:ext cx="979888" cy="388613"/>
            </a:xfrm>
            <a:custGeom>
              <a:avLst/>
              <a:gdLst>
                <a:gd name="connsiteX0" fmla="*/ 118641 w 979888"/>
                <a:gd name="connsiteY0" fmla="*/ 0 h 388613"/>
                <a:gd name="connsiteX1" fmla="*/ 939343 w 979888"/>
                <a:gd name="connsiteY1" fmla="*/ 250690 h 388613"/>
                <a:gd name="connsiteX2" fmla="*/ 979888 w 979888"/>
                <a:gd name="connsiteY2" fmla="*/ 281009 h 388613"/>
                <a:gd name="connsiteX3" fmla="*/ 919273 w 979888"/>
                <a:gd name="connsiteY3" fmla="*/ 388613 h 388613"/>
                <a:gd name="connsiteX4" fmla="*/ 501465 w 979888"/>
                <a:gd name="connsiteY4" fmla="*/ 254027 h 388613"/>
                <a:gd name="connsiteX5" fmla="*/ 324909 w 979888"/>
                <a:gd name="connsiteY5" fmla="*/ 241279 h 388613"/>
                <a:gd name="connsiteX6" fmla="*/ 63318 w 979888"/>
                <a:gd name="connsiteY6" fmla="*/ 269247 h 388613"/>
                <a:gd name="connsiteX7" fmla="*/ 0 w 979888"/>
                <a:gd name="connsiteY7" fmla="*/ 5991 h 38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9888" h="388613">
                  <a:moveTo>
                    <a:pt x="118641" y="0"/>
                  </a:moveTo>
                  <a:cubicBezTo>
                    <a:pt x="422648" y="0"/>
                    <a:pt x="705069" y="92418"/>
                    <a:pt x="939343" y="250690"/>
                  </a:cubicBezTo>
                  <a:lnTo>
                    <a:pt x="979888" y="281009"/>
                  </a:lnTo>
                  <a:lnTo>
                    <a:pt x="919273" y="388613"/>
                  </a:lnTo>
                  <a:cubicBezTo>
                    <a:pt x="788478" y="320006"/>
                    <a:pt x="648741" y="274346"/>
                    <a:pt x="501465" y="254027"/>
                  </a:cubicBezTo>
                  <a:cubicBezTo>
                    <a:pt x="441765" y="245064"/>
                    <a:pt x="383381" y="241279"/>
                    <a:pt x="324909" y="241279"/>
                  </a:cubicBezTo>
                  <a:cubicBezTo>
                    <a:pt x="237332" y="241279"/>
                    <a:pt x="149668" y="250164"/>
                    <a:pt x="63318" y="269247"/>
                  </a:cubicBezTo>
                  <a:lnTo>
                    <a:pt x="0" y="5991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FECC9EE-C746-1605-9DC2-F163B901326F}"/>
                </a:ext>
              </a:extLst>
            </p:cNvPr>
            <p:cNvSpPr/>
            <p:nvPr/>
          </p:nvSpPr>
          <p:spPr>
            <a:xfrm>
              <a:off x="5614055" y="3432394"/>
              <a:ext cx="1038989" cy="772468"/>
            </a:xfrm>
            <a:custGeom>
              <a:avLst/>
              <a:gdLst>
                <a:gd name="connsiteX0" fmla="*/ 973623 w 1038989"/>
                <a:gd name="connsiteY0" fmla="*/ 0 h 772468"/>
                <a:gd name="connsiteX1" fmla="*/ 1038989 w 1038989"/>
                <a:gd name="connsiteY1" fmla="*/ 272093 h 772468"/>
                <a:gd name="connsiteX2" fmla="*/ 326513 w 1038989"/>
                <a:gd name="connsiteY2" fmla="*/ 772468 h 772468"/>
                <a:gd name="connsiteX3" fmla="*/ 0 w 1038989"/>
                <a:gd name="connsiteY3" fmla="*/ 558007 h 772468"/>
                <a:gd name="connsiteX4" fmla="*/ 27676 w 1038989"/>
                <a:gd name="connsiteY4" fmla="*/ 520997 h 772468"/>
                <a:gd name="connsiteX5" fmla="*/ 864531 w 1038989"/>
                <a:gd name="connsiteY5" fmla="*/ 16649 h 77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989" h="772468">
                  <a:moveTo>
                    <a:pt x="973623" y="0"/>
                  </a:moveTo>
                  <a:lnTo>
                    <a:pt x="1038989" y="272093"/>
                  </a:lnTo>
                  <a:cubicBezTo>
                    <a:pt x="748107" y="349573"/>
                    <a:pt x="497996" y="526035"/>
                    <a:pt x="326513" y="772468"/>
                  </a:cubicBezTo>
                  <a:lnTo>
                    <a:pt x="0" y="558007"/>
                  </a:lnTo>
                  <a:lnTo>
                    <a:pt x="27676" y="520997"/>
                  </a:lnTo>
                  <a:cubicBezTo>
                    <a:pt x="237076" y="267262"/>
                    <a:pt x="530088" y="85086"/>
                    <a:pt x="864531" y="16649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917A44-4B56-9734-7F73-679E5692550F}"/>
                </a:ext>
              </a:extLst>
            </p:cNvPr>
            <p:cNvSpPr/>
            <p:nvPr/>
          </p:nvSpPr>
          <p:spPr>
            <a:xfrm>
              <a:off x="5306539" y="4041679"/>
              <a:ext cx="602455" cy="1194290"/>
            </a:xfrm>
            <a:custGeom>
              <a:avLst/>
              <a:gdLst>
                <a:gd name="connsiteX0" fmla="*/ 269171 w 602455"/>
                <a:gd name="connsiteY0" fmla="*/ 0 h 1194290"/>
                <a:gd name="connsiteX1" fmla="*/ 602455 w 602455"/>
                <a:gd name="connsiteY1" fmla="*/ 219078 h 1194290"/>
                <a:gd name="connsiteX2" fmla="*/ 424678 w 602455"/>
                <a:gd name="connsiteY2" fmla="*/ 711788 h 1194290"/>
                <a:gd name="connsiteX3" fmla="*/ 432334 w 602455"/>
                <a:gd name="connsiteY3" fmla="*/ 1113083 h 1194290"/>
                <a:gd name="connsiteX4" fmla="*/ 43462 w 602455"/>
                <a:gd name="connsiteY4" fmla="*/ 1194290 h 1194290"/>
                <a:gd name="connsiteX5" fmla="*/ 29822 w 602455"/>
                <a:gd name="connsiteY5" fmla="*/ 1141244 h 1194290"/>
                <a:gd name="connsiteX6" fmla="*/ 0 w 602455"/>
                <a:gd name="connsiteY6" fmla="*/ 845416 h 1194290"/>
                <a:gd name="connsiteX7" fmla="*/ 250690 w 602455"/>
                <a:gd name="connsiteY7" fmla="*/ 24714 h 119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455" h="1194290">
                  <a:moveTo>
                    <a:pt x="269171" y="0"/>
                  </a:moveTo>
                  <a:lnTo>
                    <a:pt x="602455" y="219078"/>
                  </a:lnTo>
                  <a:cubicBezTo>
                    <a:pt x="509803" y="368854"/>
                    <a:pt x="448814" y="535285"/>
                    <a:pt x="424678" y="711788"/>
                  </a:cubicBezTo>
                  <a:cubicBezTo>
                    <a:pt x="405603" y="846457"/>
                    <a:pt x="408198" y="980996"/>
                    <a:pt x="432334" y="1113083"/>
                  </a:cubicBezTo>
                  <a:lnTo>
                    <a:pt x="43462" y="1194290"/>
                  </a:lnTo>
                  <a:lnTo>
                    <a:pt x="29822" y="1141244"/>
                  </a:lnTo>
                  <a:cubicBezTo>
                    <a:pt x="10269" y="1045689"/>
                    <a:pt x="0" y="946752"/>
                    <a:pt x="0" y="845416"/>
                  </a:cubicBezTo>
                  <a:cubicBezTo>
                    <a:pt x="0" y="541410"/>
                    <a:pt x="92418" y="258988"/>
                    <a:pt x="250690" y="24714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16481F-8589-5159-C33A-83CAA7E779FC}"/>
              </a:ext>
            </a:extLst>
          </p:cNvPr>
          <p:cNvGrpSpPr/>
          <p:nvPr/>
        </p:nvGrpSpPr>
        <p:grpSpPr>
          <a:xfrm>
            <a:off x="5954195" y="4454447"/>
            <a:ext cx="1624419" cy="1260002"/>
            <a:chOff x="332936" y="2145584"/>
            <a:chExt cx="2975111" cy="168000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62767B-C2B9-7970-4A7A-9809F28854D6}"/>
                </a:ext>
              </a:extLst>
            </p:cNvPr>
            <p:cNvSpPr txBox="1"/>
            <p:nvPr/>
          </p:nvSpPr>
          <p:spPr>
            <a:xfrm>
              <a:off x="332936" y="2145584"/>
              <a:ext cx="2926080" cy="94384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noProof="1">
                  <a:latin typeface="Copperplate Gothic Bold" panose="020E0705020206020404" pitchFamily="34" charset="0"/>
                </a:rPr>
                <a:t>DEAPER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412960-7911-DC32-A1DB-A04CCCA99E09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RESEARRCH METHODOLOGY</a:t>
              </a:r>
            </a:p>
            <a:p>
              <a:pPr algn="ctr"/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&amp; FRAMEWORK</a:t>
              </a:r>
            </a:p>
          </p:txBody>
        </p:sp>
      </p:grpSp>
      <p:pic>
        <p:nvPicPr>
          <p:cNvPr id="21" name="Graphic 4" descr="Head with Gears">
            <a:extLst>
              <a:ext uri="{FF2B5EF4-FFF2-40B4-BE49-F238E27FC236}">
                <a16:creationId xmlns:a16="http://schemas.microsoft.com/office/drawing/2014/main" id="{5AD07073-79F0-4AF5-435C-2A7F41825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4961" y="4796312"/>
            <a:ext cx="656688" cy="656688"/>
          </a:xfrm>
          <a:prstGeom prst="rect">
            <a:avLst/>
          </a:prstGeom>
        </p:spPr>
      </p:pic>
      <p:pic>
        <p:nvPicPr>
          <p:cNvPr id="23" name="גרפיקה 1" descr="Books">
            <a:extLst>
              <a:ext uri="{FF2B5EF4-FFF2-40B4-BE49-F238E27FC236}">
                <a16:creationId xmlns:a16="http://schemas.microsoft.com/office/drawing/2014/main" id="{864BDBC2-A5B2-DE0B-1EEC-944E17842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4378" y="3509064"/>
            <a:ext cx="547174" cy="547174"/>
          </a:xfrm>
          <a:prstGeom prst="rect">
            <a:avLst/>
          </a:prstGeom>
        </p:spPr>
      </p:pic>
      <p:pic>
        <p:nvPicPr>
          <p:cNvPr id="24" name="Graphic 23" descr="Database">
            <a:extLst>
              <a:ext uri="{FF2B5EF4-FFF2-40B4-BE49-F238E27FC236}">
                <a16:creationId xmlns:a16="http://schemas.microsoft.com/office/drawing/2014/main" id="{311FF70E-3260-CD83-7DA8-F2A709D4E2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9907" y="5272246"/>
            <a:ext cx="361507" cy="361507"/>
          </a:xfrm>
          <a:prstGeom prst="rect">
            <a:avLst/>
          </a:prstGeom>
        </p:spPr>
      </p:pic>
      <p:pic>
        <p:nvPicPr>
          <p:cNvPr id="25" name="Graphic 24" descr="Research">
            <a:extLst>
              <a:ext uri="{FF2B5EF4-FFF2-40B4-BE49-F238E27FC236}">
                <a16:creationId xmlns:a16="http://schemas.microsoft.com/office/drawing/2014/main" id="{F24E70E3-AB3E-B579-E182-20BDD67CB3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9930" y="3205876"/>
            <a:ext cx="614177" cy="614177"/>
          </a:xfrm>
          <a:prstGeom prst="rect">
            <a:avLst/>
          </a:prstGeom>
        </p:spPr>
      </p:pic>
      <p:pic>
        <p:nvPicPr>
          <p:cNvPr id="26" name="Graphic 25" descr="Trophy">
            <a:extLst>
              <a:ext uri="{FF2B5EF4-FFF2-40B4-BE49-F238E27FC236}">
                <a16:creationId xmlns:a16="http://schemas.microsoft.com/office/drawing/2014/main" id="{F50E2C1A-6923-7025-45FF-DEB04E26D5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03540" y="4116094"/>
            <a:ext cx="451035" cy="45103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A203D52-C02D-A6DA-A124-46BE7882E943}"/>
              </a:ext>
            </a:extLst>
          </p:cNvPr>
          <p:cNvGrpSpPr/>
          <p:nvPr/>
        </p:nvGrpSpPr>
        <p:grpSpPr>
          <a:xfrm>
            <a:off x="8821196" y="3131093"/>
            <a:ext cx="2975779" cy="1747335"/>
            <a:chOff x="8921977" y="1210075"/>
            <a:chExt cx="2926080" cy="313697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6D9411-E590-7ECA-D56E-AAA8110DEC4D}"/>
                </a:ext>
              </a:extLst>
            </p:cNvPr>
            <p:cNvSpPr txBox="1"/>
            <p:nvPr/>
          </p:nvSpPr>
          <p:spPr>
            <a:xfrm>
              <a:off x="8921977" y="1210075"/>
              <a:ext cx="2926080" cy="71831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solidFill>
                    <a:schemeClr val="accent4">
                      <a:lumMod val="75000"/>
                    </a:schemeClr>
                  </a:solidFill>
                  <a:latin typeface="Copperplate Gothic Bold" panose="020E0705020206020404" pitchFamily="34" charset="0"/>
                </a:rPr>
                <a:t>PRODUCE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633B02-7849-0EA6-B069-30EDE429D9F2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242117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Helvetica Neue"/>
                </a:rPr>
                <a:t>CREATING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/>
                <a:t>Medium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/>
                <a:t>Format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/>
                <a:t>Audience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/>
                <a:t>Feedback Mechanism to Improve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31DD09-DEDA-DCD0-36ED-DC11AF43065B}"/>
              </a:ext>
            </a:extLst>
          </p:cNvPr>
          <p:cNvGrpSpPr/>
          <p:nvPr/>
        </p:nvGrpSpPr>
        <p:grpSpPr>
          <a:xfrm>
            <a:off x="8682362" y="5124656"/>
            <a:ext cx="3403145" cy="983002"/>
            <a:chOff x="8921977" y="4001573"/>
            <a:chExt cx="2926080" cy="13106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2C3BCA-A402-B54C-4FE8-41235A39D263}"/>
                </a:ext>
              </a:extLst>
            </p:cNvPr>
            <p:cNvSpPr txBox="1"/>
            <p:nvPr/>
          </p:nvSpPr>
          <p:spPr>
            <a:xfrm>
              <a:off x="8921977" y="4001573"/>
              <a:ext cx="2926080" cy="53347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solidFill>
                    <a:schemeClr val="accent5"/>
                  </a:solidFill>
                  <a:latin typeface="Copperplate Gothic Bold" panose="020E0705020206020404" pitchFamily="34" charset="0"/>
                </a:rPr>
                <a:t>EVALUATE &amp; REPEAT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E32FA1-4617-F3B6-2ADB-2013EDACC712}"/>
                </a:ext>
              </a:extLst>
            </p:cNvPr>
            <p:cNvSpPr txBox="1"/>
            <p:nvPr/>
          </p:nvSpPr>
          <p:spPr>
            <a:xfrm>
              <a:off x="8921977" y="4532542"/>
              <a:ext cx="2926080" cy="7796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6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ASSESS FEEDBACK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6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REPEAT THE CYCLE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DB93815-4B29-78AA-88AB-4BF619A1CC8A}"/>
              </a:ext>
            </a:extLst>
          </p:cNvPr>
          <p:cNvGrpSpPr/>
          <p:nvPr/>
        </p:nvGrpSpPr>
        <p:grpSpPr>
          <a:xfrm>
            <a:off x="1285492" y="3785468"/>
            <a:ext cx="1331215" cy="1721668"/>
            <a:chOff x="332936" y="2555951"/>
            <a:chExt cx="2926080" cy="229555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6D0552-E3F0-12FE-6065-08EDE5A0E2BC}"/>
                </a:ext>
              </a:extLst>
            </p:cNvPr>
            <p:cNvSpPr txBox="1"/>
            <p:nvPr/>
          </p:nvSpPr>
          <p:spPr>
            <a:xfrm>
              <a:off x="332936" y="2555951"/>
              <a:ext cx="2926080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noProof="1">
                  <a:solidFill>
                    <a:schemeClr val="accent3">
                      <a:lumMod val="75000"/>
                    </a:schemeClr>
                  </a:solidFill>
                  <a:latin typeface="Copperplate Gothic Bold" panose="020E0705020206020404" pitchFamily="34" charset="0"/>
                </a:rPr>
                <a:t>DIG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931EAF-AF36-C429-2BBE-72B3F610D399}"/>
                </a:ext>
              </a:extLst>
            </p:cNvPr>
            <p:cNvSpPr txBox="1"/>
            <p:nvPr/>
          </p:nvSpPr>
          <p:spPr>
            <a:xfrm>
              <a:off x="332936" y="3086923"/>
              <a:ext cx="2926080" cy="176458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Helvetica Neue"/>
                </a:rPr>
                <a:t>EXPLORING</a:t>
              </a:r>
              <a:r>
                <a:rPr lang="en-US" sz="1600" b="1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PROBLEM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NEED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AUDIENCE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RELEVANCE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CBD0B4-1A09-7BEA-ACDE-AA68269ECEA5}"/>
              </a:ext>
            </a:extLst>
          </p:cNvPr>
          <p:cNvGrpSpPr/>
          <p:nvPr/>
        </p:nvGrpSpPr>
        <p:grpSpPr>
          <a:xfrm>
            <a:off x="6671717" y="1321031"/>
            <a:ext cx="3960423" cy="1475446"/>
            <a:chOff x="8921977" y="1394911"/>
            <a:chExt cx="2926080" cy="196725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3C34E48-F22E-4436-602F-03F17C2405FD}"/>
                </a:ext>
              </a:extLst>
            </p:cNvPr>
            <p:cNvSpPr txBox="1"/>
            <p:nvPr/>
          </p:nvSpPr>
          <p:spPr>
            <a:xfrm>
              <a:off x="8921977" y="1394911"/>
              <a:ext cx="2926080" cy="53347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solidFill>
                    <a:schemeClr val="accent2">
                      <a:lumMod val="75000"/>
                    </a:schemeClr>
                  </a:solidFill>
                  <a:latin typeface="Copperplate Gothic Bold" panose="020E0705020206020404" pitchFamily="34" charset="0"/>
                </a:rPr>
                <a:t>ANALYZE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5B9114-D1B8-F578-B9A3-204D2D31A475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143628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l"/>
              <a:r>
                <a:rPr lang="en-US" sz="1600" b="0" i="0" dirty="0">
                  <a:solidFill>
                    <a:schemeClr val="accent1"/>
                  </a:solidFill>
                  <a:effectLst/>
                  <a:latin typeface="Helvetica Neue"/>
                </a:rPr>
                <a:t>PROCESSING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ANALYZE the information you have found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EVALUATE ideas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ORGANIZE and synthesize your findings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617303-66F3-1D3D-0632-05B61A7F3E85}"/>
              </a:ext>
            </a:extLst>
          </p:cNvPr>
          <p:cNvGrpSpPr/>
          <p:nvPr/>
        </p:nvGrpSpPr>
        <p:grpSpPr>
          <a:xfrm>
            <a:off x="2583452" y="1643563"/>
            <a:ext cx="2194560" cy="1721668"/>
            <a:chOff x="332936" y="2555951"/>
            <a:chExt cx="2926080" cy="229555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D16C1F0-DFFC-0287-D68E-1DAC9D0AC6EF}"/>
                </a:ext>
              </a:extLst>
            </p:cNvPr>
            <p:cNvSpPr txBox="1"/>
            <p:nvPr/>
          </p:nvSpPr>
          <p:spPr>
            <a:xfrm>
              <a:off x="332936" y="2555951"/>
              <a:ext cx="2926080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000" b="1" noProof="1">
                  <a:solidFill>
                    <a:schemeClr val="accent6">
                      <a:lumMod val="75000"/>
                    </a:schemeClr>
                  </a:solidFill>
                  <a:latin typeface="Copperplate Gothic Bold" panose="020E0705020206020404" pitchFamily="34" charset="0"/>
                </a:rPr>
                <a:t>EXAMINE</a:t>
              </a:r>
              <a:r>
                <a:rPr lang="en-US" sz="2000" b="1" noProof="1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D8C9547-FBB3-0B6A-3116-B84B3F794D62}"/>
                </a:ext>
              </a:extLst>
            </p:cNvPr>
            <p:cNvSpPr txBox="1"/>
            <p:nvPr/>
          </p:nvSpPr>
          <p:spPr>
            <a:xfrm>
              <a:off x="332936" y="3086923"/>
              <a:ext cx="2926080" cy="176458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Helvetica Neue"/>
                </a:rPr>
                <a:t>INVESTIGATION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CAUSE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EFFECT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SOLUTION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EXTERNAL</a:t>
              </a:r>
              <a:r>
                <a:rPr lang="en-US" sz="1600" b="1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1600" dirty="0"/>
                <a:t>FORCES</a:t>
              </a:r>
              <a:r>
                <a:rPr lang="en-US" sz="1600" b="1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A2E12C-8C40-2B23-12AA-19F3AA34B26E}"/>
              </a:ext>
            </a:extLst>
          </p:cNvPr>
          <p:cNvSpPr/>
          <p:nvPr/>
        </p:nvSpPr>
        <p:spPr>
          <a:xfrm>
            <a:off x="2935914" y="1663052"/>
            <a:ext cx="1467410" cy="36364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87A4A5A-276D-8E33-627E-F422C93E4A16}"/>
              </a:ext>
            </a:extLst>
          </p:cNvPr>
          <p:cNvSpPr/>
          <p:nvPr/>
        </p:nvSpPr>
        <p:spPr>
          <a:xfrm>
            <a:off x="6561647" y="1345581"/>
            <a:ext cx="1543666" cy="36364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C01B70-CC24-BD53-5618-FAC7D712D277}"/>
              </a:ext>
            </a:extLst>
          </p:cNvPr>
          <p:cNvSpPr/>
          <p:nvPr/>
        </p:nvSpPr>
        <p:spPr>
          <a:xfrm>
            <a:off x="8765419" y="3136667"/>
            <a:ext cx="1594822" cy="36364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F2EEE1D-7E1F-EEC4-9654-10165257D6BB}"/>
              </a:ext>
            </a:extLst>
          </p:cNvPr>
          <p:cNvSpPr/>
          <p:nvPr/>
        </p:nvSpPr>
        <p:spPr>
          <a:xfrm>
            <a:off x="8585166" y="5115508"/>
            <a:ext cx="3142235" cy="36364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8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TECHNIQUES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RESEARCH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7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RESEARCH METHODLOGY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98509-0F91-7A1B-2E7B-ACAEABC1ED1D}"/>
              </a:ext>
            </a:extLst>
          </p:cNvPr>
          <p:cNvSpPr txBox="1"/>
          <p:nvPr/>
        </p:nvSpPr>
        <p:spPr>
          <a:xfrm>
            <a:off x="212598" y="2088797"/>
            <a:ext cx="319093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DIG :- Exploring,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RELEVANCE </a:t>
            </a:r>
          </a:p>
          <a:p>
            <a:endParaRPr lang="en-US" sz="12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EXAMINE :-Investigating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EFFECT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EXTERNAL</a:t>
            </a:r>
            <a:r>
              <a:rPr lang="en-US" sz="1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dirty="0"/>
              <a:t>FORCES</a:t>
            </a:r>
            <a:r>
              <a:rPr lang="en-US" sz="1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1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ANALYZE : Processing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bg1">
                    <a:lumMod val="75000"/>
                  </a:schemeClr>
                </a:solidFill>
                <a:effectLst/>
                <a:latin typeface="Helvetica Neue"/>
              </a:rPr>
              <a:t>Analyze the information you have found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bg1">
                    <a:lumMod val="75000"/>
                  </a:schemeClr>
                </a:solidFill>
                <a:effectLst/>
                <a:latin typeface="Helvetica Neue"/>
              </a:rPr>
              <a:t>Evaluate ideas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bg1">
                    <a:lumMod val="75000"/>
                  </a:schemeClr>
                </a:solidFill>
                <a:effectLst/>
                <a:latin typeface="Helvetica Neue"/>
              </a:rPr>
              <a:t>Organize and synthesize your findings</a:t>
            </a:r>
          </a:p>
          <a:p>
            <a:endParaRPr lang="en-US" sz="1200" b="1" i="0" dirty="0"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1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PRODUCE : Creating</a:t>
            </a:r>
            <a:r>
              <a:rPr lang="en-US" sz="1200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Medium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Audience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Feedback Mechanism to Improve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C82420F-2450-3D9F-3FDA-19DE71C92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236880"/>
              </p:ext>
            </p:extLst>
          </p:nvPr>
        </p:nvGraphicFramePr>
        <p:xfrm>
          <a:off x="2827980" y="1387514"/>
          <a:ext cx="32680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231">
                  <a:extLst>
                    <a:ext uri="{9D8B030D-6E8A-4147-A177-3AD203B41FA5}">
                      <a16:colId xmlns:a16="http://schemas.microsoft.com/office/drawing/2014/main" val="1422511431"/>
                    </a:ext>
                  </a:extLst>
                </a:gridCol>
                <a:gridCol w="449109">
                  <a:extLst>
                    <a:ext uri="{9D8B030D-6E8A-4147-A177-3AD203B41FA5}">
                      <a16:colId xmlns:a16="http://schemas.microsoft.com/office/drawing/2014/main" val="2143132452"/>
                    </a:ext>
                  </a:extLst>
                </a:gridCol>
                <a:gridCol w="544670">
                  <a:extLst>
                    <a:ext uri="{9D8B030D-6E8A-4147-A177-3AD203B41FA5}">
                      <a16:colId xmlns:a16="http://schemas.microsoft.com/office/drawing/2014/main" val="3212021532"/>
                    </a:ext>
                  </a:extLst>
                </a:gridCol>
                <a:gridCol w="544670">
                  <a:extLst>
                    <a:ext uri="{9D8B030D-6E8A-4147-A177-3AD203B41FA5}">
                      <a16:colId xmlns:a16="http://schemas.microsoft.com/office/drawing/2014/main" val="2394841069"/>
                    </a:ext>
                  </a:extLst>
                </a:gridCol>
                <a:gridCol w="544670">
                  <a:extLst>
                    <a:ext uri="{9D8B030D-6E8A-4147-A177-3AD203B41FA5}">
                      <a16:colId xmlns:a16="http://schemas.microsoft.com/office/drawing/2014/main" val="1522106803"/>
                    </a:ext>
                  </a:extLst>
                </a:gridCol>
                <a:gridCol w="544670">
                  <a:extLst>
                    <a:ext uri="{9D8B030D-6E8A-4147-A177-3AD203B41FA5}">
                      <a16:colId xmlns:a16="http://schemas.microsoft.com/office/drawing/2014/main" val="679879408"/>
                    </a:ext>
                  </a:extLst>
                </a:gridCol>
              </a:tblGrid>
              <a:tr h="183180">
                <a:tc>
                  <a:txBody>
                    <a:bodyPr/>
                    <a:lstStyle/>
                    <a:p>
                      <a:r>
                        <a:rPr lang="en-US" sz="1000" dirty="0"/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154628"/>
                  </a:ext>
                </a:extLst>
              </a:tr>
              <a:tr h="183180">
                <a:tc>
                  <a:txBody>
                    <a:bodyPr/>
                    <a:lstStyle/>
                    <a:p>
                      <a:r>
                        <a:rPr lang="en-US" sz="1000" dirty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WHY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77489"/>
                  </a:ext>
                </a:extLst>
              </a:tr>
              <a:tr h="183180">
                <a:tc>
                  <a:txBody>
                    <a:bodyPr/>
                    <a:lstStyle/>
                    <a:p>
                      <a:r>
                        <a:rPr lang="en-US" sz="10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06855"/>
                  </a:ext>
                </a:extLst>
              </a:tr>
              <a:tr h="183180">
                <a:tc>
                  <a:txBody>
                    <a:bodyPr/>
                    <a:lstStyle/>
                    <a:p>
                      <a:r>
                        <a:rPr lang="en-US" sz="1000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38686"/>
                  </a:ext>
                </a:extLst>
              </a:tr>
              <a:tr h="183180">
                <a:tc>
                  <a:txBody>
                    <a:bodyPr/>
                    <a:lstStyle/>
                    <a:p>
                      <a:r>
                        <a:rPr lang="en-US" sz="10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57819"/>
                  </a:ext>
                </a:extLst>
              </a:tr>
              <a:tr h="183180">
                <a:tc>
                  <a:txBody>
                    <a:bodyPr/>
                    <a:lstStyle/>
                    <a:p>
                      <a:r>
                        <a:rPr lang="en-US" sz="1000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49343"/>
                  </a:ext>
                </a:extLst>
              </a:tr>
            </a:tbl>
          </a:graphicData>
        </a:graphic>
      </p:graphicFrame>
      <p:graphicFrame>
        <p:nvGraphicFramePr>
          <p:cNvPr id="20" name="Table 7">
            <a:extLst>
              <a:ext uri="{FF2B5EF4-FFF2-40B4-BE49-F238E27FC236}">
                <a16:creationId xmlns:a16="http://schemas.microsoft.com/office/drawing/2014/main" id="{36E8BBCB-2DFA-328A-F983-0260746D8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95182"/>
              </p:ext>
            </p:extLst>
          </p:nvPr>
        </p:nvGraphicFramePr>
        <p:xfrm>
          <a:off x="3704845" y="1908513"/>
          <a:ext cx="3762163" cy="1878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7038">
                  <a:extLst>
                    <a:ext uri="{9D8B030D-6E8A-4147-A177-3AD203B41FA5}">
                      <a16:colId xmlns:a16="http://schemas.microsoft.com/office/drawing/2014/main" val="1422511431"/>
                    </a:ext>
                  </a:extLst>
                </a:gridCol>
                <a:gridCol w="517017">
                  <a:extLst>
                    <a:ext uri="{9D8B030D-6E8A-4147-A177-3AD203B41FA5}">
                      <a16:colId xmlns:a16="http://schemas.microsoft.com/office/drawing/2014/main" val="2143132452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3212021532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2394841069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1522106803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679879408"/>
                    </a:ext>
                  </a:extLst>
                </a:gridCol>
              </a:tblGrid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154628"/>
                  </a:ext>
                </a:extLst>
              </a:tr>
              <a:tr h="413876">
                <a:tc>
                  <a:txBody>
                    <a:bodyPr/>
                    <a:lstStyle/>
                    <a:p>
                      <a:r>
                        <a:rPr lang="en-US" sz="1000" dirty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CAUSE –WHY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CAUSE –WHY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77489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06855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38686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57819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49343"/>
                  </a:ext>
                </a:extLst>
              </a:tr>
            </a:tbl>
          </a:graphicData>
        </a:graphic>
      </p:graphicFrame>
      <p:graphicFrame>
        <p:nvGraphicFramePr>
          <p:cNvPr id="25" name="Table 7">
            <a:extLst>
              <a:ext uri="{FF2B5EF4-FFF2-40B4-BE49-F238E27FC236}">
                <a16:creationId xmlns:a16="http://schemas.microsoft.com/office/drawing/2014/main" id="{5F2DF3E0-070F-35FC-954B-BC90A60AC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22617"/>
              </p:ext>
            </p:extLst>
          </p:nvPr>
        </p:nvGraphicFramePr>
        <p:xfrm>
          <a:off x="7619009" y="1908513"/>
          <a:ext cx="3762163" cy="1878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7038">
                  <a:extLst>
                    <a:ext uri="{9D8B030D-6E8A-4147-A177-3AD203B41FA5}">
                      <a16:colId xmlns:a16="http://schemas.microsoft.com/office/drawing/2014/main" val="1422511431"/>
                    </a:ext>
                  </a:extLst>
                </a:gridCol>
                <a:gridCol w="517017">
                  <a:extLst>
                    <a:ext uri="{9D8B030D-6E8A-4147-A177-3AD203B41FA5}">
                      <a16:colId xmlns:a16="http://schemas.microsoft.com/office/drawing/2014/main" val="2143132452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3212021532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2394841069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1522106803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679879408"/>
                    </a:ext>
                  </a:extLst>
                </a:gridCol>
              </a:tblGrid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154628"/>
                  </a:ext>
                </a:extLst>
              </a:tr>
              <a:tr h="413876">
                <a:tc>
                  <a:txBody>
                    <a:bodyPr/>
                    <a:lstStyle/>
                    <a:p>
                      <a:r>
                        <a:rPr lang="en-US" sz="1000" dirty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77489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06855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38686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57819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49343"/>
                  </a:ext>
                </a:extLst>
              </a:tr>
            </a:tbl>
          </a:graphicData>
        </a:graphic>
      </p:graphicFrame>
      <p:graphicFrame>
        <p:nvGraphicFramePr>
          <p:cNvPr id="26" name="Table 7">
            <a:extLst>
              <a:ext uri="{FF2B5EF4-FFF2-40B4-BE49-F238E27FC236}">
                <a16:creationId xmlns:a16="http://schemas.microsoft.com/office/drawing/2014/main" id="{9466A889-11F8-FE8B-B2A9-FC0180D47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08535"/>
              </p:ext>
            </p:extLst>
          </p:nvPr>
        </p:nvGraphicFramePr>
        <p:xfrm>
          <a:off x="4214918" y="3787404"/>
          <a:ext cx="3762163" cy="18783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7038">
                  <a:extLst>
                    <a:ext uri="{9D8B030D-6E8A-4147-A177-3AD203B41FA5}">
                      <a16:colId xmlns:a16="http://schemas.microsoft.com/office/drawing/2014/main" val="1422511431"/>
                    </a:ext>
                  </a:extLst>
                </a:gridCol>
                <a:gridCol w="517017">
                  <a:extLst>
                    <a:ext uri="{9D8B030D-6E8A-4147-A177-3AD203B41FA5}">
                      <a16:colId xmlns:a16="http://schemas.microsoft.com/office/drawing/2014/main" val="2143132452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3212021532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2394841069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1522106803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679879408"/>
                    </a:ext>
                  </a:extLst>
                </a:gridCol>
              </a:tblGrid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154628"/>
                  </a:ext>
                </a:extLst>
              </a:tr>
              <a:tr h="413876">
                <a:tc>
                  <a:txBody>
                    <a:bodyPr/>
                    <a:lstStyle/>
                    <a:p>
                      <a:r>
                        <a:rPr lang="en-US" sz="1000" dirty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CAUSE –WHY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CAUSE –WHY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77489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06855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38686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57819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49343"/>
                  </a:ext>
                </a:extLst>
              </a:tr>
            </a:tbl>
          </a:graphicData>
        </a:graphic>
      </p:graphicFrame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A2D9F48C-1F3D-C421-C08C-2D0328BE6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95439"/>
              </p:ext>
            </p:extLst>
          </p:nvPr>
        </p:nvGraphicFramePr>
        <p:xfrm>
          <a:off x="8069639" y="3786849"/>
          <a:ext cx="3762163" cy="18783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7038">
                  <a:extLst>
                    <a:ext uri="{9D8B030D-6E8A-4147-A177-3AD203B41FA5}">
                      <a16:colId xmlns:a16="http://schemas.microsoft.com/office/drawing/2014/main" val="1422511431"/>
                    </a:ext>
                  </a:extLst>
                </a:gridCol>
                <a:gridCol w="517017">
                  <a:extLst>
                    <a:ext uri="{9D8B030D-6E8A-4147-A177-3AD203B41FA5}">
                      <a16:colId xmlns:a16="http://schemas.microsoft.com/office/drawing/2014/main" val="2143132452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3212021532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2394841069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1522106803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679879408"/>
                    </a:ext>
                  </a:extLst>
                </a:gridCol>
              </a:tblGrid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154628"/>
                  </a:ext>
                </a:extLst>
              </a:tr>
              <a:tr h="413876">
                <a:tc>
                  <a:txBody>
                    <a:bodyPr/>
                    <a:lstStyle/>
                    <a:p>
                      <a:r>
                        <a:rPr lang="en-US" sz="1000" dirty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77489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06855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38686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57819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2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49343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7B6C4D1-B8FD-C1E9-9FC6-AD3B9BC05964}"/>
              </a:ext>
            </a:extLst>
          </p:cNvPr>
          <p:cNvSpPr/>
          <p:nvPr/>
        </p:nvSpPr>
        <p:spPr>
          <a:xfrm>
            <a:off x="79900" y="3142698"/>
            <a:ext cx="2631536" cy="115409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D6D3933-5055-5AF4-C7E4-57AEE0FD7109}"/>
              </a:ext>
            </a:extLst>
          </p:cNvPr>
          <p:cNvSpPr/>
          <p:nvPr/>
        </p:nvSpPr>
        <p:spPr>
          <a:xfrm>
            <a:off x="2711436" y="1296049"/>
            <a:ext cx="9193520" cy="4407246"/>
          </a:xfrm>
          <a:prstGeom prst="roundRect">
            <a:avLst>
              <a:gd name="adj" fmla="val 5872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84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SOURCES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RESEARCH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7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RESEARCH SOURCES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4A2697-FA4F-BD5C-FE12-35B0F17E1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814264"/>
              </p:ext>
            </p:extLst>
          </p:nvPr>
        </p:nvGraphicFramePr>
        <p:xfrm>
          <a:off x="6702641" y="1441772"/>
          <a:ext cx="5264458" cy="4311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142">
                  <a:extLst>
                    <a:ext uri="{9D8B030D-6E8A-4147-A177-3AD203B41FA5}">
                      <a16:colId xmlns:a16="http://schemas.microsoft.com/office/drawing/2014/main" val="432193353"/>
                    </a:ext>
                  </a:extLst>
                </a:gridCol>
                <a:gridCol w="588100">
                  <a:extLst>
                    <a:ext uri="{9D8B030D-6E8A-4147-A177-3AD203B41FA5}">
                      <a16:colId xmlns:a16="http://schemas.microsoft.com/office/drawing/2014/main" val="1109109644"/>
                    </a:ext>
                  </a:extLst>
                </a:gridCol>
                <a:gridCol w="2320793">
                  <a:extLst>
                    <a:ext uri="{9D8B030D-6E8A-4147-A177-3AD203B41FA5}">
                      <a16:colId xmlns:a16="http://schemas.microsoft.com/office/drawing/2014/main" val="439077492"/>
                    </a:ext>
                  </a:extLst>
                </a:gridCol>
                <a:gridCol w="666141">
                  <a:extLst>
                    <a:ext uri="{9D8B030D-6E8A-4147-A177-3AD203B41FA5}">
                      <a16:colId xmlns:a16="http://schemas.microsoft.com/office/drawing/2014/main" val="3842585764"/>
                    </a:ext>
                  </a:extLst>
                </a:gridCol>
                <a:gridCol w="666141">
                  <a:extLst>
                    <a:ext uri="{9D8B030D-6E8A-4147-A177-3AD203B41FA5}">
                      <a16:colId xmlns:a16="http://schemas.microsoft.com/office/drawing/2014/main" val="3580507497"/>
                    </a:ext>
                  </a:extLst>
                </a:gridCol>
                <a:gridCol w="666141">
                  <a:extLst>
                    <a:ext uri="{9D8B030D-6E8A-4147-A177-3AD203B41FA5}">
                      <a16:colId xmlns:a16="http://schemas.microsoft.com/office/drawing/2014/main" val="1102560672"/>
                    </a:ext>
                  </a:extLst>
                </a:gridCol>
              </a:tblGrid>
              <a:tr h="31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Theme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Question - answerthepublic.com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Story 1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Story 2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Story 3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449718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Industry Facts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What Are The Different Type Of Digital Assets?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7527719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Industry Facts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What Are Benefits of creating Digital Assets?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5689443"/>
                  </a:ext>
                </a:extLst>
              </a:tr>
              <a:tr h="188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Industry Facts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What Are The Most popular Digital Assets </a:t>
                      </a:r>
                      <a:r>
                        <a:rPr lang="en-US" sz="700" u="none" strike="noStrike">
                          <a:effectLst/>
                        </a:rPr>
                        <a:t>Being Consumed ?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162324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Industry Facts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2929673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Industry Facts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3437613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Industry Facts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7895767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Industry Facts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9695105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Industry Facts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5382591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Industry Facts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1453420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Industry Facts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9208991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SUBJECT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2369891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SUBJECT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fortaa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8908080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SUBJECT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fortaa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3860446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SUBJECT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fortaa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4292512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SUBJECT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fortaa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0342584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SUBJECT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fortaa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2614595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SUBJECT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fortaa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5577838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SUBJECT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fortaa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6251032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SUBJECT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fortaa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1186814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SUBJECT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fortaa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5529300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Theme 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9717186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Theme 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3274496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Theme 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1844195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Theme 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4220084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25-100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Theme 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934303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BCBE882-481A-5329-E6BB-A0E7A511B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071349"/>
              </p:ext>
            </p:extLst>
          </p:nvPr>
        </p:nvGraphicFramePr>
        <p:xfrm>
          <a:off x="464596" y="1768698"/>
          <a:ext cx="6087124" cy="4046465"/>
        </p:xfrm>
        <a:graphic>
          <a:graphicData uri="http://schemas.openxmlformats.org/drawingml/2006/table">
            <a:tbl>
              <a:tblPr/>
              <a:tblGrid>
                <a:gridCol w="3043562">
                  <a:extLst>
                    <a:ext uri="{9D8B030D-6E8A-4147-A177-3AD203B41FA5}">
                      <a16:colId xmlns:a16="http://schemas.microsoft.com/office/drawing/2014/main" val="2844236977"/>
                    </a:ext>
                  </a:extLst>
                </a:gridCol>
                <a:gridCol w="3043562">
                  <a:extLst>
                    <a:ext uri="{9D8B030D-6E8A-4147-A177-3AD203B41FA5}">
                      <a16:colId xmlns:a16="http://schemas.microsoft.com/office/drawing/2014/main" val="2259143250"/>
                    </a:ext>
                  </a:extLst>
                </a:gridCol>
              </a:tblGrid>
              <a:tr h="32081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SOURCES</a:t>
                      </a: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B3C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MATERIAL  &amp; DATA EXPECTED</a:t>
                      </a: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B3C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822820"/>
                  </a:ext>
                </a:extLst>
              </a:tr>
              <a:tr h="456934">
                <a:tc>
                  <a:txBody>
                    <a:bodyPr/>
                    <a:lstStyle/>
                    <a:p>
                      <a:pPr marL="228600" indent="-22860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News</a:t>
                      </a: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B3C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</a:rPr>
                        <a:t>basic facts, current events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</a:rPr>
                        <a:t>opinions about current events/trends (editorial news)</a:t>
                      </a: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B3C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558002"/>
                  </a:ext>
                </a:extLst>
              </a:tr>
              <a:tr h="231130">
                <a:tc>
                  <a:txBody>
                    <a:bodyPr/>
                    <a:lstStyle/>
                    <a:p>
                      <a:pPr marL="228600" indent="-22860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Website – general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</a:rPr>
                        <a:t>facts, statistics, definitions, examples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009935"/>
                  </a:ext>
                </a:extLst>
              </a:tr>
              <a:tr h="603366">
                <a:tc>
                  <a:txBody>
                    <a:bodyPr/>
                    <a:lstStyle/>
                    <a:p>
                      <a:pPr marL="228600" indent="-22860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Website of organization/company</a:t>
                      </a:r>
                      <a:b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: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  <a:effectLst/>
                        </a:rPr>
                        <a:t>GOOGLE | answerthepublic| </a:t>
                      </a:r>
                    </a:p>
                    <a:p>
                      <a:pPr marL="228600" indent="-228600" fontAlgn="t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</a:rPr>
                        <a:t>connection between a particular stakeholder and a topic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</a:rPr>
                        <a:t>may include fact, opinion, current trends/solutions/products</a:t>
                      </a: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365736"/>
                  </a:ext>
                </a:extLst>
              </a:tr>
              <a:tr h="456934">
                <a:tc>
                  <a:txBody>
                    <a:bodyPr/>
                    <a:lstStyle/>
                    <a:p>
                      <a:pPr marL="228600" indent="-22860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Journal article (print or online database)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</a:rPr>
                        <a:t>expert research and opinion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</a:rPr>
                        <a:t>analysis of statistics and trends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</a:rPr>
                        <a:t>current research findings</a:t>
                      </a: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26606"/>
                  </a:ext>
                </a:extLst>
              </a:tr>
              <a:tr h="417248">
                <a:tc>
                  <a:txBody>
                    <a:bodyPr/>
                    <a:lstStyle/>
                    <a:p>
                      <a:pPr marL="228600" indent="-22860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Encyclopedia, Dictionary (Print or Online database)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</a:rPr>
                        <a:t>basic facts, definitions, statistics</a:t>
                      </a: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9901"/>
                  </a:ext>
                </a:extLst>
              </a:tr>
              <a:tr h="231130">
                <a:tc>
                  <a:txBody>
                    <a:bodyPr/>
                    <a:lstStyle/>
                    <a:p>
                      <a:pPr marL="228600" indent="-22860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Nonfiction book – general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</a:rPr>
                        <a:t>in-depth facts about a topic</a:t>
                      </a: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666258"/>
                  </a:ext>
                </a:extLst>
              </a:tr>
              <a:tr h="417248">
                <a:tc>
                  <a:txBody>
                    <a:bodyPr/>
                    <a:lstStyle/>
                    <a:p>
                      <a:pPr marL="228600" indent="-22860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Nonfiction in-depth book by an expert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</a:rPr>
                        <a:t>in-depth expert analysis, opinions and research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</a:rPr>
                        <a:t>often deeper connections and analysis</a:t>
                      </a: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22447"/>
                  </a:ext>
                </a:extLst>
              </a:tr>
              <a:tr h="231130">
                <a:tc>
                  <a:txBody>
                    <a:bodyPr/>
                    <a:lstStyle/>
                    <a:p>
                      <a:pPr marL="228600" indent="-22860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Biography/Memoir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</a:rPr>
                        <a:t>personal connections to a topic</a:t>
                      </a: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447"/>
                  </a:ext>
                </a:extLst>
              </a:tr>
              <a:tr h="456934">
                <a:tc>
                  <a:txBody>
                    <a:bodyPr/>
                    <a:lstStyle/>
                    <a:p>
                      <a:pPr marL="228600" indent="-22860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Documentary (full length)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</a:rPr>
                        <a:t>in-depth examination of topic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</a:rPr>
                        <a:t>often includes examination of the impact of a topic on a particular place or group of people</a:t>
                      </a:r>
                    </a:p>
                  </a:txBody>
                  <a:tcPr marL="51598" marR="51598" marT="25800" marB="258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662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146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FORMATS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RESEARCH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7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FORMATS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134EA19-33A6-187C-85CA-033EBB154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459143"/>
              </p:ext>
            </p:extLst>
          </p:nvPr>
        </p:nvGraphicFramePr>
        <p:xfrm>
          <a:off x="5262982" y="1500643"/>
          <a:ext cx="5757170" cy="409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BFD326C-3423-1BAC-F9AB-6156138AC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78631"/>
              </p:ext>
            </p:extLst>
          </p:nvPr>
        </p:nvGraphicFramePr>
        <p:xfrm>
          <a:off x="858913" y="1843008"/>
          <a:ext cx="32680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231">
                  <a:extLst>
                    <a:ext uri="{9D8B030D-6E8A-4147-A177-3AD203B41FA5}">
                      <a16:colId xmlns:a16="http://schemas.microsoft.com/office/drawing/2014/main" val="1422511431"/>
                    </a:ext>
                  </a:extLst>
                </a:gridCol>
                <a:gridCol w="449109">
                  <a:extLst>
                    <a:ext uri="{9D8B030D-6E8A-4147-A177-3AD203B41FA5}">
                      <a16:colId xmlns:a16="http://schemas.microsoft.com/office/drawing/2014/main" val="2143132452"/>
                    </a:ext>
                  </a:extLst>
                </a:gridCol>
                <a:gridCol w="544670">
                  <a:extLst>
                    <a:ext uri="{9D8B030D-6E8A-4147-A177-3AD203B41FA5}">
                      <a16:colId xmlns:a16="http://schemas.microsoft.com/office/drawing/2014/main" val="3212021532"/>
                    </a:ext>
                  </a:extLst>
                </a:gridCol>
                <a:gridCol w="544670">
                  <a:extLst>
                    <a:ext uri="{9D8B030D-6E8A-4147-A177-3AD203B41FA5}">
                      <a16:colId xmlns:a16="http://schemas.microsoft.com/office/drawing/2014/main" val="2394841069"/>
                    </a:ext>
                  </a:extLst>
                </a:gridCol>
                <a:gridCol w="544670">
                  <a:extLst>
                    <a:ext uri="{9D8B030D-6E8A-4147-A177-3AD203B41FA5}">
                      <a16:colId xmlns:a16="http://schemas.microsoft.com/office/drawing/2014/main" val="1522106803"/>
                    </a:ext>
                  </a:extLst>
                </a:gridCol>
                <a:gridCol w="544670">
                  <a:extLst>
                    <a:ext uri="{9D8B030D-6E8A-4147-A177-3AD203B41FA5}">
                      <a16:colId xmlns:a16="http://schemas.microsoft.com/office/drawing/2014/main" val="679879408"/>
                    </a:ext>
                  </a:extLst>
                </a:gridCol>
              </a:tblGrid>
              <a:tr h="183180">
                <a:tc>
                  <a:txBody>
                    <a:bodyPr/>
                    <a:lstStyle/>
                    <a:p>
                      <a:r>
                        <a:rPr lang="en-US" sz="1000" dirty="0"/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154628"/>
                  </a:ext>
                </a:extLst>
              </a:tr>
              <a:tr h="183180">
                <a:tc>
                  <a:txBody>
                    <a:bodyPr/>
                    <a:lstStyle/>
                    <a:p>
                      <a:r>
                        <a:rPr lang="en-US" sz="1000" dirty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WHY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77489"/>
                  </a:ext>
                </a:extLst>
              </a:tr>
              <a:tr h="183180">
                <a:tc>
                  <a:txBody>
                    <a:bodyPr/>
                    <a:lstStyle/>
                    <a:p>
                      <a:r>
                        <a:rPr lang="en-US" sz="10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06855"/>
                  </a:ext>
                </a:extLst>
              </a:tr>
              <a:tr h="183180">
                <a:tc>
                  <a:txBody>
                    <a:bodyPr/>
                    <a:lstStyle/>
                    <a:p>
                      <a:r>
                        <a:rPr lang="en-US" sz="1000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38686"/>
                  </a:ext>
                </a:extLst>
              </a:tr>
              <a:tr h="183180">
                <a:tc>
                  <a:txBody>
                    <a:bodyPr/>
                    <a:lstStyle/>
                    <a:p>
                      <a:r>
                        <a:rPr lang="en-US" sz="10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57819"/>
                  </a:ext>
                </a:extLst>
              </a:tr>
              <a:tr h="183180">
                <a:tc>
                  <a:txBody>
                    <a:bodyPr/>
                    <a:lstStyle/>
                    <a:p>
                      <a:r>
                        <a:rPr lang="en-US" sz="1000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49343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ADB2F43-11BA-98B3-3023-0578A7C8C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391255"/>
              </p:ext>
            </p:extLst>
          </p:nvPr>
        </p:nvGraphicFramePr>
        <p:xfrm>
          <a:off x="852995" y="3495140"/>
          <a:ext cx="3762163" cy="1878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7038">
                  <a:extLst>
                    <a:ext uri="{9D8B030D-6E8A-4147-A177-3AD203B41FA5}">
                      <a16:colId xmlns:a16="http://schemas.microsoft.com/office/drawing/2014/main" val="1422511431"/>
                    </a:ext>
                  </a:extLst>
                </a:gridCol>
                <a:gridCol w="517017">
                  <a:extLst>
                    <a:ext uri="{9D8B030D-6E8A-4147-A177-3AD203B41FA5}">
                      <a16:colId xmlns:a16="http://schemas.microsoft.com/office/drawing/2014/main" val="2143132452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3212021532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2394841069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1522106803"/>
                    </a:ext>
                  </a:extLst>
                </a:gridCol>
                <a:gridCol w="627027">
                  <a:extLst>
                    <a:ext uri="{9D8B030D-6E8A-4147-A177-3AD203B41FA5}">
                      <a16:colId xmlns:a16="http://schemas.microsoft.com/office/drawing/2014/main" val="679879408"/>
                    </a:ext>
                  </a:extLst>
                </a:gridCol>
              </a:tblGrid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154628"/>
                  </a:ext>
                </a:extLst>
              </a:tr>
              <a:tr h="413876">
                <a:tc>
                  <a:txBody>
                    <a:bodyPr/>
                    <a:lstStyle/>
                    <a:p>
                      <a:r>
                        <a:rPr lang="en-US" sz="1000" dirty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CAUSE –WHY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CAUSE –WHY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77489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06855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38686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57819"/>
                  </a:ext>
                </a:extLst>
              </a:tr>
              <a:tr h="245260">
                <a:tc>
                  <a:txBody>
                    <a:bodyPr/>
                    <a:lstStyle/>
                    <a:p>
                      <a:r>
                        <a:rPr lang="en-US" sz="1000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CAUSE –WHY 1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4934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48BDCA-EEA4-8733-AAA3-BFCE5FAE10A6}"/>
              </a:ext>
            </a:extLst>
          </p:cNvPr>
          <p:cNvSpPr txBox="1"/>
          <p:nvPr/>
        </p:nvSpPr>
        <p:spPr>
          <a:xfrm>
            <a:off x="683238" y="5689783"/>
            <a:ext cx="627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DOWNLOAD</a:t>
            </a:r>
            <a:r>
              <a:rPr lang="en-US" dirty="0"/>
              <a:t> : RISE_REFERENCE_RESEARCH_TEMPLATE.xlsx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EC6BA1-74ED-AC77-D61E-BB1AACEA75D6}"/>
              </a:ext>
            </a:extLst>
          </p:cNvPr>
          <p:cNvSpPr txBox="1"/>
          <p:nvPr/>
        </p:nvSpPr>
        <p:spPr>
          <a:xfrm>
            <a:off x="9362475" y="4258591"/>
            <a:ext cx="1202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Systemic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6EA6A-1C04-3E3C-8B22-F2F75C36C398}"/>
              </a:ext>
            </a:extLst>
          </p:cNvPr>
          <p:cNvSpPr txBox="1"/>
          <p:nvPr/>
        </p:nvSpPr>
        <p:spPr>
          <a:xfrm>
            <a:off x="9362475" y="3640970"/>
            <a:ext cx="2141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Streamline Data for its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B2554-1FA8-42A0-E345-38D508E6B7EF}"/>
              </a:ext>
            </a:extLst>
          </p:cNvPr>
          <p:cNvSpPr txBox="1"/>
          <p:nvPr/>
        </p:nvSpPr>
        <p:spPr>
          <a:xfrm>
            <a:off x="9362475" y="3079888"/>
            <a:ext cx="2571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Shortlist the Data for the Subject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55D35-0D58-A472-F6A9-BE3C97893326}"/>
              </a:ext>
            </a:extLst>
          </p:cNvPr>
          <p:cNvSpPr txBox="1"/>
          <p:nvPr/>
        </p:nvSpPr>
        <p:spPr>
          <a:xfrm>
            <a:off x="9362475" y="2518806"/>
            <a:ext cx="2604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Choose the ones for sp. audience</a:t>
            </a:r>
          </a:p>
        </p:txBody>
      </p:sp>
    </p:spTree>
    <p:extLst>
      <p:ext uri="{BB962C8B-B14F-4D97-AF65-F5344CB8AC3E}">
        <p14:creationId xmlns:p14="http://schemas.microsoft.com/office/powerpoint/2010/main" val="2002188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FORMATS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: RESEARCH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7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FORMATS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29BD97-DFCE-8A37-3611-E1EB1A9EA487}"/>
              </a:ext>
            </a:extLst>
          </p:cNvPr>
          <p:cNvSpPr/>
          <p:nvPr/>
        </p:nvSpPr>
        <p:spPr>
          <a:xfrm>
            <a:off x="4330935" y="2967335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300862-96F3-FE1B-4AC0-302B045CF54E}"/>
              </a:ext>
            </a:extLst>
          </p:cNvPr>
          <p:cNvSpPr/>
          <p:nvPr/>
        </p:nvSpPr>
        <p:spPr>
          <a:xfrm>
            <a:off x="1771532" y="3875103"/>
            <a:ext cx="84536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CREATE A RESEARCH FOR YOUR ASSET </a:t>
            </a:r>
            <a:r>
              <a:rPr 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IN THE NEXT 7 DAYS USING</a:t>
            </a:r>
          </a:p>
          <a:p>
            <a:pPr algn="ctr"/>
            <a:r>
              <a:rPr lang="en-US" sz="4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Impact" panose="020B0806030902050204" pitchFamily="34" charset="0"/>
              </a:rPr>
              <a:t>DE</a:t>
            </a:r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Impact" panose="020B0806030902050204" pitchFamily="34" charset="0"/>
              </a:rPr>
              <a:t>APER</a:t>
            </a:r>
            <a:endParaRPr lang="en-US" sz="4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D6E2E-B2B1-2B99-34BD-8038585E9072}"/>
              </a:ext>
            </a:extLst>
          </p:cNvPr>
          <p:cNvSpPr txBox="1"/>
          <p:nvPr/>
        </p:nvSpPr>
        <p:spPr>
          <a:xfrm>
            <a:off x="3334506" y="5561951"/>
            <a:ext cx="552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STEP CLOSER TO BECOME A PIONEER IN YOUR SUBJECT</a:t>
            </a:r>
          </a:p>
        </p:txBody>
      </p:sp>
    </p:spTree>
    <p:extLst>
      <p:ext uri="{BB962C8B-B14F-4D97-AF65-F5344CB8AC3E}">
        <p14:creationId xmlns:p14="http://schemas.microsoft.com/office/powerpoint/2010/main" val="1228895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2_6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6: COPYWRITING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094B8-E56B-EF64-3D1E-739C7CD884ED}"/>
              </a:ext>
            </a:extLst>
          </p:cNvPr>
          <p:cNvSpPr txBox="1"/>
          <p:nvPr/>
        </p:nvSpPr>
        <p:spPr>
          <a:xfrm>
            <a:off x="665066" y="4552473"/>
            <a:ext cx="8671217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865247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SPECIALIZATION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COPYWRITING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COPYWRITING SECRET | 5 ELEMENTS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C1DEA1-BA07-6AF0-9076-C99D300DCD23}"/>
              </a:ext>
            </a:extLst>
          </p:cNvPr>
          <p:cNvSpPr txBox="1"/>
          <p:nvPr/>
        </p:nvSpPr>
        <p:spPr>
          <a:xfrm>
            <a:off x="6173760" y="1592610"/>
            <a:ext cx="4499693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Foundation Setting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 lifelong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Copy &amp; Music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Both need to have a great rhythm and symphony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Deep Connection &amp; find your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Study Great Copywriters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Gary Halbert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John Carlton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your inner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– Rise 2 –Day 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Google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AnswerThePublic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Buzzsumo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ClickBank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Swipe.co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Forums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Create a question document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800240-F676-59BB-E17F-E2D5723262E2}"/>
              </a:ext>
            </a:extLst>
          </p:cNvPr>
          <p:cNvSpPr txBox="1"/>
          <p:nvPr/>
        </p:nvSpPr>
        <p:spPr>
          <a:xfrm>
            <a:off x="957787" y="2551837"/>
            <a:ext cx="38272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gency FB" panose="020B0503020202020204" pitchFamily="34" charset="0"/>
              </a:rPr>
              <a:t>This skill develops with time and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gency FB" panose="020B0503020202020204" pitchFamily="34" charset="0"/>
              </a:rPr>
              <a:t>Writer repeatedly until your inner voice and style are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gency FB" panose="020B0503020202020204" pitchFamily="34" charset="0"/>
              </a:rPr>
              <a:t>Take inspiration and ideation from the great copy out there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3CF7D68-B018-A60F-23B6-A315F6CE9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58" y="2407485"/>
            <a:ext cx="3839111" cy="2229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047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DIGITALIZATION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03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17444-BB39-30F6-CB79-2F90E08C82FC}"/>
              </a:ext>
            </a:extLst>
          </p:cNvPr>
          <p:cNvSpPr txBox="1"/>
          <p:nvPr/>
        </p:nvSpPr>
        <p:spPr>
          <a:xfrm>
            <a:off x="135725" y="3299789"/>
            <a:ext cx="1503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DIGITAL ASSET DECISION MAKING PROCESS?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1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UNDERSTAND | DECIDE | STRATEGIZE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88D876-90D9-C0A1-AF31-FE11FE8EC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80" y="4418211"/>
            <a:ext cx="6009497" cy="2218247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4984322-A9AF-CB83-45CB-5E0638777FB5}"/>
              </a:ext>
            </a:extLst>
          </p:cNvPr>
          <p:cNvGrpSpPr/>
          <p:nvPr/>
        </p:nvGrpSpPr>
        <p:grpSpPr>
          <a:xfrm>
            <a:off x="1952402" y="1610634"/>
            <a:ext cx="7229768" cy="2663828"/>
            <a:chOff x="1709648" y="1556214"/>
            <a:chExt cx="10014697" cy="368994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4076B4-3E8D-D680-A9BF-0163D8326086}"/>
                </a:ext>
              </a:extLst>
            </p:cNvPr>
            <p:cNvGrpSpPr/>
            <p:nvPr/>
          </p:nvGrpSpPr>
          <p:grpSpPr>
            <a:xfrm>
              <a:off x="2227697" y="1657961"/>
              <a:ext cx="8978900" cy="3287342"/>
              <a:chOff x="1952402" y="1374328"/>
              <a:chExt cx="8978900" cy="328734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D9FD82-15CB-A4FC-D399-53C6AB3230F3}"/>
                  </a:ext>
                </a:extLst>
              </p:cNvPr>
              <p:cNvSpPr txBox="1"/>
              <p:nvPr/>
            </p:nvSpPr>
            <p:spPr>
              <a:xfrm>
                <a:off x="10333608" y="403845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aphicFrame>
            <p:nvGraphicFramePr>
              <p:cNvPr id="26" name="Diagram 25">
                <a:extLst>
                  <a:ext uri="{FF2B5EF4-FFF2-40B4-BE49-F238E27FC236}">
                    <a16:creationId xmlns:a16="http://schemas.microsoft.com/office/drawing/2014/main" id="{811080B5-29C7-7A32-FFDF-8877CA3B8B1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16986540"/>
                  </p:ext>
                </p:extLst>
              </p:nvPr>
            </p:nvGraphicFramePr>
            <p:xfrm>
              <a:off x="1952402" y="1374328"/>
              <a:ext cx="8978900" cy="328734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4ED09C8-86C5-7D40-9476-C80C8879F30F}"/>
                  </a:ext>
                </a:extLst>
              </p:cNvPr>
              <p:cNvCxnSpPr/>
              <p:nvPr/>
            </p:nvCxnSpPr>
            <p:spPr>
              <a:xfrm>
                <a:off x="10258425" y="3848100"/>
                <a:ext cx="0" cy="81357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17A549B-67FD-BB4E-7EB2-CF3B83C736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09875" y="4661670"/>
                <a:ext cx="744855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BBA4F62F-93CB-871A-4DEA-E6AF2D87E52D}"/>
                  </a:ext>
                </a:extLst>
              </p:cNvPr>
              <p:cNvCxnSpPr/>
              <p:nvPr/>
            </p:nvCxnSpPr>
            <p:spPr>
              <a:xfrm flipV="1">
                <a:off x="2809875" y="3924300"/>
                <a:ext cx="0" cy="73737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4301A7-A3B8-FF90-9D50-5E9A22F2A147}"/>
                </a:ext>
              </a:extLst>
            </p:cNvPr>
            <p:cNvSpPr txBox="1"/>
            <p:nvPr/>
          </p:nvSpPr>
          <p:spPr>
            <a:xfrm>
              <a:off x="2097303" y="1705897"/>
              <a:ext cx="1119579" cy="639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2"/>
                  </a:solidFill>
                </a:rPr>
                <a:t>100 Questions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EC99B7-F16B-5CFB-DDAD-FF35B7851567}"/>
                </a:ext>
              </a:extLst>
            </p:cNvPr>
            <p:cNvSpPr txBox="1"/>
            <p:nvPr/>
          </p:nvSpPr>
          <p:spPr>
            <a:xfrm>
              <a:off x="4271984" y="1702457"/>
              <a:ext cx="1119579" cy="639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100 Answers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26ECCA-91C7-CD75-3ABE-51B6AE9AAE1F}"/>
                </a:ext>
              </a:extLst>
            </p:cNvPr>
            <p:cNvSpPr txBox="1"/>
            <p:nvPr/>
          </p:nvSpPr>
          <p:spPr>
            <a:xfrm>
              <a:off x="6350923" y="1652334"/>
              <a:ext cx="1119581" cy="115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4"/>
                  </a:solidFill>
                </a:rPr>
                <a:t>Prioritize According to your skills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C90624-6E12-A0D4-5881-4541AC8B0A9F}"/>
                </a:ext>
              </a:extLst>
            </p:cNvPr>
            <p:cNvSpPr txBox="1"/>
            <p:nvPr/>
          </p:nvSpPr>
          <p:spPr>
            <a:xfrm>
              <a:off x="7648698" y="1611843"/>
              <a:ext cx="1291527" cy="895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Choose the Asset to productize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D2E01D-ED2F-8BF9-3318-FAC58508DE5A}"/>
                </a:ext>
              </a:extLst>
            </p:cNvPr>
            <p:cNvSpPr txBox="1"/>
            <p:nvPr/>
          </p:nvSpPr>
          <p:spPr>
            <a:xfrm>
              <a:off x="9959861" y="1556214"/>
              <a:ext cx="1680544" cy="115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/>
                  </a:solidFill>
                </a:rPr>
                <a:t>Initiate Selling for Feedback amongst a close group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4C5A7CC-AF0C-77D8-AEF3-BB08699E226B}"/>
                </a:ext>
              </a:extLst>
            </p:cNvPr>
            <p:cNvSpPr/>
            <p:nvPr/>
          </p:nvSpPr>
          <p:spPr>
            <a:xfrm>
              <a:off x="1709648" y="1611843"/>
              <a:ext cx="10014697" cy="3634314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D8BDABF-2F91-BD9E-EC1D-5F73036F93A4}"/>
              </a:ext>
            </a:extLst>
          </p:cNvPr>
          <p:cNvSpPr txBox="1"/>
          <p:nvPr/>
        </p:nvSpPr>
        <p:spPr>
          <a:xfrm>
            <a:off x="2326390" y="1376003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DESIGN THINKING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9C876-99BE-A22C-7F42-91C1B27A66F1}"/>
              </a:ext>
            </a:extLst>
          </p:cNvPr>
          <p:cNvSpPr txBox="1"/>
          <p:nvPr/>
        </p:nvSpPr>
        <p:spPr>
          <a:xfrm>
            <a:off x="2391430" y="4589590"/>
            <a:ext cx="266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CHECK YOU RACE SCORE:</a:t>
            </a:r>
          </a:p>
          <a:p>
            <a:pPr algn="r"/>
            <a:r>
              <a:rPr lang="en-US" sz="1200" dirty="0"/>
              <a:t>www.seesiminc.com</a:t>
            </a:r>
          </a:p>
        </p:txBody>
      </p:sp>
    </p:spTree>
    <p:extLst>
      <p:ext uri="{BB962C8B-B14F-4D97-AF65-F5344CB8AC3E}">
        <p14:creationId xmlns:p14="http://schemas.microsoft.com/office/powerpoint/2010/main" val="3143121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9E068D2-65FB-E174-408A-EC139B4D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90" y="4435093"/>
            <a:ext cx="3506680" cy="2164617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43480A8-469D-46D0-A7F6-3C872FCE87D7}"/>
              </a:ext>
            </a:extLst>
          </p:cNvPr>
          <p:cNvSpPr/>
          <p:nvPr/>
        </p:nvSpPr>
        <p:spPr>
          <a:xfrm>
            <a:off x="4797585" y="1484041"/>
            <a:ext cx="2865012" cy="325758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ELEMENTS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COPYWRITING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COPYWRITING SECRET | 5 ELEMENTS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0DD4B-D0F1-95B8-9B2A-2FD1C945D5E2}"/>
              </a:ext>
            </a:extLst>
          </p:cNvPr>
          <p:cNvSpPr txBox="1"/>
          <p:nvPr/>
        </p:nvSpPr>
        <p:spPr>
          <a:xfrm>
            <a:off x="133793" y="5009569"/>
            <a:ext cx="15167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Email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Ad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Blog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Social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Sales Copy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31533-B781-806B-BA5C-BD4DDE0782FF}"/>
              </a:ext>
            </a:extLst>
          </p:cNvPr>
          <p:cNvSpPr txBox="1"/>
          <p:nvPr/>
        </p:nvSpPr>
        <p:spPr>
          <a:xfrm>
            <a:off x="2099568" y="1527479"/>
            <a:ext cx="26144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EMAIL COPY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Psychology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Subject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Focus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Follow-Ups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Broadcasts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Action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8 Day follow up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3B0116-2F8A-6BF4-3EC2-CD58C1E8FADA}"/>
              </a:ext>
            </a:extLst>
          </p:cNvPr>
          <p:cNvSpPr txBox="1"/>
          <p:nvPr/>
        </p:nvSpPr>
        <p:spPr>
          <a:xfrm>
            <a:off x="5089380" y="1527479"/>
            <a:ext cx="286501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AD COPY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Break Attention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Focus On 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Give a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Call to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Action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Study &amp; Write 5 Ads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F04909-E2DD-C992-2DAF-CABC0E6D8F88}"/>
              </a:ext>
            </a:extLst>
          </p:cNvPr>
          <p:cNvSpPr txBox="1"/>
          <p:nvPr/>
        </p:nvSpPr>
        <p:spPr>
          <a:xfrm>
            <a:off x="8313691" y="1527617"/>
            <a:ext cx="350668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BLOG COPY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Keywords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Ubersuggest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LSI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Headlines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181 Headlines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Sub-headlines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Why | What | How | What If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Call to 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Link to Lead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Action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 Blog on FB : Facebook/notes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 on Linked In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B4D5D8A-CB8C-A4F3-2F72-0F02A8476C29}"/>
              </a:ext>
            </a:extLst>
          </p:cNvPr>
          <p:cNvSpPr/>
          <p:nvPr/>
        </p:nvSpPr>
        <p:spPr>
          <a:xfrm>
            <a:off x="1952402" y="1527479"/>
            <a:ext cx="2371023" cy="325758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6792004-0C27-16C5-8443-D6C7AC72693F}"/>
              </a:ext>
            </a:extLst>
          </p:cNvPr>
          <p:cNvSpPr/>
          <p:nvPr/>
        </p:nvSpPr>
        <p:spPr>
          <a:xfrm>
            <a:off x="8099458" y="1463491"/>
            <a:ext cx="3720913" cy="483979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5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9E068D2-65FB-E174-408A-EC139B4D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425" y="4435093"/>
            <a:ext cx="3506680" cy="21646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ELEMENTS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COPYWRITING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8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COPYWRITING SECRET | 5 ELEMENTS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0DD4B-D0F1-95B8-9B2A-2FD1C945D5E2}"/>
              </a:ext>
            </a:extLst>
          </p:cNvPr>
          <p:cNvSpPr txBox="1"/>
          <p:nvPr/>
        </p:nvSpPr>
        <p:spPr>
          <a:xfrm>
            <a:off x="133793" y="5009569"/>
            <a:ext cx="15167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Email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Ad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pperplate Gothic Bold" panose="020E0705020206020404" pitchFamily="34" charset="0"/>
              </a:rPr>
              <a:t>Blog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Social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Sales Copy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31533-B781-806B-BA5C-BD4DDE0782FF}"/>
              </a:ext>
            </a:extLst>
          </p:cNvPr>
          <p:cNvSpPr txBox="1"/>
          <p:nvPr/>
        </p:nvSpPr>
        <p:spPr>
          <a:xfrm>
            <a:off x="2099569" y="1527479"/>
            <a:ext cx="209957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SALES COPY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Headline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Pitch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Sub-Headline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Proof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Action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Research 8 Sales Pages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F04909-E2DD-C992-2DAF-CABC0E6D8F88}"/>
              </a:ext>
            </a:extLst>
          </p:cNvPr>
          <p:cNvSpPr txBox="1"/>
          <p:nvPr/>
        </p:nvSpPr>
        <p:spPr>
          <a:xfrm>
            <a:off x="7292760" y="1527479"/>
            <a:ext cx="249874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SOCIAL COPY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Platforms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Facebook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LinkedIn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Quora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Instagram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Curiosity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Lessons Learnt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Quotes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Comments</a:t>
            </a:r>
            <a:endParaRPr lang="en-US" sz="11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B4D5D8A-CB8C-A4F3-2F72-0F02A8476C29}"/>
              </a:ext>
            </a:extLst>
          </p:cNvPr>
          <p:cNvSpPr/>
          <p:nvPr/>
        </p:nvSpPr>
        <p:spPr>
          <a:xfrm>
            <a:off x="1952402" y="1527479"/>
            <a:ext cx="2371023" cy="325758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6792004-0C27-16C5-8443-D6C7AC72693F}"/>
              </a:ext>
            </a:extLst>
          </p:cNvPr>
          <p:cNvSpPr/>
          <p:nvPr/>
        </p:nvSpPr>
        <p:spPr>
          <a:xfrm>
            <a:off x="7069650" y="1463354"/>
            <a:ext cx="2651400" cy="442240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95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ELEMENTS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COPYWRITING CHALLENGE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7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4D2514-1A69-EBD3-1F83-76151D00FB4B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COPYWRITING SECRETS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29BD97-DFCE-8A37-3611-E1EB1A9EA487}"/>
              </a:ext>
            </a:extLst>
          </p:cNvPr>
          <p:cNvSpPr/>
          <p:nvPr/>
        </p:nvSpPr>
        <p:spPr>
          <a:xfrm>
            <a:off x="4330935" y="2967335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300862-96F3-FE1B-4AC0-302B045CF54E}"/>
              </a:ext>
            </a:extLst>
          </p:cNvPr>
          <p:cNvSpPr/>
          <p:nvPr/>
        </p:nvSpPr>
        <p:spPr>
          <a:xfrm>
            <a:off x="722958" y="3875103"/>
            <a:ext cx="105508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WRITE ATLEAST 1 COPY FOR EACH OF THE 5 ELEMENTS FOR ONE OF YOUR ASSETS</a:t>
            </a:r>
            <a:endParaRPr lang="en-US" sz="2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lang="en-US" sz="4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Impact" panose="020B0806030902050204" pitchFamily="34" charset="0"/>
              </a:rPr>
              <a:t>USING ABOVE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D6E2E-B2B1-2B99-34BD-8038585E9072}"/>
              </a:ext>
            </a:extLst>
          </p:cNvPr>
          <p:cNvSpPr txBox="1"/>
          <p:nvPr/>
        </p:nvSpPr>
        <p:spPr>
          <a:xfrm>
            <a:off x="3334506" y="5561951"/>
            <a:ext cx="700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 STEP CLOSER TO BECOMING A PIONEER IN YOUR SUBJECT</a:t>
            </a:r>
          </a:p>
          <a:p>
            <a:pPr algn="ctr"/>
            <a:r>
              <a:rPr lang="en-US" dirty="0"/>
              <a:t>BRING YOUR QUERIES FOR RESOLUTION DURING THE RISE CIRCLE MEETS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F1815-F7C1-CC7D-B10C-6E65D09C62A5}"/>
              </a:ext>
            </a:extLst>
          </p:cNvPr>
          <p:cNvSpPr txBox="1"/>
          <p:nvPr/>
        </p:nvSpPr>
        <p:spPr>
          <a:xfrm>
            <a:off x="42564" y="5192619"/>
            <a:ext cx="22033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Email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Ad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Blog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Social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Sales Copy</a:t>
            </a:r>
          </a:p>
        </p:txBody>
      </p:sp>
    </p:spTree>
    <p:extLst>
      <p:ext uri="{BB962C8B-B14F-4D97-AF65-F5344CB8AC3E}">
        <p14:creationId xmlns:p14="http://schemas.microsoft.com/office/powerpoint/2010/main" val="128158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STRATEGIZE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DIGITALIZATION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17444-BB39-30F6-CB79-2F90E08C82FC}"/>
              </a:ext>
            </a:extLst>
          </p:cNvPr>
          <p:cNvSpPr txBox="1"/>
          <p:nvPr/>
        </p:nvSpPr>
        <p:spPr>
          <a:xfrm>
            <a:off x="135725" y="2996906"/>
            <a:ext cx="1686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IS YOUR DIGITAL ASSET FOCUSSED STRATEGY AND ITS ACTION PLAN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1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UNDERSTAND | DECIDE | STRATEGIZE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830326-0A1E-ECB8-9857-4954D6FDF9E3}"/>
              </a:ext>
            </a:extLst>
          </p:cNvPr>
          <p:cNvGrpSpPr/>
          <p:nvPr/>
        </p:nvGrpSpPr>
        <p:grpSpPr>
          <a:xfrm>
            <a:off x="1293144" y="1805615"/>
            <a:ext cx="5464040" cy="3970907"/>
            <a:chOff x="284085" y="64992"/>
            <a:chExt cx="9854214" cy="716139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933A506-90FB-4ABF-E8D3-FB77137E3DB7}"/>
                </a:ext>
              </a:extLst>
            </p:cNvPr>
            <p:cNvGrpSpPr/>
            <p:nvPr/>
          </p:nvGrpSpPr>
          <p:grpSpPr>
            <a:xfrm>
              <a:off x="284085" y="64992"/>
              <a:ext cx="9854214" cy="7161398"/>
              <a:chOff x="3181959" y="1505156"/>
              <a:chExt cx="6873348" cy="4995099"/>
            </a:xfrm>
          </p:grpSpPr>
          <p:graphicFrame>
            <p:nvGraphicFramePr>
              <p:cNvPr id="46" name="Diagram 45">
                <a:extLst>
                  <a:ext uri="{FF2B5EF4-FFF2-40B4-BE49-F238E27FC236}">
                    <a16:creationId xmlns:a16="http://schemas.microsoft.com/office/drawing/2014/main" id="{56A4AAF0-FF55-B527-4D7B-CD881107F36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46338678"/>
                  </p:ext>
                </p:extLst>
              </p:nvPr>
            </p:nvGraphicFramePr>
            <p:xfrm>
              <a:off x="3181959" y="1505156"/>
              <a:ext cx="6873348" cy="45822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461C4-F1F4-903F-97FA-77940920DF42}"/>
                  </a:ext>
                </a:extLst>
              </p:cNvPr>
              <p:cNvSpPr txBox="1"/>
              <p:nvPr/>
            </p:nvSpPr>
            <p:spPr>
              <a:xfrm>
                <a:off x="4979291" y="6171170"/>
                <a:ext cx="3278684" cy="329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DIGITALIZATION AT INDIVIDUAL P2P level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A66B5B7-E0C5-0035-716C-BB5EAA6D784B}"/>
                </a:ext>
              </a:extLst>
            </p:cNvPr>
            <p:cNvSpPr txBox="1"/>
            <p:nvPr/>
          </p:nvSpPr>
          <p:spPr>
            <a:xfrm>
              <a:off x="3748227" y="322150"/>
              <a:ext cx="2945167" cy="9158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Ecosystem</a:t>
              </a:r>
            </a:p>
            <a:p>
              <a:pPr lvl="0" algn="ctr"/>
              <a:r>
                <a:rPr lang="en-US" sz="900" dirty="0">
                  <a:solidFill>
                    <a:schemeClr val="bg1"/>
                  </a:solidFill>
                </a:rPr>
                <a:t>[consisting of internal and external stakeholders]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A9F4D5-34CD-132B-E76B-6EA2D8ECE4C4}"/>
                </a:ext>
              </a:extLst>
            </p:cNvPr>
            <p:cNvSpPr txBox="1"/>
            <p:nvPr/>
          </p:nvSpPr>
          <p:spPr>
            <a:xfrm>
              <a:off x="3317539" y="1495163"/>
              <a:ext cx="3787305" cy="1276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Platform Based</a:t>
              </a:r>
            </a:p>
            <a:p>
              <a:pPr lvl="0" algn="ct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800" dirty="0">
                  <a:solidFill>
                    <a:schemeClr val="bg1"/>
                  </a:solidFill>
                </a:rPr>
                <a:t>[Using platforms to create digital assets like courses, eCommerce activities, Publishing, Vlogs, sales, and Mktg. through various platforms]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90B737-BD12-8D51-E95A-9DAF4C453A5D}"/>
                </a:ext>
              </a:extLst>
            </p:cNvPr>
            <p:cNvSpPr txBox="1"/>
            <p:nvPr/>
          </p:nvSpPr>
          <p:spPr>
            <a:xfrm>
              <a:off x="3748227" y="2917326"/>
              <a:ext cx="2820332" cy="10546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Digitally Enhanced</a:t>
              </a:r>
              <a:r>
                <a:rPr lang="en-US" sz="800" dirty="0">
                  <a:solidFill>
                    <a:schemeClr val="bg1"/>
                  </a:solidFill>
                </a:rPr>
                <a:t>:</a:t>
              </a:r>
            </a:p>
            <a:p>
              <a:pPr lvl="0" algn="ctr"/>
              <a:r>
                <a:rPr lang="en-US" sz="800" dirty="0">
                  <a:solidFill>
                    <a:schemeClr val="bg1"/>
                  </a:solidFill>
                </a:rPr>
                <a:t>[creating eBooks/Blogs, configuring mobile,  social media with the application, etc.]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58004DE-DD40-4116-1D97-FA9B2A06BD7C}"/>
                </a:ext>
              </a:extLst>
            </p:cNvPr>
            <p:cNvSpPr txBox="1"/>
            <p:nvPr/>
          </p:nvSpPr>
          <p:spPr>
            <a:xfrm>
              <a:off x="4216894" y="4376009"/>
              <a:ext cx="1988596" cy="1720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Digitization</a:t>
              </a:r>
              <a:r>
                <a:rPr lang="en-US" sz="800" dirty="0">
                  <a:solidFill>
                    <a:schemeClr val="bg1"/>
                  </a:solidFill>
                </a:rPr>
                <a:t> </a:t>
              </a:r>
            </a:p>
            <a:p>
              <a:pPr lvl="0" algn="ctr"/>
              <a:r>
                <a:rPr lang="en-US" sz="800" dirty="0">
                  <a:solidFill>
                    <a:schemeClr val="bg1"/>
                  </a:solidFill>
                </a:rPr>
                <a:t>(at the individual level) :[digitally enabled: use of computing, application software, etc.]</a:t>
              </a: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5DBE58DD-0419-5051-CBB0-EF6A6E01863D}"/>
              </a:ext>
            </a:extLst>
          </p:cNvPr>
          <p:cNvSpPr/>
          <p:nvPr/>
        </p:nvSpPr>
        <p:spPr>
          <a:xfrm>
            <a:off x="7151221" y="2804109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Q2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BE36163-8F45-CC6A-1EE5-B2D1F9123B71}"/>
              </a:ext>
            </a:extLst>
          </p:cNvPr>
          <p:cNvSpPr/>
          <p:nvPr/>
        </p:nvSpPr>
        <p:spPr>
          <a:xfrm>
            <a:off x="7151221" y="3934339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Q3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E5A2B46-C202-DB32-7621-32682DBDCC58}"/>
              </a:ext>
            </a:extLst>
          </p:cNvPr>
          <p:cNvSpPr/>
          <p:nvPr/>
        </p:nvSpPr>
        <p:spPr>
          <a:xfrm>
            <a:off x="7151221" y="5064569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Q4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E142949-E795-C25F-2967-EBB43D312760}"/>
              </a:ext>
            </a:extLst>
          </p:cNvPr>
          <p:cNvSpPr/>
          <p:nvPr/>
        </p:nvSpPr>
        <p:spPr>
          <a:xfrm>
            <a:off x="7151221" y="1673879"/>
            <a:ext cx="808649" cy="8086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4"/>
                </a:solidFill>
              </a:rPr>
              <a:t>Y1:Q1</a:t>
            </a:r>
          </a:p>
        </p:txBody>
      </p:sp>
      <p:sp>
        <p:nvSpPr>
          <p:cNvPr id="68" name="Freeform: Shape 67" descr="timeline ">
            <a:extLst>
              <a:ext uri="{FF2B5EF4-FFF2-40B4-BE49-F238E27FC236}">
                <a16:creationId xmlns:a16="http://schemas.microsoft.com/office/drawing/2014/main" id="{CB561CE0-F4E2-C0A3-2EE1-A5E9354C3E3F}"/>
              </a:ext>
            </a:extLst>
          </p:cNvPr>
          <p:cNvSpPr/>
          <p:nvPr/>
        </p:nvSpPr>
        <p:spPr>
          <a:xfrm rot="16200000" flipV="1">
            <a:off x="5285045" y="3191247"/>
            <a:ext cx="4565215" cy="1170522"/>
          </a:xfrm>
          <a:custGeom>
            <a:avLst/>
            <a:gdLst>
              <a:gd name="connsiteX0" fmla="*/ 1450750 w 5658193"/>
              <a:gd name="connsiteY0" fmla="*/ 725607 h 1450763"/>
              <a:gd name="connsiteX1" fmla="*/ 1449830 w 5658193"/>
              <a:gd name="connsiteY1" fmla="*/ 725607 h 1450763"/>
              <a:gd name="connsiteX2" fmla="*/ 1449806 w 5658193"/>
              <a:gd name="connsiteY2" fmla="*/ 725382 h 1450763"/>
              <a:gd name="connsiteX3" fmla="*/ 1449830 w 5658193"/>
              <a:gd name="connsiteY3" fmla="*/ 725157 h 1450763"/>
              <a:gd name="connsiteX4" fmla="*/ 1402870 w 5658193"/>
              <a:gd name="connsiteY4" fmla="*/ 725157 h 1450763"/>
              <a:gd name="connsiteX5" fmla="*/ 1389130 w 5658193"/>
              <a:gd name="connsiteY5" fmla="*/ 588840 h 1450763"/>
              <a:gd name="connsiteX6" fmla="*/ 725382 w 5658193"/>
              <a:gd name="connsiteY6" fmla="*/ 47869 h 1450763"/>
              <a:gd name="connsiteX7" fmla="*/ 47868 w 5658193"/>
              <a:gd name="connsiteY7" fmla="*/ 725382 h 1450763"/>
              <a:gd name="connsiteX8" fmla="*/ 47890 w 5658193"/>
              <a:gd name="connsiteY8" fmla="*/ 725607 h 1450763"/>
              <a:gd name="connsiteX9" fmla="*/ 10 w 5658193"/>
              <a:gd name="connsiteY9" fmla="*/ 725607 h 1450763"/>
              <a:gd name="connsiteX10" fmla="*/ 0 w 5658193"/>
              <a:gd name="connsiteY10" fmla="*/ 725382 h 1450763"/>
              <a:gd name="connsiteX11" fmla="*/ 725382 w 5658193"/>
              <a:gd name="connsiteY11" fmla="*/ 1 h 1450763"/>
              <a:gd name="connsiteX12" fmla="*/ 1450762 w 5658193"/>
              <a:gd name="connsiteY12" fmla="*/ 725382 h 1450763"/>
              <a:gd name="connsiteX13" fmla="*/ 4932812 w 5658193"/>
              <a:gd name="connsiteY13" fmla="*/ 1450762 h 1450763"/>
              <a:gd name="connsiteX14" fmla="*/ 4207431 w 5658193"/>
              <a:gd name="connsiteY14" fmla="*/ 725381 h 1450763"/>
              <a:gd name="connsiteX15" fmla="*/ 4207442 w 5658193"/>
              <a:gd name="connsiteY15" fmla="*/ 725156 h 1450763"/>
              <a:gd name="connsiteX16" fmla="*/ 4208363 w 5658193"/>
              <a:gd name="connsiteY16" fmla="*/ 725156 h 1450763"/>
              <a:gd name="connsiteX17" fmla="*/ 4208386 w 5658193"/>
              <a:gd name="connsiteY17" fmla="*/ 725381 h 1450763"/>
              <a:gd name="connsiteX18" fmla="*/ 4208363 w 5658193"/>
              <a:gd name="connsiteY18" fmla="*/ 725606 h 1450763"/>
              <a:gd name="connsiteX19" fmla="*/ 4255322 w 5658193"/>
              <a:gd name="connsiteY19" fmla="*/ 725606 h 1450763"/>
              <a:gd name="connsiteX20" fmla="*/ 4269064 w 5658193"/>
              <a:gd name="connsiteY20" fmla="*/ 861924 h 1450763"/>
              <a:gd name="connsiteX21" fmla="*/ 4932812 w 5658193"/>
              <a:gd name="connsiteY21" fmla="*/ 1402894 h 1450763"/>
              <a:gd name="connsiteX22" fmla="*/ 5610325 w 5658193"/>
              <a:gd name="connsiteY22" fmla="*/ 725381 h 1450763"/>
              <a:gd name="connsiteX23" fmla="*/ 5610302 w 5658193"/>
              <a:gd name="connsiteY23" fmla="*/ 725156 h 1450763"/>
              <a:gd name="connsiteX24" fmla="*/ 5658182 w 5658193"/>
              <a:gd name="connsiteY24" fmla="*/ 725156 h 1450763"/>
              <a:gd name="connsiteX25" fmla="*/ 5658193 w 5658193"/>
              <a:gd name="connsiteY25" fmla="*/ 725381 h 1450763"/>
              <a:gd name="connsiteX26" fmla="*/ 4932812 w 5658193"/>
              <a:gd name="connsiteY26" fmla="*/ 1450762 h 1450763"/>
              <a:gd name="connsiteX27" fmla="*/ 2127320 w 5658193"/>
              <a:gd name="connsiteY27" fmla="*/ 1450763 h 1450763"/>
              <a:gd name="connsiteX28" fmla="*/ 1401938 w 5658193"/>
              <a:gd name="connsiteY28" fmla="*/ 725382 h 1450763"/>
              <a:gd name="connsiteX29" fmla="*/ 1401950 w 5658193"/>
              <a:gd name="connsiteY29" fmla="*/ 725157 h 1450763"/>
              <a:gd name="connsiteX30" fmla="*/ 1402870 w 5658193"/>
              <a:gd name="connsiteY30" fmla="*/ 725157 h 1450763"/>
              <a:gd name="connsiteX31" fmla="*/ 1402894 w 5658193"/>
              <a:gd name="connsiteY31" fmla="*/ 725382 h 1450763"/>
              <a:gd name="connsiteX32" fmla="*/ 1402870 w 5658193"/>
              <a:gd name="connsiteY32" fmla="*/ 725607 h 1450763"/>
              <a:gd name="connsiteX33" fmla="*/ 1449830 w 5658193"/>
              <a:gd name="connsiteY33" fmla="*/ 725607 h 1450763"/>
              <a:gd name="connsiteX34" fmla="*/ 1463572 w 5658193"/>
              <a:gd name="connsiteY34" fmla="*/ 861925 h 1450763"/>
              <a:gd name="connsiteX35" fmla="*/ 2127320 w 5658193"/>
              <a:gd name="connsiteY35" fmla="*/ 1402895 h 1450763"/>
              <a:gd name="connsiteX36" fmla="*/ 2804833 w 5658193"/>
              <a:gd name="connsiteY36" fmla="*/ 725382 h 1450763"/>
              <a:gd name="connsiteX37" fmla="*/ 2804810 w 5658193"/>
              <a:gd name="connsiteY37" fmla="*/ 725157 h 1450763"/>
              <a:gd name="connsiteX38" fmla="*/ 2805515 w 5658193"/>
              <a:gd name="connsiteY38" fmla="*/ 725157 h 1450763"/>
              <a:gd name="connsiteX39" fmla="*/ 2820229 w 5658193"/>
              <a:gd name="connsiteY39" fmla="*/ 579192 h 1450763"/>
              <a:gd name="connsiteX40" fmla="*/ 3530873 w 5658193"/>
              <a:gd name="connsiteY40" fmla="*/ 0 h 1450763"/>
              <a:gd name="connsiteX41" fmla="*/ 4256254 w 5658193"/>
              <a:gd name="connsiteY41" fmla="*/ 725381 h 1450763"/>
              <a:gd name="connsiteX42" fmla="*/ 4256243 w 5658193"/>
              <a:gd name="connsiteY42" fmla="*/ 725606 h 1450763"/>
              <a:gd name="connsiteX43" fmla="*/ 4255322 w 5658193"/>
              <a:gd name="connsiteY43" fmla="*/ 725606 h 1450763"/>
              <a:gd name="connsiteX44" fmla="*/ 4255299 w 5658193"/>
              <a:gd name="connsiteY44" fmla="*/ 725381 h 1450763"/>
              <a:gd name="connsiteX45" fmla="*/ 4255322 w 5658193"/>
              <a:gd name="connsiteY45" fmla="*/ 725156 h 1450763"/>
              <a:gd name="connsiteX46" fmla="*/ 4208363 w 5658193"/>
              <a:gd name="connsiteY46" fmla="*/ 725156 h 1450763"/>
              <a:gd name="connsiteX47" fmla="*/ 4194621 w 5658193"/>
              <a:gd name="connsiteY47" fmla="*/ 588839 h 1450763"/>
              <a:gd name="connsiteX48" fmla="*/ 3530873 w 5658193"/>
              <a:gd name="connsiteY48" fmla="*/ 47868 h 1450763"/>
              <a:gd name="connsiteX49" fmla="*/ 2853360 w 5658193"/>
              <a:gd name="connsiteY49" fmla="*/ 725381 h 1450763"/>
              <a:gd name="connsiteX50" fmla="*/ 2853383 w 5658193"/>
              <a:gd name="connsiteY50" fmla="*/ 725606 h 1450763"/>
              <a:gd name="connsiteX51" fmla="*/ 2852678 w 5658193"/>
              <a:gd name="connsiteY51" fmla="*/ 725606 h 1450763"/>
              <a:gd name="connsiteX52" fmla="*/ 2837964 w 5658193"/>
              <a:gd name="connsiteY52" fmla="*/ 871572 h 1450763"/>
              <a:gd name="connsiteX53" fmla="*/ 2127320 w 5658193"/>
              <a:gd name="connsiteY53" fmla="*/ 1450763 h 14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58193" h="1450763">
                <a:moveTo>
                  <a:pt x="1450750" y="725607"/>
                </a:moveTo>
                <a:lnTo>
                  <a:pt x="1449830" y="725607"/>
                </a:lnTo>
                <a:lnTo>
                  <a:pt x="1449806" y="725382"/>
                </a:lnTo>
                <a:lnTo>
                  <a:pt x="1449830" y="725157"/>
                </a:lnTo>
                <a:lnTo>
                  <a:pt x="1402870" y="725157"/>
                </a:lnTo>
                <a:lnTo>
                  <a:pt x="1389130" y="588840"/>
                </a:lnTo>
                <a:cubicBezTo>
                  <a:pt x="1325954" y="280108"/>
                  <a:pt x="1052790" y="47869"/>
                  <a:pt x="725382" y="47869"/>
                </a:cubicBezTo>
                <a:cubicBezTo>
                  <a:pt x="351202" y="47869"/>
                  <a:pt x="47868" y="351202"/>
                  <a:pt x="47868" y="725382"/>
                </a:cubicBezTo>
                <a:lnTo>
                  <a:pt x="47890" y="725607"/>
                </a:lnTo>
                <a:lnTo>
                  <a:pt x="10" y="725607"/>
                </a:lnTo>
                <a:lnTo>
                  <a:pt x="0" y="725382"/>
                </a:lnTo>
                <a:cubicBezTo>
                  <a:pt x="0" y="324765"/>
                  <a:pt x="324764" y="1"/>
                  <a:pt x="725382" y="1"/>
                </a:cubicBezTo>
                <a:cubicBezTo>
                  <a:pt x="1125998" y="1"/>
                  <a:pt x="1450762" y="324765"/>
                  <a:pt x="1450762" y="725382"/>
                </a:cubicBezTo>
                <a:close/>
                <a:moveTo>
                  <a:pt x="4932812" y="1450762"/>
                </a:moveTo>
                <a:cubicBezTo>
                  <a:pt x="4532195" y="1450762"/>
                  <a:pt x="4207431" y="1125998"/>
                  <a:pt x="4207431" y="725381"/>
                </a:cubicBezTo>
                <a:lnTo>
                  <a:pt x="4207442" y="725156"/>
                </a:lnTo>
                <a:lnTo>
                  <a:pt x="4208363" y="725156"/>
                </a:lnTo>
                <a:lnTo>
                  <a:pt x="4208386" y="725381"/>
                </a:lnTo>
                <a:lnTo>
                  <a:pt x="4208363" y="725606"/>
                </a:lnTo>
                <a:lnTo>
                  <a:pt x="4255322" y="725606"/>
                </a:lnTo>
                <a:lnTo>
                  <a:pt x="4269064" y="861924"/>
                </a:lnTo>
                <a:cubicBezTo>
                  <a:pt x="4332239" y="1170655"/>
                  <a:pt x="4605404" y="1402894"/>
                  <a:pt x="4932812" y="1402894"/>
                </a:cubicBezTo>
                <a:cubicBezTo>
                  <a:pt x="5306992" y="1402894"/>
                  <a:pt x="5610325" y="1099561"/>
                  <a:pt x="5610325" y="725381"/>
                </a:cubicBezTo>
                <a:lnTo>
                  <a:pt x="5610302" y="725156"/>
                </a:lnTo>
                <a:lnTo>
                  <a:pt x="5658182" y="725156"/>
                </a:lnTo>
                <a:lnTo>
                  <a:pt x="5658193" y="725381"/>
                </a:lnTo>
                <a:cubicBezTo>
                  <a:pt x="5658193" y="1125998"/>
                  <a:pt x="5333429" y="1450762"/>
                  <a:pt x="4932812" y="1450762"/>
                </a:cubicBezTo>
                <a:close/>
                <a:moveTo>
                  <a:pt x="2127320" y="1450763"/>
                </a:moveTo>
                <a:cubicBezTo>
                  <a:pt x="1726703" y="1450763"/>
                  <a:pt x="1401938" y="1125999"/>
                  <a:pt x="1401938" y="725382"/>
                </a:cubicBezTo>
                <a:lnTo>
                  <a:pt x="1401950" y="725157"/>
                </a:lnTo>
                <a:lnTo>
                  <a:pt x="1402870" y="725157"/>
                </a:lnTo>
                <a:lnTo>
                  <a:pt x="1402894" y="725382"/>
                </a:lnTo>
                <a:lnTo>
                  <a:pt x="1402870" y="725607"/>
                </a:lnTo>
                <a:lnTo>
                  <a:pt x="1449830" y="725607"/>
                </a:lnTo>
                <a:lnTo>
                  <a:pt x="1463572" y="861925"/>
                </a:lnTo>
                <a:cubicBezTo>
                  <a:pt x="1526746" y="1170656"/>
                  <a:pt x="1799912" y="1402895"/>
                  <a:pt x="2127320" y="1402895"/>
                </a:cubicBezTo>
                <a:cubicBezTo>
                  <a:pt x="2501500" y="1402895"/>
                  <a:pt x="2804833" y="1099562"/>
                  <a:pt x="2804833" y="725382"/>
                </a:cubicBezTo>
                <a:lnTo>
                  <a:pt x="2804810" y="725157"/>
                </a:lnTo>
                <a:lnTo>
                  <a:pt x="2805515" y="725157"/>
                </a:lnTo>
                <a:lnTo>
                  <a:pt x="2820229" y="579192"/>
                </a:lnTo>
                <a:cubicBezTo>
                  <a:pt x="2887868" y="248648"/>
                  <a:pt x="3180333" y="0"/>
                  <a:pt x="3530873" y="0"/>
                </a:cubicBezTo>
                <a:cubicBezTo>
                  <a:pt x="3931490" y="0"/>
                  <a:pt x="4256254" y="324764"/>
                  <a:pt x="4256254" y="725381"/>
                </a:cubicBezTo>
                <a:lnTo>
                  <a:pt x="4256243" y="725606"/>
                </a:lnTo>
                <a:lnTo>
                  <a:pt x="4255322" y="725606"/>
                </a:lnTo>
                <a:lnTo>
                  <a:pt x="4255299" y="725381"/>
                </a:lnTo>
                <a:lnTo>
                  <a:pt x="4255322" y="725156"/>
                </a:lnTo>
                <a:lnTo>
                  <a:pt x="4208363" y="725156"/>
                </a:lnTo>
                <a:lnTo>
                  <a:pt x="4194621" y="588839"/>
                </a:lnTo>
                <a:cubicBezTo>
                  <a:pt x="4131446" y="280107"/>
                  <a:pt x="3858281" y="47868"/>
                  <a:pt x="3530873" y="47868"/>
                </a:cubicBezTo>
                <a:cubicBezTo>
                  <a:pt x="3156693" y="47868"/>
                  <a:pt x="2853360" y="351201"/>
                  <a:pt x="2853360" y="725381"/>
                </a:cubicBezTo>
                <a:lnTo>
                  <a:pt x="2853383" y="725606"/>
                </a:lnTo>
                <a:lnTo>
                  <a:pt x="2852678" y="725606"/>
                </a:lnTo>
                <a:lnTo>
                  <a:pt x="2837964" y="871572"/>
                </a:lnTo>
                <a:cubicBezTo>
                  <a:pt x="2770325" y="1202116"/>
                  <a:pt x="2477860" y="1450763"/>
                  <a:pt x="2127320" y="1450763"/>
                </a:cubicBezTo>
                <a:close/>
              </a:path>
            </a:pathLst>
          </a:custGeom>
          <a:gradFill>
            <a:gsLst>
              <a:gs pos="56000">
                <a:schemeClr val="accent6"/>
              </a:gs>
              <a:gs pos="36000">
                <a:schemeClr val="accent5"/>
              </a:gs>
              <a:gs pos="15000">
                <a:schemeClr val="accent4"/>
              </a:gs>
              <a:gs pos="100000">
                <a:schemeClr val="accent3"/>
              </a:gs>
            </a:gsLst>
            <a:lin ang="10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9" name="Oval 68" descr="timeline endpoints">
            <a:extLst>
              <a:ext uri="{FF2B5EF4-FFF2-40B4-BE49-F238E27FC236}">
                <a16:creationId xmlns:a16="http://schemas.microsoft.com/office/drawing/2014/main" id="{9067C52C-1FD5-928C-1A63-371F90288013}"/>
              </a:ext>
            </a:extLst>
          </p:cNvPr>
          <p:cNvSpPr/>
          <p:nvPr/>
        </p:nvSpPr>
        <p:spPr>
          <a:xfrm>
            <a:off x="7486946" y="1445918"/>
            <a:ext cx="137199" cy="13719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 descr="timeline endpoints">
            <a:extLst>
              <a:ext uri="{FF2B5EF4-FFF2-40B4-BE49-F238E27FC236}">
                <a16:creationId xmlns:a16="http://schemas.microsoft.com/office/drawing/2014/main" id="{7F1C1BF7-A1F1-3D48-DE0C-2EDCF18D7475}"/>
              </a:ext>
            </a:extLst>
          </p:cNvPr>
          <p:cNvSpPr/>
          <p:nvPr/>
        </p:nvSpPr>
        <p:spPr>
          <a:xfrm>
            <a:off x="7486946" y="5981319"/>
            <a:ext cx="137199" cy="13719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" name="Text Placeholder 31">
            <a:extLst>
              <a:ext uri="{FF2B5EF4-FFF2-40B4-BE49-F238E27FC236}">
                <a16:creationId xmlns:a16="http://schemas.microsoft.com/office/drawing/2014/main" id="{5ACFF653-891D-8FE6-1796-3BCAF6CF6570}"/>
              </a:ext>
            </a:extLst>
          </p:cNvPr>
          <p:cNvSpPr txBox="1">
            <a:spLocks/>
          </p:cNvSpPr>
          <p:nvPr/>
        </p:nvSpPr>
        <p:spPr>
          <a:xfrm>
            <a:off x="8306294" y="1503429"/>
            <a:ext cx="2657628" cy="302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 Q1 : 90 DAY PLAN FROM RISE 1</a:t>
            </a:r>
          </a:p>
          <a:p>
            <a:endParaRPr lang="en-US" dirty="0"/>
          </a:p>
        </p:txBody>
      </p:sp>
      <p:sp>
        <p:nvSpPr>
          <p:cNvPr id="72" name="Text Placeholder 32">
            <a:extLst>
              <a:ext uri="{FF2B5EF4-FFF2-40B4-BE49-F238E27FC236}">
                <a16:creationId xmlns:a16="http://schemas.microsoft.com/office/drawing/2014/main" id="{210D35D1-BB87-770F-70A2-3A2D8EFEA9B9}"/>
              </a:ext>
            </a:extLst>
          </p:cNvPr>
          <p:cNvSpPr txBox="1">
            <a:spLocks/>
          </p:cNvSpPr>
          <p:nvPr/>
        </p:nvSpPr>
        <p:spPr>
          <a:xfrm>
            <a:off x="8306294" y="1838706"/>
            <a:ext cx="2179637" cy="706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+mj-lt"/>
              <a:buAutoNum type="arabicPeriod"/>
            </a:pPr>
            <a:r>
              <a:rPr lang="en-US" dirty="0"/>
              <a:t>No. of Digital Assets :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Revenue Goal :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Current Gaps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Monthly &amp; Qtly Roadmap:</a:t>
            </a:r>
          </a:p>
          <a:p>
            <a:pPr algn="l"/>
            <a:endParaRPr lang="en-US" dirty="0"/>
          </a:p>
        </p:txBody>
      </p:sp>
      <p:sp>
        <p:nvSpPr>
          <p:cNvPr id="79" name="Text Placeholder 31">
            <a:extLst>
              <a:ext uri="{FF2B5EF4-FFF2-40B4-BE49-F238E27FC236}">
                <a16:creationId xmlns:a16="http://schemas.microsoft.com/office/drawing/2014/main" id="{6A37BE8C-91C8-D827-519A-B3664A953BD9}"/>
              </a:ext>
            </a:extLst>
          </p:cNvPr>
          <p:cNvSpPr txBox="1">
            <a:spLocks/>
          </p:cNvSpPr>
          <p:nvPr/>
        </p:nvSpPr>
        <p:spPr>
          <a:xfrm>
            <a:off x="8321744" y="2803200"/>
            <a:ext cx="2159000" cy="302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 Q2</a:t>
            </a:r>
          </a:p>
          <a:p>
            <a:endParaRPr lang="en-US" dirty="0"/>
          </a:p>
        </p:txBody>
      </p:sp>
      <p:sp>
        <p:nvSpPr>
          <p:cNvPr id="80" name="Text Placeholder 32">
            <a:extLst>
              <a:ext uri="{FF2B5EF4-FFF2-40B4-BE49-F238E27FC236}">
                <a16:creationId xmlns:a16="http://schemas.microsoft.com/office/drawing/2014/main" id="{DF390981-5BD8-91D2-418F-689EDA196012}"/>
              </a:ext>
            </a:extLst>
          </p:cNvPr>
          <p:cNvSpPr txBox="1">
            <a:spLocks/>
          </p:cNvSpPr>
          <p:nvPr/>
        </p:nvSpPr>
        <p:spPr>
          <a:xfrm>
            <a:off x="8321744" y="3138477"/>
            <a:ext cx="2179637" cy="706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+mj-lt"/>
              <a:buAutoNum type="arabicPeriod"/>
            </a:pPr>
            <a:r>
              <a:rPr lang="en-US" dirty="0"/>
              <a:t>No. of Digital Assets :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Revenue Goal :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Current Gaps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Monthly &amp; Qtly Roadmap:</a:t>
            </a:r>
          </a:p>
          <a:p>
            <a:pPr algn="l"/>
            <a:endParaRPr lang="en-US" dirty="0"/>
          </a:p>
        </p:txBody>
      </p:sp>
      <p:sp>
        <p:nvSpPr>
          <p:cNvPr id="83" name="Text Placeholder 31">
            <a:extLst>
              <a:ext uri="{FF2B5EF4-FFF2-40B4-BE49-F238E27FC236}">
                <a16:creationId xmlns:a16="http://schemas.microsoft.com/office/drawing/2014/main" id="{38F51638-6A09-C5C4-0363-70962650CE7F}"/>
              </a:ext>
            </a:extLst>
          </p:cNvPr>
          <p:cNvSpPr txBox="1">
            <a:spLocks/>
          </p:cNvSpPr>
          <p:nvPr/>
        </p:nvSpPr>
        <p:spPr>
          <a:xfrm>
            <a:off x="8342381" y="4057885"/>
            <a:ext cx="2159000" cy="302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 Q3</a:t>
            </a:r>
          </a:p>
          <a:p>
            <a:endParaRPr lang="en-US" dirty="0"/>
          </a:p>
        </p:txBody>
      </p:sp>
      <p:sp>
        <p:nvSpPr>
          <p:cNvPr id="84" name="Text Placeholder 32">
            <a:extLst>
              <a:ext uri="{FF2B5EF4-FFF2-40B4-BE49-F238E27FC236}">
                <a16:creationId xmlns:a16="http://schemas.microsoft.com/office/drawing/2014/main" id="{DBAC5B31-FE37-5717-9D72-85615B202FFD}"/>
              </a:ext>
            </a:extLst>
          </p:cNvPr>
          <p:cNvSpPr txBox="1">
            <a:spLocks/>
          </p:cNvSpPr>
          <p:nvPr/>
        </p:nvSpPr>
        <p:spPr>
          <a:xfrm>
            <a:off x="8342381" y="4393162"/>
            <a:ext cx="2179637" cy="706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+mj-lt"/>
              <a:buAutoNum type="arabicPeriod"/>
            </a:pPr>
            <a:r>
              <a:rPr lang="en-US" dirty="0"/>
              <a:t>No. of Digital Assets :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Revenue Goal :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Current Gaps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Monthly &amp; Qtly Roadmap:</a:t>
            </a:r>
          </a:p>
          <a:p>
            <a:pPr algn="l"/>
            <a:endParaRPr lang="en-US" dirty="0"/>
          </a:p>
        </p:txBody>
      </p:sp>
      <p:sp>
        <p:nvSpPr>
          <p:cNvPr id="85" name="Text Placeholder 31">
            <a:extLst>
              <a:ext uri="{FF2B5EF4-FFF2-40B4-BE49-F238E27FC236}">
                <a16:creationId xmlns:a16="http://schemas.microsoft.com/office/drawing/2014/main" id="{30839DDF-CA0A-4563-1174-A0D99EC241FA}"/>
              </a:ext>
            </a:extLst>
          </p:cNvPr>
          <p:cNvSpPr txBox="1">
            <a:spLocks/>
          </p:cNvSpPr>
          <p:nvPr/>
        </p:nvSpPr>
        <p:spPr>
          <a:xfrm>
            <a:off x="8367397" y="5354571"/>
            <a:ext cx="2159000" cy="302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 Q4</a:t>
            </a:r>
          </a:p>
          <a:p>
            <a:endParaRPr lang="en-US" dirty="0"/>
          </a:p>
        </p:txBody>
      </p:sp>
      <p:sp>
        <p:nvSpPr>
          <p:cNvPr id="86" name="Text Placeholder 32">
            <a:extLst>
              <a:ext uri="{FF2B5EF4-FFF2-40B4-BE49-F238E27FC236}">
                <a16:creationId xmlns:a16="http://schemas.microsoft.com/office/drawing/2014/main" id="{4896CD8B-09E3-5781-3A2F-858167A2A0B3}"/>
              </a:ext>
            </a:extLst>
          </p:cNvPr>
          <p:cNvSpPr txBox="1">
            <a:spLocks/>
          </p:cNvSpPr>
          <p:nvPr/>
        </p:nvSpPr>
        <p:spPr>
          <a:xfrm>
            <a:off x="8367397" y="5689848"/>
            <a:ext cx="2179637" cy="706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+mj-lt"/>
              <a:buAutoNum type="arabicPeriod"/>
            </a:pPr>
            <a:r>
              <a:rPr lang="en-US" dirty="0"/>
              <a:t>No. of Digital Assets :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Revenue Goal :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Current Gaps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Monthly &amp; Qtly Roadmap:</a:t>
            </a:r>
          </a:p>
          <a:p>
            <a:pPr algn="l"/>
            <a:endParaRPr lang="en-US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E9B8DCF-4D77-6F5C-A4DE-F38C262E06BD}"/>
              </a:ext>
            </a:extLst>
          </p:cNvPr>
          <p:cNvCxnSpPr>
            <a:endCxn id="67" idx="2"/>
          </p:cNvCxnSpPr>
          <p:nvPr/>
        </p:nvCxnSpPr>
        <p:spPr>
          <a:xfrm flipV="1">
            <a:off x="5757705" y="2078204"/>
            <a:ext cx="1393516" cy="466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2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29BD97-DFCE-8A37-3611-E1EB1A9EA487}"/>
              </a:ext>
            </a:extLst>
          </p:cNvPr>
          <p:cNvSpPr/>
          <p:nvPr/>
        </p:nvSpPr>
        <p:spPr>
          <a:xfrm>
            <a:off x="4330935" y="2967335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CHALLENGE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300862-96F3-FE1B-4AC0-302B045CF54E}"/>
              </a:ext>
            </a:extLst>
          </p:cNvPr>
          <p:cNvSpPr/>
          <p:nvPr/>
        </p:nvSpPr>
        <p:spPr>
          <a:xfrm>
            <a:off x="-43339" y="3875103"/>
            <a:ext cx="121927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TWEAK YOUR BUSINESS PLAN AS PER YOUR CURRENT UNDERSTANDING</a:t>
            </a:r>
          </a:p>
          <a:p>
            <a:pPr algn="ctr"/>
            <a:r>
              <a:rPr lang="en-US" sz="4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Impact" panose="020B0806030902050204" pitchFamily="34" charset="0"/>
              </a:rPr>
              <a:t>USING THE DIGITALIZATION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60461-AC26-3657-C1B3-005B7BE7012A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STRATEGIZE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DIGITALIZATION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3F04A7-451B-753C-2959-5AC2113EB047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CAF546-4E2F-FDD5-DD25-5ECCAACA3860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B0FD39-5D39-111B-5749-8996A7203FF8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1418E-E7C8-0550-D19A-99962729A284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UNDERSTAND | DECIDE | STRATEGIZE</a:t>
            </a:r>
          </a:p>
        </p:txBody>
      </p:sp>
    </p:spTree>
    <p:extLst>
      <p:ext uri="{BB962C8B-B14F-4D97-AF65-F5344CB8AC3E}">
        <p14:creationId xmlns:p14="http://schemas.microsoft.com/office/powerpoint/2010/main" val="19481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D57A-AE6A-1577-79B6-96B39499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RISE 2_2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6836B-C0FA-38B7-6838-22E8CCC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2 : DIGITAL PRODUCT DESIGN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094B8-E56B-EF64-3D1E-739C7CD884ED}"/>
              </a:ext>
            </a:extLst>
          </p:cNvPr>
          <p:cNvSpPr txBox="1"/>
          <p:nvPr/>
        </p:nvSpPr>
        <p:spPr>
          <a:xfrm>
            <a:off x="735405" y="4705141"/>
            <a:ext cx="8671217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DESIGN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PASSION V/s TREND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SUCCESS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BOTTOMLINE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BRINGING IT ALL TOGETHER TO DESING YOUR PRODUCT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5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PRINCIPLES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DESIGN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03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2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67C94-7E7E-5046-6053-28A3C732ACB0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DESIGN | PASSION | SUCCESS | BOTTOMLINE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03DBF4-1989-7D1B-8F94-DBC09FCD2154}"/>
              </a:ext>
            </a:extLst>
          </p:cNvPr>
          <p:cNvCxnSpPr/>
          <p:nvPr/>
        </p:nvCxnSpPr>
        <p:spPr>
          <a:xfrm>
            <a:off x="7972150" y="1944210"/>
            <a:ext cx="0" cy="310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F228D95-3B4B-3444-DC0C-A442ED5E9BE1}"/>
              </a:ext>
            </a:extLst>
          </p:cNvPr>
          <p:cNvGraphicFramePr/>
          <p:nvPr/>
        </p:nvGraphicFramePr>
        <p:xfrm>
          <a:off x="8287258" y="2175847"/>
          <a:ext cx="3759457" cy="250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E10B4473-6E23-8E85-81DD-7A789D8CC179}"/>
              </a:ext>
            </a:extLst>
          </p:cNvPr>
          <p:cNvGrpSpPr/>
          <p:nvPr/>
        </p:nvGrpSpPr>
        <p:grpSpPr>
          <a:xfrm>
            <a:off x="3586390" y="2031325"/>
            <a:ext cx="3677693" cy="3336047"/>
            <a:chOff x="3271282" y="2844569"/>
            <a:chExt cx="3677693" cy="333604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C4183F2-91B3-9D00-D72B-1232EBC54A9F}"/>
                </a:ext>
              </a:extLst>
            </p:cNvPr>
            <p:cNvGrpSpPr/>
            <p:nvPr/>
          </p:nvGrpSpPr>
          <p:grpSpPr>
            <a:xfrm>
              <a:off x="3271282" y="2844569"/>
              <a:ext cx="3677693" cy="3336047"/>
              <a:chOff x="3271282" y="2844569"/>
              <a:chExt cx="3677693" cy="333604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9BF6798-CF34-7AB7-ECBE-36231E028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1282" y="2844569"/>
                <a:ext cx="3677693" cy="3336047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5FA1A42-A149-5EF7-69C9-993824DA0F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362332" y="2978498"/>
                <a:ext cx="3472029" cy="3103257"/>
              </a:xfrm>
              <a:prstGeom prst="rect">
                <a:avLst/>
              </a:prstGeom>
              <a:ln w="127000" cap="rnd">
                <a:solidFill>
                  <a:srgbClr val="FFFFFF"/>
                </a:solidFill>
              </a:ln>
              <a:effectLst>
                <a:outerShdw blurRad="76200" dist="95250" dir="10500000" sx="97000" sy="23000" kx="900000" algn="b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D01070C-326C-F88D-812E-3344620AE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14601" y="2977623"/>
              <a:ext cx="3374426" cy="31032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EB9E2D6-A7FF-EB24-FA8C-C7BFB5015308}"/>
              </a:ext>
            </a:extLst>
          </p:cNvPr>
          <p:cNvSpPr txBox="1"/>
          <p:nvPr/>
        </p:nvSpPr>
        <p:spPr>
          <a:xfrm>
            <a:off x="699025" y="1707870"/>
            <a:ext cx="26609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PRINCIPLES – 7 P’s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Personalization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Price (VALUE)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EFA7B3-1298-3F04-FD75-E5D6D6B946C9}"/>
              </a:ext>
            </a:extLst>
          </p:cNvPr>
          <p:cNvSpPr txBox="1"/>
          <p:nvPr/>
        </p:nvSpPr>
        <p:spPr>
          <a:xfrm>
            <a:off x="699025" y="4260783"/>
            <a:ext cx="1565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INNOVATIONS: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Emotional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BE3F93-CC8C-7005-5D23-B79B74615CA3}"/>
              </a:ext>
            </a:extLst>
          </p:cNvPr>
          <p:cNvSpPr txBox="1"/>
          <p:nvPr/>
        </p:nvSpPr>
        <p:spPr>
          <a:xfrm>
            <a:off x="2312649" y="5734883"/>
            <a:ext cx="654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KISS &amp; BEEP WITH 7 P’s</a:t>
            </a:r>
          </a:p>
        </p:txBody>
      </p:sp>
    </p:spTree>
    <p:extLst>
      <p:ext uri="{BB962C8B-B14F-4D97-AF65-F5344CB8AC3E}">
        <p14:creationId xmlns:p14="http://schemas.microsoft.com/office/powerpoint/2010/main" val="294396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323F3C-6CAF-0B14-464F-E6356D61AF10}"/>
              </a:ext>
            </a:extLst>
          </p:cNvPr>
          <p:cNvSpPr txBox="1"/>
          <p:nvPr/>
        </p:nvSpPr>
        <p:spPr>
          <a:xfrm>
            <a:off x="1860110" y="394001"/>
            <a:ext cx="1010698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DIGITAL ASSET CREATION &amp; MONETIZATION:	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PRINCIPLES</a:t>
            </a:r>
          </a:p>
          <a:p>
            <a:pPr algn="r"/>
            <a:endParaRPr lang="en-US" sz="1600" dirty="0">
              <a:solidFill>
                <a:schemeClr val="bg1">
                  <a:lumMod val="65000"/>
                </a:schemeClr>
              </a:solidFill>
              <a:latin typeface="Copperplate Gothic Bold" panose="020E0705020206020404" pitchFamily="34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DIGITAL PRODUCT DESIGN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E98B2-4827-83B3-391D-122415FD9990}"/>
              </a:ext>
            </a:extLst>
          </p:cNvPr>
          <p:cNvCxnSpPr>
            <a:cxnSpLocks/>
          </p:cNvCxnSpPr>
          <p:nvPr/>
        </p:nvCxnSpPr>
        <p:spPr>
          <a:xfrm>
            <a:off x="1952402" y="1296048"/>
            <a:ext cx="100146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A835D9-0CC7-F58E-F104-5D4CBD4AD2CF}"/>
              </a:ext>
            </a:extLst>
          </p:cNvPr>
          <p:cNvCxnSpPr>
            <a:cxnSpLocks/>
          </p:cNvCxnSpPr>
          <p:nvPr/>
        </p:nvCxnSpPr>
        <p:spPr>
          <a:xfrm>
            <a:off x="1952402" y="258290"/>
            <a:ext cx="100146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4237E-81E7-1CFD-5983-96158B30D6AF}"/>
              </a:ext>
            </a:extLst>
          </p:cNvPr>
          <p:cNvSpPr/>
          <p:nvPr/>
        </p:nvSpPr>
        <p:spPr>
          <a:xfrm>
            <a:off x="11166284" y="5821630"/>
            <a:ext cx="983152" cy="102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925235"/>
              </a:avLst>
            </a:prstTxWarp>
            <a:spAutoFit/>
          </a:bodyPr>
          <a:lstStyle/>
          <a:p>
            <a:pPr algn="ctr"/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endParaRPr lang="en-US" sz="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B4E73F-DF18-D610-1114-4C4C7B049BAF}"/>
              </a:ext>
            </a:extLst>
          </p:cNvPr>
          <p:cNvSpPr txBox="1"/>
          <p:nvPr/>
        </p:nvSpPr>
        <p:spPr>
          <a:xfrm>
            <a:off x="10333608" y="403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B5DC4F-BB36-E3D7-C37E-12FF36046A69}"/>
              </a:ext>
            </a:extLst>
          </p:cNvPr>
          <p:cNvSpPr/>
          <p:nvPr/>
        </p:nvSpPr>
        <p:spPr>
          <a:xfrm>
            <a:off x="1650506" y="34739"/>
            <a:ext cx="1018129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spc="3000" dirty="0">
                <a:ln/>
                <a:solidFill>
                  <a:schemeClr val="accent4"/>
                </a:solidFill>
              </a:rPr>
              <a:t>MILLIONAIRE  MINDSET</a:t>
            </a:r>
            <a:endParaRPr lang="en-US" sz="1200" b="1" cap="none" spc="300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17444-BB39-30F6-CB79-2F90E08C82FC}"/>
              </a:ext>
            </a:extLst>
          </p:cNvPr>
          <p:cNvSpPr txBox="1"/>
          <p:nvPr/>
        </p:nvSpPr>
        <p:spPr>
          <a:xfrm>
            <a:off x="145285" y="2198238"/>
            <a:ext cx="180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HOW TO </a:t>
            </a:r>
          </a:p>
          <a:p>
            <a:r>
              <a:rPr lang="en-US" dirty="0">
                <a:solidFill>
                  <a:schemeClr val="accent1"/>
                </a:solidFill>
              </a:rPr>
              <a:t>DESIGN</a:t>
            </a:r>
          </a:p>
          <a:p>
            <a:r>
              <a:rPr lang="en-US" dirty="0">
                <a:solidFill>
                  <a:schemeClr val="accent1"/>
                </a:solidFill>
              </a:rPr>
              <a:t>DIGITAL</a:t>
            </a:r>
          </a:p>
          <a:p>
            <a:r>
              <a:rPr lang="en-US" dirty="0">
                <a:solidFill>
                  <a:schemeClr val="accent1"/>
                </a:solidFill>
              </a:rPr>
              <a:t>PRODUCTs?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FE339-6BBA-00C9-F2DE-A31647FBC0D6}"/>
              </a:ext>
            </a:extLst>
          </p:cNvPr>
          <p:cNvSpPr txBox="1"/>
          <p:nvPr/>
        </p:nvSpPr>
        <p:spPr>
          <a:xfrm>
            <a:off x="1846947" y="798885"/>
            <a:ext cx="1088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pperplate Gothic Bold" panose="020E0705020206020404" pitchFamily="34" charset="0"/>
              </a:rPr>
              <a:t>DAY 2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50D8E-A627-80FC-B888-98467A9D21F6}"/>
              </a:ext>
            </a:extLst>
          </p:cNvPr>
          <p:cNvSpPr txBox="1"/>
          <p:nvPr/>
        </p:nvSpPr>
        <p:spPr>
          <a:xfrm>
            <a:off x="3102700" y="1717773"/>
            <a:ext cx="4051135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Passion Vs Trend : video : Jeff Bezos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03DBF4-1989-7D1B-8F94-DBC09FCD2154}"/>
              </a:ext>
            </a:extLst>
          </p:cNvPr>
          <p:cNvCxnSpPr/>
          <p:nvPr/>
        </p:nvCxnSpPr>
        <p:spPr>
          <a:xfrm>
            <a:off x="7972150" y="1944210"/>
            <a:ext cx="0" cy="310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F228D95-3B4B-3444-DC0C-A442ED5E9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533585"/>
              </p:ext>
            </p:extLst>
          </p:nvPr>
        </p:nvGraphicFramePr>
        <p:xfrm>
          <a:off x="8287258" y="2175847"/>
          <a:ext cx="3759457" cy="250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2" name="Online Media 41" title="One of the Greatest Speeches Ever | Jeff Bezos">
            <a:hlinkClick r:id="" action="ppaction://media"/>
            <a:extLst>
              <a:ext uri="{FF2B5EF4-FFF2-40B4-BE49-F238E27FC236}">
                <a16:creationId xmlns:a16="http://schemas.microsoft.com/office/drawing/2014/main" id="{59D301E7-0C9D-5B66-460F-C54449B0E2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070046" y="2395945"/>
            <a:ext cx="4116441" cy="2325789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5FAB38E-A7F4-7729-AB46-96A13BA15B86}"/>
              </a:ext>
            </a:extLst>
          </p:cNvPr>
          <p:cNvSpPr txBox="1"/>
          <p:nvPr/>
        </p:nvSpPr>
        <p:spPr>
          <a:xfrm>
            <a:off x="2711435" y="798885"/>
            <a:ext cx="5748985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DESIGN | PASSION | SUCCESS | BOTTOMLINE</a:t>
            </a:r>
          </a:p>
        </p:txBody>
      </p:sp>
    </p:spTree>
    <p:extLst>
      <p:ext uri="{BB962C8B-B14F-4D97-AF65-F5344CB8AC3E}">
        <p14:creationId xmlns:p14="http://schemas.microsoft.com/office/powerpoint/2010/main" val="27829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19004</TotalTime>
  <Words>4432</Words>
  <Application>Microsoft Office PowerPoint</Application>
  <PresentationFormat>Widescreen</PresentationFormat>
  <Paragraphs>1535</Paragraphs>
  <Slides>42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Agency FB</vt:lpstr>
      <vt:lpstr>Arial</vt:lpstr>
      <vt:lpstr>Arial</vt:lpstr>
      <vt:lpstr>Arial Black</vt:lpstr>
      <vt:lpstr>Calibri</vt:lpstr>
      <vt:lpstr>Calibri Light</vt:lpstr>
      <vt:lpstr>Comfortaa</vt:lpstr>
      <vt:lpstr>Copperplate Gothic Bold</vt:lpstr>
      <vt:lpstr>Corbel</vt:lpstr>
      <vt:lpstr>Helvetica Neue</vt:lpstr>
      <vt:lpstr>Impact</vt:lpstr>
      <vt:lpstr>Symbol</vt:lpstr>
      <vt:lpstr>Times New Roman</vt:lpstr>
      <vt:lpstr>Office Theme</vt:lpstr>
      <vt:lpstr>RISE 2_1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2_2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2_3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2_4</vt:lpstr>
      <vt:lpstr>PowerPoint Presentation</vt:lpstr>
      <vt:lpstr>PowerPoint Presentation</vt:lpstr>
      <vt:lpstr>PowerPoint Presentation</vt:lpstr>
      <vt:lpstr>PowerPoint Presentation</vt:lpstr>
      <vt:lpstr>RISE 2_5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2_6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Jasvir Singh Nagi</dc:creator>
  <cp:lastModifiedBy>Jasvir Singh Nagi</cp:lastModifiedBy>
  <cp:revision>392</cp:revision>
  <dcterms:created xsi:type="dcterms:W3CDTF">2022-08-13T16:20:08Z</dcterms:created>
  <dcterms:modified xsi:type="dcterms:W3CDTF">2022-09-27T12:59:07Z</dcterms:modified>
</cp:coreProperties>
</file>