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1" r:id="rId3"/>
    <p:sldId id="334" r:id="rId4"/>
    <p:sldId id="335" r:id="rId5"/>
    <p:sldId id="333" r:id="rId6"/>
    <p:sldId id="337" r:id="rId7"/>
    <p:sldId id="338" r:id="rId8"/>
    <p:sldId id="348" r:id="rId9"/>
    <p:sldId id="347" r:id="rId10"/>
    <p:sldId id="340" r:id="rId11"/>
    <p:sldId id="350" r:id="rId12"/>
    <p:sldId id="401" r:id="rId13"/>
    <p:sldId id="402" r:id="rId14"/>
    <p:sldId id="403" r:id="rId15"/>
    <p:sldId id="352" r:id="rId16"/>
    <p:sldId id="353" r:id="rId17"/>
    <p:sldId id="369" r:id="rId18"/>
    <p:sldId id="370" r:id="rId19"/>
    <p:sldId id="371" r:id="rId20"/>
    <p:sldId id="372" r:id="rId21"/>
    <p:sldId id="373" r:id="rId22"/>
    <p:sldId id="374" r:id="rId23"/>
    <p:sldId id="406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407" r:id="rId33"/>
    <p:sldId id="354" r:id="rId34"/>
    <p:sldId id="355" r:id="rId35"/>
    <p:sldId id="356" r:id="rId36"/>
    <p:sldId id="357" r:id="rId37"/>
    <p:sldId id="359" r:id="rId38"/>
    <p:sldId id="360" r:id="rId39"/>
    <p:sldId id="361" r:id="rId40"/>
    <p:sldId id="362" r:id="rId41"/>
    <p:sldId id="363" r:id="rId42"/>
    <p:sldId id="364" r:id="rId43"/>
    <p:sldId id="366" r:id="rId44"/>
    <p:sldId id="351" r:id="rId45"/>
    <p:sldId id="367" r:id="rId46"/>
    <p:sldId id="368" r:id="rId47"/>
    <p:sldId id="397" r:id="rId48"/>
    <p:sldId id="384" r:id="rId49"/>
    <p:sldId id="383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3" r:id="rId58"/>
    <p:sldId id="394" r:id="rId59"/>
    <p:sldId id="395" r:id="rId60"/>
    <p:sldId id="396" r:id="rId61"/>
    <p:sldId id="399" r:id="rId62"/>
    <p:sldId id="400" r:id="rId63"/>
    <p:sldId id="405" r:id="rId64"/>
    <p:sldId id="404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C30"/>
    <a:srgbClr val="5A99D3"/>
    <a:srgbClr val="8D030D"/>
    <a:srgbClr val="A3A3A3"/>
    <a:srgbClr val="FFBF00"/>
    <a:srgbClr val="FC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B2F27-A4FD-4139-ADE0-65FB87719B80}" type="doc">
      <dgm:prSet loTypeId="urn:microsoft.com/office/officeart/2005/8/layout/venn2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EC82F86-A8E7-4ACE-A2AF-C0252DAC94E0}">
      <dgm:prSet phldrT="[Text]"/>
      <dgm:spPr/>
      <dgm:t>
        <a:bodyPr/>
        <a:lstStyle/>
        <a:p>
          <a:endParaRPr lang="en-US" dirty="0"/>
        </a:p>
      </dgm:t>
    </dgm:pt>
    <dgm:pt modelId="{99A8C770-CDA0-4E42-AC16-66DEC424ADEF}" type="parTrans" cxnId="{7657F5A2-CEE3-4F31-AA44-D77847A6C55C}">
      <dgm:prSet/>
      <dgm:spPr/>
      <dgm:t>
        <a:bodyPr/>
        <a:lstStyle/>
        <a:p>
          <a:endParaRPr lang="en-US"/>
        </a:p>
      </dgm:t>
    </dgm:pt>
    <dgm:pt modelId="{5F086F04-710E-489A-90A5-439B976CF8CC}" type="sibTrans" cxnId="{7657F5A2-CEE3-4F31-AA44-D77847A6C55C}">
      <dgm:prSet/>
      <dgm:spPr/>
      <dgm:t>
        <a:bodyPr/>
        <a:lstStyle/>
        <a:p>
          <a:endParaRPr lang="en-US"/>
        </a:p>
      </dgm:t>
    </dgm:pt>
    <dgm:pt modelId="{78A7352A-EBE2-4A86-AD48-D6771330CC15}">
      <dgm:prSet phldrT="[Text]"/>
      <dgm:spPr/>
      <dgm:t>
        <a:bodyPr/>
        <a:lstStyle/>
        <a:p>
          <a:endParaRPr lang="en-US" dirty="0"/>
        </a:p>
      </dgm:t>
    </dgm:pt>
    <dgm:pt modelId="{B1D55FE2-14CC-4B14-B0E0-93A359D31DCD}" type="parTrans" cxnId="{F83037DD-FBD7-4927-BDC9-9AB774B40178}">
      <dgm:prSet/>
      <dgm:spPr/>
      <dgm:t>
        <a:bodyPr/>
        <a:lstStyle/>
        <a:p>
          <a:endParaRPr lang="en-US"/>
        </a:p>
      </dgm:t>
    </dgm:pt>
    <dgm:pt modelId="{53E5719C-6C6F-45E1-BD86-6803C70AFCBE}" type="sibTrans" cxnId="{F83037DD-FBD7-4927-BDC9-9AB774B40178}">
      <dgm:prSet/>
      <dgm:spPr/>
      <dgm:t>
        <a:bodyPr/>
        <a:lstStyle/>
        <a:p>
          <a:endParaRPr lang="en-US"/>
        </a:p>
      </dgm:t>
    </dgm:pt>
    <dgm:pt modelId="{EEC7E924-A3AD-4978-BD5F-4691BF1FEEDA}">
      <dgm:prSet phldrT="[Text]"/>
      <dgm:spPr/>
      <dgm:t>
        <a:bodyPr/>
        <a:lstStyle/>
        <a:p>
          <a:endParaRPr lang="en-US" dirty="0"/>
        </a:p>
      </dgm:t>
    </dgm:pt>
    <dgm:pt modelId="{0ACCC5F4-1B25-45A6-86AC-B3454BF6ED41}" type="parTrans" cxnId="{52386678-51AD-4974-9B99-AAB78F3ED666}">
      <dgm:prSet/>
      <dgm:spPr/>
      <dgm:t>
        <a:bodyPr/>
        <a:lstStyle/>
        <a:p>
          <a:endParaRPr lang="en-US"/>
        </a:p>
      </dgm:t>
    </dgm:pt>
    <dgm:pt modelId="{3E60C284-FDEB-4330-9B02-4319FFBFEBE0}" type="sibTrans" cxnId="{52386678-51AD-4974-9B99-AAB78F3ED666}">
      <dgm:prSet/>
      <dgm:spPr/>
      <dgm:t>
        <a:bodyPr/>
        <a:lstStyle/>
        <a:p>
          <a:endParaRPr lang="en-US"/>
        </a:p>
      </dgm:t>
    </dgm:pt>
    <dgm:pt modelId="{740ADD47-C1D0-4E75-8BC0-65A75D38477D}">
      <dgm:prSet phldrT="[Text]"/>
      <dgm:spPr/>
      <dgm:t>
        <a:bodyPr/>
        <a:lstStyle/>
        <a:p>
          <a:endParaRPr lang="en-US" dirty="0"/>
        </a:p>
      </dgm:t>
    </dgm:pt>
    <dgm:pt modelId="{25223B1A-B93A-4430-91F6-56EDBBF7C110}" type="parTrans" cxnId="{DBEA5EBE-D849-4FDF-B40D-CABC45CAE759}">
      <dgm:prSet/>
      <dgm:spPr/>
      <dgm:t>
        <a:bodyPr/>
        <a:lstStyle/>
        <a:p>
          <a:endParaRPr lang="en-US"/>
        </a:p>
      </dgm:t>
    </dgm:pt>
    <dgm:pt modelId="{424BE7AA-D68A-45FA-8A2F-489D0EFE5C0C}" type="sibTrans" cxnId="{DBEA5EBE-D849-4FDF-B40D-CABC45CAE759}">
      <dgm:prSet/>
      <dgm:spPr/>
      <dgm:t>
        <a:bodyPr/>
        <a:lstStyle/>
        <a:p>
          <a:endParaRPr lang="en-US"/>
        </a:p>
      </dgm:t>
    </dgm:pt>
    <dgm:pt modelId="{6B6681B6-C112-4687-9600-F6C2AFE1E6BD}" type="pres">
      <dgm:prSet presAssocID="{EF7B2F27-A4FD-4139-ADE0-65FB87719B80}" presName="Name0" presStyleCnt="0">
        <dgm:presLayoutVars>
          <dgm:chMax val="7"/>
          <dgm:resizeHandles val="exact"/>
        </dgm:presLayoutVars>
      </dgm:prSet>
      <dgm:spPr/>
    </dgm:pt>
    <dgm:pt modelId="{6937257D-3BE4-46DD-BD5D-3BABF5B27B12}" type="pres">
      <dgm:prSet presAssocID="{EF7B2F27-A4FD-4139-ADE0-65FB87719B80}" presName="comp1" presStyleCnt="0"/>
      <dgm:spPr/>
    </dgm:pt>
    <dgm:pt modelId="{3870E382-9637-4B49-B3AC-056F116A49FF}" type="pres">
      <dgm:prSet presAssocID="{EF7B2F27-A4FD-4139-ADE0-65FB87719B80}" presName="circle1" presStyleLbl="node1" presStyleIdx="0" presStyleCnt="4"/>
      <dgm:spPr/>
    </dgm:pt>
    <dgm:pt modelId="{AC245661-4CEB-47BC-AB89-6407B63DD356}" type="pres">
      <dgm:prSet presAssocID="{EF7B2F27-A4FD-4139-ADE0-65FB87719B80}" presName="c1text" presStyleLbl="node1" presStyleIdx="0" presStyleCnt="4">
        <dgm:presLayoutVars>
          <dgm:bulletEnabled val="1"/>
        </dgm:presLayoutVars>
      </dgm:prSet>
      <dgm:spPr/>
    </dgm:pt>
    <dgm:pt modelId="{B0A095D3-31FE-441F-9DEB-436EF5CCFE2D}" type="pres">
      <dgm:prSet presAssocID="{EF7B2F27-A4FD-4139-ADE0-65FB87719B80}" presName="comp2" presStyleCnt="0"/>
      <dgm:spPr/>
    </dgm:pt>
    <dgm:pt modelId="{0FC6A50E-048A-4D15-8D25-F0F415432A73}" type="pres">
      <dgm:prSet presAssocID="{EF7B2F27-A4FD-4139-ADE0-65FB87719B80}" presName="circle2" presStyleLbl="node1" presStyleIdx="1" presStyleCnt="4"/>
      <dgm:spPr/>
    </dgm:pt>
    <dgm:pt modelId="{0D75D3B0-1B71-4DC7-B7C7-40ED4FC0EDFE}" type="pres">
      <dgm:prSet presAssocID="{EF7B2F27-A4FD-4139-ADE0-65FB87719B80}" presName="c2text" presStyleLbl="node1" presStyleIdx="1" presStyleCnt="4">
        <dgm:presLayoutVars>
          <dgm:bulletEnabled val="1"/>
        </dgm:presLayoutVars>
      </dgm:prSet>
      <dgm:spPr/>
    </dgm:pt>
    <dgm:pt modelId="{F6D251E5-22B6-4DEA-8E75-E2A962FBB85E}" type="pres">
      <dgm:prSet presAssocID="{EF7B2F27-A4FD-4139-ADE0-65FB87719B80}" presName="comp3" presStyleCnt="0"/>
      <dgm:spPr/>
    </dgm:pt>
    <dgm:pt modelId="{D75D9603-2905-4153-9630-E4A49BEB2F58}" type="pres">
      <dgm:prSet presAssocID="{EF7B2F27-A4FD-4139-ADE0-65FB87719B80}" presName="circle3" presStyleLbl="node1" presStyleIdx="2" presStyleCnt="4"/>
      <dgm:spPr/>
    </dgm:pt>
    <dgm:pt modelId="{9C1B6756-375F-41C4-BDC5-9B35E8911EC4}" type="pres">
      <dgm:prSet presAssocID="{EF7B2F27-A4FD-4139-ADE0-65FB87719B80}" presName="c3text" presStyleLbl="node1" presStyleIdx="2" presStyleCnt="4">
        <dgm:presLayoutVars>
          <dgm:bulletEnabled val="1"/>
        </dgm:presLayoutVars>
      </dgm:prSet>
      <dgm:spPr/>
    </dgm:pt>
    <dgm:pt modelId="{9CBB0004-EF74-4DD8-B12E-539092FEC992}" type="pres">
      <dgm:prSet presAssocID="{EF7B2F27-A4FD-4139-ADE0-65FB87719B80}" presName="comp4" presStyleCnt="0"/>
      <dgm:spPr/>
    </dgm:pt>
    <dgm:pt modelId="{94FA8F7E-4DCC-47CF-A87F-0BD3D2504ED3}" type="pres">
      <dgm:prSet presAssocID="{EF7B2F27-A4FD-4139-ADE0-65FB87719B80}" presName="circle4" presStyleLbl="node1" presStyleIdx="3" presStyleCnt="4"/>
      <dgm:spPr/>
    </dgm:pt>
    <dgm:pt modelId="{267ABD21-7DB0-475D-96D0-104C0F89F259}" type="pres">
      <dgm:prSet presAssocID="{EF7B2F27-A4FD-4139-ADE0-65FB87719B8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56C1065-FDAA-40BD-B7C3-9B8B47FE539E}" type="presOf" srcId="{740ADD47-C1D0-4E75-8BC0-65A75D38477D}" destId="{94FA8F7E-4DCC-47CF-A87F-0BD3D2504ED3}" srcOrd="0" destOrd="0" presId="urn:microsoft.com/office/officeart/2005/8/layout/venn2"/>
    <dgm:cxn modelId="{5EABCE6B-F558-41EC-8EE1-DE12CDEDD12C}" type="presOf" srcId="{0EC82F86-A8E7-4ACE-A2AF-C0252DAC94E0}" destId="{AC245661-4CEB-47BC-AB89-6407B63DD356}" srcOrd="1" destOrd="0" presId="urn:microsoft.com/office/officeart/2005/8/layout/venn2"/>
    <dgm:cxn modelId="{B2CD226C-E32D-4E6B-8B6B-130DB7151A9D}" type="presOf" srcId="{EEC7E924-A3AD-4978-BD5F-4691BF1FEEDA}" destId="{9C1B6756-375F-41C4-BDC5-9B35E8911EC4}" srcOrd="1" destOrd="0" presId="urn:microsoft.com/office/officeart/2005/8/layout/venn2"/>
    <dgm:cxn modelId="{F72BA474-ABF4-4CF2-82DB-B7D77CB921B8}" type="presOf" srcId="{0EC82F86-A8E7-4ACE-A2AF-C0252DAC94E0}" destId="{3870E382-9637-4B49-B3AC-056F116A49FF}" srcOrd="0" destOrd="0" presId="urn:microsoft.com/office/officeart/2005/8/layout/venn2"/>
    <dgm:cxn modelId="{52386678-51AD-4974-9B99-AAB78F3ED666}" srcId="{EF7B2F27-A4FD-4139-ADE0-65FB87719B80}" destId="{EEC7E924-A3AD-4978-BD5F-4691BF1FEEDA}" srcOrd="2" destOrd="0" parTransId="{0ACCC5F4-1B25-45A6-86AC-B3454BF6ED41}" sibTransId="{3E60C284-FDEB-4330-9B02-4319FFBFEBE0}"/>
    <dgm:cxn modelId="{5CE2969B-A434-491F-A067-4CF9D02CE1F7}" type="presOf" srcId="{EEC7E924-A3AD-4978-BD5F-4691BF1FEEDA}" destId="{D75D9603-2905-4153-9630-E4A49BEB2F58}" srcOrd="0" destOrd="0" presId="urn:microsoft.com/office/officeart/2005/8/layout/venn2"/>
    <dgm:cxn modelId="{7657F5A2-CEE3-4F31-AA44-D77847A6C55C}" srcId="{EF7B2F27-A4FD-4139-ADE0-65FB87719B80}" destId="{0EC82F86-A8E7-4ACE-A2AF-C0252DAC94E0}" srcOrd="0" destOrd="0" parTransId="{99A8C770-CDA0-4E42-AC16-66DEC424ADEF}" sibTransId="{5F086F04-710E-489A-90A5-439B976CF8CC}"/>
    <dgm:cxn modelId="{1E17E5AF-F319-4B7F-9235-802C99D7F623}" type="presOf" srcId="{EF7B2F27-A4FD-4139-ADE0-65FB87719B80}" destId="{6B6681B6-C112-4687-9600-F6C2AFE1E6BD}" srcOrd="0" destOrd="0" presId="urn:microsoft.com/office/officeart/2005/8/layout/venn2"/>
    <dgm:cxn modelId="{8B4586BB-ECBE-4980-85F3-49959750C75F}" type="presOf" srcId="{78A7352A-EBE2-4A86-AD48-D6771330CC15}" destId="{0FC6A50E-048A-4D15-8D25-F0F415432A73}" srcOrd="0" destOrd="0" presId="urn:microsoft.com/office/officeart/2005/8/layout/venn2"/>
    <dgm:cxn modelId="{DBEA5EBE-D849-4FDF-B40D-CABC45CAE759}" srcId="{EF7B2F27-A4FD-4139-ADE0-65FB87719B80}" destId="{740ADD47-C1D0-4E75-8BC0-65A75D38477D}" srcOrd="3" destOrd="0" parTransId="{25223B1A-B93A-4430-91F6-56EDBBF7C110}" sibTransId="{424BE7AA-D68A-45FA-8A2F-489D0EFE5C0C}"/>
    <dgm:cxn modelId="{F83037DD-FBD7-4927-BDC9-9AB774B40178}" srcId="{EF7B2F27-A4FD-4139-ADE0-65FB87719B80}" destId="{78A7352A-EBE2-4A86-AD48-D6771330CC15}" srcOrd="1" destOrd="0" parTransId="{B1D55FE2-14CC-4B14-B0E0-93A359D31DCD}" sibTransId="{53E5719C-6C6F-45E1-BD86-6803C70AFCBE}"/>
    <dgm:cxn modelId="{0A8C64EA-6EAA-495F-85FF-EBE90C3B1429}" type="presOf" srcId="{78A7352A-EBE2-4A86-AD48-D6771330CC15}" destId="{0D75D3B0-1B71-4DC7-B7C7-40ED4FC0EDFE}" srcOrd="1" destOrd="0" presId="urn:microsoft.com/office/officeart/2005/8/layout/venn2"/>
    <dgm:cxn modelId="{AE1BB3F8-7E1B-4083-BC02-F350A445BD56}" type="presOf" srcId="{740ADD47-C1D0-4E75-8BC0-65A75D38477D}" destId="{267ABD21-7DB0-475D-96D0-104C0F89F259}" srcOrd="1" destOrd="0" presId="urn:microsoft.com/office/officeart/2005/8/layout/venn2"/>
    <dgm:cxn modelId="{6E5CD434-F6DF-4541-9EB8-A0B81B368901}" type="presParOf" srcId="{6B6681B6-C112-4687-9600-F6C2AFE1E6BD}" destId="{6937257D-3BE4-46DD-BD5D-3BABF5B27B12}" srcOrd="0" destOrd="0" presId="urn:microsoft.com/office/officeart/2005/8/layout/venn2"/>
    <dgm:cxn modelId="{787CF692-8879-4FFA-BC3B-0997F2DC048C}" type="presParOf" srcId="{6937257D-3BE4-46DD-BD5D-3BABF5B27B12}" destId="{3870E382-9637-4B49-B3AC-056F116A49FF}" srcOrd="0" destOrd="0" presId="urn:microsoft.com/office/officeart/2005/8/layout/venn2"/>
    <dgm:cxn modelId="{A2AEE79D-A483-49F0-9517-09A3E9977724}" type="presParOf" srcId="{6937257D-3BE4-46DD-BD5D-3BABF5B27B12}" destId="{AC245661-4CEB-47BC-AB89-6407B63DD356}" srcOrd="1" destOrd="0" presId="urn:microsoft.com/office/officeart/2005/8/layout/venn2"/>
    <dgm:cxn modelId="{A32B117B-3AC0-4EBD-994A-171869ED4BE0}" type="presParOf" srcId="{6B6681B6-C112-4687-9600-F6C2AFE1E6BD}" destId="{B0A095D3-31FE-441F-9DEB-436EF5CCFE2D}" srcOrd="1" destOrd="0" presId="urn:microsoft.com/office/officeart/2005/8/layout/venn2"/>
    <dgm:cxn modelId="{FF3A5B3B-2852-4790-B84C-8BAA4CE4DBD6}" type="presParOf" srcId="{B0A095D3-31FE-441F-9DEB-436EF5CCFE2D}" destId="{0FC6A50E-048A-4D15-8D25-F0F415432A73}" srcOrd="0" destOrd="0" presId="urn:microsoft.com/office/officeart/2005/8/layout/venn2"/>
    <dgm:cxn modelId="{3E91400E-03A8-48C4-8796-95A9ECE446C1}" type="presParOf" srcId="{B0A095D3-31FE-441F-9DEB-436EF5CCFE2D}" destId="{0D75D3B0-1B71-4DC7-B7C7-40ED4FC0EDFE}" srcOrd="1" destOrd="0" presId="urn:microsoft.com/office/officeart/2005/8/layout/venn2"/>
    <dgm:cxn modelId="{2D3D9FC6-0C26-476B-BB06-AEB505BA1768}" type="presParOf" srcId="{6B6681B6-C112-4687-9600-F6C2AFE1E6BD}" destId="{F6D251E5-22B6-4DEA-8E75-E2A962FBB85E}" srcOrd="2" destOrd="0" presId="urn:microsoft.com/office/officeart/2005/8/layout/venn2"/>
    <dgm:cxn modelId="{601315AC-5A31-4E24-BE80-64A503C9738D}" type="presParOf" srcId="{F6D251E5-22B6-4DEA-8E75-E2A962FBB85E}" destId="{D75D9603-2905-4153-9630-E4A49BEB2F58}" srcOrd="0" destOrd="0" presId="urn:microsoft.com/office/officeart/2005/8/layout/venn2"/>
    <dgm:cxn modelId="{E9F55480-ED80-4132-9C30-4295FDB1AD59}" type="presParOf" srcId="{F6D251E5-22B6-4DEA-8E75-E2A962FBB85E}" destId="{9C1B6756-375F-41C4-BDC5-9B35E8911EC4}" srcOrd="1" destOrd="0" presId="urn:microsoft.com/office/officeart/2005/8/layout/venn2"/>
    <dgm:cxn modelId="{66FAF441-BF0B-4181-B94D-A42F87BA7972}" type="presParOf" srcId="{6B6681B6-C112-4687-9600-F6C2AFE1E6BD}" destId="{9CBB0004-EF74-4DD8-B12E-539092FEC992}" srcOrd="3" destOrd="0" presId="urn:microsoft.com/office/officeart/2005/8/layout/venn2"/>
    <dgm:cxn modelId="{301F726D-494E-435F-944B-744CF0778AC6}" type="presParOf" srcId="{9CBB0004-EF74-4DD8-B12E-539092FEC992}" destId="{94FA8F7E-4DCC-47CF-A87F-0BD3D2504ED3}" srcOrd="0" destOrd="0" presId="urn:microsoft.com/office/officeart/2005/8/layout/venn2"/>
    <dgm:cxn modelId="{18CCB86E-CAF9-47E7-BAEE-FB202236156C}" type="presParOf" srcId="{9CBB0004-EF74-4DD8-B12E-539092FEC992}" destId="{267ABD21-7DB0-475D-96D0-104C0F89F25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Lead Capture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Auto Webinar 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B09C37D2-C772-4E2D-A483-E87EEFA15B0F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Access Program</a:t>
          </a:r>
        </a:p>
      </dgm:t>
    </dgm:pt>
    <dgm:pt modelId="{94AAA196-D577-4A67-A5A3-9EBB28C635A4}" type="parTrans" cxnId="{CD7B73B1-33AC-4D0A-8C40-F9470C26720B}">
      <dgm:prSet/>
      <dgm:spPr/>
      <dgm:t>
        <a:bodyPr/>
        <a:lstStyle/>
        <a:p>
          <a:endParaRPr lang="en-US"/>
        </a:p>
      </dgm:t>
    </dgm:pt>
    <dgm:pt modelId="{31E97E51-ADEF-45D5-B0E9-26850F8B2D1B}" type="sibTrans" cxnId="{CD7B73B1-33AC-4D0A-8C40-F9470C26720B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58812FE4-28D9-4193-B339-407346E1E1D3}" type="pres">
      <dgm:prSet presAssocID="{CA065351-D669-489F-8299-D44A0B279981}" presName="node" presStyleLbl="node1" presStyleIdx="2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2" presStyleCnt="4"/>
      <dgm:spPr/>
    </dgm:pt>
    <dgm:pt modelId="{9930D9CA-2D64-4615-9A58-56A335E050A1}" type="pres">
      <dgm:prSet presAssocID="{87646D7A-57D8-4E90-A595-63491E05CABB}" presName="connectorText" presStyleLbl="sibTrans2D1" presStyleIdx="2" presStyleCnt="4"/>
      <dgm:spPr/>
    </dgm:pt>
    <dgm:pt modelId="{EE76E8CB-2566-4F3E-91D0-B7FB2118F76A}" type="pres">
      <dgm:prSet presAssocID="{8C2858CC-226F-4C4F-BC17-6026F9000B16}" presName="node" presStyleLbl="node1" presStyleIdx="3" presStyleCnt="5">
        <dgm:presLayoutVars>
          <dgm:bulletEnabled val="1"/>
        </dgm:presLayoutVars>
      </dgm:prSet>
      <dgm:spPr/>
    </dgm:pt>
    <dgm:pt modelId="{E9AA25FE-35C9-4F20-AA96-25047D626675}" type="pres">
      <dgm:prSet presAssocID="{6335F01B-B7E3-45A4-8275-5E88A879D9DA}" presName="sibTrans" presStyleLbl="sibTrans2D1" presStyleIdx="3" presStyleCnt="4"/>
      <dgm:spPr/>
    </dgm:pt>
    <dgm:pt modelId="{DCC2A5CD-DF8C-4E8F-89FC-487C4A95B99A}" type="pres">
      <dgm:prSet presAssocID="{6335F01B-B7E3-45A4-8275-5E88A879D9DA}" presName="connectorText" presStyleLbl="sibTrans2D1" presStyleIdx="3" presStyleCnt="4"/>
      <dgm:spPr/>
    </dgm:pt>
    <dgm:pt modelId="{CE99C7DB-553B-4538-8149-7578B633DCFE}" type="pres">
      <dgm:prSet presAssocID="{B09C37D2-C772-4E2D-A483-E87EEFA15B0F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09806C0E-46BF-404C-8BE9-8571643F896A}" type="presOf" srcId="{B09C37D2-C772-4E2D-A483-E87EEFA15B0F}" destId="{CE99C7DB-553B-4538-8149-7578B633DCFE}" srcOrd="0" destOrd="0" presId="urn:microsoft.com/office/officeart/2005/8/layout/process1"/>
    <dgm:cxn modelId="{D99C7B11-CD8A-4D02-8321-3090FA00831F}" type="presOf" srcId="{6335F01B-B7E3-45A4-8275-5E88A879D9DA}" destId="{DCC2A5CD-DF8C-4E8F-89FC-487C4A95B99A}" srcOrd="1" destOrd="0" presId="urn:microsoft.com/office/officeart/2005/8/layout/process1"/>
    <dgm:cxn modelId="{58D7E036-62EB-4632-8AFD-63982C3BD368}" srcId="{4A27BBFB-6677-4E18-AB30-C5B988106817}" destId="{8C2858CC-226F-4C4F-BC17-6026F9000B16}" srcOrd="3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2" destOrd="0" parTransId="{8556E6AD-0F9F-4548-B0E3-F70655725FC8}" sibTransId="{87646D7A-57D8-4E90-A595-63491E05CABB}"/>
    <dgm:cxn modelId="{CD7B73B1-33AC-4D0A-8C40-F9470C26720B}" srcId="{4A27BBFB-6677-4E18-AB30-C5B988106817}" destId="{B09C37D2-C772-4E2D-A483-E87EEFA15B0F}" srcOrd="4" destOrd="0" parTransId="{94AAA196-D577-4A67-A5A3-9EBB28C635A4}" sibTransId="{31E97E51-ADEF-45D5-B0E9-26850F8B2D1B}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54D7C3CE-88B8-4569-873B-8D94D6EA94FF}" type="presOf" srcId="{6335F01B-B7E3-45A4-8275-5E88A879D9DA}" destId="{E9AA25FE-35C9-4F20-AA96-25047D626675}" srcOrd="0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B6C32F3F-85AF-4239-BBA5-FEAB7E106D25}" type="presParOf" srcId="{C5E31D17-72DE-4B94-BCA6-E21AC377CDFC}" destId="{58812FE4-28D9-4193-B339-407346E1E1D3}" srcOrd="4" destOrd="0" presId="urn:microsoft.com/office/officeart/2005/8/layout/process1"/>
    <dgm:cxn modelId="{86AB4E39-15CD-4359-B90D-316DFEEB5C44}" type="presParOf" srcId="{C5E31D17-72DE-4B94-BCA6-E21AC377CDFC}" destId="{3F06B58D-842B-4A02-9D74-E05743F7633F}" srcOrd="5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6" destOrd="0" presId="urn:microsoft.com/office/officeart/2005/8/layout/process1"/>
    <dgm:cxn modelId="{1FD3D036-D380-4896-94FC-CB48BB7BADC7}" type="presParOf" srcId="{C5E31D17-72DE-4B94-BCA6-E21AC377CDFC}" destId="{E9AA25FE-35C9-4F20-AA96-25047D626675}" srcOrd="7" destOrd="0" presId="urn:microsoft.com/office/officeart/2005/8/layout/process1"/>
    <dgm:cxn modelId="{19C1FB23-15F0-435A-B44F-F47273271637}" type="presParOf" srcId="{E9AA25FE-35C9-4F20-AA96-25047D626675}" destId="{DCC2A5CD-DF8C-4E8F-89FC-487C4A95B99A}" srcOrd="0" destOrd="0" presId="urn:microsoft.com/office/officeart/2005/8/layout/process1"/>
    <dgm:cxn modelId="{5302D85A-39D6-436A-A90D-E0B381F64B69}" type="presParOf" srcId="{C5E31D17-72DE-4B94-BCA6-E21AC377CDFC}" destId="{CE99C7DB-553B-4538-8149-7578B633DC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Lead Capture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Value Video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Strategy Call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B09C37D2-C772-4E2D-A483-E87EEFA15B0F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Close Deal</a:t>
          </a:r>
        </a:p>
      </dgm:t>
    </dgm:pt>
    <dgm:pt modelId="{94AAA196-D577-4A67-A5A3-9EBB28C635A4}" type="parTrans" cxnId="{CD7B73B1-33AC-4D0A-8C40-F9470C26720B}">
      <dgm:prSet/>
      <dgm:spPr/>
      <dgm:t>
        <a:bodyPr/>
        <a:lstStyle/>
        <a:p>
          <a:endParaRPr lang="en-US"/>
        </a:p>
      </dgm:t>
    </dgm:pt>
    <dgm:pt modelId="{31E97E51-ADEF-45D5-B0E9-26850F8B2D1B}" type="sibTrans" cxnId="{CD7B73B1-33AC-4D0A-8C40-F9470C26720B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58812FE4-28D9-4193-B339-407346E1E1D3}" type="pres">
      <dgm:prSet presAssocID="{CA065351-D669-489F-8299-D44A0B279981}" presName="node" presStyleLbl="node1" presStyleIdx="2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2" presStyleCnt="4"/>
      <dgm:spPr/>
    </dgm:pt>
    <dgm:pt modelId="{9930D9CA-2D64-4615-9A58-56A335E050A1}" type="pres">
      <dgm:prSet presAssocID="{87646D7A-57D8-4E90-A595-63491E05CABB}" presName="connectorText" presStyleLbl="sibTrans2D1" presStyleIdx="2" presStyleCnt="4"/>
      <dgm:spPr/>
    </dgm:pt>
    <dgm:pt modelId="{EE76E8CB-2566-4F3E-91D0-B7FB2118F76A}" type="pres">
      <dgm:prSet presAssocID="{8C2858CC-226F-4C4F-BC17-6026F9000B16}" presName="node" presStyleLbl="node1" presStyleIdx="3" presStyleCnt="5">
        <dgm:presLayoutVars>
          <dgm:bulletEnabled val="1"/>
        </dgm:presLayoutVars>
      </dgm:prSet>
      <dgm:spPr/>
    </dgm:pt>
    <dgm:pt modelId="{E9AA25FE-35C9-4F20-AA96-25047D626675}" type="pres">
      <dgm:prSet presAssocID="{6335F01B-B7E3-45A4-8275-5E88A879D9DA}" presName="sibTrans" presStyleLbl="sibTrans2D1" presStyleIdx="3" presStyleCnt="4"/>
      <dgm:spPr/>
    </dgm:pt>
    <dgm:pt modelId="{DCC2A5CD-DF8C-4E8F-89FC-487C4A95B99A}" type="pres">
      <dgm:prSet presAssocID="{6335F01B-B7E3-45A4-8275-5E88A879D9DA}" presName="connectorText" presStyleLbl="sibTrans2D1" presStyleIdx="3" presStyleCnt="4"/>
      <dgm:spPr/>
    </dgm:pt>
    <dgm:pt modelId="{CE99C7DB-553B-4538-8149-7578B633DCFE}" type="pres">
      <dgm:prSet presAssocID="{B09C37D2-C772-4E2D-A483-E87EEFA15B0F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09806C0E-46BF-404C-8BE9-8571643F896A}" type="presOf" srcId="{B09C37D2-C772-4E2D-A483-E87EEFA15B0F}" destId="{CE99C7DB-553B-4538-8149-7578B633DCFE}" srcOrd="0" destOrd="0" presId="urn:microsoft.com/office/officeart/2005/8/layout/process1"/>
    <dgm:cxn modelId="{D99C7B11-CD8A-4D02-8321-3090FA00831F}" type="presOf" srcId="{6335F01B-B7E3-45A4-8275-5E88A879D9DA}" destId="{DCC2A5CD-DF8C-4E8F-89FC-487C4A95B99A}" srcOrd="1" destOrd="0" presId="urn:microsoft.com/office/officeart/2005/8/layout/process1"/>
    <dgm:cxn modelId="{58D7E036-62EB-4632-8AFD-63982C3BD368}" srcId="{4A27BBFB-6677-4E18-AB30-C5B988106817}" destId="{8C2858CC-226F-4C4F-BC17-6026F9000B16}" srcOrd="3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2" destOrd="0" parTransId="{8556E6AD-0F9F-4548-B0E3-F70655725FC8}" sibTransId="{87646D7A-57D8-4E90-A595-63491E05CABB}"/>
    <dgm:cxn modelId="{CD7B73B1-33AC-4D0A-8C40-F9470C26720B}" srcId="{4A27BBFB-6677-4E18-AB30-C5B988106817}" destId="{B09C37D2-C772-4E2D-A483-E87EEFA15B0F}" srcOrd="4" destOrd="0" parTransId="{94AAA196-D577-4A67-A5A3-9EBB28C635A4}" sibTransId="{31E97E51-ADEF-45D5-B0E9-26850F8B2D1B}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54D7C3CE-88B8-4569-873B-8D94D6EA94FF}" type="presOf" srcId="{6335F01B-B7E3-45A4-8275-5E88A879D9DA}" destId="{E9AA25FE-35C9-4F20-AA96-25047D626675}" srcOrd="0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B6C32F3F-85AF-4239-BBA5-FEAB7E106D25}" type="presParOf" srcId="{C5E31D17-72DE-4B94-BCA6-E21AC377CDFC}" destId="{58812FE4-28D9-4193-B339-407346E1E1D3}" srcOrd="4" destOrd="0" presId="urn:microsoft.com/office/officeart/2005/8/layout/process1"/>
    <dgm:cxn modelId="{86AB4E39-15CD-4359-B90D-316DFEEB5C44}" type="presParOf" srcId="{C5E31D17-72DE-4B94-BCA6-E21AC377CDFC}" destId="{3F06B58D-842B-4A02-9D74-E05743F7633F}" srcOrd="5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6" destOrd="0" presId="urn:microsoft.com/office/officeart/2005/8/layout/process1"/>
    <dgm:cxn modelId="{1FD3D036-D380-4896-94FC-CB48BB7BADC7}" type="presParOf" srcId="{C5E31D17-72DE-4B94-BCA6-E21AC377CDFC}" destId="{E9AA25FE-35C9-4F20-AA96-25047D626675}" srcOrd="7" destOrd="0" presId="urn:microsoft.com/office/officeart/2005/8/layout/process1"/>
    <dgm:cxn modelId="{19C1FB23-15F0-435A-B44F-F47273271637}" type="presParOf" srcId="{E9AA25FE-35C9-4F20-AA96-25047D626675}" destId="{DCC2A5CD-DF8C-4E8F-89FC-487C4A95B99A}" srcOrd="0" destOrd="0" presId="urn:microsoft.com/office/officeart/2005/8/layout/process1"/>
    <dgm:cxn modelId="{5302D85A-39D6-436A-A90D-E0B381F64B69}" type="presParOf" srcId="{C5E31D17-72DE-4B94-BCA6-E21AC377CDFC}" destId="{CE99C7DB-553B-4538-8149-7578B633DC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$19 ticket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 1 Day Live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Payments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D32FA36C-826C-4817-BEFB-B1C2EF0FF6A1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VIP Group</a:t>
          </a:r>
        </a:p>
      </dgm:t>
    </dgm:pt>
    <dgm:pt modelId="{6E66E7A2-8CA0-4CD1-AA28-271F85FA82F4}" type="parTrans" cxnId="{10BBE12D-5CBD-4E72-B223-0817D1CC4AF5}">
      <dgm:prSet/>
      <dgm:spPr/>
      <dgm:t>
        <a:bodyPr/>
        <a:lstStyle/>
        <a:p>
          <a:endParaRPr lang="en-US"/>
        </a:p>
      </dgm:t>
    </dgm:pt>
    <dgm:pt modelId="{5C1BFBBC-9C65-4FFF-9AAD-5D76E8AAC833}" type="sibTrans" cxnId="{10BBE12D-5CBD-4E72-B223-0817D1CC4AF5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384AEFCA-20D5-47FF-9AF6-26B7905C91BC}" type="pres">
      <dgm:prSet presAssocID="{D32FA36C-826C-4817-BEFB-B1C2EF0FF6A1}" presName="node" presStyleLbl="node1" presStyleIdx="2" presStyleCnt="5">
        <dgm:presLayoutVars>
          <dgm:bulletEnabled val="1"/>
        </dgm:presLayoutVars>
      </dgm:prSet>
      <dgm:spPr/>
    </dgm:pt>
    <dgm:pt modelId="{DC0CAAE5-D88B-4020-89DD-F91CCC1CE004}" type="pres">
      <dgm:prSet presAssocID="{5C1BFBBC-9C65-4FFF-9AAD-5D76E8AAC833}" presName="sibTrans" presStyleLbl="sibTrans2D1" presStyleIdx="2" presStyleCnt="4"/>
      <dgm:spPr/>
    </dgm:pt>
    <dgm:pt modelId="{EE060FA8-7F54-4B2D-B1F8-20914ECE5D35}" type="pres">
      <dgm:prSet presAssocID="{5C1BFBBC-9C65-4FFF-9AAD-5D76E8AAC833}" presName="connectorText" presStyleLbl="sibTrans2D1" presStyleIdx="2" presStyleCnt="4"/>
      <dgm:spPr/>
    </dgm:pt>
    <dgm:pt modelId="{58812FE4-28D9-4193-B339-407346E1E1D3}" type="pres">
      <dgm:prSet presAssocID="{CA065351-D669-489F-8299-D44A0B279981}" presName="node" presStyleLbl="node1" presStyleIdx="3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3" presStyleCnt="4"/>
      <dgm:spPr/>
    </dgm:pt>
    <dgm:pt modelId="{9930D9CA-2D64-4615-9A58-56A335E050A1}" type="pres">
      <dgm:prSet presAssocID="{87646D7A-57D8-4E90-A595-63491E05CABB}" presName="connectorText" presStyleLbl="sibTrans2D1" presStyleIdx="3" presStyleCnt="4"/>
      <dgm:spPr/>
    </dgm:pt>
    <dgm:pt modelId="{EE76E8CB-2566-4F3E-91D0-B7FB2118F76A}" type="pres">
      <dgm:prSet presAssocID="{8C2858CC-226F-4C4F-BC17-6026F9000B16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5808862D-6F23-429F-A998-8E414BA7383F}" type="presOf" srcId="{D32FA36C-826C-4817-BEFB-B1C2EF0FF6A1}" destId="{384AEFCA-20D5-47FF-9AF6-26B7905C91BC}" srcOrd="0" destOrd="0" presId="urn:microsoft.com/office/officeart/2005/8/layout/process1"/>
    <dgm:cxn modelId="{10BBE12D-5CBD-4E72-B223-0817D1CC4AF5}" srcId="{4A27BBFB-6677-4E18-AB30-C5B988106817}" destId="{D32FA36C-826C-4817-BEFB-B1C2EF0FF6A1}" srcOrd="2" destOrd="0" parTransId="{6E66E7A2-8CA0-4CD1-AA28-271F85FA82F4}" sibTransId="{5C1BFBBC-9C65-4FFF-9AAD-5D76E8AAC833}"/>
    <dgm:cxn modelId="{58D7E036-62EB-4632-8AFD-63982C3BD368}" srcId="{4A27BBFB-6677-4E18-AB30-C5B988106817}" destId="{8C2858CC-226F-4C4F-BC17-6026F9000B16}" srcOrd="4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3" destOrd="0" parTransId="{8556E6AD-0F9F-4548-B0E3-F70655725FC8}" sibTransId="{87646D7A-57D8-4E90-A595-63491E05CABB}"/>
    <dgm:cxn modelId="{979167A1-AC4B-4F64-8C73-A1E325B0293A}" type="presOf" srcId="{5C1BFBBC-9C65-4FFF-9AAD-5D76E8AAC833}" destId="{DC0CAAE5-D88B-4020-89DD-F91CCC1CE004}" srcOrd="0" destOrd="0" presId="urn:microsoft.com/office/officeart/2005/8/layout/process1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43C0BFE2-EE8E-40F7-A3B9-CA0C5C292054}" type="presOf" srcId="{5C1BFBBC-9C65-4FFF-9AAD-5D76E8AAC833}" destId="{EE060FA8-7F54-4B2D-B1F8-20914ECE5D35}" srcOrd="1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A209437B-ED31-4C3C-B56C-A48D906B3742}" type="presParOf" srcId="{C5E31D17-72DE-4B94-BCA6-E21AC377CDFC}" destId="{384AEFCA-20D5-47FF-9AF6-26B7905C91BC}" srcOrd="4" destOrd="0" presId="urn:microsoft.com/office/officeart/2005/8/layout/process1"/>
    <dgm:cxn modelId="{30A38057-C712-4592-8CDE-BC6E1580B2F5}" type="presParOf" srcId="{C5E31D17-72DE-4B94-BCA6-E21AC377CDFC}" destId="{DC0CAAE5-D88B-4020-89DD-F91CCC1CE004}" srcOrd="5" destOrd="0" presId="urn:microsoft.com/office/officeart/2005/8/layout/process1"/>
    <dgm:cxn modelId="{E26BF624-687D-4F52-8B7B-84FDE5CD43C8}" type="presParOf" srcId="{DC0CAAE5-D88B-4020-89DD-F91CCC1CE004}" destId="{EE060FA8-7F54-4B2D-B1F8-20914ECE5D35}" srcOrd="0" destOrd="0" presId="urn:microsoft.com/office/officeart/2005/8/layout/process1"/>
    <dgm:cxn modelId="{B6C32F3F-85AF-4239-BBA5-FEAB7E106D25}" type="presParOf" srcId="{C5E31D17-72DE-4B94-BCA6-E21AC377CDFC}" destId="{58812FE4-28D9-4193-B339-407346E1E1D3}" srcOrd="6" destOrd="0" presId="urn:microsoft.com/office/officeart/2005/8/layout/process1"/>
    <dgm:cxn modelId="{86AB4E39-15CD-4359-B90D-316DFEEB5C44}" type="presParOf" srcId="{C5E31D17-72DE-4B94-BCA6-E21AC377CDFC}" destId="{3F06B58D-842B-4A02-9D74-E05743F7633F}" srcOrd="7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$ 19 Ticket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VIP Group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3 Day Event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B09C37D2-C772-4E2D-A483-E87EEFA15B0F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</a:t>
          </a:r>
        </a:p>
      </dgm:t>
    </dgm:pt>
    <dgm:pt modelId="{94AAA196-D577-4A67-A5A3-9EBB28C635A4}" type="parTrans" cxnId="{CD7B73B1-33AC-4D0A-8C40-F9470C26720B}">
      <dgm:prSet/>
      <dgm:spPr/>
      <dgm:t>
        <a:bodyPr/>
        <a:lstStyle/>
        <a:p>
          <a:endParaRPr lang="en-US"/>
        </a:p>
      </dgm:t>
    </dgm:pt>
    <dgm:pt modelId="{31E97E51-ADEF-45D5-B0E9-26850F8B2D1B}" type="sibTrans" cxnId="{CD7B73B1-33AC-4D0A-8C40-F9470C26720B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58812FE4-28D9-4193-B339-407346E1E1D3}" type="pres">
      <dgm:prSet presAssocID="{CA065351-D669-489F-8299-D44A0B279981}" presName="node" presStyleLbl="node1" presStyleIdx="2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2" presStyleCnt="4"/>
      <dgm:spPr/>
    </dgm:pt>
    <dgm:pt modelId="{9930D9CA-2D64-4615-9A58-56A335E050A1}" type="pres">
      <dgm:prSet presAssocID="{87646D7A-57D8-4E90-A595-63491E05CABB}" presName="connectorText" presStyleLbl="sibTrans2D1" presStyleIdx="2" presStyleCnt="4"/>
      <dgm:spPr/>
    </dgm:pt>
    <dgm:pt modelId="{EE76E8CB-2566-4F3E-91D0-B7FB2118F76A}" type="pres">
      <dgm:prSet presAssocID="{8C2858CC-226F-4C4F-BC17-6026F9000B16}" presName="node" presStyleLbl="node1" presStyleIdx="3" presStyleCnt="5">
        <dgm:presLayoutVars>
          <dgm:bulletEnabled val="1"/>
        </dgm:presLayoutVars>
      </dgm:prSet>
      <dgm:spPr/>
    </dgm:pt>
    <dgm:pt modelId="{E9AA25FE-35C9-4F20-AA96-25047D626675}" type="pres">
      <dgm:prSet presAssocID="{6335F01B-B7E3-45A4-8275-5E88A879D9DA}" presName="sibTrans" presStyleLbl="sibTrans2D1" presStyleIdx="3" presStyleCnt="4"/>
      <dgm:spPr/>
    </dgm:pt>
    <dgm:pt modelId="{DCC2A5CD-DF8C-4E8F-89FC-487C4A95B99A}" type="pres">
      <dgm:prSet presAssocID="{6335F01B-B7E3-45A4-8275-5E88A879D9DA}" presName="connectorText" presStyleLbl="sibTrans2D1" presStyleIdx="3" presStyleCnt="4"/>
      <dgm:spPr/>
    </dgm:pt>
    <dgm:pt modelId="{CE99C7DB-553B-4538-8149-7578B633DCFE}" type="pres">
      <dgm:prSet presAssocID="{B09C37D2-C772-4E2D-A483-E87EEFA15B0F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09806C0E-46BF-404C-8BE9-8571643F896A}" type="presOf" srcId="{B09C37D2-C772-4E2D-A483-E87EEFA15B0F}" destId="{CE99C7DB-553B-4538-8149-7578B633DCFE}" srcOrd="0" destOrd="0" presId="urn:microsoft.com/office/officeart/2005/8/layout/process1"/>
    <dgm:cxn modelId="{D99C7B11-CD8A-4D02-8321-3090FA00831F}" type="presOf" srcId="{6335F01B-B7E3-45A4-8275-5E88A879D9DA}" destId="{DCC2A5CD-DF8C-4E8F-89FC-487C4A95B99A}" srcOrd="1" destOrd="0" presId="urn:microsoft.com/office/officeart/2005/8/layout/process1"/>
    <dgm:cxn modelId="{58D7E036-62EB-4632-8AFD-63982C3BD368}" srcId="{4A27BBFB-6677-4E18-AB30-C5B988106817}" destId="{8C2858CC-226F-4C4F-BC17-6026F9000B16}" srcOrd="3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2" destOrd="0" parTransId="{8556E6AD-0F9F-4548-B0E3-F70655725FC8}" sibTransId="{87646D7A-57D8-4E90-A595-63491E05CABB}"/>
    <dgm:cxn modelId="{CD7B73B1-33AC-4D0A-8C40-F9470C26720B}" srcId="{4A27BBFB-6677-4E18-AB30-C5B988106817}" destId="{B09C37D2-C772-4E2D-A483-E87EEFA15B0F}" srcOrd="4" destOrd="0" parTransId="{94AAA196-D577-4A67-A5A3-9EBB28C635A4}" sibTransId="{31E97E51-ADEF-45D5-B0E9-26850F8B2D1B}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54D7C3CE-88B8-4569-873B-8D94D6EA94FF}" type="presOf" srcId="{6335F01B-B7E3-45A4-8275-5E88A879D9DA}" destId="{E9AA25FE-35C9-4F20-AA96-25047D626675}" srcOrd="0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B6C32F3F-85AF-4239-BBA5-FEAB7E106D25}" type="presParOf" srcId="{C5E31D17-72DE-4B94-BCA6-E21AC377CDFC}" destId="{58812FE4-28D9-4193-B339-407346E1E1D3}" srcOrd="4" destOrd="0" presId="urn:microsoft.com/office/officeart/2005/8/layout/process1"/>
    <dgm:cxn modelId="{86AB4E39-15CD-4359-B90D-316DFEEB5C44}" type="presParOf" srcId="{C5E31D17-72DE-4B94-BCA6-E21AC377CDFC}" destId="{3F06B58D-842B-4A02-9D74-E05743F7633F}" srcOrd="5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6" destOrd="0" presId="urn:microsoft.com/office/officeart/2005/8/layout/process1"/>
    <dgm:cxn modelId="{1FD3D036-D380-4896-94FC-CB48BB7BADC7}" type="presParOf" srcId="{C5E31D17-72DE-4B94-BCA6-E21AC377CDFC}" destId="{E9AA25FE-35C9-4F20-AA96-25047D626675}" srcOrd="7" destOrd="0" presId="urn:microsoft.com/office/officeart/2005/8/layout/process1"/>
    <dgm:cxn modelId="{19C1FB23-15F0-435A-B44F-F47273271637}" type="presParOf" srcId="{E9AA25FE-35C9-4F20-AA96-25047D626675}" destId="{DCC2A5CD-DF8C-4E8F-89FC-487C4A95B99A}" srcOrd="0" destOrd="0" presId="urn:microsoft.com/office/officeart/2005/8/layout/process1"/>
    <dgm:cxn modelId="{5302D85A-39D6-436A-A90D-E0B381F64B69}" type="presParOf" srcId="{C5E31D17-72DE-4B94-BCA6-E21AC377CDFC}" destId="{CE99C7DB-553B-4538-8149-7578B633DC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0 - $ 199 Ticket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1 Day Summit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4 Hr. Bootcamp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B09C37D2-C772-4E2D-A483-E87EEFA15B0F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</a:t>
          </a:r>
        </a:p>
      </dgm:t>
    </dgm:pt>
    <dgm:pt modelId="{94AAA196-D577-4A67-A5A3-9EBB28C635A4}" type="parTrans" cxnId="{CD7B73B1-33AC-4D0A-8C40-F9470C26720B}">
      <dgm:prSet/>
      <dgm:spPr/>
      <dgm:t>
        <a:bodyPr/>
        <a:lstStyle/>
        <a:p>
          <a:endParaRPr lang="en-US"/>
        </a:p>
      </dgm:t>
    </dgm:pt>
    <dgm:pt modelId="{31E97E51-ADEF-45D5-B0E9-26850F8B2D1B}" type="sibTrans" cxnId="{CD7B73B1-33AC-4D0A-8C40-F9470C26720B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58812FE4-28D9-4193-B339-407346E1E1D3}" type="pres">
      <dgm:prSet presAssocID="{CA065351-D669-489F-8299-D44A0B279981}" presName="node" presStyleLbl="node1" presStyleIdx="2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2" presStyleCnt="4"/>
      <dgm:spPr/>
    </dgm:pt>
    <dgm:pt modelId="{9930D9CA-2D64-4615-9A58-56A335E050A1}" type="pres">
      <dgm:prSet presAssocID="{87646D7A-57D8-4E90-A595-63491E05CABB}" presName="connectorText" presStyleLbl="sibTrans2D1" presStyleIdx="2" presStyleCnt="4"/>
      <dgm:spPr/>
    </dgm:pt>
    <dgm:pt modelId="{EE76E8CB-2566-4F3E-91D0-B7FB2118F76A}" type="pres">
      <dgm:prSet presAssocID="{8C2858CC-226F-4C4F-BC17-6026F9000B16}" presName="node" presStyleLbl="node1" presStyleIdx="3" presStyleCnt="5">
        <dgm:presLayoutVars>
          <dgm:bulletEnabled val="1"/>
        </dgm:presLayoutVars>
      </dgm:prSet>
      <dgm:spPr/>
    </dgm:pt>
    <dgm:pt modelId="{E9AA25FE-35C9-4F20-AA96-25047D626675}" type="pres">
      <dgm:prSet presAssocID="{6335F01B-B7E3-45A4-8275-5E88A879D9DA}" presName="sibTrans" presStyleLbl="sibTrans2D1" presStyleIdx="3" presStyleCnt="4"/>
      <dgm:spPr/>
    </dgm:pt>
    <dgm:pt modelId="{DCC2A5CD-DF8C-4E8F-89FC-487C4A95B99A}" type="pres">
      <dgm:prSet presAssocID="{6335F01B-B7E3-45A4-8275-5E88A879D9DA}" presName="connectorText" presStyleLbl="sibTrans2D1" presStyleIdx="3" presStyleCnt="4"/>
      <dgm:spPr/>
    </dgm:pt>
    <dgm:pt modelId="{CE99C7DB-553B-4538-8149-7578B633DCFE}" type="pres">
      <dgm:prSet presAssocID="{B09C37D2-C772-4E2D-A483-E87EEFA15B0F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09806C0E-46BF-404C-8BE9-8571643F896A}" type="presOf" srcId="{B09C37D2-C772-4E2D-A483-E87EEFA15B0F}" destId="{CE99C7DB-553B-4538-8149-7578B633DCFE}" srcOrd="0" destOrd="0" presId="urn:microsoft.com/office/officeart/2005/8/layout/process1"/>
    <dgm:cxn modelId="{D99C7B11-CD8A-4D02-8321-3090FA00831F}" type="presOf" srcId="{6335F01B-B7E3-45A4-8275-5E88A879D9DA}" destId="{DCC2A5CD-DF8C-4E8F-89FC-487C4A95B99A}" srcOrd="1" destOrd="0" presId="urn:microsoft.com/office/officeart/2005/8/layout/process1"/>
    <dgm:cxn modelId="{58D7E036-62EB-4632-8AFD-63982C3BD368}" srcId="{4A27BBFB-6677-4E18-AB30-C5B988106817}" destId="{8C2858CC-226F-4C4F-BC17-6026F9000B16}" srcOrd="3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2" destOrd="0" parTransId="{8556E6AD-0F9F-4548-B0E3-F70655725FC8}" sibTransId="{87646D7A-57D8-4E90-A595-63491E05CABB}"/>
    <dgm:cxn modelId="{CD7B73B1-33AC-4D0A-8C40-F9470C26720B}" srcId="{4A27BBFB-6677-4E18-AB30-C5B988106817}" destId="{B09C37D2-C772-4E2D-A483-E87EEFA15B0F}" srcOrd="4" destOrd="0" parTransId="{94AAA196-D577-4A67-A5A3-9EBB28C635A4}" sibTransId="{31E97E51-ADEF-45D5-B0E9-26850F8B2D1B}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54D7C3CE-88B8-4569-873B-8D94D6EA94FF}" type="presOf" srcId="{6335F01B-B7E3-45A4-8275-5E88A879D9DA}" destId="{E9AA25FE-35C9-4F20-AA96-25047D626675}" srcOrd="0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B6C32F3F-85AF-4239-BBA5-FEAB7E106D25}" type="presParOf" srcId="{C5E31D17-72DE-4B94-BCA6-E21AC377CDFC}" destId="{58812FE4-28D9-4193-B339-407346E1E1D3}" srcOrd="4" destOrd="0" presId="urn:microsoft.com/office/officeart/2005/8/layout/process1"/>
    <dgm:cxn modelId="{86AB4E39-15CD-4359-B90D-316DFEEB5C44}" type="presParOf" srcId="{C5E31D17-72DE-4B94-BCA6-E21AC377CDFC}" destId="{3F06B58D-842B-4A02-9D74-E05743F7633F}" srcOrd="5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6" destOrd="0" presId="urn:microsoft.com/office/officeart/2005/8/layout/process1"/>
    <dgm:cxn modelId="{1FD3D036-D380-4896-94FC-CB48BB7BADC7}" type="presParOf" srcId="{C5E31D17-72DE-4B94-BCA6-E21AC377CDFC}" destId="{E9AA25FE-35C9-4F20-AA96-25047D626675}" srcOrd="7" destOrd="0" presId="urn:microsoft.com/office/officeart/2005/8/layout/process1"/>
    <dgm:cxn modelId="{19C1FB23-15F0-435A-B44F-F47273271637}" type="presParOf" srcId="{E9AA25FE-35C9-4F20-AA96-25047D626675}" destId="{DCC2A5CD-DF8C-4E8F-89FC-487C4A95B99A}" srcOrd="0" destOrd="0" presId="urn:microsoft.com/office/officeart/2005/8/layout/process1"/>
    <dgm:cxn modelId="{5302D85A-39D6-436A-A90D-E0B381F64B69}" type="presParOf" srcId="{C5E31D17-72DE-4B94-BCA6-E21AC377CDFC}" destId="{CE99C7DB-553B-4538-8149-7578B633DC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Free Quiz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Custom Training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Payments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D32FA36C-826C-4817-BEFB-B1C2EF0FF6A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Segmenting</a:t>
          </a:r>
        </a:p>
      </dgm:t>
    </dgm:pt>
    <dgm:pt modelId="{6E66E7A2-8CA0-4CD1-AA28-271F85FA82F4}" type="parTrans" cxnId="{10BBE12D-5CBD-4E72-B223-0817D1CC4AF5}">
      <dgm:prSet/>
      <dgm:spPr/>
      <dgm:t>
        <a:bodyPr/>
        <a:lstStyle/>
        <a:p>
          <a:endParaRPr lang="en-US"/>
        </a:p>
      </dgm:t>
    </dgm:pt>
    <dgm:pt modelId="{5C1BFBBC-9C65-4FFF-9AAD-5D76E8AAC833}" type="sibTrans" cxnId="{10BBE12D-5CBD-4E72-B223-0817D1CC4AF5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384AEFCA-20D5-47FF-9AF6-26B7905C91BC}" type="pres">
      <dgm:prSet presAssocID="{D32FA36C-826C-4817-BEFB-B1C2EF0FF6A1}" presName="node" presStyleLbl="node1" presStyleIdx="2" presStyleCnt="5">
        <dgm:presLayoutVars>
          <dgm:bulletEnabled val="1"/>
        </dgm:presLayoutVars>
      </dgm:prSet>
      <dgm:spPr/>
    </dgm:pt>
    <dgm:pt modelId="{DC0CAAE5-D88B-4020-89DD-F91CCC1CE004}" type="pres">
      <dgm:prSet presAssocID="{5C1BFBBC-9C65-4FFF-9AAD-5D76E8AAC833}" presName="sibTrans" presStyleLbl="sibTrans2D1" presStyleIdx="2" presStyleCnt="4"/>
      <dgm:spPr/>
    </dgm:pt>
    <dgm:pt modelId="{EE060FA8-7F54-4B2D-B1F8-20914ECE5D35}" type="pres">
      <dgm:prSet presAssocID="{5C1BFBBC-9C65-4FFF-9AAD-5D76E8AAC833}" presName="connectorText" presStyleLbl="sibTrans2D1" presStyleIdx="2" presStyleCnt="4"/>
      <dgm:spPr/>
    </dgm:pt>
    <dgm:pt modelId="{58812FE4-28D9-4193-B339-407346E1E1D3}" type="pres">
      <dgm:prSet presAssocID="{CA065351-D669-489F-8299-D44A0B279981}" presName="node" presStyleLbl="node1" presStyleIdx="3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3" presStyleCnt="4"/>
      <dgm:spPr/>
    </dgm:pt>
    <dgm:pt modelId="{9930D9CA-2D64-4615-9A58-56A335E050A1}" type="pres">
      <dgm:prSet presAssocID="{87646D7A-57D8-4E90-A595-63491E05CABB}" presName="connectorText" presStyleLbl="sibTrans2D1" presStyleIdx="3" presStyleCnt="4"/>
      <dgm:spPr/>
    </dgm:pt>
    <dgm:pt modelId="{EE76E8CB-2566-4F3E-91D0-B7FB2118F76A}" type="pres">
      <dgm:prSet presAssocID="{8C2858CC-226F-4C4F-BC17-6026F9000B16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5808862D-6F23-429F-A998-8E414BA7383F}" type="presOf" srcId="{D32FA36C-826C-4817-BEFB-B1C2EF0FF6A1}" destId="{384AEFCA-20D5-47FF-9AF6-26B7905C91BC}" srcOrd="0" destOrd="0" presId="urn:microsoft.com/office/officeart/2005/8/layout/process1"/>
    <dgm:cxn modelId="{10BBE12D-5CBD-4E72-B223-0817D1CC4AF5}" srcId="{4A27BBFB-6677-4E18-AB30-C5B988106817}" destId="{D32FA36C-826C-4817-BEFB-B1C2EF0FF6A1}" srcOrd="2" destOrd="0" parTransId="{6E66E7A2-8CA0-4CD1-AA28-271F85FA82F4}" sibTransId="{5C1BFBBC-9C65-4FFF-9AAD-5D76E8AAC833}"/>
    <dgm:cxn modelId="{58D7E036-62EB-4632-8AFD-63982C3BD368}" srcId="{4A27BBFB-6677-4E18-AB30-C5B988106817}" destId="{8C2858CC-226F-4C4F-BC17-6026F9000B16}" srcOrd="4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3" destOrd="0" parTransId="{8556E6AD-0F9F-4548-B0E3-F70655725FC8}" sibTransId="{87646D7A-57D8-4E90-A595-63491E05CABB}"/>
    <dgm:cxn modelId="{979167A1-AC4B-4F64-8C73-A1E325B0293A}" type="presOf" srcId="{5C1BFBBC-9C65-4FFF-9AAD-5D76E8AAC833}" destId="{DC0CAAE5-D88B-4020-89DD-F91CCC1CE004}" srcOrd="0" destOrd="0" presId="urn:microsoft.com/office/officeart/2005/8/layout/process1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43C0BFE2-EE8E-40F7-A3B9-CA0C5C292054}" type="presOf" srcId="{5C1BFBBC-9C65-4FFF-9AAD-5D76E8AAC833}" destId="{EE060FA8-7F54-4B2D-B1F8-20914ECE5D35}" srcOrd="1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A209437B-ED31-4C3C-B56C-A48D906B3742}" type="presParOf" srcId="{C5E31D17-72DE-4B94-BCA6-E21AC377CDFC}" destId="{384AEFCA-20D5-47FF-9AF6-26B7905C91BC}" srcOrd="4" destOrd="0" presId="urn:microsoft.com/office/officeart/2005/8/layout/process1"/>
    <dgm:cxn modelId="{30A38057-C712-4592-8CDE-BC6E1580B2F5}" type="presParOf" srcId="{C5E31D17-72DE-4B94-BCA6-E21AC377CDFC}" destId="{DC0CAAE5-D88B-4020-89DD-F91CCC1CE004}" srcOrd="5" destOrd="0" presId="urn:microsoft.com/office/officeart/2005/8/layout/process1"/>
    <dgm:cxn modelId="{E26BF624-687D-4F52-8B7B-84FDE5CD43C8}" type="presParOf" srcId="{DC0CAAE5-D88B-4020-89DD-F91CCC1CE004}" destId="{EE060FA8-7F54-4B2D-B1F8-20914ECE5D35}" srcOrd="0" destOrd="0" presId="urn:microsoft.com/office/officeart/2005/8/layout/process1"/>
    <dgm:cxn modelId="{B6C32F3F-85AF-4239-BBA5-FEAB7E106D25}" type="presParOf" srcId="{C5E31D17-72DE-4B94-BCA6-E21AC377CDFC}" destId="{58812FE4-28D9-4193-B339-407346E1E1D3}" srcOrd="6" destOrd="0" presId="urn:microsoft.com/office/officeart/2005/8/layout/process1"/>
    <dgm:cxn modelId="{86AB4E39-15CD-4359-B90D-316DFEEB5C44}" type="presParOf" srcId="{C5E31D17-72DE-4B94-BCA6-E21AC377CDFC}" destId="{3F06B58D-842B-4A02-9D74-E05743F7633F}" srcOrd="7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Lead Capture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Group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Live Webinar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B09C37D2-C772-4E2D-A483-E87EEFA15B0F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</a:t>
          </a:r>
        </a:p>
      </dgm:t>
    </dgm:pt>
    <dgm:pt modelId="{94AAA196-D577-4A67-A5A3-9EBB28C635A4}" type="parTrans" cxnId="{CD7B73B1-33AC-4D0A-8C40-F9470C26720B}">
      <dgm:prSet/>
      <dgm:spPr/>
      <dgm:t>
        <a:bodyPr/>
        <a:lstStyle/>
        <a:p>
          <a:endParaRPr lang="en-US"/>
        </a:p>
      </dgm:t>
    </dgm:pt>
    <dgm:pt modelId="{31E97E51-ADEF-45D5-B0E9-26850F8B2D1B}" type="sibTrans" cxnId="{CD7B73B1-33AC-4D0A-8C40-F9470C26720B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58812FE4-28D9-4193-B339-407346E1E1D3}" type="pres">
      <dgm:prSet presAssocID="{CA065351-D669-489F-8299-D44A0B279981}" presName="node" presStyleLbl="node1" presStyleIdx="2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2" presStyleCnt="4"/>
      <dgm:spPr/>
    </dgm:pt>
    <dgm:pt modelId="{9930D9CA-2D64-4615-9A58-56A335E050A1}" type="pres">
      <dgm:prSet presAssocID="{87646D7A-57D8-4E90-A595-63491E05CABB}" presName="connectorText" presStyleLbl="sibTrans2D1" presStyleIdx="2" presStyleCnt="4"/>
      <dgm:spPr/>
    </dgm:pt>
    <dgm:pt modelId="{EE76E8CB-2566-4F3E-91D0-B7FB2118F76A}" type="pres">
      <dgm:prSet presAssocID="{8C2858CC-226F-4C4F-BC17-6026F9000B16}" presName="node" presStyleLbl="node1" presStyleIdx="3" presStyleCnt="5">
        <dgm:presLayoutVars>
          <dgm:bulletEnabled val="1"/>
        </dgm:presLayoutVars>
      </dgm:prSet>
      <dgm:spPr/>
    </dgm:pt>
    <dgm:pt modelId="{E9AA25FE-35C9-4F20-AA96-25047D626675}" type="pres">
      <dgm:prSet presAssocID="{6335F01B-B7E3-45A4-8275-5E88A879D9DA}" presName="sibTrans" presStyleLbl="sibTrans2D1" presStyleIdx="3" presStyleCnt="4"/>
      <dgm:spPr/>
    </dgm:pt>
    <dgm:pt modelId="{DCC2A5CD-DF8C-4E8F-89FC-487C4A95B99A}" type="pres">
      <dgm:prSet presAssocID="{6335F01B-B7E3-45A4-8275-5E88A879D9DA}" presName="connectorText" presStyleLbl="sibTrans2D1" presStyleIdx="3" presStyleCnt="4"/>
      <dgm:spPr/>
    </dgm:pt>
    <dgm:pt modelId="{CE99C7DB-553B-4538-8149-7578B633DCFE}" type="pres">
      <dgm:prSet presAssocID="{B09C37D2-C772-4E2D-A483-E87EEFA15B0F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09806C0E-46BF-404C-8BE9-8571643F896A}" type="presOf" srcId="{B09C37D2-C772-4E2D-A483-E87EEFA15B0F}" destId="{CE99C7DB-553B-4538-8149-7578B633DCFE}" srcOrd="0" destOrd="0" presId="urn:microsoft.com/office/officeart/2005/8/layout/process1"/>
    <dgm:cxn modelId="{D99C7B11-CD8A-4D02-8321-3090FA00831F}" type="presOf" srcId="{6335F01B-B7E3-45A4-8275-5E88A879D9DA}" destId="{DCC2A5CD-DF8C-4E8F-89FC-487C4A95B99A}" srcOrd="1" destOrd="0" presId="urn:microsoft.com/office/officeart/2005/8/layout/process1"/>
    <dgm:cxn modelId="{58D7E036-62EB-4632-8AFD-63982C3BD368}" srcId="{4A27BBFB-6677-4E18-AB30-C5B988106817}" destId="{8C2858CC-226F-4C4F-BC17-6026F9000B16}" srcOrd="3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2" destOrd="0" parTransId="{8556E6AD-0F9F-4548-B0E3-F70655725FC8}" sibTransId="{87646D7A-57D8-4E90-A595-63491E05CABB}"/>
    <dgm:cxn modelId="{CD7B73B1-33AC-4D0A-8C40-F9470C26720B}" srcId="{4A27BBFB-6677-4E18-AB30-C5B988106817}" destId="{B09C37D2-C772-4E2D-A483-E87EEFA15B0F}" srcOrd="4" destOrd="0" parTransId="{94AAA196-D577-4A67-A5A3-9EBB28C635A4}" sibTransId="{31E97E51-ADEF-45D5-B0E9-26850F8B2D1B}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54D7C3CE-88B8-4569-873B-8D94D6EA94FF}" type="presOf" srcId="{6335F01B-B7E3-45A4-8275-5E88A879D9DA}" destId="{E9AA25FE-35C9-4F20-AA96-25047D626675}" srcOrd="0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B6C32F3F-85AF-4239-BBA5-FEAB7E106D25}" type="presParOf" srcId="{C5E31D17-72DE-4B94-BCA6-E21AC377CDFC}" destId="{58812FE4-28D9-4193-B339-407346E1E1D3}" srcOrd="4" destOrd="0" presId="urn:microsoft.com/office/officeart/2005/8/layout/process1"/>
    <dgm:cxn modelId="{86AB4E39-15CD-4359-B90D-316DFEEB5C44}" type="presParOf" srcId="{C5E31D17-72DE-4B94-BCA6-E21AC377CDFC}" destId="{3F06B58D-842B-4A02-9D74-E05743F7633F}" srcOrd="5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6" destOrd="0" presId="urn:microsoft.com/office/officeart/2005/8/layout/process1"/>
    <dgm:cxn modelId="{1FD3D036-D380-4896-94FC-CB48BB7BADC7}" type="presParOf" srcId="{C5E31D17-72DE-4B94-BCA6-E21AC377CDFC}" destId="{E9AA25FE-35C9-4F20-AA96-25047D626675}" srcOrd="7" destOrd="0" presId="urn:microsoft.com/office/officeart/2005/8/layout/process1"/>
    <dgm:cxn modelId="{19C1FB23-15F0-435A-B44F-F47273271637}" type="presParOf" srcId="{E9AA25FE-35C9-4F20-AA96-25047D626675}" destId="{DCC2A5CD-DF8C-4E8F-89FC-487C4A95B99A}" srcOrd="0" destOrd="0" presId="urn:microsoft.com/office/officeart/2005/8/layout/process1"/>
    <dgm:cxn modelId="{5302D85A-39D6-436A-A90D-E0B381F64B69}" type="presParOf" srcId="{C5E31D17-72DE-4B94-BCA6-E21AC377CDFC}" destId="{CE99C7DB-553B-4538-8149-7578B633DC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F061E3E-360F-42B9-B8A8-C4D22EE32A63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F2E0B-A85B-4507-8A6C-016F35DE0DE5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059FF9B7-29B9-44C0-B68C-86EF4BE7E059}" type="parTrans" cxnId="{BC38580E-0F35-4661-B92A-5CDF0E2115BC}">
      <dgm:prSet/>
      <dgm:spPr/>
      <dgm:t>
        <a:bodyPr/>
        <a:lstStyle/>
        <a:p>
          <a:endParaRPr lang="en-US"/>
        </a:p>
      </dgm:t>
    </dgm:pt>
    <dgm:pt modelId="{B362069A-DF1E-437A-B321-81FC9D6E0DC2}" type="sibTrans" cxnId="{BC38580E-0F35-4661-B92A-5CDF0E2115BC}">
      <dgm:prSet/>
      <dgm:spPr/>
      <dgm:t>
        <a:bodyPr/>
        <a:lstStyle/>
        <a:p>
          <a:endParaRPr lang="en-US"/>
        </a:p>
      </dgm:t>
    </dgm:pt>
    <dgm:pt modelId="{FE5A5116-D598-4DCE-9FF9-FCC37B1340C1}">
      <dgm:prSet phldrT="[Text]"/>
      <dgm:spPr/>
      <dgm:t>
        <a:bodyPr/>
        <a:lstStyle/>
        <a:p>
          <a:r>
            <a:rPr lang="en-US" dirty="0"/>
            <a:t>YouTube</a:t>
          </a:r>
        </a:p>
      </dgm:t>
    </dgm:pt>
    <dgm:pt modelId="{34E3A359-B00D-44E8-9100-F188E33A3A2D}" type="parTrans" cxnId="{9175DFB2-A98B-43FD-819F-AE431E478DA9}">
      <dgm:prSet/>
      <dgm:spPr/>
      <dgm:t>
        <a:bodyPr/>
        <a:lstStyle/>
        <a:p>
          <a:endParaRPr lang="en-US"/>
        </a:p>
      </dgm:t>
    </dgm:pt>
    <dgm:pt modelId="{8AB6A5B1-9B4B-4861-836B-6E83EBB83780}" type="sibTrans" cxnId="{9175DFB2-A98B-43FD-819F-AE431E478DA9}">
      <dgm:prSet/>
      <dgm:spPr/>
      <dgm:t>
        <a:bodyPr/>
        <a:lstStyle/>
        <a:p>
          <a:endParaRPr lang="en-US"/>
        </a:p>
      </dgm:t>
    </dgm:pt>
    <dgm:pt modelId="{AE5C05A9-AEC5-4DD8-B7AE-818BB7B0F8ED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3B4E4BC3-6CDE-47D9-B510-7A0DADC13959}" type="parTrans" cxnId="{1F081139-8C78-44AF-BAF3-A33A729B6F6C}">
      <dgm:prSet/>
      <dgm:spPr/>
      <dgm:t>
        <a:bodyPr/>
        <a:lstStyle/>
        <a:p>
          <a:endParaRPr lang="en-US"/>
        </a:p>
      </dgm:t>
    </dgm:pt>
    <dgm:pt modelId="{D0C3C1A2-B761-4B86-B8FB-373392FFD100}" type="sibTrans" cxnId="{1F081139-8C78-44AF-BAF3-A33A729B6F6C}">
      <dgm:prSet/>
      <dgm:spPr/>
      <dgm:t>
        <a:bodyPr/>
        <a:lstStyle/>
        <a:p>
          <a:endParaRPr lang="en-US"/>
        </a:p>
      </dgm:t>
    </dgm:pt>
    <dgm:pt modelId="{7392DCA2-69FE-4DB7-8CBA-F298E0D6060F}">
      <dgm:prSet phldrT="[Text]"/>
      <dgm:spPr/>
      <dgm:t>
        <a:bodyPr/>
        <a:lstStyle/>
        <a:p>
          <a:r>
            <a:rPr lang="en-US" dirty="0"/>
            <a:t>..</a:t>
          </a:r>
        </a:p>
      </dgm:t>
    </dgm:pt>
    <dgm:pt modelId="{F5769FC0-6A5C-4488-AC8F-1207B04197B3}" type="parTrans" cxnId="{BA013A2D-1BD5-4CA7-A36B-3B4138F64822}">
      <dgm:prSet/>
      <dgm:spPr/>
      <dgm:t>
        <a:bodyPr/>
        <a:lstStyle/>
        <a:p>
          <a:endParaRPr lang="en-US"/>
        </a:p>
      </dgm:t>
    </dgm:pt>
    <dgm:pt modelId="{19D34DF8-5502-43E8-AAF6-6FA325F2AA8C}" type="sibTrans" cxnId="{BA013A2D-1BD5-4CA7-A36B-3B4138F64822}">
      <dgm:prSet/>
      <dgm:spPr/>
      <dgm:t>
        <a:bodyPr/>
        <a:lstStyle/>
        <a:p>
          <a:endParaRPr lang="en-US"/>
        </a:p>
      </dgm:t>
    </dgm:pt>
    <dgm:pt modelId="{5F3A4E78-BB7D-49C9-905A-14F9880936B4}" type="pres">
      <dgm:prSet presAssocID="{7F061E3E-360F-42B9-B8A8-C4D22EE32A63}" presName="Name0" presStyleCnt="0">
        <dgm:presLayoutVars>
          <dgm:chMax val="4"/>
          <dgm:resizeHandles val="exact"/>
        </dgm:presLayoutVars>
      </dgm:prSet>
      <dgm:spPr/>
    </dgm:pt>
    <dgm:pt modelId="{B394755A-148D-449C-993B-FEB2B2148A82}" type="pres">
      <dgm:prSet presAssocID="{7F061E3E-360F-42B9-B8A8-C4D22EE32A63}" presName="ellipse" presStyleLbl="trBgShp" presStyleIdx="0" presStyleCnt="1"/>
      <dgm:spPr/>
    </dgm:pt>
    <dgm:pt modelId="{E9975FF9-884A-48AA-9503-F6CE7C4CCADB}" type="pres">
      <dgm:prSet presAssocID="{7F061E3E-360F-42B9-B8A8-C4D22EE32A63}" presName="arrow1" presStyleLbl="fgShp" presStyleIdx="0" presStyleCnt="1"/>
      <dgm:spPr/>
    </dgm:pt>
    <dgm:pt modelId="{54DA9A91-E20A-41CA-8AB6-BB51E93980F6}" type="pres">
      <dgm:prSet presAssocID="{7F061E3E-360F-42B9-B8A8-C4D22EE32A63}" presName="rectangle" presStyleLbl="revTx" presStyleIdx="0" presStyleCnt="1">
        <dgm:presLayoutVars>
          <dgm:bulletEnabled val="1"/>
        </dgm:presLayoutVars>
      </dgm:prSet>
      <dgm:spPr/>
    </dgm:pt>
    <dgm:pt modelId="{7210FCAD-0601-48AC-B292-01A60BA37E61}" type="pres">
      <dgm:prSet presAssocID="{FE5A5116-D598-4DCE-9FF9-FCC37B1340C1}" presName="item1" presStyleLbl="node1" presStyleIdx="0" presStyleCnt="3">
        <dgm:presLayoutVars>
          <dgm:bulletEnabled val="1"/>
        </dgm:presLayoutVars>
      </dgm:prSet>
      <dgm:spPr/>
    </dgm:pt>
    <dgm:pt modelId="{78A022A0-7169-4EDF-935C-8C93D153F0B9}" type="pres">
      <dgm:prSet presAssocID="{AE5C05A9-AEC5-4DD8-B7AE-818BB7B0F8ED}" presName="item2" presStyleLbl="node1" presStyleIdx="1" presStyleCnt="3">
        <dgm:presLayoutVars>
          <dgm:bulletEnabled val="1"/>
        </dgm:presLayoutVars>
      </dgm:prSet>
      <dgm:spPr/>
    </dgm:pt>
    <dgm:pt modelId="{3F108A54-AF38-4300-9A9D-4E05BD6253D7}" type="pres">
      <dgm:prSet presAssocID="{7392DCA2-69FE-4DB7-8CBA-F298E0D6060F}" presName="item3" presStyleLbl="node1" presStyleIdx="2" presStyleCnt="3">
        <dgm:presLayoutVars>
          <dgm:bulletEnabled val="1"/>
        </dgm:presLayoutVars>
      </dgm:prSet>
      <dgm:spPr/>
    </dgm:pt>
    <dgm:pt modelId="{6EB280D0-96C5-45F3-BE15-BE27552B3018}" type="pres">
      <dgm:prSet presAssocID="{7F061E3E-360F-42B9-B8A8-C4D22EE32A63}" presName="funnel" presStyleLbl="trAlignAcc1" presStyleIdx="0" presStyleCnt="1"/>
      <dgm:spPr/>
    </dgm:pt>
  </dgm:ptLst>
  <dgm:cxnLst>
    <dgm:cxn modelId="{BC38580E-0F35-4661-B92A-5CDF0E2115BC}" srcId="{7F061E3E-360F-42B9-B8A8-C4D22EE32A63}" destId="{4A0F2E0B-A85B-4507-8A6C-016F35DE0DE5}" srcOrd="0" destOrd="0" parTransId="{059FF9B7-29B9-44C0-B68C-86EF4BE7E059}" sibTransId="{B362069A-DF1E-437A-B321-81FC9D6E0DC2}"/>
    <dgm:cxn modelId="{BA013A2D-1BD5-4CA7-A36B-3B4138F64822}" srcId="{7F061E3E-360F-42B9-B8A8-C4D22EE32A63}" destId="{7392DCA2-69FE-4DB7-8CBA-F298E0D6060F}" srcOrd="3" destOrd="0" parTransId="{F5769FC0-6A5C-4488-AC8F-1207B04197B3}" sibTransId="{19D34DF8-5502-43E8-AAF6-6FA325F2AA8C}"/>
    <dgm:cxn modelId="{91EDCE32-F0DE-464B-8920-C778EB5359B7}" type="presOf" srcId="{AE5C05A9-AEC5-4DD8-B7AE-818BB7B0F8ED}" destId="{7210FCAD-0601-48AC-B292-01A60BA37E61}" srcOrd="0" destOrd="0" presId="urn:microsoft.com/office/officeart/2005/8/layout/funnel1"/>
    <dgm:cxn modelId="{1F081139-8C78-44AF-BAF3-A33A729B6F6C}" srcId="{7F061E3E-360F-42B9-B8A8-C4D22EE32A63}" destId="{AE5C05A9-AEC5-4DD8-B7AE-818BB7B0F8ED}" srcOrd="2" destOrd="0" parTransId="{3B4E4BC3-6CDE-47D9-B510-7A0DADC13959}" sibTransId="{D0C3C1A2-B761-4B86-B8FB-373392FFD100}"/>
    <dgm:cxn modelId="{06DEE3A8-D09B-4692-9BAB-543E624C9C21}" type="presOf" srcId="{4A0F2E0B-A85B-4507-8A6C-016F35DE0DE5}" destId="{3F108A54-AF38-4300-9A9D-4E05BD6253D7}" srcOrd="0" destOrd="0" presId="urn:microsoft.com/office/officeart/2005/8/layout/funnel1"/>
    <dgm:cxn modelId="{81AE4FAB-ED9C-435D-B9CB-D93EBD826527}" type="presOf" srcId="{FE5A5116-D598-4DCE-9FF9-FCC37B1340C1}" destId="{78A022A0-7169-4EDF-935C-8C93D153F0B9}" srcOrd="0" destOrd="0" presId="urn:microsoft.com/office/officeart/2005/8/layout/funnel1"/>
    <dgm:cxn modelId="{24728CB0-6D69-4E8C-9B5B-8FB092069B51}" type="presOf" srcId="{7F061E3E-360F-42B9-B8A8-C4D22EE32A63}" destId="{5F3A4E78-BB7D-49C9-905A-14F9880936B4}" srcOrd="0" destOrd="0" presId="urn:microsoft.com/office/officeart/2005/8/layout/funnel1"/>
    <dgm:cxn modelId="{35A28FB0-1ACE-4A00-863F-9FFB293E32EF}" type="presOf" srcId="{7392DCA2-69FE-4DB7-8CBA-F298E0D6060F}" destId="{54DA9A91-E20A-41CA-8AB6-BB51E93980F6}" srcOrd="0" destOrd="0" presId="urn:microsoft.com/office/officeart/2005/8/layout/funnel1"/>
    <dgm:cxn modelId="{9175DFB2-A98B-43FD-819F-AE431E478DA9}" srcId="{7F061E3E-360F-42B9-B8A8-C4D22EE32A63}" destId="{FE5A5116-D598-4DCE-9FF9-FCC37B1340C1}" srcOrd="1" destOrd="0" parTransId="{34E3A359-B00D-44E8-9100-F188E33A3A2D}" sibTransId="{8AB6A5B1-9B4B-4861-836B-6E83EBB83780}"/>
    <dgm:cxn modelId="{4CFA50B3-7182-472B-A4BD-6839FE266A1D}" type="presParOf" srcId="{5F3A4E78-BB7D-49C9-905A-14F9880936B4}" destId="{B394755A-148D-449C-993B-FEB2B2148A82}" srcOrd="0" destOrd="0" presId="urn:microsoft.com/office/officeart/2005/8/layout/funnel1"/>
    <dgm:cxn modelId="{25316219-79D6-4DA2-8819-D59A12C6EA6C}" type="presParOf" srcId="{5F3A4E78-BB7D-49C9-905A-14F9880936B4}" destId="{E9975FF9-884A-48AA-9503-F6CE7C4CCADB}" srcOrd="1" destOrd="0" presId="urn:microsoft.com/office/officeart/2005/8/layout/funnel1"/>
    <dgm:cxn modelId="{9922B534-5542-4C36-8210-CBDD6124229E}" type="presParOf" srcId="{5F3A4E78-BB7D-49C9-905A-14F9880936B4}" destId="{54DA9A91-E20A-41CA-8AB6-BB51E93980F6}" srcOrd="2" destOrd="0" presId="urn:microsoft.com/office/officeart/2005/8/layout/funnel1"/>
    <dgm:cxn modelId="{74880ACC-D620-4777-97FB-6588F974FEAB}" type="presParOf" srcId="{5F3A4E78-BB7D-49C9-905A-14F9880936B4}" destId="{7210FCAD-0601-48AC-B292-01A60BA37E61}" srcOrd="3" destOrd="0" presId="urn:microsoft.com/office/officeart/2005/8/layout/funnel1"/>
    <dgm:cxn modelId="{9EFE7243-A832-4122-A82F-B03BD47FB350}" type="presParOf" srcId="{5F3A4E78-BB7D-49C9-905A-14F9880936B4}" destId="{78A022A0-7169-4EDF-935C-8C93D153F0B9}" srcOrd="4" destOrd="0" presId="urn:microsoft.com/office/officeart/2005/8/layout/funnel1"/>
    <dgm:cxn modelId="{39DE7115-9262-4E95-B1B3-608F57E816CB}" type="presParOf" srcId="{5F3A4E78-BB7D-49C9-905A-14F9880936B4}" destId="{3F108A54-AF38-4300-9A9D-4E05BD6253D7}" srcOrd="5" destOrd="0" presId="urn:microsoft.com/office/officeart/2005/8/layout/funnel1"/>
    <dgm:cxn modelId="{AF0D0578-80E8-4434-A555-BB6892C57A30}" type="presParOf" srcId="{5F3A4E78-BB7D-49C9-905A-14F9880936B4}" destId="{6EB280D0-96C5-45F3-BE15-BE27552B301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650AEB-21E9-4A65-9BA4-95F053BFA49B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160A98-E39B-4E0E-9C7C-A4FE3D5CF191}">
      <dgm:prSet phldrT="[Text]" custT="1"/>
      <dgm:spPr/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FUNNEL</a:t>
          </a:r>
          <a:endParaRPr lang="en-US" sz="700" b="1" dirty="0">
            <a:solidFill>
              <a:schemeClr val="bg1"/>
            </a:solidFill>
          </a:endParaRPr>
        </a:p>
      </dgm:t>
    </dgm:pt>
    <dgm:pt modelId="{5BC2A90C-1307-4CB5-B304-5C94852F7988}" type="parTrans" cxnId="{2C4731E1-B12E-4FA7-8630-22993399F40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EFA5CED-D694-4E85-BC16-A043B50BC097}" type="sibTrans" cxnId="{2C4731E1-B12E-4FA7-8630-22993399F40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30BDB8D-1734-4679-8388-439CC0BD3812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PREFRAMING</a:t>
          </a:r>
        </a:p>
      </dgm:t>
    </dgm:pt>
    <dgm:pt modelId="{B889E33A-AAE4-4F81-870F-E4471169D909}" type="parTrans" cxnId="{13EAE502-3F47-4331-96E4-21ACB8974C0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74CEF25-7474-429B-8655-C0C4F51EB7E7}" type="sibTrans" cxnId="{13EAE502-3F47-4331-96E4-21ACB8974C0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94C5DB4-11F3-4CB4-8D9B-4875C05A43B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Videos</a:t>
          </a:r>
        </a:p>
      </dgm:t>
    </dgm:pt>
    <dgm:pt modelId="{AA4AD58F-0E07-4233-9DBC-73F9113B71AF}" type="parTrans" cxnId="{BFD2F9B4-B5FB-4AF7-87A8-0E3F88692A28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704422AB-81DB-45A6-B565-9DE3DA9F3B22}" type="sibTrans" cxnId="{BFD2F9B4-B5FB-4AF7-87A8-0E3F88692A2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A90DF9D-E9B6-4732-B62B-1F99D2C32EF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Conversion</a:t>
          </a:r>
        </a:p>
      </dgm:t>
    </dgm:pt>
    <dgm:pt modelId="{7D8A2AD6-92E5-46A6-BC67-38D868ACAD26}" type="parTrans" cxnId="{56C3F09C-0DFA-4090-AA1B-339A62D4B253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EF380DF-27CF-43E9-A787-A107FA3246BE}" type="sibTrans" cxnId="{56C3F09C-0DFA-4090-AA1B-339A62D4B25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1F3DCF3-F31F-4711-96F6-E261CA2A696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Stages</a:t>
          </a:r>
        </a:p>
      </dgm:t>
    </dgm:pt>
    <dgm:pt modelId="{0C2125DD-1630-4090-87D9-24D23A5B7B06}" type="parTrans" cxnId="{8DF9209D-33A9-458F-B313-082886103219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0D793CCE-8425-452B-A2F8-1569F3D67B7E}" type="sibTrans" cxnId="{8DF9209D-33A9-458F-B313-0828861032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0918FD9A-2947-4D68-BCB0-E14D8F46319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Posts</a:t>
          </a:r>
        </a:p>
      </dgm:t>
    </dgm:pt>
    <dgm:pt modelId="{1A172957-E2A2-4E5F-8CC9-941FEE4E281A}" type="parTrans" cxnId="{D3506F91-AEA8-4B3C-A764-65EE6F71D552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6E324F3A-310F-4C95-A68D-1448B38A4132}" type="sibTrans" cxnId="{D3506F91-AEA8-4B3C-A764-65EE6F71D55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F8AC64A-FA0C-4BC6-A162-E1076474FE74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Blogs</a:t>
          </a:r>
        </a:p>
      </dgm:t>
    </dgm:pt>
    <dgm:pt modelId="{903AD10D-3756-45FC-AB57-2C9FD0D7FBAC}" type="parTrans" cxnId="{B41C255A-FE13-4FE6-9C31-29318621921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E3CC595-7893-4B92-ADEF-7E6EE7A453B5}" type="sibTrans" cxnId="{B41C255A-FE13-4FE6-9C31-2931862192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EB40141-000B-4CBA-9E38-011A904FA655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Hook</a:t>
          </a:r>
        </a:p>
      </dgm:t>
    </dgm:pt>
    <dgm:pt modelId="{16414555-D12F-4E27-A125-169F0CAB7095}" type="parTrans" cxnId="{33A6710C-A143-4F12-8CC9-E018179E007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916EAC87-C57E-4A74-95FC-9761BE6A247A}" type="sibTrans" cxnId="{33A6710C-A143-4F12-8CC9-E018179E007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A7022D4-CA60-4413-B292-3AC7367338DE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Product</a:t>
          </a:r>
        </a:p>
      </dgm:t>
    </dgm:pt>
    <dgm:pt modelId="{8B8BDFA9-4EB6-46BC-A44B-028543205BCC}" type="parTrans" cxnId="{1A63BD50-30C9-4ACD-BF25-E1B4F0C441D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D309350-29E3-4587-8C7B-A9AA34C32401}" type="sibTrans" cxnId="{1A63BD50-30C9-4ACD-BF25-E1B4F0C441D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215A2E4-D404-4648-B680-F77A508F734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Offer</a:t>
          </a:r>
        </a:p>
      </dgm:t>
    </dgm:pt>
    <dgm:pt modelId="{96AF84C1-8D87-40B3-9B7E-51A81E22E855}" type="parTrans" cxnId="{EFC0B74E-41E3-4C76-8687-A754B53FC319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15F5D0DF-AA82-44EC-94E9-816B8A7BD177}" type="sibTrans" cxnId="{EFC0B74E-41E3-4C76-8687-A754B53FC3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E78403F-C75F-4C83-9A3E-5A930F59D12F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Community</a:t>
          </a:r>
        </a:p>
      </dgm:t>
    </dgm:pt>
    <dgm:pt modelId="{09803580-4047-4329-8579-050AB54E2585}" type="parTrans" cxnId="{05DCAE75-D40E-48D4-AF0F-AB1F50BA2422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64F71D4-480D-4FC8-B9F0-81AD2361FA9E}" type="sibTrans" cxnId="{05DCAE75-D40E-48D4-AF0F-AB1F50BA242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A0BC238-448C-4402-BA3B-A881D65D5233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FB Group</a:t>
          </a:r>
        </a:p>
      </dgm:t>
    </dgm:pt>
    <dgm:pt modelId="{E6D051F5-BA5E-49B0-AD62-4DAA6AE51BC7}" type="parTrans" cxnId="{3B143728-E466-4123-8707-9F8471B173E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2A998E32-8B89-44D0-B101-D319CEBBE227}" type="sibTrans" cxnId="{3B143728-E466-4123-8707-9F8471B173E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EA63768-C638-419E-AC59-816B71F5E8D6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Private Group</a:t>
          </a:r>
        </a:p>
      </dgm:t>
    </dgm:pt>
    <dgm:pt modelId="{0414906F-CF3E-44A5-B46D-623EF203E1BE}" type="parTrans" cxnId="{363C765F-8649-4410-8578-450E9593FBF3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EE79B772-23BE-41E2-9E4A-C064BF66699B}" type="sibTrans" cxnId="{363C765F-8649-4410-8578-450E9593FBF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1CF4E8C-19D1-4544-974F-73AB79C15120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Telegram Group</a:t>
          </a:r>
        </a:p>
      </dgm:t>
    </dgm:pt>
    <dgm:pt modelId="{F2CABE95-0C34-44EB-8829-1BEAD58F8E8D}" type="parTrans" cxnId="{7538AC6C-82F3-41A0-A3BA-4BC2980FDCBF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075A8D95-EFB1-4152-B991-70FA51071772}" type="sibTrans" cxnId="{7538AC6C-82F3-41A0-A3BA-4BC2980FDCB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AE4FBBB-3997-4B5C-88FD-8E7427E9BD3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Concepts</a:t>
          </a:r>
        </a:p>
      </dgm:t>
    </dgm:pt>
    <dgm:pt modelId="{EB992A93-EE74-42D7-A5C0-B75FC8FCB68C}" type="parTrans" cxnId="{64964A2F-93C4-4FD7-B00A-ED4A850CFEF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5AFFAE3B-A516-4DFA-BE74-CCFB5CB2BE29}" type="sibTrans" cxnId="{64964A2F-93C4-4FD7-B00A-ED4A850CFEF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39A67E9-B432-43C4-B123-B6C6853FC88F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Lead Magnet</a:t>
          </a:r>
        </a:p>
      </dgm:t>
    </dgm:pt>
    <dgm:pt modelId="{D3C631B9-C8ED-479A-994D-7A8D1E2FBBF8}" type="parTrans" cxnId="{AB30E572-C630-485A-8A2A-C709DBE02F64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34110AE-F85E-4C92-8D9E-E1A7593436E7}" type="sibTrans" cxnId="{AB30E572-C630-485A-8A2A-C709DBE02F6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D7C9E9C-D457-4FEA-831E-9444C24F625A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Free Webinar</a:t>
          </a:r>
        </a:p>
      </dgm:t>
    </dgm:pt>
    <dgm:pt modelId="{6D6FF2B1-9BBC-4327-BB59-1A4C4183B1A1}" type="parTrans" cxnId="{54DDFF36-048F-42EA-8F57-F6D5AA82E66C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7AE3C24-E192-4438-BD04-70A893CB4BBD}" type="sibTrans" cxnId="{54DDFF36-048F-42EA-8F57-F6D5AA82E66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CF9229C-3EBE-4720-8779-40AE4980CDB2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Tripwire </a:t>
          </a:r>
        </a:p>
      </dgm:t>
    </dgm:pt>
    <dgm:pt modelId="{19CE8DC5-9D85-4A87-9762-3596F21DCA80}" type="parTrans" cxnId="{A56A09C7-26D6-411E-B226-3BD0EC2E02C1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21FE9BE0-C77B-47E8-884E-1990C982EB6C}" type="sibTrans" cxnId="{A56A09C7-26D6-411E-B226-3BD0EC2E02C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4C7E6D8-0740-4A28-9EB2-357A984E7C50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Conceptual Course</a:t>
          </a:r>
        </a:p>
      </dgm:t>
    </dgm:pt>
    <dgm:pt modelId="{9FAE49A5-85AF-46B5-85DE-2BE711CA63D8}" type="parTrans" cxnId="{051B0BC4-8968-443D-9016-EAB98A7604E8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DA3CE5F3-B39F-485E-9A6E-5DA920F62E02}" type="sibTrans" cxnId="{051B0BC4-8968-443D-9016-EAB98A7604E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17D1DD2-8AF6-4F0D-8A55-29098631C64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Core Product</a:t>
          </a:r>
        </a:p>
      </dgm:t>
    </dgm:pt>
    <dgm:pt modelId="{64F6E89D-6685-4E55-BAB3-A4D2AFAEA358}" type="parTrans" cxnId="{11447E1F-E4BC-47C8-882F-6617BF64AB2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D01B03B6-4C0D-436A-B956-A9871927DD98}" type="sibTrans" cxnId="{11447E1F-E4BC-47C8-882F-6617BF64AB2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0ADBB5A-3BA3-41C8-92B7-864B22955C0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Implementation</a:t>
          </a:r>
        </a:p>
      </dgm:t>
    </dgm:pt>
    <dgm:pt modelId="{EE85CF57-C668-46F8-BB0B-7F6CF61AA094}" type="parTrans" cxnId="{E8EF8C8D-E21C-44C4-91FE-82178481ACFB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B64593DF-5F0D-4F1A-8C8B-F5D08ECF5369}" type="sibTrans" cxnId="{E8EF8C8D-E21C-44C4-91FE-82178481ACF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6D483D8-8F6A-4B20-8C4B-271710B7C016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Profit Maximiser</a:t>
          </a:r>
        </a:p>
      </dgm:t>
    </dgm:pt>
    <dgm:pt modelId="{2BF375E1-98A4-4E55-9FAD-5DE33A156F12}" type="parTrans" cxnId="{72599C8B-0BD2-468C-8EF9-95A39665869D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A824DCDF-911B-40B4-B0F6-EECCD307858E}" type="sibTrans" cxnId="{72599C8B-0BD2-468C-8EF9-95A39665869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59E200B-0167-4275-825F-41BEF2630F6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Coaching</a:t>
          </a:r>
        </a:p>
      </dgm:t>
    </dgm:pt>
    <dgm:pt modelId="{92F6DD52-D7DB-4503-88AD-65E6C7EE297E}" type="parTrans" cxnId="{B1399F9E-9F6F-471C-A976-939F4591A98B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92B85D6D-22C8-43B6-A157-A08F28C4D876}" type="sibTrans" cxnId="{B1399F9E-9F6F-471C-A976-939F4591A98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548964C-653A-4EB7-AAD2-457EB9CBD0C1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Affiliate</a:t>
          </a:r>
        </a:p>
      </dgm:t>
    </dgm:pt>
    <dgm:pt modelId="{24425754-8C94-403B-84A5-A8107FE8CDBB}" type="parTrans" cxnId="{57481A2A-9298-41D3-BA4C-909B3A661187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6A51667F-E712-46E2-A432-54A3C8322BD3}" type="sibTrans" cxnId="{57481A2A-9298-41D3-BA4C-909B3A66118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5B03434-8D61-4C27-879C-0BEFBD53A834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Blueprint</a:t>
          </a:r>
        </a:p>
      </dgm:t>
    </dgm:pt>
    <dgm:pt modelId="{4F7BDE9B-FA9C-4832-8D9A-ECDF4A4B9959}" type="parTrans" cxnId="{098F4E33-A96F-4D39-B3B4-175092E4C714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EA273D3F-30A1-44AF-B08A-7AE33E81803D}" type="sibTrans" cxnId="{098F4E33-A96F-4D39-B3B4-175092E4C71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DA45BC8-1559-439A-AE6B-B4A745388D5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Maximum Potential</a:t>
          </a:r>
        </a:p>
      </dgm:t>
    </dgm:pt>
    <dgm:pt modelId="{EEDBA1B2-78F4-4E74-8B7F-F3D8C974F16F}" type="parTrans" cxnId="{3599825A-5625-4142-9AA5-16A62380E7C0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78C6BCA0-2720-40A8-80AC-6AD2AFE595B5}" type="sibTrans" cxnId="{3599825A-5625-4142-9AA5-16A62380E7C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7A82292-DBAB-44C3-A9C4-B58EC5800B90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BAAP System</a:t>
          </a:r>
        </a:p>
      </dgm:t>
    </dgm:pt>
    <dgm:pt modelId="{ACD3155F-8F1E-4222-967C-176B467EC99E}" type="parTrans" cxnId="{8A0153D1-A1CB-4A81-9AC3-E5A9064E8FFC}">
      <dgm:prSet/>
      <dgm:spPr/>
      <dgm:t>
        <a:bodyPr/>
        <a:lstStyle/>
        <a:p>
          <a:endParaRPr lang="en-US"/>
        </a:p>
      </dgm:t>
    </dgm:pt>
    <dgm:pt modelId="{9A898D98-EE13-45F6-8C52-1624674FA45A}" type="sibTrans" cxnId="{8A0153D1-A1CB-4A81-9AC3-E5A9064E8FFC}">
      <dgm:prSet/>
      <dgm:spPr/>
      <dgm:t>
        <a:bodyPr/>
        <a:lstStyle/>
        <a:p>
          <a:endParaRPr lang="en-US"/>
        </a:p>
      </dgm:t>
    </dgm:pt>
    <dgm:pt modelId="{97BF5527-E579-438A-A30A-8E04AB1EBBB2}" type="pres">
      <dgm:prSet presAssocID="{B0650AEB-21E9-4A65-9BA4-95F053BFA49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C2987D-C6D2-4075-B071-2D8FBC2134B0}" type="pres">
      <dgm:prSet presAssocID="{06160A98-E39B-4E0E-9C7C-A4FE3D5CF191}" presName="root1" presStyleCnt="0"/>
      <dgm:spPr/>
    </dgm:pt>
    <dgm:pt modelId="{FE9AD994-91B9-4ACE-A352-50A0B2ACADDD}" type="pres">
      <dgm:prSet presAssocID="{06160A98-E39B-4E0E-9C7C-A4FE3D5CF191}" presName="LevelOneTextNode" presStyleLbl="node0" presStyleIdx="0" presStyleCnt="1" custLinFactY="-58594" custLinFactNeighborX="1347" custLinFactNeighborY="-100000">
        <dgm:presLayoutVars>
          <dgm:chPref val="3"/>
        </dgm:presLayoutVars>
      </dgm:prSet>
      <dgm:spPr/>
    </dgm:pt>
    <dgm:pt modelId="{B059A627-C88B-49BA-ACB9-FF3A91391D30}" type="pres">
      <dgm:prSet presAssocID="{06160A98-E39B-4E0E-9C7C-A4FE3D5CF191}" presName="level2hierChild" presStyleCnt="0"/>
      <dgm:spPr/>
    </dgm:pt>
    <dgm:pt modelId="{FBBD82BE-A8CC-4BC7-8362-11AE7D009B27}" type="pres">
      <dgm:prSet presAssocID="{EB992A93-EE74-42D7-A5C0-B75FC8FCB68C}" presName="conn2-1" presStyleLbl="parChTrans1D2" presStyleIdx="0" presStyleCnt="3"/>
      <dgm:spPr/>
    </dgm:pt>
    <dgm:pt modelId="{B21FF9D3-096B-41FD-8193-A133CF735776}" type="pres">
      <dgm:prSet presAssocID="{EB992A93-EE74-42D7-A5C0-B75FC8FCB68C}" presName="connTx" presStyleLbl="parChTrans1D2" presStyleIdx="0" presStyleCnt="3"/>
      <dgm:spPr/>
    </dgm:pt>
    <dgm:pt modelId="{18662228-CB2F-4304-87AA-F03459DEDEDC}" type="pres">
      <dgm:prSet presAssocID="{DAE4FBBB-3997-4B5C-88FD-8E7427E9BD3B}" presName="root2" presStyleCnt="0"/>
      <dgm:spPr/>
    </dgm:pt>
    <dgm:pt modelId="{A641F320-B7CA-420A-B2EC-68A0F4011F9B}" type="pres">
      <dgm:prSet presAssocID="{DAE4FBBB-3997-4B5C-88FD-8E7427E9BD3B}" presName="LevelTwoTextNode" presStyleLbl="node2" presStyleIdx="0" presStyleCnt="3">
        <dgm:presLayoutVars>
          <dgm:chPref val="3"/>
        </dgm:presLayoutVars>
      </dgm:prSet>
      <dgm:spPr/>
    </dgm:pt>
    <dgm:pt modelId="{768765E9-7167-406B-A891-262EB600D635}" type="pres">
      <dgm:prSet presAssocID="{DAE4FBBB-3997-4B5C-88FD-8E7427E9BD3B}" presName="level3hierChild" presStyleCnt="0"/>
      <dgm:spPr/>
    </dgm:pt>
    <dgm:pt modelId="{348111FD-B6C8-4F52-8A06-5F7D2333CA30}" type="pres">
      <dgm:prSet presAssocID="{B889E33A-AAE4-4F81-870F-E4471169D909}" presName="conn2-1" presStyleLbl="parChTrans1D3" presStyleIdx="0" presStyleCnt="8"/>
      <dgm:spPr/>
    </dgm:pt>
    <dgm:pt modelId="{FFBE06B8-8D69-4246-89A0-3CAE58F75218}" type="pres">
      <dgm:prSet presAssocID="{B889E33A-AAE4-4F81-870F-E4471169D909}" presName="connTx" presStyleLbl="parChTrans1D3" presStyleIdx="0" presStyleCnt="8"/>
      <dgm:spPr/>
    </dgm:pt>
    <dgm:pt modelId="{0CEF75DE-F1C6-4046-B07F-7DA5F22BC13F}" type="pres">
      <dgm:prSet presAssocID="{D30BDB8D-1734-4679-8388-439CC0BD3812}" presName="root2" presStyleCnt="0"/>
      <dgm:spPr/>
    </dgm:pt>
    <dgm:pt modelId="{930EB7FF-34DF-4C69-8A2E-13D1CB08B10D}" type="pres">
      <dgm:prSet presAssocID="{D30BDB8D-1734-4679-8388-439CC0BD3812}" presName="LevelTwoTextNode" presStyleLbl="node3" presStyleIdx="0" presStyleCnt="8">
        <dgm:presLayoutVars>
          <dgm:chPref val="3"/>
        </dgm:presLayoutVars>
      </dgm:prSet>
      <dgm:spPr/>
    </dgm:pt>
    <dgm:pt modelId="{956CFE4A-B0A6-41E7-A1AC-71F745FF5BA8}" type="pres">
      <dgm:prSet presAssocID="{D30BDB8D-1734-4679-8388-439CC0BD3812}" presName="level3hierChild" presStyleCnt="0"/>
      <dgm:spPr/>
    </dgm:pt>
    <dgm:pt modelId="{A0651070-5526-47CC-B297-5663E2C2C875}" type="pres">
      <dgm:prSet presAssocID="{AA4AD58F-0E07-4233-9DBC-73F9113B71AF}" presName="conn2-1" presStyleLbl="parChTrans1D4" presStyleIdx="0" presStyleCnt="15"/>
      <dgm:spPr/>
    </dgm:pt>
    <dgm:pt modelId="{1E0BE59A-62A4-4135-B5F3-92948F582C62}" type="pres">
      <dgm:prSet presAssocID="{AA4AD58F-0E07-4233-9DBC-73F9113B71AF}" presName="connTx" presStyleLbl="parChTrans1D4" presStyleIdx="0" presStyleCnt="15"/>
      <dgm:spPr/>
    </dgm:pt>
    <dgm:pt modelId="{90BA3A89-AF60-46E5-8387-497EAABE55DC}" type="pres">
      <dgm:prSet presAssocID="{E94C5DB4-11F3-4CB4-8D9B-4875C05A43B7}" presName="root2" presStyleCnt="0"/>
      <dgm:spPr/>
    </dgm:pt>
    <dgm:pt modelId="{9771CFAE-6516-4308-AA81-641F5EFB1900}" type="pres">
      <dgm:prSet presAssocID="{E94C5DB4-11F3-4CB4-8D9B-4875C05A43B7}" presName="LevelTwoTextNode" presStyleLbl="node4" presStyleIdx="0" presStyleCnt="15">
        <dgm:presLayoutVars>
          <dgm:chPref val="3"/>
        </dgm:presLayoutVars>
      </dgm:prSet>
      <dgm:spPr/>
    </dgm:pt>
    <dgm:pt modelId="{18F65C03-FEC3-490D-96ED-8EAF2740C16E}" type="pres">
      <dgm:prSet presAssocID="{E94C5DB4-11F3-4CB4-8D9B-4875C05A43B7}" presName="level3hierChild" presStyleCnt="0"/>
      <dgm:spPr/>
    </dgm:pt>
    <dgm:pt modelId="{6935BA6B-1CC0-474B-8266-9D642C3F053D}" type="pres">
      <dgm:prSet presAssocID="{1A172957-E2A2-4E5F-8CC9-941FEE4E281A}" presName="conn2-1" presStyleLbl="parChTrans1D4" presStyleIdx="1" presStyleCnt="15"/>
      <dgm:spPr/>
    </dgm:pt>
    <dgm:pt modelId="{8FF54AA9-41EB-49B3-B4BC-3F840BEB7D9A}" type="pres">
      <dgm:prSet presAssocID="{1A172957-E2A2-4E5F-8CC9-941FEE4E281A}" presName="connTx" presStyleLbl="parChTrans1D4" presStyleIdx="1" presStyleCnt="15"/>
      <dgm:spPr/>
    </dgm:pt>
    <dgm:pt modelId="{C408D0B4-FFAC-4213-8294-2B6CBB125D6C}" type="pres">
      <dgm:prSet presAssocID="{0918FD9A-2947-4D68-BCB0-E14D8F463199}" presName="root2" presStyleCnt="0"/>
      <dgm:spPr/>
    </dgm:pt>
    <dgm:pt modelId="{B44B1759-6AD8-4EFE-A7FD-4DABB77C6A92}" type="pres">
      <dgm:prSet presAssocID="{0918FD9A-2947-4D68-BCB0-E14D8F463199}" presName="LevelTwoTextNode" presStyleLbl="node4" presStyleIdx="1" presStyleCnt="15">
        <dgm:presLayoutVars>
          <dgm:chPref val="3"/>
        </dgm:presLayoutVars>
      </dgm:prSet>
      <dgm:spPr/>
    </dgm:pt>
    <dgm:pt modelId="{DC0473D8-3578-4054-91B2-1AA3D84AC7E1}" type="pres">
      <dgm:prSet presAssocID="{0918FD9A-2947-4D68-BCB0-E14D8F463199}" presName="level3hierChild" presStyleCnt="0"/>
      <dgm:spPr/>
    </dgm:pt>
    <dgm:pt modelId="{CF8BA653-0929-46ED-9794-FEA06DEAAD4D}" type="pres">
      <dgm:prSet presAssocID="{903AD10D-3756-45FC-AB57-2C9FD0D7FBAC}" presName="conn2-1" presStyleLbl="parChTrans1D4" presStyleIdx="2" presStyleCnt="15"/>
      <dgm:spPr/>
    </dgm:pt>
    <dgm:pt modelId="{99D886C3-4407-45FE-9942-B1291778F524}" type="pres">
      <dgm:prSet presAssocID="{903AD10D-3756-45FC-AB57-2C9FD0D7FBAC}" presName="connTx" presStyleLbl="parChTrans1D4" presStyleIdx="2" presStyleCnt="15"/>
      <dgm:spPr/>
    </dgm:pt>
    <dgm:pt modelId="{6CC71B24-B484-48BD-8018-D8AF49CEDE8F}" type="pres">
      <dgm:prSet presAssocID="{1F8AC64A-FA0C-4BC6-A162-E1076474FE74}" presName="root2" presStyleCnt="0"/>
      <dgm:spPr/>
    </dgm:pt>
    <dgm:pt modelId="{857BCE7D-068C-47E7-807F-2CA843169200}" type="pres">
      <dgm:prSet presAssocID="{1F8AC64A-FA0C-4BC6-A162-E1076474FE74}" presName="LevelTwoTextNode" presStyleLbl="node4" presStyleIdx="2" presStyleCnt="15">
        <dgm:presLayoutVars>
          <dgm:chPref val="3"/>
        </dgm:presLayoutVars>
      </dgm:prSet>
      <dgm:spPr/>
    </dgm:pt>
    <dgm:pt modelId="{C95E0830-50F4-43EC-AC75-76BD95B28ABC}" type="pres">
      <dgm:prSet presAssocID="{1F8AC64A-FA0C-4BC6-A162-E1076474FE74}" presName="level3hierChild" presStyleCnt="0"/>
      <dgm:spPr/>
    </dgm:pt>
    <dgm:pt modelId="{E4185DC1-6079-4BB5-AE08-3CD9D587E242}" type="pres">
      <dgm:prSet presAssocID="{7D8A2AD6-92E5-46A6-BC67-38D868ACAD26}" presName="conn2-1" presStyleLbl="parChTrans1D3" presStyleIdx="1" presStyleCnt="8"/>
      <dgm:spPr/>
    </dgm:pt>
    <dgm:pt modelId="{E7F036C4-FA6F-44B7-AA06-31E81CDF41FB}" type="pres">
      <dgm:prSet presAssocID="{7D8A2AD6-92E5-46A6-BC67-38D868ACAD26}" presName="connTx" presStyleLbl="parChTrans1D3" presStyleIdx="1" presStyleCnt="8"/>
      <dgm:spPr/>
    </dgm:pt>
    <dgm:pt modelId="{1FE1B124-4849-4B2A-A9DB-870EEF339AE3}" type="pres">
      <dgm:prSet presAssocID="{6A90DF9D-E9B6-4732-B62B-1F99D2C32EF9}" presName="root2" presStyleCnt="0"/>
      <dgm:spPr/>
    </dgm:pt>
    <dgm:pt modelId="{B260AB64-2016-4DF5-BF65-01C028CD02B2}" type="pres">
      <dgm:prSet presAssocID="{6A90DF9D-E9B6-4732-B62B-1F99D2C32EF9}" presName="LevelTwoTextNode" presStyleLbl="node3" presStyleIdx="1" presStyleCnt="8">
        <dgm:presLayoutVars>
          <dgm:chPref val="3"/>
        </dgm:presLayoutVars>
      </dgm:prSet>
      <dgm:spPr/>
    </dgm:pt>
    <dgm:pt modelId="{26057D35-0FDB-4745-A254-6F6E35A3E8BD}" type="pres">
      <dgm:prSet presAssocID="{6A90DF9D-E9B6-4732-B62B-1F99D2C32EF9}" presName="level3hierChild" presStyleCnt="0"/>
      <dgm:spPr/>
    </dgm:pt>
    <dgm:pt modelId="{06697FF6-4348-4AB5-A8B9-DCA5D0AA646C}" type="pres">
      <dgm:prSet presAssocID="{16414555-D12F-4E27-A125-169F0CAB7095}" presName="conn2-1" presStyleLbl="parChTrans1D4" presStyleIdx="3" presStyleCnt="15"/>
      <dgm:spPr/>
    </dgm:pt>
    <dgm:pt modelId="{5216C06E-40F2-4CC5-9272-A2CB1FA77B3C}" type="pres">
      <dgm:prSet presAssocID="{16414555-D12F-4E27-A125-169F0CAB7095}" presName="connTx" presStyleLbl="parChTrans1D4" presStyleIdx="3" presStyleCnt="15"/>
      <dgm:spPr/>
    </dgm:pt>
    <dgm:pt modelId="{1A667DBB-9927-46D7-B95F-12ECB266509A}" type="pres">
      <dgm:prSet presAssocID="{1EB40141-000B-4CBA-9E38-011A904FA655}" presName="root2" presStyleCnt="0"/>
      <dgm:spPr/>
    </dgm:pt>
    <dgm:pt modelId="{BFA5E4B7-8451-4C66-B15E-BBD522395D8C}" type="pres">
      <dgm:prSet presAssocID="{1EB40141-000B-4CBA-9E38-011A904FA655}" presName="LevelTwoTextNode" presStyleLbl="node4" presStyleIdx="3" presStyleCnt="15">
        <dgm:presLayoutVars>
          <dgm:chPref val="3"/>
        </dgm:presLayoutVars>
      </dgm:prSet>
      <dgm:spPr/>
    </dgm:pt>
    <dgm:pt modelId="{A8EC2C89-D27F-4A2F-A1A6-FA9753802ED5}" type="pres">
      <dgm:prSet presAssocID="{1EB40141-000B-4CBA-9E38-011A904FA655}" presName="level3hierChild" presStyleCnt="0"/>
      <dgm:spPr/>
    </dgm:pt>
    <dgm:pt modelId="{BE49FEE7-4833-4257-BA3B-12CD4A4563B8}" type="pres">
      <dgm:prSet presAssocID="{8B8BDFA9-4EB6-46BC-A44B-028543205BCC}" presName="conn2-1" presStyleLbl="parChTrans1D4" presStyleIdx="4" presStyleCnt="15"/>
      <dgm:spPr/>
    </dgm:pt>
    <dgm:pt modelId="{EED540D2-00D0-40A6-BAE0-16F831F6CA20}" type="pres">
      <dgm:prSet presAssocID="{8B8BDFA9-4EB6-46BC-A44B-028543205BCC}" presName="connTx" presStyleLbl="parChTrans1D4" presStyleIdx="4" presStyleCnt="15"/>
      <dgm:spPr/>
    </dgm:pt>
    <dgm:pt modelId="{AD07D8AE-0C25-4815-9C25-F5C6077EE1BB}" type="pres">
      <dgm:prSet presAssocID="{9A7022D4-CA60-4413-B292-3AC7367338DE}" presName="root2" presStyleCnt="0"/>
      <dgm:spPr/>
    </dgm:pt>
    <dgm:pt modelId="{E31335E2-A646-496F-AE77-90C061C45C9B}" type="pres">
      <dgm:prSet presAssocID="{9A7022D4-CA60-4413-B292-3AC7367338DE}" presName="LevelTwoTextNode" presStyleLbl="node4" presStyleIdx="4" presStyleCnt="15">
        <dgm:presLayoutVars>
          <dgm:chPref val="3"/>
        </dgm:presLayoutVars>
      </dgm:prSet>
      <dgm:spPr/>
    </dgm:pt>
    <dgm:pt modelId="{063D521D-07DB-4853-BDCD-BB4BBDF10ACE}" type="pres">
      <dgm:prSet presAssocID="{9A7022D4-CA60-4413-B292-3AC7367338DE}" presName="level3hierChild" presStyleCnt="0"/>
      <dgm:spPr/>
    </dgm:pt>
    <dgm:pt modelId="{FADE1796-FDD5-4C79-AA88-070673962135}" type="pres">
      <dgm:prSet presAssocID="{96AF84C1-8D87-40B3-9B7E-51A81E22E855}" presName="conn2-1" presStyleLbl="parChTrans1D4" presStyleIdx="5" presStyleCnt="15"/>
      <dgm:spPr/>
    </dgm:pt>
    <dgm:pt modelId="{DE478B10-1BD1-479A-B27C-422A1466241B}" type="pres">
      <dgm:prSet presAssocID="{96AF84C1-8D87-40B3-9B7E-51A81E22E855}" presName="connTx" presStyleLbl="parChTrans1D4" presStyleIdx="5" presStyleCnt="15"/>
      <dgm:spPr/>
    </dgm:pt>
    <dgm:pt modelId="{59BA2DF6-867F-4A1F-9F8F-6E0B3FB0F0FD}" type="pres">
      <dgm:prSet presAssocID="{3215A2E4-D404-4648-B680-F77A508F734B}" presName="root2" presStyleCnt="0"/>
      <dgm:spPr/>
    </dgm:pt>
    <dgm:pt modelId="{EA65B0A9-8B8B-4C4F-A8B2-366C0D7738E7}" type="pres">
      <dgm:prSet presAssocID="{3215A2E4-D404-4648-B680-F77A508F734B}" presName="LevelTwoTextNode" presStyleLbl="node4" presStyleIdx="5" presStyleCnt="15">
        <dgm:presLayoutVars>
          <dgm:chPref val="3"/>
        </dgm:presLayoutVars>
      </dgm:prSet>
      <dgm:spPr/>
    </dgm:pt>
    <dgm:pt modelId="{890D16F5-CF4F-4698-8072-622CF4081B82}" type="pres">
      <dgm:prSet presAssocID="{3215A2E4-D404-4648-B680-F77A508F734B}" presName="level3hierChild" presStyleCnt="0"/>
      <dgm:spPr/>
    </dgm:pt>
    <dgm:pt modelId="{B8DF28DF-1A89-4970-A3AA-8196EA54D4A4}" type="pres">
      <dgm:prSet presAssocID="{09803580-4047-4329-8579-050AB54E2585}" presName="conn2-1" presStyleLbl="parChTrans1D3" presStyleIdx="2" presStyleCnt="8"/>
      <dgm:spPr/>
    </dgm:pt>
    <dgm:pt modelId="{DA6021A6-DEE6-44A8-8955-76930AFFA809}" type="pres">
      <dgm:prSet presAssocID="{09803580-4047-4329-8579-050AB54E2585}" presName="connTx" presStyleLbl="parChTrans1D3" presStyleIdx="2" presStyleCnt="8"/>
      <dgm:spPr/>
    </dgm:pt>
    <dgm:pt modelId="{00697C59-E7BD-44AA-BA57-1113282C4889}" type="pres">
      <dgm:prSet presAssocID="{8E78403F-C75F-4C83-9A3E-5A930F59D12F}" presName="root2" presStyleCnt="0"/>
      <dgm:spPr/>
    </dgm:pt>
    <dgm:pt modelId="{FC09B8E0-3629-44AB-B29F-604851DE3C33}" type="pres">
      <dgm:prSet presAssocID="{8E78403F-C75F-4C83-9A3E-5A930F59D12F}" presName="LevelTwoTextNode" presStyleLbl="node3" presStyleIdx="2" presStyleCnt="8">
        <dgm:presLayoutVars>
          <dgm:chPref val="3"/>
        </dgm:presLayoutVars>
      </dgm:prSet>
      <dgm:spPr/>
    </dgm:pt>
    <dgm:pt modelId="{9579BFA5-62CA-4E61-8A6A-CF003596670E}" type="pres">
      <dgm:prSet presAssocID="{8E78403F-C75F-4C83-9A3E-5A930F59D12F}" presName="level3hierChild" presStyleCnt="0"/>
      <dgm:spPr/>
    </dgm:pt>
    <dgm:pt modelId="{23DDC3FC-0DBE-42C2-9DDC-B18E301AF63C}" type="pres">
      <dgm:prSet presAssocID="{E6D051F5-BA5E-49B0-AD62-4DAA6AE51BC7}" presName="conn2-1" presStyleLbl="parChTrans1D4" presStyleIdx="6" presStyleCnt="15"/>
      <dgm:spPr/>
    </dgm:pt>
    <dgm:pt modelId="{74A5C51B-01BD-4F06-B9DD-258B8050D779}" type="pres">
      <dgm:prSet presAssocID="{E6D051F5-BA5E-49B0-AD62-4DAA6AE51BC7}" presName="connTx" presStyleLbl="parChTrans1D4" presStyleIdx="6" presStyleCnt="15"/>
      <dgm:spPr/>
    </dgm:pt>
    <dgm:pt modelId="{94E88880-FC4C-47ED-9F63-9918A87A4305}" type="pres">
      <dgm:prSet presAssocID="{CA0BC238-448C-4402-BA3B-A881D65D5233}" presName="root2" presStyleCnt="0"/>
      <dgm:spPr/>
    </dgm:pt>
    <dgm:pt modelId="{33D5B49E-819E-42A2-90F1-EA5E0FA95698}" type="pres">
      <dgm:prSet presAssocID="{CA0BC238-448C-4402-BA3B-A881D65D5233}" presName="LevelTwoTextNode" presStyleLbl="node4" presStyleIdx="6" presStyleCnt="15">
        <dgm:presLayoutVars>
          <dgm:chPref val="3"/>
        </dgm:presLayoutVars>
      </dgm:prSet>
      <dgm:spPr/>
    </dgm:pt>
    <dgm:pt modelId="{B85836EF-2513-4F54-97FE-6AFC9A643985}" type="pres">
      <dgm:prSet presAssocID="{CA0BC238-448C-4402-BA3B-A881D65D5233}" presName="level3hierChild" presStyleCnt="0"/>
      <dgm:spPr/>
    </dgm:pt>
    <dgm:pt modelId="{8055A0C5-F1BE-430F-8515-1C8F36E1E021}" type="pres">
      <dgm:prSet presAssocID="{0414906F-CF3E-44A5-B46D-623EF203E1BE}" presName="conn2-1" presStyleLbl="parChTrans1D4" presStyleIdx="7" presStyleCnt="15"/>
      <dgm:spPr/>
    </dgm:pt>
    <dgm:pt modelId="{731B3B11-144A-49B8-92F1-8B9646A95767}" type="pres">
      <dgm:prSet presAssocID="{0414906F-CF3E-44A5-B46D-623EF203E1BE}" presName="connTx" presStyleLbl="parChTrans1D4" presStyleIdx="7" presStyleCnt="15"/>
      <dgm:spPr/>
    </dgm:pt>
    <dgm:pt modelId="{81A9D478-138E-4842-9E4C-11CE52EBDBA9}" type="pres">
      <dgm:prSet presAssocID="{DEA63768-C638-419E-AC59-816B71F5E8D6}" presName="root2" presStyleCnt="0"/>
      <dgm:spPr/>
    </dgm:pt>
    <dgm:pt modelId="{45FC21F4-B29C-47A3-9F0B-1AAB9E5F615E}" type="pres">
      <dgm:prSet presAssocID="{DEA63768-C638-419E-AC59-816B71F5E8D6}" presName="LevelTwoTextNode" presStyleLbl="node4" presStyleIdx="7" presStyleCnt="15">
        <dgm:presLayoutVars>
          <dgm:chPref val="3"/>
        </dgm:presLayoutVars>
      </dgm:prSet>
      <dgm:spPr/>
    </dgm:pt>
    <dgm:pt modelId="{07DB50F6-4964-4F4C-9E49-199FF39DE179}" type="pres">
      <dgm:prSet presAssocID="{DEA63768-C638-419E-AC59-816B71F5E8D6}" presName="level3hierChild" presStyleCnt="0"/>
      <dgm:spPr/>
    </dgm:pt>
    <dgm:pt modelId="{829FF2BF-000C-45B2-9714-119F8FD3E5F7}" type="pres">
      <dgm:prSet presAssocID="{F2CABE95-0C34-44EB-8829-1BEAD58F8E8D}" presName="conn2-1" presStyleLbl="parChTrans1D4" presStyleIdx="8" presStyleCnt="15"/>
      <dgm:spPr/>
    </dgm:pt>
    <dgm:pt modelId="{1EF8F47A-A330-4E1C-9633-5DE81FDE5FF5}" type="pres">
      <dgm:prSet presAssocID="{F2CABE95-0C34-44EB-8829-1BEAD58F8E8D}" presName="connTx" presStyleLbl="parChTrans1D4" presStyleIdx="8" presStyleCnt="15"/>
      <dgm:spPr/>
    </dgm:pt>
    <dgm:pt modelId="{15C6BBFE-E535-451D-9072-A6A38E9C9027}" type="pres">
      <dgm:prSet presAssocID="{11CF4E8C-19D1-4544-974F-73AB79C15120}" presName="root2" presStyleCnt="0"/>
      <dgm:spPr/>
    </dgm:pt>
    <dgm:pt modelId="{6CCD023E-F66C-474A-BA57-706389226021}" type="pres">
      <dgm:prSet presAssocID="{11CF4E8C-19D1-4544-974F-73AB79C15120}" presName="LevelTwoTextNode" presStyleLbl="node4" presStyleIdx="8" presStyleCnt="15">
        <dgm:presLayoutVars>
          <dgm:chPref val="3"/>
        </dgm:presLayoutVars>
      </dgm:prSet>
      <dgm:spPr/>
    </dgm:pt>
    <dgm:pt modelId="{141F7E96-8F1D-4ABB-98FD-EDF6DA977AF4}" type="pres">
      <dgm:prSet presAssocID="{11CF4E8C-19D1-4544-974F-73AB79C15120}" presName="level3hierChild" presStyleCnt="0"/>
      <dgm:spPr/>
    </dgm:pt>
    <dgm:pt modelId="{C68E9D20-85FF-4642-8557-88EA055261D0}" type="pres">
      <dgm:prSet presAssocID="{0C2125DD-1630-4090-87D9-24D23A5B7B06}" presName="conn2-1" presStyleLbl="parChTrans1D2" presStyleIdx="1" presStyleCnt="3"/>
      <dgm:spPr/>
    </dgm:pt>
    <dgm:pt modelId="{D1768F93-0BE5-4B88-ABC0-0EA1845C1385}" type="pres">
      <dgm:prSet presAssocID="{0C2125DD-1630-4090-87D9-24D23A5B7B06}" presName="connTx" presStyleLbl="parChTrans1D2" presStyleIdx="1" presStyleCnt="3"/>
      <dgm:spPr/>
    </dgm:pt>
    <dgm:pt modelId="{91E42911-18AE-4C06-B240-BD9479A4D6B0}" type="pres">
      <dgm:prSet presAssocID="{71F3DCF3-F31F-4711-96F6-E261CA2A6967}" presName="root2" presStyleCnt="0"/>
      <dgm:spPr/>
    </dgm:pt>
    <dgm:pt modelId="{7A7C8832-3E4D-49F3-9A08-8E59AFB06C36}" type="pres">
      <dgm:prSet presAssocID="{71F3DCF3-F31F-4711-96F6-E261CA2A6967}" presName="LevelTwoTextNode" presStyleLbl="node2" presStyleIdx="1" presStyleCnt="3">
        <dgm:presLayoutVars>
          <dgm:chPref val="3"/>
        </dgm:presLayoutVars>
      </dgm:prSet>
      <dgm:spPr/>
    </dgm:pt>
    <dgm:pt modelId="{8C13E6A2-9075-49F9-B5BA-6EB869ED52A5}" type="pres">
      <dgm:prSet presAssocID="{71F3DCF3-F31F-4711-96F6-E261CA2A6967}" presName="level3hierChild" presStyleCnt="0"/>
      <dgm:spPr/>
    </dgm:pt>
    <dgm:pt modelId="{9D471001-F7D2-4269-802E-46299EA1E9FE}" type="pres">
      <dgm:prSet presAssocID="{D3C631B9-C8ED-479A-994D-7A8D1E2FBBF8}" presName="conn2-1" presStyleLbl="parChTrans1D3" presStyleIdx="3" presStyleCnt="8"/>
      <dgm:spPr/>
    </dgm:pt>
    <dgm:pt modelId="{C210B1D6-C33B-4E34-8493-918A4A2E47E8}" type="pres">
      <dgm:prSet presAssocID="{D3C631B9-C8ED-479A-994D-7A8D1E2FBBF8}" presName="connTx" presStyleLbl="parChTrans1D3" presStyleIdx="3" presStyleCnt="8"/>
      <dgm:spPr/>
    </dgm:pt>
    <dgm:pt modelId="{D09FF725-D392-422F-A66C-ADCEB563639D}" type="pres">
      <dgm:prSet presAssocID="{439A67E9-B432-43C4-B123-B6C6853FC88F}" presName="root2" presStyleCnt="0"/>
      <dgm:spPr/>
    </dgm:pt>
    <dgm:pt modelId="{6C82520A-F752-4ADD-AB10-2D43419FB1CB}" type="pres">
      <dgm:prSet presAssocID="{439A67E9-B432-43C4-B123-B6C6853FC88F}" presName="LevelTwoTextNode" presStyleLbl="node3" presStyleIdx="3" presStyleCnt="8">
        <dgm:presLayoutVars>
          <dgm:chPref val="3"/>
        </dgm:presLayoutVars>
      </dgm:prSet>
      <dgm:spPr/>
    </dgm:pt>
    <dgm:pt modelId="{EFABA5C7-7210-4FC3-AEDB-BE147DA842FD}" type="pres">
      <dgm:prSet presAssocID="{439A67E9-B432-43C4-B123-B6C6853FC88F}" presName="level3hierChild" presStyleCnt="0"/>
      <dgm:spPr/>
    </dgm:pt>
    <dgm:pt modelId="{D535F039-5FB2-49B3-ADCE-3557AAE27958}" type="pres">
      <dgm:prSet presAssocID="{6D6FF2B1-9BBC-4327-BB59-1A4C4183B1A1}" presName="conn2-1" presStyleLbl="parChTrans1D4" presStyleIdx="9" presStyleCnt="15"/>
      <dgm:spPr/>
    </dgm:pt>
    <dgm:pt modelId="{68A5EB73-B15F-4123-AA1C-7F8526B617F4}" type="pres">
      <dgm:prSet presAssocID="{6D6FF2B1-9BBC-4327-BB59-1A4C4183B1A1}" presName="connTx" presStyleLbl="parChTrans1D4" presStyleIdx="9" presStyleCnt="15"/>
      <dgm:spPr/>
    </dgm:pt>
    <dgm:pt modelId="{A619AD5D-9B97-4289-88AD-103ECF860232}" type="pres">
      <dgm:prSet presAssocID="{3D7C9E9C-D457-4FEA-831E-9444C24F625A}" presName="root2" presStyleCnt="0"/>
      <dgm:spPr/>
    </dgm:pt>
    <dgm:pt modelId="{8E8E2BAB-8948-456E-87F0-EA91EB5390CF}" type="pres">
      <dgm:prSet presAssocID="{3D7C9E9C-D457-4FEA-831E-9444C24F625A}" presName="LevelTwoTextNode" presStyleLbl="node4" presStyleIdx="9" presStyleCnt="15">
        <dgm:presLayoutVars>
          <dgm:chPref val="3"/>
        </dgm:presLayoutVars>
      </dgm:prSet>
      <dgm:spPr/>
    </dgm:pt>
    <dgm:pt modelId="{77468C2F-02C8-427B-911B-AE4744822C60}" type="pres">
      <dgm:prSet presAssocID="{3D7C9E9C-D457-4FEA-831E-9444C24F625A}" presName="level3hierChild" presStyleCnt="0"/>
      <dgm:spPr/>
    </dgm:pt>
    <dgm:pt modelId="{AC428610-FEB2-49EA-959C-7C470F28ED2D}" type="pres">
      <dgm:prSet presAssocID="{19CE8DC5-9D85-4A87-9762-3596F21DCA80}" presName="conn2-1" presStyleLbl="parChTrans1D3" presStyleIdx="4" presStyleCnt="8"/>
      <dgm:spPr/>
    </dgm:pt>
    <dgm:pt modelId="{89804BFC-CCEE-4585-8E90-86CB476AABC8}" type="pres">
      <dgm:prSet presAssocID="{19CE8DC5-9D85-4A87-9762-3596F21DCA80}" presName="connTx" presStyleLbl="parChTrans1D3" presStyleIdx="4" presStyleCnt="8"/>
      <dgm:spPr/>
    </dgm:pt>
    <dgm:pt modelId="{1515ED19-715E-43EB-B2FD-89A2A2E0A055}" type="pres">
      <dgm:prSet presAssocID="{ACF9229C-3EBE-4720-8779-40AE4980CDB2}" presName="root2" presStyleCnt="0"/>
      <dgm:spPr/>
    </dgm:pt>
    <dgm:pt modelId="{DA5C3A5F-351D-4EF0-8F70-F9106E14B7C9}" type="pres">
      <dgm:prSet presAssocID="{ACF9229C-3EBE-4720-8779-40AE4980CDB2}" presName="LevelTwoTextNode" presStyleLbl="node3" presStyleIdx="4" presStyleCnt="8">
        <dgm:presLayoutVars>
          <dgm:chPref val="3"/>
        </dgm:presLayoutVars>
      </dgm:prSet>
      <dgm:spPr/>
    </dgm:pt>
    <dgm:pt modelId="{67CAABB1-D014-40E6-AC96-E5377AD4D03B}" type="pres">
      <dgm:prSet presAssocID="{ACF9229C-3EBE-4720-8779-40AE4980CDB2}" presName="level3hierChild" presStyleCnt="0"/>
      <dgm:spPr/>
    </dgm:pt>
    <dgm:pt modelId="{AC21A320-D82E-468C-94B8-0B2126858105}" type="pres">
      <dgm:prSet presAssocID="{9FAE49A5-85AF-46B5-85DE-2BE711CA63D8}" presName="conn2-1" presStyleLbl="parChTrans1D4" presStyleIdx="10" presStyleCnt="15"/>
      <dgm:spPr/>
    </dgm:pt>
    <dgm:pt modelId="{0EE5C323-5639-4395-88CC-0472E30F7C75}" type="pres">
      <dgm:prSet presAssocID="{9FAE49A5-85AF-46B5-85DE-2BE711CA63D8}" presName="connTx" presStyleLbl="parChTrans1D4" presStyleIdx="10" presStyleCnt="15"/>
      <dgm:spPr/>
    </dgm:pt>
    <dgm:pt modelId="{68DBB6E0-4C8C-4B88-8273-DC17977CC337}" type="pres">
      <dgm:prSet presAssocID="{E4C7E6D8-0740-4A28-9EB2-357A984E7C50}" presName="root2" presStyleCnt="0"/>
      <dgm:spPr/>
    </dgm:pt>
    <dgm:pt modelId="{EC6F3497-F3FF-4FA5-AA2E-5B84F2B0DF52}" type="pres">
      <dgm:prSet presAssocID="{E4C7E6D8-0740-4A28-9EB2-357A984E7C50}" presName="LevelTwoTextNode" presStyleLbl="node4" presStyleIdx="10" presStyleCnt="15">
        <dgm:presLayoutVars>
          <dgm:chPref val="3"/>
        </dgm:presLayoutVars>
      </dgm:prSet>
      <dgm:spPr/>
    </dgm:pt>
    <dgm:pt modelId="{F8E04959-6180-4634-9883-9B4F2D67FE54}" type="pres">
      <dgm:prSet presAssocID="{E4C7E6D8-0740-4A28-9EB2-357A984E7C50}" presName="level3hierChild" presStyleCnt="0"/>
      <dgm:spPr/>
    </dgm:pt>
    <dgm:pt modelId="{5F4E2C66-CEE8-4961-BAF5-C48CB20F83A4}" type="pres">
      <dgm:prSet presAssocID="{64F6E89D-6685-4E55-BAB3-A4D2AFAEA358}" presName="conn2-1" presStyleLbl="parChTrans1D3" presStyleIdx="5" presStyleCnt="8"/>
      <dgm:spPr/>
    </dgm:pt>
    <dgm:pt modelId="{E9E27E79-AA75-4C04-99AA-8ABE5E2FD53D}" type="pres">
      <dgm:prSet presAssocID="{64F6E89D-6685-4E55-BAB3-A4D2AFAEA358}" presName="connTx" presStyleLbl="parChTrans1D3" presStyleIdx="5" presStyleCnt="8"/>
      <dgm:spPr/>
    </dgm:pt>
    <dgm:pt modelId="{D247A571-BBBF-4402-8A2A-C7657250D33B}" type="pres">
      <dgm:prSet presAssocID="{A17D1DD2-8AF6-4F0D-8A55-29098631C649}" presName="root2" presStyleCnt="0"/>
      <dgm:spPr/>
    </dgm:pt>
    <dgm:pt modelId="{83064CAD-2167-4669-85EF-7DF501EDD87F}" type="pres">
      <dgm:prSet presAssocID="{A17D1DD2-8AF6-4F0D-8A55-29098631C649}" presName="LevelTwoTextNode" presStyleLbl="node3" presStyleIdx="5" presStyleCnt="8">
        <dgm:presLayoutVars>
          <dgm:chPref val="3"/>
        </dgm:presLayoutVars>
      </dgm:prSet>
      <dgm:spPr/>
    </dgm:pt>
    <dgm:pt modelId="{0C7FC8A2-6170-4190-A839-9DA993139489}" type="pres">
      <dgm:prSet presAssocID="{A17D1DD2-8AF6-4F0D-8A55-29098631C649}" presName="level3hierChild" presStyleCnt="0"/>
      <dgm:spPr/>
    </dgm:pt>
    <dgm:pt modelId="{B08E21A7-DB0D-4333-8706-1254B5D35FB8}" type="pres">
      <dgm:prSet presAssocID="{EE85CF57-C668-46F8-BB0B-7F6CF61AA094}" presName="conn2-1" presStyleLbl="parChTrans1D4" presStyleIdx="11" presStyleCnt="15"/>
      <dgm:spPr/>
    </dgm:pt>
    <dgm:pt modelId="{F1FD49E0-9E24-42C6-A5FA-47DE96F91D2F}" type="pres">
      <dgm:prSet presAssocID="{EE85CF57-C668-46F8-BB0B-7F6CF61AA094}" presName="connTx" presStyleLbl="parChTrans1D4" presStyleIdx="11" presStyleCnt="15"/>
      <dgm:spPr/>
    </dgm:pt>
    <dgm:pt modelId="{30031033-0CE0-4736-9BCB-00D1446572EE}" type="pres">
      <dgm:prSet presAssocID="{70ADBB5A-3BA3-41C8-92B7-864B22955C0B}" presName="root2" presStyleCnt="0"/>
      <dgm:spPr/>
    </dgm:pt>
    <dgm:pt modelId="{D6485701-445A-4BF1-AFB2-FE58AB1AA7F3}" type="pres">
      <dgm:prSet presAssocID="{70ADBB5A-3BA3-41C8-92B7-864B22955C0B}" presName="LevelTwoTextNode" presStyleLbl="node4" presStyleIdx="11" presStyleCnt="15">
        <dgm:presLayoutVars>
          <dgm:chPref val="3"/>
        </dgm:presLayoutVars>
      </dgm:prSet>
      <dgm:spPr/>
    </dgm:pt>
    <dgm:pt modelId="{6D572898-2E1A-4726-96B3-2AEDC0B8A1C8}" type="pres">
      <dgm:prSet presAssocID="{70ADBB5A-3BA3-41C8-92B7-864B22955C0B}" presName="level3hierChild" presStyleCnt="0"/>
      <dgm:spPr/>
    </dgm:pt>
    <dgm:pt modelId="{72FF796B-D9A7-41AB-9B79-037E1B1D67E2}" type="pres">
      <dgm:prSet presAssocID="{2BF375E1-98A4-4E55-9FAD-5DE33A156F12}" presName="conn2-1" presStyleLbl="parChTrans1D3" presStyleIdx="6" presStyleCnt="8"/>
      <dgm:spPr/>
    </dgm:pt>
    <dgm:pt modelId="{D700C930-4B33-404F-8E5C-ECF229560981}" type="pres">
      <dgm:prSet presAssocID="{2BF375E1-98A4-4E55-9FAD-5DE33A156F12}" presName="connTx" presStyleLbl="parChTrans1D3" presStyleIdx="6" presStyleCnt="8"/>
      <dgm:spPr/>
    </dgm:pt>
    <dgm:pt modelId="{37B3A6DC-6AE1-4F76-A264-52353877AA14}" type="pres">
      <dgm:prSet presAssocID="{D6D483D8-8F6A-4B20-8C4B-271710B7C016}" presName="root2" presStyleCnt="0"/>
      <dgm:spPr/>
    </dgm:pt>
    <dgm:pt modelId="{CCEB3627-4D99-4D78-A6F2-17416EE35720}" type="pres">
      <dgm:prSet presAssocID="{D6D483D8-8F6A-4B20-8C4B-271710B7C016}" presName="LevelTwoTextNode" presStyleLbl="node3" presStyleIdx="6" presStyleCnt="8">
        <dgm:presLayoutVars>
          <dgm:chPref val="3"/>
        </dgm:presLayoutVars>
      </dgm:prSet>
      <dgm:spPr/>
    </dgm:pt>
    <dgm:pt modelId="{9D63534A-FF30-4B8E-99D8-D1A13CDF4DC5}" type="pres">
      <dgm:prSet presAssocID="{D6D483D8-8F6A-4B20-8C4B-271710B7C016}" presName="level3hierChild" presStyleCnt="0"/>
      <dgm:spPr/>
    </dgm:pt>
    <dgm:pt modelId="{E32A0C15-340C-4C63-8C71-F2A7376E3A05}" type="pres">
      <dgm:prSet presAssocID="{92F6DD52-D7DB-4503-88AD-65E6C7EE297E}" presName="conn2-1" presStyleLbl="parChTrans1D4" presStyleIdx="12" presStyleCnt="15"/>
      <dgm:spPr/>
    </dgm:pt>
    <dgm:pt modelId="{79A9914F-83BD-4F49-A51D-24064478D81B}" type="pres">
      <dgm:prSet presAssocID="{92F6DD52-D7DB-4503-88AD-65E6C7EE297E}" presName="connTx" presStyleLbl="parChTrans1D4" presStyleIdx="12" presStyleCnt="15"/>
      <dgm:spPr/>
    </dgm:pt>
    <dgm:pt modelId="{DD72FFC9-C105-4935-8419-B78507639362}" type="pres">
      <dgm:prSet presAssocID="{D59E200B-0167-4275-825F-41BEF2630F6B}" presName="root2" presStyleCnt="0"/>
      <dgm:spPr/>
    </dgm:pt>
    <dgm:pt modelId="{C8DE4F11-7D4D-4A62-9F83-B62BCB6BB508}" type="pres">
      <dgm:prSet presAssocID="{D59E200B-0167-4275-825F-41BEF2630F6B}" presName="LevelTwoTextNode" presStyleLbl="node4" presStyleIdx="12" presStyleCnt="15">
        <dgm:presLayoutVars>
          <dgm:chPref val="3"/>
        </dgm:presLayoutVars>
      </dgm:prSet>
      <dgm:spPr/>
    </dgm:pt>
    <dgm:pt modelId="{98063454-EBBF-44BB-AA7E-3991E6DAFD16}" type="pres">
      <dgm:prSet presAssocID="{D59E200B-0167-4275-825F-41BEF2630F6B}" presName="level3hierChild" presStyleCnt="0"/>
      <dgm:spPr/>
    </dgm:pt>
    <dgm:pt modelId="{81CB25C7-D76A-401F-9F84-A39189613361}" type="pres">
      <dgm:prSet presAssocID="{24425754-8C94-403B-84A5-A8107FE8CDBB}" presName="conn2-1" presStyleLbl="parChTrans1D4" presStyleIdx="13" presStyleCnt="15"/>
      <dgm:spPr/>
    </dgm:pt>
    <dgm:pt modelId="{CC559846-8FE9-435D-B948-152EADF4A9A1}" type="pres">
      <dgm:prSet presAssocID="{24425754-8C94-403B-84A5-A8107FE8CDBB}" presName="connTx" presStyleLbl="parChTrans1D4" presStyleIdx="13" presStyleCnt="15"/>
      <dgm:spPr/>
    </dgm:pt>
    <dgm:pt modelId="{A2A8FC0E-9301-4538-B1A9-B10B4B987CB6}" type="pres">
      <dgm:prSet presAssocID="{6548964C-653A-4EB7-AAD2-457EB9CBD0C1}" presName="root2" presStyleCnt="0"/>
      <dgm:spPr/>
    </dgm:pt>
    <dgm:pt modelId="{43B6B0A9-73DE-4B79-9657-F56295B16A24}" type="pres">
      <dgm:prSet presAssocID="{6548964C-653A-4EB7-AAD2-457EB9CBD0C1}" presName="LevelTwoTextNode" presStyleLbl="node4" presStyleIdx="13" presStyleCnt="15">
        <dgm:presLayoutVars>
          <dgm:chPref val="3"/>
        </dgm:presLayoutVars>
      </dgm:prSet>
      <dgm:spPr/>
    </dgm:pt>
    <dgm:pt modelId="{0531604E-2A01-4F5F-B8B6-344700D46F66}" type="pres">
      <dgm:prSet presAssocID="{6548964C-653A-4EB7-AAD2-457EB9CBD0C1}" presName="level3hierChild" presStyleCnt="0"/>
      <dgm:spPr/>
    </dgm:pt>
    <dgm:pt modelId="{65CB4810-ED53-46D0-9D3E-223E14415736}" type="pres">
      <dgm:prSet presAssocID="{4F7BDE9B-FA9C-4832-8D9A-ECDF4A4B9959}" presName="conn2-1" presStyleLbl="parChTrans1D2" presStyleIdx="2" presStyleCnt="3"/>
      <dgm:spPr/>
    </dgm:pt>
    <dgm:pt modelId="{968DD58F-B12D-45DC-9E25-82D86D95DE06}" type="pres">
      <dgm:prSet presAssocID="{4F7BDE9B-FA9C-4832-8D9A-ECDF4A4B9959}" presName="connTx" presStyleLbl="parChTrans1D2" presStyleIdx="2" presStyleCnt="3"/>
      <dgm:spPr/>
    </dgm:pt>
    <dgm:pt modelId="{6ADF39FF-8B07-4C0E-AA16-70A0AF50BA73}" type="pres">
      <dgm:prSet presAssocID="{D5B03434-8D61-4C27-879C-0BEFBD53A834}" presName="root2" presStyleCnt="0"/>
      <dgm:spPr/>
    </dgm:pt>
    <dgm:pt modelId="{7F320915-61F5-4E71-A12A-19AA61C9646F}" type="pres">
      <dgm:prSet presAssocID="{D5B03434-8D61-4C27-879C-0BEFBD53A834}" presName="LevelTwoTextNode" presStyleLbl="node2" presStyleIdx="2" presStyleCnt="3">
        <dgm:presLayoutVars>
          <dgm:chPref val="3"/>
        </dgm:presLayoutVars>
      </dgm:prSet>
      <dgm:spPr/>
    </dgm:pt>
    <dgm:pt modelId="{8D3932CD-F6D9-4C0F-A50E-FF56E2775718}" type="pres">
      <dgm:prSet presAssocID="{D5B03434-8D61-4C27-879C-0BEFBD53A834}" presName="level3hierChild" presStyleCnt="0"/>
      <dgm:spPr/>
    </dgm:pt>
    <dgm:pt modelId="{06CC1415-17EB-4CD2-B3BE-8117A4ACE0AE}" type="pres">
      <dgm:prSet presAssocID="{EEDBA1B2-78F4-4E74-8B7F-F3D8C974F16F}" presName="conn2-1" presStyleLbl="parChTrans1D3" presStyleIdx="7" presStyleCnt="8"/>
      <dgm:spPr/>
    </dgm:pt>
    <dgm:pt modelId="{34538E20-48F8-49D0-AAD3-8F38F0D4C763}" type="pres">
      <dgm:prSet presAssocID="{EEDBA1B2-78F4-4E74-8B7F-F3D8C974F16F}" presName="connTx" presStyleLbl="parChTrans1D3" presStyleIdx="7" presStyleCnt="8"/>
      <dgm:spPr/>
    </dgm:pt>
    <dgm:pt modelId="{2F0B7454-6B85-4DB1-9BF8-47CA0F8C5900}" type="pres">
      <dgm:prSet presAssocID="{2DA45BC8-1559-439A-AE6B-B4A745388D57}" presName="root2" presStyleCnt="0"/>
      <dgm:spPr/>
    </dgm:pt>
    <dgm:pt modelId="{9CDCFBB9-8E11-41CD-9DE0-52B856FD937D}" type="pres">
      <dgm:prSet presAssocID="{2DA45BC8-1559-439A-AE6B-B4A745388D57}" presName="LevelTwoTextNode" presStyleLbl="node3" presStyleIdx="7" presStyleCnt="8">
        <dgm:presLayoutVars>
          <dgm:chPref val="3"/>
        </dgm:presLayoutVars>
      </dgm:prSet>
      <dgm:spPr/>
    </dgm:pt>
    <dgm:pt modelId="{7D4A4DFF-2DF6-46B9-8170-83DF9449BE32}" type="pres">
      <dgm:prSet presAssocID="{2DA45BC8-1559-439A-AE6B-B4A745388D57}" presName="level3hierChild" presStyleCnt="0"/>
      <dgm:spPr/>
    </dgm:pt>
    <dgm:pt modelId="{B6566E15-1C48-42CF-A049-94A20DD57513}" type="pres">
      <dgm:prSet presAssocID="{ACD3155F-8F1E-4222-967C-176B467EC99E}" presName="conn2-1" presStyleLbl="parChTrans1D4" presStyleIdx="14" presStyleCnt="15"/>
      <dgm:spPr/>
    </dgm:pt>
    <dgm:pt modelId="{64A70835-B868-4710-939F-BAC285102021}" type="pres">
      <dgm:prSet presAssocID="{ACD3155F-8F1E-4222-967C-176B467EC99E}" presName="connTx" presStyleLbl="parChTrans1D4" presStyleIdx="14" presStyleCnt="15"/>
      <dgm:spPr/>
    </dgm:pt>
    <dgm:pt modelId="{09648415-7F94-481F-981A-116C25215D6C}" type="pres">
      <dgm:prSet presAssocID="{47A82292-DBAB-44C3-A9C4-B58EC5800B90}" presName="root2" presStyleCnt="0"/>
      <dgm:spPr/>
    </dgm:pt>
    <dgm:pt modelId="{B9D577B1-3895-4820-828F-E7995EBBFA6D}" type="pres">
      <dgm:prSet presAssocID="{47A82292-DBAB-44C3-A9C4-B58EC5800B90}" presName="LevelTwoTextNode" presStyleLbl="node4" presStyleIdx="14" presStyleCnt="15">
        <dgm:presLayoutVars>
          <dgm:chPref val="3"/>
        </dgm:presLayoutVars>
      </dgm:prSet>
      <dgm:spPr/>
    </dgm:pt>
    <dgm:pt modelId="{2F6EF784-6B89-4D13-A8F1-718C284347AA}" type="pres">
      <dgm:prSet presAssocID="{47A82292-DBAB-44C3-A9C4-B58EC5800B90}" presName="level3hierChild" presStyleCnt="0"/>
      <dgm:spPr/>
    </dgm:pt>
  </dgm:ptLst>
  <dgm:cxnLst>
    <dgm:cxn modelId="{A167B701-8363-4899-A703-53153F317D61}" type="presOf" srcId="{0C2125DD-1630-4090-87D9-24D23A5B7B06}" destId="{C68E9D20-85FF-4642-8557-88EA055261D0}" srcOrd="0" destOrd="0" presId="urn:microsoft.com/office/officeart/2005/8/layout/hierarchy2"/>
    <dgm:cxn modelId="{13EAE502-3F47-4331-96E4-21ACB8974C06}" srcId="{DAE4FBBB-3997-4B5C-88FD-8E7427E9BD3B}" destId="{D30BDB8D-1734-4679-8388-439CC0BD3812}" srcOrd="0" destOrd="0" parTransId="{B889E33A-AAE4-4F81-870F-E4471169D909}" sibTransId="{374CEF25-7474-429B-8655-C0C4F51EB7E7}"/>
    <dgm:cxn modelId="{33A6710C-A143-4F12-8CC9-E018179E007E}" srcId="{6A90DF9D-E9B6-4732-B62B-1F99D2C32EF9}" destId="{1EB40141-000B-4CBA-9E38-011A904FA655}" srcOrd="0" destOrd="0" parTransId="{16414555-D12F-4E27-A125-169F0CAB7095}" sibTransId="{916EAC87-C57E-4A74-95FC-9761BE6A247A}"/>
    <dgm:cxn modelId="{F85BF810-805A-4F12-9361-775F9E575EB2}" type="presOf" srcId="{6548964C-653A-4EB7-AAD2-457EB9CBD0C1}" destId="{43B6B0A9-73DE-4B79-9657-F56295B16A24}" srcOrd="0" destOrd="0" presId="urn:microsoft.com/office/officeart/2005/8/layout/hierarchy2"/>
    <dgm:cxn modelId="{01633A13-BB31-46C2-AACF-2146FE7DE256}" type="presOf" srcId="{0918FD9A-2947-4D68-BCB0-E14D8F463199}" destId="{B44B1759-6AD8-4EFE-A7FD-4DABB77C6A92}" srcOrd="0" destOrd="0" presId="urn:microsoft.com/office/officeart/2005/8/layout/hierarchy2"/>
    <dgm:cxn modelId="{5BCB4613-FFD3-4A10-9C89-5596C3DB7B1C}" type="presOf" srcId="{D3C631B9-C8ED-479A-994D-7A8D1E2FBBF8}" destId="{9D471001-F7D2-4269-802E-46299EA1E9FE}" srcOrd="0" destOrd="0" presId="urn:microsoft.com/office/officeart/2005/8/layout/hierarchy2"/>
    <dgm:cxn modelId="{62FFC914-7ADB-4768-9183-C6A04B027B19}" type="presOf" srcId="{E6D051F5-BA5E-49B0-AD62-4DAA6AE51BC7}" destId="{23DDC3FC-0DBE-42C2-9DDC-B18E301AF63C}" srcOrd="0" destOrd="0" presId="urn:microsoft.com/office/officeart/2005/8/layout/hierarchy2"/>
    <dgm:cxn modelId="{30D97A17-B6AF-45B8-92AA-559EC6C5B6ED}" type="presOf" srcId="{2BF375E1-98A4-4E55-9FAD-5DE33A156F12}" destId="{D700C930-4B33-404F-8E5C-ECF229560981}" srcOrd="1" destOrd="0" presId="urn:microsoft.com/office/officeart/2005/8/layout/hierarchy2"/>
    <dgm:cxn modelId="{D4B0421D-3767-4CAE-85C0-3B98CA992743}" type="presOf" srcId="{B0650AEB-21E9-4A65-9BA4-95F053BFA49B}" destId="{97BF5527-E579-438A-A30A-8E04AB1EBBB2}" srcOrd="0" destOrd="0" presId="urn:microsoft.com/office/officeart/2005/8/layout/hierarchy2"/>
    <dgm:cxn modelId="{CFBDA61E-5A09-4225-BFE8-3A4204C4F2EA}" type="presOf" srcId="{F2CABE95-0C34-44EB-8829-1BEAD58F8E8D}" destId="{1EF8F47A-A330-4E1C-9633-5DE81FDE5FF5}" srcOrd="1" destOrd="0" presId="urn:microsoft.com/office/officeart/2005/8/layout/hierarchy2"/>
    <dgm:cxn modelId="{A9FDF61E-10EF-423F-9ABB-C6C232AB5138}" type="presOf" srcId="{64F6E89D-6685-4E55-BAB3-A4D2AFAEA358}" destId="{5F4E2C66-CEE8-4961-BAF5-C48CB20F83A4}" srcOrd="0" destOrd="0" presId="urn:microsoft.com/office/officeart/2005/8/layout/hierarchy2"/>
    <dgm:cxn modelId="{71E7751F-951E-423F-926C-9079FC1D33D5}" type="presOf" srcId="{64F6E89D-6685-4E55-BAB3-A4D2AFAEA358}" destId="{E9E27E79-AA75-4C04-99AA-8ABE5E2FD53D}" srcOrd="1" destOrd="0" presId="urn:microsoft.com/office/officeart/2005/8/layout/hierarchy2"/>
    <dgm:cxn modelId="{11447E1F-E4BC-47C8-882F-6617BF64AB26}" srcId="{71F3DCF3-F31F-4711-96F6-E261CA2A6967}" destId="{A17D1DD2-8AF6-4F0D-8A55-29098631C649}" srcOrd="2" destOrd="0" parTransId="{64F6E89D-6685-4E55-BAB3-A4D2AFAEA358}" sibTransId="{D01B03B6-4C0D-436A-B956-A9871927DD98}"/>
    <dgm:cxn modelId="{08FA3320-B49E-4792-ADCF-A131406AFF4B}" type="presOf" srcId="{09803580-4047-4329-8579-050AB54E2585}" destId="{DA6021A6-DEE6-44A8-8955-76930AFFA809}" srcOrd="1" destOrd="0" presId="urn:microsoft.com/office/officeart/2005/8/layout/hierarchy2"/>
    <dgm:cxn modelId="{168CDF21-CCA1-4971-85A3-F2FC4ECBD4BC}" type="presOf" srcId="{E4C7E6D8-0740-4A28-9EB2-357A984E7C50}" destId="{EC6F3497-F3FF-4FA5-AA2E-5B84F2B0DF52}" srcOrd="0" destOrd="0" presId="urn:microsoft.com/office/officeart/2005/8/layout/hierarchy2"/>
    <dgm:cxn modelId="{6FD06624-B5F8-4E2E-B05E-684EBCAD48DB}" type="presOf" srcId="{D59E200B-0167-4275-825F-41BEF2630F6B}" destId="{C8DE4F11-7D4D-4A62-9F83-B62BCB6BB508}" srcOrd="0" destOrd="0" presId="urn:microsoft.com/office/officeart/2005/8/layout/hierarchy2"/>
    <dgm:cxn modelId="{72698324-4F22-4A64-A92F-64F3AE3ED281}" type="presOf" srcId="{9FAE49A5-85AF-46B5-85DE-2BE711CA63D8}" destId="{AC21A320-D82E-468C-94B8-0B2126858105}" srcOrd="0" destOrd="0" presId="urn:microsoft.com/office/officeart/2005/8/layout/hierarchy2"/>
    <dgm:cxn modelId="{4AAD7E26-D8AE-420F-8692-DE0719DB891F}" type="presOf" srcId="{DEA63768-C638-419E-AC59-816B71F5E8D6}" destId="{45FC21F4-B29C-47A3-9F0B-1AAB9E5F615E}" srcOrd="0" destOrd="0" presId="urn:microsoft.com/office/officeart/2005/8/layout/hierarchy2"/>
    <dgm:cxn modelId="{0317B426-AFD3-40B1-B326-AD41C2764346}" type="presOf" srcId="{6D6FF2B1-9BBC-4327-BB59-1A4C4183B1A1}" destId="{68A5EB73-B15F-4123-AA1C-7F8526B617F4}" srcOrd="1" destOrd="0" presId="urn:microsoft.com/office/officeart/2005/8/layout/hierarchy2"/>
    <dgm:cxn modelId="{3B143728-E466-4123-8707-9F8471B173EE}" srcId="{8E78403F-C75F-4C83-9A3E-5A930F59D12F}" destId="{CA0BC238-448C-4402-BA3B-A881D65D5233}" srcOrd="0" destOrd="0" parTransId="{E6D051F5-BA5E-49B0-AD62-4DAA6AE51BC7}" sibTransId="{2A998E32-8B89-44D0-B101-D319CEBBE227}"/>
    <dgm:cxn modelId="{57481A2A-9298-41D3-BA4C-909B3A661187}" srcId="{D6D483D8-8F6A-4B20-8C4B-271710B7C016}" destId="{6548964C-653A-4EB7-AAD2-457EB9CBD0C1}" srcOrd="1" destOrd="0" parTransId="{24425754-8C94-403B-84A5-A8107FE8CDBB}" sibTransId="{6A51667F-E712-46E2-A432-54A3C8322BD3}"/>
    <dgm:cxn modelId="{EF7B152F-A283-47C8-B63C-52F498F69FFC}" type="presOf" srcId="{903AD10D-3756-45FC-AB57-2C9FD0D7FBAC}" destId="{CF8BA653-0929-46ED-9794-FEA06DEAAD4D}" srcOrd="0" destOrd="0" presId="urn:microsoft.com/office/officeart/2005/8/layout/hierarchy2"/>
    <dgm:cxn modelId="{64964A2F-93C4-4FD7-B00A-ED4A850CFEF6}" srcId="{06160A98-E39B-4E0E-9C7C-A4FE3D5CF191}" destId="{DAE4FBBB-3997-4B5C-88FD-8E7427E9BD3B}" srcOrd="0" destOrd="0" parTransId="{EB992A93-EE74-42D7-A5C0-B75FC8FCB68C}" sibTransId="{5AFFAE3B-A516-4DFA-BE74-CCFB5CB2BE29}"/>
    <dgm:cxn modelId="{52500A33-B372-4051-91EC-52C2CB329CDA}" type="presOf" srcId="{9A7022D4-CA60-4413-B292-3AC7367338DE}" destId="{E31335E2-A646-496F-AE77-90C061C45C9B}" srcOrd="0" destOrd="0" presId="urn:microsoft.com/office/officeart/2005/8/layout/hierarchy2"/>
    <dgm:cxn modelId="{098F4E33-A96F-4D39-B3B4-175092E4C714}" srcId="{06160A98-E39B-4E0E-9C7C-A4FE3D5CF191}" destId="{D5B03434-8D61-4C27-879C-0BEFBD53A834}" srcOrd="2" destOrd="0" parTransId="{4F7BDE9B-FA9C-4832-8D9A-ECDF4A4B9959}" sibTransId="{EA273D3F-30A1-44AF-B08A-7AE33E81803D}"/>
    <dgm:cxn modelId="{E727EB35-AEA0-42E2-806A-8E22377D9945}" type="presOf" srcId="{A17D1DD2-8AF6-4F0D-8A55-29098631C649}" destId="{83064CAD-2167-4669-85EF-7DF501EDD87F}" srcOrd="0" destOrd="0" presId="urn:microsoft.com/office/officeart/2005/8/layout/hierarchy2"/>
    <dgm:cxn modelId="{54DDFF36-048F-42EA-8F57-F6D5AA82E66C}" srcId="{439A67E9-B432-43C4-B123-B6C6853FC88F}" destId="{3D7C9E9C-D457-4FEA-831E-9444C24F625A}" srcOrd="0" destOrd="0" parTransId="{6D6FF2B1-9BBC-4327-BB59-1A4C4183B1A1}" sibTransId="{C7AE3C24-E192-4438-BD04-70A893CB4BBD}"/>
    <dgm:cxn modelId="{7C66F83A-F24E-45D8-932C-6BAEB00B66AD}" type="presOf" srcId="{96AF84C1-8D87-40B3-9B7E-51A81E22E855}" destId="{FADE1796-FDD5-4C79-AA88-070673962135}" srcOrd="0" destOrd="0" presId="urn:microsoft.com/office/officeart/2005/8/layout/hierarchy2"/>
    <dgm:cxn modelId="{BB771140-7906-4CE1-9C7B-1E99C82A3A5D}" type="presOf" srcId="{2BF375E1-98A4-4E55-9FAD-5DE33A156F12}" destId="{72FF796B-D9A7-41AB-9B79-037E1B1D67E2}" srcOrd="0" destOrd="0" presId="urn:microsoft.com/office/officeart/2005/8/layout/hierarchy2"/>
    <dgm:cxn modelId="{6701AE5B-2DA7-497A-B879-18457902DC6A}" type="presOf" srcId="{1F8AC64A-FA0C-4BC6-A162-E1076474FE74}" destId="{857BCE7D-068C-47E7-807F-2CA843169200}" srcOrd="0" destOrd="0" presId="urn:microsoft.com/office/officeart/2005/8/layout/hierarchy2"/>
    <dgm:cxn modelId="{A17D4B5F-9473-4FA0-A156-DD21B17B2F54}" type="presOf" srcId="{0414906F-CF3E-44A5-B46D-623EF203E1BE}" destId="{8055A0C5-F1BE-430F-8515-1C8F36E1E021}" srcOrd="0" destOrd="0" presId="urn:microsoft.com/office/officeart/2005/8/layout/hierarchy2"/>
    <dgm:cxn modelId="{363C765F-8649-4410-8578-450E9593FBF3}" srcId="{8E78403F-C75F-4C83-9A3E-5A930F59D12F}" destId="{DEA63768-C638-419E-AC59-816B71F5E8D6}" srcOrd="1" destOrd="0" parTransId="{0414906F-CF3E-44A5-B46D-623EF203E1BE}" sibTransId="{EE79B772-23BE-41E2-9E4A-C064BF66699B}"/>
    <dgm:cxn modelId="{AD3B8B5F-E349-4FDE-A35A-1A54E42C1DDB}" type="presOf" srcId="{7D8A2AD6-92E5-46A6-BC67-38D868ACAD26}" destId="{E7F036C4-FA6F-44B7-AA06-31E81CDF41FB}" srcOrd="1" destOrd="0" presId="urn:microsoft.com/office/officeart/2005/8/layout/hierarchy2"/>
    <dgm:cxn modelId="{F9A94E61-20E0-4152-9D01-ED4BD50A6285}" type="presOf" srcId="{D30BDB8D-1734-4679-8388-439CC0BD3812}" destId="{930EB7FF-34DF-4C69-8A2E-13D1CB08B10D}" srcOrd="0" destOrd="0" presId="urn:microsoft.com/office/officeart/2005/8/layout/hierarchy2"/>
    <dgm:cxn modelId="{8BC25841-B3DA-4D64-9D46-62FC05F43AE8}" type="presOf" srcId="{E94C5DB4-11F3-4CB4-8D9B-4875C05A43B7}" destId="{9771CFAE-6516-4308-AA81-641F5EFB1900}" srcOrd="0" destOrd="0" presId="urn:microsoft.com/office/officeart/2005/8/layout/hierarchy2"/>
    <dgm:cxn modelId="{E5FEA342-2153-4B3F-9240-5D2F76305B7B}" type="presOf" srcId="{16414555-D12F-4E27-A125-169F0CAB7095}" destId="{06697FF6-4348-4AB5-A8B9-DCA5D0AA646C}" srcOrd="0" destOrd="0" presId="urn:microsoft.com/office/officeart/2005/8/layout/hierarchy2"/>
    <dgm:cxn modelId="{16E47443-472F-4F58-A22E-0B555F8DE140}" type="presOf" srcId="{439A67E9-B432-43C4-B123-B6C6853FC88F}" destId="{6C82520A-F752-4ADD-AB10-2D43419FB1CB}" srcOrd="0" destOrd="0" presId="urn:microsoft.com/office/officeart/2005/8/layout/hierarchy2"/>
    <dgm:cxn modelId="{4AE0A663-E2B4-4132-B420-428877A464D7}" type="presOf" srcId="{903AD10D-3756-45FC-AB57-2C9FD0D7FBAC}" destId="{99D886C3-4407-45FE-9942-B1291778F524}" srcOrd="1" destOrd="0" presId="urn:microsoft.com/office/officeart/2005/8/layout/hierarchy2"/>
    <dgm:cxn modelId="{DAC02645-AD68-45F3-BD45-BDD69C9A51F5}" type="presOf" srcId="{0414906F-CF3E-44A5-B46D-623EF203E1BE}" destId="{731B3B11-144A-49B8-92F1-8B9646A95767}" srcOrd="1" destOrd="0" presId="urn:microsoft.com/office/officeart/2005/8/layout/hierarchy2"/>
    <dgm:cxn modelId="{13327A67-7F82-46CD-BDA9-CD360BE26ACA}" type="presOf" srcId="{0C2125DD-1630-4090-87D9-24D23A5B7B06}" destId="{D1768F93-0BE5-4B88-ABC0-0EA1845C1385}" srcOrd="1" destOrd="0" presId="urn:microsoft.com/office/officeart/2005/8/layout/hierarchy2"/>
    <dgm:cxn modelId="{4FABBB47-CD19-45DF-A672-6D45AE4F19AD}" type="presOf" srcId="{24425754-8C94-403B-84A5-A8107FE8CDBB}" destId="{CC559846-8FE9-435D-B948-152EADF4A9A1}" srcOrd="1" destOrd="0" presId="urn:microsoft.com/office/officeart/2005/8/layout/hierarchy2"/>
    <dgm:cxn modelId="{F94FCA69-E790-4AFB-B995-35B0128201AC}" type="presOf" srcId="{CA0BC238-448C-4402-BA3B-A881D65D5233}" destId="{33D5B49E-819E-42A2-90F1-EA5E0FA95698}" srcOrd="0" destOrd="0" presId="urn:microsoft.com/office/officeart/2005/8/layout/hierarchy2"/>
    <dgm:cxn modelId="{6BB8EC6A-9044-4B62-B12F-F9A2E0BD390B}" type="presOf" srcId="{19CE8DC5-9D85-4A87-9762-3596F21DCA80}" destId="{89804BFC-CCEE-4585-8E90-86CB476AABC8}" srcOrd="1" destOrd="0" presId="urn:microsoft.com/office/officeart/2005/8/layout/hierarchy2"/>
    <dgm:cxn modelId="{72600A4C-CB9C-47AC-A6B0-B36EAFB20D8D}" type="presOf" srcId="{4F7BDE9B-FA9C-4832-8D9A-ECDF4A4B9959}" destId="{968DD58F-B12D-45DC-9E25-82D86D95DE06}" srcOrd="1" destOrd="0" presId="urn:microsoft.com/office/officeart/2005/8/layout/hierarchy2"/>
    <dgm:cxn modelId="{68A0AA4C-53F7-4A01-9A1C-FEF2CC9072B3}" type="presOf" srcId="{92F6DD52-D7DB-4503-88AD-65E6C7EE297E}" destId="{E32A0C15-340C-4C63-8C71-F2A7376E3A05}" srcOrd="0" destOrd="0" presId="urn:microsoft.com/office/officeart/2005/8/layout/hierarchy2"/>
    <dgm:cxn modelId="{7538AC6C-82F3-41A0-A3BA-4BC2980FDCBF}" srcId="{8E78403F-C75F-4C83-9A3E-5A930F59D12F}" destId="{11CF4E8C-19D1-4544-974F-73AB79C15120}" srcOrd="2" destOrd="0" parTransId="{F2CABE95-0C34-44EB-8829-1BEAD58F8E8D}" sibTransId="{075A8D95-EFB1-4152-B991-70FA51071772}"/>
    <dgm:cxn modelId="{DC30994D-664A-4A11-8593-8D4F03712772}" type="presOf" srcId="{1A172957-E2A2-4E5F-8CC9-941FEE4E281A}" destId="{6935BA6B-1CC0-474B-8266-9D642C3F053D}" srcOrd="0" destOrd="0" presId="urn:microsoft.com/office/officeart/2005/8/layout/hierarchy2"/>
    <dgm:cxn modelId="{EFC0B74E-41E3-4C76-8687-A754B53FC319}" srcId="{6A90DF9D-E9B6-4732-B62B-1F99D2C32EF9}" destId="{3215A2E4-D404-4648-B680-F77A508F734B}" srcOrd="2" destOrd="0" parTransId="{96AF84C1-8D87-40B3-9B7E-51A81E22E855}" sibTransId="{15F5D0DF-AA82-44EC-94E9-816B8A7BD177}"/>
    <dgm:cxn modelId="{181D8070-AE2F-4819-905D-399EE5C2EA4C}" type="presOf" srcId="{D6D483D8-8F6A-4B20-8C4B-271710B7C016}" destId="{CCEB3627-4D99-4D78-A6F2-17416EE35720}" srcOrd="0" destOrd="0" presId="urn:microsoft.com/office/officeart/2005/8/layout/hierarchy2"/>
    <dgm:cxn modelId="{1A63BD50-30C9-4ACD-BF25-E1B4F0C441DE}" srcId="{6A90DF9D-E9B6-4732-B62B-1F99D2C32EF9}" destId="{9A7022D4-CA60-4413-B292-3AC7367338DE}" srcOrd="1" destOrd="0" parTransId="{8B8BDFA9-4EB6-46BC-A44B-028543205BCC}" sibTransId="{3D309350-29E3-4587-8C7B-A9AA34C32401}"/>
    <dgm:cxn modelId="{9F75CE50-B234-4CB8-A4AF-B3A050292893}" type="presOf" srcId="{3D7C9E9C-D457-4FEA-831E-9444C24F625A}" destId="{8E8E2BAB-8948-456E-87F0-EA91EB5390CF}" srcOrd="0" destOrd="0" presId="urn:microsoft.com/office/officeart/2005/8/layout/hierarchy2"/>
    <dgm:cxn modelId="{D6D03B72-A4EA-4D16-BF9B-0FC37B687FF8}" type="presOf" srcId="{06160A98-E39B-4E0E-9C7C-A4FE3D5CF191}" destId="{FE9AD994-91B9-4ACE-A352-50A0B2ACADDD}" srcOrd="0" destOrd="0" presId="urn:microsoft.com/office/officeart/2005/8/layout/hierarchy2"/>
    <dgm:cxn modelId="{AB30E572-C630-485A-8A2A-C709DBE02F64}" srcId="{71F3DCF3-F31F-4711-96F6-E261CA2A6967}" destId="{439A67E9-B432-43C4-B123-B6C6853FC88F}" srcOrd="0" destOrd="0" parTransId="{D3C631B9-C8ED-479A-994D-7A8D1E2FBBF8}" sibTransId="{C34110AE-F85E-4C92-8D9E-E1A7593436E7}"/>
    <dgm:cxn modelId="{05DCAE75-D40E-48D4-AF0F-AB1F50BA2422}" srcId="{DAE4FBBB-3997-4B5C-88FD-8E7427E9BD3B}" destId="{8E78403F-C75F-4C83-9A3E-5A930F59D12F}" srcOrd="2" destOrd="0" parTransId="{09803580-4047-4329-8579-050AB54E2585}" sibTransId="{C64F71D4-480D-4FC8-B9F0-81AD2361FA9E}"/>
    <dgm:cxn modelId="{B2FA4477-34F6-496D-812A-2E518D0C8F99}" type="presOf" srcId="{EE85CF57-C668-46F8-BB0B-7F6CF61AA094}" destId="{B08E21A7-DB0D-4333-8706-1254B5D35FB8}" srcOrd="0" destOrd="0" presId="urn:microsoft.com/office/officeart/2005/8/layout/hierarchy2"/>
    <dgm:cxn modelId="{6EEDE478-5A2E-4954-B9DC-89E88D358527}" type="presOf" srcId="{EB992A93-EE74-42D7-A5C0-B75FC8FCB68C}" destId="{B21FF9D3-096B-41FD-8193-A133CF735776}" srcOrd="1" destOrd="0" presId="urn:microsoft.com/office/officeart/2005/8/layout/hierarchy2"/>
    <dgm:cxn modelId="{D6B1FF79-697B-4D78-BDB0-0BB050FAECAC}" type="presOf" srcId="{D3C631B9-C8ED-479A-994D-7A8D1E2FBBF8}" destId="{C210B1D6-C33B-4E34-8493-918A4A2E47E8}" srcOrd="1" destOrd="0" presId="urn:microsoft.com/office/officeart/2005/8/layout/hierarchy2"/>
    <dgm:cxn modelId="{B41C255A-FE13-4FE6-9C31-29318621921E}" srcId="{D30BDB8D-1734-4679-8388-439CC0BD3812}" destId="{1F8AC64A-FA0C-4BC6-A162-E1076474FE74}" srcOrd="2" destOrd="0" parTransId="{903AD10D-3756-45FC-AB57-2C9FD0D7FBAC}" sibTransId="{3E3CC595-7893-4B92-ADEF-7E6EE7A453B5}"/>
    <dgm:cxn modelId="{3599825A-5625-4142-9AA5-16A62380E7C0}" srcId="{D5B03434-8D61-4C27-879C-0BEFBD53A834}" destId="{2DA45BC8-1559-439A-AE6B-B4A745388D57}" srcOrd="0" destOrd="0" parTransId="{EEDBA1B2-78F4-4E74-8B7F-F3D8C974F16F}" sibTransId="{78C6BCA0-2720-40A8-80AC-6AD2AFE595B5}"/>
    <dgm:cxn modelId="{2F4EF17A-7F9A-46A1-9078-A2F6656E1E32}" type="presOf" srcId="{F2CABE95-0C34-44EB-8829-1BEAD58F8E8D}" destId="{829FF2BF-000C-45B2-9714-119F8FD3E5F7}" srcOrd="0" destOrd="0" presId="urn:microsoft.com/office/officeart/2005/8/layout/hierarchy2"/>
    <dgm:cxn modelId="{A6B13380-1C66-4BF4-ADFA-6569732B4A67}" type="presOf" srcId="{DAE4FBBB-3997-4B5C-88FD-8E7427E9BD3B}" destId="{A641F320-B7CA-420A-B2EC-68A0F4011F9B}" srcOrd="0" destOrd="0" presId="urn:microsoft.com/office/officeart/2005/8/layout/hierarchy2"/>
    <dgm:cxn modelId="{1EFBC983-F109-4187-AC6D-1BED6284803D}" type="presOf" srcId="{EEDBA1B2-78F4-4E74-8B7F-F3D8C974F16F}" destId="{34538E20-48F8-49D0-AAD3-8F38F0D4C763}" srcOrd="1" destOrd="0" presId="urn:microsoft.com/office/officeart/2005/8/layout/hierarchy2"/>
    <dgm:cxn modelId="{C4238485-1A3F-4975-ADD7-85C192A0F4A7}" type="presOf" srcId="{ACD3155F-8F1E-4222-967C-176B467EC99E}" destId="{B6566E15-1C48-42CF-A049-94A20DD57513}" srcOrd="0" destOrd="0" presId="urn:microsoft.com/office/officeart/2005/8/layout/hierarchy2"/>
    <dgm:cxn modelId="{27B8D586-93F8-458D-B31C-073A987E0BF2}" type="presOf" srcId="{EEDBA1B2-78F4-4E74-8B7F-F3D8C974F16F}" destId="{06CC1415-17EB-4CD2-B3BE-8117A4ACE0AE}" srcOrd="0" destOrd="0" presId="urn:microsoft.com/office/officeart/2005/8/layout/hierarchy2"/>
    <dgm:cxn modelId="{02D98887-F631-4F2A-B37C-2B8C7E1F9A3B}" type="presOf" srcId="{2DA45BC8-1559-439A-AE6B-B4A745388D57}" destId="{9CDCFBB9-8E11-41CD-9DE0-52B856FD937D}" srcOrd="0" destOrd="0" presId="urn:microsoft.com/office/officeart/2005/8/layout/hierarchy2"/>
    <dgm:cxn modelId="{D462E48A-4A9E-45FD-99DF-7280F709332F}" type="presOf" srcId="{6D6FF2B1-9BBC-4327-BB59-1A4C4183B1A1}" destId="{D535F039-5FB2-49B3-ADCE-3557AAE27958}" srcOrd="0" destOrd="0" presId="urn:microsoft.com/office/officeart/2005/8/layout/hierarchy2"/>
    <dgm:cxn modelId="{72599C8B-0BD2-468C-8EF9-95A39665869D}" srcId="{71F3DCF3-F31F-4711-96F6-E261CA2A6967}" destId="{D6D483D8-8F6A-4B20-8C4B-271710B7C016}" srcOrd="3" destOrd="0" parTransId="{2BF375E1-98A4-4E55-9FAD-5DE33A156F12}" sibTransId="{A824DCDF-911B-40B4-B0F6-EECCD307858E}"/>
    <dgm:cxn modelId="{F82E0A8C-DF2B-4883-8D37-278078A84F76}" type="presOf" srcId="{ACD3155F-8F1E-4222-967C-176B467EC99E}" destId="{64A70835-B868-4710-939F-BAC285102021}" srcOrd="1" destOrd="0" presId="urn:microsoft.com/office/officeart/2005/8/layout/hierarchy2"/>
    <dgm:cxn modelId="{E8EF8C8D-E21C-44C4-91FE-82178481ACFB}" srcId="{A17D1DD2-8AF6-4F0D-8A55-29098631C649}" destId="{70ADBB5A-3BA3-41C8-92B7-864B22955C0B}" srcOrd="0" destOrd="0" parTransId="{EE85CF57-C668-46F8-BB0B-7F6CF61AA094}" sibTransId="{B64593DF-5F0D-4F1A-8C8B-F5D08ECF5369}"/>
    <dgm:cxn modelId="{2C7F118E-7FCE-4D8B-A177-3113E0E908AB}" type="presOf" srcId="{8E78403F-C75F-4C83-9A3E-5A930F59D12F}" destId="{FC09B8E0-3629-44AB-B29F-604851DE3C33}" srcOrd="0" destOrd="0" presId="urn:microsoft.com/office/officeart/2005/8/layout/hierarchy2"/>
    <dgm:cxn modelId="{6660218E-A810-4EC3-B388-8A1665B4859D}" type="presOf" srcId="{B889E33A-AAE4-4F81-870F-E4471169D909}" destId="{FFBE06B8-8D69-4246-89A0-3CAE58F75218}" srcOrd="1" destOrd="0" presId="urn:microsoft.com/office/officeart/2005/8/layout/hierarchy2"/>
    <dgm:cxn modelId="{D3506F91-AEA8-4B3C-A764-65EE6F71D552}" srcId="{D30BDB8D-1734-4679-8388-439CC0BD3812}" destId="{0918FD9A-2947-4D68-BCB0-E14D8F463199}" srcOrd="1" destOrd="0" parTransId="{1A172957-E2A2-4E5F-8CC9-941FEE4E281A}" sibTransId="{6E324F3A-310F-4C95-A68D-1448B38A4132}"/>
    <dgm:cxn modelId="{CF853C92-41CE-4963-964D-48CCA26F3402}" type="presOf" srcId="{AA4AD58F-0E07-4233-9DBC-73F9113B71AF}" destId="{1E0BE59A-62A4-4135-B5F3-92948F582C62}" srcOrd="1" destOrd="0" presId="urn:microsoft.com/office/officeart/2005/8/layout/hierarchy2"/>
    <dgm:cxn modelId="{27A96D95-7547-41CC-B536-01985F5F4950}" type="presOf" srcId="{6A90DF9D-E9B6-4732-B62B-1F99D2C32EF9}" destId="{B260AB64-2016-4DF5-BF65-01C028CD02B2}" srcOrd="0" destOrd="0" presId="urn:microsoft.com/office/officeart/2005/8/layout/hierarchy2"/>
    <dgm:cxn modelId="{8F59B599-1D7D-47DA-9A34-3093A6C9E0E4}" type="presOf" srcId="{71F3DCF3-F31F-4711-96F6-E261CA2A6967}" destId="{7A7C8832-3E4D-49F3-9A08-8E59AFB06C36}" srcOrd="0" destOrd="0" presId="urn:microsoft.com/office/officeart/2005/8/layout/hierarchy2"/>
    <dgm:cxn modelId="{B34AAF9C-F860-4F6F-B833-54B08E540760}" type="presOf" srcId="{EB992A93-EE74-42D7-A5C0-B75FC8FCB68C}" destId="{FBBD82BE-A8CC-4BC7-8362-11AE7D009B27}" srcOrd="0" destOrd="0" presId="urn:microsoft.com/office/officeart/2005/8/layout/hierarchy2"/>
    <dgm:cxn modelId="{00CEB69C-0732-4C30-B69F-2D71573E8989}" type="presOf" srcId="{19CE8DC5-9D85-4A87-9762-3596F21DCA80}" destId="{AC428610-FEB2-49EA-959C-7C470F28ED2D}" srcOrd="0" destOrd="0" presId="urn:microsoft.com/office/officeart/2005/8/layout/hierarchy2"/>
    <dgm:cxn modelId="{714DE09C-9EE6-4CAE-B8C5-4A5568BFBC22}" type="presOf" srcId="{E6D051F5-BA5E-49B0-AD62-4DAA6AE51BC7}" destId="{74A5C51B-01BD-4F06-B9DD-258B8050D779}" srcOrd="1" destOrd="0" presId="urn:microsoft.com/office/officeart/2005/8/layout/hierarchy2"/>
    <dgm:cxn modelId="{56C3F09C-0DFA-4090-AA1B-339A62D4B253}" srcId="{DAE4FBBB-3997-4B5C-88FD-8E7427E9BD3B}" destId="{6A90DF9D-E9B6-4732-B62B-1F99D2C32EF9}" srcOrd="1" destOrd="0" parTransId="{7D8A2AD6-92E5-46A6-BC67-38D868ACAD26}" sibTransId="{CEF380DF-27CF-43E9-A787-A107FA3246BE}"/>
    <dgm:cxn modelId="{8DF9209D-33A9-458F-B313-082886103219}" srcId="{06160A98-E39B-4E0E-9C7C-A4FE3D5CF191}" destId="{71F3DCF3-F31F-4711-96F6-E261CA2A6967}" srcOrd="1" destOrd="0" parTransId="{0C2125DD-1630-4090-87D9-24D23A5B7B06}" sibTransId="{0D793CCE-8425-452B-A2F8-1569F3D67B7E}"/>
    <dgm:cxn modelId="{EF4E279E-DBB8-40D2-ABE4-FA266E6CC42F}" type="presOf" srcId="{EE85CF57-C668-46F8-BB0B-7F6CF61AA094}" destId="{F1FD49E0-9E24-42C6-A5FA-47DE96F91D2F}" srcOrd="1" destOrd="0" presId="urn:microsoft.com/office/officeart/2005/8/layout/hierarchy2"/>
    <dgm:cxn modelId="{B1399F9E-9F6F-471C-A976-939F4591A98B}" srcId="{D6D483D8-8F6A-4B20-8C4B-271710B7C016}" destId="{D59E200B-0167-4275-825F-41BEF2630F6B}" srcOrd="0" destOrd="0" parTransId="{92F6DD52-D7DB-4503-88AD-65E6C7EE297E}" sibTransId="{92B85D6D-22C8-43B6-A157-A08F28C4D876}"/>
    <dgm:cxn modelId="{1DBB49A5-E942-40D4-A818-07AC1532CFAC}" type="presOf" srcId="{B889E33A-AAE4-4F81-870F-E4471169D909}" destId="{348111FD-B6C8-4F52-8A06-5F7D2333CA30}" srcOrd="0" destOrd="0" presId="urn:microsoft.com/office/officeart/2005/8/layout/hierarchy2"/>
    <dgm:cxn modelId="{42DAB2A8-60EB-453F-A517-628EEBEC282F}" type="presOf" srcId="{3215A2E4-D404-4648-B680-F77A508F734B}" destId="{EA65B0A9-8B8B-4C4F-A8B2-366C0D7738E7}" srcOrd="0" destOrd="0" presId="urn:microsoft.com/office/officeart/2005/8/layout/hierarchy2"/>
    <dgm:cxn modelId="{9730F2AA-BC05-4278-9692-BCFD6D3CB0D8}" type="presOf" srcId="{09803580-4047-4329-8579-050AB54E2585}" destId="{B8DF28DF-1A89-4970-A3AA-8196EA54D4A4}" srcOrd="0" destOrd="0" presId="urn:microsoft.com/office/officeart/2005/8/layout/hierarchy2"/>
    <dgm:cxn modelId="{8BAB52AF-7A9E-4479-BB6A-6782A2AECD93}" type="presOf" srcId="{16414555-D12F-4E27-A125-169F0CAB7095}" destId="{5216C06E-40F2-4CC5-9272-A2CB1FA77B3C}" srcOrd="1" destOrd="0" presId="urn:microsoft.com/office/officeart/2005/8/layout/hierarchy2"/>
    <dgm:cxn modelId="{75CB05B0-5C71-413A-8720-EC54F497FCF7}" type="presOf" srcId="{AA4AD58F-0E07-4233-9DBC-73F9113B71AF}" destId="{A0651070-5526-47CC-B297-5663E2C2C875}" srcOrd="0" destOrd="0" presId="urn:microsoft.com/office/officeart/2005/8/layout/hierarchy2"/>
    <dgm:cxn modelId="{BFD2F9B4-B5FB-4AF7-87A8-0E3F88692A28}" srcId="{D30BDB8D-1734-4679-8388-439CC0BD3812}" destId="{E94C5DB4-11F3-4CB4-8D9B-4875C05A43B7}" srcOrd="0" destOrd="0" parTransId="{AA4AD58F-0E07-4233-9DBC-73F9113B71AF}" sibTransId="{704422AB-81DB-45A6-B565-9DE3DA9F3B22}"/>
    <dgm:cxn modelId="{0BE89ABA-1B55-4698-983A-3C46769A4150}" type="presOf" srcId="{96AF84C1-8D87-40B3-9B7E-51A81E22E855}" destId="{DE478B10-1BD1-479A-B27C-422A1466241B}" srcOrd="1" destOrd="0" presId="urn:microsoft.com/office/officeart/2005/8/layout/hierarchy2"/>
    <dgm:cxn modelId="{1A0A82BB-433A-4ECE-A257-494F1158300E}" type="presOf" srcId="{24425754-8C94-403B-84A5-A8107FE8CDBB}" destId="{81CB25C7-D76A-401F-9F84-A39189613361}" srcOrd="0" destOrd="0" presId="urn:microsoft.com/office/officeart/2005/8/layout/hierarchy2"/>
    <dgm:cxn modelId="{23F3ACBC-B074-489F-85C2-B3DACEC97F90}" type="presOf" srcId="{92F6DD52-D7DB-4503-88AD-65E6C7EE297E}" destId="{79A9914F-83BD-4F49-A51D-24064478D81B}" srcOrd="1" destOrd="0" presId="urn:microsoft.com/office/officeart/2005/8/layout/hierarchy2"/>
    <dgm:cxn modelId="{051B0BC4-8968-443D-9016-EAB98A7604E8}" srcId="{ACF9229C-3EBE-4720-8779-40AE4980CDB2}" destId="{E4C7E6D8-0740-4A28-9EB2-357A984E7C50}" srcOrd="0" destOrd="0" parTransId="{9FAE49A5-85AF-46B5-85DE-2BE711CA63D8}" sibTransId="{DA3CE5F3-B39F-485E-9A6E-5DA920F62E02}"/>
    <dgm:cxn modelId="{365B0EC4-DB72-4B86-BA62-297845CAC14F}" type="presOf" srcId="{1A172957-E2A2-4E5F-8CC9-941FEE4E281A}" destId="{8FF54AA9-41EB-49B3-B4BC-3F840BEB7D9A}" srcOrd="1" destOrd="0" presId="urn:microsoft.com/office/officeart/2005/8/layout/hierarchy2"/>
    <dgm:cxn modelId="{6A45B1C6-585B-4FDA-A172-271FB9A795C6}" type="presOf" srcId="{8B8BDFA9-4EB6-46BC-A44B-028543205BCC}" destId="{BE49FEE7-4833-4257-BA3B-12CD4A4563B8}" srcOrd="0" destOrd="0" presId="urn:microsoft.com/office/officeart/2005/8/layout/hierarchy2"/>
    <dgm:cxn modelId="{A56A09C7-26D6-411E-B226-3BD0EC2E02C1}" srcId="{71F3DCF3-F31F-4711-96F6-E261CA2A6967}" destId="{ACF9229C-3EBE-4720-8779-40AE4980CDB2}" srcOrd="1" destOrd="0" parTransId="{19CE8DC5-9D85-4A87-9762-3596F21DCA80}" sibTransId="{21FE9BE0-C77B-47E8-884E-1990C982EB6C}"/>
    <dgm:cxn modelId="{509B2ECD-5B52-4929-960B-ABD9C47CEFCD}" type="presOf" srcId="{4F7BDE9B-FA9C-4832-8D9A-ECDF4A4B9959}" destId="{65CB4810-ED53-46D0-9D3E-223E14415736}" srcOrd="0" destOrd="0" presId="urn:microsoft.com/office/officeart/2005/8/layout/hierarchy2"/>
    <dgm:cxn modelId="{D5966AD0-3E7D-4B36-849D-346BE7E5A5EC}" type="presOf" srcId="{7D8A2AD6-92E5-46A6-BC67-38D868ACAD26}" destId="{E4185DC1-6079-4BB5-AE08-3CD9D587E242}" srcOrd="0" destOrd="0" presId="urn:microsoft.com/office/officeart/2005/8/layout/hierarchy2"/>
    <dgm:cxn modelId="{8A0153D1-A1CB-4A81-9AC3-E5A9064E8FFC}" srcId="{2DA45BC8-1559-439A-AE6B-B4A745388D57}" destId="{47A82292-DBAB-44C3-A9C4-B58EC5800B90}" srcOrd="0" destOrd="0" parTransId="{ACD3155F-8F1E-4222-967C-176B467EC99E}" sibTransId="{9A898D98-EE13-45F6-8C52-1624674FA45A}"/>
    <dgm:cxn modelId="{E1969DDA-A636-4AB1-B61A-2ACCFBA588DF}" type="presOf" srcId="{47A82292-DBAB-44C3-A9C4-B58EC5800B90}" destId="{B9D577B1-3895-4820-828F-E7995EBBFA6D}" srcOrd="0" destOrd="0" presId="urn:microsoft.com/office/officeart/2005/8/layout/hierarchy2"/>
    <dgm:cxn modelId="{59293EDF-536B-452B-BF59-A68E0E9FFA5F}" type="presOf" srcId="{1EB40141-000B-4CBA-9E38-011A904FA655}" destId="{BFA5E4B7-8451-4C66-B15E-BBD522395D8C}" srcOrd="0" destOrd="0" presId="urn:microsoft.com/office/officeart/2005/8/layout/hierarchy2"/>
    <dgm:cxn modelId="{11489DE0-3427-40DD-8932-B885F0B8CA49}" type="presOf" srcId="{9FAE49A5-85AF-46B5-85DE-2BE711CA63D8}" destId="{0EE5C323-5639-4395-88CC-0472E30F7C75}" srcOrd="1" destOrd="0" presId="urn:microsoft.com/office/officeart/2005/8/layout/hierarchy2"/>
    <dgm:cxn modelId="{2C4731E1-B12E-4FA7-8630-22993399F404}" srcId="{B0650AEB-21E9-4A65-9BA4-95F053BFA49B}" destId="{06160A98-E39B-4E0E-9C7C-A4FE3D5CF191}" srcOrd="0" destOrd="0" parTransId="{5BC2A90C-1307-4CB5-B304-5C94852F7988}" sibTransId="{BEFA5CED-D694-4E85-BC16-A043B50BC097}"/>
    <dgm:cxn modelId="{98392DE2-7748-458D-8EC8-896AFD160121}" type="presOf" srcId="{ACF9229C-3EBE-4720-8779-40AE4980CDB2}" destId="{DA5C3A5F-351D-4EF0-8F70-F9106E14B7C9}" srcOrd="0" destOrd="0" presId="urn:microsoft.com/office/officeart/2005/8/layout/hierarchy2"/>
    <dgm:cxn modelId="{4B1661E4-E528-420C-B090-282C39302BBF}" type="presOf" srcId="{D5B03434-8D61-4C27-879C-0BEFBD53A834}" destId="{7F320915-61F5-4E71-A12A-19AA61C9646F}" srcOrd="0" destOrd="0" presId="urn:microsoft.com/office/officeart/2005/8/layout/hierarchy2"/>
    <dgm:cxn modelId="{D6EA7FEF-C898-40A4-AA11-B564010E05D0}" type="presOf" srcId="{8B8BDFA9-4EB6-46BC-A44B-028543205BCC}" destId="{EED540D2-00D0-40A6-BAE0-16F831F6CA20}" srcOrd="1" destOrd="0" presId="urn:microsoft.com/office/officeart/2005/8/layout/hierarchy2"/>
    <dgm:cxn modelId="{D31661F6-05DE-4BDA-8B0A-B9B18ED31B89}" type="presOf" srcId="{70ADBB5A-3BA3-41C8-92B7-864B22955C0B}" destId="{D6485701-445A-4BF1-AFB2-FE58AB1AA7F3}" srcOrd="0" destOrd="0" presId="urn:microsoft.com/office/officeart/2005/8/layout/hierarchy2"/>
    <dgm:cxn modelId="{6E7459FF-2AE4-450E-B670-6E376385D178}" type="presOf" srcId="{11CF4E8C-19D1-4544-974F-73AB79C15120}" destId="{6CCD023E-F66C-474A-BA57-706389226021}" srcOrd="0" destOrd="0" presId="urn:microsoft.com/office/officeart/2005/8/layout/hierarchy2"/>
    <dgm:cxn modelId="{542D3D77-08A2-4358-A7CC-C495CDB0B5A5}" type="presParOf" srcId="{97BF5527-E579-438A-A30A-8E04AB1EBBB2}" destId="{7BC2987D-C6D2-4075-B071-2D8FBC2134B0}" srcOrd="0" destOrd="0" presId="urn:microsoft.com/office/officeart/2005/8/layout/hierarchy2"/>
    <dgm:cxn modelId="{DF968C8C-187C-49B9-A719-D6ACA299BA84}" type="presParOf" srcId="{7BC2987D-C6D2-4075-B071-2D8FBC2134B0}" destId="{FE9AD994-91B9-4ACE-A352-50A0B2ACADDD}" srcOrd="0" destOrd="0" presId="urn:microsoft.com/office/officeart/2005/8/layout/hierarchy2"/>
    <dgm:cxn modelId="{8D41538D-A82E-4EBB-AF9D-D76118A64C9B}" type="presParOf" srcId="{7BC2987D-C6D2-4075-B071-2D8FBC2134B0}" destId="{B059A627-C88B-49BA-ACB9-FF3A91391D30}" srcOrd="1" destOrd="0" presId="urn:microsoft.com/office/officeart/2005/8/layout/hierarchy2"/>
    <dgm:cxn modelId="{C73BC179-2E2A-47BE-919A-352E68312078}" type="presParOf" srcId="{B059A627-C88B-49BA-ACB9-FF3A91391D30}" destId="{FBBD82BE-A8CC-4BC7-8362-11AE7D009B27}" srcOrd="0" destOrd="0" presId="urn:microsoft.com/office/officeart/2005/8/layout/hierarchy2"/>
    <dgm:cxn modelId="{1F548569-13E0-4D83-BDE5-2B3BAEB5BB31}" type="presParOf" srcId="{FBBD82BE-A8CC-4BC7-8362-11AE7D009B27}" destId="{B21FF9D3-096B-41FD-8193-A133CF735776}" srcOrd="0" destOrd="0" presId="urn:microsoft.com/office/officeart/2005/8/layout/hierarchy2"/>
    <dgm:cxn modelId="{25B76E4E-1B96-46A7-B6EC-CF06BF8462D9}" type="presParOf" srcId="{B059A627-C88B-49BA-ACB9-FF3A91391D30}" destId="{18662228-CB2F-4304-87AA-F03459DEDEDC}" srcOrd="1" destOrd="0" presId="urn:microsoft.com/office/officeart/2005/8/layout/hierarchy2"/>
    <dgm:cxn modelId="{1CB04780-3101-427F-B974-325AB21DA740}" type="presParOf" srcId="{18662228-CB2F-4304-87AA-F03459DEDEDC}" destId="{A641F320-B7CA-420A-B2EC-68A0F4011F9B}" srcOrd="0" destOrd="0" presId="urn:microsoft.com/office/officeart/2005/8/layout/hierarchy2"/>
    <dgm:cxn modelId="{0E03D31A-78B4-4E63-84D5-4F44AAD2AB3F}" type="presParOf" srcId="{18662228-CB2F-4304-87AA-F03459DEDEDC}" destId="{768765E9-7167-406B-A891-262EB600D635}" srcOrd="1" destOrd="0" presId="urn:microsoft.com/office/officeart/2005/8/layout/hierarchy2"/>
    <dgm:cxn modelId="{D72D9706-179B-474C-AD32-6BA80FF526AE}" type="presParOf" srcId="{768765E9-7167-406B-A891-262EB600D635}" destId="{348111FD-B6C8-4F52-8A06-5F7D2333CA30}" srcOrd="0" destOrd="0" presId="urn:microsoft.com/office/officeart/2005/8/layout/hierarchy2"/>
    <dgm:cxn modelId="{FD3B91E3-0C1C-43AD-9336-A6754B30B7F2}" type="presParOf" srcId="{348111FD-B6C8-4F52-8A06-5F7D2333CA30}" destId="{FFBE06B8-8D69-4246-89A0-3CAE58F75218}" srcOrd="0" destOrd="0" presId="urn:microsoft.com/office/officeart/2005/8/layout/hierarchy2"/>
    <dgm:cxn modelId="{413F2BA2-4D8E-4EF3-ABAA-83CC61312B7C}" type="presParOf" srcId="{768765E9-7167-406B-A891-262EB600D635}" destId="{0CEF75DE-F1C6-4046-B07F-7DA5F22BC13F}" srcOrd="1" destOrd="0" presId="urn:microsoft.com/office/officeart/2005/8/layout/hierarchy2"/>
    <dgm:cxn modelId="{F8B7491F-2161-4B99-BBBE-D2DF964A7798}" type="presParOf" srcId="{0CEF75DE-F1C6-4046-B07F-7DA5F22BC13F}" destId="{930EB7FF-34DF-4C69-8A2E-13D1CB08B10D}" srcOrd="0" destOrd="0" presId="urn:microsoft.com/office/officeart/2005/8/layout/hierarchy2"/>
    <dgm:cxn modelId="{447884B7-0F79-466E-BD25-FFB9FF287811}" type="presParOf" srcId="{0CEF75DE-F1C6-4046-B07F-7DA5F22BC13F}" destId="{956CFE4A-B0A6-41E7-A1AC-71F745FF5BA8}" srcOrd="1" destOrd="0" presId="urn:microsoft.com/office/officeart/2005/8/layout/hierarchy2"/>
    <dgm:cxn modelId="{80B18685-2686-4EC9-9068-D33D6EFA9861}" type="presParOf" srcId="{956CFE4A-B0A6-41E7-A1AC-71F745FF5BA8}" destId="{A0651070-5526-47CC-B297-5663E2C2C875}" srcOrd="0" destOrd="0" presId="urn:microsoft.com/office/officeart/2005/8/layout/hierarchy2"/>
    <dgm:cxn modelId="{43949DCE-77F2-4D58-A89C-6A43978207A2}" type="presParOf" srcId="{A0651070-5526-47CC-B297-5663E2C2C875}" destId="{1E0BE59A-62A4-4135-B5F3-92948F582C62}" srcOrd="0" destOrd="0" presId="urn:microsoft.com/office/officeart/2005/8/layout/hierarchy2"/>
    <dgm:cxn modelId="{F9D912FB-ADB7-456D-8021-C5086923CA13}" type="presParOf" srcId="{956CFE4A-B0A6-41E7-A1AC-71F745FF5BA8}" destId="{90BA3A89-AF60-46E5-8387-497EAABE55DC}" srcOrd="1" destOrd="0" presId="urn:microsoft.com/office/officeart/2005/8/layout/hierarchy2"/>
    <dgm:cxn modelId="{CC80207E-E893-438A-A811-6AFBBDF7835D}" type="presParOf" srcId="{90BA3A89-AF60-46E5-8387-497EAABE55DC}" destId="{9771CFAE-6516-4308-AA81-641F5EFB1900}" srcOrd="0" destOrd="0" presId="urn:microsoft.com/office/officeart/2005/8/layout/hierarchy2"/>
    <dgm:cxn modelId="{22A936F8-55F1-4E43-9F1B-18874A61F3B5}" type="presParOf" srcId="{90BA3A89-AF60-46E5-8387-497EAABE55DC}" destId="{18F65C03-FEC3-490D-96ED-8EAF2740C16E}" srcOrd="1" destOrd="0" presId="urn:microsoft.com/office/officeart/2005/8/layout/hierarchy2"/>
    <dgm:cxn modelId="{FB7FD029-5810-4161-9807-2A29B5E83394}" type="presParOf" srcId="{956CFE4A-B0A6-41E7-A1AC-71F745FF5BA8}" destId="{6935BA6B-1CC0-474B-8266-9D642C3F053D}" srcOrd="2" destOrd="0" presId="urn:microsoft.com/office/officeart/2005/8/layout/hierarchy2"/>
    <dgm:cxn modelId="{77951864-C093-4BF1-85E1-16EFD9950443}" type="presParOf" srcId="{6935BA6B-1CC0-474B-8266-9D642C3F053D}" destId="{8FF54AA9-41EB-49B3-B4BC-3F840BEB7D9A}" srcOrd="0" destOrd="0" presId="urn:microsoft.com/office/officeart/2005/8/layout/hierarchy2"/>
    <dgm:cxn modelId="{D2021D2B-24A6-4513-AB2B-66A822A61295}" type="presParOf" srcId="{956CFE4A-B0A6-41E7-A1AC-71F745FF5BA8}" destId="{C408D0B4-FFAC-4213-8294-2B6CBB125D6C}" srcOrd="3" destOrd="0" presId="urn:microsoft.com/office/officeart/2005/8/layout/hierarchy2"/>
    <dgm:cxn modelId="{B67C9AB7-967F-43D0-9ABC-6F370CD873F7}" type="presParOf" srcId="{C408D0B4-FFAC-4213-8294-2B6CBB125D6C}" destId="{B44B1759-6AD8-4EFE-A7FD-4DABB77C6A92}" srcOrd="0" destOrd="0" presId="urn:microsoft.com/office/officeart/2005/8/layout/hierarchy2"/>
    <dgm:cxn modelId="{1260D783-0E89-4C52-B8C2-F8F0C52BDAE8}" type="presParOf" srcId="{C408D0B4-FFAC-4213-8294-2B6CBB125D6C}" destId="{DC0473D8-3578-4054-91B2-1AA3D84AC7E1}" srcOrd="1" destOrd="0" presId="urn:microsoft.com/office/officeart/2005/8/layout/hierarchy2"/>
    <dgm:cxn modelId="{4F659861-5E12-4419-B1B9-D7D9F7E92A62}" type="presParOf" srcId="{956CFE4A-B0A6-41E7-A1AC-71F745FF5BA8}" destId="{CF8BA653-0929-46ED-9794-FEA06DEAAD4D}" srcOrd="4" destOrd="0" presId="urn:microsoft.com/office/officeart/2005/8/layout/hierarchy2"/>
    <dgm:cxn modelId="{65395648-F317-4676-B797-C14B20812873}" type="presParOf" srcId="{CF8BA653-0929-46ED-9794-FEA06DEAAD4D}" destId="{99D886C3-4407-45FE-9942-B1291778F524}" srcOrd="0" destOrd="0" presId="urn:microsoft.com/office/officeart/2005/8/layout/hierarchy2"/>
    <dgm:cxn modelId="{0E1EC5A7-442B-4E44-A519-8A3447714A79}" type="presParOf" srcId="{956CFE4A-B0A6-41E7-A1AC-71F745FF5BA8}" destId="{6CC71B24-B484-48BD-8018-D8AF49CEDE8F}" srcOrd="5" destOrd="0" presId="urn:microsoft.com/office/officeart/2005/8/layout/hierarchy2"/>
    <dgm:cxn modelId="{C4EDAD40-AE2A-4054-9B23-270805D2F544}" type="presParOf" srcId="{6CC71B24-B484-48BD-8018-D8AF49CEDE8F}" destId="{857BCE7D-068C-47E7-807F-2CA843169200}" srcOrd="0" destOrd="0" presId="urn:microsoft.com/office/officeart/2005/8/layout/hierarchy2"/>
    <dgm:cxn modelId="{00C49D14-EB3A-4ACF-8DCC-0BA8D9B68A1C}" type="presParOf" srcId="{6CC71B24-B484-48BD-8018-D8AF49CEDE8F}" destId="{C95E0830-50F4-43EC-AC75-76BD95B28ABC}" srcOrd="1" destOrd="0" presId="urn:microsoft.com/office/officeart/2005/8/layout/hierarchy2"/>
    <dgm:cxn modelId="{11D1711C-F461-4AEA-A5B1-926283DFDD21}" type="presParOf" srcId="{768765E9-7167-406B-A891-262EB600D635}" destId="{E4185DC1-6079-4BB5-AE08-3CD9D587E242}" srcOrd="2" destOrd="0" presId="urn:microsoft.com/office/officeart/2005/8/layout/hierarchy2"/>
    <dgm:cxn modelId="{8554F91E-AE41-400D-AE12-F915B2E6D19B}" type="presParOf" srcId="{E4185DC1-6079-4BB5-AE08-3CD9D587E242}" destId="{E7F036C4-FA6F-44B7-AA06-31E81CDF41FB}" srcOrd="0" destOrd="0" presId="urn:microsoft.com/office/officeart/2005/8/layout/hierarchy2"/>
    <dgm:cxn modelId="{BAFD1851-8B49-46D2-8A81-F8C3017E79B4}" type="presParOf" srcId="{768765E9-7167-406B-A891-262EB600D635}" destId="{1FE1B124-4849-4B2A-A9DB-870EEF339AE3}" srcOrd="3" destOrd="0" presId="urn:microsoft.com/office/officeart/2005/8/layout/hierarchy2"/>
    <dgm:cxn modelId="{55AD331D-BD72-4609-8C7F-ACFAA0AECFA2}" type="presParOf" srcId="{1FE1B124-4849-4B2A-A9DB-870EEF339AE3}" destId="{B260AB64-2016-4DF5-BF65-01C028CD02B2}" srcOrd="0" destOrd="0" presId="urn:microsoft.com/office/officeart/2005/8/layout/hierarchy2"/>
    <dgm:cxn modelId="{22EAA056-B873-4E77-A6A6-9DB52E95C3FF}" type="presParOf" srcId="{1FE1B124-4849-4B2A-A9DB-870EEF339AE3}" destId="{26057D35-0FDB-4745-A254-6F6E35A3E8BD}" srcOrd="1" destOrd="0" presId="urn:microsoft.com/office/officeart/2005/8/layout/hierarchy2"/>
    <dgm:cxn modelId="{E76EE4D5-8002-44EB-8D64-E04E43FE9633}" type="presParOf" srcId="{26057D35-0FDB-4745-A254-6F6E35A3E8BD}" destId="{06697FF6-4348-4AB5-A8B9-DCA5D0AA646C}" srcOrd="0" destOrd="0" presId="urn:microsoft.com/office/officeart/2005/8/layout/hierarchy2"/>
    <dgm:cxn modelId="{AF26CB6B-F704-44FA-AD20-4E8BF54ED7C9}" type="presParOf" srcId="{06697FF6-4348-4AB5-A8B9-DCA5D0AA646C}" destId="{5216C06E-40F2-4CC5-9272-A2CB1FA77B3C}" srcOrd="0" destOrd="0" presId="urn:microsoft.com/office/officeart/2005/8/layout/hierarchy2"/>
    <dgm:cxn modelId="{A5ED91C5-C7B1-4ED4-A974-3B3322229658}" type="presParOf" srcId="{26057D35-0FDB-4745-A254-6F6E35A3E8BD}" destId="{1A667DBB-9927-46D7-B95F-12ECB266509A}" srcOrd="1" destOrd="0" presId="urn:microsoft.com/office/officeart/2005/8/layout/hierarchy2"/>
    <dgm:cxn modelId="{57F7343F-F14D-4623-B26E-A88EEF841C4B}" type="presParOf" srcId="{1A667DBB-9927-46D7-B95F-12ECB266509A}" destId="{BFA5E4B7-8451-4C66-B15E-BBD522395D8C}" srcOrd="0" destOrd="0" presId="urn:microsoft.com/office/officeart/2005/8/layout/hierarchy2"/>
    <dgm:cxn modelId="{E07A7F94-713F-4D55-A164-94F63BEE85CC}" type="presParOf" srcId="{1A667DBB-9927-46D7-B95F-12ECB266509A}" destId="{A8EC2C89-D27F-4A2F-A1A6-FA9753802ED5}" srcOrd="1" destOrd="0" presId="urn:microsoft.com/office/officeart/2005/8/layout/hierarchy2"/>
    <dgm:cxn modelId="{09F07642-8289-45AA-B656-1ADE1D387E0E}" type="presParOf" srcId="{26057D35-0FDB-4745-A254-6F6E35A3E8BD}" destId="{BE49FEE7-4833-4257-BA3B-12CD4A4563B8}" srcOrd="2" destOrd="0" presId="urn:microsoft.com/office/officeart/2005/8/layout/hierarchy2"/>
    <dgm:cxn modelId="{698D41D1-1BD6-4066-AB1B-961E089890A3}" type="presParOf" srcId="{BE49FEE7-4833-4257-BA3B-12CD4A4563B8}" destId="{EED540D2-00D0-40A6-BAE0-16F831F6CA20}" srcOrd="0" destOrd="0" presId="urn:microsoft.com/office/officeart/2005/8/layout/hierarchy2"/>
    <dgm:cxn modelId="{AD1512E9-BC6E-4985-8D67-9AF05D1A107B}" type="presParOf" srcId="{26057D35-0FDB-4745-A254-6F6E35A3E8BD}" destId="{AD07D8AE-0C25-4815-9C25-F5C6077EE1BB}" srcOrd="3" destOrd="0" presId="urn:microsoft.com/office/officeart/2005/8/layout/hierarchy2"/>
    <dgm:cxn modelId="{C1517FC6-94CC-44F4-8478-DC68DD598C20}" type="presParOf" srcId="{AD07D8AE-0C25-4815-9C25-F5C6077EE1BB}" destId="{E31335E2-A646-496F-AE77-90C061C45C9B}" srcOrd="0" destOrd="0" presId="urn:microsoft.com/office/officeart/2005/8/layout/hierarchy2"/>
    <dgm:cxn modelId="{D8D5047D-B32D-41F5-BCC7-AD8DF0524DF6}" type="presParOf" srcId="{AD07D8AE-0C25-4815-9C25-F5C6077EE1BB}" destId="{063D521D-07DB-4853-BDCD-BB4BBDF10ACE}" srcOrd="1" destOrd="0" presId="urn:microsoft.com/office/officeart/2005/8/layout/hierarchy2"/>
    <dgm:cxn modelId="{5371E96E-794A-4758-9AD2-BA88562F555A}" type="presParOf" srcId="{26057D35-0FDB-4745-A254-6F6E35A3E8BD}" destId="{FADE1796-FDD5-4C79-AA88-070673962135}" srcOrd="4" destOrd="0" presId="urn:microsoft.com/office/officeart/2005/8/layout/hierarchy2"/>
    <dgm:cxn modelId="{428579BB-48B3-4C37-8DE1-202797994E3B}" type="presParOf" srcId="{FADE1796-FDD5-4C79-AA88-070673962135}" destId="{DE478B10-1BD1-479A-B27C-422A1466241B}" srcOrd="0" destOrd="0" presId="urn:microsoft.com/office/officeart/2005/8/layout/hierarchy2"/>
    <dgm:cxn modelId="{B710BD14-AA88-44DA-BBC5-7910F5045283}" type="presParOf" srcId="{26057D35-0FDB-4745-A254-6F6E35A3E8BD}" destId="{59BA2DF6-867F-4A1F-9F8F-6E0B3FB0F0FD}" srcOrd="5" destOrd="0" presId="urn:microsoft.com/office/officeart/2005/8/layout/hierarchy2"/>
    <dgm:cxn modelId="{41B0768F-5F86-4B0A-913B-8E52886AB179}" type="presParOf" srcId="{59BA2DF6-867F-4A1F-9F8F-6E0B3FB0F0FD}" destId="{EA65B0A9-8B8B-4C4F-A8B2-366C0D7738E7}" srcOrd="0" destOrd="0" presId="urn:microsoft.com/office/officeart/2005/8/layout/hierarchy2"/>
    <dgm:cxn modelId="{CFB83733-A2DE-4003-9493-D339427F4D20}" type="presParOf" srcId="{59BA2DF6-867F-4A1F-9F8F-6E0B3FB0F0FD}" destId="{890D16F5-CF4F-4698-8072-622CF4081B82}" srcOrd="1" destOrd="0" presId="urn:microsoft.com/office/officeart/2005/8/layout/hierarchy2"/>
    <dgm:cxn modelId="{0A61B812-EF6B-499C-9424-2C9069672DDA}" type="presParOf" srcId="{768765E9-7167-406B-A891-262EB600D635}" destId="{B8DF28DF-1A89-4970-A3AA-8196EA54D4A4}" srcOrd="4" destOrd="0" presId="urn:microsoft.com/office/officeart/2005/8/layout/hierarchy2"/>
    <dgm:cxn modelId="{37B7D032-E929-40B0-8C0A-C4929C5E9F66}" type="presParOf" srcId="{B8DF28DF-1A89-4970-A3AA-8196EA54D4A4}" destId="{DA6021A6-DEE6-44A8-8955-76930AFFA809}" srcOrd="0" destOrd="0" presId="urn:microsoft.com/office/officeart/2005/8/layout/hierarchy2"/>
    <dgm:cxn modelId="{4623A4CF-D6AD-47DD-AFB9-1FB1A9D4DA16}" type="presParOf" srcId="{768765E9-7167-406B-A891-262EB600D635}" destId="{00697C59-E7BD-44AA-BA57-1113282C4889}" srcOrd="5" destOrd="0" presId="urn:microsoft.com/office/officeart/2005/8/layout/hierarchy2"/>
    <dgm:cxn modelId="{728D9DD5-D22B-420D-8590-DA9696F1EE43}" type="presParOf" srcId="{00697C59-E7BD-44AA-BA57-1113282C4889}" destId="{FC09B8E0-3629-44AB-B29F-604851DE3C33}" srcOrd="0" destOrd="0" presId="urn:microsoft.com/office/officeart/2005/8/layout/hierarchy2"/>
    <dgm:cxn modelId="{2E1AC2CC-AF02-472B-9AC4-5E1DFCEFFB52}" type="presParOf" srcId="{00697C59-E7BD-44AA-BA57-1113282C4889}" destId="{9579BFA5-62CA-4E61-8A6A-CF003596670E}" srcOrd="1" destOrd="0" presId="urn:microsoft.com/office/officeart/2005/8/layout/hierarchy2"/>
    <dgm:cxn modelId="{8125A485-7F02-4DA3-850B-7E49FC608AFC}" type="presParOf" srcId="{9579BFA5-62CA-4E61-8A6A-CF003596670E}" destId="{23DDC3FC-0DBE-42C2-9DDC-B18E301AF63C}" srcOrd="0" destOrd="0" presId="urn:microsoft.com/office/officeart/2005/8/layout/hierarchy2"/>
    <dgm:cxn modelId="{C629D788-F549-442F-886F-E8799ECFEC4B}" type="presParOf" srcId="{23DDC3FC-0DBE-42C2-9DDC-B18E301AF63C}" destId="{74A5C51B-01BD-4F06-B9DD-258B8050D779}" srcOrd="0" destOrd="0" presId="urn:microsoft.com/office/officeart/2005/8/layout/hierarchy2"/>
    <dgm:cxn modelId="{AB1F118E-3859-4196-A071-90C4CC43F0C4}" type="presParOf" srcId="{9579BFA5-62CA-4E61-8A6A-CF003596670E}" destId="{94E88880-FC4C-47ED-9F63-9918A87A4305}" srcOrd="1" destOrd="0" presId="urn:microsoft.com/office/officeart/2005/8/layout/hierarchy2"/>
    <dgm:cxn modelId="{1EA50644-C056-432A-8389-09303C0238F0}" type="presParOf" srcId="{94E88880-FC4C-47ED-9F63-9918A87A4305}" destId="{33D5B49E-819E-42A2-90F1-EA5E0FA95698}" srcOrd="0" destOrd="0" presId="urn:microsoft.com/office/officeart/2005/8/layout/hierarchy2"/>
    <dgm:cxn modelId="{6F5B0E0E-C248-414D-A8EE-5C23939F01BB}" type="presParOf" srcId="{94E88880-FC4C-47ED-9F63-9918A87A4305}" destId="{B85836EF-2513-4F54-97FE-6AFC9A643985}" srcOrd="1" destOrd="0" presId="urn:microsoft.com/office/officeart/2005/8/layout/hierarchy2"/>
    <dgm:cxn modelId="{263B4D97-1A16-43F9-AB08-2734FBC61792}" type="presParOf" srcId="{9579BFA5-62CA-4E61-8A6A-CF003596670E}" destId="{8055A0C5-F1BE-430F-8515-1C8F36E1E021}" srcOrd="2" destOrd="0" presId="urn:microsoft.com/office/officeart/2005/8/layout/hierarchy2"/>
    <dgm:cxn modelId="{C56635E8-50FA-4954-ACF2-85AF24094F99}" type="presParOf" srcId="{8055A0C5-F1BE-430F-8515-1C8F36E1E021}" destId="{731B3B11-144A-49B8-92F1-8B9646A95767}" srcOrd="0" destOrd="0" presId="urn:microsoft.com/office/officeart/2005/8/layout/hierarchy2"/>
    <dgm:cxn modelId="{211ADB7C-29FE-45FA-ACB4-4B7742316406}" type="presParOf" srcId="{9579BFA5-62CA-4E61-8A6A-CF003596670E}" destId="{81A9D478-138E-4842-9E4C-11CE52EBDBA9}" srcOrd="3" destOrd="0" presId="urn:microsoft.com/office/officeart/2005/8/layout/hierarchy2"/>
    <dgm:cxn modelId="{25BE09F7-CD75-4537-A280-CB3E7DDF5424}" type="presParOf" srcId="{81A9D478-138E-4842-9E4C-11CE52EBDBA9}" destId="{45FC21F4-B29C-47A3-9F0B-1AAB9E5F615E}" srcOrd="0" destOrd="0" presId="urn:microsoft.com/office/officeart/2005/8/layout/hierarchy2"/>
    <dgm:cxn modelId="{CBA1A2C2-0068-4E81-8398-B4F2ECB50785}" type="presParOf" srcId="{81A9D478-138E-4842-9E4C-11CE52EBDBA9}" destId="{07DB50F6-4964-4F4C-9E49-199FF39DE179}" srcOrd="1" destOrd="0" presId="urn:microsoft.com/office/officeart/2005/8/layout/hierarchy2"/>
    <dgm:cxn modelId="{95417A76-128F-4C4F-AA6E-A5EBD2D80947}" type="presParOf" srcId="{9579BFA5-62CA-4E61-8A6A-CF003596670E}" destId="{829FF2BF-000C-45B2-9714-119F8FD3E5F7}" srcOrd="4" destOrd="0" presId="urn:microsoft.com/office/officeart/2005/8/layout/hierarchy2"/>
    <dgm:cxn modelId="{069BF1D7-0884-47BB-A762-25BF17478B85}" type="presParOf" srcId="{829FF2BF-000C-45B2-9714-119F8FD3E5F7}" destId="{1EF8F47A-A330-4E1C-9633-5DE81FDE5FF5}" srcOrd="0" destOrd="0" presId="urn:microsoft.com/office/officeart/2005/8/layout/hierarchy2"/>
    <dgm:cxn modelId="{9007E109-CCAD-40B3-ADEB-B371B25895F5}" type="presParOf" srcId="{9579BFA5-62CA-4E61-8A6A-CF003596670E}" destId="{15C6BBFE-E535-451D-9072-A6A38E9C9027}" srcOrd="5" destOrd="0" presId="urn:microsoft.com/office/officeart/2005/8/layout/hierarchy2"/>
    <dgm:cxn modelId="{6164B89F-2011-4B25-BE9A-14B62191C76F}" type="presParOf" srcId="{15C6BBFE-E535-451D-9072-A6A38E9C9027}" destId="{6CCD023E-F66C-474A-BA57-706389226021}" srcOrd="0" destOrd="0" presId="urn:microsoft.com/office/officeart/2005/8/layout/hierarchy2"/>
    <dgm:cxn modelId="{8ABA0AF2-61E7-40E1-A58F-B3B69A46DAD8}" type="presParOf" srcId="{15C6BBFE-E535-451D-9072-A6A38E9C9027}" destId="{141F7E96-8F1D-4ABB-98FD-EDF6DA977AF4}" srcOrd="1" destOrd="0" presId="urn:microsoft.com/office/officeart/2005/8/layout/hierarchy2"/>
    <dgm:cxn modelId="{41ABF890-EDCB-4D61-88F8-039F0F7FABC2}" type="presParOf" srcId="{B059A627-C88B-49BA-ACB9-FF3A91391D30}" destId="{C68E9D20-85FF-4642-8557-88EA055261D0}" srcOrd="2" destOrd="0" presId="urn:microsoft.com/office/officeart/2005/8/layout/hierarchy2"/>
    <dgm:cxn modelId="{B5A578D5-DE7C-4DE3-9003-14E8F769BE1F}" type="presParOf" srcId="{C68E9D20-85FF-4642-8557-88EA055261D0}" destId="{D1768F93-0BE5-4B88-ABC0-0EA1845C1385}" srcOrd="0" destOrd="0" presId="urn:microsoft.com/office/officeart/2005/8/layout/hierarchy2"/>
    <dgm:cxn modelId="{6EA1896D-4093-4119-9E37-888039F6923E}" type="presParOf" srcId="{B059A627-C88B-49BA-ACB9-FF3A91391D30}" destId="{91E42911-18AE-4C06-B240-BD9479A4D6B0}" srcOrd="3" destOrd="0" presId="urn:microsoft.com/office/officeart/2005/8/layout/hierarchy2"/>
    <dgm:cxn modelId="{70ACF862-7B3B-453A-9383-FC2445AC9844}" type="presParOf" srcId="{91E42911-18AE-4C06-B240-BD9479A4D6B0}" destId="{7A7C8832-3E4D-49F3-9A08-8E59AFB06C36}" srcOrd="0" destOrd="0" presId="urn:microsoft.com/office/officeart/2005/8/layout/hierarchy2"/>
    <dgm:cxn modelId="{8FD4F0D0-09F6-4797-970F-B4880FFBC4A3}" type="presParOf" srcId="{91E42911-18AE-4C06-B240-BD9479A4D6B0}" destId="{8C13E6A2-9075-49F9-B5BA-6EB869ED52A5}" srcOrd="1" destOrd="0" presId="urn:microsoft.com/office/officeart/2005/8/layout/hierarchy2"/>
    <dgm:cxn modelId="{A229D1CC-AD04-4AB4-84CE-E184E46CD9BB}" type="presParOf" srcId="{8C13E6A2-9075-49F9-B5BA-6EB869ED52A5}" destId="{9D471001-F7D2-4269-802E-46299EA1E9FE}" srcOrd="0" destOrd="0" presId="urn:microsoft.com/office/officeart/2005/8/layout/hierarchy2"/>
    <dgm:cxn modelId="{BEF65D0E-F44D-48CA-B4B3-6DF188B38189}" type="presParOf" srcId="{9D471001-F7D2-4269-802E-46299EA1E9FE}" destId="{C210B1D6-C33B-4E34-8493-918A4A2E47E8}" srcOrd="0" destOrd="0" presId="urn:microsoft.com/office/officeart/2005/8/layout/hierarchy2"/>
    <dgm:cxn modelId="{FC13A3E1-292B-4663-BC02-4F8EBBFE6096}" type="presParOf" srcId="{8C13E6A2-9075-49F9-B5BA-6EB869ED52A5}" destId="{D09FF725-D392-422F-A66C-ADCEB563639D}" srcOrd="1" destOrd="0" presId="urn:microsoft.com/office/officeart/2005/8/layout/hierarchy2"/>
    <dgm:cxn modelId="{4B970562-E3A0-423B-8D7C-53770C3E5254}" type="presParOf" srcId="{D09FF725-D392-422F-A66C-ADCEB563639D}" destId="{6C82520A-F752-4ADD-AB10-2D43419FB1CB}" srcOrd="0" destOrd="0" presId="urn:microsoft.com/office/officeart/2005/8/layout/hierarchy2"/>
    <dgm:cxn modelId="{2DAEB9B8-F27B-484D-A45D-7E96B969044F}" type="presParOf" srcId="{D09FF725-D392-422F-A66C-ADCEB563639D}" destId="{EFABA5C7-7210-4FC3-AEDB-BE147DA842FD}" srcOrd="1" destOrd="0" presId="urn:microsoft.com/office/officeart/2005/8/layout/hierarchy2"/>
    <dgm:cxn modelId="{E21D5EB1-AE59-4156-937A-83B00EC5A480}" type="presParOf" srcId="{EFABA5C7-7210-4FC3-AEDB-BE147DA842FD}" destId="{D535F039-5FB2-49B3-ADCE-3557AAE27958}" srcOrd="0" destOrd="0" presId="urn:microsoft.com/office/officeart/2005/8/layout/hierarchy2"/>
    <dgm:cxn modelId="{2C887A64-4E98-4837-B646-65D0B8CD8D2E}" type="presParOf" srcId="{D535F039-5FB2-49B3-ADCE-3557AAE27958}" destId="{68A5EB73-B15F-4123-AA1C-7F8526B617F4}" srcOrd="0" destOrd="0" presId="urn:microsoft.com/office/officeart/2005/8/layout/hierarchy2"/>
    <dgm:cxn modelId="{8A1AB70F-E9DD-4D68-8EB2-68C3F3266886}" type="presParOf" srcId="{EFABA5C7-7210-4FC3-AEDB-BE147DA842FD}" destId="{A619AD5D-9B97-4289-88AD-103ECF860232}" srcOrd="1" destOrd="0" presId="urn:microsoft.com/office/officeart/2005/8/layout/hierarchy2"/>
    <dgm:cxn modelId="{C4CBE84F-002A-40EE-9795-B01220B00937}" type="presParOf" srcId="{A619AD5D-9B97-4289-88AD-103ECF860232}" destId="{8E8E2BAB-8948-456E-87F0-EA91EB5390CF}" srcOrd="0" destOrd="0" presId="urn:microsoft.com/office/officeart/2005/8/layout/hierarchy2"/>
    <dgm:cxn modelId="{A37470B6-A96E-4180-A05C-D09291DB32C4}" type="presParOf" srcId="{A619AD5D-9B97-4289-88AD-103ECF860232}" destId="{77468C2F-02C8-427B-911B-AE4744822C60}" srcOrd="1" destOrd="0" presId="urn:microsoft.com/office/officeart/2005/8/layout/hierarchy2"/>
    <dgm:cxn modelId="{72A9AF2D-5F7F-40AD-8F01-8809D9671EC1}" type="presParOf" srcId="{8C13E6A2-9075-49F9-B5BA-6EB869ED52A5}" destId="{AC428610-FEB2-49EA-959C-7C470F28ED2D}" srcOrd="2" destOrd="0" presId="urn:microsoft.com/office/officeart/2005/8/layout/hierarchy2"/>
    <dgm:cxn modelId="{270F201B-C527-4792-866C-ACE88FBB087E}" type="presParOf" srcId="{AC428610-FEB2-49EA-959C-7C470F28ED2D}" destId="{89804BFC-CCEE-4585-8E90-86CB476AABC8}" srcOrd="0" destOrd="0" presId="urn:microsoft.com/office/officeart/2005/8/layout/hierarchy2"/>
    <dgm:cxn modelId="{A20D1A72-37D6-4F50-B468-82CBFAA636D7}" type="presParOf" srcId="{8C13E6A2-9075-49F9-B5BA-6EB869ED52A5}" destId="{1515ED19-715E-43EB-B2FD-89A2A2E0A055}" srcOrd="3" destOrd="0" presId="urn:microsoft.com/office/officeart/2005/8/layout/hierarchy2"/>
    <dgm:cxn modelId="{556D081A-93E9-4BAA-AE14-BE0AFAB076EE}" type="presParOf" srcId="{1515ED19-715E-43EB-B2FD-89A2A2E0A055}" destId="{DA5C3A5F-351D-4EF0-8F70-F9106E14B7C9}" srcOrd="0" destOrd="0" presId="urn:microsoft.com/office/officeart/2005/8/layout/hierarchy2"/>
    <dgm:cxn modelId="{7BB6513C-4BB5-4B69-A374-0DB501DA1669}" type="presParOf" srcId="{1515ED19-715E-43EB-B2FD-89A2A2E0A055}" destId="{67CAABB1-D014-40E6-AC96-E5377AD4D03B}" srcOrd="1" destOrd="0" presId="urn:microsoft.com/office/officeart/2005/8/layout/hierarchy2"/>
    <dgm:cxn modelId="{4EC8A678-51C0-4C47-B460-A2630C811854}" type="presParOf" srcId="{67CAABB1-D014-40E6-AC96-E5377AD4D03B}" destId="{AC21A320-D82E-468C-94B8-0B2126858105}" srcOrd="0" destOrd="0" presId="urn:microsoft.com/office/officeart/2005/8/layout/hierarchy2"/>
    <dgm:cxn modelId="{3535C040-4B3B-4F27-A9F7-B9FC32BBC225}" type="presParOf" srcId="{AC21A320-D82E-468C-94B8-0B2126858105}" destId="{0EE5C323-5639-4395-88CC-0472E30F7C75}" srcOrd="0" destOrd="0" presId="urn:microsoft.com/office/officeart/2005/8/layout/hierarchy2"/>
    <dgm:cxn modelId="{A4A94E10-B6C9-40CE-BBB8-58C2BC730710}" type="presParOf" srcId="{67CAABB1-D014-40E6-AC96-E5377AD4D03B}" destId="{68DBB6E0-4C8C-4B88-8273-DC17977CC337}" srcOrd="1" destOrd="0" presId="urn:microsoft.com/office/officeart/2005/8/layout/hierarchy2"/>
    <dgm:cxn modelId="{64449E81-DFE8-4449-A82B-A3BE73E55867}" type="presParOf" srcId="{68DBB6E0-4C8C-4B88-8273-DC17977CC337}" destId="{EC6F3497-F3FF-4FA5-AA2E-5B84F2B0DF52}" srcOrd="0" destOrd="0" presId="urn:microsoft.com/office/officeart/2005/8/layout/hierarchy2"/>
    <dgm:cxn modelId="{E9E2DF18-DDAF-49F2-8B7B-A1B2327F11A4}" type="presParOf" srcId="{68DBB6E0-4C8C-4B88-8273-DC17977CC337}" destId="{F8E04959-6180-4634-9883-9B4F2D67FE54}" srcOrd="1" destOrd="0" presId="urn:microsoft.com/office/officeart/2005/8/layout/hierarchy2"/>
    <dgm:cxn modelId="{D1C329CA-A54A-4BB9-831A-1F2AFF3E14F9}" type="presParOf" srcId="{8C13E6A2-9075-49F9-B5BA-6EB869ED52A5}" destId="{5F4E2C66-CEE8-4961-BAF5-C48CB20F83A4}" srcOrd="4" destOrd="0" presId="urn:microsoft.com/office/officeart/2005/8/layout/hierarchy2"/>
    <dgm:cxn modelId="{47EF9CEC-F9EB-4340-948F-1B357A9B01F3}" type="presParOf" srcId="{5F4E2C66-CEE8-4961-BAF5-C48CB20F83A4}" destId="{E9E27E79-AA75-4C04-99AA-8ABE5E2FD53D}" srcOrd="0" destOrd="0" presId="urn:microsoft.com/office/officeart/2005/8/layout/hierarchy2"/>
    <dgm:cxn modelId="{628A83DA-692E-4B9F-9FA4-37F3D93E178E}" type="presParOf" srcId="{8C13E6A2-9075-49F9-B5BA-6EB869ED52A5}" destId="{D247A571-BBBF-4402-8A2A-C7657250D33B}" srcOrd="5" destOrd="0" presId="urn:microsoft.com/office/officeart/2005/8/layout/hierarchy2"/>
    <dgm:cxn modelId="{F9A390C6-EC31-4FCF-A84C-208CF958A281}" type="presParOf" srcId="{D247A571-BBBF-4402-8A2A-C7657250D33B}" destId="{83064CAD-2167-4669-85EF-7DF501EDD87F}" srcOrd="0" destOrd="0" presId="urn:microsoft.com/office/officeart/2005/8/layout/hierarchy2"/>
    <dgm:cxn modelId="{465E3482-62FB-4CB3-A09C-ABEFEA5DBBA1}" type="presParOf" srcId="{D247A571-BBBF-4402-8A2A-C7657250D33B}" destId="{0C7FC8A2-6170-4190-A839-9DA993139489}" srcOrd="1" destOrd="0" presId="urn:microsoft.com/office/officeart/2005/8/layout/hierarchy2"/>
    <dgm:cxn modelId="{C5AE9B1E-E698-4646-886F-F0B8FFEA86B6}" type="presParOf" srcId="{0C7FC8A2-6170-4190-A839-9DA993139489}" destId="{B08E21A7-DB0D-4333-8706-1254B5D35FB8}" srcOrd="0" destOrd="0" presId="urn:microsoft.com/office/officeart/2005/8/layout/hierarchy2"/>
    <dgm:cxn modelId="{FA0E8216-8F1C-4F72-B6C7-23ED139D00CF}" type="presParOf" srcId="{B08E21A7-DB0D-4333-8706-1254B5D35FB8}" destId="{F1FD49E0-9E24-42C6-A5FA-47DE96F91D2F}" srcOrd="0" destOrd="0" presId="urn:microsoft.com/office/officeart/2005/8/layout/hierarchy2"/>
    <dgm:cxn modelId="{F0590004-3E45-4691-B3AD-7152A9C6C15E}" type="presParOf" srcId="{0C7FC8A2-6170-4190-A839-9DA993139489}" destId="{30031033-0CE0-4736-9BCB-00D1446572EE}" srcOrd="1" destOrd="0" presId="urn:microsoft.com/office/officeart/2005/8/layout/hierarchy2"/>
    <dgm:cxn modelId="{9002E435-ECA8-4B01-ADF9-31396266E959}" type="presParOf" srcId="{30031033-0CE0-4736-9BCB-00D1446572EE}" destId="{D6485701-445A-4BF1-AFB2-FE58AB1AA7F3}" srcOrd="0" destOrd="0" presId="urn:microsoft.com/office/officeart/2005/8/layout/hierarchy2"/>
    <dgm:cxn modelId="{3CCEF0E3-04FA-48D8-AE68-DA1B4BFD609C}" type="presParOf" srcId="{30031033-0CE0-4736-9BCB-00D1446572EE}" destId="{6D572898-2E1A-4726-96B3-2AEDC0B8A1C8}" srcOrd="1" destOrd="0" presId="urn:microsoft.com/office/officeart/2005/8/layout/hierarchy2"/>
    <dgm:cxn modelId="{31C54E03-A4DF-4630-A24A-46B249D0862D}" type="presParOf" srcId="{8C13E6A2-9075-49F9-B5BA-6EB869ED52A5}" destId="{72FF796B-D9A7-41AB-9B79-037E1B1D67E2}" srcOrd="6" destOrd="0" presId="urn:microsoft.com/office/officeart/2005/8/layout/hierarchy2"/>
    <dgm:cxn modelId="{803B55E6-5AE3-4DF4-A61D-AEA474806C78}" type="presParOf" srcId="{72FF796B-D9A7-41AB-9B79-037E1B1D67E2}" destId="{D700C930-4B33-404F-8E5C-ECF229560981}" srcOrd="0" destOrd="0" presId="urn:microsoft.com/office/officeart/2005/8/layout/hierarchy2"/>
    <dgm:cxn modelId="{89D4D4E3-F1CF-40F8-AB12-2B3C9FAAEA2E}" type="presParOf" srcId="{8C13E6A2-9075-49F9-B5BA-6EB869ED52A5}" destId="{37B3A6DC-6AE1-4F76-A264-52353877AA14}" srcOrd="7" destOrd="0" presId="urn:microsoft.com/office/officeart/2005/8/layout/hierarchy2"/>
    <dgm:cxn modelId="{8DDE6B30-3BC4-41E6-A8B8-91EE5454DE9A}" type="presParOf" srcId="{37B3A6DC-6AE1-4F76-A264-52353877AA14}" destId="{CCEB3627-4D99-4D78-A6F2-17416EE35720}" srcOrd="0" destOrd="0" presId="urn:microsoft.com/office/officeart/2005/8/layout/hierarchy2"/>
    <dgm:cxn modelId="{5BDAD83E-BF22-4DB8-9645-CF2F925DE94C}" type="presParOf" srcId="{37B3A6DC-6AE1-4F76-A264-52353877AA14}" destId="{9D63534A-FF30-4B8E-99D8-D1A13CDF4DC5}" srcOrd="1" destOrd="0" presId="urn:microsoft.com/office/officeart/2005/8/layout/hierarchy2"/>
    <dgm:cxn modelId="{D3964FA2-9490-44CA-ADDC-7AC76EAB042F}" type="presParOf" srcId="{9D63534A-FF30-4B8E-99D8-D1A13CDF4DC5}" destId="{E32A0C15-340C-4C63-8C71-F2A7376E3A05}" srcOrd="0" destOrd="0" presId="urn:microsoft.com/office/officeart/2005/8/layout/hierarchy2"/>
    <dgm:cxn modelId="{B34364C2-18D0-4E47-B0D2-2F6E62BDF8C2}" type="presParOf" srcId="{E32A0C15-340C-4C63-8C71-F2A7376E3A05}" destId="{79A9914F-83BD-4F49-A51D-24064478D81B}" srcOrd="0" destOrd="0" presId="urn:microsoft.com/office/officeart/2005/8/layout/hierarchy2"/>
    <dgm:cxn modelId="{54BB093F-3562-410C-886C-44303424CCF5}" type="presParOf" srcId="{9D63534A-FF30-4B8E-99D8-D1A13CDF4DC5}" destId="{DD72FFC9-C105-4935-8419-B78507639362}" srcOrd="1" destOrd="0" presId="urn:microsoft.com/office/officeart/2005/8/layout/hierarchy2"/>
    <dgm:cxn modelId="{68C9DDFD-69C3-4C88-A9F5-8E03EED78EB6}" type="presParOf" srcId="{DD72FFC9-C105-4935-8419-B78507639362}" destId="{C8DE4F11-7D4D-4A62-9F83-B62BCB6BB508}" srcOrd="0" destOrd="0" presId="urn:microsoft.com/office/officeart/2005/8/layout/hierarchy2"/>
    <dgm:cxn modelId="{F3346B27-5D40-43C8-88D9-38223761DE60}" type="presParOf" srcId="{DD72FFC9-C105-4935-8419-B78507639362}" destId="{98063454-EBBF-44BB-AA7E-3991E6DAFD16}" srcOrd="1" destOrd="0" presId="urn:microsoft.com/office/officeart/2005/8/layout/hierarchy2"/>
    <dgm:cxn modelId="{552497F2-C096-4475-B32B-19615C775EB2}" type="presParOf" srcId="{9D63534A-FF30-4B8E-99D8-D1A13CDF4DC5}" destId="{81CB25C7-D76A-401F-9F84-A39189613361}" srcOrd="2" destOrd="0" presId="urn:microsoft.com/office/officeart/2005/8/layout/hierarchy2"/>
    <dgm:cxn modelId="{3716C889-3CF0-452D-B06F-CC507F4C3D7E}" type="presParOf" srcId="{81CB25C7-D76A-401F-9F84-A39189613361}" destId="{CC559846-8FE9-435D-B948-152EADF4A9A1}" srcOrd="0" destOrd="0" presId="urn:microsoft.com/office/officeart/2005/8/layout/hierarchy2"/>
    <dgm:cxn modelId="{936F7C17-7E9B-4267-937D-548F35C38599}" type="presParOf" srcId="{9D63534A-FF30-4B8E-99D8-D1A13CDF4DC5}" destId="{A2A8FC0E-9301-4538-B1A9-B10B4B987CB6}" srcOrd="3" destOrd="0" presId="urn:microsoft.com/office/officeart/2005/8/layout/hierarchy2"/>
    <dgm:cxn modelId="{292EA7D6-6B67-4401-9EF5-82AD79B24FFC}" type="presParOf" srcId="{A2A8FC0E-9301-4538-B1A9-B10B4B987CB6}" destId="{43B6B0A9-73DE-4B79-9657-F56295B16A24}" srcOrd="0" destOrd="0" presId="urn:microsoft.com/office/officeart/2005/8/layout/hierarchy2"/>
    <dgm:cxn modelId="{0A77B122-7A2F-4B3E-8AC9-272F8BFA7E8C}" type="presParOf" srcId="{A2A8FC0E-9301-4538-B1A9-B10B4B987CB6}" destId="{0531604E-2A01-4F5F-B8B6-344700D46F66}" srcOrd="1" destOrd="0" presId="urn:microsoft.com/office/officeart/2005/8/layout/hierarchy2"/>
    <dgm:cxn modelId="{0B9CB984-09D2-4CDB-BEBF-27049A125E31}" type="presParOf" srcId="{B059A627-C88B-49BA-ACB9-FF3A91391D30}" destId="{65CB4810-ED53-46D0-9D3E-223E14415736}" srcOrd="4" destOrd="0" presId="urn:microsoft.com/office/officeart/2005/8/layout/hierarchy2"/>
    <dgm:cxn modelId="{1E85AB30-841D-4CD9-87FD-A622150DECFF}" type="presParOf" srcId="{65CB4810-ED53-46D0-9D3E-223E14415736}" destId="{968DD58F-B12D-45DC-9E25-82D86D95DE06}" srcOrd="0" destOrd="0" presId="urn:microsoft.com/office/officeart/2005/8/layout/hierarchy2"/>
    <dgm:cxn modelId="{0E95995D-3DDD-492D-87DB-24E7BE15414D}" type="presParOf" srcId="{B059A627-C88B-49BA-ACB9-FF3A91391D30}" destId="{6ADF39FF-8B07-4C0E-AA16-70A0AF50BA73}" srcOrd="5" destOrd="0" presId="urn:microsoft.com/office/officeart/2005/8/layout/hierarchy2"/>
    <dgm:cxn modelId="{6DE6D688-2608-433E-A26B-99E2237EFB09}" type="presParOf" srcId="{6ADF39FF-8B07-4C0E-AA16-70A0AF50BA73}" destId="{7F320915-61F5-4E71-A12A-19AA61C9646F}" srcOrd="0" destOrd="0" presId="urn:microsoft.com/office/officeart/2005/8/layout/hierarchy2"/>
    <dgm:cxn modelId="{45F1DFCE-667D-4606-BC0F-09BDC5AC7CD6}" type="presParOf" srcId="{6ADF39FF-8B07-4C0E-AA16-70A0AF50BA73}" destId="{8D3932CD-F6D9-4C0F-A50E-FF56E2775718}" srcOrd="1" destOrd="0" presId="urn:microsoft.com/office/officeart/2005/8/layout/hierarchy2"/>
    <dgm:cxn modelId="{51710286-C53B-4B03-9BA0-0E9C5B6F9605}" type="presParOf" srcId="{8D3932CD-F6D9-4C0F-A50E-FF56E2775718}" destId="{06CC1415-17EB-4CD2-B3BE-8117A4ACE0AE}" srcOrd="0" destOrd="0" presId="urn:microsoft.com/office/officeart/2005/8/layout/hierarchy2"/>
    <dgm:cxn modelId="{6869C6E5-7CDA-43B7-A37F-B530D2CAC254}" type="presParOf" srcId="{06CC1415-17EB-4CD2-B3BE-8117A4ACE0AE}" destId="{34538E20-48F8-49D0-AAD3-8F38F0D4C763}" srcOrd="0" destOrd="0" presId="urn:microsoft.com/office/officeart/2005/8/layout/hierarchy2"/>
    <dgm:cxn modelId="{0FC40A79-0146-4B21-974E-F7804EC2911F}" type="presParOf" srcId="{8D3932CD-F6D9-4C0F-A50E-FF56E2775718}" destId="{2F0B7454-6B85-4DB1-9BF8-47CA0F8C5900}" srcOrd="1" destOrd="0" presId="urn:microsoft.com/office/officeart/2005/8/layout/hierarchy2"/>
    <dgm:cxn modelId="{19745D30-3177-4716-B398-8F3EB04893F9}" type="presParOf" srcId="{2F0B7454-6B85-4DB1-9BF8-47CA0F8C5900}" destId="{9CDCFBB9-8E11-41CD-9DE0-52B856FD937D}" srcOrd="0" destOrd="0" presId="urn:microsoft.com/office/officeart/2005/8/layout/hierarchy2"/>
    <dgm:cxn modelId="{4B500465-97AE-4B81-A219-0B3CF51ED534}" type="presParOf" srcId="{2F0B7454-6B85-4DB1-9BF8-47CA0F8C5900}" destId="{7D4A4DFF-2DF6-46B9-8170-83DF9449BE32}" srcOrd="1" destOrd="0" presId="urn:microsoft.com/office/officeart/2005/8/layout/hierarchy2"/>
    <dgm:cxn modelId="{9E7A47C3-4D76-4F88-9364-6ADD5955F801}" type="presParOf" srcId="{7D4A4DFF-2DF6-46B9-8170-83DF9449BE32}" destId="{B6566E15-1C48-42CF-A049-94A20DD57513}" srcOrd="0" destOrd="0" presId="urn:microsoft.com/office/officeart/2005/8/layout/hierarchy2"/>
    <dgm:cxn modelId="{9B19F7BA-17AB-4228-8981-F389276885D4}" type="presParOf" srcId="{B6566E15-1C48-42CF-A049-94A20DD57513}" destId="{64A70835-B868-4710-939F-BAC285102021}" srcOrd="0" destOrd="0" presId="urn:microsoft.com/office/officeart/2005/8/layout/hierarchy2"/>
    <dgm:cxn modelId="{4923D8FF-81C1-49D5-86EC-58D6EB461F29}" type="presParOf" srcId="{7D4A4DFF-2DF6-46B9-8170-83DF9449BE32}" destId="{09648415-7F94-481F-981A-116C25215D6C}" srcOrd="1" destOrd="0" presId="urn:microsoft.com/office/officeart/2005/8/layout/hierarchy2"/>
    <dgm:cxn modelId="{EFF3CA95-DDA6-4D2F-A25F-1C2971426C20}" type="presParOf" srcId="{09648415-7F94-481F-981A-116C25215D6C}" destId="{B9D577B1-3895-4820-828F-E7995EBBFA6D}" srcOrd="0" destOrd="0" presId="urn:microsoft.com/office/officeart/2005/8/layout/hierarchy2"/>
    <dgm:cxn modelId="{33E4B7CA-7526-451A-9689-5FD86A55B650}" type="presParOf" srcId="{09648415-7F94-481F-981A-116C25215D6C}" destId="{2F6EF784-6B89-4D13-A8F1-718C284347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F061E3E-360F-42B9-B8A8-C4D22EE32A63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F2E0B-A85B-4507-8A6C-016F35DE0DE5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059FF9B7-29B9-44C0-B68C-86EF4BE7E059}" type="parTrans" cxnId="{BC38580E-0F35-4661-B92A-5CDF0E2115BC}">
      <dgm:prSet/>
      <dgm:spPr/>
      <dgm:t>
        <a:bodyPr/>
        <a:lstStyle/>
        <a:p>
          <a:endParaRPr lang="en-US"/>
        </a:p>
      </dgm:t>
    </dgm:pt>
    <dgm:pt modelId="{B362069A-DF1E-437A-B321-81FC9D6E0DC2}" type="sibTrans" cxnId="{BC38580E-0F35-4661-B92A-5CDF0E2115BC}">
      <dgm:prSet/>
      <dgm:spPr/>
      <dgm:t>
        <a:bodyPr/>
        <a:lstStyle/>
        <a:p>
          <a:endParaRPr lang="en-US"/>
        </a:p>
      </dgm:t>
    </dgm:pt>
    <dgm:pt modelId="{FE5A5116-D598-4DCE-9FF9-FCC37B1340C1}">
      <dgm:prSet phldrT="[Text]"/>
      <dgm:spPr/>
      <dgm:t>
        <a:bodyPr/>
        <a:lstStyle/>
        <a:p>
          <a:r>
            <a:rPr lang="en-US" dirty="0"/>
            <a:t>YouTube</a:t>
          </a:r>
        </a:p>
      </dgm:t>
    </dgm:pt>
    <dgm:pt modelId="{34E3A359-B00D-44E8-9100-F188E33A3A2D}" type="parTrans" cxnId="{9175DFB2-A98B-43FD-819F-AE431E478DA9}">
      <dgm:prSet/>
      <dgm:spPr/>
      <dgm:t>
        <a:bodyPr/>
        <a:lstStyle/>
        <a:p>
          <a:endParaRPr lang="en-US"/>
        </a:p>
      </dgm:t>
    </dgm:pt>
    <dgm:pt modelId="{8AB6A5B1-9B4B-4861-836B-6E83EBB83780}" type="sibTrans" cxnId="{9175DFB2-A98B-43FD-819F-AE431E478DA9}">
      <dgm:prSet/>
      <dgm:spPr/>
      <dgm:t>
        <a:bodyPr/>
        <a:lstStyle/>
        <a:p>
          <a:endParaRPr lang="en-US"/>
        </a:p>
      </dgm:t>
    </dgm:pt>
    <dgm:pt modelId="{AE5C05A9-AEC5-4DD8-B7AE-818BB7B0F8ED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3B4E4BC3-6CDE-47D9-B510-7A0DADC13959}" type="parTrans" cxnId="{1F081139-8C78-44AF-BAF3-A33A729B6F6C}">
      <dgm:prSet/>
      <dgm:spPr/>
      <dgm:t>
        <a:bodyPr/>
        <a:lstStyle/>
        <a:p>
          <a:endParaRPr lang="en-US"/>
        </a:p>
      </dgm:t>
    </dgm:pt>
    <dgm:pt modelId="{D0C3C1A2-B761-4B86-B8FB-373392FFD100}" type="sibTrans" cxnId="{1F081139-8C78-44AF-BAF3-A33A729B6F6C}">
      <dgm:prSet/>
      <dgm:spPr/>
      <dgm:t>
        <a:bodyPr/>
        <a:lstStyle/>
        <a:p>
          <a:endParaRPr lang="en-US"/>
        </a:p>
      </dgm:t>
    </dgm:pt>
    <dgm:pt modelId="{7392DCA2-69FE-4DB7-8CBA-F298E0D6060F}">
      <dgm:prSet phldrT="[Text]"/>
      <dgm:spPr/>
      <dgm:t>
        <a:bodyPr/>
        <a:lstStyle/>
        <a:p>
          <a:r>
            <a:rPr lang="en-US" dirty="0"/>
            <a:t>..</a:t>
          </a:r>
        </a:p>
      </dgm:t>
    </dgm:pt>
    <dgm:pt modelId="{F5769FC0-6A5C-4488-AC8F-1207B04197B3}" type="parTrans" cxnId="{BA013A2D-1BD5-4CA7-A36B-3B4138F64822}">
      <dgm:prSet/>
      <dgm:spPr/>
      <dgm:t>
        <a:bodyPr/>
        <a:lstStyle/>
        <a:p>
          <a:endParaRPr lang="en-US"/>
        </a:p>
      </dgm:t>
    </dgm:pt>
    <dgm:pt modelId="{19D34DF8-5502-43E8-AAF6-6FA325F2AA8C}" type="sibTrans" cxnId="{BA013A2D-1BD5-4CA7-A36B-3B4138F64822}">
      <dgm:prSet/>
      <dgm:spPr/>
      <dgm:t>
        <a:bodyPr/>
        <a:lstStyle/>
        <a:p>
          <a:endParaRPr lang="en-US"/>
        </a:p>
      </dgm:t>
    </dgm:pt>
    <dgm:pt modelId="{5F3A4E78-BB7D-49C9-905A-14F9880936B4}" type="pres">
      <dgm:prSet presAssocID="{7F061E3E-360F-42B9-B8A8-C4D22EE32A63}" presName="Name0" presStyleCnt="0">
        <dgm:presLayoutVars>
          <dgm:chMax val="4"/>
          <dgm:resizeHandles val="exact"/>
        </dgm:presLayoutVars>
      </dgm:prSet>
      <dgm:spPr/>
    </dgm:pt>
    <dgm:pt modelId="{B394755A-148D-449C-993B-FEB2B2148A82}" type="pres">
      <dgm:prSet presAssocID="{7F061E3E-360F-42B9-B8A8-C4D22EE32A63}" presName="ellipse" presStyleLbl="trBgShp" presStyleIdx="0" presStyleCnt="1"/>
      <dgm:spPr/>
    </dgm:pt>
    <dgm:pt modelId="{E9975FF9-884A-48AA-9503-F6CE7C4CCADB}" type="pres">
      <dgm:prSet presAssocID="{7F061E3E-360F-42B9-B8A8-C4D22EE32A63}" presName="arrow1" presStyleLbl="fgShp" presStyleIdx="0" presStyleCnt="1"/>
      <dgm:spPr/>
    </dgm:pt>
    <dgm:pt modelId="{54DA9A91-E20A-41CA-8AB6-BB51E93980F6}" type="pres">
      <dgm:prSet presAssocID="{7F061E3E-360F-42B9-B8A8-C4D22EE32A63}" presName="rectangle" presStyleLbl="revTx" presStyleIdx="0" presStyleCnt="1">
        <dgm:presLayoutVars>
          <dgm:bulletEnabled val="1"/>
        </dgm:presLayoutVars>
      </dgm:prSet>
      <dgm:spPr/>
    </dgm:pt>
    <dgm:pt modelId="{7210FCAD-0601-48AC-B292-01A60BA37E61}" type="pres">
      <dgm:prSet presAssocID="{FE5A5116-D598-4DCE-9FF9-FCC37B1340C1}" presName="item1" presStyleLbl="node1" presStyleIdx="0" presStyleCnt="3">
        <dgm:presLayoutVars>
          <dgm:bulletEnabled val="1"/>
        </dgm:presLayoutVars>
      </dgm:prSet>
      <dgm:spPr/>
    </dgm:pt>
    <dgm:pt modelId="{78A022A0-7169-4EDF-935C-8C93D153F0B9}" type="pres">
      <dgm:prSet presAssocID="{AE5C05A9-AEC5-4DD8-B7AE-818BB7B0F8ED}" presName="item2" presStyleLbl="node1" presStyleIdx="1" presStyleCnt="3">
        <dgm:presLayoutVars>
          <dgm:bulletEnabled val="1"/>
        </dgm:presLayoutVars>
      </dgm:prSet>
      <dgm:spPr/>
    </dgm:pt>
    <dgm:pt modelId="{3F108A54-AF38-4300-9A9D-4E05BD6253D7}" type="pres">
      <dgm:prSet presAssocID="{7392DCA2-69FE-4DB7-8CBA-F298E0D6060F}" presName="item3" presStyleLbl="node1" presStyleIdx="2" presStyleCnt="3">
        <dgm:presLayoutVars>
          <dgm:bulletEnabled val="1"/>
        </dgm:presLayoutVars>
      </dgm:prSet>
      <dgm:spPr/>
    </dgm:pt>
    <dgm:pt modelId="{6EB280D0-96C5-45F3-BE15-BE27552B3018}" type="pres">
      <dgm:prSet presAssocID="{7F061E3E-360F-42B9-B8A8-C4D22EE32A63}" presName="funnel" presStyleLbl="trAlignAcc1" presStyleIdx="0" presStyleCnt="1"/>
      <dgm:spPr/>
    </dgm:pt>
  </dgm:ptLst>
  <dgm:cxnLst>
    <dgm:cxn modelId="{BC38580E-0F35-4661-B92A-5CDF0E2115BC}" srcId="{7F061E3E-360F-42B9-B8A8-C4D22EE32A63}" destId="{4A0F2E0B-A85B-4507-8A6C-016F35DE0DE5}" srcOrd="0" destOrd="0" parTransId="{059FF9B7-29B9-44C0-B68C-86EF4BE7E059}" sibTransId="{B362069A-DF1E-437A-B321-81FC9D6E0DC2}"/>
    <dgm:cxn modelId="{BA013A2D-1BD5-4CA7-A36B-3B4138F64822}" srcId="{7F061E3E-360F-42B9-B8A8-C4D22EE32A63}" destId="{7392DCA2-69FE-4DB7-8CBA-F298E0D6060F}" srcOrd="3" destOrd="0" parTransId="{F5769FC0-6A5C-4488-AC8F-1207B04197B3}" sibTransId="{19D34DF8-5502-43E8-AAF6-6FA325F2AA8C}"/>
    <dgm:cxn modelId="{91EDCE32-F0DE-464B-8920-C778EB5359B7}" type="presOf" srcId="{AE5C05A9-AEC5-4DD8-B7AE-818BB7B0F8ED}" destId="{7210FCAD-0601-48AC-B292-01A60BA37E61}" srcOrd="0" destOrd="0" presId="urn:microsoft.com/office/officeart/2005/8/layout/funnel1"/>
    <dgm:cxn modelId="{1F081139-8C78-44AF-BAF3-A33A729B6F6C}" srcId="{7F061E3E-360F-42B9-B8A8-C4D22EE32A63}" destId="{AE5C05A9-AEC5-4DD8-B7AE-818BB7B0F8ED}" srcOrd="2" destOrd="0" parTransId="{3B4E4BC3-6CDE-47D9-B510-7A0DADC13959}" sibTransId="{D0C3C1A2-B761-4B86-B8FB-373392FFD100}"/>
    <dgm:cxn modelId="{06DEE3A8-D09B-4692-9BAB-543E624C9C21}" type="presOf" srcId="{4A0F2E0B-A85B-4507-8A6C-016F35DE0DE5}" destId="{3F108A54-AF38-4300-9A9D-4E05BD6253D7}" srcOrd="0" destOrd="0" presId="urn:microsoft.com/office/officeart/2005/8/layout/funnel1"/>
    <dgm:cxn modelId="{81AE4FAB-ED9C-435D-B9CB-D93EBD826527}" type="presOf" srcId="{FE5A5116-D598-4DCE-9FF9-FCC37B1340C1}" destId="{78A022A0-7169-4EDF-935C-8C93D153F0B9}" srcOrd="0" destOrd="0" presId="urn:microsoft.com/office/officeart/2005/8/layout/funnel1"/>
    <dgm:cxn modelId="{24728CB0-6D69-4E8C-9B5B-8FB092069B51}" type="presOf" srcId="{7F061E3E-360F-42B9-B8A8-C4D22EE32A63}" destId="{5F3A4E78-BB7D-49C9-905A-14F9880936B4}" srcOrd="0" destOrd="0" presId="urn:microsoft.com/office/officeart/2005/8/layout/funnel1"/>
    <dgm:cxn modelId="{35A28FB0-1ACE-4A00-863F-9FFB293E32EF}" type="presOf" srcId="{7392DCA2-69FE-4DB7-8CBA-F298E0D6060F}" destId="{54DA9A91-E20A-41CA-8AB6-BB51E93980F6}" srcOrd="0" destOrd="0" presId="urn:microsoft.com/office/officeart/2005/8/layout/funnel1"/>
    <dgm:cxn modelId="{9175DFB2-A98B-43FD-819F-AE431E478DA9}" srcId="{7F061E3E-360F-42B9-B8A8-C4D22EE32A63}" destId="{FE5A5116-D598-4DCE-9FF9-FCC37B1340C1}" srcOrd="1" destOrd="0" parTransId="{34E3A359-B00D-44E8-9100-F188E33A3A2D}" sibTransId="{8AB6A5B1-9B4B-4861-836B-6E83EBB83780}"/>
    <dgm:cxn modelId="{4CFA50B3-7182-472B-A4BD-6839FE266A1D}" type="presParOf" srcId="{5F3A4E78-BB7D-49C9-905A-14F9880936B4}" destId="{B394755A-148D-449C-993B-FEB2B2148A82}" srcOrd="0" destOrd="0" presId="urn:microsoft.com/office/officeart/2005/8/layout/funnel1"/>
    <dgm:cxn modelId="{25316219-79D6-4DA2-8819-D59A12C6EA6C}" type="presParOf" srcId="{5F3A4E78-BB7D-49C9-905A-14F9880936B4}" destId="{E9975FF9-884A-48AA-9503-F6CE7C4CCADB}" srcOrd="1" destOrd="0" presId="urn:microsoft.com/office/officeart/2005/8/layout/funnel1"/>
    <dgm:cxn modelId="{9922B534-5542-4C36-8210-CBDD6124229E}" type="presParOf" srcId="{5F3A4E78-BB7D-49C9-905A-14F9880936B4}" destId="{54DA9A91-E20A-41CA-8AB6-BB51E93980F6}" srcOrd="2" destOrd="0" presId="urn:microsoft.com/office/officeart/2005/8/layout/funnel1"/>
    <dgm:cxn modelId="{74880ACC-D620-4777-97FB-6588F974FEAB}" type="presParOf" srcId="{5F3A4E78-BB7D-49C9-905A-14F9880936B4}" destId="{7210FCAD-0601-48AC-B292-01A60BA37E61}" srcOrd="3" destOrd="0" presId="urn:microsoft.com/office/officeart/2005/8/layout/funnel1"/>
    <dgm:cxn modelId="{9EFE7243-A832-4122-A82F-B03BD47FB350}" type="presParOf" srcId="{5F3A4E78-BB7D-49C9-905A-14F9880936B4}" destId="{78A022A0-7169-4EDF-935C-8C93D153F0B9}" srcOrd="4" destOrd="0" presId="urn:microsoft.com/office/officeart/2005/8/layout/funnel1"/>
    <dgm:cxn modelId="{39DE7115-9262-4E95-B1B3-608F57E816CB}" type="presParOf" srcId="{5F3A4E78-BB7D-49C9-905A-14F9880936B4}" destId="{3F108A54-AF38-4300-9A9D-4E05BD6253D7}" srcOrd="5" destOrd="0" presId="urn:microsoft.com/office/officeart/2005/8/layout/funnel1"/>
    <dgm:cxn modelId="{AF0D0578-80E8-4434-A555-BB6892C57A30}" type="presParOf" srcId="{5F3A4E78-BB7D-49C9-905A-14F9880936B4}" destId="{6EB280D0-96C5-45F3-BE15-BE27552B301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61E3E-360F-42B9-B8A8-C4D22EE32A63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F2E0B-A85B-4507-8A6C-016F35DE0DE5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059FF9B7-29B9-44C0-B68C-86EF4BE7E059}" type="parTrans" cxnId="{BC38580E-0F35-4661-B92A-5CDF0E2115BC}">
      <dgm:prSet/>
      <dgm:spPr/>
      <dgm:t>
        <a:bodyPr/>
        <a:lstStyle/>
        <a:p>
          <a:endParaRPr lang="en-US"/>
        </a:p>
      </dgm:t>
    </dgm:pt>
    <dgm:pt modelId="{B362069A-DF1E-437A-B321-81FC9D6E0DC2}" type="sibTrans" cxnId="{BC38580E-0F35-4661-B92A-5CDF0E2115BC}">
      <dgm:prSet/>
      <dgm:spPr/>
      <dgm:t>
        <a:bodyPr/>
        <a:lstStyle/>
        <a:p>
          <a:endParaRPr lang="en-US"/>
        </a:p>
      </dgm:t>
    </dgm:pt>
    <dgm:pt modelId="{FE5A5116-D598-4DCE-9FF9-FCC37B1340C1}">
      <dgm:prSet phldrT="[Text]"/>
      <dgm:spPr/>
      <dgm:t>
        <a:bodyPr/>
        <a:lstStyle/>
        <a:p>
          <a:r>
            <a:rPr lang="en-US" dirty="0"/>
            <a:t>YouTube</a:t>
          </a:r>
        </a:p>
      </dgm:t>
    </dgm:pt>
    <dgm:pt modelId="{34E3A359-B00D-44E8-9100-F188E33A3A2D}" type="parTrans" cxnId="{9175DFB2-A98B-43FD-819F-AE431E478DA9}">
      <dgm:prSet/>
      <dgm:spPr/>
      <dgm:t>
        <a:bodyPr/>
        <a:lstStyle/>
        <a:p>
          <a:endParaRPr lang="en-US"/>
        </a:p>
      </dgm:t>
    </dgm:pt>
    <dgm:pt modelId="{8AB6A5B1-9B4B-4861-836B-6E83EBB83780}" type="sibTrans" cxnId="{9175DFB2-A98B-43FD-819F-AE431E478DA9}">
      <dgm:prSet/>
      <dgm:spPr/>
      <dgm:t>
        <a:bodyPr/>
        <a:lstStyle/>
        <a:p>
          <a:endParaRPr lang="en-US"/>
        </a:p>
      </dgm:t>
    </dgm:pt>
    <dgm:pt modelId="{AE5C05A9-AEC5-4DD8-B7AE-818BB7B0F8ED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3B4E4BC3-6CDE-47D9-B510-7A0DADC13959}" type="parTrans" cxnId="{1F081139-8C78-44AF-BAF3-A33A729B6F6C}">
      <dgm:prSet/>
      <dgm:spPr/>
      <dgm:t>
        <a:bodyPr/>
        <a:lstStyle/>
        <a:p>
          <a:endParaRPr lang="en-US"/>
        </a:p>
      </dgm:t>
    </dgm:pt>
    <dgm:pt modelId="{D0C3C1A2-B761-4B86-B8FB-373392FFD100}" type="sibTrans" cxnId="{1F081139-8C78-44AF-BAF3-A33A729B6F6C}">
      <dgm:prSet/>
      <dgm:spPr/>
      <dgm:t>
        <a:bodyPr/>
        <a:lstStyle/>
        <a:p>
          <a:endParaRPr lang="en-US"/>
        </a:p>
      </dgm:t>
    </dgm:pt>
    <dgm:pt modelId="{7392DCA2-69FE-4DB7-8CBA-F298E0D6060F}">
      <dgm:prSet phldrT="[Text]"/>
      <dgm:spPr/>
      <dgm:t>
        <a:bodyPr/>
        <a:lstStyle/>
        <a:p>
          <a:r>
            <a:rPr lang="en-US" dirty="0"/>
            <a:t>..</a:t>
          </a:r>
        </a:p>
      </dgm:t>
    </dgm:pt>
    <dgm:pt modelId="{F5769FC0-6A5C-4488-AC8F-1207B04197B3}" type="parTrans" cxnId="{BA013A2D-1BD5-4CA7-A36B-3B4138F64822}">
      <dgm:prSet/>
      <dgm:spPr/>
      <dgm:t>
        <a:bodyPr/>
        <a:lstStyle/>
        <a:p>
          <a:endParaRPr lang="en-US"/>
        </a:p>
      </dgm:t>
    </dgm:pt>
    <dgm:pt modelId="{19D34DF8-5502-43E8-AAF6-6FA325F2AA8C}" type="sibTrans" cxnId="{BA013A2D-1BD5-4CA7-A36B-3B4138F64822}">
      <dgm:prSet/>
      <dgm:spPr/>
      <dgm:t>
        <a:bodyPr/>
        <a:lstStyle/>
        <a:p>
          <a:endParaRPr lang="en-US"/>
        </a:p>
      </dgm:t>
    </dgm:pt>
    <dgm:pt modelId="{5F3A4E78-BB7D-49C9-905A-14F9880936B4}" type="pres">
      <dgm:prSet presAssocID="{7F061E3E-360F-42B9-B8A8-C4D22EE32A63}" presName="Name0" presStyleCnt="0">
        <dgm:presLayoutVars>
          <dgm:chMax val="4"/>
          <dgm:resizeHandles val="exact"/>
        </dgm:presLayoutVars>
      </dgm:prSet>
      <dgm:spPr/>
    </dgm:pt>
    <dgm:pt modelId="{B394755A-148D-449C-993B-FEB2B2148A82}" type="pres">
      <dgm:prSet presAssocID="{7F061E3E-360F-42B9-B8A8-C4D22EE32A63}" presName="ellipse" presStyleLbl="trBgShp" presStyleIdx="0" presStyleCnt="1"/>
      <dgm:spPr/>
    </dgm:pt>
    <dgm:pt modelId="{E9975FF9-884A-48AA-9503-F6CE7C4CCADB}" type="pres">
      <dgm:prSet presAssocID="{7F061E3E-360F-42B9-B8A8-C4D22EE32A63}" presName="arrow1" presStyleLbl="fgShp" presStyleIdx="0" presStyleCnt="1"/>
      <dgm:spPr/>
    </dgm:pt>
    <dgm:pt modelId="{54DA9A91-E20A-41CA-8AB6-BB51E93980F6}" type="pres">
      <dgm:prSet presAssocID="{7F061E3E-360F-42B9-B8A8-C4D22EE32A63}" presName="rectangle" presStyleLbl="revTx" presStyleIdx="0" presStyleCnt="1">
        <dgm:presLayoutVars>
          <dgm:bulletEnabled val="1"/>
        </dgm:presLayoutVars>
      </dgm:prSet>
      <dgm:spPr/>
    </dgm:pt>
    <dgm:pt modelId="{7210FCAD-0601-48AC-B292-01A60BA37E61}" type="pres">
      <dgm:prSet presAssocID="{FE5A5116-D598-4DCE-9FF9-FCC37B1340C1}" presName="item1" presStyleLbl="node1" presStyleIdx="0" presStyleCnt="3">
        <dgm:presLayoutVars>
          <dgm:bulletEnabled val="1"/>
        </dgm:presLayoutVars>
      </dgm:prSet>
      <dgm:spPr/>
    </dgm:pt>
    <dgm:pt modelId="{78A022A0-7169-4EDF-935C-8C93D153F0B9}" type="pres">
      <dgm:prSet presAssocID="{AE5C05A9-AEC5-4DD8-B7AE-818BB7B0F8ED}" presName="item2" presStyleLbl="node1" presStyleIdx="1" presStyleCnt="3">
        <dgm:presLayoutVars>
          <dgm:bulletEnabled val="1"/>
        </dgm:presLayoutVars>
      </dgm:prSet>
      <dgm:spPr/>
    </dgm:pt>
    <dgm:pt modelId="{3F108A54-AF38-4300-9A9D-4E05BD6253D7}" type="pres">
      <dgm:prSet presAssocID="{7392DCA2-69FE-4DB7-8CBA-F298E0D6060F}" presName="item3" presStyleLbl="node1" presStyleIdx="2" presStyleCnt="3">
        <dgm:presLayoutVars>
          <dgm:bulletEnabled val="1"/>
        </dgm:presLayoutVars>
      </dgm:prSet>
      <dgm:spPr/>
    </dgm:pt>
    <dgm:pt modelId="{6EB280D0-96C5-45F3-BE15-BE27552B3018}" type="pres">
      <dgm:prSet presAssocID="{7F061E3E-360F-42B9-B8A8-C4D22EE32A63}" presName="funnel" presStyleLbl="trAlignAcc1" presStyleIdx="0" presStyleCnt="1"/>
      <dgm:spPr/>
    </dgm:pt>
  </dgm:ptLst>
  <dgm:cxnLst>
    <dgm:cxn modelId="{BC38580E-0F35-4661-B92A-5CDF0E2115BC}" srcId="{7F061E3E-360F-42B9-B8A8-C4D22EE32A63}" destId="{4A0F2E0B-A85B-4507-8A6C-016F35DE0DE5}" srcOrd="0" destOrd="0" parTransId="{059FF9B7-29B9-44C0-B68C-86EF4BE7E059}" sibTransId="{B362069A-DF1E-437A-B321-81FC9D6E0DC2}"/>
    <dgm:cxn modelId="{BA013A2D-1BD5-4CA7-A36B-3B4138F64822}" srcId="{7F061E3E-360F-42B9-B8A8-C4D22EE32A63}" destId="{7392DCA2-69FE-4DB7-8CBA-F298E0D6060F}" srcOrd="3" destOrd="0" parTransId="{F5769FC0-6A5C-4488-AC8F-1207B04197B3}" sibTransId="{19D34DF8-5502-43E8-AAF6-6FA325F2AA8C}"/>
    <dgm:cxn modelId="{91EDCE32-F0DE-464B-8920-C778EB5359B7}" type="presOf" srcId="{AE5C05A9-AEC5-4DD8-B7AE-818BB7B0F8ED}" destId="{7210FCAD-0601-48AC-B292-01A60BA37E61}" srcOrd="0" destOrd="0" presId="urn:microsoft.com/office/officeart/2005/8/layout/funnel1"/>
    <dgm:cxn modelId="{1F081139-8C78-44AF-BAF3-A33A729B6F6C}" srcId="{7F061E3E-360F-42B9-B8A8-C4D22EE32A63}" destId="{AE5C05A9-AEC5-4DD8-B7AE-818BB7B0F8ED}" srcOrd="2" destOrd="0" parTransId="{3B4E4BC3-6CDE-47D9-B510-7A0DADC13959}" sibTransId="{D0C3C1A2-B761-4B86-B8FB-373392FFD100}"/>
    <dgm:cxn modelId="{06DEE3A8-D09B-4692-9BAB-543E624C9C21}" type="presOf" srcId="{4A0F2E0B-A85B-4507-8A6C-016F35DE0DE5}" destId="{3F108A54-AF38-4300-9A9D-4E05BD6253D7}" srcOrd="0" destOrd="0" presId="urn:microsoft.com/office/officeart/2005/8/layout/funnel1"/>
    <dgm:cxn modelId="{81AE4FAB-ED9C-435D-B9CB-D93EBD826527}" type="presOf" srcId="{FE5A5116-D598-4DCE-9FF9-FCC37B1340C1}" destId="{78A022A0-7169-4EDF-935C-8C93D153F0B9}" srcOrd="0" destOrd="0" presId="urn:microsoft.com/office/officeart/2005/8/layout/funnel1"/>
    <dgm:cxn modelId="{24728CB0-6D69-4E8C-9B5B-8FB092069B51}" type="presOf" srcId="{7F061E3E-360F-42B9-B8A8-C4D22EE32A63}" destId="{5F3A4E78-BB7D-49C9-905A-14F9880936B4}" srcOrd="0" destOrd="0" presId="urn:microsoft.com/office/officeart/2005/8/layout/funnel1"/>
    <dgm:cxn modelId="{35A28FB0-1ACE-4A00-863F-9FFB293E32EF}" type="presOf" srcId="{7392DCA2-69FE-4DB7-8CBA-F298E0D6060F}" destId="{54DA9A91-E20A-41CA-8AB6-BB51E93980F6}" srcOrd="0" destOrd="0" presId="urn:microsoft.com/office/officeart/2005/8/layout/funnel1"/>
    <dgm:cxn modelId="{9175DFB2-A98B-43FD-819F-AE431E478DA9}" srcId="{7F061E3E-360F-42B9-B8A8-C4D22EE32A63}" destId="{FE5A5116-D598-4DCE-9FF9-FCC37B1340C1}" srcOrd="1" destOrd="0" parTransId="{34E3A359-B00D-44E8-9100-F188E33A3A2D}" sibTransId="{8AB6A5B1-9B4B-4861-836B-6E83EBB83780}"/>
    <dgm:cxn modelId="{4CFA50B3-7182-472B-A4BD-6839FE266A1D}" type="presParOf" srcId="{5F3A4E78-BB7D-49C9-905A-14F9880936B4}" destId="{B394755A-148D-449C-993B-FEB2B2148A82}" srcOrd="0" destOrd="0" presId="urn:microsoft.com/office/officeart/2005/8/layout/funnel1"/>
    <dgm:cxn modelId="{25316219-79D6-4DA2-8819-D59A12C6EA6C}" type="presParOf" srcId="{5F3A4E78-BB7D-49C9-905A-14F9880936B4}" destId="{E9975FF9-884A-48AA-9503-F6CE7C4CCADB}" srcOrd="1" destOrd="0" presId="urn:microsoft.com/office/officeart/2005/8/layout/funnel1"/>
    <dgm:cxn modelId="{9922B534-5542-4C36-8210-CBDD6124229E}" type="presParOf" srcId="{5F3A4E78-BB7D-49C9-905A-14F9880936B4}" destId="{54DA9A91-E20A-41CA-8AB6-BB51E93980F6}" srcOrd="2" destOrd="0" presId="urn:microsoft.com/office/officeart/2005/8/layout/funnel1"/>
    <dgm:cxn modelId="{74880ACC-D620-4777-97FB-6588F974FEAB}" type="presParOf" srcId="{5F3A4E78-BB7D-49C9-905A-14F9880936B4}" destId="{7210FCAD-0601-48AC-B292-01A60BA37E61}" srcOrd="3" destOrd="0" presId="urn:microsoft.com/office/officeart/2005/8/layout/funnel1"/>
    <dgm:cxn modelId="{9EFE7243-A832-4122-A82F-B03BD47FB350}" type="presParOf" srcId="{5F3A4E78-BB7D-49C9-905A-14F9880936B4}" destId="{78A022A0-7169-4EDF-935C-8C93D153F0B9}" srcOrd="4" destOrd="0" presId="urn:microsoft.com/office/officeart/2005/8/layout/funnel1"/>
    <dgm:cxn modelId="{39DE7115-9262-4E95-B1B3-608F57E816CB}" type="presParOf" srcId="{5F3A4E78-BB7D-49C9-905A-14F9880936B4}" destId="{3F108A54-AF38-4300-9A9D-4E05BD6253D7}" srcOrd="5" destOrd="0" presId="urn:microsoft.com/office/officeart/2005/8/layout/funnel1"/>
    <dgm:cxn modelId="{AF0D0578-80E8-4434-A555-BB6892C57A30}" type="presParOf" srcId="{5F3A4E78-BB7D-49C9-905A-14F9880936B4}" destId="{6EB280D0-96C5-45F3-BE15-BE27552B301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650AEB-21E9-4A65-9BA4-95F053BFA49B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160A98-E39B-4E0E-9C7C-A4FE3D5CF191}">
      <dgm:prSet phldrT="[Text]" custT="1"/>
      <dgm:spPr/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FUNNEL</a:t>
          </a:r>
          <a:endParaRPr lang="en-US" sz="700" b="1" dirty="0">
            <a:solidFill>
              <a:schemeClr val="bg1"/>
            </a:solidFill>
          </a:endParaRPr>
        </a:p>
      </dgm:t>
    </dgm:pt>
    <dgm:pt modelId="{5BC2A90C-1307-4CB5-B304-5C94852F7988}" type="parTrans" cxnId="{2C4731E1-B12E-4FA7-8630-22993399F40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EFA5CED-D694-4E85-BC16-A043B50BC097}" type="sibTrans" cxnId="{2C4731E1-B12E-4FA7-8630-22993399F40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30BDB8D-1734-4679-8388-439CC0BD3812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PREFRAMING</a:t>
          </a:r>
        </a:p>
      </dgm:t>
    </dgm:pt>
    <dgm:pt modelId="{B889E33A-AAE4-4F81-870F-E4471169D909}" type="parTrans" cxnId="{13EAE502-3F47-4331-96E4-21ACB8974C0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74CEF25-7474-429B-8655-C0C4F51EB7E7}" type="sibTrans" cxnId="{13EAE502-3F47-4331-96E4-21ACB8974C0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94C5DB4-11F3-4CB4-8D9B-4875C05A43B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Videos</a:t>
          </a:r>
        </a:p>
      </dgm:t>
    </dgm:pt>
    <dgm:pt modelId="{AA4AD58F-0E07-4233-9DBC-73F9113B71AF}" type="parTrans" cxnId="{BFD2F9B4-B5FB-4AF7-87A8-0E3F88692A28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704422AB-81DB-45A6-B565-9DE3DA9F3B22}" type="sibTrans" cxnId="{BFD2F9B4-B5FB-4AF7-87A8-0E3F88692A2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A90DF9D-E9B6-4732-B62B-1F99D2C32EF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Conversion</a:t>
          </a:r>
        </a:p>
      </dgm:t>
    </dgm:pt>
    <dgm:pt modelId="{7D8A2AD6-92E5-46A6-BC67-38D868ACAD26}" type="parTrans" cxnId="{56C3F09C-0DFA-4090-AA1B-339A62D4B253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EF380DF-27CF-43E9-A787-A107FA3246BE}" type="sibTrans" cxnId="{56C3F09C-0DFA-4090-AA1B-339A62D4B25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1F3DCF3-F31F-4711-96F6-E261CA2A696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Stages</a:t>
          </a:r>
        </a:p>
      </dgm:t>
    </dgm:pt>
    <dgm:pt modelId="{0C2125DD-1630-4090-87D9-24D23A5B7B06}" type="parTrans" cxnId="{8DF9209D-33A9-458F-B313-082886103219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0D793CCE-8425-452B-A2F8-1569F3D67B7E}" type="sibTrans" cxnId="{8DF9209D-33A9-458F-B313-0828861032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0918FD9A-2947-4D68-BCB0-E14D8F46319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Posts</a:t>
          </a:r>
        </a:p>
      </dgm:t>
    </dgm:pt>
    <dgm:pt modelId="{1A172957-E2A2-4E5F-8CC9-941FEE4E281A}" type="parTrans" cxnId="{D3506F91-AEA8-4B3C-A764-65EE6F71D552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6E324F3A-310F-4C95-A68D-1448B38A4132}" type="sibTrans" cxnId="{D3506F91-AEA8-4B3C-A764-65EE6F71D55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F8AC64A-FA0C-4BC6-A162-E1076474FE74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Blogs</a:t>
          </a:r>
        </a:p>
      </dgm:t>
    </dgm:pt>
    <dgm:pt modelId="{903AD10D-3756-45FC-AB57-2C9FD0D7FBAC}" type="parTrans" cxnId="{B41C255A-FE13-4FE6-9C31-29318621921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E3CC595-7893-4B92-ADEF-7E6EE7A453B5}" type="sibTrans" cxnId="{B41C255A-FE13-4FE6-9C31-2931862192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EB40141-000B-4CBA-9E38-011A904FA655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Hook</a:t>
          </a:r>
        </a:p>
      </dgm:t>
    </dgm:pt>
    <dgm:pt modelId="{16414555-D12F-4E27-A125-169F0CAB7095}" type="parTrans" cxnId="{33A6710C-A143-4F12-8CC9-E018179E007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916EAC87-C57E-4A74-95FC-9761BE6A247A}" type="sibTrans" cxnId="{33A6710C-A143-4F12-8CC9-E018179E007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A7022D4-CA60-4413-B292-3AC7367338DE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Product</a:t>
          </a:r>
        </a:p>
      </dgm:t>
    </dgm:pt>
    <dgm:pt modelId="{8B8BDFA9-4EB6-46BC-A44B-028543205BCC}" type="parTrans" cxnId="{1A63BD50-30C9-4ACD-BF25-E1B4F0C441D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D309350-29E3-4587-8C7B-A9AA34C32401}" type="sibTrans" cxnId="{1A63BD50-30C9-4ACD-BF25-E1B4F0C441D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215A2E4-D404-4648-B680-F77A508F734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The Offer</a:t>
          </a:r>
        </a:p>
      </dgm:t>
    </dgm:pt>
    <dgm:pt modelId="{96AF84C1-8D87-40B3-9B7E-51A81E22E855}" type="parTrans" cxnId="{EFC0B74E-41E3-4C76-8687-A754B53FC319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15F5D0DF-AA82-44EC-94E9-816B8A7BD177}" type="sibTrans" cxnId="{EFC0B74E-41E3-4C76-8687-A754B53FC3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E78403F-C75F-4C83-9A3E-5A930F59D12F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Community</a:t>
          </a:r>
        </a:p>
      </dgm:t>
    </dgm:pt>
    <dgm:pt modelId="{09803580-4047-4329-8579-050AB54E2585}" type="parTrans" cxnId="{05DCAE75-D40E-48D4-AF0F-AB1F50BA2422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64F71D4-480D-4FC8-B9F0-81AD2361FA9E}" type="sibTrans" cxnId="{05DCAE75-D40E-48D4-AF0F-AB1F50BA242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A0BC238-448C-4402-BA3B-A881D65D5233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FB Group</a:t>
          </a:r>
        </a:p>
      </dgm:t>
    </dgm:pt>
    <dgm:pt modelId="{E6D051F5-BA5E-49B0-AD62-4DAA6AE51BC7}" type="parTrans" cxnId="{3B143728-E466-4123-8707-9F8471B173E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2A998E32-8B89-44D0-B101-D319CEBBE227}" type="sibTrans" cxnId="{3B143728-E466-4123-8707-9F8471B173E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EA63768-C638-419E-AC59-816B71F5E8D6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Private Group</a:t>
          </a:r>
        </a:p>
      </dgm:t>
    </dgm:pt>
    <dgm:pt modelId="{0414906F-CF3E-44A5-B46D-623EF203E1BE}" type="parTrans" cxnId="{363C765F-8649-4410-8578-450E9593FBF3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EE79B772-23BE-41E2-9E4A-C064BF66699B}" type="sibTrans" cxnId="{363C765F-8649-4410-8578-450E9593FBF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1CF4E8C-19D1-4544-974F-73AB79C15120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Telegram Group</a:t>
          </a:r>
        </a:p>
      </dgm:t>
    </dgm:pt>
    <dgm:pt modelId="{F2CABE95-0C34-44EB-8829-1BEAD58F8E8D}" type="parTrans" cxnId="{7538AC6C-82F3-41A0-A3BA-4BC2980FDCBF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075A8D95-EFB1-4152-B991-70FA51071772}" type="sibTrans" cxnId="{7538AC6C-82F3-41A0-A3BA-4BC2980FDCB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AE4FBBB-3997-4B5C-88FD-8E7427E9BD3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Concepts</a:t>
          </a:r>
        </a:p>
      </dgm:t>
    </dgm:pt>
    <dgm:pt modelId="{EB992A93-EE74-42D7-A5C0-B75FC8FCB68C}" type="parTrans" cxnId="{64964A2F-93C4-4FD7-B00A-ED4A850CFEF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5AFFAE3B-A516-4DFA-BE74-CCFB5CB2BE29}" type="sibTrans" cxnId="{64964A2F-93C4-4FD7-B00A-ED4A850CFEF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39A67E9-B432-43C4-B123-B6C6853FC88F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Lead Magnet</a:t>
          </a:r>
        </a:p>
      </dgm:t>
    </dgm:pt>
    <dgm:pt modelId="{D3C631B9-C8ED-479A-994D-7A8D1E2FBBF8}" type="parTrans" cxnId="{AB30E572-C630-485A-8A2A-C709DBE02F64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34110AE-F85E-4C92-8D9E-E1A7593436E7}" type="sibTrans" cxnId="{AB30E572-C630-485A-8A2A-C709DBE02F6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D7C9E9C-D457-4FEA-831E-9444C24F625A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Free Webinar</a:t>
          </a:r>
        </a:p>
      </dgm:t>
    </dgm:pt>
    <dgm:pt modelId="{6D6FF2B1-9BBC-4327-BB59-1A4C4183B1A1}" type="parTrans" cxnId="{54DDFF36-048F-42EA-8F57-F6D5AA82E66C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7AE3C24-E192-4438-BD04-70A893CB4BBD}" type="sibTrans" cxnId="{54DDFF36-048F-42EA-8F57-F6D5AA82E66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CF9229C-3EBE-4720-8779-40AE4980CDB2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Tripwire </a:t>
          </a:r>
        </a:p>
      </dgm:t>
    </dgm:pt>
    <dgm:pt modelId="{19CE8DC5-9D85-4A87-9762-3596F21DCA80}" type="parTrans" cxnId="{A56A09C7-26D6-411E-B226-3BD0EC2E02C1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21FE9BE0-C77B-47E8-884E-1990C982EB6C}" type="sibTrans" cxnId="{A56A09C7-26D6-411E-B226-3BD0EC2E02C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4C7E6D8-0740-4A28-9EB2-357A984E7C50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Conceptual Course</a:t>
          </a:r>
        </a:p>
      </dgm:t>
    </dgm:pt>
    <dgm:pt modelId="{9FAE49A5-85AF-46B5-85DE-2BE711CA63D8}" type="parTrans" cxnId="{051B0BC4-8968-443D-9016-EAB98A7604E8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DA3CE5F3-B39F-485E-9A6E-5DA920F62E02}" type="sibTrans" cxnId="{051B0BC4-8968-443D-9016-EAB98A7604E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17D1DD2-8AF6-4F0D-8A55-29098631C649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Core Product</a:t>
          </a:r>
        </a:p>
      </dgm:t>
    </dgm:pt>
    <dgm:pt modelId="{64F6E89D-6685-4E55-BAB3-A4D2AFAEA358}" type="parTrans" cxnId="{11447E1F-E4BC-47C8-882F-6617BF64AB2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D01B03B6-4C0D-436A-B956-A9871927DD98}" type="sibTrans" cxnId="{11447E1F-E4BC-47C8-882F-6617BF64AB2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0ADBB5A-3BA3-41C8-92B7-864B22955C0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Implementation</a:t>
          </a:r>
        </a:p>
      </dgm:t>
    </dgm:pt>
    <dgm:pt modelId="{EE85CF57-C668-46F8-BB0B-7F6CF61AA094}" type="parTrans" cxnId="{E8EF8C8D-E21C-44C4-91FE-82178481ACFB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B64593DF-5F0D-4F1A-8C8B-F5D08ECF5369}" type="sibTrans" cxnId="{E8EF8C8D-E21C-44C4-91FE-82178481ACF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6D483D8-8F6A-4B20-8C4B-271710B7C016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Profit Maximiser</a:t>
          </a:r>
        </a:p>
      </dgm:t>
    </dgm:pt>
    <dgm:pt modelId="{2BF375E1-98A4-4E55-9FAD-5DE33A156F12}" type="parTrans" cxnId="{72599C8B-0BD2-468C-8EF9-95A39665869D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A824DCDF-911B-40B4-B0F6-EECCD307858E}" type="sibTrans" cxnId="{72599C8B-0BD2-468C-8EF9-95A39665869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59E200B-0167-4275-825F-41BEF2630F6B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Coaching</a:t>
          </a:r>
        </a:p>
      </dgm:t>
    </dgm:pt>
    <dgm:pt modelId="{92F6DD52-D7DB-4503-88AD-65E6C7EE297E}" type="parTrans" cxnId="{B1399F9E-9F6F-471C-A976-939F4591A98B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92B85D6D-22C8-43B6-A157-A08F28C4D876}" type="sibTrans" cxnId="{B1399F9E-9F6F-471C-A976-939F4591A98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548964C-653A-4EB7-AAD2-457EB9CBD0C1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Affiliate</a:t>
          </a:r>
        </a:p>
      </dgm:t>
    </dgm:pt>
    <dgm:pt modelId="{24425754-8C94-403B-84A5-A8107FE8CDBB}" type="parTrans" cxnId="{57481A2A-9298-41D3-BA4C-909B3A661187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6A51667F-E712-46E2-A432-54A3C8322BD3}" type="sibTrans" cxnId="{57481A2A-9298-41D3-BA4C-909B3A66118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5B03434-8D61-4C27-879C-0BEFBD53A834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Blueprint</a:t>
          </a:r>
        </a:p>
      </dgm:t>
    </dgm:pt>
    <dgm:pt modelId="{4F7BDE9B-FA9C-4832-8D9A-ECDF4A4B9959}" type="parTrans" cxnId="{098F4E33-A96F-4D39-B3B4-175092E4C714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EA273D3F-30A1-44AF-B08A-7AE33E81803D}" type="sibTrans" cxnId="{098F4E33-A96F-4D39-B3B4-175092E4C71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DA45BC8-1559-439A-AE6B-B4A745388D57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Maximum Potential</a:t>
          </a:r>
        </a:p>
      </dgm:t>
    </dgm:pt>
    <dgm:pt modelId="{EEDBA1B2-78F4-4E74-8B7F-F3D8C974F16F}" type="parTrans" cxnId="{3599825A-5625-4142-9AA5-16A62380E7C0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78C6BCA0-2720-40A8-80AC-6AD2AFE595B5}" type="sibTrans" cxnId="{3599825A-5625-4142-9AA5-16A62380E7C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7A82292-DBAB-44C3-A9C4-B58EC5800B90}">
      <dgm:prSet phldrT="[Text]" custT="1"/>
      <dgm:spPr/>
      <dgm:t>
        <a:bodyPr/>
        <a:lstStyle/>
        <a:p>
          <a:r>
            <a:rPr lang="en-US" sz="700" b="1" dirty="0">
              <a:solidFill>
                <a:schemeClr val="bg1"/>
              </a:solidFill>
            </a:rPr>
            <a:t>BAAP System</a:t>
          </a:r>
        </a:p>
      </dgm:t>
    </dgm:pt>
    <dgm:pt modelId="{ACD3155F-8F1E-4222-967C-176B467EC99E}" type="parTrans" cxnId="{8A0153D1-A1CB-4A81-9AC3-E5A9064E8FFC}">
      <dgm:prSet/>
      <dgm:spPr/>
      <dgm:t>
        <a:bodyPr/>
        <a:lstStyle/>
        <a:p>
          <a:endParaRPr lang="en-US"/>
        </a:p>
      </dgm:t>
    </dgm:pt>
    <dgm:pt modelId="{9A898D98-EE13-45F6-8C52-1624674FA45A}" type="sibTrans" cxnId="{8A0153D1-A1CB-4A81-9AC3-E5A9064E8FFC}">
      <dgm:prSet/>
      <dgm:spPr/>
      <dgm:t>
        <a:bodyPr/>
        <a:lstStyle/>
        <a:p>
          <a:endParaRPr lang="en-US"/>
        </a:p>
      </dgm:t>
    </dgm:pt>
    <dgm:pt modelId="{97BF5527-E579-438A-A30A-8E04AB1EBBB2}" type="pres">
      <dgm:prSet presAssocID="{B0650AEB-21E9-4A65-9BA4-95F053BFA49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C2987D-C6D2-4075-B071-2D8FBC2134B0}" type="pres">
      <dgm:prSet presAssocID="{06160A98-E39B-4E0E-9C7C-A4FE3D5CF191}" presName="root1" presStyleCnt="0"/>
      <dgm:spPr/>
    </dgm:pt>
    <dgm:pt modelId="{FE9AD994-91B9-4ACE-A352-50A0B2ACADDD}" type="pres">
      <dgm:prSet presAssocID="{06160A98-E39B-4E0E-9C7C-A4FE3D5CF191}" presName="LevelOneTextNode" presStyleLbl="node0" presStyleIdx="0" presStyleCnt="1" custLinFactY="-58594" custLinFactNeighborX="1347" custLinFactNeighborY="-100000">
        <dgm:presLayoutVars>
          <dgm:chPref val="3"/>
        </dgm:presLayoutVars>
      </dgm:prSet>
      <dgm:spPr/>
    </dgm:pt>
    <dgm:pt modelId="{B059A627-C88B-49BA-ACB9-FF3A91391D30}" type="pres">
      <dgm:prSet presAssocID="{06160A98-E39B-4E0E-9C7C-A4FE3D5CF191}" presName="level2hierChild" presStyleCnt="0"/>
      <dgm:spPr/>
    </dgm:pt>
    <dgm:pt modelId="{FBBD82BE-A8CC-4BC7-8362-11AE7D009B27}" type="pres">
      <dgm:prSet presAssocID="{EB992A93-EE74-42D7-A5C0-B75FC8FCB68C}" presName="conn2-1" presStyleLbl="parChTrans1D2" presStyleIdx="0" presStyleCnt="3"/>
      <dgm:spPr/>
    </dgm:pt>
    <dgm:pt modelId="{B21FF9D3-096B-41FD-8193-A133CF735776}" type="pres">
      <dgm:prSet presAssocID="{EB992A93-EE74-42D7-A5C0-B75FC8FCB68C}" presName="connTx" presStyleLbl="parChTrans1D2" presStyleIdx="0" presStyleCnt="3"/>
      <dgm:spPr/>
    </dgm:pt>
    <dgm:pt modelId="{18662228-CB2F-4304-87AA-F03459DEDEDC}" type="pres">
      <dgm:prSet presAssocID="{DAE4FBBB-3997-4B5C-88FD-8E7427E9BD3B}" presName="root2" presStyleCnt="0"/>
      <dgm:spPr/>
    </dgm:pt>
    <dgm:pt modelId="{A641F320-B7CA-420A-B2EC-68A0F4011F9B}" type="pres">
      <dgm:prSet presAssocID="{DAE4FBBB-3997-4B5C-88FD-8E7427E9BD3B}" presName="LevelTwoTextNode" presStyleLbl="node2" presStyleIdx="0" presStyleCnt="3">
        <dgm:presLayoutVars>
          <dgm:chPref val="3"/>
        </dgm:presLayoutVars>
      </dgm:prSet>
      <dgm:spPr/>
    </dgm:pt>
    <dgm:pt modelId="{768765E9-7167-406B-A891-262EB600D635}" type="pres">
      <dgm:prSet presAssocID="{DAE4FBBB-3997-4B5C-88FD-8E7427E9BD3B}" presName="level3hierChild" presStyleCnt="0"/>
      <dgm:spPr/>
    </dgm:pt>
    <dgm:pt modelId="{348111FD-B6C8-4F52-8A06-5F7D2333CA30}" type="pres">
      <dgm:prSet presAssocID="{B889E33A-AAE4-4F81-870F-E4471169D909}" presName="conn2-1" presStyleLbl="parChTrans1D3" presStyleIdx="0" presStyleCnt="8"/>
      <dgm:spPr/>
    </dgm:pt>
    <dgm:pt modelId="{FFBE06B8-8D69-4246-89A0-3CAE58F75218}" type="pres">
      <dgm:prSet presAssocID="{B889E33A-AAE4-4F81-870F-E4471169D909}" presName="connTx" presStyleLbl="parChTrans1D3" presStyleIdx="0" presStyleCnt="8"/>
      <dgm:spPr/>
    </dgm:pt>
    <dgm:pt modelId="{0CEF75DE-F1C6-4046-B07F-7DA5F22BC13F}" type="pres">
      <dgm:prSet presAssocID="{D30BDB8D-1734-4679-8388-439CC0BD3812}" presName="root2" presStyleCnt="0"/>
      <dgm:spPr/>
    </dgm:pt>
    <dgm:pt modelId="{930EB7FF-34DF-4C69-8A2E-13D1CB08B10D}" type="pres">
      <dgm:prSet presAssocID="{D30BDB8D-1734-4679-8388-439CC0BD3812}" presName="LevelTwoTextNode" presStyleLbl="node3" presStyleIdx="0" presStyleCnt="8">
        <dgm:presLayoutVars>
          <dgm:chPref val="3"/>
        </dgm:presLayoutVars>
      </dgm:prSet>
      <dgm:spPr/>
    </dgm:pt>
    <dgm:pt modelId="{956CFE4A-B0A6-41E7-A1AC-71F745FF5BA8}" type="pres">
      <dgm:prSet presAssocID="{D30BDB8D-1734-4679-8388-439CC0BD3812}" presName="level3hierChild" presStyleCnt="0"/>
      <dgm:spPr/>
    </dgm:pt>
    <dgm:pt modelId="{A0651070-5526-47CC-B297-5663E2C2C875}" type="pres">
      <dgm:prSet presAssocID="{AA4AD58F-0E07-4233-9DBC-73F9113B71AF}" presName="conn2-1" presStyleLbl="parChTrans1D4" presStyleIdx="0" presStyleCnt="15"/>
      <dgm:spPr/>
    </dgm:pt>
    <dgm:pt modelId="{1E0BE59A-62A4-4135-B5F3-92948F582C62}" type="pres">
      <dgm:prSet presAssocID="{AA4AD58F-0E07-4233-9DBC-73F9113B71AF}" presName="connTx" presStyleLbl="parChTrans1D4" presStyleIdx="0" presStyleCnt="15"/>
      <dgm:spPr/>
    </dgm:pt>
    <dgm:pt modelId="{90BA3A89-AF60-46E5-8387-497EAABE55DC}" type="pres">
      <dgm:prSet presAssocID="{E94C5DB4-11F3-4CB4-8D9B-4875C05A43B7}" presName="root2" presStyleCnt="0"/>
      <dgm:spPr/>
    </dgm:pt>
    <dgm:pt modelId="{9771CFAE-6516-4308-AA81-641F5EFB1900}" type="pres">
      <dgm:prSet presAssocID="{E94C5DB4-11F3-4CB4-8D9B-4875C05A43B7}" presName="LevelTwoTextNode" presStyleLbl="node4" presStyleIdx="0" presStyleCnt="15">
        <dgm:presLayoutVars>
          <dgm:chPref val="3"/>
        </dgm:presLayoutVars>
      </dgm:prSet>
      <dgm:spPr/>
    </dgm:pt>
    <dgm:pt modelId="{18F65C03-FEC3-490D-96ED-8EAF2740C16E}" type="pres">
      <dgm:prSet presAssocID="{E94C5DB4-11F3-4CB4-8D9B-4875C05A43B7}" presName="level3hierChild" presStyleCnt="0"/>
      <dgm:spPr/>
    </dgm:pt>
    <dgm:pt modelId="{6935BA6B-1CC0-474B-8266-9D642C3F053D}" type="pres">
      <dgm:prSet presAssocID="{1A172957-E2A2-4E5F-8CC9-941FEE4E281A}" presName="conn2-1" presStyleLbl="parChTrans1D4" presStyleIdx="1" presStyleCnt="15"/>
      <dgm:spPr/>
    </dgm:pt>
    <dgm:pt modelId="{8FF54AA9-41EB-49B3-B4BC-3F840BEB7D9A}" type="pres">
      <dgm:prSet presAssocID="{1A172957-E2A2-4E5F-8CC9-941FEE4E281A}" presName="connTx" presStyleLbl="parChTrans1D4" presStyleIdx="1" presStyleCnt="15"/>
      <dgm:spPr/>
    </dgm:pt>
    <dgm:pt modelId="{C408D0B4-FFAC-4213-8294-2B6CBB125D6C}" type="pres">
      <dgm:prSet presAssocID="{0918FD9A-2947-4D68-BCB0-E14D8F463199}" presName="root2" presStyleCnt="0"/>
      <dgm:spPr/>
    </dgm:pt>
    <dgm:pt modelId="{B44B1759-6AD8-4EFE-A7FD-4DABB77C6A92}" type="pres">
      <dgm:prSet presAssocID="{0918FD9A-2947-4D68-BCB0-E14D8F463199}" presName="LevelTwoTextNode" presStyleLbl="node4" presStyleIdx="1" presStyleCnt="15">
        <dgm:presLayoutVars>
          <dgm:chPref val="3"/>
        </dgm:presLayoutVars>
      </dgm:prSet>
      <dgm:spPr/>
    </dgm:pt>
    <dgm:pt modelId="{DC0473D8-3578-4054-91B2-1AA3D84AC7E1}" type="pres">
      <dgm:prSet presAssocID="{0918FD9A-2947-4D68-BCB0-E14D8F463199}" presName="level3hierChild" presStyleCnt="0"/>
      <dgm:spPr/>
    </dgm:pt>
    <dgm:pt modelId="{CF8BA653-0929-46ED-9794-FEA06DEAAD4D}" type="pres">
      <dgm:prSet presAssocID="{903AD10D-3756-45FC-AB57-2C9FD0D7FBAC}" presName="conn2-1" presStyleLbl="parChTrans1D4" presStyleIdx="2" presStyleCnt="15"/>
      <dgm:spPr/>
    </dgm:pt>
    <dgm:pt modelId="{99D886C3-4407-45FE-9942-B1291778F524}" type="pres">
      <dgm:prSet presAssocID="{903AD10D-3756-45FC-AB57-2C9FD0D7FBAC}" presName="connTx" presStyleLbl="parChTrans1D4" presStyleIdx="2" presStyleCnt="15"/>
      <dgm:spPr/>
    </dgm:pt>
    <dgm:pt modelId="{6CC71B24-B484-48BD-8018-D8AF49CEDE8F}" type="pres">
      <dgm:prSet presAssocID="{1F8AC64A-FA0C-4BC6-A162-E1076474FE74}" presName="root2" presStyleCnt="0"/>
      <dgm:spPr/>
    </dgm:pt>
    <dgm:pt modelId="{857BCE7D-068C-47E7-807F-2CA843169200}" type="pres">
      <dgm:prSet presAssocID="{1F8AC64A-FA0C-4BC6-A162-E1076474FE74}" presName="LevelTwoTextNode" presStyleLbl="node4" presStyleIdx="2" presStyleCnt="15">
        <dgm:presLayoutVars>
          <dgm:chPref val="3"/>
        </dgm:presLayoutVars>
      </dgm:prSet>
      <dgm:spPr/>
    </dgm:pt>
    <dgm:pt modelId="{C95E0830-50F4-43EC-AC75-76BD95B28ABC}" type="pres">
      <dgm:prSet presAssocID="{1F8AC64A-FA0C-4BC6-A162-E1076474FE74}" presName="level3hierChild" presStyleCnt="0"/>
      <dgm:spPr/>
    </dgm:pt>
    <dgm:pt modelId="{E4185DC1-6079-4BB5-AE08-3CD9D587E242}" type="pres">
      <dgm:prSet presAssocID="{7D8A2AD6-92E5-46A6-BC67-38D868ACAD26}" presName="conn2-1" presStyleLbl="parChTrans1D3" presStyleIdx="1" presStyleCnt="8"/>
      <dgm:spPr/>
    </dgm:pt>
    <dgm:pt modelId="{E7F036C4-FA6F-44B7-AA06-31E81CDF41FB}" type="pres">
      <dgm:prSet presAssocID="{7D8A2AD6-92E5-46A6-BC67-38D868ACAD26}" presName="connTx" presStyleLbl="parChTrans1D3" presStyleIdx="1" presStyleCnt="8"/>
      <dgm:spPr/>
    </dgm:pt>
    <dgm:pt modelId="{1FE1B124-4849-4B2A-A9DB-870EEF339AE3}" type="pres">
      <dgm:prSet presAssocID="{6A90DF9D-E9B6-4732-B62B-1F99D2C32EF9}" presName="root2" presStyleCnt="0"/>
      <dgm:spPr/>
    </dgm:pt>
    <dgm:pt modelId="{B260AB64-2016-4DF5-BF65-01C028CD02B2}" type="pres">
      <dgm:prSet presAssocID="{6A90DF9D-E9B6-4732-B62B-1F99D2C32EF9}" presName="LevelTwoTextNode" presStyleLbl="node3" presStyleIdx="1" presStyleCnt="8">
        <dgm:presLayoutVars>
          <dgm:chPref val="3"/>
        </dgm:presLayoutVars>
      </dgm:prSet>
      <dgm:spPr/>
    </dgm:pt>
    <dgm:pt modelId="{26057D35-0FDB-4745-A254-6F6E35A3E8BD}" type="pres">
      <dgm:prSet presAssocID="{6A90DF9D-E9B6-4732-B62B-1F99D2C32EF9}" presName="level3hierChild" presStyleCnt="0"/>
      <dgm:spPr/>
    </dgm:pt>
    <dgm:pt modelId="{06697FF6-4348-4AB5-A8B9-DCA5D0AA646C}" type="pres">
      <dgm:prSet presAssocID="{16414555-D12F-4E27-A125-169F0CAB7095}" presName="conn2-1" presStyleLbl="parChTrans1D4" presStyleIdx="3" presStyleCnt="15"/>
      <dgm:spPr/>
    </dgm:pt>
    <dgm:pt modelId="{5216C06E-40F2-4CC5-9272-A2CB1FA77B3C}" type="pres">
      <dgm:prSet presAssocID="{16414555-D12F-4E27-A125-169F0CAB7095}" presName="connTx" presStyleLbl="parChTrans1D4" presStyleIdx="3" presStyleCnt="15"/>
      <dgm:spPr/>
    </dgm:pt>
    <dgm:pt modelId="{1A667DBB-9927-46D7-B95F-12ECB266509A}" type="pres">
      <dgm:prSet presAssocID="{1EB40141-000B-4CBA-9E38-011A904FA655}" presName="root2" presStyleCnt="0"/>
      <dgm:spPr/>
    </dgm:pt>
    <dgm:pt modelId="{BFA5E4B7-8451-4C66-B15E-BBD522395D8C}" type="pres">
      <dgm:prSet presAssocID="{1EB40141-000B-4CBA-9E38-011A904FA655}" presName="LevelTwoTextNode" presStyleLbl="node4" presStyleIdx="3" presStyleCnt="15">
        <dgm:presLayoutVars>
          <dgm:chPref val="3"/>
        </dgm:presLayoutVars>
      </dgm:prSet>
      <dgm:spPr/>
    </dgm:pt>
    <dgm:pt modelId="{A8EC2C89-D27F-4A2F-A1A6-FA9753802ED5}" type="pres">
      <dgm:prSet presAssocID="{1EB40141-000B-4CBA-9E38-011A904FA655}" presName="level3hierChild" presStyleCnt="0"/>
      <dgm:spPr/>
    </dgm:pt>
    <dgm:pt modelId="{BE49FEE7-4833-4257-BA3B-12CD4A4563B8}" type="pres">
      <dgm:prSet presAssocID="{8B8BDFA9-4EB6-46BC-A44B-028543205BCC}" presName="conn2-1" presStyleLbl="parChTrans1D4" presStyleIdx="4" presStyleCnt="15"/>
      <dgm:spPr/>
    </dgm:pt>
    <dgm:pt modelId="{EED540D2-00D0-40A6-BAE0-16F831F6CA20}" type="pres">
      <dgm:prSet presAssocID="{8B8BDFA9-4EB6-46BC-A44B-028543205BCC}" presName="connTx" presStyleLbl="parChTrans1D4" presStyleIdx="4" presStyleCnt="15"/>
      <dgm:spPr/>
    </dgm:pt>
    <dgm:pt modelId="{AD07D8AE-0C25-4815-9C25-F5C6077EE1BB}" type="pres">
      <dgm:prSet presAssocID="{9A7022D4-CA60-4413-B292-3AC7367338DE}" presName="root2" presStyleCnt="0"/>
      <dgm:spPr/>
    </dgm:pt>
    <dgm:pt modelId="{E31335E2-A646-496F-AE77-90C061C45C9B}" type="pres">
      <dgm:prSet presAssocID="{9A7022D4-CA60-4413-B292-3AC7367338DE}" presName="LevelTwoTextNode" presStyleLbl="node4" presStyleIdx="4" presStyleCnt="15">
        <dgm:presLayoutVars>
          <dgm:chPref val="3"/>
        </dgm:presLayoutVars>
      </dgm:prSet>
      <dgm:spPr/>
    </dgm:pt>
    <dgm:pt modelId="{063D521D-07DB-4853-BDCD-BB4BBDF10ACE}" type="pres">
      <dgm:prSet presAssocID="{9A7022D4-CA60-4413-B292-3AC7367338DE}" presName="level3hierChild" presStyleCnt="0"/>
      <dgm:spPr/>
    </dgm:pt>
    <dgm:pt modelId="{FADE1796-FDD5-4C79-AA88-070673962135}" type="pres">
      <dgm:prSet presAssocID="{96AF84C1-8D87-40B3-9B7E-51A81E22E855}" presName="conn2-1" presStyleLbl="parChTrans1D4" presStyleIdx="5" presStyleCnt="15"/>
      <dgm:spPr/>
    </dgm:pt>
    <dgm:pt modelId="{DE478B10-1BD1-479A-B27C-422A1466241B}" type="pres">
      <dgm:prSet presAssocID="{96AF84C1-8D87-40B3-9B7E-51A81E22E855}" presName="connTx" presStyleLbl="parChTrans1D4" presStyleIdx="5" presStyleCnt="15"/>
      <dgm:spPr/>
    </dgm:pt>
    <dgm:pt modelId="{59BA2DF6-867F-4A1F-9F8F-6E0B3FB0F0FD}" type="pres">
      <dgm:prSet presAssocID="{3215A2E4-D404-4648-B680-F77A508F734B}" presName="root2" presStyleCnt="0"/>
      <dgm:spPr/>
    </dgm:pt>
    <dgm:pt modelId="{EA65B0A9-8B8B-4C4F-A8B2-366C0D7738E7}" type="pres">
      <dgm:prSet presAssocID="{3215A2E4-D404-4648-B680-F77A508F734B}" presName="LevelTwoTextNode" presStyleLbl="node4" presStyleIdx="5" presStyleCnt="15">
        <dgm:presLayoutVars>
          <dgm:chPref val="3"/>
        </dgm:presLayoutVars>
      </dgm:prSet>
      <dgm:spPr/>
    </dgm:pt>
    <dgm:pt modelId="{890D16F5-CF4F-4698-8072-622CF4081B82}" type="pres">
      <dgm:prSet presAssocID="{3215A2E4-D404-4648-B680-F77A508F734B}" presName="level3hierChild" presStyleCnt="0"/>
      <dgm:spPr/>
    </dgm:pt>
    <dgm:pt modelId="{B8DF28DF-1A89-4970-A3AA-8196EA54D4A4}" type="pres">
      <dgm:prSet presAssocID="{09803580-4047-4329-8579-050AB54E2585}" presName="conn2-1" presStyleLbl="parChTrans1D3" presStyleIdx="2" presStyleCnt="8"/>
      <dgm:spPr/>
    </dgm:pt>
    <dgm:pt modelId="{DA6021A6-DEE6-44A8-8955-76930AFFA809}" type="pres">
      <dgm:prSet presAssocID="{09803580-4047-4329-8579-050AB54E2585}" presName="connTx" presStyleLbl="parChTrans1D3" presStyleIdx="2" presStyleCnt="8"/>
      <dgm:spPr/>
    </dgm:pt>
    <dgm:pt modelId="{00697C59-E7BD-44AA-BA57-1113282C4889}" type="pres">
      <dgm:prSet presAssocID="{8E78403F-C75F-4C83-9A3E-5A930F59D12F}" presName="root2" presStyleCnt="0"/>
      <dgm:spPr/>
    </dgm:pt>
    <dgm:pt modelId="{FC09B8E0-3629-44AB-B29F-604851DE3C33}" type="pres">
      <dgm:prSet presAssocID="{8E78403F-C75F-4C83-9A3E-5A930F59D12F}" presName="LevelTwoTextNode" presStyleLbl="node3" presStyleIdx="2" presStyleCnt="8">
        <dgm:presLayoutVars>
          <dgm:chPref val="3"/>
        </dgm:presLayoutVars>
      </dgm:prSet>
      <dgm:spPr/>
    </dgm:pt>
    <dgm:pt modelId="{9579BFA5-62CA-4E61-8A6A-CF003596670E}" type="pres">
      <dgm:prSet presAssocID="{8E78403F-C75F-4C83-9A3E-5A930F59D12F}" presName="level3hierChild" presStyleCnt="0"/>
      <dgm:spPr/>
    </dgm:pt>
    <dgm:pt modelId="{23DDC3FC-0DBE-42C2-9DDC-B18E301AF63C}" type="pres">
      <dgm:prSet presAssocID="{E6D051F5-BA5E-49B0-AD62-4DAA6AE51BC7}" presName="conn2-1" presStyleLbl="parChTrans1D4" presStyleIdx="6" presStyleCnt="15"/>
      <dgm:spPr/>
    </dgm:pt>
    <dgm:pt modelId="{74A5C51B-01BD-4F06-B9DD-258B8050D779}" type="pres">
      <dgm:prSet presAssocID="{E6D051F5-BA5E-49B0-AD62-4DAA6AE51BC7}" presName="connTx" presStyleLbl="parChTrans1D4" presStyleIdx="6" presStyleCnt="15"/>
      <dgm:spPr/>
    </dgm:pt>
    <dgm:pt modelId="{94E88880-FC4C-47ED-9F63-9918A87A4305}" type="pres">
      <dgm:prSet presAssocID="{CA0BC238-448C-4402-BA3B-A881D65D5233}" presName="root2" presStyleCnt="0"/>
      <dgm:spPr/>
    </dgm:pt>
    <dgm:pt modelId="{33D5B49E-819E-42A2-90F1-EA5E0FA95698}" type="pres">
      <dgm:prSet presAssocID="{CA0BC238-448C-4402-BA3B-A881D65D5233}" presName="LevelTwoTextNode" presStyleLbl="node4" presStyleIdx="6" presStyleCnt="15">
        <dgm:presLayoutVars>
          <dgm:chPref val="3"/>
        </dgm:presLayoutVars>
      </dgm:prSet>
      <dgm:spPr/>
    </dgm:pt>
    <dgm:pt modelId="{B85836EF-2513-4F54-97FE-6AFC9A643985}" type="pres">
      <dgm:prSet presAssocID="{CA0BC238-448C-4402-BA3B-A881D65D5233}" presName="level3hierChild" presStyleCnt="0"/>
      <dgm:spPr/>
    </dgm:pt>
    <dgm:pt modelId="{8055A0C5-F1BE-430F-8515-1C8F36E1E021}" type="pres">
      <dgm:prSet presAssocID="{0414906F-CF3E-44A5-B46D-623EF203E1BE}" presName="conn2-1" presStyleLbl="parChTrans1D4" presStyleIdx="7" presStyleCnt="15"/>
      <dgm:spPr/>
    </dgm:pt>
    <dgm:pt modelId="{731B3B11-144A-49B8-92F1-8B9646A95767}" type="pres">
      <dgm:prSet presAssocID="{0414906F-CF3E-44A5-B46D-623EF203E1BE}" presName="connTx" presStyleLbl="parChTrans1D4" presStyleIdx="7" presStyleCnt="15"/>
      <dgm:spPr/>
    </dgm:pt>
    <dgm:pt modelId="{81A9D478-138E-4842-9E4C-11CE52EBDBA9}" type="pres">
      <dgm:prSet presAssocID="{DEA63768-C638-419E-AC59-816B71F5E8D6}" presName="root2" presStyleCnt="0"/>
      <dgm:spPr/>
    </dgm:pt>
    <dgm:pt modelId="{45FC21F4-B29C-47A3-9F0B-1AAB9E5F615E}" type="pres">
      <dgm:prSet presAssocID="{DEA63768-C638-419E-AC59-816B71F5E8D6}" presName="LevelTwoTextNode" presStyleLbl="node4" presStyleIdx="7" presStyleCnt="15">
        <dgm:presLayoutVars>
          <dgm:chPref val="3"/>
        </dgm:presLayoutVars>
      </dgm:prSet>
      <dgm:spPr/>
    </dgm:pt>
    <dgm:pt modelId="{07DB50F6-4964-4F4C-9E49-199FF39DE179}" type="pres">
      <dgm:prSet presAssocID="{DEA63768-C638-419E-AC59-816B71F5E8D6}" presName="level3hierChild" presStyleCnt="0"/>
      <dgm:spPr/>
    </dgm:pt>
    <dgm:pt modelId="{829FF2BF-000C-45B2-9714-119F8FD3E5F7}" type="pres">
      <dgm:prSet presAssocID="{F2CABE95-0C34-44EB-8829-1BEAD58F8E8D}" presName="conn2-1" presStyleLbl="parChTrans1D4" presStyleIdx="8" presStyleCnt="15"/>
      <dgm:spPr/>
    </dgm:pt>
    <dgm:pt modelId="{1EF8F47A-A330-4E1C-9633-5DE81FDE5FF5}" type="pres">
      <dgm:prSet presAssocID="{F2CABE95-0C34-44EB-8829-1BEAD58F8E8D}" presName="connTx" presStyleLbl="parChTrans1D4" presStyleIdx="8" presStyleCnt="15"/>
      <dgm:spPr/>
    </dgm:pt>
    <dgm:pt modelId="{15C6BBFE-E535-451D-9072-A6A38E9C9027}" type="pres">
      <dgm:prSet presAssocID="{11CF4E8C-19D1-4544-974F-73AB79C15120}" presName="root2" presStyleCnt="0"/>
      <dgm:spPr/>
    </dgm:pt>
    <dgm:pt modelId="{6CCD023E-F66C-474A-BA57-706389226021}" type="pres">
      <dgm:prSet presAssocID="{11CF4E8C-19D1-4544-974F-73AB79C15120}" presName="LevelTwoTextNode" presStyleLbl="node4" presStyleIdx="8" presStyleCnt="15">
        <dgm:presLayoutVars>
          <dgm:chPref val="3"/>
        </dgm:presLayoutVars>
      </dgm:prSet>
      <dgm:spPr/>
    </dgm:pt>
    <dgm:pt modelId="{141F7E96-8F1D-4ABB-98FD-EDF6DA977AF4}" type="pres">
      <dgm:prSet presAssocID="{11CF4E8C-19D1-4544-974F-73AB79C15120}" presName="level3hierChild" presStyleCnt="0"/>
      <dgm:spPr/>
    </dgm:pt>
    <dgm:pt modelId="{C68E9D20-85FF-4642-8557-88EA055261D0}" type="pres">
      <dgm:prSet presAssocID="{0C2125DD-1630-4090-87D9-24D23A5B7B06}" presName="conn2-1" presStyleLbl="parChTrans1D2" presStyleIdx="1" presStyleCnt="3"/>
      <dgm:spPr/>
    </dgm:pt>
    <dgm:pt modelId="{D1768F93-0BE5-4B88-ABC0-0EA1845C1385}" type="pres">
      <dgm:prSet presAssocID="{0C2125DD-1630-4090-87D9-24D23A5B7B06}" presName="connTx" presStyleLbl="parChTrans1D2" presStyleIdx="1" presStyleCnt="3"/>
      <dgm:spPr/>
    </dgm:pt>
    <dgm:pt modelId="{91E42911-18AE-4C06-B240-BD9479A4D6B0}" type="pres">
      <dgm:prSet presAssocID="{71F3DCF3-F31F-4711-96F6-E261CA2A6967}" presName="root2" presStyleCnt="0"/>
      <dgm:spPr/>
    </dgm:pt>
    <dgm:pt modelId="{7A7C8832-3E4D-49F3-9A08-8E59AFB06C36}" type="pres">
      <dgm:prSet presAssocID="{71F3DCF3-F31F-4711-96F6-E261CA2A6967}" presName="LevelTwoTextNode" presStyleLbl="node2" presStyleIdx="1" presStyleCnt="3">
        <dgm:presLayoutVars>
          <dgm:chPref val="3"/>
        </dgm:presLayoutVars>
      </dgm:prSet>
      <dgm:spPr/>
    </dgm:pt>
    <dgm:pt modelId="{8C13E6A2-9075-49F9-B5BA-6EB869ED52A5}" type="pres">
      <dgm:prSet presAssocID="{71F3DCF3-F31F-4711-96F6-E261CA2A6967}" presName="level3hierChild" presStyleCnt="0"/>
      <dgm:spPr/>
    </dgm:pt>
    <dgm:pt modelId="{9D471001-F7D2-4269-802E-46299EA1E9FE}" type="pres">
      <dgm:prSet presAssocID="{D3C631B9-C8ED-479A-994D-7A8D1E2FBBF8}" presName="conn2-1" presStyleLbl="parChTrans1D3" presStyleIdx="3" presStyleCnt="8"/>
      <dgm:spPr/>
    </dgm:pt>
    <dgm:pt modelId="{C210B1D6-C33B-4E34-8493-918A4A2E47E8}" type="pres">
      <dgm:prSet presAssocID="{D3C631B9-C8ED-479A-994D-7A8D1E2FBBF8}" presName="connTx" presStyleLbl="parChTrans1D3" presStyleIdx="3" presStyleCnt="8"/>
      <dgm:spPr/>
    </dgm:pt>
    <dgm:pt modelId="{D09FF725-D392-422F-A66C-ADCEB563639D}" type="pres">
      <dgm:prSet presAssocID="{439A67E9-B432-43C4-B123-B6C6853FC88F}" presName="root2" presStyleCnt="0"/>
      <dgm:spPr/>
    </dgm:pt>
    <dgm:pt modelId="{6C82520A-F752-4ADD-AB10-2D43419FB1CB}" type="pres">
      <dgm:prSet presAssocID="{439A67E9-B432-43C4-B123-B6C6853FC88F}" presName="LevelTwoTextNode" presStyleLbl="node3" presStyleIdx="3" presStyleCnt="8">
        <dgm:presLayoutVars>
          <dgm:chPref val="3"/>
        </dgm:presLayoutVars>
      </dgm:prSet>
      <dgm:spPr/>
    </dgm:pt>
    <dgm:pt modelId="{EFABA5C7-7210-4FC3-AEDB-BE147DA842FD}" type="pres">
      <dgm:prSet presAssocID="{439A67E9-B432-43C4-B123-B6C6853FC88F}" presName="level3hierChild" presStyleCnt="0"/>
      <dgm:spPr/>
    </dgm:pt>
    <dgm:pt modelId="{D535F039-5FB2-49B3-ADCE-3557AAE27958}" type="pres">
      <dgm:prSet presAssocID="{6D6FF2B1-9BBC-4327-BB59-1A4C4183B1A1}" presName="conn2-1" presStyleLbl="parChTrans1D4" presStyleIdx="9" presStyleCnt="15"/>
      <dgm:spPr/>
    </dgm:pt>
    <dgm:pt modelId="{68A5EB73-B15F-4123-AA1C-7F8526B617F4}" type="pres">
      <dgm:prSet presAssocID="{6D6FF2B1-9BBC-4327-BB59-1A4C4183B1A1}" presName="connTx" presStyleLbl="parChTrans1D4" presStyleIdx="9" presStyleCnt="15"/>
      <dgm:spPr/>
    </dgm:pt>
    <dgm:pt modelId="{A619AD5D-9B97-4289-88AD-103ECF860232}" type="pres">
      <dgm:prSet presAssocID="{3D7C9E9C-D457-4FEA-831E-9444C24F625A}" presName="root2" presStyleCnt="0"/>
      <dgm:spPr/>
    </dgm:pt>
    <dgm:pt modelId="{8E8E2BAB-8948-456E-87F0-EA91EB5390CF}" type="pres">
      <dgm:prSet presAssocID="{3D7C9E9C-D457-4FEA-831E-9444C24F625A}" presName="LevelTwoTextNode" presStyleLbl="node4" presStyleIdx="9" presStyleCnt="15">
        <dgm:presLayoutVars>
          <dgm:chPref val="3"/>
        </dgm:presLayoutVars>
      </dgm:prSet>
      <dgm:spPr/>
    </dgm:pt>
    <dgm:pt modelId="{77468C2F-02C8-427B-911B-AE4744822C60}" type="pres">
      <dgm:prSet presAssocID="{3D7C9E9C-D457-4FEA-831E-9444C24F625A}" presName="level3hierChild" presStyleCnt="0"/>
      <dgm:spPr/>
    </dgm:pt>
    <dgm:pt modelId="{AC428610-FEB2-49EA-959C-7C470F28ED2D}" type="pres">
      <dgm:prSet presAssocID="{19CE8DC5-9D85-4A87-9762-3596F21DCA80}" presName="conn2-1" presStyleLbl="parChTrans1D3" presStyleIdx="4" presStyleCnt="8"/>
      <dgm:spPr/>
    </dgm:pt>
    <dgm:pt modelId="{89804BFC-CCEE-4585-8E90-86CB476AABC8}" type="pres">
      <dgm:prSet presAssocID="{19CE8DC5-9D85-4A87-9762-3596F21DCA80}" presName="connTx" presStyleLbl="parChTrans1D3" presStyleIdx="4" presStyleCnt="8"/>
      <dgm:spPr/>
    </dgm:pt>
    <dgm:pt modelId="{1515ED19-715E-43EB-B2FD-89A2A2E0A055}" type="pres">
      <dgm:prSet presAssocID="{ACF9229C-3EBE-4720-8779-40AE4980CDB2}" presName="root2" presStyleCnt="0"/>
      <dgm:spPr/>
    </dgm:pt>
    <dgm:pt modelId="{DA5C3A5F-351D-4EF0-8F70-F9106E14B7C9}" type="pres">
      <dgm:prSet presAssocID="{ACF9229C-3EBE-4720-8779-40AE4980CDB2}" presName="LevelTwoTextNode" presStyleLbl="node3" presStyleIdx="4" presStyleCnt="8">
        <dgm:presLayoutVars>
          <dgm:chPref val="3"/>
        </dgm:presLayoutVars>
      </dgm:prSet>
      <dgm:spPr/>
    </dgm:pt>
    <dgm:pt modelId="{67CAABB1-D014-40E6-AC96-E5377AD4D03B}" type="pres">
      <dgm:prSet presAssocID="{ACF9229C-3EBE-4720-8779-40AE4980CDB2}" presName="level3hierChild" presStyleCnt="0"/>
      <dgm:spPr/>
    </dgm:pt>
    <dgm:pt modelId="{AC21A320-D82E-468C-94B8-0B2126858105}" type="pres">
      <dgm:prSet presAssocID="{9FAE49A5-85AF-46B5-85DE-2BE711CA63D8}" presName="conn2-1" presStyleLbl="parChTrans1D4" presStyleIdx="10" presStyleCnt="15"/>
      <dgm:spPr/>
    </dgm:pt>
    <dgm:pt modelId="{0EE5C323-5639-4395-88CC-0472E30F7C75}" type="pres">
      <dgm:prSet presAssocID="{9FAE49A5-85AF-46B5-85DE-2BE711CA63D8}" presName="connTx" presStyleLbl="parChTrans1D4" presStyleIdx="10" presStyleCnt="15"/>
      <dgm:spPr/>
    </dgm:pt>
    <dgm:pt modelId="{68DBB6E0-4C8C-4B88-8273-DC17977CC337}" type="pres">
      <dgm:prSet presAssocID="{E4C7E6D8-0740-4A28-9EB2-357A984E7C50}" presName="root2" presStyleCnt="0"/>
      <dgm:spPr/>
    </dgm:pt>
    <dgm:pt modelId="{EC6F3497-F3FF-4FA5-AA2E-5B84F2B0DF52}" type="pres">
      <dgm:prSet presAssocID="{E4C7E6D8-0740-4A28-9EB2-357A984E7C50}" presName="LevelTwoTextNode" presStyleLbl="node4" presStyleIdx="10" presStyleCnt="15">
        <dgm:presLayoutVars>
          <dgm:chPref val="3"/>
        </dgm:presLayoutVars>
      </dgm:prSet>
      <dgm:spPr/>
    </dgm:pt>
    <dgm:pt modelId="{F8E04959-6180-4634-9883-9B4F2D67FE54}" type="pres">
      <dgm:prSet presAssocID="{E4C7E6D8-0740-4A28-9EB2-357A984E7C50}" presName="level3hierChild" presStyleCnt="0"/>
      <dgm:spPr/>
    </dgm:pt>
    <dgm:pt modelId="{5F4E2C66-CEE8-4961-BAF5-C48CB20F83A4}" type="pres">
      <dgm:prSet presAssocID="{64F6E89D-6685-4E55-BAB3-A4D2AFAEA358}" presName="conn2-1" presStyleLbl="parChTrans1D3" presStyleIdx="5" presStyleCnt="8"/>
      <dgm:spPr/>
    </dgm:pt>
    <dgm:pt modelId="{E9E27E79-AA75-4C04-99AA-8ABE5E2FD53D}" type="pres">
      <dgm:prSet presAssocID="{64F6E89D-6685-4E55-BAB3-A4D2AFAEA358}" presName="connTx" presStyleLbl="parChTrans1D3" presStyleIdx="5" presStyleCnt="8"/>
      <dgm:spPr/>
    </dgm:pt>
    <dgm:pt modelId="{D247A571-BBBF-4402-8A2A-C7657250D33B}" type="pres">
      <dgm:prSet presAssocID="{A17D1DD2-8AF6-4F0D-8A55-29098631C649}" presName="root2" presStyleCnt="0"/>
      <dgm:spPr/>
    </dgm:pt>
    <dgm:pt modelId="{83064CAD-2167-4669-85EF-7DF501EDD87F}" type="pres">
      <dgm:prSet presAssocID="{A17D1DD2-8AF6-4F0D-8A55-29098631C649}" presName="LevelTwoTextNode" presStyleLbl="node3" presStyleIdx="5" presStyleCnt="8">
        <dgm:presLayoutVars>
          <dgm:chPref val="3"/>
        </dgm:presLayoutVars>
      </dgm:prSet>
      <dgm:spPr/>
    </dgm:pt>
    <dgm:pt modelId="{0C7FC8A2-6170-4190-A839-9DA993139489}" type="pres">
      <dgm:prSet presAssocID="{A17D1DD2-8AF6-4F0D-8A55-29098631C649}" presName="level3hierChild" presStyleCnt="0"/>
      <dgm:spPr/>
    </dgm:pt>
    <dgm:pt modelId="{B08E21A7-DB0D-4333-8706-1254B5D35FB8}" type="pres">
      <dgm:prSet presAssocID="{EE85CF57-C668-46F8-BB0B-7F6CF61AA094}" presName="conn2-1" presStyleLbl="parChTrans1D4" presStyleIdx="11" presStyleCnt="15"/>
      <dgm:spPr/>
    </dgm:pt>
    <dgm:pt modelId="{F1FD49E0-9E24-42C6-A5FA-47DE96F91D2F}" type="pres">
      <dgm:prSet presAssocID="{EE85CF57-C668-46F8-BB0B-7F6CF61AA094}" presName="connTx" presStyleLbl="parChTrans1D4" presStyleIdx="11" presStyleCnt="15"/>
      <dgm:spPr/>
    </dgm:pt>
    <dgm:pt modelId="{30031033-0CE0-4736-9BCB-00D1446572EE}" type="pres">
      <dgm:prSet presAssocID="{70ADBB5A-3BA3-41C8-92B7-864B22955C0B}" presName="root2" presStyleCnt="0"/>
      <dgm:spPr/>
    </dgm:pt>
    <dgm:pt modelId="{D6485701-445A-4BF1-AFB2-FE58AB1AA7F3}" type="pres">
      <dgm:prSet presAssocID="{70ADBB5A-3BA3-41C8-92B7-864B22955C0B}" presName="LevelTwoTextNode" presStyleLbl="node4" presStyleIdx="11" presStyleCnt="15">
        <dgm:presLayoutVars>
          <dgm:chPref val="3"/>
        </dgm:presLayoutVars>
      </dgm:prSet>
      <dgm:spPr/>
    </dgm:pt>
    <dgm:pt modelId="{6D572898-2E1A-4726-96B3-2AEDC0B8A1C8}" type="pres">
      <dgm:prSet presAssocID="{70ADBB5A-3BA3-41C8-92B7-864B22955C0B}" presName="level3hierChild" presStyleCnt="0"/>
      <dgm:spPr/>
    </dgm:pt>
    <dgm:pt modelId="{72FF796B-D9A7-41AB-9B79-037E1B1D67E2}" type="pres">
      <dgm:prSet presAssocID="{2BF375E1-98A4-4E55-9FAD-5DE33A156F12}" presName="conn2-1" presStyleLbl="parChTrans1D3" presStyleIdx="6" presStyleCnt="8"/>
      <dgm:spPr/>
    </dgm:pt>
    <dgm:pt modelId="{D700C930-4B33-404F-8E5C-ECF229560981}" type="pres">
      <dgm:prSet presAssocID="{2BF375E1-98A4-4E55-9FAD-5DE33A156F12}" presName="connTx" presStyleLbl="parChTrans1D3" presStyleIdx="6" presStyleCnt="8"/>
      <dgm:spPr/>
    </dgm:pt>
    <dgm:pt modelId="{37B3A6DC-6AE1-4F76-A264-52353877AA14}" type="pres">
      <dgm:prSet presAssocID="{D6D483D8-8F6A-4B20-8C4B-271710B7C016}" presName="root2" presStyleCnt="0"/>
      <dgm:spPr/>
    </dgm:pt>
    <dgm:pt modelId="{CCEB3627-4D99-4D78-A6F2-17416EE35720}" type="pres">
      <dgm:prSet presAssocID="{D6D483D8-8F6A-4B20-8C4B-271710B7C016}" presName="LevelTwoTextNode" presStyleLbl="node3" presStyleIdx="6" presStyleCnt="8">
        <dgm:presLayoutVars>
          <dgm:chPref val="3"/>
        </dgm:presLayoutVars>
      </dgm:prSet>
      <dgm:spPr/>
    </dgm:pt>
    <dgm:pt modelId="{9D63534A-FF30-4B8E-99D8-D1A13CDF4DC5}" type="pres">
      <dgm:prSet presAssocID="{D6D483D8-8F6A-4B20-8C4B-271710B7C016}" presName="level3hierChild" presStyleCnt="0"/>
      <dgm:spPr/>
    </dgm:pt>
    <dgm:pt modelId="{E32A0C15-340C-4C63-8C71-F2A7376E3A05}" type="pres">
      <dgm:prSet presAssocID="{92F6DD52-D7DB-4503-88AD-65E6C7EE297E}" presName="conn2-1" presStyleLbl="parChTrans1D4" presStyleIdx="12" presStyleCnt="15"/>
      <dgm:spPr/>
    </dgm:pt>
    <dgm:pt modelId="{79A9914F-83BD-4F49-A51D-24064478D81B}" type="pres">
      <dgm:prSet presAssocID="{92F6DD52-D7DB-4503-88AD-65E6C7EE297E}" presName="connTx" presStyleLbl="parChTrans1D4" presStyleIdx="12" presStyleCnt="15"/>
      <dgm:spPr/>
    </dgm:pt>
    <dgm:pt modelId="{DD72FFC9-C105-4935-8419-B78507639362}" type="pres">
      <dgm:prSet presAssocID="{D59E200B-0167-4275-825F-41BEF2630F6B}" presName="root2" presStyleCnt="0"/>
      <dgm:spPr/>
    </dgm:pt>
    <dgm:pt modelId="{C8DE4F11-7D4D-4A62-9F83-B62BCB6BB508}" type="pres">
      <dgm:prSet presAssocID="{D59E200B-0167-4275-825F-41BEF2630F6B}" presName="LevelTwoTextNode" presStyleLbl="node4" presStyleIdx="12" presStyleCnt="15">
        <dgm:presLayoutVars>
          <dgm:chPref val="3"/>
        </dgm:presLayoutVars>
      </dgm:prSet>
      <dgm:spPr/>
    </dgm:pt>
    <dgm:pt modelId="{98063454-EBBF-44BB-AA7E-3991E6DAFD16}" type="pres">
      <dgm:prSet presAssocID="{D59E200B-0167-4275-825F-41BEF2630F6B}" presName="level3hierChild" presStyleCnt="0"/>
      <dgm:spPr/>
    </dgm:pt>
    <dgm:pt modelId="{81CB25C7-D76A-401F-9F84-A39189613361}" type="pres">
      <dgm:prSet presAssocID="{24425754-8C94-403B-84A5-A8107FE8CDBB}" presName="conn2-1" presStyleLbl="parChTrans1D4" presStyleIdx="13" presStyleCnt="15"/>
      <dgm:spPr/>
    </dgm:pt>
    <dgm:pt modelId="{CC559846-8FE9-435D-B948-152EADF4A9A1}" type="pres">
      <dgm:prSet presAssocID="{24425754-8C94-403B-84A5-A8107FE8CDBB}" presName="connTx" presStyleLbl="parChTrans1D4" presStyleIdx="13" presStyleCnt="15"/>
      <dgm:spPr/>
    </dgm:pt>
    <dgm:pt modelId="{A2A8FC0E-9301-4538-B1A9-B10B4B987CB6}" type="pres">
      <dgm:prSet presAssocID="{6548964C-653A-4EB7-AAD2-457EB9CBD0C1}" presName="root2" presStyleCnt="0"/>
      <dgm:spPr/>
    </dgm:pt>
    <dgm:pt modelId="{43B6B0A9-73DE-4B79-9657-F56295B16A24}" type="pres">
      <dgm:prSet presAssocID="{6548964C-653A-4EB7-AAD2-457EB9CBD0C1}" presName="LevelTwoTextNode" presStyleLbl="node4" presStyleIdx="13" presStyleCnt="15">
        <dgm:presLayoutVars>
          <dgm:chPref val="3"/>
        </dgm:presLayoutVars>
      </dgm:prSet>
      <dgm:spPr/>
    </dgm:pt>
    <dgm:pt modelId="{0531604E-2A01-4F5F-B8B6-344700D46F66}" type="pres">
      <dgm:prSet presAssocID="{6548964C-653A-4EB7-AAD2-457EB9CBD0C1}" presName="level3hierChild" presStyleCnt="0"/>
      <dgm:spPr/>
    </dgm:pt>
    <dgm:pt modelId="{65CB4810-ED53-46D0-9D3E-223E14415736}" type="pres">
      <dgm:prSet presAssocID="{4F7BDE9B-FA9C-4832-8D9A-ECDF4A4B9959}" presName="conn2-1" presStyleLbl="parChTrans1D2" presStyleIdx="2" presStyleCnt="3"/>
      <dgm:spPr/>
    </dgm:pt>
    <dgm:pt modelId="{968DD58F-B12D-45DC-9E25-82D86D95DE06}" type="pres">
      <dgm:prSet presAssocID="{4F7BDE9B-FA9C-4832-8D9A-ECDF4A4B9959}" presName="connTx" presStyleLbl="parChTrans1D2" presStyleIdx="2" presStyleCnt="3"/>
      <dgm:spPr/>
    </dgm:pt>
    <dgm:pt modelId="{6ADF39FF-8B07-4C0E-AA16-70A0AF50BA73}" type="pres">
      <dgm:prSet presAssocID="{D5B03434-8D61-4C27-879C-0BEFBD53A834}" presName="root2" presStyleCnt="0"/>
      <dgm:spPr/>
    </dgm:pt>
    <dgm:pt modelId="{7F320915-61F5-4E71-A12A-19AA61C9646F}" type="pres">
      <dgm:prSet presAssocID="{D5B03434-8D61-4C27-879C-0BEFBD53A834}" presName="LevelTwoTextNode" presStyleLbl="node2" presStyleIdx="2" presStyleCnt="3">
        <dgm:presLayoutVars>
          <dgm:chPref val="3"/>
        </dgm:presLayoutVars>
      </dgm:prSet>
      <dgm:spPr/>
    </dgm:pt>
    <dgm:pt modelId="{8D3932CD-F6D9-4C0F-A50E-FF56E2775718}" type="pres">
      <dgm:prSet presAssocID="{D5B03434-8D61-4C27-879C-0BEFBD53A834}" presName="level3hierChild" presStyleCnt="0"/>
      <dgm:spPr/>
    </dgm:pt>
    <dgm:pt modelId="{06CC1415-17EB-4CD2-B3BE-8117A4ACE0AE}" type="pres">
      <dgm:prSet presAssocID="{EEDBA1B2-78F4-4E74-8B7F-F3D8C974F16F}" presName="conn2-1" presStyleLbl="parChTrans1D3" presStyleIdx="7" presStyleCnt="8"/>
      <dgm:spPr/>
    </dgm:pt>
    <dgm:pt modelId="{34538E20-48F8-49D0-AAD3-8F38F0D4C763}" type="pres">
      <dgm:prSet presAssocID="{EEDBA1B2-78F4-4E74-8B7F-F3D8C974F16F}" presName="connTx" presStyleLbl="parChTrans1D3" presStyleIdx="7" presStyleCnt="8"/>
      <dgm:spPr/>
    </dgm:pt>
    <dgm:pt modelId="{2F0B7454-6B85-4DB1-9BF8-47CA0F8C5900}" type="pres">
      <dgm:prSet presAssocID="{2DA45BC8-1559-439A-AE6B-B4A745388D57}" presName="root2" presStyleCnt="0"/>
      <dgm:spPr/>
    </dgm:pt>
    <dgm:pt modelId="{9CDCFBB9-8E11-41CD-9DE0-52B856FD937D}" type="pres">
      <dgm:prSet presAssocID="{2DA45BC8-1559-439A-AE6B-B4A745388D57}" presName="LevelTwoTextNode" presStyleLbl="node3" presStyleIdx="7" presStyleCnt="8">
        <dgm:presLayoutVars>
          <dgm:chPref val="3"/>
        </dgm:presLayoutVars>
      </dgm:prSet>
      <dgm:spPr/>
    </dgm:pt>
    <dgm:pt modelId="{7D4A4DFF-2DF6-46B9-8170-83DF9449BE32}" type="pres">
      <dgm:prSet presAssocID="{2DA45BC8-1559-439A-AE6B-B4A745388D57}" presName="level3hierChild" presStyleCnt="0"/>
      <dgm:spPr/>
    </dgm:pt>
    <dgm:pt modelId="{B6566E15-1C48-42CF-A049-94A20DD57513}" type="pres">
      <dgm:prSet presAssocID="{ACD3155F-8F1E-4222-967C-176B467EC99E}" presName="conn2-1" presStyleLbl="parChTrans1D4" presStyleIdx="14" presStyleCnt="15"/>
      <dgm:spPr/>
    </dgm:pt>
    <dgm:pt modelId="{64A70835-B868-4710-939F-BAC285102021}" type="pres">
      <dgm:prSet presAssocID="{ACD3155F-8F1E-4222-967C-176B467EC99E}" presName="connTx" presStyleLbl="parChTrans1D4" presStyleIdx="14" presStyleCnt="15"/>
      <dgm:spPr/>
    </dgm:pt>
    <dgm:pt modelId="{09648415-7F94-481F-981A-116C25215D6C}" type="pres">
      <dgm:prSet presAssocID="{47A82292-DBAB-44C3-A9C4-B58EC5800B90}" presName="root2" presStyleCnt="0"/>
      <dgm:spPr/>
    </dgm:pt>
    <dgm:pt modelId="{B9D577B1-3895-4820-828F-E7995EBBFA6D}" type="pres">
      <dgm:prSet presAssocID="{47A82292-DBAB-44C3-A9C4-B58EC5800B90}" presName="LevelTwoTextNode" presStyleLbl="node4" presStyleIdx="14" presStyleCnt="15">
        <dgm:presLayoutVars>
          <dgm:chPref val="3"/>
        </dgm:presLayoutVars>
      </dgm:prSet>
      <dgm:spPr/>
    </dgm:pt>
    <dgm:pt modelId="{2F6EF784-6B89-4D13-A8F1-718C284347AA}" type="pres">
      <dgm:prSet presAssocID="{47A82292-DBAB-44C3-A9C4-B58EC5800B90}" presName="level3hierChild" presStyleCnt="0"/>
      <dgm:spPr/>
    </dgm:pt>
  </dgm:ptLst>
  <dgm:cxnLst>
    <dgm:cxn modelId="{A167B701-8363-4899-A703-53153F317D61}" type="presOf" srcId="{0C2125DD-1630-4090-87D9-24D23A5B7B06}" destId="{C68E9D20-85FF-4642-8557-88EA055261D0}" srcOrd="0" destOrd="0" presId="urn:microsoft.com/office/officeart/2005/8/layout/hierarchy2"/>
    <dgm:cxn modelId="{13EAE502-3F47-4331-96E4-21ACB8974C06}" srcId="{DAE4FBBB-3997-4B5C-88FD-8E7427E9BD3B}" destId="{D30BDB8D-1734-4679-8388-439CC0BD3812}" srcOrd="0" destOrd="0" parTransId="{B889E33A-AAE4-4F81-870F-E4471169D909}" sibTransId="{374CEF25-7474-429B-8655-C0C4F51EB7E7}"/>
    <dgm:cxn modelId="{33A6710C-A143-4F12-8CC9-E018179E007E}" srcId="{6A90DF9D-E9B6-4732-B62B-1F99D2C32EF9}" destId="{1EB40141-000B-4CBA-9E38-011A904FA655}" srcOrd="0" destOrd="0" parTransId="{16414555-D12F-4E27-A125-169F0CAB7095}" sibTransId="{916EAC87-C57E-4A74-95FC-9761BE6A247A}"/>
    <dgm:cxn modelId="{F85BF810-805A-4F12-9361-775F9E575EB2}" type="presOf" srcId="{6548964C-653A-4EB7-AAD2-457EB9CBD0C1}" destId="{43B6B0A9-73DE-4B79-9657-F56295B16A24}" srcOrd="0" destOrd="0" presId="urn:microsoft.com/office/officeart/2005/8/layout/hierarchy2"/>
    <dgm:cxn modelId="{01633A13-BB31-46C2-AACF-2146FE7DE256}" type="presOf" srcId="{0918FD9A-2947-4D68-BCB0-E14D8F463199}" destId="{B44B1759-6AD8-4EFE-A7FD-4DABB77C6A92}" srcOrd="0" destOrd="0" presId="urn:microsoft.com/office/officeart/2005/8/layout/hierarchy2"/>
    <dgm:cxn modelId="{5BCB4613-FFD3-4A10-9C89-5596C3DB7B1C}" type="presOf" srcId="{D3C631B9-C8ED-479A-994D-7A8D1E2FBBF8}" destId="{9D471001-F7D2-4269-802E-46299EA1E9FE}" srcOrd="0" destOrd="0" presId="urn:microsoft.com/office/officeart/2005/8/layout/hierarchy2"/>
    <dgm:cxn modelId="{62FFC914-7ADB-4768-9183-C6A04B027B19}" type="presOf" srcId="{E6D051F5-BA5E-49B0-AD62-4DAA6AE51BC7}" destId="{23DDC3FC-0DBE-42C2-9DDC-B18E301AF63C}" srcOrd="0" destOrd="0" presId="urn:microsoft.com/office/officeart/2005/8/layout/hierarchy2"/>
    <dgm:cxn modelId="{30D97A17-B6AF-45B8-92AA-559EC6C5B6ED}" type="presOf" srcId="{2BF375E1-98A4-4E55-9FAD-5DE33A156F12}" destId="{D700C930-4B33-404F-8E5C-ECF229560981}" srcOrd="1" destOrd="0" presId="urn:microsoft.com/office/officeart/2005/8/layout/hierarchy2"/>
    <dgm:cxn modelId="{D4B0421D-3767-4CAE-85C0-3B98CA992743}" type="presOf" srcId="{B0650AEB-21E9-4A65-9BA4-95F053BFA49B}" destId="{97BF5527-E579-438A-A30A-8E04AB1EBBB2}" srcOrd="0" destOrd="0" presId="urn:microsoft.com/office/officeart/2005/8/layout/hierarchy2"/>
    <dgm:cxn modelId="{CFBDA61E-5A09-4225-BFE8-3A4204C4F2EA}" type="presOf" srcId="{F2CABE95-0C34-44EB-8829-1BEAD58F8E8D}" destId="{1EF8F47A-A330-4E1C-9633-5DE81FDE5FF5}" srcOrd="1" destOrd="0" presId="urn:microsoft.com/office/officeart/2005/8/layout/hierarchy2"/>
    <dgm:cxn modelId="{A9FDF61E-10EF-423F-9ABB-C6C232AB5138}" type="presOf" srcId="{64F6E89D-6685-4E55-BAB3-A4D2AFAEA358}" destId="{5F4E2C66-CEE8-4961-BAF5-C48CB20F83A4}" srcOrd="0" destOrd="0" presId="urn:microsoft.com/office/officeart/2005/8/layout/hierarchy2"/>
    <dgm:cxn modelId="{71E7751F-951E-423F-926C-9079FC1D33D5}" type="presOf" srcId="{64F6E89D-6685-4E55-BAB3-A4D2AFAEA358}" destId="{E9E27E79-AA75-4C04-99AA-8ABE5E2FD53D}" srcOrd="1" destOrd="0" presId="urn:microsoft.com/office/officeart/2005/8/layout/hierarchy2"/>
    <dgm:cxn modelId="{11447E1F-E4BC-47C8-882F-6617BF64AB26}" srcId="{71F3DCF3-F31F-4711-96F6-E261CA2A6967}" destId="{A17D1DD2-8AF6-4F0D-8A55-29098631C649}" srcOrd="2" destOrd="0" parTransId="{64F6E89D-6685-4E55-BAB3-A4D2AFAEA358}" sibTransId="{D01B03B6-4C0D-436A-B956-A9871927DD98}"/>
    <dgm:cxn modelId="{08FA3320-B49E-4792-ADCF-A131406AFF4B}" type="presOf" srcId="{09803580-4047-4329-8579-050AB54E2585}" destId="{DA6021A6-DEE6-44A8-8955-76930AFFA809}" srcOrd="1" destOrd="0" presId="urn:microsoft.com/office/officeart/2005/8/layout/hierarchy2"/>
    <dgm:cxn modelId="{168CDF21-CCA1-4971-85A3-F2FC4ECBD4BC}" type="presOf" srcId="{E4C7E6D8-0740-4A28-9EB2-357A984E7C50}" destId="{EC6F3497-F3FF-4FA5-AA2E-5B84F2B0DF52}" srcOrd="0" destOrd="0" presId="urn:microsoft.com/office/officeart/2005/8/layout/hierarchy2"/>
    <dgm:cxn modelId="{6FD06624-B5F8-4E2E-B05E-684EBCAD48DB}" type="presOf" srcId="{D59E200B-0167-4275-825F-41BEF2630F6B}" destId="{C8DE4F11-7D4D-4A62-9F83-B62BCB6BB508}" srcOrd="0" destOrd="0" presId="urn:microsoft.com/office/officeart/2005/8/layout/hierarchy2"/>
    <dgm:cxn modelId="{72698324-4F22-4A64-A92F-64F3AE3ED281}" type="presOf" srcId="{9FAE49A5-85AF-46B5-85DE-2BE711CA63D8}" destId="{AC21A320-D82E-468C-94B8-0B2126858105}" srcOrd="0" destOrd="0" presId="urn:microsoft.com/office/officeart/2005/8/layout/hierarchy2"/>
    <dgm:cxn modelId="{4AAD7E26-D8AE-420F-8692-DE0719DB891F}" type="presOf" srcId="{DEA63768-C638-419E-AC59-816B71F5E8D6}" destId="{45FC21F4-B29C-47A3-9F0B-1AAB9E5F615E}" srcOrd="0" destOrd="0" presId="urn:microsoft.com/office/officeart/2005/8/layout/hierarchy2"/>
    <dgm:cxn modelId="{0317B426-AFD3-40B1-B326-AD41C2764346}" type="presOf" srcId="{6D6FF2B1-9BBC-4327-BB59-1A4C4183B1A1}" destId="{68A5EB73-B15F-4123-AA1C-7F8526B617F4}" srcOrd="1" destOrd="0" presId="urn:microsoft.com/office/officeart/2005/8/layout/hierarchy2"/>
    <dgm:cxn modelId="{3B143728-E466-4123-8707-9F8471B173EE}" srcId="{8E78403F-C75F-4C83-9A3E-5A930F59D12F}" destId="{CA0BC238-448C-4402-BA3B-A881D65D5233}" srcOrd="0" destOrd="0" parTransId="{E6D051F5-BA5E-49B0-AD62-4DAA6AE51BC7}" sibTransId="{2A998E32-8B89-44D0-B101-D319CEBBE227}"/>
    <dgm:cxn modelId="{57481A2A-9298-41D3-BA4C-909B3A661187}" srcId="{D6D483D8-8F6A-4B20-8C4B-271710B7C016}" destId="{6548964C-653A-4EB7-AAD2-457EB9CBD0C1}" srcOrd="1" destOrd="0" parTransId="{24425754-8C94-403B-84A5-A8107FE8CDBB}" sibTransId="{6A51667F-E712-46E2-A432-54A3C8322BD3}"/>
    <dgm:cxn modelId="{EF7B152F-A283-47C8-B63C-52F498F69FFC}" type="presOf" srcId="{903AD10D-3756-45FC-AB57-2C9FD0D7FBAC}" destId="{CF8BA653-0929-46ED-9794-FEA06DEAAD4D}" srcOrd="0" destOrd="0" presId="urn:microsoft.com/office/officeart/2005/8/layout/hierarchy2"/>
    <dgm:cxn modelId="{64964A2F-93C4-4FD7-B00A-ED4A850CFEF6}" srcId="{06160A98-E39B-4E0E-9C7C-A4FE3D5CF191}" destId="{DAE4FBBB-3997-4B5C-88FD-8E7427E9BD3B}" srcOrd="0" destOrd="0" parTransId="{EB992A93-EE74-42D7-A5C0-B75FC8FCB68C}" sibTransId="{5AFFAE3B-A516-4DFA-BE74-CCFB5CB2BE29}"/>
    <dgm:cxn modelId="{52500A33-B372-4051-91EC-52C2CB329CDA}" type="presOf" srcId="{9A7022D4-CA60-4413-B292-3AC7367338DE}" destId="{E31335E2-A646-496F-AE77-90C061C45C9B}" srcOrd="0" destOrd="0" presId="urn:microsoft.com/office/officeart/2005/8/layout/hierarchy2"/>
    <dgm:cxn modelId="{098F4E33-A96F-4D39-B3B4-175092E4C714}" srcId="{06160A98-E39B-4E0E-9C7C-A4FE3D5CF191}" destId="{D5B03434-8D61-4C27-879C-0BEFBD53A834}" srcOrd="2" destOrd="0" parTransId="{4F7BDE9B-FA9C-4832-8D9A-ECDF4A4B9959}" sibTransId="{EA273D3F-30A1-44AF-B08A-7AE33E81803D}"/>
    <dgm:cxn modelId="{E727EB35-AEA0-42E2-806A-8E22377D9945}" type="presOf" srcId="{A17D1DD2-8AF6-4F0D-8A55-29098631C649}" destId="{83064CAD-2167-4669-85EF-7DF501EDD87F}" srcOrd="0" destOrd="0" presId="urn:microsoft.com/office/officeart/2005/8/layout/hierarchy2"/>
    <dgm:cxn modelId="{54DDFF36-048F-42EA-8F57-F6D5AA82E66C}" srcId="{439A67E9-B432-43C4-B123-B6C6853FC88F}" destId="{3D7C9E9C-D457-4FEA-831E-9444C24F625A}" srcOrd="0" destOrd="0" parTransId="{6D6FF2B1-9BBC-4327-BB59-1A4C4183B1A1}" sibTransId="{C7AE3C24-E192-4438-BD04-70A893CB4BBD}"/>
    <dgm:cxn modelId="{7C66F83A-F24E-45D8-932C-6BAEB00B66AD}" type="presOf" srcId="{96AF84C1-8D87-40B3-9B7E-51A81E22E855}" destId="{FADE1796-FDD5-4C79-AA88-070673962135}" srcOrd="0" destOrd="0" presId="urn:microsoft.com/office/officeart/2005/8/layout/hierarchy2"/>
    <dgm:cxn modelId="{BB771140-7906-4CE1-9C7B-1E99C82A3A5D}" type="presOf" srcId="{2BF375E1-98A4-4E55-9FAD-5DE33A156F12}" destId="{72FF796B-D9A7-41AB-9B79-037E1B1D67E2}" srcOrd="0" destOrd="0" presId="urn:microsoft.com/office/officeart/2005/8/layout/hierarchy2"/>
    <dgm:cxn modelId="{6701AE5B-2DA7-497A-B879-18457902DC6A}" type="presOf" srcId="{1F8AC64A-FA0C-4BC6-A162-E1076474FE74}" destId="{857BCE7D-068C-47E7-807F-2CA843169200}" srcOrd="0" destOrd="0" presId="urn:microsoft.com/office/officeart/2005/8/layout/hierarchy2"/>
    <dgm:cxn modelId="{A17D4B5F-9473-4FA0-A156-DD21B17B2F54}" type="presOf" srcId="{0414906F-CF3E-44A5-B46D-623EF203E1BE}" destId="{8055A0C5-F1BE-430F-8515-1C8F36E1E021}" srcOrd="0" destOrd="0" presId="urn:microsoft.com/office/officeart/2005/8/layout/hierarchy2"/>
    <dgm:cxn modelId="{363C765F-8649-4410-8578-450E9593FBF3}" srcId="{8E78403F-C75F-4C83-9A3E-5A930F59D12F}" destId="{DEA63768-C638-419E-AC59-816B71F5E8D6}" srcOrd="1" destOrd="0" parTransId="{0414906F-CF3E-44A5-B46D-623EF203E1BE}" sibTransId="{EE79B772-23BE-41E2-9E4A-C064BF66699B}"/>
    <dgm:cxn modelId="{AD3B8B5F-E349-4FDE-A35A-1A54E42C1DDB}" type="presOf" srcId="{7D8A2AD6-92E5-46A6-BC67-38D868ACAD26}" destId="{E7F036C4-FA6F-44B7-AA06-31E81CDF41FB}" srcOrd="1" destOrd="0" presId="urn:microsoft.com/office/officeart/2005/8/layout/hierarchy2"/>
    <dgm:cxn modelId="{F9A94E61-20E0-4152-9D01-ED4BD50A6285}" type="presOf" srcId="{D30BDB8D-1734-4679-8388-439CC0BD3812}" destId="{930EB7FF-34DF-4C69-8A2E-13D1CB08B10D}" srcOrd="0" destOrd="0" presId="urn:microsoft.com/office/officeart/2005/8/layout/hierarchy2"/>
    <dgm:cxn modelId="{8BC25841-B3DA-4D64-9D46-62FC05F43AE8}" type="presOf" srcId="{E94C5DB4-11F3-4CB4-8D9B-4875C05A43B7}" destId="{9771CFAE-6516-4308-AA81-641F5EFB1900}" srcOrd="0" destOrd="0" presId="urn:microsoft.com/office/officeart/2005/8/layout/hierarchy2"/>
    <dgm:cxn modelId="{E5FEA342-2153-4B3F-9240-5D2F76305B7B}" type="presOf" srcId="{16414555-D12F-4E27-A125-169F0CAB7095}" destId="{06697FF6-4348-4AB5-A8B9-DCA5D0AA646C}" srcOrd="0" destOrd="0" presId="urn:microsoft.com/office/officeart/2005/8/layout/hierarchy2"/>
    <dgm:cxn modelId="{16E47443-472F-4F58-A22E-0B555F8DE140}" type="presOf" srcId="{439A67E9-B432-43C4-B123-B6C6853FC88F}" destId="{6C82520A-F752-4ADD-AB10-2D43419FB1CB}" srcOrd="0" destOrd="0" presId="urn:microsoft.com/office/officeart/2005/8/layout/hierarchy2"/>
    <dgm:cxn modelId="{4AE0A663-E2B4-4132-B420-428877A464D7}" type="presOf" srcId="{903AD10D-3756-45FC-AB57-2C9FD0D7FBAC}" destId="{99D886C3-4407-45FE-9942-B1291778F524}" srcOrd="1" destOrd="0" presId="urn:microsoft.com/office/officeart/2005/8/layout/hierarchy2"/>
    <dgm:cxn modelId="{DAC02645-AD68-45F3-BD45-BDD69C9A51F5}" type="presOf" srcId="{0414906F-CF3E-44A5-B46D-623EF203E1BE}" destId="{731B3B11-144A-49B8-92F1-8B9646A95767}" srcOrd="1" destOrd="0" presId="urn:microsoft.com/office/officeart/2005/8/layout/hierarchy2"/>
    <dgm:cxn modelId="{13327A67-7F82-46CD-BDA9-CD360BE26ACA}" type="presOf" srcId="{0C2125DD-1630-4090-87D9-24D23A5B7B06}" destId="{D1768F93-0BE5-4B88-ABC0-0EA1845C1385}" srcOrd="1" destOrd="0" presId="urn:microsoft.com/office/officeart/2005/8/layout/hierarchy2"/>
    <dgm:cxn modelId="{4FABBB47-CD19-45DF-A672-6D45AE4F19AD}" type="presOf" srcId="{24425754-8C94-403B-84A5-A8107FE8CDBB}" destId="{CC559846-8FE9-435D-B948-152EADF4A9A1}" srcOrd="1" destOrd="0" presId="urn:microsoft.com/office/officeart/2005/8/layout/hierarchy2"/>
    <dgm:cxn modelId="{F94FCA69-E790-4AFB-B995-35B0128201AC}" type="presOf" srcId="{CA0BC238-448C-4402-BA3B-A881D65D5233}" destId="{33D5B49E-819E-42A2-90F1-EA5E0FA95698}" srcOrd="0" destOrd="0" presId="urn:microsoft.com/office/officeart/2005/8/layout/hierarchy2"/>
    <dgm:cxn modelId="{6BB8EC6A-9044-4B62-B12F-F9A2E0BD390B}" type="presOf" srcId="{19CE8DC5-9D85-4A87-9762-3596F21DCA80}" destId="{89804BFC-CCEE-4585-8E90-86CB476AABC8}" srcOrd="1" destOrd="0" presId="urn:microsoft.com/office/officeart/2005/8/layout/hierarchy2"/>
    <dgm:cxn modelId="{72600A4C-CB9C-47AC-A6B0-B36EAFB20D8D}" type="presOf" srcId="{4F7BDE9B-FA9C-4832-8D9A-ECDF4A4B9959}" destId="{968DD58F-B12D-45DC-9E25-82D86D95DE06}" srcOrd="1" destOrd="0" presId="urn:microsoft.com/office/officeart/2005/8/layout/hierarchy2"/>
    <dgm:cxn modelId="{68A0AA4C-53F7-4A01-9A1C-FEF2CC9072B3}" type="presOf" srcId="{92F6DD52-D7DB-4503-88AD-65E6C7EE297E}" destId="{E32A0C15-340C-4C63-8C71-F2A7376E3A05}" srcOrd="0" destOrd="0" presId="urn:microsoft.com/office/officeart/2005/8/layout/hierarchy2"/>
    <dgm:cxn modelId="{7538AC6C-82F3-41A0-A3BA-4BC2980FDCBF}" srcId="{8E78403F-C75F-4C83-9A3E-5A930F59D12F}" destId="{11CF4E8C-19D1-4544-974F-73AB79C15120}" srcOrd="2" destOrd="0" parTransId="{F2CABE95-0C34-44EB-8829-1BEAD58F8E8D}" sibTransId="{075A8D95-EFB1-4152-B991-70FA51071772}"/>
    <dgm:cxn modelId="{DC30994D-664A-4A11-8593-8D4F03712772}" type="presOf" srcId="{1A172957-E2A2-4E5F-8CC9-941FEE4E281A}" destId="{6935BA6B-1CC0-474B-8266-9D642C3F053D}" srcOrd="0" destOrd="0" presId="urn:microsoft.com/office/officeart/2005/8/layout/hierarchy2"/>
    <dgm:cxn modelId="{EFC0B74E-41E3-4C76-8687-A754B53FC319}" srcId="{6A90DF9D-E9B6-4732-B62B-1F99D2C32EF9}" destId="{3215A2E4-D404-4648-B680-F77A508F734B}" srcOrd="2" destOrd="0" parTransId="{96AF84C1-8D87-40B3-9B7E-51A81E22E855}" sibTransId="{15F5D0DF-AA82-44EC-94E9-816B8A7BD177}"/>
    <dgm:cxn modelId="{181D8070-AE2F-4819-905D-399EE5C2EA4C}" type="presOf" srcId="{D6D483D8-8F6A-4B20-8C4B-271710B7C016}" destId="{CCEB3627-4D99-4D78-A6F2-17416EE35720}" srcOrd="0" destOrd="0" presId="urn:microsoft.com/office/officeart/2005/8/layout/hierarchy2"/>
    <dgm:cxn modelId="{1A63BD50-30C9-4ACD-BF25-E1B4F0C441DE}" srcId="{6A90DF9D-E9B6-4732-B62B-1F99D2C32EF9}" destId="{9A7022D4-CA60-4413-B292-3AC7367338DE}" srcOrd="1" destOrd="0" parTransId="{8B8BDFA9-4EB6-46BC-A44B-028543205BCC}" sibTransId="{3D309350-29E3-4587-8C7B-A9AA34C32401}"/>
    <dgm:cxn modelId="{9F75CE50-B234-4CB8-A4AF-B3A050292893}" type="presOf" srcId="{3D7C9E9C-D457-4FEA-831E-9444C24F625A}" destId="{8E8E2BAB-8948-456E-87F0-EA91EB5390CF}" srcOrd="0" destOrd="0" presId="urn:microsoft.com/office/officeart/2005/8/layout/hierarchy2"/>
    <dgm:cxn modelId="{D6D03B72-A4EA-4D16-BF9B-0FC37B687FF8}" type="presOf" srcId="{06160A98-E39B-4E0E-9C7C-A4FE3D5CF191}" destId="{FE9AD994-91B9-4ACE-A352-50A0B2ACADDD}" srcOrd="0" destOrd="0" presId="urn:microsoft.com/office/officeart/2005/8/layout/hierarchy2"/>
    <dgm:cxn modelId="{AB30E572-C630-485A-8A2A-C709DBE02F64}" srcId="{71F3DCF3-F31F-4711-96F6-E261CA2A6967}" destId="{439A67E9-B432-43C4-B123-B6C6853FC88F}" srcOrd="0" destOrd="0" parTransId="{D3C631B9-C8ED-479A-994D-7A8D1E2FBBF8}" sibTransId="{C34110AE-F85E-4C92-8D9E-E1A7593436E7}"/>
    <dgm:cxn modelId="{05DCAE75-D40E-48D4-AF0F-AB1F50BA2422}" srcId="{DAE4FBBB-3997-4B5C-88FD-8E7427E9BD3B}" destId="{8E78403F-C75F-4C83-9A3E-5A930F59D12F}" srcOrd="2" destOrd="0" parTransId="{09803580-4047-4329-8579-050AB54E2585}" sibTransId="{C64F71D4-480D-4FC8-B9F0-81AD2361FA9E}"/>
    <dgm:cxn modelId="{B2FA4477-34F6-496D-812A-2E518D0C8F99}" type="presOf" srcId="{EE85CF57-C668-46F8-BB0B-7F6CF61AA094}" destId="{B08E21A7-DB0D-4333-8706-1254B5D35FB8}" srcOrd="0" destOrd="0" presId="urn:microsoft.com/office/officeart/2005/8/layout/hierarchy2"/>
    <dgm:cxn modelId="{6EEDE478-5A2E-4954-B9DC-89E88D358527}" type="presOf" srcId="{EB992A93-EE74-42D7-A5C0-B75FC8FCB68C}" destId="{B21FF9D3-096B-41FD-8193-A133CF735776}" srcOrd="1" destOrd="0" presId="urn:microsoft.com/office/officeart/2005/8/layout/hierarchy2"/>
    <dgm:cxn modelId="{D6B1FF79-697B-4D78-BDB0-0BB050FAECAC}" type="presOf" srcId="{D3C631B9-C8ED-479A-994D-7A8D1E2FBBF8}" destId="{C210B1D6-C33B-4E34-8493-918A4A2E47E8}" srcOrd="1" destOrd="0" presId="urn:microsoft.com/office/officeart/2005/8/layout/hierarchy2"/>
    <dgm:cxn modelId="{B41C255A-FE13-4FE6-9C31-29318621921E}" srcId="{D30BDB8D-1734-4679-8388-439CC0BD3812}" destId="{1F8AC64A-FA0C-4BC6-A162-E1076474FE74}" srcOrd="2" destOrd="0" parTransId="{903AD10D-3756-45FC-AB57-2C9FD0D7FBAC}" sibTransId="{3E3CC595-7893-4B92-ADEF-7E6EE7A453B5}"/>
    <dgm:cxn modelId="{3599825A-5625-4142-9AA5-16A62380E7C0}" srcId="{D5B03434-8D61-4C27-879C-0BEFBD53A834}" destId="{2DA45BC8-1559-439A-AE6B-B4A745388D57}" srcOrd="0" destOrd="0" parTransId="{EEDBA1B2-78F4-4E74-8B7F-F3D8C974F16F}" sibTransId="{78C6BCA0-2720-40A8-80AC-6AD2AFE595B5}"/>
    <dgm:cxn modelId="{2F4EF17A-7F9A-46A1-9078-A2F6656E1E32}" type="presOf" srcId="{F2CABE95-0C34-44EB-8829-1BEAD58F8E8D}" destId="{829FF2BF-000C-45B2-9714-119F8FD3E5F7}" srcOrd="0" destOrd="0" presId="urn:microsoft.com/office/officeart/2005/8/layout/hierarchy2"/>
    <dgm:cxn modelId="{A6B13380-1C66-4BF4-ADFA-6569732B4A67}" type="presOf" srcId="{DAE4FBBB-3997-4B5C-88FD-8E7427E9BD3B}" destId="{A641F320-B7CA-420A-B2EC-68A0F4011F9B}" srcOrd="0" destOrd="0" presId="urn:microsoft.com/office/officeart/2005/8/layout/hierarchy2"/>
    <dgm:cxn modelId="{1EFBC983-F109-4187-AC6D-1BED6284803D}" type="presOf" srcId="{EEDBA1B2-78F4-4E74-8B7F-F3D8C974F16F}" destId="{34538E20-48F8-49D0-AAD3-8F38F0D4C763}" srcOrd="1" destOrd="0" presId="urn:microsoft.com/office/officeart/2005/8/layout/hierarchy2"/>
    <dgm:cxn modelId="{C4238485-1A3F-4975-ADD7-85C192A0F4A7}" type="presOf" srcId="{ACD3155F-8F1E-4222-967C-176B467EC99E}" destId="{B6566E15-1C48-42CF-A049-94A20DD57513}" srcOrd="0" destOrd="0" presId="urn:microsoft.com/office/officeart/2005/8/layout/hierarchy2"/>
    <dgm:cxn modelId="{27B8D586-93F8-458D-B31C-073A987E0BF2}" type="presOf" srcId="{EEDBA1B2-78F4-4E74-8B7F-F3D8C974F16F}" destId="{06CC1415-17EB-4CD2-B3BE-8117A4ACE0AE}" srcOrd="0" destOrd="0" presId="urn:microsoft.com/office/officeart/2005/8/layout/hierarchy2"/>
    <dgm:cxn modelId="{02D98887-F631-4F2A-B37C-2B8C7E1F9A3B}" type="presOf" srcId="{2DA45BC8-1559-439A-AE6B-B4A745388D57}" destId="{9CDCFBB9-8E11-41CD-9DE0-52B856FD937D}" srcOrd="0" destOrd="0" presId="urn:microsoft.com/office/officeart/2005/8/layout/hierarchy2"/>
    <dgm:cxn modelId="{D462E48A-4A9E-45FD-99DF-7280F709332F}" type="presOf" srcId="{6D6FF2B1-9BBC-4327-BB59-1A4C4183B1A1}" destId="{D535F039-5FB2-49B3-ADCE-3557AAE27958}" srcOrd="0" destOrd="0" presId="urn:microsoft.com/office/officeart/2005/8/layout/hierarchy2"/>
    <dgm:cxn modelId="{72599C8B-0BD2-468C-8EF9-95A39665869D}" srcId="{71F3DCF3-F31F-4711-96F6-E261CA2A6967}" destId="{D6D483D8-8F6A-4B20-8C4B-271710B7C016}" srcOrd="3" destOrd="0" parTransId="{2BF375E1-98A4-4E55-9FAD-5DE33A156F12}" sibTransId="{A824DCDF-911B-40B4-B0F6-EECCD307858E}"/>
    <dgm:cxn modelId="{F82E0A8C-DF2B-4883-8D37-278078A84F76}" type="presOf" srcId="{ACD3155F-8F1E-4222-967C-176B467EC99E}" destId="{64A70835-B868-4710-939F-BAC285102021}" srcOrd="1" destOrd="0" presId="urn:microsoft.com/office/officeart/2005/8/layout/hierarchy2"/>
    <dgm:cxn modelId="{E8EF8C8D-E21C-44C4-91FE-82178481ACFB}" srcId="{A17D1DD2-8AF6-4F0D-8A55-29098631C649}" destId="{70ADBB5A-3BA3-41C8-92B7-864B22955C0B}" srcOrd="0" destOrd="0" parTransId="{EE85CF57-C668-46F8-BB0B-7F6CF61AA094}" sibTransId="{B64593DF-5F0D-4F1A-8C8B-F5D08ECF5369}"/>
    <dgm:cxn modelId="{2C7F118E-7FCE-4D8B-A177-3113E0E908AB}" type="presOf" srcId="{8E78403F-C75F-4C83-9A3E-5A930F59D12F}" destId="{FC09B8E0-3629-44AB-B29F-604851DE3C33}" srcOrd="0" destOrd="0" presId="urn:microsoft.com/office/officeart/2005/8/layout/hierarchy2"/>
    <dgm:cxn modelId="{6660218E-A810-4EC3-B388-8A1665B4859D}" type="presOf" srcId="{B889E33A-AAE4-4F81-870F-E4471169D909}" destId="{FFBE06B8-8D69-4246-89A0-3CAE58F75218}" srcOrd="1" destOrd="0" presId="urn:microsoft.com/office/officeart/2005/8/layout/hierarchy2"/>
    <dgm:cxn modelId="{D3506F91-AEA8-4B3C-A764-65EE6F71D552}" srcId="{D30BDB8D-1734-4679-8388-439CC0BD3812}" destId="{0918FD9A-2947-4D68-BCB0-E14D8F463199}" srcOrd="1" destOrd="0" parTransId="{1A172957-E2A2-4E5F-8CC9-941FEE4E281A}" sibTransId="{6E324F3A-310F-4C95-A68D-1448B38A4132}"/>
    <dgm:cxn modelId="{CF853C92-41CE-4963-964D-48CCA26F3402}" type="presOf" srcId="{AA4AD58F-0E07-4233-9DBC-73F9113B71AF}" destId="{1E0BE59A-62A4-4135-B5F3-92948F582C62}" srcOrd="1" destOrd="0" presId="urn:microsoft.com/office/officeart/2005/8/layout/hierarchy2"/>
    <dgm:cxn modelId="{27A96D95-7547-41CC-B536-01985F5F4950}" type="presOf" srcId="{6A90DF9D-E9B6-4732-B62B-1F99D2C32EF9}" destId="{B260AB64-2016-4DF5-BF65-01C028CD02B2}" srcOrd="0" destOrd="0" presId="urn:microsoft.com/office/officeart/2005/8/layout/hierarchy2"/>
    <dgm:cxn modelId="{8F59B599-1D7D-47DA-9A34-3093A6C9E0E4}" type="presOf" srcId="{71F3DCF3-F31F-4711-96F6-E261CA2A6967}" destId="{7A7C8832-3E4D-49F3-9A08-8E59AFB06C36}" srcOrd="0" destOrd="0" presId="urn:microsoft.com/office/officeart/2005/8/layout/hierarchy2"/>
    <dgm:cxn modelId="{B34AAF9C-F860-4F6F-B833-54B08E540760}" type="presOf" srcId="{EB992A93-EE74-42D7-A5C0-B75FC8FCB68C}" destId="{FBBD82BE-A8CC-4BC7-8362-11AE7D009B27}" srcOrd="0" destOrd="0" presId="urn:microsoft.com/office/officeart/2005/8/layout/hierarchy2"/>
    <dgm:cxn modelId="{00CEB69C-0732-4C30-B69F-2D71573E8989}" type="presOf" srcId="{19CE8DC5-9D85-4A87-9762-3596F21DCA80}" destId="{AC428610-FEB2-49EA-959C-7C470F28ED2D}" srcOrd="0" destOrd="0" presId="urn:microsoft.com/office/officeart/2005/8/layout/hierarchy2"/>
    <dgm:cxn modelId="{714DE09C-9EE6-4CAE-B8C5-4A5568BFBC22}" type="presOf" srcId="{E6D051F5-BA5E-49B0-AD62-4DAA6AE51BC7}" destId="{74A5C51B-01BD-4F06-B9DD-258B8050D779}" srcOrd="1" destOrd="0" presId="urn:microsoft.com/office/officeart/2005/8/layout/hierarchy2"/>
    <dgm:cxn modelId="{56C3F09C-0DFA-4090-AA1B-339A62D4B253}" srcId="{DAE4FBBB-3997-4B5C-88FD-8E7427E9BD3B}" destId="{6A90DF9D-E9B6-4732-B62B-1F99D2C32EF9}" srcOrd="1" destOrd="0" parTransId="{7D8A2AD6-92E5-46A6-BC67-38D868ACAD26}" sibTransId="{CEF380DF-27CF-43E9-A787-A107FA3246BE}"/>
    <dgm:cxn modelId="{8DF9209D-33A9-458F-B313-082886103219}" srcId="{06160A98-E39B-4E0E-9C7C-A4FE3D5CF191}" destId="{71F3DCF3-F31F-4711-96F6-E261CA2A6967}" srcOrd="1" destOrd="0" parTransId="{0C2125DD-1630-4090-87D9-24D23A5B7B06}" sibTransId="{0D793CCE-8425-452B-A2F8-1569F3D67B7E}"/>
    <dgm:cxn modelId="{EF4E279E-DBB8-40D2-ABE4-FA266E6CC42F}" type="presOf" srcId="{EE85CF57-C668-46F8-BB0B-7F6CF61AA094}" destId="{F1FD49E0-9E24-42C6-A5FA-47DE96F91D2F}" srcOrd="1" destOrd="0" presId="urn:microsoft.com/office/officeart/2005/8/layout/hierarchy2"/>
    <dgm:cxn modelId="{B1399F9E-9F6F-471C-A976-939F4591A98B}" srcId="{D6D483D8-8F6A-4B20-8C4B-271710B7C016}" destId="{D59E200B-0167-4275-825F-41BEF2630F6B}" srcOrd="0" destOrd="0" parTransId="{92F6DD52-D7DB-4503-88AD-65E6C7EE297E}" sibTransId="{92B85D6D-22C8-43B6-A157-A08F28C4D876}"/>
    <dgm:cxn modelId="{1DBB49A5-E942-40D4-A818-07AC1532CFAC}" type="presOf" srcId="{B889E33A-AAE4-4F81-870F-E4471169D909}" destId="{348111FD-B6C8-4F52-8A06-5F7D2333CA30}" srcOrd="0" destOrd="0" presId="urn:microsoft.com/office/officeart/2005/8/layout/hierarchy2"/>
    <dgm:cxn modelId="{42DAB2A8-60EB-453F-A517-628EEBEC282F}" type="presOf" srcId="{3215A2E4-D404-4648-B680-F77A508F734B}" destId="{EA65B0A9-8B8B-4C4F-A8B2-366C0D7738E7}" srcOrd="0" destOrd="0" presId="urn:microsoft.com/office/officeart/2005/8/layout/hierarchy2"/>
    <dgm:cxn modelId="{9730F2AA-BC05-4278-9692-BCFD6D3CB0D8}" type="presOf" srcId="{09803580-4047-4329-8579-050AB54E2585}" destId="{B8DF28DF-1A89-4970-A3AA-8196EA54D4A4}" srcOrd="0" destOrd="0" presId="urn:microsoft.com/office/officeart/2005/8/layout/hierarchy2"/>
    <dgm:cxn modelId="{8BAB52AF-7A9E-4479-BB6A-6782A2AECD93}" type="presOf" srcId="{16414555-D12F-4E27-A125-169F0CAB7095}" destId="{5216C06E-40F2-4CC5-9272-A2CB1FA77B3C}" srcOrd="1" destOrd="0" presId="urn:microsoft.com/office/officeart/2005/8/layout/hierarchy2"/>
    <dgm:cxn modelId="{75CB05B0-5C71-413A-8720-EC54F497FCF7}" type="presOf" srcId="{AA4AD58F-0E07-4233-9DBC-73F9113B71AF}" destId="{A0651070-5526-47CC-B297-5663E2C2C875}" srcOrd="0" destOrd="0" presId="urn:microsoft.com/office/officeart/2005/8/layout/hierarchy2"/>
    <dgm:cxn modelId="{BFD2F9B4-B5FB-4AF7-87A8-0E3F88692A28}" srcId="{D30BDB8D-1734-4679-8388-439CC0BD3812}" destId="{E94C5DB4-11F3-4CB4-8D9B-4875C05A43B7}" srcOrd="0" destOrd="0" parTransId="{AA4AD58F-0E07-4233-9DBC-73F9113B71AF}" sibTransId="{704422AB-81DB-45A6-B565-9DE3DA9F3B22}"/>
    <dgm:cxn modelId="{0BE89ABA-1B55-4698-983A-3C46769A4150}" type="presOf" srcId="{96AF84C1-8D87-40B3-9B7E-51A81E22E855}" destId="{DE478B10-1BD1-479A-B27C-422A1466241B}" srcOrd="1" destOrd="0" presId="urn:microsoft.com/office/officeart/2005/8/layout/hierarchy2"/>
    <dgm:cxn modelId="{1A0A82BB-433A-4ECE-A257-494F1158300E}" type="presOf" srcId="{24425754-8C94-403B-84A5-A8107FE8CDBB}" destId="{81CB25C7-D76A-401F-9F84-A39189613361}" srcOrd="0" destOrd="0" presId="urn:microsoft.com/office/officeart/2005/8/layout/hierarchy2"/>
    <dgm:cxn modelId="{23F3ACBC-B074-489F-85C2-B3DACEC97F90}" type="presOf" srcId="{92F6DD52-D7DB-4503-88AD-65E6C7EE297E}" destId="{79A9914F-83BD-4F49-A51D-24064478D81B}" srcOrd="1" destOrd="0" presId="urn:microsoft.com/office/officeart/2005/8/layout/hierarchy2"/>
    <dgm:cxn modelId="{051B0BC4-8968-443D-9016-EAB98A7604E8}" srcId="{ACF9229C-3EBE-4720-8779-40AE4980CDB2}" destId="{E4C7E6D8-0740-4A28-9EB2-357A984E7C50}" srcOrd="0" destOrd="0" parTransId="{9FAE49A5-85AF-46B5-85DE-2BE711CA63D8}" sibTransId="{DA3CE5F3-B39F-485E-9A6E-5DA920F62E02}"/>
    <dgm:cxn modelId="{365B0EC4-DB72-4B86-BA62-297845CAC14F}" type="presOf" srcId="{1A172957-E2A2-4E5F-8CC9-941FEE4E281A}" destId="{8FF54AA9-41EB-49B3-B4BC-3F840BEB7D9A}" srcOrd="1" destOrd="0" presId="urn:microsoft.com/office/officeart/2005/8/layout/hierarchy2"/>
    <dgm:cxn modelId="{6A45B1C6-585B-4FDA-A172-271FB9A795C6}" type="presOf" srcId="{8B8BDFA9-4EB6-46BC-A44B-028543205BCC}" destId="{BE49FEE7-4833-4257-BA3B-12CD4A4563B8}" srcOrd="0" destOrd="0" presId="urn:microsoft.com/office/officeart/2005/8/layout/hierarchy2"/>
    <dgm:cxn modelId="{A56A09C7-26D6-411E-B226-3BD0EC2E02C1}" srcId="{71F3DCF3-F31F-4711-96F6-E261CA2A6967}" destId="{ACF9229C-3EBE-4720-8779-40AE4980CDB2}" srcOrd="1" destOrd="0" parTransId="{19CE8DC5-9D85-4A87-9762-3596F21DCA80}" sibTransId="{21FE9BE0-C77B-47E8-884E-1990C982EB6C}"/>
    <dgm:cxn modelId="{509B2ECD-5B52-4929-960B-ABD9C47CEFCD}" type="presOf" srcId="{4F7BDE9B-FA9C-4832-8D9A-ECDF4A4B9959}" destId="{65CB4810-ED53-46D0-9D3E-223E14415736}" srcOrd="0" destOrd="0" presId="urn:microsoft.com/office/officeart/2005/8/layout/hierarchy2"/>
    <dgm:cxn modelId="{D5966AD0-3E7D-4B36-849D-346BE7E5A5EC}" type="presOf" srcId="{7D8A2AD6-92E5-46A6-BC67-38D868ACAD26}" destId="{E4185DC1-6079-4BB5-AE08-3CD9D587E242}" srcOrd="0" destOrd="0" presId="urn:microsoft.com/office/officeart/2005/8/layout/hierarchy2"/>
    <dgm:cxn modelId="{8A0153D1-A1CB-4A81-9AC3-E5A9064E8FFC}" srcId="{2DA45BC8-1559-439A-AE6B-B4A745388D57}" destId="{47A82292-DBAB-44C3-A9C4-B58EC5800B90}" srcOrd="0" destOrd="0" parTransId="{ACD3155F-8F1E-4222-967C-176B467EC99E}" sibTransId="{9A898D98-EE13-45F6-8C52-1624674FA45A}"/>
    <dgm:cxn modelId="{E1969DDA-A636-4AB1-B61A-2ACCFBA588DF}" type="presOf" srcId="{47A82292-DBAB-44C3-A9C4-B58EC5800B90}" destId="{B9D577B1-3895-4820-828F-E7995EBBFA6D}" srcOrd="0" destOrd="0" presId="urn:microsoft.com/office/officeart/2005/8/layout/hierarchy2"/>
    <dgm:cxn modelId="{59293EDF-536B-452B-BF59-A68E0E9FFA5F}" type="presOf" srcId="{1EB40141-000B-4CBA-9E38-011A904FA655}" destId="{BFA5E4B7-8451-4C66-B15E-BBD522395D8C}" srcOrd="0" destOrd="0" presId="urn:microsoft.com/office/officeart/2005/8/layout/hierarchy2"/>
    <dgm:cxn modelId="{11489DE0-3427-40DD-8932-B885F0B8CA49}" type="presOf" srcId="{9FAE49A5-85AF-46B5-85DE-2BE711CA63D8}" destId="{0EE5C323-5639-4395-88CC-0472E30F7C75}" srcOrd="1" destOrd="0" presId="urn:microsoft.com/office/officeart/2005/8/layout/hierarchy2"/>
    <dgm:cxn modelId="{2C4731E1-B12E-4FA7-8630-22993399F404}" srcId="{B0650AEB-21E9-4A65-9BA4-95F053BFA49B}" destId="{06160A98-E39B-4E0E-9C7C-A4FE3D5CF191}" srcOrd="0" destOrd="0" parTransId="{5BC2A90C-1307-4CB5-B304-5C94852F7988}" sibTransId="{BEFA5CED-D694-4E85-BC16-A043B50BC097}"/>
    <dgm:cxn modelId="{98392DE2-7748-458D-8EC8-896AFD160121}" type="presOf" srcId="{ACF9229C-3EBE-4720-8779-40AE4980CDB2}" destId="{DA5C3A5F-351D-4EF0-8F70-F9106E14B7C9}" srcOrd="0" destOrd="0" presId="urn:microsoft.com/office/officeart/2005/8/layout/hierarchy2"/>
    <dgm:cxn modelId="{4B1661E4-E528-420C-B090-282C39302BBF}" type="presOf" srcId="{D5B03434-8D61-4C27-879C-0BEFBD53A834}" destId="{7F320915-61F5-4E71-A12A-19AA61C9646F}" srcOrd="0" destOrd="0" presId="urn:microsoft.com/office/officeart/2005/8/layout/hierarchy2"/>
    <dgm:cxn modelId="{D6EA7FEF-C898-40A4-AA11-B564010E05D0}" type="presOf" srcId="{8B8BDFA9-4EB6-46BC-A44B-028543205BCC}" destId="{EED540D2-00D0-40A6-BAE0-16F831F6CA20}" srcOrd="1" destOrd="0" presId="urn:microsoft.com/office/officeart/2005/8/layout/hierarchy2"/>
    <dgm:cxn modelId="{D31661F6-05DE-4BDA-8B0A-B9B18ED31B89}" type="presOf" srcId="{70ADBB5A-3BA3-41C8-92B7-864B22955C0B}" destId="{D6485701-445A-4BF1-AFB2-FE58AB1AA7F3}" srcOrd="0" destOrd="0" presId="urn:microsoft.com/office/officeart/2005/8/layout/hierarchy2"/>
    <dgm:cxn modelId="{6E7459FF-2AE4-450E-B670-6E376385D178}" type="presOf" srcId="{11CF4E8C-19D1-4544-974F-73AB79C15120}" destId="{6CCD023E-F66C-474A-BA57-706389226021}" srcOrd="0" destOrd="0" presId="urn:microsoft.com/office/officeart/2005/8/layout/hierarchy2"/>
    <dgm:cxn modelId="{542D3D77-08A2-4358-A7CC-C495CDB0B5A5}" type="presParOf" srcId="{97BF5527-E579-438A-A30A-8E04AB1EBBB2}" destId="{7BC2987D-C6D2-4075-B071-2D8FBC2134B0}" srcOrd="0" destOrd="0" presId="urn:microsoft.com/office/officeart/2005/8/layout/hierarchy2"/>
    <dgm:cxn modelId="{DF968C8C-187C-49B9-A719-D6ACA299BA84}" type="presParOf" srcId="{7BC2987D-C6D2-4075-B071-2D8FBC2134B0}" destId="{FE9AD994-91B9-4ACE-A352-50A0B2ACADDD}" srcOrd="0" destOrd="0" presId="urn:microsoft.com/office/officeart/2005/8/layout/hierarchy2"/>
    <dgm:cxn modelId="{8D41538D-A82E-4EBB-AF9D-D76118A64C9B}" type="presParOf" srcId="{7BC2987D-C6D2-4075-B071-2D8FBC2134B0}" destId="{B059A627-C88B-49BA-ACB9-FF3A91391D30}" srcOrd="1" destOrd="0" presId="urn:microsoft.com/office/officeart/2005/8/layout/hierarchy2"/>
    <dgm:cxn modelId="{C73BC179-2E2A-47BE-919A-352E68312078}" type="presParOf" srcId="{B059A627-C88B-49BA-ACB9-FF3A91391D30}" destId="{FBBD82BE-A8CC-4BC7-8362-11AE7D009B27}" srcOrd="0" destOrd="0" presId="urn:microsoft.com/office/officeart/2005/8/layout/hierarchy2"/>
    <dgm:cxn modelId="{1F548569-13E0-4D83-BDE5-2B3BAEB5BB31}" type="presParOf" srcId="{FBBD82BE-A8CC-4BC7-8362-11AE7D009B27}" destId="{B21FF9D3-096B-41FD-8193-A133CF735776}" srcOrd="0" destOrd="0" presId="urn:microsoft.com/office/officeart/2005/8/layout/hierarchy2"/>
    <dgm:cxn modelId="{25B76E4E-1B96-46A7-B6EC-CF06BF8462D9}" type="presParOf" srcId="{B059A627-C88B-49BA-ACB9-FF3A91391D30}" destId="{18662228-CB2F-4304-87AA-F03459DEDEDC}" srcOrd="1" destOrd="0" presId="urn:microsoft.com/office/officeart/2005/8/layout/hierarchy2"/>
    <dgm:cxn modelId="{1CB04780-3101-427F-B974-325AB21DA740}" type="presParOf" srcId="{18662228-CB2F-4304-87AA-F03459DEDEDC}" destId="{A641F320-B7CA-420A-B2EC-68A0F4011F9B}" srcOrd="0" destOrd="0" presId="urn:microsoft.com/office/officeart/2005/8/layout/hierarchy2"/>
    <dgm:cxn modelId="{0E03D31A-78B4-4E63-84D5-4F44AAD2AB3F}" type="presParOf" srcId="{18662228-CB2F-4304-87AA-F03459DEDEDC}" destId="{768765E9-7167-406B-A891-262EB600D635}" srcOrd="1" destOrd="0" presId="urn:microsoft.com/office/officeart/2005/8/layout/hierarchy2"/>
    <dgm:cxn modelId="{D72D9706-179B-474C-AD32-6BA80FF526AE}" type="presParOf" srcId="{768765E9-7167-406B-A891-262EB600D635}" destId="{348111FD-B6C8-4F52-8A06-5F7D2333CA30}" srcOrd="0" destOrd="0" presId="urn:microsoft.com/office/officeart/2005/8/layout/hierarchy2"/>
    <dgm:cxn modelId="{FD3B91E3-0C1C-43AD-9336-A6754B30B7F2}" type="presParOf" srcId="{348111FD-B6C8-4F52-8A06-5F7D2333CA30}" destId="{FFBE06B8-8D69-4246-89A0-3CAE58F75218}" srcOrd="0" destOrd="0" presId="urn:microsoft.com/office/officeart/2005/8/layout/hierarchy2"/>
    <dgm:cxn modelId="{413F2BA2-4D8E-4EF3-ABAA-83CC61312B7C}" type="presParOf" srcId="{768765E9-7167-406B-A891-262EB600D635}" destId="{0CEF75DE-F1C6-4046-B07F-7DA5F22BC13F}" srcOrd="1" destOrd="0" presId="urn:microsoft.com/office/officeart/2005/8/layout/hierarchy2"/>
    <dgm:cxn modelId="{F8B7491F-2161-4B99-BBBE-D2DF964A7798}" type="presParOf" srcId="{0CEF75DE-F1C6-4046-B07F-7DA5F22BC13F}" destId="{930EB7FF-34DF-4C69-8A2E-13D1CB08B10D}" srcOrd="0" destOrd="0" presId="urn:microsoft.com/office/officeart/2005/8/layout/hierarchy2"/>
    <dgm:cxn modelId="{447884B7-0F79-466E-BD25-FFB9FF287811}" type="presParOf" srcId="{0CEF75DE-F1C6-4046-B07F-7DA5F22BC13F}" destId="{956CFE4A-B0A6-41E7-A1AC-71F745FF5BA8}" srcOrd="1" destOrd="0" presId="urn:microsoft.com/office/officeart/2005/8/layout/hierarchy2"/>
    <dgm:cxn modelId="{80B18685-2686-4EC9-9068-D33D6EFA9861}" type="presParOf" srcId="{956CFE4A-B0A6-41E7-A1AC-71F745FF5BA8}" destId="{A0651070-5526-47CC-B297-5663E2C2C875}" srcOrd="0" destOrd="0" presId="urn:microsoft.com/office/officeart/2005/8/layout/hierarchy2"/>
    <dgm:cxn modelId="{43949DCE-77F2-4D58-A89C-6A43978207A2}" type="presParOf" srcId="{A0651070-5526-47CC-B297-5663E2C2C875}" destId="{1E0BE59A-62A4-4135-B5F3-92948F582C62}" srcOrd="0" destOrd="0" presId="urn:microsoft.com/office/officeart/2005/8/layout/hierarchy2"/>
    <dgm:cxn modelId="{F9D912FB-ADB7-456D-8021-C5086923CA13}" type="presParOf" srcId="{956CFE4A-B0A6-41E7-A1AC-71F745FF5BA8}" destId="{90BA3A89-AF60-46E5-8387-497EAABE55DC}" srcOrd="1" destOrd="0" presId="urn:microsoft.com/office/officeart/2005/8/layout/hierarchy2"/>
    <dgm:cxn modelId="{CC80207E-E893-438A-A811-6AFBBDF7835D}" type="presParOf" srcId="{90BA3A89-AF60-46E5-8387-497EAABE55DC}" destId="{9771CFAE-6516-4308-AA81-641F5EFB1900}" srcOrd="0" destOrd="0" presId="urn:microsoft.com/office/officeart/2005/8/layout/hierarchy2"/>
    <dgm:cxn modelId="{22A936F8-55F1-4E43-9F1B-18874A61F3B5}" type="presParOf" srcId="{90BA3A89-AF60-46E5-8387-497EAABE55DC}" destId="{18F65C03-FEC3-490D-96ED-8EAF2740C16E}" srcOrd="1" destOrd="0" presId="urn:microsoft.com/office/officeart/2005/8/layout/hierarchy2"/>
    <dgm:cxn modelId="{FB7FD029-5810-4161-9807-2A29B5E83394}" type="presParOf" srcId="{956CFE4A-B0A6-41E7-A1AC-71F745FF5BA8}" destId="{6935BA6B-1CC0-474B-8266-9D642C3F053D}" srcOrd="2" destOrd="0" presId="urn:microsoft.com/office/officeart/2005/8/layout/hierarchy2"/>
    <dgm:cxn modelId="{77951864-C093-4BF1-85E1-16EFD9950443}" type="presParOf" srcId="{6935BA6B-1CC0-474B-8266-9D642C3F053D}" destId="{8FF54AA9-41EB-49B3-B4BC-3F840BEB7D9A}" srcOrd="0" destOrd="0" presId="urn:microsoft.com/office/officeart/2005/8/layout/hierarchy2"/>
    <dgm:cxn modelId="{D2021D2B-24A6-4513-AB2B-66A822A61295}" type="presParOf" srcId="{956CFE4A-B0A6-41E7-A1AC-71F745FF5BA8}" destId="{C408D0B4-FFAC-4213-8294-2B6CBB125D6C}" srcOrd="3" destOrd="0" presId="urn:microsoft.com/office/officeart/2005/8/layout/hierarchy2"/>
    <dgm:cxn modelId="{B67C9AB7-967F-43D0-9ABC-6F370CD873F7}" type="presParOf" srcId="{C408D0B4-FFAC-4213-8294-2B6CBB125D6C}" destId="{B44B1759-6AD8-4EFE-A7FD-4DABB77C6A92}" srcOrd="0" destOrd="0" presId="urn:microsoft.com/office/officeart/2005/8/layout/hierarchy2"/>
    <dgm:cxn modelId="{1260D783-0E89-4C52-B8C2-F8F0C52BDAE8}" type="presParOf" srcId="{C408D0B4-FFAC-4213-8294-2B6CBB125D6C}" destId="{DC0473D8-3578-4054-91B2-1AA3D84AC7E1}" srcOrd="1" destOrd="0" presId="urn:microsoft.com/office/officeart/2005/8/layout/hierarchy2"/>
    <dgm:cxn modelId="{4F659861-5E12-4419-B1B9-D7D9F7E92A62}" type="presParOf" srcId="{956CFE4A-B0A6-41E7-A1AC-71F745FF5BA8}" destId="{CF8BA653-0929-46ED-9794-FEA06DEAAD4D}" srcOrd="4" destOrd="0" presId="urn:microsoft.com/office/officeart/2005/8/layout/hierarchy2"/>
    <dgm:cxn modelId="{65395648-F317-4676-B797-C14B20812873}" type="presParOf" srcId="{CF8BA653-0929-46ED-9794-FEA06DEAAD4D}" destId="{99D886C3-4407-45FE-9942-B1291778F524}" srcOrd="0" destOrd="0" presId="urn:microsoft.com/office/officeart/2005/8/layout/hierarchy2"/>
    <dgm:cxn modelId="{0E1EC5A7-442B-4E44-A519-8A3447714A79}" type="presParOf" srcId="{956CFE4A-B0A6-41E7-A1AC-71F745FF5BA8}" destId="{6CC71B24-B484-48BD-8018-D8AF49CEDE8F}" srcOrd="5" destOrd="0" presId="urn:microsoft.com/office/officeart/2005/8/layout/hierarchy2"/>
    <dgm:cxn modelId="{C4EDAD40-AE2A-4054-9B23-270805D2F544}" type="presParOf" srcId="{6CC71B24-B484-48BD-8018-D8AF49CEDE8F}" destId="{857BCE7D-068C-47E7-807F-2CA843169200}" srcOrd="0" destOrd="0" presId="urn:microsoft.com/office/officeart/2005/8/layout/hierarchy2"/>
    <dgm:cxn modelId="{00C49D14-EB3A-4ACF-8DCC-0BA8D9B68A1C}" type="presParOf" srcId="{6CC71B24-B484-48BD-8018-D8AF49CEDE8F}" destId="{C95E0830-50F4-43EC-AC75-76BD95B28ABC}" srcOrd="1" destOrd="0" presId="urn:microsoft.com/office/officeart/2005/8/layout/hierarchy2"/>
    <dgm:cxn modelId="{11D1711C-F461-4AEA-A5B1-926283DFDD21}" type="presParOf" srcId="{768765E9-7167-406B-A891-262EB600D635}" destId="{E4185DC1-6079-4BB5-AE08-3CD9D587E242}" srcOrd="2" destOrd="0" presId="urn:microsoft.com/office/officeart/2005/8/layout/hierarchy2"/>
    <dgm:cxn modelId="{8554F91E-AE41-400D-AE12-F915B2E6D19B}" type="presParOf" srcId="{E4185DC1-6079-4BB5-AE08-3CD9D587E242}" destId="{E7F036C4-FA6F-44B7-AA06-31E81CDF41FB}" srcOrd="0" destOrd="0" presId="urn:microsoft.com/office/officeart/2005/8/layout/hierarchy2"/>
    <dgm:cxn modelId="{BAFD1851-8B49-46D2-8A81-F8C3017E79B4}" type="presParOf" srcId="{768765E9-7167-406B-A891-262EB600D635}" destId="{1FE1B124-4849-4B2A-A9DB-870EEF339AE3}" srcOrd="3" destOrd="0" presId="urn:microsoft.com/office/officeart/2005/8/layout/hierarchy2"/>
    <dgm:cxn modelId="{55AD331D-BD72-4609-8C7F-ACFAA0AECFA2}" type="presParOf" srcId="{1FE1B124-4849-4B2A-A9DB-870EEF339AE3}" destId="{B260AB64-2016-4DF5-BF65-01C028CD02B2}" srcOrd="0" destOrd="0" presId="urn:microsoft.com/office/officeart/2005/8/layout/hierarchy2"/>
    <dgm:cxn modelId="{22EAA056-B873-4E77-A6A6-9DB52E95C3FF}" type="presParOf" srcId="{1FE1B124-4849-4B2A-A9DB-870EEF339AE3}" destId="{26057D35-0FDB-4745-A254-6F6E35A3E8BD}" srcOrd="1" destOrd="0" presId="urn:microsoft.com/office/officeart/2005/8/layout/hierarchy2"/>
    <dgm:cxn modelId="{E76EE4D5-8002-44EB-8D64-E04E43FE9633}" type="presParOf" srcId="{26057D35-0FDB-4745-A254-6F6E35A3E8BD}" destId="{06697FF6-4348-4AB5-A8B9-DCA5D0AA646C}" srcOrd="0" destOrd="0" presId="urn:microsoft.com/office/officeart/2005/8/layout/hierarchy2"/>
    <dgm:cxn modelId="{AF26CB6B-F704-44FA-AD20-4E8BF54ED7C9}" type="presParOf" srcId="{06697FF6-4348-4AB5-A8B9-DCA5D0AA646C}" destId="{5216C06E-40F2-4CC5-9272-A2CB1FA77B3C}" srcOrd="0" destOrd="0" presId="urn:microsoft.com/office/officeart/2005/8/layout/hierarchy2"/>
    <dgm:cxn modelId="{A5ED91C5-C7B1-4ED4-A974-3B3322229658}" type="presParOf" srcId="{26057D35-0FDB-4745-A254-6F6E35A3E8BD}" destId="{1A667DBB-9927-46D7-B95F-12ECB266509A}" srcOrd="1" destOrd="0" presId="urn:microsoft.com/office/officeart/2005/8/layout/hierarchy2"/>
    <dgm:cxn modelId="{57F7343F-F14D-4623-B26E-A88EEF841C4B}" type="presParOf" srcId="{1A667DBB-9927-46D7-B95F-12ECB266509A}" destId="{BFA5E4B7-8451-4C66-B15E-BBD522395D8C}" srcOrd="0" destOrd="0" presId="urn:microsoft.com/office/officeart/2005/8/layout/hierarchy2"/>
    <dgm:cxn modelId="{E07A7F94-713F-4D55-A164-94F63BEE85CC}" type="presParOf" srcId="{1A667DBB-9927-46D7-B95F-12ECB266509A}" destId="{A8EC2C89-D27F-4A2F-A1A6-FA9753802ED5}" srcOrd="1" destOrd="0" presId="urn:microsoft.com/office/officeart/2005/8/layout/hierarchy2"/>
    <dgm:cxn modelId="{09F07642-8289-45AA-B656-1ADE1D387E0E}" type="presParOf" srcId="{26057D35-0FDB-4745-A254-6F6E35A3E8BD}" destId="{BE49FEE7-4833-4257-BA3B-12CD4A4563B8}" srcOrd="2" destOrd="0" presId="urn:microsoft.com/office/officeart/2005/8/layout/hierarchy2"/>
    <dgm:cxn modelId="{698D41D1-1BD6-4066-AB1B-961E089890A3}" type="presParOf" srcId="{BE49FEE7-4833-4257-BA3B-12CD4A4563B8}" destId="{EED540D2-00D0-40A6-BAE0-16F831F6CA20}" srcOrd="0" destOrd="0" presId="urn:microsoft.com/office/officeart/2005/8/layout/hierarchy2"/>
    <dgm:cxn modelId="{AD1512E9-BC6E-4985-8D67-9AF05D1A107B}" type="presParOf" srcId="{26057D35-0FDB-4745-A254-6F6E35A3E8BD}" destId="{AD07D8AE-0C25-4815-9C25-F5C6077EE1BB}" srcOrd="3" destOrd="0" presId="urn:microsoft.com/office/officeart/2005/8/layout/hierarchy2"/>
    <dgm:cxn modelId="{C1517FC6-94CC-44F4-8478-DC68DD598C20}" type="presParOf" srcId="{AD07D8AE-0C25-4815-9C25-F5C6077EE1BB}" destId="{E31335E2-A646-496F-AE77-90C061C45C9B}" srcOrd="0" destOrd="0" presId="urn:microsoft.com/office/officeart/2005/8/layout/hierarchy2"/>
    <dgm:cxn modelId="{D8D5047D-B32D-41F5-BCC7-AD8DF0524DF6}" type="presParOf" srcId="{AD07D8AE-0C25-4815-9C25-F5C6077EE1BB}" destId="{063D521D-07DB-4853-BDCD-BB4BBDF10ACE}" srcOrd="1" destOrd="0" presId="urn:microsoft.com/office/officeart/2005/8/layout/hierarchy2"/>
    <dgm:cxn modelId="{5371E96E-794A-4758-9AD2-BA88562F555A}" type="presParOf" srcId="{26057D35-0FDB-4745-A254-6F6E35A3E8BD}" destId="{FADE1796-FDD5-4C79-AA88-070673962135}" srcOrd="4" destOrd="0" presId="urn:microsoft.com/office/officeart/2005/8/layout/hierarchy2"/>
    <dgm:cxn modelId="{428579BB-48B3-4C37-8DE1-202797994E3B}" type="presParOf" srcId="{FADE1796-FDD5-4C79-AA88-070673962135}" destId="{DE478B10-1BD1-479A-B27C-422A1466241B}" srcOrd="0" destOrd="0" presId="urn:microsoft.com/office/officeart/2005/8/layout/hierarchy2"/>
    <dgm:cxn modelId="{B710BD14-AA88-44DA-BBC5-7910F5045283}" type="presParOf" srcId="{26057D35-0FDB-4745-A254-6F6E35A3E8BD}" destId="{59BA2DF6-867F-4A1F-9F8F-6E0B3FB0F0FD}" srcOrd="5" destOrd="0" presId="urn:microsoft.com/office/officeart/2005/8/layout/hierarchy2"/>
    <dgm:cxn modelId="{41B0768F-5F86-4B0A-913B-8E52886AB179}" type="presParOf" srcId="{59BA2DF6-867F-4A1F-9F8F-6E0B3FB0F0FD}" destId="{EA65B0A9-8B8B-4C4F-A8B2-366C0D7738E7}" srcOrd="0" destOrd="0" presId="urn:microsoft.com/office/officeart/2005/8/layout/hierarchy2"/>
    <dgm:cxn modelId="{CFB83733-A2DE-4003-9493-D339427F4D20}" type="presParOf" srcId="{59BA2DF6-867F-4A1F-9F8F-6E0B3FB0F0FD}" destId="{890D16F5-CF4F-4698-8072-622CF4081B82}" srcOrd="1" destOrd="0" presId="urn:microsoft.com/office/officeart/2005/8/layout/hierarchy2"/>
    <dgm:cxn modelId="{0A61B812-EF6B-499C-9424-2C9069672DDA}" type="presParOf" srcId="{768765E9-7167-406B-A891-262EB600D635}" destId="{B8DF28DF-1A89-4970-A3AA-8196EA54D4A4}" srcOrd="4" destOrd="0" presId="urn:microsoft.com/office/officeart/2005/8/layout/hierarchy2"/>
    <dgm:cxn modelId="{37B7D032-E929-40B0-8C0A-C4929C5E9F66}" type="presParOf" srcId="{B8DF28DF-1A89-4970-A3AA-8196EA54D4A4}" destId="{DA6021A6-DEE6-44A8-8955-76930AFFA809}" srcOrd="0" destOrd="0" presId="urn:microsoft.com/office/officeart/2005/8/layout/hierarchy2"/>
    <dgm:cxn modelId="{4623A4CF-D6AD-47DD-AFB9-1FB1A9D4DA16}" type="presParOf" srcId="{768765E9-7167-406B-A891-262EB600D635}" destId="{00697C59-E7BD-44AA-BA57-1113282C4889}" srcOrd="5" destOrd="0" presId="urn:microsoft.com/office/officeart/2005/8/layout/hierarchy2"/>
    <dgm:cxn modelId="{728D9DD5-D22B-420D-8590-DA9696F1EE43}" type="presParOf" srcId="{00697C59-E7BD-44AA-BA57-1113282C4889}" destId="{FC09B8E0-3629-44AB-B29F-604851DE3C33}" srcOrd="0" destOrd="0" presId="urn:microsoft.com/office/officeart/2005/8/layout/hierarchy2"/>
    <dgm:cxn modelId="{2E1AC2CC-AF02-472B-9AC4-5E1DFCEFFB52}" type="presParOf" srcId="{00697C59-E7BD-44AA-BA57-1113282C4889}" destId="{9579BFA5-62CA-4E61-8A6A-CF003596670E}" srcOrd="1" destOrd="0" presId="urn:microsoft.com/office/officeart/2005/8/layout/hierarchy2"/>
    <dgm:cxn modelId="{8125A485-7F02-4DA3-850B-7E49FC608AFC}" type="presParOf" srcId="{9579BFA5-62CA-4E61-8A6A-CF003596670E}" destId="{23DDC3FC-0DBE-42C2-9DDC-B18E301AF63C}" srcOrd="0" destOrd="0" presId="urn:microsoft.com/office/officeart/2005/8/layout/hierarchy2"/>
    <dgm:cxn modelId="{C629D788-F549-442F-886F-E8799ECFEC4B}" type="presParOf" srcId="{23DDC3FC-0DBE-42C2-9DDC-B18E301AF63C}" destId="{74A5C51B-01BD-4F06-B9DD-258B8050D779}" srcOrd="0" destOrd="0" presId="urn:microsoft.com/office/officeart/2005/8/layout/hierarchy2"/>
    <dgm:cxn modelId="{AB1F118E-3859-4196-A071-90C4CC43F0C4}" type="presParOf" srcId="{9579BFA5-62CA-4E61-8A6A-CF003596670E}" destId="{94E88880-FC4C-47ED-9F63-9918A87A4305}" srcOrd="1" destOrd="0" presId="urn:microsoft.com/office/officeart/2005/8/layout/hierarchy2"/>
    <dgm:cxn modelId="{1EA50644-C056-432A-8389-09303C0238F0}" type="presParOf" srcId="{94E88880-FC4C-47ED-9F63-9918A87A4305}" destId="{33D5B49E-819E-42A2-90F1-EA5E0FA95698}" srcOrd="0" destOrd="0" presId="urn:microsoft.com/office/officeart/2005/8/layout/hierarchy2"/>
    <dgm:cxn modelId="{6F5B0E0E-C248-414D-A8EE-5C23939F01BB}" type="presParOf" srcId="{94E88880-FC4C-47ED-9F63-9918A87A4305}" destId="{B85836EF-2513-4F54-97FE-6AFC9A643985}" srcOrd="1" destOrd="0" presId="urn:microsoft.com/office/officeart/2005/8/layout/hierarchy2"/>
    <dgm:cxn modelId="{263B4D97-1A16-43F9-AB08-2734FBC61792}" type="presParOf" srcId="{9579BFA5-62CA-4E61-8A6A-CF003596670E}" destId="{8055A0C5-F1BE-430F-8515-1C8F36E1E021}" srcOrd="2" destOrd="0" presId="urn:microsoft.com/office/officeart/2005/8/layout/hierarchy2"/>
    <dgm:cxn modelId="{C56635E8-50FA-4954-ACF2-85AF24094F99}" type="presParOf" srcId="{8055A0C5-F1BE-430F-8515-1C8F36E1E021}" destId="{731B3B11-144A-49B8-92F1-8B9646A95767}" srcOrd="0" destOrd="0" presId="urn:microsoft.com/office/officeart/2005/8/layout/hierarchy2"/>
    <dgm:cxn modelId="{211ADB7C-29FE-45FA-ACB4-4B7742316406}" type="presParOf" srcId="{9579BFA5-62CA-4E61-8A6A-CF003596670E}" destId="{81A9D478-138E-4842-9E4C-11CE52EBDBA9}" srcOrd="3" destOrd="0" presId="urn:microsoft.com/office/officeart/2005/8/layout/hierarchy2"/>
    <dgm:cxn modelId="{25BE09F7-CD75-4537-A280-CB3E7DDF5424}" type="presParOf" srcId="{81A9D478-138E-4842-9E4C-11CE52EBDBA9}" destId="{45FC21F4-B29C-47A3-9F0B-1AAB9E5F615E}" srcOrd="0" destOrd="0" presId="urn:microsoft.com/office/officeart/2005/8/layout/hierarchy2"/>
    <dgm:cxn modelId="{CBA1A2C2-0068-4E81-8398-B4F2ECB50785}" type="presParOf" srcId="{81A9D478-138E-4842-9E4C-11CE52EBDBA9}" destId="{07DB50F6-4964-4F4C-9E49-199FF39DE179}" srcOrd="1" destOrd="0" presId="urn:microsoft.com/office/officeart/2005/8/layout/hierarchy2"/>
    <dgm:cxn modelId="{95417A76-128F-4C4F-AA6E-A5EBD2D80947}" type="presParOf" srcId="{9579BFA5-62CA-4E61-8A6A-CF003596670E}" destId="{829FF2BF-000C-45B2-9714-119F8FD3E5F7}" srcOrd="4" destOrd="0" presId="urn:microsoft.com/office/officeart/2005/8/layout/hierarchy2"/>
    <dgm:cxn modelId="{069BF1D7-0884-47BB-A762-25BF17478B85}" type="presParOf" srcId="{829FF2BF-000C-45B2-9714-119F8FD3E5F7}" destId="{1EF8F47A-A330-4E1C-9633-5DE81FDE5FF5}" srcOrd="0" destOrd="0" presId="urn:microsoft.com/office/officeart/2005/8/layout/hierarchy2"/>
    <dgm:cxn modelId="{9007E109-CCAD-40B3-ADEB-B371B25895F5}" type="presParOf" srcId="{9579BFA5-62CA-4E61-8A6A-CF003596670E}" destId="{15C6BBFE-E535-451D-9072-A6A38E9C9027}" srcOrd="5" destOrd="0" presId="urn:microsoft.com/office/officeart/2005/8/layout/hierarchy2"/>
    <dgm:cxn modelId="{6164B89F-2011-4B25-BE9A-14B62191C76F}" type="presParOf" srcId="{15C6BBFE-E535-451D-9072-A6A38E9C9027}" destId="{6CCD023E-F66C-474A-BA57-706389226021}" srcOrd="0" destOrd="0" presId="urn:microsoft.com/office/officeart/2005/8/layout/hierarchy2"/>
    <dgm:cxn modelId="{8ABA0AF2-61E7-40E1-A58F-B3B69A46DAD8}" type="presParOf" srcId="{15C6BBFE-E535-451D-9072-A6A38E9C9027}" destId="{141F7E96-8F1D-4ABB-98FD-EDF6DA977AF4}" srcOrd="1" destOrd="0" presId="urn:microsoft.com/office/officeart/2005/8/layout/hierarchy2"/>
    <dgm:cxn modelId="{41ABF890-EDCB-4D61-88F8-039F0F7FABC2}" type="presParOf" srcId="{B059A627-C88B-49BA-ACB9-FF3A91391D30}" destId="{C68E9D20-85FF-4642-8557-88EA055261D0}" srcOrd="2" destOrd="0" presId="urn:microsoft.com/office/officeart/2005/8/layout/hierarchy2"/>
    <dgm:cxn modelId="{B5A578D5-DE7C-4DE3-9003-14E8F769BE1F}" type="presParOf" srcId="{C68E9D20-85FF-4642-8557-88EA055261D0}" destId="{D1768F93-0BE5-4B88-ABC0-0EA1845C1385}" srcOrd="0" destOrd="0" presId="urn:microsoft.com/office/officeart/2005/8/layout/hierarchy2"/>
    <dgm:cxn modelId="{6EA1896D-4093-4119-9E37-888039F6923E}" type="presParOf" srcId="{B059A627-C88B-49BA-ACB9-FF3A91391D30}" destId="{91E42911-18AE-4C06-B240-BD9479A4D6B0}" srcOrd="3" destOrd="0" presId="urn:microsoft.com/office/officeart/2005/8/layout/hierarchy2"/>
    <dgm:cxn modelId="{70ACF862-7B3B-453A-9383-FC2445AC9844}" type="presParOf" srcId="{91E42911-18AE-4C06-B240-BD9479A4D6B0}" destId="{7A7C8832-3E4D-49F3-9A08-8E59AFB06C36}" srcOrd="0" destOrd="0" presId="urn:microsoft.com/office/officeart/2005/8/layout/hierarchy2"/>
    <dgm:cxn modelId="{8FD4F0D0-09F6-4797-970F-B4880FFBC4A3}" type="presParOf" srcId="{91E42911-18AE-4C06-B240-BD9479A4D6B0}" destId="{8C13E6A2-9075-49F9-B5BA-6EB869ED52A5}" srcOrd="1" destOrd="0" presId="urn:microsoft.com/office/officeart/2005/8/layout/hierarchy2"/>
    <dgm:cxn modelId="{A229D1CC-AD04-4AB4-84CE-E184E46CD9BB}" type="presParOf" srcId="{8C13E6A2-9075-49F9-B5BA-6EB869ED52A5}" destId="{9D471001-F7D2-4269-802E-46299EA1E9FE}" srcOrd="0" destOrd="0" presId="urn:microsoft.com/office/officeart/2005/8/layout/hierarchy2"/>
    <dgm:cxn modelId="{BEF65D0E-F44D-48CA-B4B3-6DF188B38189}" type="presParOf" srcId="{9D471001-F7D2-4269-802E-46299EA1E9FE}" destId="{C210B1D6-C33B-4E34-8493-918A4A2E47E8}" srcOrd="0" destOrd="0" presId="urn:microsoft.com/office/officeart/2005/8/layout/hierarchy2"/>
    <dgm:cxn modelId="{FC13A3E1-292B-4663-BC02-4F8EBBFE6096}" type="presParOf" srcId="{8C13E6A2-9075-49F9-B5BA-6EB869ED52A5}" destId="{D09FF725-D392-422F-A66C-ADCEB563639D}" srcOrd="1" destOrd="0" presId="urn:microsoft.com/office/officeart/2005/8/layout/hierarchy2"/>
    <dgm:cxn modelId="{4B970562-E3A0-423B-8D7C-53770C3E5254}" type="presParOf" srcId="{D09FF725-D392-422F-A66C-ADCEB563639D}" destId="{6C82520A-F752-4ADD-AB10-2D43419FB1CB}" srcOrd="0" destOrd="0" presId="urn:microsoft.com/office/officeart/2005/8/layout/hierarchy2"/>
    <dgm:cxn modelId="{2DAEB9B8-F27B-484D-A45D-7E96B969044F}" type="presParOf" srcId="{D09FF725-D392-422F-A66C-ADCEB563639D}" destId="{EFABA5C7-7210-4FC3-AEDB-BE147DA842FD}" srcOrd="1" destOrd="0" presId="urn:microsoft.com/office/officeart/2005/8/layout/hierarchy2"/>
    <dgm:cxn modelId="{E21D5EB1-AE59-4156-937A-83B00EC5A480}" type="presParOf" srcId="{EFABA5C7-7210-4FC3-AEDB-BE147DA842FD}" destId="{D535F039-5FB2-49B3-ADCE-3557AAE27958}" srcOrd="0" destOrd="0" presId="urn:microsoft.com/office/officeart/2005/8/layout/hierarchy2"/>
    <dgm:cxn modelId="{2C887A64-4E98-4837-B646-65D0B8CD8D2E}" type="presParOf" srcId="{D535F039-5FB2-49B3-ADCE-3557AAE27958}" destId="{68A5EB73-B15F-4123-AA1C-7F8526B617F4}" srcOrd="0" destOrd="0" presId="urn:microsoft.com/office/officeart/2005/8/layout/hierarchy2"/>
    <dgm:cxn modelId="{8A1AB70F-E9DD-4D68-8EB2-68C3F3266886}" type="presParOf" srcId="{EFABA5C7-7210-4FC3-AEDB-BE147DA842FD}" destId="{A619AD5D-9B97-4289-88AD-103ECF860232}" srcOrd="1" destOrd="0" presId="urn:microsoft.com/office/officeart/2005/8/layout/hierarchy2"/>
    <dgm:cxn modelId="{C4CBE84F-002A-40EE-9795-B01220B00937}" type="presParOf" srcId="{A619AD5D-9B97-4289-88AD-103ECF860232}" destId="{8E8E2BAB-8948-456E-87F0-EA91EB5390CF}" srcOrd="0" destOrd="0" presId="urn:microsoft.com/office/officeart/2005/8/layout/hierarchy2"/>
    <dgm:cxn modelId="{A37470B6-A96E-4180-A05C-D09291DB32C4}" type="presParOf" srcId="{A619AD5D-9B97-4289-88AD-103ECF860232}" destId="{77468C2F-02C8-427B-911B-AE4744822C60}" srcOrd="1" destOrd="0" presId="urn:microsoft.com/office/officeart/2005/8/layout/hierarchy2"/>
    <dgm:cxn modelId="{72A9AF2D-5F7F-40AD-8F01-8809D9671EC1}" type="presParOf" srcId="{8C13E6A2-9075-49F9-B5BA-6EB869ED52A5}" destId="{AC428610-FEB2-49EA-959C-7C470F28ED2D}" srcOrd="2" destOrd="0" presId="urn:microsoft.com/office/officeart/2005/8/layout/hierarchy2"/>
    <dgm:cxn modelId="{270F201B-C527-4792-866C-ACE88FBB087E}" type="presParOf" srcId="{AC428610-FEB2-49EA-959C-7C470F28ED2D}" destId="{89804BFC-CCEE-4585-8E90-86CB476AABC8}" srcOrd="0" destOrd="0" presId="urn:microsoft.com/office/officeart/2005/8/layout/hierarchy2"/>
    <dgm:cxn modelId="{A20D1A72-37D6-4F50-B468-82CBFAA636D7}" type="presParOf" srcId="{8C13E6A2-9075-49F9-B5BA-6EB869ED52A5}" destId="{1515ED19-715E-43EB-B2FD-89A2A2E0A055}" srcOrd="3" destOrd="0" presId="urn:microsoft.com/office/officeart/2005/8/layout/hierarchy2"/>
    <dgm:cxn modelId="{556D081A-93E9-4BAA-AE14-BE0AFAB076EE}" type="presParOf" srcId="{1515ED19-715E-43EB-B2FD-89A2A2E0A055}" destId="{DA5C3A5F-351D-4EF0-8F70-F9106E14B7C9}" srcOrd="0" destOrd="0" presId="urn:microsoft.com/office/officeart/2005/8/layout/hierarchy2"/>
    <dgm:cxn modelId="{7BB6513C-4BB5-4B69-A374-0DB501DA1669}" type="presParOf" srcId="{1515ED19-715E-43EB-B2FD-89A2A2E0A055}" destId="{67CAABB1-D014-40E6-AC96-E5377AD4D03B}" srcOrd="1" destOrd="0" presId="urn:microsoft.com/office/officeart/2005/8/layout/hierarchy2"/>
    <dgm:cxn modelId="{4EC8A678-51C0-4C47-B460-A2630C811854}" type="presParOf" srcId="{67CAABB1-D014-40E6-AC96-E5377AD4D03B}" destId="{AC21A320-D82E-468C-94B8-0B2126858105}" srcOrd="0" destOrd="0" presId="urn:microsoft.com/office/officeart/2005/8/layout/hierarchy2"/>
    <dgm:cxn modelId="{3535C040-4B3B-4F27-A9F7-B9FC32BBC225}" type="presParOf" srcId="{AC21A320-D82E-468C-94B8-0B2126858105}" destId="{0EE5C323-5639-4395-88CC-0472E30F7C75}" srcOrd="0" destOrd="0" presId="urn:microsoft.com/office/officeart/2005/8/layout/hierarchy2"/>
    <dgm:cxn modelId="{A4A94E10-B6C9-40CE-BBB8-58C2BC730710}" type="presParOf" srcId="{67CAABB1-D014-40E6-AC96-E5377AD4D03B}" destId="{68DBB6E0-4C8C-4B88-8273-DC17977CC337}" srcOrd="1" destOrd="0" presId="urn:microsoft.com/office/officeart/2005/8/layout/hierarchy2"/>
    <dgm:cxn modelId="{64449E81-DFE8-4449-A82B-A3BE73E55867}" type="presParOf" srcId="{68DBB6E0-4C8C-4B88-8273-DC17977CC337}" destId="{EC6F3497-F3FF-4FA5-AA2E-5B84F2B0DF52}" srcOrd="0" destOrd="0" presId="urn:microsoft.com/office/officeart/2005/8/layout/hierarchy2"/>
    <dgm:cxn modelId="{E9E2DF18-DDAF-49F2-8B7B-A1B2327F11A4}" type="presParOf" srcId="{68DBB6E0-4C8C-4B88-8273-DC17977CC337}" destId="{F8E04959-6180-4634-9883-9B4F2D67FE54}" srcOrd="1" destOrd="0" presId="urn:microsoft.com/office/officeart/2005/8/layout/hierarchy2"/>
    <dgm:cxn modelId="{D1C329CA-A54A-4BB9-831A-1F2AFF3E14F9}" type="presParOf" srcId="{8C13E6A2-9075-49F9-B5BA-6EB869ED52A5}" destId="{5F4E2C66-CEE8-4961-BAF5-C48CB20F83A4}" srcOrd="4" destOrd="0" presId="urn:microsoft.com/office/officeart/2005/8/layout/hierarchy2"/>
    <dgm:cxn modelId="{47EF9CEC-F9EB-4340-948F-1B357A9B01F3}" type="presParOf" srcId="{5F4E2C66-CEE8-4961-BAF5-C48CB20F83A4}" destId="{E9E27E79-AA75-4C04-99AA-8ABE5E2FD53D}" srcOrd="0" destOrd="0" presId="urn:microsoft.com/office/officeart/2005/8/layout/hierarchy2"/>
    <dgm:cxn modelId="{628A83DA-692E-4B9F-9FA4-37F3D93E178E}" type="presParOf" srcId="{8C13E6A2-9075-49F9-B5BA-6EB869ED52A5}" destId="{D247A571-BBBF-4402-8A2A-C7657250D33B}" srcOrd="5" destOrd="0" presId="urn:microsoft.com/office/officeart/2005/8/layout/hierarchy2"/>
    <dgm:cxn modelId="{F9A390C6-EC31-4FCF-A84C-208CF958A281}" type="presParOf" srcId="{D247A571-BBBF-4402-8A2A-C7657250D33B}" destId="{83064CAD-2167-4669-85EF-7DF501EDD87F}" srcOrd="0" destOrd="0" presId="urn:microsoft.com/office/officeart/2005/8/layout/hierarchy2"/>
    <dgm:cxn modelId="{465E3482-62FB-4CB3-A09C-ABEFEA5DBBA1}" type="presParOf" srcId="{D247A571-BBBF-4402-8A2A-C7657250D33B}" destId="{0C7FC8A2-6170-4190-A839-9DA993139489}" srcOrd="1" destOrd="0" presId="urn:microsoft.com/office/officeart/2005/8/layout/hierarchy2"/>
    <dgm:cxn modelId="{C5AE9B1E-E698-4646-886F-F0B8FFEA86B6}" type="presParOf" srcId="{0C7FC8A2-6170-4190-A839-9DA993139489}" destId="{B08E21A7-DB0D-4333-8706-1254B5D35FB8}" srcOrd="0" destOrd="0" presId="urn:microsoft.com/office/officeart/2005/8/layout/hierarchy2"/>
    <dgm:cxn modelId="{FA0E8216-8F1C-4F72-B6C7-23ED139D00CF}" type="presParOf" srcId="{B08E21A7-DB0D-4333-8706-1254B5D35FB8}" destId="{F1FD49E0-9E24-42C6-A5FA-47DE96F91D2F}" srcOrd="0" destOrd="0" presId="urn:microsoft.com/office/officeart/2005/8/layout/hierarchy2"/>
    <dgm:cxn modelId="{F0590004-3E45-4691-B3AD-7152A9C6C15E}" type="presParOf" srcId="{0C7FC8A2-6170-4190-A839-9DA993139489}" destId="{30031033-0CE0-4736-9BCB-00D1446572EE}" srcOrd="1" destOrd="0" presId="urn:microsoft.com/office/officeart/2005/8/layout/hierarchy2"/>
    <dgm:cxn modelId="{9002E435-ECA8-4B01-ADF9-31396266E959}" type="presParOf" srcId="{30031033-0CE0-4736-9BCB-00D1446572EE}" destId="{D6485701-445A-4BF1-AFB2-FE58AB1AA7F3}" srcOrd="0" destOrd="0" presId="urn:microsoft.com/office/officeart/2005/8/layout/hierarchy2"/>
    <dgm:cxn modelId="{3CCEF0E3-04FA-48D8-AE68-DA1B4BFD609C}" type="presParOf" srcId="{30031033-0CE0-4736-9BCB-00D1446572EE}" destId="{6D572898-2E1A-4726-96B3-2AEDC0B8A1C8}" srcOrd="1" destOrd="0" presId="urn:microsoft.com/office/officeart/2005/8/layout/hierarchy2"/>
    <dgm:cxn modelId="{31C54E03-A4DF-4630-A24A-46B249D0862D}" type="presParOf" srcId="{8C13E6A2-9075-49F9-B5BA-6EB869ED52A5}" destId="{72FF796B-D9A7-41AB-9B79-037E1B1D67E2}" srcOrd="6" destOrd="0" presId="urn:microsoft.com/office/officeart/2005/8/layout/hierarchy2"/>
    <dgm:cxn modelId="{803B55E6-5AE3-4DF4-A61D-AEA474806C78}" type="presParOf" srcId="{72FF796B-D9A7-41AB-9B79-037E1B1D67E2}" destId="{D700C930-4B33-404F-8E5C-ECF229560981}" srcOrd="0" destOrd="0" presId="urn:microsoft.com/office/officeart/2005/8/layout/hierarchy2"/>
    <dgm:cxn modelId="{89D4D4E3-F1CF-40F8-AB12-2B3C9FAAEA2E}" type="presParOf" srcId="{8C13E6A2-9075-49F9-B5BA-6EB869ED52A5}" destId="{37B3A6DC-6AE1-4F76-A264-52353877AA14}" srcOrd="7" destOrd="0" presId="urn:microsoft.com/office/officeart/2005/8/layout/hierarchy2"/>
    <dgm:cxn modelId="{8DDE6B30-3BC4-41E6-A8B8-91EE5454DE9A}" type="presParOf" srcId="{37B3A6DC-6AE1-4F76-A264-52353877AA14}" destId="{CCEB3627-4D99-4D78-A6F2-17416EE35720}" srcOrd="0" destOrd="0" presId="urn:microsoft.com/office/officeart/2005/8/layout/hierarchy2"/>
    <dgm:cxn modelId="{5BDAD83E-BF22-4DB8-9645-CF2F925DE94C}" type="presParOf" srcId="{37B3A6DC-6AE1-4F76-A264-52353877AA14}" destId="{9D63534A-FF30-4B8E-99D8-D1A13CDF4DC5}" srcOrd="1" destOrd="0" presId="urn:microsoft.com/office/officeart/2005/8/layout/hierarchy2"/>
    <dgm:cxn modelId="{D3964FA2-9490-44CA-ADDC-7AC76EAB042F}" type="presParOf" srcId="{9D63534A-FF30-4B8E-99D8-D1A13CDF4DC5}" destId="{E32A0C15-340C-4C63-8C71-F2A7376E3A05}" srcOrd="0" destOrd="0" presId="urn:microsoft.com/office/officeart/2005/8/layout/hierarchy2"/>
    <dgm:cxn modelId="{B34364C2-18D0-4E47-B0D2-2F6E62BDF8C2}" type="presParOf" srcId="{E32A0C15-340C-4C63-8C71-F2A7376E3A05}" destId="{79A9914F-83BD-4F49-A51D-24064478D81B}" srcOrd="0" destOrd="0" presId="urn:microsoft.com/office/officeart/2005/8/layout/hierarchy2"/>
    <dgm:cxn modelId="{54BB093F-3562-410C-886C-44303424CCF5}" type="presParOf" srcId="{9D63534A-FF30-4B8E-99D8-D1A13CDF4DC5}" destId="{DD72FFC9-C105-4935-8419-B78507639362}" srcOrd="1" destOrd="0" presId="urn:microsoft.com/office/officeart/2005/8/layout/hierarchy2"/>
    <dgm:cxn modelId="{68C9DDFD-69C3-4C88-A9F5-8E03EED78EB6}" type="presParOf" srcId="{DD72FFC9-C105-4935-8419-B78507639362}" destId="{C8DE4F11-7D4D-4A62-9F83-B62BCB6BB508}" srcOrd="0" destOrd="0" presId="urn:microsoft.com/office/officeart/2005/8/layout/hierarchy2"/>
    <dgm:cxn modelId="{F3346B27-5D40-43C8-88D9-38223761DE60}" type="presParOf" srcId="{DD72FFC9-C105-4935-8419-B78507639362}" destId="{98063454-EBBF-44BB-AA7E-3991E6DAFD16}" srcOrd="1" destOrd="0" presId="urn:microsoft.com/office/officeart/2005/8/layout/hierarchy2"/>
    <dgm:cxn modelId="{552497F2-C096-4475-B32B-19615C775EB2}" type="presParOf" srcId="{9D63534A-FF30-4B8E-99D8-D1A13CDF4DC5}" destId="{81CB25C7-D76A-401F-9F84-A39189613361}" srcOrd="2" destOrd="0" presId="urn:microsoft.com/office/officeart/2005/8/layout/hierarchy2"/>
    <dgm:cxn modelId="{3716C889-3CF0-452D-B06F-CC507F4C3D7E}" type="presParOf" srcId="{81CB25C7-D76A-401F-9F84-A39189613361}" destId="{CC559846-8FE9-435D-B948-152EADF4A9A1}" srcOrd="0" destOrd="0" presId="urn:microsoft.com/office/officeart/2005/8/layout/hierarchy2"/>
    <dgm:cxn modelId="{936F7C17-7E9B-4267-937D-548F35C38599}" type="presParOf" srcId="{9D63534A-FF30-4B8E-99D8-D1A13CDF4DC5}" destId="{A2A8FC0E-9301-4538-B1A9-B10B4B987CB6}" srcOrd="3" destOrd="0" presId="urn:microsoft.com/office/officeart/2005/8/layout/hierarchy2"/>
    <dgm:cxn modelId="{292EA7D6-6B67-4401-9EF5-82AD79B24FFC}" type="presParOf" srcId="{A2A8FC0E-9301-4538-B1A9-B10B4B987CB6}" destId="{43B6B0A9-73DE-4B79-9657-F56295B16A24}" srcOrd="0" destOrd="0" presId="urn:microsoft.com/office/officeart/2005/8/layout/hierarchy2"/>
    <dgm:cxn modelId="{0A77B122-7A2F-4B3E-8AC9-272F8BFA7E8C}" type="presParOf" srcId="{A2A8FC0E-9301-4538-B1A9-B10B4B987CB6}" destId="{0531604E-2A01-4F5F-B8B6-344700D46F66}" srcOrd="1" destOrd="0" presId="urn:microsoft.com/office/officeart/2005/8/layout/hierarchy2"/>
    <dgm:cxn modelId="{0B9CB984-09D2-4CDB-BEBF-27049A125E31}" type="presParOf" srcId="{B059A627-C88B-49BA-ACB9-FF3A91391D30}" destId="{65CB4810-ED53-46D0-9D3E-223E14415736}" srcOrd="4" destOrd="0" presId="urn:microsoft.com/office/officeart/2005/8/layout/hierarchy2"/>
    <dgm:cxn modelId="{1E85AB30-841D-4CD9-87FD-A622150DECFF}" type="presParOf" srcId="{65CB4810-ED53-46D0-9D3E-223E14415736}" destId="{968DD58F-B12D-45DC-9E25-82D86D95DE06}" srcOrd="0" destOrd="0" presId="urn:microsoft.com/office/officeart/2005/8/layout/hierarchy2"/>
    <dgm:cxn modelId="{0E95995D-3DDD-492D-87DB-24E7BE15414D}" type="presParOf" srcId="{B059A627-C88B-49BA-ACB9-FF3A91391D30}" destId="{6ADF39FF-8B07-4C0E-AA16-70A0AF50BA73}" srcOrd="5" destOrd="0" presId="urn:microsoft.com/office/officeart/2005/8/layout/hierarchy2"/>
    <dgm:cxn modelId="{6DE6D688-2608-433E-A26B-99E2237EFB09}" type="presParOf" srcId="{6ADF39FF-8B07-4C0E-AA16-70A0AF50BA73}" destId="{7F320915-61F5-4E71-A12A-19AA61C9646F}" srcOrd="0" destOrd="0" presId="urn:microsoft.com/office/officeart/2005/8/layout/hierarchy2"/>
    <dgm:cxn modelId="{45F1DFCE-667D-4606-BC0F-09BDC5AC7CD6}" type="presParOf" srcId="{6ADF39FF-8B07-4C0E-AA16-70A0AF50BA73}" destId="{8D3932CD-F6D9-4C0F-A50E-FF56E2775718}" srcOrd="1" destOrd="0" presId="urn:microsoft.com/office/officeart/2005/8/layout/hierarchy2"/>
    <dgm:cxn modelId="{51710286-C53B-4B03-9BA0-0E9C5B6F9605}" type="presParOf" srcId="{8D3932CD-F6D9-4C0F-A50E-FF56E2775718}" destId="{06CC1415-17EB-4CD2-B3BE-8117A4ACE0AE}" srcOrd="0" destOrd="0" presId="urn:microsoft.com/office/officeart/2005/8/layout/hierarchy2"/>
    <dgm:cxn modelId="{6869C6E5-7CDA-43B7-A37F-B530D2CAC254}" type="presParOf" srcId="{06CC1415-17EB-4CD2-B3BE-8117A4ACE0AE}" destId="{34538E20-48F8-49D0-AAD3-8F38F0D4C763}" srcOrd="0" destOrd="0" presId="urn:microsoft.com/office/officeart/2005/8/layout/hierarchy2"/>
    <dgm:cxn modelId="{0FC40A79-0146-4B21-974E-F7804EC2911F}" type="presParOf" srcId="{8D3932CD-F6D9-4C0F-A50E-FF56E2775718}" destId="{2F0B7454-6B85-4DB1-9BF8-47CA0F8C5900}" srcOrd="1" destOrd="0" presId="urn:microsoft.com/office/officeart/2005/8/layout/hierarchy2"/>
    <dgm:cxn modelId="{19745D30-3177-4716-B398-8F3EB04893F9}" type="presParOf" srcId="{2F0B7454-6B85-4DB1-9BF8-47CA0F8C5900}" destId="{9CDCFBB9-8E11-41CD-9DE0-52B856FD937D}" srcOrd="0" destOrd="0" presId="urn:microsoft.com/office/officeart/2005/8/layout/hierarchy2"/>
    <dgm:cxn modelId="{4B500465-97AE-4B81-A219-0B3CF51ED534}" type="presParOf" srcId="{2F0B7454-6B85-4DB1-9BF8-47CA0F8C5900}" destId="{7D4A4DFF-2DF6-46B9-8170-83DF9449BE32}" srcOrd="1" destOrd="0" presId="urn:microsoft.com/office/officeart/2005/8/layout/hierarchy2"/>
    <dgm:cxn modelId="{9E7A47C3-4D76-4F88-9364-6ADD5955F801}" type="presParOf" srcId="{7D4A4DFF-2DF6-46B9-8170-83DF9449BE32}" destId="{B6566E15-1C48-42CF-A049-94A20DD57513}" srcOrd="0" destOrd="0" presId="urn:microsoft.com/office/officeart/2005/8/layout/hierarchy2"/>
    <dgm:cxn modelId="{9B19F7BA-17AB-4228-8981-F389276885D4}" type="presParOf" srcId="{B6566E15-1C48-42CF-A049-94A20DD57513}" destId="{64A70835-B868-4710-939F-BAC285102021}" srcOrd="0" destOrd="0" presId="urn:microsoft.com/office/officeart/2005/8/layout/hierarchy2"/>
    <dgm:cxn modelId="{4923D8FF-81C1-49D5-86EC-58D6EB461F29}" type="presParOf" srcId="{7D4A4DFF-2DF6-46B9-8170-83DF9449BE32}" destId="{09648415-7F94-481F-981A-116C25215D6C}" srcOrd="1" destOrd="0" presId="urn:microsoft.com/office/officeart/2005/8/layout/hierarchy2"/>
    <dgm:cxn modelId="{EFF3CA95-DDA6-4D2F-A25F-1C2971426C20}" type="presParOf" srcId="{09648415-7F94-481F-981A-116C25215D6C}" destId="{B9D577B1-3895-4820-828F-E7995EBBFA6D}" srcOrd="0" destOrd="0" presId="urn:microsoft.com/office/officeart/2005/8/layout/hierarchy2"/>
    <dgm:cxn modelId="{33E4B7CA-7526-451A-9689-5FD86A55B650}" type="presParOf" srcId="{09648415-7F94-481F-981A-116C25215D6C}" destId="{2F6EF784-6B89-4D13-A8F1-718C284347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0650AEB-21E9-4A65-9BA4-95F053BFA49B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160A98-E39B-4E0E-9C7C-A4FE3D5CF191}">
      <dgm:prSet phldrT="[Text]" custT="1"/>
      <dgm:spPr/>
      <dgm:t>
        <a:bodyPr/>
        <a:lstStyle/>
        <a:p>
          <a:r>
            <a:rPr lang="en-US" sz="1050" b="1"/>
            <a:t>CHALLENGE</a:t>
          </a:r>
          <a:endParaRPr lang="en-US" sz="700" b="1" dirty="0"/>
        </a:p>
      </dgm:t>
    </dgm:pt>
    <dgm:pt modelId="{5BC2A90C-1307-4CB5-B304-5C94852F7988}" type="parTrans" cxnId="{2C4731E1-B12E-4FA7-8630-22993399F40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EFA5CED-D694-4E85-BC16-A043B50BC097}" type="sibTrans" cxnId="{2C4731E1-B12E-4FA7-8630-22993399F40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30BDB8D-1734-4679-8388-439CC0BD3812}">
      <dgm:prSet phldrT="[Text]" custT="1"/>
      <dgm:spPr/>
      <dgm:t>
        <a:bodyPr/>
        <a:lstStyle/>
        <a:p>
          <a:r>
            <a:rPr lang="en-US" sz="700" b="1" dirty="0"/>
            <a:t>Define &amp; Design Business Funnel</a:t>
          </a:r>
        </a:p>
      </dgm:t>
    </dgm:pt>
    <dgm:pt modelId="{B889E33A-AAE4-4F81-870F-E4471169D909}" type="parTrans" cxnId="{13EAE502-3F47-4331-96E4-21ACB8974C0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74CEF25-7474-429B-8655-C0C4F51EB7E7}" type="sibTrans" cxnId="{13EAE502-3F47-4331-96E4-21ACB8974C0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94C5DB4-11F3-4CB4-8D9B-4875C05A43B7}">
      <dgm:prSet phldrT="[Text]" custT="1"/>
      <dgm:spPr/>
      <dgm:t>
        <a:bodyPr/>
        <a:lstStyle/>
        <a:p>
          <a:r>
            <a:rPr lang="en-US" sz="700" b="1"/>
            <a:t>Curriculum</a:t>
          </a:r>
          <a:endParaRPr lang="en-US" sz="700" b="1" dirty="0"/>
        </a:p>
      </dgm:t>
    </dgm:pt>
    <dgm:pt modelId="{AA4AD58F-0E07-4233-9DBC-73F9113B71AF}" type="parTrans" cxnId="{BFD2F9B4-B5FB-4AF7-87A8-0E3F88692A28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704422AB-81DB-45A6-B565-9DE3DA9F3B22}" type="sibTrans" cxnId="{BFD2F9B4-B5FB-4AF7-87A8-0E3F88692A2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A90DF9D-E9B6-4732-B62B-1F99D2C32EF9}">
      <dgm:prSet phldrT="[Text]" custT="1"/>
      <dgm:spPr/>
      <dgm:t>
        <a:bodyPr/>
        <a:lstStyle/>
        <a:p>
          <a:r>
            <a:rPr lang="en-US" sz="700" b="1"/>
            <a:t>Step 2</a:t>
          </a:r>
          <a:endParaRPr lang="en-US" sz="700" b="1" dirty="0"/>
        </a:p>
      </dgm:t>
    </dgm:pt>
    <dgm:pt modelId="{7D8A2AD6-92E5-46A6-BC67-38D868ACAD26}" type="parTrans" cxnId="{56C3F09C-0DFA-4090-AA1B-339A62D4B253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EF380DF-27CF-43E9-A787-A107FA3246BE}" type="sibTrans" cxnId="{56C3F09C-0DFA-4090-AA1B-339A62D4B25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1F3DCF3-F31F-4711-96F6-E261CA2A6967}">
      <dgm:prSet phldrT="[Text]" custT="1"/>
      <dgm:spPr/>
      <dgm:t>
        <a:bodyPr/>
        <a:lstStyle/>
        <a:p>
          <a:r>
            <a:rPr lang="en-US" sz="700" b="1"/>
            <a:t>Step 5</a:t>
          </a:r>
          <a:endParaRPr lang="en-US" sz="700" b="1" dirty="0"/>
        </a:p>
      </dgm:t>
    </dgm:pt>
    <dgm:pt modelId="{0C2125DD-1630-4090-87D9-24D23A5B7B06}" type="parTrans" cxnId="{8DF9209D-33A9-458F-B313-082886103219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0D793CCE-8425-452B-A2F8-1569F3D67B7E}" type="sibTrans" cxnId="{8DF9209D-33A9-458F-B313-0828861032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F8AC64A-FA0C-4BC6-A162-E1076474FE74}">
      <dgm:prSet phldrT="[Text]" custT="1"/>
      <dgm:spPr/>
      <dgm:t>
        <a:bodyPr/>
        <a:lstStyle/>
        <a:p>
          <a:r>
            <a:rPr lang="en-US" sz="700" b="1"/>
            <a:t>Pricing</a:t>
          </a:r>
          <a:endParaRPr lang="en-US" sz="700" b="1" dirty="0"/>
        </a:p>
      </dgm:t>
    </dgm:pt>
    <dgm:pt modelId="{903AD10D-3756-45FC-AB57-2C9FD0D7FBAC}" type="parTrans" cxnId="{B41C255A-FE13-4FE6-9C31-29318621921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E3CC595-7893-4B92-ADEF-7E6EE7A453B5}" type="sibTrans" cxnId="{B41C255A-FE13-4FE6-9C31-2931862192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EB40141-000B-4CBA-9E38-011A904FA655}">
      <dgm:prSet phldrT="[Text]" custT="1"/>
      <dgm:spPr/>
      <dgm:t>
        <a:bodyPr/>
        <a:lstStyle/>
        <a:p>
          <a:r>
            <a:rPr lang="en-US" sz="700" b="1"/>
            <a:t>Setup Funnel Pages</a:t>
          </a:r>
          <a:endParaRPr lang="en-US" sz="700" b="1" dirty="0"/>
        </a:p>
      </dgm:t>
    </dgm:pt>
    <dgm:pt modelId="{16414555-D12F-4E27-A125-169F0CAB7095}" type="parTrans" cxnId="{33A6710C-A143-4F12-8CC9-E018179E007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916EAC87-C57E-4A74-95FC-9761BE6A247A}" type="sibTrans" cxnId="{33A6710C-A143-4F12-8CC9-E018179E007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A7022D4-CA60-4413-B292-3AC7367338DE}">
      <dgm:prSet phldrT="[Text]" custT="1"/>
      <dgm:spPr/>
      <dgm:t>
        <a:bodyPr/>
        <a:lstStyle/>
        <a:p>
          <a:r>
            <a:rPr lang="en-US" sz="700" b="1"/>
            <a:t>Capture Page</a:t>
          </a:r>
          <a:endParaRPr lang="en-US" sz="700" b="1" dirty="0"/>
        </a:p>
      </dgm:t>
    </dgm:pt>
    <dgm:pt modelId="{8B8BDFA9-4EB6-46BC-A44B-028543205BCC}" type="parTrans" cxnId="{1A63BD50-30C9-4ACD-BF25-E1B4F0C441D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3D309350-29E3-4587-8C7B-A9AA34C32401}" type="sibTrans" cxnId="{1A63BD50-30C9-4ACD-BF25-E1B4F0C441D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215A2E4-D404-4648-B680-F77A508F734B}">
      <dgm:prSet phldrT="[Text]" custT="1"/>
      <dgm:spPr/>
      <dgm:t>
        <a:bodyPr/>
        <a:lstStyle/>
        <a:p>
          <a:r>
            <a:rPr lang="en-US" sz="700" b="1"/>
            <a:t>Thank You Page</a:t>
          </a:r>
          <a:endParaRPr lang="en-US" sz="700" b="1" dirty="0"/>
        </a:p>
      </dgm:t>
    </dgm:pt>
    <dgm:pt modelId="{96AF84C1-8D87-40B3-9B7E-51A81E22E855}" type="parTrans" cxnId="{EFC0B74E-41E3-4C76-8687-A754B53FC319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15F5D0DF-AA82-44EC-94E9-816B8A7BD177}" type="sibTrans" cxnId="{EFC0B74E-41E3-4C76-8687-A754B53FC3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E78403F-C75F-4C83-9A3E-5A930F59D12F}">
      <dgm:prSet phldrT="[Text]" custT="1"/>
      <dgm:spPr/>
      <dgm:t>
        <a:bodyPr/>
        <a:lstStyle/>
        <a:p>
          <a:r>
            <a:rPr lang="en-US" sz="700" b="1"/>
            <a:t>Step 4</a:t>
          </a:r>
          <a:endParaRPr lang="en-US" sz="700" b="1" dirty="0"/>
        </a:p>
      </dgm:t>
    </dgm:pt>
    <dgm:pt modelId="{09803580-4047-4329-8579-050AB54E2585}" type="parTrans" cxnId="{05DCAE75-D40E-48D4-AF0F-AB1F50BA2422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64F71D4-480D-4FC8-B9F0-81AD2361FA9E}" type="sibTrans" cxnId="{05DCAE75-D40E-48D4-AF0F-AB1F50BA242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A0BC238-448C-4402-BA3B-A881D65D5233}">
      <dgm:prSet phldrT="[Text]" custT="1"/>
      <dgm:spPr/>
      <dgm:t>
        <a:bodyPr/>
        <a:lstStyle/>
        <a:p>
          <a:r>
            <a:rPr lang="en-US" sz="700" b="1"/>
            <a:t>Define &amp; Design Lead Magnets</a:t>
          </a:r>
          <a:endParaRPr lang="en-US" sz="700" b="1" dirty="0"/>
        </a:p>
      </dgm:t>
    </dgm:pt>
    <dgm:pt modelId="{E6D051F5-BA5E-49B0-AD62-4DAA6AE51BC7}" type="parTrans" cxnId="{3B143728-E466-4123-8707-9F8471B173EE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2A998E32-8B89-44D0-B101-D319CEBBE227}" type="sibTrans" cxnId="{3B143728-E466-4123-8707-9F8471B173E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1CF4E8C-19D1-4544-974F-73AB79C15120}">
      <dgm:prSet phldrT="[Text]" custT="1"/>
      <dgm:spPr/>
      <dgm:t>
        <a:bodyPr/>
        <a:lstStyle/>
        <a:p>
          <a:r>
            <a:rPr lang="en-US" sz="700" b="1"/>
            <a:t>Webinar</a:t>
          </a:r>
          <a:endParaRPr lang="en-US" sz="700" b="1" dirty="0"/>
        </a:p>
      </dgm:t>
    </dgm:pt>
    <dgm:pt modelId="{F2CABE95-0C34-44EB-8829-1BEAD58F8E8D}" type="parTrans" cxnId="{7538AC6C-82F3-41A0-A3BA-4BC2980FDCBF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075A8D95-EFB1-4152-B991-70FA51071772}" type="sibTrans" cxnId="{7538AC6C-82F3-41A0-A3BA-4BC2980FDCB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AE4FBBB-3997-4B5C-88FD-8E7427E9BD3B}">
      <dgm:prSet phldrT="[Text]" custT="1"/>
      <dgm:spPr/>
      <dgm:t>
        <a:bodyPr/>
        <a:lstStyle/>
        <a:p>
          <a:r>
            <a:rPr lang="en-US" sz="700" b="1"/>
            <a:t>Step 1</a:t>
          </a:r>
          <a:endParaRPr lang="en-US" sz="700" b="1" dirty="0"/>
        </a:p>
      </dgm:t>
    </dgm:pt>
    <dgm:pt modelId="{EB992A93-EE74-42D7-A5C0-B75FC8FCB68C}" type="parTrans" cxnId="{64964A2F-93C4-4FD7-B00A-ED4A850CFEF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5AFFAE3B-A516-4DFA-BE74-CCFB5CB2BE29}" type="sibTrans" cxnId="{64964A2F-93C4-4FD7-B00A-ED4A850CFEF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39A67E9-B432-43C4-B123-B6C6853FC88F}">
      <dgm:prSet phldrT="[Text]" custT="1"/>
      <dgm:spPr/>
      <dgm:t>
        <a:bodyPr/>
        <a:lstStyle/>
        <a:p>
          <a:r>
            <a:rPr lang="en-US" sz="700" b="1"/>
            <a:t>YouTube</a:t>
          </a:r>
          <a:endParaRPr lang="en-US" sz="700" b="1" dirty="0"/>
        </a:p>
      </dgm:t>
    </dgm:pt>
    <dgm:pt modelId="{D3C631B9-C8ED-479A-994D-7A8D1E2FBBF8}" type="parTrans" cxnId="{AB30E572-C630-485A-8A2A-C709DBE02F64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C34110AE-F85E-4C92-8D9E-E1A7593436E7}" type="sibTrans" cxnId="{AB30E572-C630-485A-8A2A-C709DBE02F64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CF9229C-3EBE-4720-8779-40AE4980CDB2}">
      <dgm:prSet phldrT="[Text]" custT="1"/>
      <dgm:spPr/>
      <dgm:t>
        <a:bodyPr/>
        <a:lstStyle/>
        <a:p>
          <a:r>
            <a:rPr lang="en-US" sz="700" b="1"/>
            <a:t>Step 6 </a:t>
          </a:r>
          <a:endParaRPr lang="en-US" sz="700" b="1" dirty="0"/>
        </a:p>
      </dgm:t>
    </dgm:pt>
    <dgm:pt modelId="{19CE8DC5-9D85-4A87-9762-3596F21DCA80}" type="parTrans" cxnId="{A56A09C7-26D6-411E-B226-3BD0EC2E02C1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21FE9BE0-C77B-47E8-884E-1990C982EB6C}" type="sibTrans" cxnId="{A56A09C7-26D6-411E-B226-3BD0EC2E02C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4C7E6D8-0740-4A28-9EB2-357A984E7C50}">
      <dgm:prSet phldrT="[Text]" custT="1"/>
      <dgm:spPr/>
      <dgm:t>
        <a:bodyPr/>
        <a:lstStyle/>
        <a:p>
          <a:r>
            <a:rPr lang="en-US" sz="700" b="1"/>
            <a:t>Start Selling</a:t>
          </a:r>
          <a:endParaRPr lang="en-US" sz="700" b="1" dirty="0"/>
        </a:p>
      </dgm:t>
    </dgm:pt>
    <dgm:pt modelId="{9FAE49A5-85AF-46B5-85DE-2BE711CA63D8}" type="parTrans" cxnId="{051B0BC4-8968-443D-9016-EAB98A7604E8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DA3CE5F3-B39F-485E-9A6E-5DA920F62E02}" type="sibTrans" cxnId="{051B0BC4-8968-443D-9016-EAB98A7604E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17D1DD2-8AF6-4F0D-8A55-29098631C649}">
      <dgm:prSet phldrT="[Text]" custT="1"/>
      <dgm:spPr/>
      <dgm:t>
        <a:bodyPr/>
        <a:lstStyle/>
        <a:p>
          <a:r>
            <a:rPr lang="en-US" sz="700" b="1"/>
            <a:t>Webinars</a:t>
          </a:r>
          <a:endParaRPr lang="en-US" sz="700" b="1" dirty="0"/>
        </a:p>
      </dgm:t>
    </dgm:pt>
    <dgm:pt modelId="{64F6E89D-6685-4E55-BAB3-A4D2AFAEA358}" type="parTrans" cxnId="{11447E1F-E4BC-47C8-882F-6617BF64AB26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D01B03B6-4C0D-436A-B956-A9871927DD98}" type="sibTrans" cxnId="{11447E1F-E4BC-47C8-882F-6617BF64AB2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0ADBB5A-3BA3-41C8-92B7-864B22955C0B}">
      <dgm:prSet phldrT="[Text]" custT="1"/>
      <dgm:spPr/>
      <dgm:t>
        <a:bodyPr/>
        <a:lstStyle/>
        <a:p>
          <a:r>
            <a:rPr lang="en-US" sz="700" b="1"/>
            <a:t>121</a:t>
          </a:r>
          <a:endParaRPr lang="en-US" sz="700" b="1" dirty="0"/>
        </a:p>
      </dgm:t>
    </dgm:pt>
    <dgm:pt modelId="{EE85CF57-C668-46F8-BB0B-7F6CF61AA094}" type="parTrans" cxnId="{E8EF8C8D-E21C-44C4-91FE-82178481ACFB}">
      <dgm:prSet custT="1"/>
      <dgm:spPr/>
      <dgm:t>
        <a:bodyPr/>
        <a:lstStyle/>
        <a:p>
          <a:endParaRPr lang="en-US" sz="600" b="1">
            <a:solidFill>
              <a:schemeClr val="bg1"/>
            </a:solidFill>
          </a:endParaRPr>
        </a:p>
      </dgm:t>
    </dgm:pt>
    <dgm:pt modelId="{B64593DF-5F0D-4F1A-8C8B-F5D08ECF5369}" type="sibTrans" cxnId="{E8EF8C8D-E21C-44C4-91FE-82178481ACF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D788ADF-EA93-4D65-B595-9103E75DB6B9}">
      <dgm:prSet phldrT="[Text]" custT="1"/>
      <dgm:spPr/>
      <dgm:t>
        <a:bodyPr/>
        <a:lstStyle/>
        <a:p>
          <a:r>
            <a:rPr lang="en-US" sz="700" b="1"/>
            <a:t>Step 3</a:t>
          </a:r>
          <a:endParaRPr lang="en-US" sz="700" b="1" dirty="0"/>
        </a:p>
      </dgm:t>
    </dgm:pt>
    <dgm:pt modelId="{74CD6096-5312-45ED-B2FD-C9A08C0E3BBB}" type="parTrans" cxnId="{BB3A410B-DAD9-4840-BC4F-6E44D1958168}">
      <dgm:prSet/>
      <dgm:spPr/>
      <dgm:t>
        <a:bodyPr/>
        <a:lstStyle/>
        <a:p>
          <a:endParaRPr lang="en-US"/>
        </a:p>
      </dgm:t>
    </dgm:pt>
    <dgm:pt modelId="{D04618AA-C433-4304-BE7E-26744B32B64D}" type="sibTrans" cxnId="{BB3A410B-DAD9-4840-BC4F-6E44D1958168}">
      <dgm:prSet/>
      <dgm:spPr/>
      <dgm:t>
        <a:bodyPr/>
        <a:lstStyle/>
        <a:p>
          <a:endParaRPr lang="en-US"/>
        </a:p>
      </dgm:t>
    </dgm:pt>
    <dgm:pt modelId="{08EBE732-43D3-447F-8389-1F2B27A4C491}">
      <dgm:prSet phldrT="[Text]" custT="1"/>
      <dgm:spPr/>
      <dgm:t>
        <a:bodyPr/>
        <a:lstStyle/>
        <a:p>
          <a:r>
            <a:rPr lang="en-US" sz="700" b="1"/>
            <a:t>Define &amp; Setup Gamification Funnel</a:t>
          </a:r>
          <a:endParaRPr lang="en-US" sz="700" b="1" dirty="0"/>
        </a:p>
      </dgm:t>
    </dgm:pt>
    <dgm:pt modelId="{20692565-829B-433E-952F-7B2F8982DA76}" type="parTrans" cxnId="{00FA3583-726E-4FC6-96EF-C2E134947672}">
      <dgm:prSet/>
      <dgm:spPr/>
      <dgm:t>
        <a:bodyPr/>
        <a:lstStyle/>
        <a:p>
          <a:endParaRPr lang="en-US"/>
        </a:p>
      </dgm:t>
    </dgm:pt>
    <dgm:pt modelId="{E5635CDA-5AC6-45CB-80C0-834706693DF1}" type="sibTrans" cxnId="{00FA3583-726E-4FC6-96EF-C2E134947672}">
      <dgm:prSet/>
      <dgm:spPr/>
      <dgm:t>
        <a:bodyPr/>
        <a:lstStyle/>
        <a:p>
          <a:endParaRPr lang="en-US"/>
        </a:p>
      </dgm:t>
    </dgm:pt>
    <dgm:pt modelId="{AF0A4CFE-F3B7-4E15-BF09-E8132A12AA00}">
      <dgm:prSet phldrT="[Text]" custT="1"/>
      <dgm:spPr/>
      <dgm:t>
        <a:bodyPr/>
        <a:lstStyle/>
        <a:p>
          <a:r>
            <a:rPr lang="en-US" sz="700" b="1"/>
            <a:t>Milestones</a:t>
          </a:r>
          <a:endParaRPr lang="en-US" sz="700" b="1" dirty="0"/>
        </a:p>
      </dgm:t>
    </dgm:pt>
    <dgm:pt modelId="{8E43C870-DF25-4583-AE3F-6F29903360BB}" type="parTrans" cxnId="{F54EEB91-1208-4929-B819-EDB52F30C5AA}">
      <dgm:prSet/>
      <dgm:spPr/>
      <dgm:t>
        <a:bodyPr/>
        <a:lstStyle/>
        <a:p>
          <a:endParaRPr lang="en-US"/>
        </a:p>
      </dgm:t>
    </dgm:pt>
    <dgm:pt modelId="{EC648A39-1B07-46E5-B208-41C60CC39A48}" type="sibTrans" cxnId="{F54EEB91-1208-4929-B819-EDB52F30C5AA}">
      <dgm:prSet/>
      <dgm:spPr/>
      <dgm:t>
        <a:bodyPr/>
        <a:lstStyle/>
        <a:p>
          <a:endParaRPr lang="en-US"/>
        </a:p>
      </dgm:t>
    </dgm:pt>
    <dgm:pt modelId="{A3F29227-7561-4821-90B3-B2BCC4EA9B52}">
      <dgm:prSet phldrT="[Text]" custT="1"/>
      <dgm:spPr/>
      <dgm:t>
        <a:bodyPr/>
        <a:lstStyle/>
        <a:p>
          <a:r>
            <a:rPr lang="en-US" sz="700" b="1"/>
            <a:t>Rewards</a:t>
          </a:r>
          <a:endParaRPr lang="en-US" sz="700" b="1" dirty="0"/>
        </a:p>
      </dgm:t>
    </dgm:pt>
    <dgm:pt modelId="{5B33E991-9EF9-40FF-93F3-AECC0A0EB612}" type="parTrans" cxnId="{F076EF49-9D82-4FF9-9C7B-628EC1CB61C3}">
      <dgm:prSet/>
      <dgm:spPr/>
      <dgm:t>
        <a:bodyPr/>
        <a:lstStyle/>
        <a:p>
          <a:endParaRPr lang="en-US"/>
        </a:p>
      </dgm:t>
    </dgm:pt>
    <dgm:pt modelId="{B72251C1-DD4C-4F01-A2B9-97B39AB083FA}" type="sibTrans" cxnId="{F076EF49-9D82-4FF9-9C7B-628EC1CB61C3}">
      <dgm:prSet/>
      <dgm:spPr/>
      <dgm:t>
        <a:bodyPr/>
        <a:lstStyle/>
        <a:p>
          <a:endParaRPr lang="en-US"/>
        </a:p>
      </dgm:t>
    </dgm:pt>
    <dgm:pt modelId="{7C836249-F6C7-45B9-BCCF-0752FCCE5A8A}">
      <dgm:prSet phldrT="[Text]" custT="1"/>
      <dgm:spPr/>
      <dgm:t>
        <a:bodyPr/>
        <a:lstStyle/>
        <a:p>
          <a:r>
            <a:rPr lang="en-US" sz="700" b="1"/>
            <a:t>eBook </a:t>
          </a:r>
          <a:endParaRPr lang="en-US" sz="700" b="1" dirty="0"/>
        </a:p>
      </dgm:t>
    </dgm:pt>
    <dgm:pt modelId="{9534F72B-7AB2-44B8-AF31-501834F42BA1}" type="parTrans" cxnId="{B74A0C86-EB06-43E4-A520-205B2B7BA17E}">
      <dgm:prSet/>
      <dgm:spPr/>
      <dgm:t>
        <a:bodyPr/>
        <a:lstStyle/>
        <a:p>
          <a:endParaRPr lang="en-US"/>
        </a:p>
      </dgm:t>
    </dgm:pt>
    <dgm:pt modelId="{8E24B16A-3E2D-46FF-A00F-BA812A4BC70D}" type="sibTrans" cxnId="{B74A0C86-EB06-43E4-A520-205B2B7BA17E}">
      <dgm:prSet/>
      <dgm:spPr/>
      <dgm:t>
        <a:bodyPr/>
        <a:lstStyle/>
        <a:p>
          <a:endParaRPr lang="en-US"/>
        </a:p>
      </dgm:t>
    </dgm:pt>
    <dgm:pt modelId="{72A13F6A-56C6-4E82-B5E9-1ACF486F4493}">
      <dgm:prSet phldrT="[Text]" custT="1"/>
      <dgm:spPr/>
      <dgm:t>
        <a:bodyPr/>
        <a:lstStyle/>
        <a:p>
          <a:r>
            <a:rPr lang="en-US" sz="700" b="1"/>
            <a:t>Influence Building</a:t>
          </a:r>
          <a:endParaRPr lang="en-US" sz="700" b="1" dirty="0"/>
        </a:p>
      </dgm:t>
    </dgm:pt>
    <dgm:pt modelId="{8B0FFE0F-B4E3-4AAF-8357-780BB658F9DE}" type="parTrans" cxnId="{53F5BA0A-262F-4753-BC76-AB49D67A945C}">
      <dgm:prSet/>
      <dgm:spPr/>
      <dgm:t>
        <a:bodyPr/>
        <a:lstStyle/>
        <a:p>
          <a:endParaRPr lang="en-US"/>
        </a:p>
      </dgm:t>
    </dgm:pt>
    <dgm:pt modelId="{CDF595CF-8EB1-4362-A3A8-F8BB2181E2A8}" type="sibTrans" cxnId="{53F5BA0A-262F-4753-BC76-AB49D67A945C}">
      <dgm:prSet/>
      <dgm:spPr/>
      <dgm:t>
        <a:bodyPr/>
        <a:lstStyle/>
        <a:p>
          <a:endParaRPr lang="en-US"/>
        </a:p>
      </dgm:t>
    </dgm:pt>
    <dgm:pt modelId="{210A2828-F5C1-4BEC-ABDD-A647B2657A32}">
      <dgm:prSet phldrT="[Text]" custT="1"/>
      <dgm:spPr/>
      <dgm:t>
        <a:bodyPr/>
        <a:lstStyle/>
        <a:p>
          <a:r>
            <a:rPr lang="en-US" sz="700" b="1"/>
            <a:t>Podcast</a:t>
          </a:r>
          <a:endParaRPr lang="en-US" sz="700" b="1" dirty="0"/>
        </a:p>
      </dgm:t>
    </dgm:pt>
    <dgm:pt modelId="{64570B0F-F19E-4CE8-BC66-08400618662B}" type="parTrans" cxnId="{72C8BF28-D34E-4639-8F21-313E59053B0E}">
      <dgm:prSet/>
      <dgm:spPr/>
      <dgm:t>
        <a:bodyPr/>
        <a:lstStyle/>
        <a:p>
          <a:endParaRPr lang="en-US"/>
        </a:p>
      </dgm:t>
    </dgm:pt>
    <dgm:pt modelId="{6AC9CE84-E0EC-49B1-8169-DC407A2DE8B6}" type="sibTrans" cxnId="{72C8BF28-D34E-4639-8F21-313E59053B0E}">
      <dgm:prSet/>
      <dgm:spPr/>
      <dgm:t>
        <a:bodyPr/>
        <a:lstStyle/>
        <a:p>
          <a:endParaRPr lang="en-US"/>
        </a:p>
      </dgm:t>
    </dgm:pt>
    <dgm:pt modelId="{97BF5527-E579-438A-A30A-8E04AB1EBBB2}" type="pres">
      <dgm:prSet presAssocID="{B0650AEB-21E9-4A65-9BA4-95F053BFA49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C2987D-C6D2-4075-B071-2D8FBC2134B0}" type="pres">
      <dgm:prSet presAssocID="{06160A98-E39B-4E0E-9C7C-A4FE3D5CF191}" presName="root1" presStyleCnt="0"/>
      <dgm:spPr/>
    </dgm:pt>
    <dgm:pt modelId="{FE9AD994-91B9-4ACE-A352-50A0B2ACADDD}" type="pres">
      <dgm:prSet presAssocID="{06160A98-E39B-4E0E-9C7C-A4FE3D5CF191}" presName="LevelOneTextNode" presStyleLbl="node0" presStyleIdx="0" presStyleCnt="1" custLinFactY="-58594" custLinFactNeighborX="1347" custLinFactNeighborY="-100000">
        <dgm:presLayoutVars>
          <dgm:chPref val="3"/>
        </dgm:presLayoutVars>
      </dgm:prSet>
      <dgm:spPr/>
    </dgm:pt>
    <dgm:pt modelId="{B059A627-C88B-49BA-ACB9-FF3A91391D30}" type="pres">
      <dgm:prSet presAssocID="{06160A98-E39B-4E0E-9C7C-A4FE3D5CF191}" presName="level2hierChild" presStyleCnt="0"/>
      <dgm:spPr/>
    </dgm:pt>
    <dgm:pt modelId="{FBBD82BE-A8CC-4BC7-8362-11AE7D009B27}" type="pres">
      <dgm:prSet presAssocID="{EB992A93-EE74-42D7-A5C0-B75FC8FCB68C}" presName="conn2-1" presStyleLbl="parChTrans1D2" presStyleIdx="0" presStyleCnt="6"/>
      <dgm:spPr/>
    </dgm:pt>
    <dgm:pt modelId="{B21FF9D3-096B-41FD-8193-A133CF735776}" type="pres">
      <dgm:prSet presAssocID="{EB992A93-EE74-42D7-A5C0-B75FC8FCB68C}" presName="connTx" presStyleLbl="parChTrans1D2" presStyleIdx="0" presStyleCnt="6"/>
      <dgm:spPr/>
    </dgm:pt>
    <dgm:pt modelId="{18662228-CB2F-4304-87AA-F03459DEDEDC}" type="pres">
      <dgm:prSet presAssocID="{DAE4FBBB-3997-4B5C-88FD-8E7427E9BD3B}" presName="root2" presStyleCnt="0"/>
      <dgm:spPr/>
    </dgm:pt>
    <dgm:pt modelId="{A641F320-B7CA-420A-B2EC-68A0F4011F9B}" type="pres">
      <dgm:prSet presAssocID="{DAE4FBBB-3997-4B5C-88FD-8E7427E9BD3B}" presName="LevelTwoTextNode" presStyleLbl="node2" presStyleIdx="0" presStyleCnt="6">
        <dgm:presLayoutVars>
          <dgm:chPref val="3"/>
        </dgm:presLayoutVars>
      </dgm:prSet>
      <dgm:spPr/>
    </dgm:pt>
    <dgm:pt modelId="{768765E9-7167-406B-A891-262EB600D635}" type="pres">
      <dgm:prSet presAssocID="{DAE4FBBB-3997-4B5C-88FD-8E7427E9BD3B}" presName="level3hierChild" presStyleCnt="0"/>
      <dgm:spPr/>
    </dgm:pt>
    <dgm:pt modelId="{348111FD-B6C8-4F52-8A06-5F7D2333CA30}" type="pres">
      <dgm:prSet presAssocID="{B889E33A-AAE4-4F81-870F-E4471169D909}" presName="conn2-1" presStyleLbl="parChTrans1D3" presStyleIdx="0" presStyleCnt="6"/>
      <dgm:spPr/>
    </dgm:pt>
    <dgm:pt modelId="{FFBE06B8-8D69-4246-89A0-3CAE58F75218}" type="pres">
      <dgm:prSet presAssocID="{B889E33A-AAE4-4F81-870F-E4471169D909}" presName="connTx" presStyleLbl="parChTrans1D3" presStyleIdx="0" presStyleCnt="6"/>
      <dgm:spPr/>
    </dgm:pt>
    <dgm:pt modelId="{0CEF75DE-F1C6-4046-B07F-7DA5F22BC13F}" type="pres">
      <dgm:prSet presAssocID="{D30BDB8D-1734-4679-8388-439CC0BD3812}" presName="root2" presStyleCnt="0"/>
      <dgm:spPr/>
    </dgm:pt>
    <dgm:pt modelId="{930EB7FF-34DF-4C69-8A2E-13D1CB08B10D}" type="pres">
      <dgm:prSet presAssocID="{D30BDB8D-1734-4679-8388-439CC0BD3812}" presName="LevelTwoTextNode" presStyleLbl="node3" presStyleIdx="0" presStyleCnt="6">
        <dgm:presLayoutVars>
          <dgm:chPref val="3"/>
        </dgm:presLayoutVars>
      </dgm:prSet>
      <dgm:spPr/>
    </dgm:pt>
    <dgm:pt modelId="{956CFE4A-B0A6-41E7-A1AC-71F745FF5BA8}" type="pres">
      <dgm:prSet presAssocID="{D30BDB8D-1734-4679-8388-439CC0BD3812}" presName="level3hierChild" presStyleCnt="0"/>
      <dgm:spPr/>
    </dgm:pt>
    <dgm:pt modelId="{A0651070-5526-47CC-B297-5663E2C2C875}" type="pres">
      <dgm:prSet presAssocID="{AA4AD58F-0E07-4233-9DBC-73F9113B71AF}" presName="conn2-1" presStyleLbl="parChTrans1D4" presStyleIdx="0" presStyleCnt="12"/>
      <dgm:spPr/>
    </dgm:pt>
    <dgm:pt modelId="{1E0BE59A-62A4-4135-B5F3-92948F582C62}" type="pres">
      <dgm:prSet presAssocID="{AA4AD58F-0E07-4233-9DBC-73F9113B71AF}" presName="connTx" presStyleLbl="parChTrans1D4" presStyleIdx="0" presStyleCnt="12"/>
      <dgm:spPr/>
    </dgm:pt>
    <dgm:pt modelId="{90BA3A89-AF60-46E5-8387-497EAABE55DC}" type="pres">
      <dgm:prSet presAssocID="{E94C5DB4-11F3-4CB4-8D9B-4875C05A43B7}" presName="root2" presStyleCnt="0"/>
      <dgm:spPr/>
    </dgm:pt>
    <dgm:pt modelId="{9771CFAE-6516-4308-AA81-641F5EFB1900}" type="pres">
      <dgm:prSet presAssocID="{E94C5DB4-11F3-4CB4-8D9B-4875C05A43B7}" presName="LevelTwoTextNode" presStyleLbl="node4" presStyleIdx="0" presStyleCnt="12">
        <dgm:presLayoutVars>
          <dgm:chPref val="3"/>
        </dgm:presLayoutVars>
      </dgm:prSet>
      <dgm:spPr/>
    </dgm:pt>
    <dgm:pt modelId="{18F65C03-FEC3-490D-96ED-8EAF2740C16E}" type="pres">
      <dgm:prSet presAssocID="{E94C5DB4-11F3-4CB4-8D9B-4875C05A43B7}" presName="level3hierChild" presStyleCnt="0"/>
      <dgm:spPr/>
    </dgm:pt>
    <dgm:pt modelId="{CF8BA653-0929-46ED-9794-FEA06DEAAD4D}" type="pres">
      <dgm:prSet presAssocID="{903AD10D-3756-45FC-AB57-2C9FD0D7FBAC}" presName="conn2-1" presStyleLbl="parChTrans1D4" presStyleIdx="1" presStyleCnt="12"/>
      <dgm:spPr/>
    </dgm:pt>
    <dgm:pt modelId="{99D886C3-4407-45FE-9942-B1291778F524}" type="pres">
      <dgm:prSet presAssocID="{903AD10D-3756-45FC-AB57-2C9FD0D7FBAC}" presName="connTx" presStyleLbl="parChTrans1D4" presStyleIdx="1" presStyleCnt="12"/>
      <dgm:spPr/>
    </dgm:pt>
    <dgm:pt modelId="{6CC71B24-B484-48BD-8018-D8AF49CEDE8F}" type="pres">
      <dgm:prSet presAssocID="{1F8AC64A-FA0C-4BC6-A162-E1076474FE74}" presName="root2" presStyleCnt="0"/>
      <dgm:spPr/>
    </dgm:pt>
    <dgm:pt modelId="{857BCE7D-068C-47E7-807F-2CA843169200}" type="pres">
      <dgm:prSet presAssocID="{1F8AC64A-FA0C-4BC6-A162-E1076474FE74}" presName="LevelTwoTextNode" presStyleLbl="node4" presStyleIdx="1" presStyleCnt="12">
        <dgm:presLayoutVars>
          <dgm:chPref val="3"/>
        </dgm:presLayoutVars>
      </dgm:prSet>
      <dgm:spPr/>
    </dgm:pt>
    <dgm:pt modelId="{C95E0830-50F4-43EC-AC75-76BD95B28ABC}" type="pres">
      <dgm:prSet presAssocID="{1F8AC64A-FA0C-4BC6-A162-E1076474FE74}" presName="level3hierChild" presStyleCnt="0"/>
      <dgm:spPr/>
    </dgm:pt>
    <dgm:pt modelId="{E4185DC1-6079-4BB5-AE08-3CD9D587E242}" type="pres">
      <dgm:prSet presAssocID="{7D8A2AD6-92E5-46A6-BC67-38D868ACAD26}" presName="conn2-1" presStyleLbl="parChTrans1D2" presStyleIdx="1" presStyleCnt="6"/>
      <dgm:spPr/>
    </dgm:pt>
    <dgm:pt modelId="{E7F036C4-FA6F-44B7-AA06-31E81CDF41FB}" type="pres">
      <dgm:prSet presAssocID="{7D8A2AD6-92E5-46A6-BC67-38D868ACAD26}" presName="connTx" presStyleLbl="parChTrans1D2" presStyleIdx="1" presStyleCnt="6"/>
      <dgm:spPr/>
    </dgm:pt>
    <dgm:pt modelId="{1FE1B124-4849-4B2A-A9DB-870EEF339AE3}" type="pres">
      <dgm:prSet presAssocID="{6A90DF9D-E9B6-4732-B62B-1F99D2C32EF9}" presName="root2" presStyleCnt="0"/>
      <dgm:spPr/>
    </dgm:pt>
    <dgm:pt modelId="{B260AB64-2016-4DF5-BF65-01C028CD02B2}" type="pres">
      <dgm:prSet presAssocID="{6A90DF9D-E9B6-4732-B62B-1F99D2C32EF9}" presName="LevelTwoTextNode" presStyleLbl="node2" presStyleIdx="1" presStyleCnt="6">
        <dgm:presLayoutVars>
          <dgm:chPref val="3"/>
        </dgm:presLayoutVars>
      </dgm:prSet>
      <dgm:spPr/>
    </dgm:pt>
    <dgm:pt modelId="{26057D35-0FDB-4745-A254-6F6E35A3E8BD}" type="pres">
      <dgm:prSet presAssocID="{6A90DF9D-E9B6-4732-B62B-1F99D2C32EF9}" presName="level3hierChild" presStyleCnt="0"/>
      <dgm:spPr/>
    </dgm:pt>
    <dgm:pt modelId="{08E9B563-79EE-4526-B8BD-7DE22E1FF370}" type="pres">
      <dgm:prSet presAssocID="{20692565-829B-433E-952F-7B2F8982DA76}" presName="conn2-1" presStyleLbl="parChTrans1D3" presStyleIdx="1" presStyleCnt="6"/>
      <dgm:spPr/>
    </dgm:pt>
    <dgm:pt modelId="{5B68DAB9-0A6C-4E86-AABC-5B604291DB4C}" type="pres">
      <dgm:prSet presAssocID="{20692565-829B-433E-952F-7B2F8982DA76}" presName="connTx" presStyleLbl="parChTrans1D3" presStyleIdx="1" presStyleCnt="6"/>
      <dgm:spPr/>
    </dgm:pt>
    <dgm:pt modelId="{50879A53-1D83-48C7-B29E-4695763DDF52}" type="pres">
      <dgm:prSet presAssocID="{08EBE732-43D3-447F-8389-1F2B27A4C491}" presName="root2" presStyleCnt="0"/>
      <dgm:spPr/>
    </dgm:pt>
    <dgm:pt modelId="{3612276D-D2D2-474B-A966-B9D89E9EE0B4}" type="pres">
      <dgm:prSet presAssocID="{08EBE732-43D3-447F-8389-1F2B27A4C491}" presName="LevelTwoTextNode" presStyleLbl="node3" presStyleIdx="1" presStyleCnt="6">
        <dgm:presLayoutVars>
          <dgm:chPref val="3"/>
        </dgm:presLayoutVars>
      </dgm:prSet>
      <dgm:spPr/>
    </dgm:pt>
    <dgm:pt modelId="{C438A9FA-1919-486D-854D-375255AA8337}" type="pres">
      <dgm:prSet presAssocID="{08EBE732-43D3-447F-8389-1F2B27A4C491}" presName="level3hierChild" presStyleCnt="0"/>
      <dgm:spPr/>
    </dgm:pt>
    <dgm:pt modelId="{479E9937-C309-4034-A6BC-643541325A1C}" type="pres">
      <dgm:prSet presAssocID="{8E43C870-DF25-4583-AE3F-6F29903360BB}" presName="conn2-1" presStyleLbl="parChTrans1D4" presStyleIdx="2" presStyleCnt="12"/>
      <dgm:spPr/>
    </dgm:pt>
    <dgm:pt modelId="{E93BC3CE-2E74-41E9-B06A-A2377D4E8978}" type="pres">
      <dgm:prSet presAssocID="{8E43C870-DF25-4583-AE3F-6F29903360BB}" presName="connTx" presStyleLbl="parChTrans1D4" presStyleIdx="2" presStyleCnt="12"/>
      <dgm:spPr/>
    </dgm:pt>
    <dgm:pt modelId="{B4EECE0E-424B-405A-A6C1-FA144A2E90DA}" type="pres">
      <dgm:prSet presAssocID="{AF0A4CFE-F3B7-4E15-BF09-E8132A12AA00}" presName="root2" presStyleCnt="0"/>
      <dgm:spPr/>
    </dgm:pt>
    <dgm:pt modelId="{D0D5AA59-3002-437C-B03F-39BF2A062AB7}" type="pres">
      <dgm:prSet presAssocID="{AF0A4CFE-F3B7-4E15-BF09-E8132A12AA00}" presName="LevelTwoTextNode" presStyleLbl="node4" presStyleIdx="2" presStyleCnt="12">
        <dgm:presLayoutVars>
          <dgm:chPref val="3"/>
        </dgm:presLayoutVars>
      </dgm:prSet>
      <dgm:spPr/>
    </dgm:pt>
    <dgm:pt modelId="{B54852DA-53DB-493A-8501-48CAD3184B70}" type="pres">
      <dgm:prSet presAssocID="{AF0A4CFE-F3B7-4E15-BF09-E8132A12AA00}" presName="level3hierChild" presStyleCnt="0"/>
      <dgm:spPr/>
    </dgm:pt>
    <dgm:pt modelId="{A5A7283F-6B0E-4AD4-B3FA-7A607CB7ECD6}" type="pres">
      <dgm:prSet presAssocID="{5B33E991-9EF9-40FF-93F3-AECC0A0EB612}" presName="conn2-1" presStyleLbl="parChTrans1D4" presStyleIdx="3" presStyleCnt="12"/>
      <dgm:spPr/>
    </dgm:pt>
    <dgm:pt modelId="{10945FD8-B4AA-445E-8547-7ADEBB302330}" type="pres">
      <dgm:prSet presAssocID="{5B33E991-9EF9-40FF-93F3-AECC0A0EB612}" presName="connTx" presStyleLbl="parChTrans1D4" presStyleIdx="3" presStyleCnt="12"/>
      <dgm:spPr/>
    </dgm:pt>
    <dgm:pt modelId="{EED7D716-2ABF-4AAF-ADDD-4CBD214000B8}" type="pres">
      <dgm:prSet presAssocID="{A3F29227-7561-4821-90B3-B2BCC4EA9B52}" presName="root2" presStyleCnt="0"/>
      <dgm:spPr/>
    </dgm:pt>
    <dgm:pt modelId="{34FC6486-8798-4A48-BAA6-C8076921BF96}" type="pres">
      <dgm:prSet presAssocID="{A3F29227-7561-4821-90B3-B2BCC4EA9B52}" presName="LevelTwoTextNode" presStyleLbl="node4" presStyleIdx="3" presStyleCnt="12">
        <dgm:presLayoutVars>
          <dgm:chPref val="3"/>
        </dgm:presLayoutVars>
      </dgm:prSet>
      <dgm:spPr/>
    </dgm:pt>
    <dgm:pt modelId="{67A006F5-F40D-4116-9CDD-CFAFF9AB9A49}" type="pres">
      <dgm:prSet presAssocID="{A3F29227-7561-4821-90B3-B2BCC4EA9B52}" presName="level3hierChild" presStyleCnt="0"/>
      <dgm:spPr/>
    </dgm:pt>
    <dgm:pt modelId="{459CE7FA-DFDB-4EBC-A931-905AEFDDEB71}" type="pres">
      <dgm:prSet presAssocID="{74CD6096-5312-45ED-B2FD-C9A08C0E3BBB}" presName="conn2-1" presStyleLbl="parChTrans1D2" presStyleIdx="2" presStyleCnt="6"/>
      <dgm:spPr/>
    </dgm:pt>
    <dgm:pt modelId="{7E42946E-75AA-4F22-858E-D5BCFE7468B4}" type="pres">
      <dgm:prSet presAssocID="{74CD6096-5312-45ED-B2FD-C9A08C0E3BBB}" presName="connTx" presStyleLbl="parChTrans1D2" presStyleIdx="2" presStyleCnt="6"/>
      <dgm:spPr/>
    </dgm:pt>
    <dgm:pt modelId="{D6E16EB3-32EE-4BB1-8254-84B087A9B832}" type="pres">
      <dgm:prSet presAssocID="{8D788ADF-EA93-4D65-B595-9103E75DB6B9}" presName="root2" presStyleCnt="0"/>
      <dgm:spPr/>
    </dgm:pt>
    <dgm:pt modelId="{781FD01F-FA92-4455-97FF-2D95D1C28A30}" type="pres">
      <dgm:prSet presAssocID="{8D788ADF-EA93-4D65-B595-9103E75DB6B9}" presName="LevelTwoTextNode" presStyleLbl="node2" presStyleIdx="2" presStyleCnt="6">
        <dgm:presLayoutVars>
          <dgm:chPref val="3"/>
        </dgm:presLayoutVars>
      </dgm:prSet>
      <dgm:spPr/>
    </dgm:pt>
    <dgm:pt modelId="{DC8A5E78-80DC-4C1B-B93D-5FBBD8AA6529}" type="pres">
      <dgm:prSet presAssocID="{8D788ADF-EA93-4D65-B595-9103E75DB6B9}" presName="level3hierChild" presStyleCnt="0"/>
      <dgm:spPr/>
    </dgm:pt>
    <dgm:pt modelId="{06697FF6-4348-4AB5-A8B9-DCA5D0AA646C}" type="pres">
      <dgm:prSet presAssocID="{16414555-D12F-4E27-A125-169F0CAB7095}" presName="conn2-1" presStyleLbl="parChTrans1D3" presStyleIdx="2" presStyleCnt="6"/>
      <dgm:spPr/>
    </dgm:pt>
    <dgm:pt modelId="{5216C06E-40F2-4CC5-9272-A2CB1FA77B3C}" type="pres">
      <dgm:prSet presAssocID="{16414555-D12F-4E27-A125-169F0CAB7095}" presName="connTx" presStyleLbl="parChTrans1D3" presStyleIdx="2" presStyleCnt="6"/>
      <dgm:spPr/>
    </dgm:pt>
    <dgm:pt modelId="{1A667DBB-9927-46D7-B95F-12ECB266509A}" type="pres">
      <dgm:prSet presAssocID="{1EB40141-000B-4CBA-9E38-011A904FA655}" presName="root2" presStyleCnt="0"/>
      <dgm:spPr/>
    </dgm:pt>
    <dgm:pt modelId="{BFA5E4B7-8451-4C66-B15E-BBD522395D8C}" type="pres">
      <dgm:prSet presAssocID="{1EB40141-000B-4CBA-9E38-011A904FA655}" presName="LevelTwoTextNode" presStyleLbl="node3" presStyleIdx="2" presStyleCnt="6">
        <dgm:presLayoutVars>
          <dgm:chPref val="3"/>
        </dgm:presLayoutVars>
      </dgm:prSet>
      <dgm:spPr/>
    </dgm:pt>
    <dgm:pt modelId="{A8EC2C89-D27F-4A2F-A1A6-FA9753802ED5}" type="pres">
      <dgm:prSet presAssocID="{1EB40141-000B-4CBA-9E38-011A904FA655}" presName="level3hierChild" presStyleCnt="0"/>
      <dgm:spPr/>
    </dgm:pt>
    <dgm:pt modelId="{BE49FEE7-4833-4257-BA3B-12CD4A4563B8}" type="pres">
      <dgm:prSet presAssocID="{8B8BDFA9-4EB6-46BC-A44B-028543205BCC}" presName="conn2-1" presStyleLbl="parChTrans1D4" presStyleIdx="4" presStyleCnt="12"/>
      <dgm:spPr/>
    </dgm:pt>
    <dgm:pt modelId="{EED540D2-00D0-40A6-BAE0-16F831F6CA20}" type="pres">
      <dgm:prSet presAssocID="{8B8BDFA9-4EB6-46BC-A44B-028543205BCC}" presName="connTx" presStyleLbl="parChTrans1D4" presStyleIdx="4" presStyleCnt="12"/>
      <dgm:spPr/>
    </dgm:pt>
    <dgm:pt modelId="{AD07D8AE-0C25-4815-9C25-F5C6077EE1BB}" type="pres">
      <dgm:prSet presAssocID="{9A7022D4-CA60-4413-B292-3AC7367338DE}" presName="root2" presStyleCnt="0"/>
      <dgm:spPr/>
    </dgm:pt>
    <dgm:pt modelId="{E31335E2-A646-496F-AE77-90C061C45C9B}" type="pres">
      <dgm:prSet presAssocID="{9A7022D4-CA60-4413-B292-3AC7367338DE}" presName="LevelTwoTextNode" presStyleLbl="node4" presStyleIdx="4" presStyleCnt="12">
        <dgm:presLayoutVars>
          <dgm:chPref val="3"/>
        </dgm:presLayoutVars>
      </dgm:prSet>
      <dgm:spPr/>
    </dgm:pt>
    <dgm:pt modelId="{063D521D-07DB-4853-BDCD-BB4BBDF10ACE}" type="pres">
      <dgm:prSet presAssocID="{9A7022D4-CA60-4413-B292-3AC7367338DE}" presName="level3hierChild" presStyleCnt="0"/>
      <dgm:spPr/>
    </dgm:pt>
    <dgm:pt modelId="{FADE1796-FDD5-4C79-AA88-070673962135}" type="pres">
      <dgm:prSet presAssocID="{96AF84C1-8D87-40B3-9B7E-51A81E22E855}" presName="conn2-1" presStyleLbl="parChTrans1D4" presStyleIdx="5" presStyleCnt="12"/>
      <dgm:spPr/>
    </dgm:pt>
    <dgm:pt modelId="{DE478B10-1BD1-479A-B27C-422A1466241B}" type="pres">
      <dgm:prSet presAssocID="{96AF84C1-8D87-40B3-9B7E-51A81E22E855}" presName="connTx" presStyleLbl="parChTrans1D4" presStyleIdx="5" presStyleCnt="12"/>
      <dgm:spPr/>
    </dgm:pt>
    <dgm:pt modelId="{59BA2DF6-867F-4A1F-9F8F-6E0B3FB0F0FD}" type="pres">
      <dgm:prSet presAssocID="{3215A2E4-D404-4648-B680-F77A508F734B}" presName="root2" presStyleCnt="0"/>
      <dgm:spPr/>
    </dgm:pt>
    <dgm:pt modelId="{EA65B0A9-8B8B-4C4F-A8B2-366C0D7738E7}" type="pres">
      <dgm:prSet presAssocID="{3215A2E4-D404-4648-B680-F77A508F734B}" presName="LevelTwoTextNode" presStyleLbl="node4" presStyleIdx="5" presStyleCnt="12">
        <dgm:presLayoutVars>
          <dgm:chPref val="3"/>
        </dgm:presLayoutVars>
      </dgm:prSet>
      <dgm:spPr/>
    </dgm:pt>
    <dgm:pt modelId="{890D16F5-CF4F-4698-8072-622CF4081B82}" type="pres">
      <dgm:prSet presAssocID="{3215A2E4-D404-4648-B680-F77A508F734B}" presName="level3hierChild" presStyleCnt="0"/>
      <dgm:spPr/>
    </dgm:pt>
    <dgm:pt modelId="{B8DF28DF-1A89-4970-A3AA-8196EA54D4A4}" type="pres">
      <dgm:prSet presAssocID="{09803580-4047-4329-8579-050AB54E2585}" presName="conn2-1" presStyleLbl="parChTrans1D2" presStyleIdx="3" presStyleCnt="6"/>
      <dgm:spPr/>
    </dgm:pt>
    <dgm:pt modelId="{DA6021A6-DEE6-44A8-8955-76930AFFA809}" type="pres">
      <dgm:prSet presAssocID="{09803580-4047-4329-8579-050AB54E2585}" presName="connTx" presStyleLbl="parChTrans1D2" presStyleIdx="3" presStyleCnt="6"/>
      <dgm:spPr/>
    </dgm:pt>
    <dgm:pt modelId="{00697C59-E7BD-44AA-BA57-1113282C4889}" type="pres">
      <dgm:prSet presAssocID="{8E78403F-C75F-4C83-9A3E-5A930F59D12F}" presName="root2" presStyleCnt="0"/>
      <dgm:spPr/>
    </dgm:pt>
    <dgm:pt modelId="{FC09B8E0-3629-44AB-B29F-604851DE3C33}" type="pres">
      <dgm:prSet presAssocID="{8E78403F-C75F-4C83-9A3E-5A930F59D12F}" presName="LevelTwoTextNode" presStyleLbl="node2" presStyleIdx="3" presStyleCnt="6">
        <dgm:presLayoutVars>
          <dgm:chPref val="3"/>
        </dgm:presLayoutVars>
      </dgm:prSet>
      <dgm:spPr/>
    </dgm:pt>
    <dgm:pt modelId="{9579BFA5-62CA-4E61-8A6A-CF003596670E}" type="pres">
      <dgm:prSet presAssocID="{8E78403F-C75F-4C83-9A3E-5A930F59D12F}" presName="level3hierChild" presStyleCnt="0"/>
      <dgm:spPr/>
    </dgm:pt>
    <dgm:pt modelId="{23DDC3FC-0DBE-42C2-9DDC-B18E301AF63C}" type="pres">
      <dgm:prSet presAssocID="{E6D051F5-BA5E-49B0-AD62-4DAA6AE51BC7}" presName="conn2-1" presStyleLbl="parChTrans1D3" presStyleIdx="3" presStyleCnt="6"/>
      <dgm:spPr/>
    </dgm:pt>
    <dgm:pt modelId="{74A5C51B-01BD-4F06-B9DD-258B8050D779}" type="pres">
      <dgm:prSet presAssocID="{E6D051F5-BA5E-49B0-AD62-4DAA6AE51BC7}" presName="connTx" presStyleLbl="parChTrans1D3" presStyleIdx="3" presStyleCnt="6"/>
      <dgm:spPr/>
    </dgm:pt>
    <dgm:pt modelId="{94E88880-FC4C-47ED-9F63-9918A87A4305}" type="pres">
      <dgm:prSet presAssocID="{CA0BC238-448C-4402-BA3B-A881D65D5233}" presName="root2" presStyleCnt="0"/>
      <dgm:spPr/>
    </dgm:pt>
    <dgm:pt modelId="{33D5B49E-819E-42A2-90F1-EA5E0FA95698}" type="pres">
      <dgm:prSet presAssocID="{CA0BC238-448C-4402-BA3B-A881D65D5233}" presName="LevelTwoTextNode" presStyleLbl="node3" presStyleIdx="3" presStyleCnt="6">
        <dgm:presLayoutVars>
          <dgm:chPref val="3"/>
        </dgm:presLayoutVars>
      </dgm:prSet>
      <dgm:spPr/>
    </dgm:pt>
    <dgm:pt modelId="{B85836EF-2513-4F54-97FE-6AFC9A643985}" type="pres">
      <dgm:prSet presAssocID="{CA0BC238-448C-4402-BA3B-A881D65D5233}" presName="level3hierChild" presStyleCnt="0"/>
      <dgm:spPr/>
    </dgm:pt>
    <dgm:pt modelId="{829FF2BF-000C-45B2-9714-119F8FD3E5F7}" type="pres">
      <dgm:prSet presAssocID="{F2CABE95-0C34-44EB-8829-1BEAD58F8E8D}" presName="conn2-1" presStyleLbl="parChTrans1D4" presStyleIdx="6" presStyleCnt="12"/>
      <dgm:spPr/>
    </dgm:pt>
    <dgm:pt modelId="{1EF8F47A-A330-4E1C-9633-5DE81FDE5FF5}" type="pres">
      <dgm:prSet presAssocID="{F2CABE95-0C34-44EB-8829-1BEAD58F8E8D}" presName="connTx" presStyleLbl="parChTrans1D4" presStyleIdx="6" presStyleCnt="12"/>
      <dgm:spPr/>
    </dgm:pt>
    <dgm:pt modelId="{15C6BBFE-E535-451D-9072-A6A38E9C9027}" type="pres">
      <dgm:prSet presAssocID="{11CF4E8C-19D1-4544-974F-73AB79C15120}" presName="root2" presStyleCnt="0"/>
      <dgm:spPr/>
    </dgm:pt>
    <dgm:pt modelId="{6CCD023E-F66C-474A-BA57-706389226021}" type="pres">
      <dgm:prSet presAssocID="{11CF4E8C-19D1-4544-974F-73AB79C15120}" presName="LevelTwoTextNode" presStyleLbl="node4" presStyleIdx="6" presStyleCnt="12">
        <dgm:presLayoutVars>
          <dgm:chPref val="3"/>
        </dgm:presLayoutVars>
      </dgm:prSet>
      <dgm:spPr/>
    </dgm:pt>
    <dgm:pt modelId="{141F7E96-8F1D-4ABB-98FD-EDF6DA977AF4}" type="pres">
      <dgm:prSet presAssocID="{11CF4E8C-19D1-4544-974F-73AB79C15120}" presName="level3hierChild" presStyleCnt="0"/>
      <dgm:spPr/>
    </dgm:pt>
    <dgm:pt modelId="{DEBE0CC6-E888-41A5-AAEC-49A6A2A014C9}" type="pres">
      <dgm:prSet presAssocID="{9534F72B-7AB2-44B8-AF31-501834F42BA1}" presName="conn2-1" presStyleLbl="parChTrans1D4" presStyleIdx="7" presStyleCnt="12"/>
      <dgm:spPr/>
    </dgm:pt>
    <dgm:pt modelId="{A2A8F7D9-B603-4861-B812-16F2715EC5E6}" type="pres">
      <dgm:prSet presAssocID="{9534F72B-7AB2-44B8-AF31-501834F42BA1}" presName="connTx" presStyleLbl="parChTrans1D4" presStyleIdx="7" presStyleCnt="12"/>
      <dgm:spPr/>
    </dgm:pt>
    <dgm:pt modelId="{3F34A5F0-0982-4E60-ADB0-F42AF16EA5FB}" type="pres">
      <dgm:prSet presAssocID="{7C836249-F6C7-45B9-BCCF-0752FCCE5A8A}" presName="root2" presStyleCnt="0"/>
      <dgm:spPr/>
    </dgm:pt>
    <dgm:pt modelId="{E2F5FEE3-BA96-4736-A721-DEC4488FA8BC}" type="pres">
      <dgm:prSet presAssocID="{7C836249-F6C7-45B9-BCCF-0752FCCE5A8A}" presName="LevelTwoTextNode" presStyleLbl="node4" presStyleIdx="7" presStyleCnt="12">
        <dgm:presLayoutVars>
          <dgm:chPref val="3"/>
        </dgm:presLayoutVars>
      </dgm:prSet>
      <dgm:spPr/>
    </dgm:pt>
    <dgm:pt modelId="{92205B4A-B16E-45A5-87E0-C5377DFA7650}" type="pres">
      <dgm:prSet presAssocID="{7C836249-F6C7-45B9-BCCF-0752FCCE5A8A}" presName="level3hierChild" presStyleCnt="0"/>
      <dgm:spPr/>
    </dgm:pt>
    <dgm:pt modelId="{C68E9D20-85FF-4642-8557-88EA055261D0}" type="pres">
      <dgm:prSet presAssocID="{0C2125DD-1630-4090-87D9-24D23A5B7B06}" presName="conn2-1" presStyleLbl="parChTrans1D2" presStyleIdx="4" presStyleCnt="6"/>
      <dgm:spPr/>
    </dgm:pt>
    <dgm:pt modelId="{D1768F93-0BE5-4B88-ABC0-0EA1845C1385}" type="pres">
      <dgm:prSet presAssocID="{0C2125DD-1630-4090-87D9-24D23A5B7B06}" presName="connTx" presStyleLbl="parChTrans1D2" presStyleIdx="4" presStyleCnt="6"/>
      <dgm:spPr/>
    </dgm:pt>
    <dgm:pt modelId="{91E42911-18AE-4C06-B240-BD9479A4D6B0}" type="pres">
      <dgm:prSet presAssocID="{71F3DCF3-F31F-4711-96F6-E261CA2A6967}" presName="root2" presStyleCnt="0"/>
      <dgm:spPr/>
    </dgm:pt>
    <dgm:pt modelId="{7A7C8832-3E4D-49F3-9A08-8E59AFB06C36}" type="pres">
      <dgm:prSet presAssocID="{71F3DCF3-F31F-4711-96F6-E261CA2A6967}" presName="LevelTwoTextNode" presStyleLbl="node2" presStyleIdx="4" presStyleCnt="6">
        <dgm:presLayoutVars>
          <dgm:chPref val="3"/>
        </dgm:presLayoutVars>
      </dgm:prSet>
      <dgm:spPr/>
    </dgm:pt>
    <dgm:pt modelId="{8C13E6A2-9075-49F9-B5BA-6EB869ED52A5}" type="pres">
      <dgm:prSet presAssocID="{71F3DCF3-F31F-4711-96F6-E261CA2A6967}" presName="level3hierChild" presStyleCnt="0"/>
      <dgm:spPr/>
    </dgm:pt>
    <dgm:pt modelId="{80B943FA-353A-47B8-8E8B-40EF68AA1451}" type="pres">
      <dgm:prSet presAssocID="{8B0FFE0F-B4E3-4AAF-8357-780BB658F9DE}" presName="conn2-1" presStyleLbl="parChTrans1D3" presStyleIdx="4" presStyleCnt="6"/>
      <dgm:spPr/>
    </dgm:pt>
    <dgm:pt modelId="{09E9F620-4AAB-4581-A48B-4809F9D6EAF7}" type="pres">
      <dgm:prSet presAssocID="{8B0FFE0F-B4E3-4AAF-8357-780BB658F9DE}" presName="connTx" presStyleLbl="parChTrans1D3" presStyleIdx="4" presStyleCnt="6"/>
      <dgm:spPr/>
    </dgm:pt>
    <dgm:pt modelId="{8A3F70E6-1A23-40AB-A33F-0B394FDB7A66}" type="pres">
      <dgm:prSet presAssocID="{72A13F6A-56C6-4E82-B5E9-1ACF486F4493}" presName="root2" presStyleCnt="0"/>
      <dgm:spPr/>
    </dgm:pt>
    <dgm:pt modelId="{05792448-7F95-463B-96F7-959E6465B15B}" type="pres">
      <dgm:prSet presAssocID="{72A13F6A-56C6-4E82-B5E9-1ACF486F4493}" presName="LevelTwoTextNode" presStyleLbl="node3" presStyleIdx="4" presStyleCnt="6">
        <dgm:presLayoutVars>
          <dgm:chPref val="3"/>
        </dgm:presLayoutVars>
      </dgm:prSet>
      <dgm:spPr/>
    </dgm:pt>
    <dgm:pt modelId="{8F6B4C6C-3B5B-4AE0-9111-549C789D0736}" type="pres">
      <dgm:prSet presAssocID="{72A13F6A-56C6-4E82-B5E9-1ACF486F4493}" presName="level3hierChild" presStyleCnt="0"/>
      <dgm:spPr/>
    </dgm:pt>
    <dgm:pt modelId="{9D471001-F7D2-4269-802E-46299EA1E9FE}" type="pres">
      <dgm:prSet presAssocID="{D3C631B9-C8ED-479A-994D-7A8D1E2FBBF8}" presName="conn2-1" presStyleLbl="parChTrans1D4" presStyleIdx="8" presStyleCnt="12"/>
      <dgm:spPr/>
    </dgm:pt>
    <dgm:pt modelId="{C210B1D6-C33B-4E34-8493-918A4A2E47E8}" type="pres">
      <dgm:prSet presAssocID="{D3C631B9-C8ED-479A-994D-7A8D1E2FBBF8}" presName="connTx" presStyleLbl="parChTrans1D4" presStyleIdx="8" presStyleCnt="12"/>
      <dgm:spPr/>
    </dgm:pt>
    <dgm:pt modelId="{D09FF725-D392-422F-A66C-ADCEB563639D}" type="pres">
      <dgm:prSet presAssocID="{439A67E9-B432-43C4-B123-B6C6853FC88F}" presName="root2" presStyleCnt="0"/>
      <dgm:spPr/>
    </dgm:pt>
    <dgm:pt modelId="{6C82520A-F752-4ADD-AB10-2D43419FB1CB}" type="pres">
      <dgm:prSet presAssocID="{439A67E9-B432-43C4-B123-B6C6853FC88F}" presName="LevelTwoTextNode" presStyleLbl="node4" presStyleIdx="8" presStyleCnt="12">
        <dgm:presLayoutVars>
          <dgm:chPref val="3"/>
        </dgm:presLayoutVars>
      </dgm:prSet>
      <dgm:spPr/>
    </dgm:pt>
    <dgm:pt modelId="{EFABA5C7-7210-4FC3-AEDB-BE147DA842FD}" type="pres">
      <dgm:prSet presAssocID="{439A67E9-B432-43C4-B123-B6C6853FC88F}" presName="level3hierChild" presStyleCnt="0"/>
      <dgm:spPr/>
    </dgm:pt>
    <dgm:pt modelId="{957FB8BA-D4F0-47A3-B1E2-BAA4F47681AC}" type="pres">
      <dgm:prSet presAssocID="{64570B0F-F19E-4CE8-BC66-08400618662B}" presName="conn2-1" presStyleLbl="parChTrans1D4" presStyleIdx="9" presStyleCnt="12"/>
      <dgm:spPr/>
    </dgm:pt>
    <dgm:pt modelId="{1939C3BC-0978-4E5C-BE34-F88F73091DAF}" type="pres">
      <dgm:prSet presAssocID="{64570B0F-F19E-4CE8-BC66-08400618662B}" presName="connTx" presStyleLbl="parChTrans1D4" presStyleIdx="9" presStyleCnt="12"/>
      <dgm:spPr/>
    </dgm:pt>
    <dgm:pt modelId="{F61858A6-5559-4436-853D-8ACA6AF54480}" type="pres">
      <dgm:prSet presAssocID="{210A2828-F5C1-4BEC-ABDD-A647B2657A32}" presName="root2" presStyleCnt="0"/>
      <dgm:spPr/>
    </dgm:pt>
    <dgm:pt modelId="{EE326807-DF3E-4F3E-8053-8726E3326519}" type="pres">
      <dgm:prSet presAssocID="{210A2828-F5C1-4BEC-ABDD-A647B2657A32}" presName="LevelTwoTextNode" presStyleLbl="node4" presStyleIdx="9" presStyleCnt="12">
        <dgm:presLayoutVars>
          <dgm:chPref val="3"/>
        </dgm:presLayoutVars>
      </dgm:prSet>
      <dgm:spPr/>
    </dgm:pt>
    <dgm:pt modelId="{3F069CCC-9F62-4EB6-B5E9-CB851C744631}" type="pres">
      <dgm:prSet presAssocID="{210A2828-F5C1-4BEC-ABDD-A647B2657A32}" presName="level3hierChild" presStyleCnt="0"/>
      <dgm:spPr/>
    </dgm:pt>
    <dgm:pt modelId="{AC428610-FEB2-49EA-959C-7C470F28ED2D}" type="pres">
      <dgm:prSet presAssocID="{19CE8DC5-9D85-4A87-9762-3596F21DCA80}" presName="conn2-1" presStyleLbl="parChTrans1D2" presStyleIdx="5" presStyleCnt="6"/>
      <dgm:spPr/>
    </dgm:pt>
    <dgm:pt modelId="{89804BFC-CCEE-4585-8E90-86CB476AABC8}" type="pres">
      <dgm:prSet presAssocID="{19CE8DC5-9D85-4A87-9762-3596F21DCA80}" presName="connTx" presStyleLbl="parChTrans1D2" presStyleIdx="5" presStyleCnt="6"/>
      <dgm:spPr/>
    </dgm:pt>
    <dgm:pt modelId="{1515ED19-715E-43EB-B2FD-89A2A2E0A055}" type="pres">
      <dgm:prSet presAssocID="{ACF9229C-3EBE-4720-8779-40AE4980CDB2}" presName="root2" presStyleCnt="0"/>
      <dgm:spPr/>
    </dgm:pt>
    <dgm:pt modelId="{DA5C3A5F-351D-4EF0-8F70-F9106E14B7C9}" type="pres">
      <dgm:prSet presAssocID="{ACF9229C-3EBE-4720-8779-40AE4980CDB2}" presName="LevelTwoTextNode" presStyleLbl="node2" presStyleIdx="5" presStyleCnt="6">
        <dgm:presLayoutVars>
          <dgm:chPref val="3"/>
        </dgm:presLayoutVars>
      </dgm:prSet>
      <dgm:spPr/>
    </dgm:pt>
    <dgm:pt modelId="{67CAABB1-D014-40E6-AC96-E5377AD4D03B}" type="pres">
      <dgm:prSet presAssocID="{ACF9229C-3EBE-4720-8779-40AE4980CDB2}" presName="level3hierChild" presStyleCnt="0"/>
      <dgm:spPr/>
    </dgm:pt>
    <dgm:pt modelId="{AC21A320-D82E-468C-94B8-0B2126858105}" type="pres">
      <dgm:prSet presAssocID="{9FAE49A5-85AF-46B5-85DE-2BE711CA63D8}" presName="conn2-1" presStyleLbl="parChTrans1D3" presStyleIdx="5" presStyleCnt="6"/>
      <dgm:spPr/>
    </dgm:pt>
    <dgm:pt modelId="{0EE5C323-5639-4395-88CC-0472E30F7C75}" type="pres">
      <dgm:prSet presAssocID="{9FAE49A5-85AF-46B5-85DE-2BE711CA63D8}" presName="connTx" presStyleLbl="parChTrans1D3" presStyleIdx="5" presStyleCnt="6"/>
      <dgm:spPr/>
    </dgm:pt>
    <dgm:pt modelId="{68DBB6E0-4C8C-4B88-8273-DC17977CC337}" type="pres">
      <dgm:prSet presAssocID="{E4C7E6D8-0740-4A28-9EB2-357A984E7C50}" presName="root2" presStyleCnt="0"/>
      <dgm:spPr/>
    </dgm:pt>
    <dgm:pt modelId="{EC6F3497-F3FF-4FA5-AA2E-5B84F2B0DF52}" type="pres">
      <dgm:prSet presAssocID="{E4C7E6D8-0740-4A28-9EB2-357A984E7C50}" presName="LevelTwoTextNode" presStyleLbl="node3" presStyleIdx="5" presStyleCnt="6">
        <dgm:presLayoutVars>
          <dgm:chPref val="3"/>
        </dgm:presLayoutVars>
      </dgm:prSet>
      <dgm:spPr/>
    </dgm:pt>
    <dgm:pt modelId="{F8E04959-6180-4634-9883-9B4F2D67FE54}" type="pres">
      <dgm:prSet presAssocID="{E4C7E6D8-0740-4A28-9EB2-357A984E7C50}" presName="level3hierChild" presStyleCnt="0"/>
      <dgm:spPr/>
    </dgm:pt>
    <dgm:pt modelId="{5F4E2C66-CEE8-4961-BAF5-C48CB20F83A4}" type="pres">
      <dgm:prSet presAssocID="{64F6E89D-6685-4E55-BAB3-A4D2AFAEA358}" presName="conn2-1" presStyleLbl="parChTrans1D4" presStyleIdx="10" presStyleCnt="12"/>
      <dgm:spPr/>
    </dgm:pt>
    <dgm:pt modelId="{E9E27E79-AA75-4C04-99AA-8ABE5E2FD53D}" type="pres">
      <dgm:prSet presAssocID="{64F6E89D-6685-4E55-BAB3-A4D2AFAEA358}" presName="connTx" presStyleLbl="parChTrans1D4" presStyleIdx="10" presStyleCnt="12"/>
      <dgm:spPr/>
    </dgm:pt>
    <dgm:pt modelId="{D247A571-BBBF-4402-8A2A-C7657250D33B}" type="pres">
      <dgm:prSet presAssocID="{A17D1DD2-8AF6-4F0D-8A55-29098631C649}" presName="root2" presStyleCnt="0"/>
      <dgm:spPr/>
    </dgm:pt>
    <dgm:pt modelId="{83064CAD-2167-4669-85EF-7DF501EDD87F}" type="pres">
      <dgm:prSet presAssocID="{A17D1DD2-8AF6-4F0D-8A55-29098631C649}" presName="LevelTwoTextNode" presStyleLbl="node4" presStyleIdx="10" presStyleCnt="12">
        <dgm:presLayoutVars>
          <dgm:chPref val="3"/>
        </dgm:presLayoutVars>
      </dgm:prSet>
      <dgm:spPr/>
    </dgm:pt>
    <dgm:pt modelId="{0C7FC8A2-6170-4190-A839-9DA993139489}" type="pres">
      <dgm:prSet presAssocID="{A17D1DD2-8AF6-4F0D-8A55-29098631C649}" presName="level3hierChild" presStyleCnt="0"/>
      <dgm:spPr/>
    </dgm:pt>
    <dgm:pt modelId="{B08E21A7-DB0D-4333-8706-1254B5D35FB8}" type="pres">
      <dgm:prSet presAssocID="{EE85CF57-C668-46F8-BB0B-7F6CF61AA094}" presName="conn2-1" presStyleLbl="parChTrans1D4" presStyleIdx="11" presStyleCnt="12"/>
      <dgm:spPr/>
    </dgm:pt>
    <dgm:pt modelId="{F1FD49E0-9E24-42C6-A5FA-47DE96F91D2F}" type="pres">
      <dgm:prSet presAssocID="{EE85CF57-C668-46F8-BB0B-7F6CF61AA094}" presName="connTx" presStyleLbl="parChTrans1D4" presStyleIdx="11" presStyleCnt="12"/>
      <dgm:spPr/>
    </dgm:pt>
    <dgm:pt modelId="{30031033-0CE0-4736-9BCB-00D1446572EE}" type="pres">
      <dgm:prSet presAssocID="{70ADBB5A-3BA3-41C8-92B7-864B22955C0B}" presName="root2" presStyleCnt="0"/>
      <dgm:spPr/>
    </dgm:pt>
    <dgm:pt modelId="{D6485701-445A-4BF1-AFB2-FE58AB1AA7F3}" type="pres">
      <dgm:prSet presAssocID="{70ADBB5A-3BA3-41C8-92B7-864B22955C0B}" presName="LevelTwoTextNode" presStyleLbl="node4" presStyleIdx="11" presStyleCnt="12">
        <dgm:presLayoutVars>
          <dgm:chPref val="3"/>
        </dgm:presLayoutVars>
      </dgm:prSet>
      <dgm:spPr/>
    </dgm:pt>
    <dgm:pt modelId="{6D572898-2E1A-4726-96B3-2AEDC0B8A1C8}" type="pres">
      <dgm:prSet presAssocID="{70ADBB5A-3BA3-41C8-92B7-864B22955C0B}" presName="level3hierChild" presStyleCnt="0"/>
      <dgm:spPr/>
    </dgm:pt>
  </dgm:ptLst>
  <dgm:cxnLst>
    <dgm:cxn modelId="{A167B701-8363-4899-A703-53153F317D61}" type="presOf" srcId="{0C2125DD-1630-4090-87D9-24D23A5B7B06}" destId="{C68E9D20-85FF-4642-8557-88EA055261D0}" srcOrd="0" destOrd="0" presId="urn:microsoft.com/office/officeart/2005/8/layout/hierarchy2"/>
    <dgm:cxn modelId="{13EAE502-3F47-4331-96E4-21ACB8974C06}" srcId="{DAE4FBBB-3997-4B5C-88FD-8E7427E9BD3B}" destId="{D30BDB8D-1734-4679-8388-439CC0BD3812}" srcOrd="0" destOrd="0" parTransId="{B889E33A-AAE4-4F81-870F-E4471169D909}" sibTransId="{374CEF25-7474-429B-8655-C0C4F51EB7E7}"/>
    <dgm:cxn modelId="{3FACB505-0212-47D5-A6FA-84804F193A75}" type="presOf" srcId="{E6D051F5-BA5E-49B0-AD62-4DAA6AE51BC7}" destId="{74A5C51B-01BD-4F06-B9DD-258B8050D779}" srcOrd="1" destOrd="0" presId="urn:microsoft.com/office/officeart/2005/8/layout/hierarchy2"/>
    <dgm:cxn modelId="{9B308D06-F66C-4903-BACB-74DEC3EA0435}" type="presOf" srcId="{ACF9229C-3EBE-4720-8779-40AE4980CDB2}" destId="{DA5C3A5F-351D-4EF0-8F70-F9106E14B7C9}" srcOrd="0" destOrd="0" presId="urn:microsoft.com/office/officeart/2005/8/layout/hierarchy2"/>
    <dgm:cxn modelId="{A59F5608-4CD1-4673-9C20-5A917C3FA444}" type="presOf" srcId="{5B33E991-9EF9-40FF-93F3-AECC0A0EB612}" destId="{A5A7283F-6B0E-4AD4-B3FA-7A607CB7ECD6}" srcOrd="0" destOrd="0" presId="urn:microsoft.com/office/officeart/2005/8/layout/hierarchy2"/>
    <dgm:cxn modelId="{FAC5600A-6F5E-4C86-881F-4D761673F16F}" type="presOf" srcId="{E6D051F5-BA5E-49B0-AD62-4DAA6AE51BC7}" destId="{23DDC3FC-0DBE-42C2-9DDC-B18E301AF63C}" srcOrd="0" destOrd="0" presId="urn:microsoft.com/office/officeart/2005/8/layout/hierarchy2"/>
    <dgm:cxn modelId="{53F5BA0A-262F-4753-BC76-AB49D67A945C}" srcId="{71F3DCF3-F31F-4711-96F6-E261CA2A6967}" destId="{72A13F6A-56C6-4E82-B5E9-1ACF486F4493}" srcOrd="0" destOrd="0" parTransId="{8B0FFE0F-B4E3-4AAF-8357-780BB658F9DE}" sibTransId="{CDF595CF-8EB1-4362-A3A8-F8BB2181E2A8}"/>
    <dgm:cxn modelId="{BB3A410B-DAD9-4840-BC4F-6E44D1958168}" srcId="{06160A98-E39B-4E0E-9C7C-A4FE3D5CF191}" destId="{8D788ADF-EA93-4D65-B595-9103E75DB6B9}" srcOrd="2" destOrd="0" parTransId="{74CD6096-5312-45ED-B2FD-C9A08C0E3BBB}" sibTransId="{D04618AA-C433-4304-BE7E-26744B32B64D}"/>
    <dgm:cxn modelId="{33A6710C-A143-4F12-8CC9-E018179E007E}" srcId="{8D788ADF-EA93-4D65-B595-9103E75DB6B9}" destId="{1EB40141-000B-4CBA-9E38-011A904FA655}" srcOrd="0" destOrd="0" parTransId="{16414555-D12F-4E27-A125-169F0CAB7095}" sibTransId="{916EAC87-C57E-4A74-95FC-9761BE6A247A}"/>
    <dgm:cxn modelId="{A6899F0F-AB97-478C-BB90-82DE9165B0ED}" type="presOf" srcId="{5B33E991-9EF9-40FF-93F3-AECC0A0EB612}" destId="{10945FD8-B4AA-445E-8547-7ADEBB302330}" srcOrd="1" destOrd="0" presId="urn:microsoft.com/office/officeart/2005/8/layout/hierarchy2"/>
    <dgm:cxn modelId="{8D204C13-2AF8-4C51-8AE6-37D90119FFBD}" type="presOf" srcId="{439A67E9-B432-43C4-B123-B6C6853FC88F}" destId="{6C82520A-F752-4ADD-AB10-2D43419FB1CB}" srcOrd="0" destOrd="0" presId="urn:microsoft.com/office/officeart/2005/8/layout/hierarchy2"/>
    <dgm:cxn modelId="{9E6B0616-5C06-476F-8CEF-AFD8A3E3461F}" type="presOf" srcId="{09803580-4047-4329-8579-050AB54E2585}" destId="{DA6021A6-DEE6-44A8-8955-76930AFFA809}" srcOrd="1" destOrd="0" presId="urn:microsoft.com/office/officeart/2005/8/layout/hierarchy2"/>
    <dgm:cxn modelId="{1B1A051A-39C5-4BA2-B591-D7AE31588C76}" type="presOf" srcId="{8E78403F-C75F-4C83-9A3E-5A930F59D12F}" destId="{FC09B8E0-3629-44AB-B29F-604851DE3C33}" srcOrd="0" destOrd="0" presId="urn:microsoft.com/office/officeart/2005/8/layout/hierarchy2"/>
    <dgm:cxn modelId="{D4B0421D-3767-4CAE-85C0-3B98CA992743}" type="presOf" srcId="{B0650AEB-21E9-4A65-9BA4-95F053BFA49B}" destId="{97BF5527-E579-438A-A30A-8E04AB1EBBB2}" srcOrd="0" destOrd="0" presId="urn:microsoft.com/office/officeart/2005/8/layout/hierarchy2"/>
    <dgm:cxn modelId="{11447E1F-E4BC-47C8-882F-6617BF64AB26}" srcId="{E4C7E6D8-0740-4A28-9EB2-357A984E7C50}" destId="{A17D1DD2-8AF6-4F0D-8A55-29098631C649}" srcOrd="0" destOrd="0" parTransId="{64F6E89D-6685-4E55-BAB3-A4D2AFAEA358}" sibTransId="{D01B03B6-4C0D-436A-B956-A9871927DD98}"/>
    <dgm:cxn modelId="{5FACD41F-8A8A-4034-A82F-4E6073FB01A9}" type="presOf" srcId="{8B8BDFA9-4EB6-46BC-A44B-028543205BCC}" destId="{BE49FEE7-4833-4257-BA3B-12CD4A4563B8}" srcOrd="0" destOrd="0" presId="urn:microsoft.com/office/officeart/2005/8/layout/hierarchy2"/>
    <dgm:cxn modelId="{47786B24-B9E7-4364-862D-B08FD50314CF}" type="presOf" srcId="{8B8BDFA9-4EB6-46BC-A44B-028543205BCC}" destId="{EED540D2-00D0-40A6-BAE0-16F831F6CA20}" srcOrd="1" destOrd="0" presId="urn:microsoft.com/office/officeart/2005/8/layout/hierarchy2"/>
    <dgm:cxn modelId="{D4CD8D27-D684-4278-B3F3-D7DCA1362FBE}" type="presOf" srcId="{19CE8DC5-9D85-4A87-9762-3596F21DCA80}" destId="{AC428610-FEB2-49EA-959C-7C470F28ED2D}" srcOrd="0" destOrd="0" presId="urn:microsoft.com/office/officeart/2005/8/layout/hierarchy2"/>
    <dgm:cxn modelId="{3B143728-E466-4123-8707-9F8471B173EE}" srcId="{8E78403F-C75F-4C83-9A3E-5A930F59D12F}" destId="{CA0BC238-448C-4402-BA3B-A881D65D5233}" srcOrd="0" destOrd="0" parTransId="{E6D051F5-BA5E-49B0-AD62-4DAA6AE51BC7}" sibTransId="{2A998E32-8B89-44D0-B101-D319CEBBE227}"/>
    <dgm:cxn modelId="{72C8BF28-D34E-4639-8F21-313E59053B0E}" srcId="{72A13F6A-56C6-4E82-B5E9-1ACF486F4493}" destId="{210A2828-F5C1-4BEC-ABDD-A647B2657A32}" srcOrd="1" destOrd="0" parTransId="{64570B0F-F19E-4CE8-BC66-08400618662B}" sibTransId="{6AC9CE84-E0EC-49B1-8169-DC407A2DE8B6}"/>
    <dgm:cxn modelId="{B4244829-C482-408E-BCC3-6F5897EA286A}" type="presOf" srcId="{D3C631B9-C8ED-479A-994D-7A8D1E2FBBF8}" destId="{9D471001-F7D2-4269-802E-46299EA1E9FE}" srcOrd="0" destOrd="0" presId="urn:microsoft.com/office/officeart/2005/8/layout/hierarchy2"/>
    <dgm:cxn modelId="{AAF1A72A-86BF-4C9C-BC5C-2CF8E9EA9C1A}" type="presOf" srcId="{8E43C870-DF25-4583-AE3F-6F29903360BB}" destId="{479E9937-C309-4034-A6BC-643541325A1C}" srcOrd="0" destOrd="0" presId="urn:microsoft.com/office/officeart/2005/8/layout/hierarchy2"/>
    <dgm:cxn modelId="{EF7B152F-A283-47C8-B63C-52F498F69FFC}" type="presOf" srcId="{903AD10D-3756-45FC-AB57-2C9FD0D7FBAC}" destId="{CF8BA653-0929-46ED-9794-FEA06DEAAD4D}" srcOrd="0" destOrd="0" presId="urn:microsoft.com/office/officeart/2005/8/layout/hierarchy2"/>
    <dgm:cxn modelId="{1173282F-BA4D-4692-B8CB-A8352EDBCC12}" type="presOf" srcId="{F2CABE95-0C34-44EB-8829-1BEAD58F8E8D}" destId="{829FF2BF-000C-45B2-9714-119F8FD3E5F7}" srcOrd="0" destOrd="0" presId="urn:microsoft.com/office/officeart/2005/8/layout/hierarchy2"/>
    <dgm:cxn modelId="{64964A2F-93C4-4FD7-B00A-ED4A850CFEF6}" srcId="{06160A98-E39B-4E0E-9C7C-A4FE3D5CF191}" destId="{DAE4FBBB-3997-4B5C-88FD-8E7427E9BD3B}" srcOrd="0" destOrd="0" parTransId="{EB992A93-EE74-42D7-A5C0-B75FC8FCB68C}" sibTransId="{5AFFAE3B-A516-4DFA-BE74-CCFB5CB2BE29}"/>
    <dgm:cxn modelId="{017B3835-7DEF-49EB-8F8F-AA2046D59647}" type="presOf" srcId="{96AF84C1-8D87-40B3-9B7E-51A81E22E855}" destId="{FADE1796-FDD5-4C79-AA88-070673962135}" srcOrd="0" destOrd="0" presId="urn:microsoft.com/office/officeart/2005/8/layout/hierarchy2"/>
    <dgm:cxn modelId="{C312163D-EE56-46CC-B064-D855E3EA31A6}" type="presOf" srcId="{6A90DF9D-E9B6-4732-B62B-1F99D2C32EF9}" destId="{B260AB64-2016-4DF5-BF65-01C028CD02B2}" srcOrd="0" destOrd="0" presId="urn:microsoft.com/office/officeart/2005/8/layout/hierarchy2"/>
    <dgm:cxn modelId="{6701AE5B-2DA7-497A-B879-18457902DC6A}" type="presOf" srcId="{1F8AC64A-FA0C-4BC6-A162-E1076474FE74}" destId="{857BCE7D-068C-47E7-807F-2CA843169200}" srcOrd="0" destOrd="0" presId="urn:microsoft.com/office/officeart/2005/8/layout/hierarchy2"/>
    <dgm:cxn modelId="{CD96185D-391F-4A48-AD99-941C5CEBCC9F}" type="presOf" srcId="{A3F29227-7561-4821-90B3-B2BCC4EA9B52}" destId="{34FC6486-8798-4A48-BAA6-C8076921BF96}" srcOrd="0" destOrd="0" presId="urn:microsoft.com/office/officeart/2005/8/layout/hierarchy2"/>
    <dgm:cxn modelId="{F9A94E61-20E0-4152-9D01-ED4BD50A6285}" type="presOf" srcId="{D30BDB8D-1734-4679-8388-439CC0BD3812}" destId="{930EB7FF-34DF-4C69-8A2E-13D1CB08B10D}" srcOrd="0" destOrd="0" presId="urn:microsoft.com/office/officeart/2005/8/layout/hierarchy2"/>
    <dgm:cxn modelId="{8BC25841-B3DA-4D64-9D46-62FC05F43AE8}" type="presOf" srcId="{E94C5DB4-11F3-4CB4-8D9B-4875C05A43B7}" destId="{9771CFAE-6516-4308-AA81-641F5EFB1900}" srcOrd="0" destOrd="0" presId="urn:microsoft.com/office/officeart/2005/8/layout/hierarchy2"/>
    <dgm:cxn modelId="{F4EF2842-CA63-4483-8253-13FE24749849}" type="presOf" srcId="{16414555-D12F-4E27-A125-169F0CAB7095}" destId="{5216C06E-40F2-4CC5-9272-A2CB1FA77B3C}" srcOrd="1" destOrd="0" presId="urn:microsoft.com/office/officeart/2005/8/layout/hierarchy2"/>
    <dgm:cxn modelId="{C9234C62-B4C9-4E3A-BEF0-E68A5CD68EC9}" type="presOf" srcId="{74CD6096-5312-45ED-B2FD-C9A08C0E3BBB}" destId="{459CE7FA-DFDB-4EBC-A931-905AEFDDEB71}" srcOrd="0" destOrd="0" presId="urn:microsoft.com/office/officeart/2005/8/layout/hierarchy2"/>
    <dgm:cxn modelId="{4AE0A663-E2B4-4132-B420-428877A464D7}" type="presOf" srcId="{903AD10D-3756-45FC-AB57-2C9FD0D7FBAC}" destId="{99D886C3-4407-45FE-9942-B1291778F524}" srcOrd="1" destOrd="0" presId="urn:microsoft.com/office/officeart/2005/8/layout/hierarchy2"/>
    <dgm:cxn modelId="{3A036A44-FABF-44C9-ADD8-696642353B7A}" type="presOf" srcId="{9FAE49A5-85AF-46B5-85DE-2BE711CA63D8}" destId="{0EE5C323-5639-4395-88CC-0472E30F7C75}" srcOrd="1" destOrd="0" presId="urn:microsoft.com/office/officeart/2005/8/layout/hierarchy2"/>
    <dgm:cxn modelId="{13327A67-7F82-46CD-BDA9-CD360BE26ACA}" type="presOf" srcId="{0C2125DD-1630-4090-87D9-24D23A5B7B06}" destId="{D1768F93-0BE5-4B88-ABC0-0EA1845C1385}" srcOrd="1" destOrd="0" presId="urn:microsoft.com/office/officeart/2005/8/layout/hierarchy2"/>
    <dgm:cxn modelId="{F076EF49-9D82-4FF9-9C7B-628EC1CB61C3}" srcId="{08EBE732-43D3-447F-8389-1F2B27A4C491}" destId="{A3F29227-7561-4821-90B3-B2BCC4EA9B52}" srcOrd="1" destOrd="0" parTransId="{5B33E991-9EF9-40FF-93F3-AECC0A0EB612}" sibTransId="{B72251C1-DD4C-4F01-A2B9-97B39AB083FA}"/>
    <dgm:cxn modelId="{5D94A44C-FBC1-4981-B995-FAD576779E6B}" type="presOf" srcId="{64570B0F-F19E-4CE8-BC66-08400618662B}" destId="{1939C3BC-0978-4E5C-BE34-F88F73091DAF}" srcOrd="1" destOrd="0" presId="urn:microsoft.com/office/officeart/2005/8/layout/hierarchy2"/>
    <dgm:cxn modelId="{7538AC6C-82F3-41A0-A3BA-4BC2980FDCBF}" srcId="{CA0BC238-448C-4402-BA3B-A881D65D5233}" destId="{11CF4E8C-19D1-4544-974F-73AB79C15120}" srcOrd="0" destOrd="0" parTransId="{F2CABE95-0C34-44EB-8829-1BEAD58F8E8D}" sibTransId="{075A8D95-EFB1-4152-B991-70FA51071772}"/>
    <dgm:cxn modelId="{1AB58F4D-2C83-41F0-837D-AB0C68B2CA48}" type="presOf" srcId="{9534F72B-7AB2-44B8-AF31-501834F42BA1}" destId="{DEBE0CC6-E888-41A5-AAEC-49A6A2A014C9}" srcOrd="0" destOrd="0" presId="urn:microsoft.com/office/officeart/2005/8/layout/hierarchy2"/>
    <dgm:cxn modelId="{96160E6E-9BFE-4279-BCA7-8E5E757F30F6}" type="presOf" srcId="{7D8A2AD6-92E5-46A6-BC67-38D868ACAD26}" destId="{E7F036C4-FA6F-44B7-AA06-31E81CDF41FB}" srcOrd="1" destOrd="0" presId="urn:microsoft.com/office/officeart/2005/8/layout/hierarchy2"/>
    <dgm:cxn modelId="{2D732A4E-19E0-45F2-B007-C4FA8AB9D57C}" type="presOf" srcId="{64F6E89D-6685-4E55-BAB3-A4D2AFAEA358}" destId="{E9E27E79-AA75-4C04-99AA-8ABE5E2FD53D}" srcOrd="1" destOrd="0" presId="urn:microsoft.com/office/officeart/2005/8/layout/hierarchy2"/>
    <dgm:cxn modelId="{EFC0B74E-41E3-4C76-8687-A754B53FC319}" srcId="{1EB40141-000B-4CBA-9E38-011A904FA655}" destId="{3215A2E4-D404-4648-B680-F77A508F734B}" srcOrd="1" destOrd="0" parTransId="{96AF84C1-8D87-40B3-9B7E-51A81E22E855}" sibTransId="{15F5D0DF-AA82-44EC-94E9-816B8A7BD177}"/>
    <dgm:cxn modelId="{1A63BD50-30C9-4ACD-BF25-E1B4F0C441DE}" srcId="{1EB40141-000B-4CBA-9E38-011A904FA655}" destId="{9A7022D4-CA60-4413-B292-3AC7367338DE}" srcOrd="0" destOrd="0" parTransId="{8B8BDFA9-4EB6-46BC-A44B-028543205BCC}" sibTransId="{3D309350-29E3-4587-8C7B-A9AA34C32401}"/>
    <dgm:cxn modelId="{D6D03B72-A4EA-4D16-BF9B-0FC37B687FF8}" type="presOf" srcId="{06160A98-E39B-4E0E-9C7C-A4FE3D5CF191}" destId="{FE9AD994-91B9-4ACE-A352-50A0B2ACADDD}" srcOrd="0" destOrd="0" presId="urn:microsoft.com/office/officeart/2005/8/layout/hierarchy2"/>
    <dgm:cxn modelId="{AB30E572-C630-485A-8A2A-C709DBE02F64}" srcId="{72A13F6A-56C6-4E82-B5E9-1ACF486F4493}" destId="{439A67E9-B432-43C4-B123-B6C6853FC88F}" srcOrd="0" destOrd="0" parTransId="{D3C631B9-C8ED-479A-994D-7A8D1E2FBBF8}" sibTransId="{C34110AE-F85E-4C92-8D9E-E1A7593436E7}"/>
    <dgm:cxn modelId="{05DCAE75-D40E-48D4-AF0F-AB1F50BA2422}" srcId="{06160A98-E39B-4E0E-9C7C-A4FE3D5CF191}" destId="{8E78403F-C75F-4C83-9A3E-5A930F59D12F}" srcOrd="3" destOrd="0" parTransId="{09803580-4047-4329-8579-050AB54E2585}" sibTransId="{C64F71D4-480D-4FC8-B9F0-81AD2361FA9E}"/>
    <dgm:cxn modelId="{15DF0076-90B9-4818-A934-A0042188C707}" type="presOf" srcId="{96AF84C1-8D87-40B3-9B7E-51A81E22E855}" destId="{DE478B10-1BD1-479A-B27C-422A1466241B}" srcOrd="1" destOrd="0" presId="urn:microsoft.com/office/officeart/2005/8/layout/hierarchy2"/>
    <dgm:cxn modelId="{876FCA78-DE43-4C9A-82D0-0303D182FC33}" type="presOf" srcId="{CA0BC238-448C-4402-BA3B-A881D65D5233}" destId="{33D5B49E-819E-42A2-90F1-EA5E0FA95698}" srcOrd="0" destOrd="0" presId="urn:microsoft.com/office/officeart/2005/8/layout/hierarchy2"/>
    <dgm:cxn modelId="{6EEDE478-5A2E-4954-B9DC-89E88D358527}" type="presOf" srcId="{EB992A93-EE74-42D7-A5C0-B75FC8FCB68C}" destId="{B21FF9D3-096B-41FD-8193-A133CF735776}" srcOrd="1" destOrd="0" presId="urn:microsoft.com/office/officeart/2005/8/layout/hierarchy2"/>
    <dgm:cxn modelId="{B41C255A-FE13-4FE6-9C31-29318621921E}" srcId="{D30BDB8D-1734-4679-8388-439CC0BD3812}" destId="{1F8AC64A-FA0C-4BC6-A162-E1076474FE74}" srcOrd="1" destOrd="0" parTransId="{903AD10D-3756-45FC-AB57-2C9FD0D7FBAC}" sibTransId="{3E3CC595-7893-4B92-ADEF-7E6EE7A453B5}"/>
    <dgm:cxn modelId="{A6B13380-1C66-4BF4-ADFA-6569732B4A67}" type="presOf" srcId="{DAE4FBBB-3997-4B5C-88FD-8E7427E9BD3B}" destId="{A641F320-B7CA-420A-B2EC-68A0F4011F9B}" srcOrd="0" destOrd="0" presId="urn:microsoft.com/office/officeart/2005/8/layout/hierarchy2"/>
    <dgm:cxn modelId="{46A0B682-83A0-41F5-AFA5-8B9400CFAF9E}" type="presOf" srcId="{EE85CF57-C668-46F8-BB0B-7F6CF61AA094}" destId="{F1FD49E0-9E24-42C6-A5FA-47DE96F91D2F}" srcOrd="1" destOrd="0" presId="urn:microsoft.com/office/officeart/2005/8/layout/hierarchy2"/>
    <dgm:cxn modelId="{00FA3583-726E-4FC6-96EF-C2E134947672}" srcId="{6A90DF9D-E9B6-4732-B62B-1F99D2C32EF9}" destId="{08EBE732-43D3-447F-8389-1F2B27A4C491}" srcOrd="0" destOrd="0" parTransId="{20692565-829B-433E-952F-7B2F8982DA76}" sibTransId="{E5635CDA-5AC6-45CB-80C0-834706693DF1}"/>
    <dgm:cxn modelId="{F387A385-4EDA-440E-A656-A7B44ECB9302}" type="presOf" srcId="{19CE8DC5-9D85-4A87-9762-3596F21DCA80}" destId="{89804BFC-CCEE-4585-8E90-86CB476AABC8}" srcOrd="1" destOrd="0" presId="urn:microsoft.com/office/officeart/2005/8/layout/hierarchy2"/>
    <dgm:cxn modelId="{B74A0C86-EB06-43E4-A520-205B2B7BA17E}" srcId="{CA0BC238-448C-4402-BA3B-A881D65D5233}" destId="{7C836249-F6C7-45B9-BCCF-0752FCCE5A8A}" srcOrd="1" destOrd="0" parTransId="{9534F72B-7AB2-44B8-AF31-501834F42BA1}" sibTransId="{8E24B16A-3E2D-46FF-A00F-BA812A4BC70D}"/>
    <dgm:cxn modelId="{DA8D3A8A-2203-497B-B3A4-B9B82B94002A}" type="presOf" srcId="{8B0FFE0F-B4E3-4AAF-8357-780BB658F9DE}" destId="{09E9F620-4AAB-4581-A48B-4809F9D6EAF7}" srcOrd="1" destOrd="0" presId="urn:microsoft.com/office/officeart/2005/8/layout/hierarchy2"/>
    <dgm:cxn modelId="{E8EF8C8D-E21C-44C4-91FE-82178481ACFB}" srcId="{E4C7E6D8-0740-4A28-9EB2-357A984E7C50}" destId="{70ADBB5A-3BA3-41C8-92B7-864B22955C0B}" srcOrd="1" destOrd="0" parTransId="{EE85CF57-C668-46F8-BB0B-7F6CF61AA094}" sibTransId="{B64593DF-5F0D-4F1A-8C8B-F5D08ECF5369}"/>
    <dgm:cxn modelId="{B09F9D8D-5A04-41E1-94EA-F5D36B0A9D4C}" type="presOf" srcId="{3215A2E4-D404-4648-B680-F77A508F734B}" destId="{EA65B0A9-8B8B-4C4F-A8B2-366C0D7738E7}" srcOrd="0" destOrd="0" presId="urn:microsoft.com/office/officeart/2005/8/layout/hierarchy2"/>
    <dgm:cxn modelId="{6660218E-A810-4EC3-B388-8A1665B4859D}" type="presOf" srcId="{B889E33A-AAE4-4F81-870F-E4471169D909}" destId="{FFBE06B8-8D69-4246-89A0-3CAE58F75218}" srcOrd="1" destOrd="0" presId="urn:microsoft.com/office/officeart/2005/8/layout/hierarchy2"/>
    <dgm:cxn modelId="{134A1C90-8311-4416-88DE-BB30CA3B2F4F}" type="presOf" srcId="{A17D1DD2-8AF6-4F0D-8A55-29098631C649}" destId="{83064CAD-2167-4669-85EF-7DF501EDD87F}" srcOrd="0" destOrd="0" presId="urn:microsoft.com/office/officeart/2005/8/layout/hierarchy2"/>
    <dgm:cxn modelId="{F54EEB91-1208-4929-B819-EDB52F30C5AA}" srcId="{08EBE732-43D3-447F-8389-1F2B27A4C491}" destId="{AF0A4CFE-F3B7-4E15-BF09-E8132A12AA00}" srcOrd="0" destOrd="0" parTransId="{8E43C870-DF25-4583-AE3F-6F29903360BB}" sibTransId="{EC648A39-1B07-46E5-B208-41C60CC39A48}"/>
    <dgm:cxn modelId="{CF853C92-41CE-4963-964D-48CCA26F3402}" type="presOf" srcId="{AA4AD58F-0E07-4233-9DBC-73F9113B71AF}" destId="{1E0BE59A-62A4-4135-B5F3-92948F582C62}" srcOrd="1" destOrd="0" presId="urn:microsoft.com/office/officeart/2005/8/layout/hierarchy2"/>
    <dgm:cxn modelId="{8F59B599-1D7D-47DA-9A34-3093A6C9E0E4}" type="presOf" srcId="{71F3DCF3-F31F-4711-96F6-E261CA2A6967}" destId="{7A7C8832-3E4D-49F3-9A08-8E59AFB06C36}" srcOrd="0" destOrd="0" presId="urn:microsoft.com/office/officeart/2005/8/layout/hierarchy2"/>
    <dgm:cxn modelId="{B34AAF9C-F860-4F6F-B833-54B08E540760}" type="presOf" srcId="{EB992A93-EE74-42D7-A5C0-B75FC8FCB68C}" destId="{FBBD82BE-A8CC-4BC7-8362-11AE7D009B27}" srcOrd="0" destOrd="0" presId="urn:microsoft.com/office/officeart/2005/8/layout/hierarchy2"/>
    <dgm:cxn modelId="{56C3F09C-0DFA-4090-AA1B-339A62D4B253}" srcId="{06160A98-E39B-4E0E-9C7C-A4FE3D5CF191}" destId="{6A90DF9D-E9B6-4732-B62B-1F99D2C32EF9}" srcOrd="1" destOrd="0" parTransId="{7D8A2AD6-92E5-46A6-BC67-38D868ACAD26}" sibTransId="{CEF380DF-27CF-43E9-A787-A107FA3246BE}"/>
    <dgm:cxn modelId="{8DF9209D-33A9-458F-B313-082886103219}" srcId="{06160A98-E39B-4E0E-9C7C-A4FE3D5CF191}" destId="{71F3DCF3-F31F-4711-96F6-E261CA2A6967}" srcOrd="4" destOrd="0" parTransId="{0C2125DD-1630-4090-87D9-24D23A5B7B06}" sibTransId="{0D793CCE-8425-452B-A2F8-1569F3D67B7E}"/>
    <dgm:cxn modelId="{13B6979E-54B7-4874-B9DE-08A4116DBAC8}" type="presOf" srcId="{1EB40141-000B-4CBA-9E38-011A904FA655}" destId="{BFA5E4B7-8451-4C66-B15E-BBD522395D8C}" srcOrd="0" destOrd="0" presId="urn:microsoft.com/office/officeart/2005/8/layout/hierarchy2"/>
    <dgm:cxn modelId="{EC5A83A0-D83A-43F3-97FB-EF2972B11152}" type="presOf" srcId="{64F6E89D-6685-4E55-BAB3-A4D2AFAEA358}" destId="{5F4E2C66-CEE8-4961-BAF5-C48CB20F83A4}" srcOrd="0" destOrd="0" presId="urn:microsoft.com/office/officeart/2005/8/layout/hierarchy2"/>
    <dgm:cxn modelId="{326F68A2-EA58-462C-BFF1-A9E123A20006}" type="presOf" srcId="{8B0FFE0F-B4E3-4AAF-8357-780BB658F9DE}" destId="{80B943FA-353A-47B8-8E8B-40EF68AA1451}" srcOrd="0" destOrd="0" presId="urn:microsoft.com/office/officeart/2005/8/layout/hierarchy2"/>
    <dgm:cxn modelId="{1DBB49A5-E942-40D4-A818-07AC1532CFAC}" type="presOf" srcId="{B889E33A-AAE4-4F81-870F-E4471169D909}" destId="{348111FD-B6C8-4F52-8A06-5F7D2333CA30}" srcOrd="0" destOrd="0" presId="urn:microsoft.com/office/officeart/2005/8/layout/hierarchy2"/>
    <dgm:cxn modelId="{95B6C7A5-001D-457D-B410-E1060010A110}" type="presOf" srcId="{20692565-829B-433E-952F-7B2F8982DA76}" destId="{08E9B563-79EE-4526-B8BD-7DE22E1FF370}" srcOrd="0" destOrd="0" presId="urn:microsoft.com/office/officeart/2005/8/layout/hierarchy2"/>
    <dgm:cxn modelId="{51DBFEA6-7DFD-4C75-AD90-252BEA1DA91A}" type="presOf" srcId="{16414555-D12F-4E27-A125-169F0CAB7095}" destId="{06697FF6-4348-4AB5-A8B9-DCA5D0AA646C}" srcOrd="0" destOrd="0" presId="urn:microsoft.com/office/officeart/2005/8/layout/hierarchy2"/>
    <dgm:cxn modelId="{375E73A7-55EF-474E-8E79-61CCC21178F9}" type="presOf" srcId="{8D788ADF-EA93-4D65-B595-9103E75DB6B9}" destId="{781FD01F-FA92-4455-97FF-2D95D1C28A30}" srcOrd="0" destOrd="0" presId="urn:microsoft.com/office/officeart/2005/8/layout/hierarchy2"/>
    <dgm:cxn modelId="{9CD1C0A8-3473-410B-9B4D-A6B7C7FF7A7D}" type="presOf" srcId="{11CF4E8C-19D1-4544-974F-73AB79C15120}" destId="{6CCD023E-F66C-474A-BA57-706389226021}" srcOrd="0" destOrd="0" presId="urn:microsoft.com/office/officeart/2005/8/layout/hierarchy2"/>
    <dgm:cxn modelId="{B10BE2AC-CABE-4386-9F26-EB62FC1F3406}" type="presOf" srcId="{64570B0F-F19E-4CE8-BC66-08400618662B}" destId="{957FB8BA-D4F0-47A3-B1E2-BAA4F47681AC}" srcOrd="0" destOrd="0" presId="urn:microsoft.com/office/officeart/2005/8/layout/hierarchy2"/>
    <dgm:cxn modelId="{836F6EAF-F8B4-4508-89E0-64BC1D7DF2F1}" type="presOf" srcId="{08EBE732-43D3-447F-8389-1F2B27A4C491}" destId="{3612276D-D2D2-474B-A966-B9D89E9EE0B4}" srcOrd="0" destOrd="0" presId="urn:microsoft.com/office/officeart/2005/8/layout/hierarchy2"/>
    <dgm:cxn modelId="{75CB05B0-5C71-413A-8720-EC54F497FCF7}" type="presOf" srcId="{AA4AD58F-0E07-4233-9DBC-73F9113B71AF}" destId="{A0651070-5526-47CC-B297-5663E2C2C875}" srcOrd="0" destOrd="0" presId="urn:microsoft.com/office/officeart/2005/8/layout/hierarchy2"/>
    <dgm:cxn modelId="{BFD2F9B4-B5FB-4AF7-87A8-0E3F88692A28}" srcId="{D30BDB8D-1734-4679-8388-439CC0BD3812}" destId="{E94C5DB4-11F3-4CB4-8D9B-4875C05A43B7}" srcOrd="0" destOrd="0" parTransId="{AA4AD58F-0E07-4233-9DBC-73F9113B71AF}" sibTransId="{704422AB-81DB-45A6-B565-9DE3DA9F3B22}"/>
    <dgm:cxn modelId="{35CD18B8-7E05-4CBE-8752-4C441B81E640}" type="presOf" srcId="{7D8A2AD6-92E5-46A6-BC67-38D868ACAD26}" destId="{E4185DC1-6079-4BB5-AE08-3CD9D587E242}" srcOrd="0" destOrd="0" presId="urn:microsoft.com/office/officeart/2005/8/layout/hierarchy2"/>
    <dgm:cxn modelId="{B17087BE-D2B2-485D-B5DA-B24BC222BCC7}" type="presOf" srcId="{E4C7E6D8-0740-4A28-9EB2-357A984E7C50}" destId="{EC6F3497-F3FF-4FA5-AA2E-5B84F2B0DF52}" srcOrd="0" destOrd="0" presId="urn:microsoft.com/office/officeart/2005/8/layout/hierarchy2"/>
    <dgm:cxn modelId="{301019C3-47A4-4C74-AABD-CB96A5C57CF8}" type="presOf" srcId="{09803580-4047-4329-8579-050AB54E2585}" destId="{B8DF28DF-1A89-4970-A3AA-8196EA54D4A4}" srcOrd="0" destOrd="0" presId="urn:microsoft.com/office/officeart/2005/8/layout/hierarchy2"/>
    <dgm:cxn modelId="{564583C3-6DB7-4EC1-BCD7-466CD3056A3D}" type="presOf" srcId="{EE85CF57-C668-46F8-BB0B-7F6CF61AA094}" destId="{B08E21A7-DB0D-4333-8706-1254B5D35FB8}" srcOrd="0" destOrd="0" presId="urn:microsoft.com/office/officeart/2005/8/layout/hierarchy2"/>
    <dgm:cxn modelId="{051B0BC4-8968-443D-9016-EAB98A7604E8}" srcId="{ACF9229C-3EBE-4720-8779-40AE4980CDB2}" destId="{E4C7E6D8-0740-4A28-9EB2-357A984E7C50}" srcOrd="0" destOrd="0" parTransId="{9FAE49A5-85AF-46B5-85DE-2BE711CA63D8}" sibTransId="{DA3CE5F3-B39F-485E-9A6E-5DA920F62E02}"/>
    <dgm:cxn modelId="{A56A09C7-26D6-411E-B226-3BD0EC2E02C1}" srcId="{06160A98-E39B-4E0E-9C7C-A4FE3D5CF191}" destId="{ACF9229C-3EBE-4720-8779-40AE4980CDB2}" srcOrd="5" destOrd="0" parTransId="{19CE8DC5-9D85-4A87-9762-3596F21DCA80}" sibTransId="{21FE9BE0-C77B-47E8-884E-1990C982EB6C}"/>
    <dgm:cxn modelId="{B78B19C8-5660-41DA-898C-32A6BF0B0B0C}" type="presOf" srcId="{210A2828-F5C1-4BEC-ABDD-A647B2657A32}" destId="{EE326807-DF3E-4F3E-8053-8726E3326519}" srcOrd="0" destOrd="0" presId="urn:microsoft.com/office/officeart/2005/8/layout/hierarchy2"/>
    <dgm:cxn modelId="{3BC9D5C9-1F18-4896-B314-85F79DF10F7E}" type="presOf" srcId="{AF0A4CFE-F3B7-4E15-BF09-E8132A12AA00}" destId="{D0D5AA59-3002-437C-B03F-39BF2A062AB7}" srcOrd="0" destOrd="0" presId="urn:microsoft.com/office/officeart/2005/8/layout/hierarchy2"/>
    <dgm:cxn modelId="{2643BBCE-C67A-4F9A-BC65-AD4975F591DB}" type="presOf" srcId="{D3C631B9-C8ED-479A-994D-7A8D1E2FBBF8}" destId="{C210B1D6-C33B-4E34-8493-918A4A2E47E8}" srcOrd="1" destOrd="0" presId="urn:microsoft.com/office/officeart/2005/8/layout/hierarchy2"/>
    <dgm:cxn modelId="{EF082BD0-8950-4F44-8779-856D62A8E19B}" type="presOf" srcId="{8E43C870-DF25-4583-AE3F-6F29903360BB}" destId="{E93BC3CE-2E74-41E9-B06A-A2377D4E8978}" srcOrd="1" destOrd="0" presId="urn:microsoft.com/office/officeart/2005/8/layout/hierarchy2"/>
    <dgm:cxn modelId="{1CB73FD0-59EF-4CB3-B518-810FD20685B6}" type="presOf" srcId="{70ADBB5A-3BA3-41C8-92B7-864B22955C0B}" destId="{D6485701-445A-4BF1-AFB2-FE58AB1AA7F3}" srcOrd="0" destOrd="0" presId="urn:microsoft.com/office/officeart/2005/8/layout/hierarchy2"/>
    <dgm:cxn modelId="{2CBD85D0-8FDC-4007-8AD0-C635C8E6D8C5}" type="presOf" srcId="{72A13F6A-56C6-4E82-B5E9-1ACF486F4493}" destId="{05792448-7F95-463B-96F7-959E6465B15B}" srcOrd="0" destOrd="0" presId="urn:microsoft.com/office/officeart/2005/8/layout/hierarchy2"/>
    <dgm:cxn modelId="{8E8DFFD6-9EDA-4599-9761-BBDCA1237C2C}" type="presOf" srcId="{9534F72B-7AB2-44B8-AF31-501834F42BA1}" destId="{A2A8F7D9-B603-4861-B812-16F2715EC5E6}" srcOrd="1" destOrd="0" presId="urn:microsoft.com/office/officeart/2005/8/layout/hierarchy2"/>
    <dgm:cxn modelId="{2C4731E1-B12E-4FA7-8630-22993399F404}" srcId="{B0650AEB-21E9-4A65-9BA4-95F053BFA49B}" destId="{06160A98-E39B-4E0E-9C7C-A4FE3D5CF191}" srcOrd="0" destOrd="0" parTransId="{5BC2A90C-1307-4CB5-B304-5C94852F7988}" sibTransId="{BEFA5CED-D694-4E85-BC16-A043B50BC097}"/>
    <dgm:cxn modelId="{8AD302E5-09DF-47B9-915B-862CEE320AA2}" type="presOf" srcId="{9A7022D4-CA60-4413-B292-3AC7367338DE}" destId="{E31335E2-A646-496F-AE77-90C061C45C9B}" srcOrd="0" destOrd="0" presId="urn:microsoft.com/office/officeart/2005/8/layout/hierarchy2"/>
    <dgm:cxn modelId="{990DE7E9-0794-4768-A571-4BF90C5385C2}" type="presOf" srcId="{9FAE49A5-85AF-46B5-85DE-2BE711CA63D8}" destId="{AC21A320-D82E-468C-94B8-0B2126858105}" srcOrd="0" destOrd="0" presId="urn:microsoft.com/office/officeart/2005/8/layout/hierarchy2"/>
    <dgm:cxn modelId="{0D4528EB-C226-490E-90E1-42F0FA1AECBE}" type="presOf" srcId="{20692565-829B-433E-952F-7B2F8982DA76}" destId="{5B68DAB9-0A6C-4E86-AABC-5B604291DB4C}" srcOrd="1" destOrd="0" presId="urn:microsoft.com/office/officeart/2005/8/layout/hierarchy2"/>
    <dgm:cxn modelId="{AE145AED-F6AF-4842-84D0-88C90919A239}" type="presOf" srcId="{F2CABE95-0C34-44EB-8829-1BEAD58F8E8D}" destId="{1EF8F47A-A330-4E1C-9633-5DE81FDE5FF5}" srcOrd="1" destOrd="0" presId="urn:microsoft.com/office/officeart/2005/8/layout/hierarchy2"/>
    <dgm:cxn modelId="{1D838CF6-87D0-4C4B-B5DB-B6DBD60B826B}" type="presOf" srcId="{74CD6096-5312-45ED-B2FD-C9A08C0E3BBB}" destId="{7E42946E-75AA-4F22-858E-D5BCFE7468B4}" srcOrd="1" destOrd="0" presId="urn:microsoft.com/office/officeart/2005/8/layout/hierarchy2"/>
    <dgm:cxn modelId="{D5F2A0FA-70A4-4817-8A46-314FD92C7DF3}" type="presOf" srcId="{7C836249-F6C7-45B9-BCCF-0752FCCE5A8A}" destId="{E2F5FEE3-BA96-4736-A721-DEC4488FA8BC}" srcOrd="0" destOrd="0" presId="urn:microsoft.com/office/officeart/2005/8/layout/hierarchy2"/>
    <dgm:cxn modelId="{542D3D77-08A2-4358-A7CC-C495CDB0B5A5}" type="presParOf" srcId="{97BF5527-E579-438A-A30A-8E04AB1EBBB2}" destId="{7BC2987D-C6D2-4075-B071-2D8FBC2134B0}" srcOrd="0" destOrd="0" presId="urn:microsoft.com/office/officeart/2005/8/layout/hierarchy2"/>
    <dgm:cxn modelId="{DF968C8C-187C-49B9-A719-D6ACA299BA84}" type="presParOf" srcId="{7BC2987D-C6D2-4075-B071-2D8FBC2134B0}" destId="{FE9AD994-91B9-4ACE-A352-50A0B2ACADDD}" srcOrd="0" destOrd="0" presId="urn:microsoft.com/office/officeart/2005/8/layout/hierarchy2"/>
    <dgm:cxn modelId="{8D41538D-A82E-4EBB-AF9D-D76118A64C9B}" type="presParOf" srcId="{7BC2987D-C6D2-4075-B071-2D8FBC2134B0}" destId="{B059A627-C88B-49BA-ACB9-FF3A91391D30}" srcOrd="1" destOrd="0" presId="urn:microsoft.com/office/officeart/2005/8/layout/hierarchy2"/>
    <dgm:cxn modelId="{C73BC179-2E2A-47BE-919A-352E68312078}" type="presParOf" srcId="{B059A627-C88B-49BA-ACB9-FF3A91391D30}" destId="{FBBD82BE-A8CC-4BC7-8362-11AE7D009B27}" srcOrd="0" destOrd="0" presId="urn:microsoft.com/office/officeart/2005/8/layout/hierarchy2"/>
    <dgm:cxn modelId="{1F548569-13E0-4D83-BDE5-2B3BAEB5BB31}" type="presParOf" srcId="{FBBD82BE-A8CC-4BC7-8362-11AE7D009B27}" destId="{B21FF9D3-096B-41FD-8193-A133CF735776}" srcOrd="0" destOrd="0" presId="urn:microsoft.com/office/officeart/2005/8/layout/hierarchy2"/>
    <dgm:cxn modelId="{25B76E4E-1B96-46A7-B6EC-CF06BF8462D9}" type="presParOf" srcId="{B059A627-C88B-49BA-ACB9-FF3A91391D30}" destId="{18662228-CB2F-4304-87AA-F03459DEDEDC}" srcOrd="1" destOrd="0" presId="urn:microsoft.com/office/officeart/2005/8/layout/hierarchy2"/>
    <dgm:cxn modelId="{1CB04780-3101-427F-B974-325AB21DA740}" type="presParOf" srcId="{18662228-CB2F-4304-87AA-F03459DEDEDC}" destId="{A641F320-B7CA-420A-B2EC-68A0F4011F9B}" srcOrd="0" destOrd="0" presId="urn:microsoft.com/office/officeart/2005/8/layout/hierarchy2"/>
    <dgm:cxn modelId="{0E03D31A-78B4-4E63-84D5-4F44AAD2AB3F}" type="presParOf" srcId="{18662228-CB2F-4304-87AA-F03459DEDEDC}" destId="{768765E9-7167-406B-A891-262EB600D635}" srcOrd="1" destOrd="0" presId="urn:microsoft.com/office/officeart/2005/8/layout/hierarchy2"/>
    <dgm:cxn modelId="{D72D9706-179B-474C-AD32-6BA80FF526AE}" type="presParOf" srcId="{768765E9-7167-406B-A891-262EB600D635}" destId="{348111FD-B6C8-4F52-8A06-5F7D2333CA30}" srcOrd="0" destOrd="0" presId="urn:microsoft.com/office/officeart/2005/8/layout/hierarchy2"/>
    <dgm:cxn modelId="{FD3B91E3-0C1C-43AD-9336-A6754B30B7F2}" type="presParOf" srcId="{348111FD-B6C8-4F52-8A06-5F7D2333CA30}" destId="{FFBE06B8-8D69-4246-89A0-3CAE58F75218}" srcOrd="0" destOrd="0" presId="urn:microsoft.com/office/officeart/2005/8/layout/hierarchy2"/>
    <dgm:cxn modelId="{413F2BA2-4D8E-4EF3-ABAA-83CC61312B7C}" type="presParOf" srcId="{768765E9-7167-406B-A891-262EB600D635}" destId="{0CEF75DE-F1C6-4046-B07F-7DA5F22BC13F}" srcOrd="1" destOrd="0" presId="urn:microsoft.com/office/officeart/2005/8/layout/hierarchy2"/>
    <dgm:cxn modelId="{F8B7491F-2161-4B99-BBBE-D2DF964A7798}" type="presParOf" srcId="{0CEF75DE-F1C6-4046-B07F-7DA5F22BC13F}" destId="{930EB7FF-34DF-4C69-8A2E-13D1CB08B10D}" srcOrd="0" destOrd="0" presId="urn:microsoft.com/office/officeart/2005/8/layout/hierarchy2"/>
    <dgm:cxn modelId="{447884B7-0F79-466E-BD25-FFB9FF287811}" type="presParOf" srcId="{0CEF75DE-F1C6-4046-B07F-7DA5F22BC13F}" destId="{956CFE4A-B0A6-41E7-A1AC-71F745FF5BA8}" srcOrd="1" destOrd="0" presId="urn:microsoft.com/office/officeart/2005/8/layout/hierarchy2"/>
    <dgm:cxn modelId="{80B18685-2686-4EC9-9068-D33D6EFA9861}" type="presParOf" srcId="{956CFE4A-B0A6-41E7-A1AC-71F745FF5BA8}" destId="{A0651070-5526-47CC-B297-5663E2C2C875}" srcOrd="0" destOrd="0" presId="urn:microsoft.com/office/officeart/2005/8/layout/hierarchy2"/>
    <dgm:cxn modelId="{43949DCE-77F2-4D58-A89C-6A43978207A2}" type="presParOf" srcId="{A0651070-5526-47CC-B297-5663E2C2C875}" destId="{1E0BE59A-62A4-4135-B5F3-92948F582C62}" srcOrd="0" destOrd="0" presId="urn:microsoft.com/office/officeart/2005/8/layout/hierarchy2"/>
    <dgm:cxn modelId="{F9D912FB-ADB7-456D-8021-C5086923CA13}" type="presParOf" srcId="{956CFE4A-B0A6-41E7-A1AC-71F745FF5BA8}" destId="{90BA3A89-AF60-46E5-8387-497EAABE55DC}" srcOrd="1" destOrd="0" presId="urn:microsoft.com/office/officeart/2005/8/layout/hierarchy2"/>
    <dgm:cxn modelId="{CC80207E-E893-438A-A811-6AFBBDF7835D}" type="presParOf" srcId="{90BA3A89-AF60-46E5-8387-497EAABE55DC}" destId="{9771CFAE-6516-4308-AA81-641F5EFB1900}" srcOrd="0" destOrd="0" presId="urn:microsoft.com/office/officeart/2005/8/layout/hierarchy2"/>
    <dgm:cxn modelId="{22A936F8-55F1-4E43-9F1B-18874A61F3B5}" type="presParOf" srcId="{90BA3A89-AF60-46E5-8387-497EAABE55DC}" destId="{18F65C03-FEC3-490D-96ED-8EAF2740C16E}" srcOrd="1" destOrd="0" presId="urn:microsoft.com/office/officeart/2005/8/layout/hierarchy2"/>
    <dgm:cxn modelId="{4F659861-5E12-4419-B1B9-D7D9F7E92A62}" type="presParOf" srcId="{956CFE4A-B0A6-41E7-A1AC-71F745FF5BA8}" destId="{CF8BA653-0929-46ED-9794-FEA06DEAAD4D}" srcOrd="2" destOrd="0" presId="urn:microsoft.com/office/officeart/2005/8/layout/hierarchy2"/>
    <dgm:cxn modelId="{65395648-F317-4676-B797-C14B20812873}" type="presParOf" srcId="{CF8BA653-0929-46ED-9794-FEA06DEAAD4D}" destId="{99D886C3-4407-45FE-9942-B1291778F524}" srcOrd="0" destOrd="0" presId="urn:microsoft.com/office/officeart/2005/8/layout/hierarchy2"/>
    <dgm:cxn modelId="{0E1EC5A7-442B-4E44-A519-8A3447714A79}" type="presParOf" srcId="{956CFE4A-B0A6-41E7-A1AC-71F745FF5BA8}" destId="{6CC71B24-B484-48BD-8018-D8AF49CEDE8F}" srcOrd="3" destOrd="0" presId="urn:microsoft.com/office/officeart/2005/8/layout/hierarchy2"/>
    <dgm:cxn modelId="{C4EDAD40-AE2A-4054-9B23-270805D2F544}" type="presParOf" srcId="{6CC71B24-B484-48BD-8018-D8AF49CEDE8F}" destId="{857BCE7D-068C-47E7-807F-2CA843169200}" srcOrd="0" destOrd="0" presId="urn:microsoft.com/office/officeart/2005/8/layout/hierarchy2"/>
    <dgm:cxn modelId="{00C49D14-EB3A-4ACF-8DCC-0BA8D9B68A1C}" type="presParOf" srcId="{6CC71B24-B484-48BD-8018-D8AF49CEDE8F}" destId="{C95E0830-50F4-43EC-AC75-76BD95B28ABC}" srcOrd="1" destOrd="0" presId="urn:microsoft.com/office/officeart/2005/8/layout/hierarchy2"/>
    <dgm:cxn modelId="{0EEF3733-328B-4F50-A086-EBD887880980}" type="presParOf" srcId="{B059A627-C88B-49BA-ACB9-FF3A91391D30}" destId="{E4185DC1-6079-4BB5-AE08-3CD9D587E242}" srcOrd="2" destOrd="0" presId="urn:microsoft.com/office/officeart/2005/8/layout/hierarchy2"/>
    <dgm:cxn modelId="{39A6B5B4-C1D9-4F25-9690-942B45182EBC}" type="presParOf" srcId="{E4185DC1-6079-4BB5-AE08-3CD9D587E242}" destId="{E7F036C4-FA6F-44B7-AA06-31E81CDF41FB}" srcOrd="0" destOrd="0" presId="urn:microsoft.com/office/officeart/2005/8/layout/hierarchy2"/>
    <dgm:cxn modelId="{AB49283C-78E5-48F4-AEE1-994DD64E2D43}" type="presParOf" srcId="{B059A627-C88B-49BA-ACB9-FF3A91391D30}" destId="{1FE1B124-4849-4B2A-A9DB-870EEF339AE3}" srcOrd="3" destOrd="0" presId="urn:microsoft.com/office/officeart/2005/8/layout/hierarchy2"/>
    <dgm:cxn modelId="{880542B9-F025-4E6A-8331-ADFFC8024265}" type="presParOf" srcId="{1FE1B124-4849-4B2A-A9DB-870EEF339AE3}" destId="{B260AB64-2016-4DF5-BF65-01C028CD02B2}" srcOrd="0" destOrd="0" presId="urn:microsoft.com/office/officeart/2005/8/layout/hierarchy2"/>
    <dgm:cxn modelId="{90BA0560-C15A-4F70-A218-A9402B659A62}" type="presParOf" srcId="{1FE1B124-4849-4B2A-A9DB-870EEF339AE3}" destId="{26057D35-0FDB-4745-A254-6F6E35A3E8BD}" srcOrd="1" destOrd="0" presId="urn:microsoft.com/office/officeart/2005/8/layout/hierarchy2"/>
    <dgm:cxn modelId="{7303513D-F8D0-4645-BB95-8E200C8539E4}" type="presParOf" srcId="{26057D35-0FDB-4745-A254-6F6E35A3E8BD}" destId="{08E9B563-79EE-4526-B8BD-7DE22E1FF370}" srcOrd="0" destOrd="0" presId="urn:microsoft.com/office/officeart/2005/8/layout/hierarchy2"/>
    <dgm:cxn modelId="{C2FDA39E-77A8-4F24-86F8-36BE1D51FE7C}" type="presParOf" srcId="{08E9B563-79EE-4526-B8BD-7DE22E1FF370}" destId="{5B68DAB9-0A6C-4E86-AABC-5B604291DB4C}" srcOrd="0" destOrd="0" presId="urn:microsoft.com/office/officeart/2005/8/layout/hierarchy2"/>
    <dgm:cxn modelId="{8FB9B4B6-6079-4A37-A335-9D10ED743A58}" type="presParOf" srcId="{26057D35-0FDB-4745-A254-6F6E35A3E8BD}" destId="{50879A53-1D83-48C7-B29E-4695763DDF52}" srcOrd="1" destOrd="0" presId="urn:microsoft.com/office/officeart/2005/8/layout/hierarchy2"/>
    <dgm:cxn modelId="{33F66541-E02E-49A2-A371-C4B27B23AED4}" type="presParOf" srcId="{50879A53-1D83-48C7-B29E-4695763DDF52}" destId="{3612276D-D2D2-474B-A966-B9D89E9EE0B4}" srcOrd="0" destOrd="0" presId="urn:microsoft.com/office/officeart/2005/8/layout/hierarchy2"/>
    <dgm:cxn modelId="{278639D9-05C7-49AD-B4B8-B41B557F66D1}" type="presParOf" srcId="{50879A53-1D83-48C7-B29E-4695763DDF52}" destId="{C438A9FA-1919-486D-854D-375255AA8337}" srcOrd="1" destOrd="0" presId="urn:microsoft.com/office/officeart/2005/8/layout/hierarchy2"/>
    <dgm:cxn modelId="{B891390F-9F9E-4132-B355-ACE274693C44}" type="presParOf" srcId="{C438A9FA-1919-486D-854D-375255AA8337}" destId="{479E9937-C309-4034-A6BC-643541325A1C}" srcOrd="0" destOrd="0" presId="urn:microsoft.com/office/officeart/2005/8/layout/hierarchy2"/>
    <dgm:cxn modelId="{F72FE74A-E1BE-4021-8876-05DB1BFE47F2}" type="presParOf" srcId="{479E9937-C309-4034-A6BC-643541325A1C}" destId="{E93BC3CE-2E74-41E9-B06A-A2377D4E8978}" srcOrd="0" destOrd="0" presId="urn:microsoft.com/office/officeart/2005/8/layout/hierarchy2"/>
    <dgm:cxn modelId="{523E2DB0-56B9-4A0C-B9E3-5CB34B76631E}" type="presParOf" srcId="{C438A9FA-1919-486D-854D-375255AA8337}" destId="{B4EECE0E-424B-405A-A6C1-FA144A2E90DA}" srcOrd="1" destOrd="0" presId="urn:microsoft.com/office/officeart/2005/8/layout/hierarchy2"/>
    <dgm:cxn modelId="{1E86868D-3C02-4BD5-A891-46D0BACF68F7}" type="presParOf" srcId="{B4EECE0E-424B-405A-A6C1-FA144A2E90DA}" destId="{D0D5AA59-3002-437C-B03F-39BF2A062AB7}" srcOrd="0" destOrd="0" presId="urn:microsoft.com/office/officeart/2005/8/layout/hierarchy2"/>
    <dgm:cxn modelId="{9AEECEF1-CC87-4F08-B1C4-108BB68C64AF}" type="presParOf" srcId="{B4EECE0E-424B-405A-A6C1-FA144A2E90DA}" destId="{B54852DA-53DB-493A-8501-48CAD3184B70}" srcOrd="1" destOrd="0" presId="urn:microsoft.com/office/officeart/2005/8/layout/hierarchy2"/>
    <dgm:cxn modelId="{4A659A0D-1448-4E39-9690-DF46B5FBAF7E}" type="presParOf" srcId="{C438A9FA-1919-486D-854D-375255AA8337}" destId="{A5A7283F-6B0E-4AD4-B3FA-7A607CB7ECD6}" srcOrd="2" destOrd="0" presId="urn:microsoft.com/office/officeart/2005/8/layout/hierarchy2"/>
    <dgm:cxn modelId="{BC7C9875-ADE2-4021-8FE1-4AD6DC9212F1}" type="presParOf" srcId="{A5A7283F-6B0E-4AD4-B3FA-7A607CB7ECD6}" destId="{10945FD8-B4AA-445E-8547-7ADEBB302330}" srcOrd="0" destOrd="0" presId="urn:microsoft.com/office/officeart/2005/8/layout/hierarchy2"/>
    <dgm:cxn modelId="{9F7E761A-1A46-4259-9667-F58897FEA1C1}" type="presParOf" srcId="{C438A9FA-1919-486D-854D-375255AA8337}" destId="{EED7D716-2ABF-4AAF-ADDD-4CBD214000B8}" srcOrd="3" destOrd="0" presId="urn:microsoft.com/office/officeart/2005/8/layout/hierarchy2"/>
    <dgm:cxn modelId="{FA96336E-B81B-4572-A70C-79B6BEF838F2}" type="presParOf" srcId="{EED7D716-2ABF-4AAF-ADDD-4CBD214000B8}" destId="{34FC6486-8798-4A48-BAA6-C8076921BF96}" srcOrd="0" destOrd="0" presId="urn:microsoft.com/office/officeart/2005/8/layout/hierarchy2"/>
    <dgm:cxn modelId="{42F18F9F-55BA-4759-9E9B-FCEFB40A9F48}" type="presParOf" srcId="{EED7D716-2ABF-4AAF-ADDD-4CBD214000B8}" destId="{67A006F5-F40D-4116-9CDD-CFAFF9AB9A49}" srcOrd="1" destOrd="0" presId="urn:microsoft.com/office/officeart/2005/8/layout/hierarchy2"/>
    <dgm:cxn modelId="{19D50A3E-A658-418B-A729-46D75A9A4F64}" type="presParOf" srcId="{B059A627-C88B-49BA-ACB9-FF3A91391D30}" destId="{459CE7FA-DFDB-4EBC-A931-905AEFDDEB71}" srcOrd="4" destOrd="0" presId="urn:microsoft.com/office/officeart/2005/8/layout/hierarchy2"/>
    <dgm:cxn modelId="{5CB1D16A-5DA7-4389-94CD-D668B8A80EB2}" type="presParOf" srcId="{459CE7FA-DFDB-4EBC-A931-905AEFDDEB71}" destId="{7E42946E-75AA-4F22-858E-D5BCFE7468B4}" srcOrd="0" destOrd="0" presId="urn:microsoft.com/office/officeart/2005/8/layout/hierarchy2"/>
    <dgm:cxn modelId="{94B2FBE0-4688-4792-8570-C654E96A7D64}" type="presParOf" srcId="{B059A627-C88B-49BA-ACB9-FF3A91391D30}" destId="{D6E16EB3-32EE-4BB1-8254-84B087A9B832}" srcOrd="5" destOrd="0" presId="urn:microsoft.com/office/officeart/2005/8/layout/hierarchy2"/>
    <dgm:cxn modelId="{DCC51C60-DFB5-485B-9353-022C71F28A3B}" type="presParOf" srcId="{D6E16EB3-32EE-4BB1-8254-84B087A9B832}" destId="{781FD01F-FA92-4455-97FF-2D95D1C28A30}" srcOrd="0" destOrd="0" presId="urn:microsoft.com/office/officeart/2005/8/layout/hierarchy2"/>
    <dgm:cxn modelId="{48C20C44-A17D-48A4-9DEC-FF0C26F5B2B9}" type="presParOf" srcId="{D6E16EB3-32EE-4BB1-8254-84B087A9B832}" destId="{DC8A5E78-80DC-4C1B-B93D-5FBBD8AA6529}" srcOrd="1" destOrd="0" presId="urn:microsoft.com/office/officeart/2005/8/layout/hierarchy2"/>
    <dgm:cxn modelId="{ED2FCA39-FC04-4D64-86D3-FBAAB4AA9615}" type="presParOf" srcId="{DC8A5E78-80DC-4C1B-B93D-5FBBD8AA6529}" destId="{06697FF6-4348-4AB5-A8B9-DCA5D0AA646C}" srcOrd="0" destOrd="0" presId="urn:microsoft.com/office/officeart/2005/8/layout/hierarchy2"/>
    <dgm:cxn modelId="{162DE27D-6213-4D2A-925E-8AD2DB39B38F}" type="presParOf" srcId="{06697FF6-4348-4AB5-A8B9-DCA5D0AA646C}" destId="{5216C06E-40F2-4CC5-9272-A2CB1FA77B3C}" srcOrd="0" destOrd="0" presId="urn:microsoft.com/office/officeart/2005/8/layout/hierarchy2"/>
    <dgm:cxn modelId="{EB2D4EBE-A87E-4B75-80FF-5375677B7BF6}" type="presParOf" srcId="{DC8A5E78-80DC-4C1B-B93D-5FBBD8AA6529}" destId="{1A667DBB-9927-46D7-B95F-12ECB266509A}" srcOrd="1" destOrd="0" presId="urn:microsoft.com/office/officeart/2005/8/layout/hierarchy2"/>
    <dgm:cxn modelId="{F879BB71-22B1-4782-B201-5EB622AD6990}" type="presParOf" srcId="{1A667DBB-9927-46D7-B95F-12ECB266509A}" destId="{BFA5E4B7-8451-4C66-B15E-BBD522395D8C}" srcOrd="0" destOrd="0" presId="urn:microsoft.com/office/officeart/2005/8/layout/hierarchy2"/>
    <dgm:cxn modelId="{89623C71-9E4A-4A54-8398-03D812FD5757}" type="presParOf" srcId="{1A667DBB-9927-46D7-B95F-12ECB266509A}" destId="{A8EC2C89-D27F-4A2F-A1A6-FA9753802ED5}" srcOrd="1" destOrd="0" presId="urn:microsoft.com/office/officeart/2005/8/layout/hierarchy2"/>
    <dgm:cxn modelId="{42BA4BB1-9F18-44F6-8B03-29729B2C399A}" type="presParOf" srcId="{A8EC2C89-D27F-4A2F-A1A6-FA9753802ED5}" destId="{BE49FEE7-4833-4257-BA3B-12CD4A4563B8}" srcOrd="0" destOrd="0" presId="urn:microsoft.com/office/officeart/2005/8/layout/hierarchy2"/>
    <dgm:cxn modelId="{EF46DD0D-56EC-4DD6-A2EB-0096D7FA2FDA}" type="presParOf" srcId="{BE49FEE7-4833-4257-BA3B-12CD4A4563B8}" destId="{EED540D2-00D0-40A6-BAE0-16F831F6CA20}" srcOrd="0" destOrd="0" presId="urn:microsoft.com/office/officeart/2005/8/layout/hierarchy2"/>
    <dgm:cxn modelId="{D30386CE-6122-454A-BEA3-C91F00624990}" type="presParOf" srcId="{A8EC2C89-D27F-4A2F-A1A6-FA9753802ED5}" destId="{AD07D8AE-0C25-4815-9C25-F5C6077EE1BB}" srcOrd="1" destOrd="0" presId="urn:microsoft.com/office/officeart/2005/8/layout/hierarchy2"/>
    <dgm:cxn modelId="{D323896F-2881-435D-8DB9-E2FDBEF73388}" type="presParOf" srcId="{AD07D8AE-0C25-4815-9C25-F5C6077EE1BB}" destId="{E31335E2-A646-496F-AE77-90C061C45C9B}" srcOrd="0" destOrd="0" presId="urn:microsoft.com/office/officeart/2005/8/layout/hierarchy2"/>
    <dgm:cxn modelId="{8620C49A-7CE3-4EA8-8EAD-5146CB9B365F}" type="presParOf" srcId="{AD07D8AE-0C25-4815-9C25-F5C6077EE1BB}" destId="{063D521D-07DB-4853-BDCD-BB4BBDF10ACE}" srcOrd="1" destOrd="0" presId="urn:microsoft.com/office/officeart/2005/8/layout/hierarchy2"/>
    <dgm:cxn modelId="{2DD64F56-6363-4D3A-BBCB-08D559F60E39}" type="presParOf" srcId="{A8EC2C89-D27F-4A2F-A1A6-FA9753802ED5}" destId="{FADE1796-FDD5-4C79-AA88-070673962135}" srcOrd="2" destOrd="0" presId="urn:microsoft.com/office/officeart/2005/8/layout/hierarchy2"/>
    <dgm:cxn modelId="{486F6998-A798-45A1-87F3-AF586F184338}" type="presParOf" srcId="{FADE1796-FDD5-4C79-AA88-070673962135}" destId="{DE478B10-1BD1-479A-B27C-422A1466241B}" srcOrd="0" destOrd="0" presId="urn:microsoft.com/office/officeart/2005/8/layout/hierarchy2"/>
    <dgm:cxn modelId="{C8A7B9DC-B243-4F75-A763-6638A15312D2}" type="presParOf" srcId="{A8EC2C89-D27F-4A2F-A1A6-FA9753802ED5}" destId="{59BA2DF6-867F-4A1F-9F8F-6E0B3FB0F0FD}" srcOrd="3" destOrd="0" presId="urn:microsoft.com/office/officeart/2005/8/layout/hierarchy2"/>
    <dgm:cxn modelId="{97EC356E-14CC-4271-B0FF-AC1DB5857D01}" type="presParOf" srcId="{59BA2DF6-867F-4A1F-9F8F-6E0B3FB0F0FD}" destId="{EA65B0A9-8B8B-4C4F-A8B2-366C0D7738E7}" srcOrd="0" destOrd="0" presId="urn:microsoft.com/office/officeart/2005/8/layout/hierarchy2"/>
    <dgm:cxn modelId="{D81ED29D-060C-4866-BFCF-C1F026726CD6}" type="presParOf" srcId="{59BA2DF6-867F-4A1F-9F8F-6E0B3FB0F0FD}" destId="{890D16F5-CF4F-4698-8072-622CF4081B82}" srcOrd="1" destOrd="0" presId="urn:microsoft.com/office/officeart/2005/8/layout/hierarchy2"/>
    <dgm:cxn modelId="{892BE17F-FF0D-4360-993D-571D96199761}" type="presParOf" srcId="{B059A627-C88B-49BA-ACB9-FF3A91391D30}" destId="{B8DF28DF-1A89-4970-A3AA-8196EA54D4A4}" srcOrd="6" destOrd="0" presId="urn:microsoft.com/office/officeart/2005/8/layout/hierarchy2"/>
    <dgm:cxn modelId="{D04F5C3F-9008-43B1-94CA-078F8D18EA63}" type="presParOf" srcId="{B8DF28DF-1A89-4970-A3AA-8196EA54D4A4}" destId="{DA6021A6-DEE6-44A8-8955-76930AFFA809}" srcOrd="0" destOrd="0" presId="urn:microsoft.com/office/officeart/2005/8/layout/hierarchy2"/>
    <dgm:cxn modelId="{046120DA-6025-4C74-8A80-6EF159BE752B}" type="presParOf" srcId="{B059A627-C88B-49BA-ACB9-FF3A91391D30}" destId="{00697C59-E7BD-44AA-BA57-1113282C4889}" srcOrd="7" destOrd="0" presId="urn:microsoft.com/office/officeart/2005/8/layout/hierarchy2"/>
    <dgm:cxn modelId="{27A23C5F-44F6-442D-9F7C-94F70FAA11F6}" type="presParOf" srcId="{00697C59-E7BD-44AA-BA57-1113282C4889}" destId="{FC09B8E0-3629-44AB-B29F-604851DE3C33}" srcOrd="0" destOrd="0" presId="urn:microsoft.com/office/officeart/2005/8/layout/hierarchy2"/>
    <dgm:cxn modelId="{32B71EBA-C5D0-4F1C-BFC2-0CB4A9072CDD}" type="presParOf" srcId="{00697C59-E7BD-44AA-BA57-1113282C4889}" destId="{9579BFA5-62CA-4E61-8A6A-CF003596670E}" srcOrd="1" destOrd="0" presId="urn:microsoft.com/office/officeart/2005/8/layout/hierarchy2"/>
    <dgm:cxn modelId="{2A9F3BC9-C2DB-4270-90E2-2492A5330EDB}" type="presParOf" srcId="{9579BFA5-62CA-4E61-8A6A-CF003596670E}" destId="{23DDC3FC-0DBE-42C2-9DDC-B18E301AF63C}" srcOrd="0" destOrd="0" presId="urn:microsoft.com/office/officeart/2005/8/layout/hierarchy2"/>
    <dgm:cxn modelId="{E23119A4-BD0A-418D-8D32-B74E58477C02}" type="presParOf" srcId="{23DDC3FC-0DBE-42C2-9DDC-B18E301AF63C}" destId="{74A5C51B-01BD-4F06-B9DD-258B8050D779}" srcOrd="0" destOrd="0" presId="urn:microsoft.com/office/officeart/2005/8/layout/hierarchy2"/>
    <dgm:cxn modelId="{06725C24-ADD6-4676-943C-B78BCD85DF1F}" type="presParOf" srcId="{9579BFA5-62CA-4E61-8A6A-CF003596670E}" destId="{94E88880-FC4C-47ED-9F63-9918A87A4305}" srcOrd="1" destOrd="0" presId="urn:microsoft.com/office/officeart/2005/8/layout/hierarchy2"/>
    <dgm:cxn modelId="{E308FF61-7F13-4577-BAF8-B0C8389A9A7E}" type="presParOf" srcId="{94E88880-FC4C-47ED-9F63-9918A87A4305}" destId="{33D5B49E-819E-42A2-90F1-EA5E0FA95698}" srcOrd="0" destOrd="0" presId="urn:microsoft.com/office/officeart/2005/8/layout/hierarchy2"/>
    <dgm:cxn modelId="{5EC14EC7-8CE6-4CD4-B5BD-D86526DD951E}" type="presParOf" srcId="{94E88880-FC4C-47ED-9F63-9918A87A4305}" destId="{B85836EF-2513-4F54-97FE-6AFC9A643985}" srcOrd="1" destOrd="0" presId="urn:microsoft.com/office/officeart/2005/8/layout/hierarchy2"/>
    <dgm:cxn modelId="{03C0EA98-86D6-4236-BA95-D25BD43804FD}" type="presParOf" srcId="{B85836EF-2513-4F54-97FE-6AFC9A643985}" destId="{829FF2BF-000C-45B2-9714-119F8FD3E5F7}" srcOrd="0" destOrd="0" presId="urn:microsoft.com/office/officeart/2005/8/layout/hierarchy2"/>
    <dgm:cxn modelId="{D7DCF2CE-B4F1-471C-A110-4D742741D5BA}" type="presParOf" srcId="{829FF2BF-000C-45B2-9714-119F8FD3E5F7}" destId="{1EF8F47A-A330-4E1C-9633-5DE81FDE5FF5}" srcOrd="0" destOrd="0" presId="urn:microsoft.com/office/officeart/2005/8/layout/hierarchy2"/>
    <dgm:cxn modelId="{F654A4E1-54FE-43F1-8A0E-7DB4935008E8}" type="presParOf" srcId="{B85836EF-2513-4F54-97FE-6AFC9A643985}" destId="{15C6BBFE-E535-451D-9072-A6A38E9C9027}" srcOrd="1" destOrd="0" presId="urn:microsoft.com/office/officeart/2005/8/layout/hierarchy2"/>
    <dgm:cxn modelId="{CE3E40AB-B911-4687-B2E5-4BD8EDD99867}" type="presParOf" srcId="{15C6BBFE-E535-451D-9072-A6A38E9C9027}" destId="{6CCD023E-F66C-474A-BA57-706389226021}" srcOrd="0" destOrd="0" presId="urn:microsoft.com/office/officeart/2005/8/layout/hierarchy2"/>
    <dgm:cxn modelId="{57CC8908-BD61-4F32-BBC8-C25235555175}" type="presParOf" srcId="{15C6BBFE-E535-451D-9072-A6A38E9C9027}" destId="{141F7E96-8F1D-4ABB-98FD-EDF6DA977AF4}" srcOrd="1" destOrd="0" presId="urn:microsoft.com/office/officeart/2005/8/layout/hierarchy2"/>
    <dgm:cxn modelId="{1DBA7494-BD76-4921-AAD8-FBE5F9C1F4FA}" type="presParOf" srcId="{B85836EF-2513-4F54-97FE-6AFC9A643985}" destId="{DEBE0CC6-E888-41A5-AAEC-49A6A2A014C9}" srcOrd="2" destOrd="0" presId="urn:microsoft.com/office/officeart/2005/8/layout/hierarchy2"/>
    <dgm:cxn modelId="{F67DCB74-193F-4E5F-963D-BADD8FF5BDFA}" type="presParOf" srcId="{DEBE0CC6-E888-41A5-AAEC-49A6A2A014C9}" destId="{A2A8F7D9-B603-4861-B812-16F2715EC5E6}" srcOrd="0" destOrd="0" presId="urn:microsoft.com/office/officeart/2005/8/layout/hierarchy2"/>
    <dgm:cxn modelId="{952AF162-866A-4B0C-9AC3-FC568D30DD42}" type="presParOf" srcId="{B85836EF-2513-4F54-97FE-6AFC9A643985}" destId="{3F34A5F0-0982-4E60-ADB0-F42AF16EA5FB}" srcOrd="3" destOrd="0" presId="urn:microsoft.com/office/officeart/2005/8/layout/hierarchy2"/>
    <dgm:cxn modelId="{E0CDDF04-7B79-4A2A-AA3E-339E3E21F101}" type="presParOf" srcId="{3F34A5F0-0982-4E60-ADB0-F42AF16EA5FB}" destId="{E2F5FEE3-BA96-4736-A721-DEC4488FA8BC}" srcOrd="0" destOrd="0" presId="urn:microsoft.com/office/officeart/2005/8/layout/hierarchy2"/>
    <dgm:cxn modelId="{FA03B3BF-497C-425D-9ABB-0C3A24BC864D}" type="presParOf" srcId="{3F34A5F0-0982-4E60-ADB0-F42AF16EA5FB}" destId="{92205B4A-B16E-45A5-87E0-C5377DFA7650}" srcOrd="1" destOrd="0" presId="urn:microsoft.com/office/officeart/2005/8/layout/hierarchy2"/>
    <dgm:cxn modelId="{41ABF890-EDCB-4D61-88F8-039F0F7FABC2}" type="presParOf" srcId="{B059A627-C88B-49BA-ACB9-FF3A91391D30}" destId="{C68E9D20-85FF-4642-8557-88EA055261D0}" srcOrd="8" destOrd="0" presId="urn:microsoft.com/office/officeart/2005/8/layout/hierarchy2"/>
    <dgm:cxn modelId="{B5A578D5-DE7C-4DE3-9003-14E8F769BE1F}" type="presParOf" srcId="{C68E9D20-85FF-4642-8557-88EA055261D0}" destId="{D1768F93-0BE5-4B88-ABC0-0EA1845C1385}" srcOrd="0" destOrd="0" presId="urn:microsoft.com/office/officeart/2005/8/layout/hierarchy2"/>
    <dgm:cxn modelId="{6EA1896D-4093-4119-9E37-888039F6923E}" type="presParOf" srcId="{B059A627-C88B-49BA-ACB9-FF3A91391D30}" destId="{91E42911-18AE-4C06-B240-BD9479A4D6B0}" srcOrd="9" destOrd="0" presId="urn:microsoft.com/office/officeart/2005/8/layout/hierarchy2"/>
    <dgm:cxn modelId="{70ACF862-7B3B-453A-9383-FC2445AC9844}" type="presParOf" srcId="{91E42911-18AE-4C06-B240-BD9479A4D6B0}" destId="{7A7C8832-3E4D-49F3-9A08-8E59AFB06C36}" srcOrd="0" destOrd="0" presId="urn:microsoft.com/office/officeart/2005/8/layout/hierarchy2"/>
    <dgm:cxn modelId="{8FD4F0D0-09F6-4797-970F-B4880FFBC4A3}" type="presParOf" srcId="{91E42911-18AE-4C06-B240-BD9479A4D6B0}" destId="{8C13E6A2-9075-49F9-B5BA-6EB869ED52A5}" srcOrd="1" destOrd="0" presId="urn:microsoft.com/office/officeart/2005/8/layout/hierarchy2"/>
    <dgm:cxn modelId="{0D516033-E05B-4A8E-BC75-9D90D865549D}" type="presParOf" srcId="{8C13E6A2-9075-49F9-B5BA-6EB869ED52A5}" destId="{80B943FA-353A-47B8-8E8B-40EF68AA1451}" srcOrd="0" destOrd="0" presId="urn:microsoft.com/office/officeart/2005/8/layout/hierarchy2"/>
    <dgm:cxn modelId="{37A0044F-257D-46F3-90D1-142D7A266AF2}" type="presParOf" srcId="{80B943FA-353A-47B8-8E8B-40EF68AA1451}" destId="{09E9F620-4AAB-4581-A48B-4809F9D6EAF7}" srcOrd="0" destOrd="0" presId="urn:microsoft.com/office/officeart/2005/8/layout/hierarchy2"/>
    <dgm:cxn modelId="{2108ADF7-2E1D-47E8-9FC8-1801EB32F980}" type="presParOf" srcId="{8C13E6A2-9075-49F9-B5BA-6EB869ED52A5}" destId="{8A3F70E6-1A23-40AB-A33F-0B394FDB7A66}" srcOrd="1" destOrd="0" presId="urn:microsoft.com/office/officeart/2005/8/layout/hierarchy2"/>
    <dgm:cxn modelId="{65624A33-8278-42DA-8D19-231A466D2F93}" type="presParOf" srcId="{8A3F70E6-1A23-40AB-A33F-0B394FDB7A66}" destId="{05792448-7F95-463B-96F7-959E6465B15B}" srcOrd="0" destOrd="0" presId="urn:microsoft.com/office/officeart/2005/8/layout/hierarchy2"/>
    <dgm:cxn modelId="{11990AD0-BE6C-43D6-A292-B9ACB5309347}" type="presParOf" srcId="{8A3F70E6-1A23-40AB-A33F-0B394FDB7A66}" destId="{8F6B4C6C-3B5B-4AE0-9111-549C789D0736}" srcOrd="1" destOrd="0" presId="urn:microsoft.com/office/officeart/2005/8/layout/hierarchy2"/>
    <dgm:cxn modelId="{B74AA931-4927-4F51-8EEC-099718458B3B}" type="presParOf" srcId="{8F6B4C6C-3B5B-4AE0-9111-549C789D0736}" destId="{9D471001-F7D2-4269-802E-46299EA1E9FE}" srcOrd="0" destOrd="0" presId="urn:microsoft.com/office/officeart/2005/8/layout/hierarchy2"/>
    <dgm:cxn modelId="{3742F1DB-A74A-45F4-842C-817791F0C175}" type="presParOf" srcId="{9D471001-F7D2-4269-802E-46299EA1E9FE}" destId="{C210B1D6-C33B-4E34-8493-918A4A2E47E8}" srcOrd="0" destOrd="0" presId="urn:microsoft.com/office/officeart/2005/8/layout/hierarchy2"/>
    <dgm:cxn modelId="{DDD612B8-85E6-45DC-808E-7BE17A00EC66}" type="presParOf" srcId="{8F6B4C6C-3B5B-4AE0-9111-549C789D0736}" destId="{D09FF725-D392-422F-A66C-ADCEB563639D}" srcOrd="1" destOrd="0" presId="urn:microsoft.com/office/officeart/2005/8/layout/hierarchy2"/>
    <dgm:cxn modelId="{E2FEF6CE-22C6-451A-A740-7C6D4365D515}" type="presParOf" srcId="{D09FF725-D392-422F-A66C-ADCEB563639D}" destId="{6C82520A-F752-4ADD-AB10-2D43419FB1CB}" srcOrd="0" destOrd="0" presId="urn:microsoft.com/office/officeart/2005/8/layout/hierarchy2"/>
    <dgm:cxn modelId="{7670642A-7311-4262-AB72-A41F353F32C4}" type="presParOf" srcId="{D09FF725-D392-422F-A66C-ADCEB563639D}" destId="{EFABA5C7-7210-4FC3-AEDB-BE147DA842FD}" srcOrd="1" destOrd="0" presId="urn:microsoft.com/office/officeart/2005/8/layout/hierarchy2"/>
    <dgm:cxn modelId="{C3EA28AA-9598-4265-9476-30C86B04FA61}" type="presParOf" srcId="{8F6B4C6C-3B5B-4AE0-9111-549C789D0736}" destId="{957FB8BA-D4F0-47A3-B1E2-BAA4F47681AC}" srcOrd="2" destOrd="0" presId="urn:microsoft.com/office/officeart/2005/8/layout/hierarchy2"/>
    <dgm:cxn modelId="{DA1885B8-D3B7-431B-8445-ABB5819C4EDF}" type="presParOf" srcId="{957FB8BA-D4F0-47A3-B1E2-BAA4F47681AC}" destId="{1939C3BC-0978-4E5C-BE34-F88F73091DAF}" srcOrd="0" destOrd="0" presId="urn:microsoft.com/office/officeart/2005/8/layout/hierarchy2"/>
    <dgm:cxn modelId="{B70575EB-581D-4CA1-910A-6943EB518D56}" type="presParOf" srcId="{8F6B4C6C-3B5B-4AE0-9111-549C789D0736}" destId="{F61858A6-5559-4436-853D-8ACA6AF54480}" srcOrd="3" destOrd="0" presId="urn:microsoft.com/office/officeart/2005/8/layout/hierarchy2"/>
    <dgm:cxn modelId="{4521928E-AF0E-4048-A191-BCE56131D073}" type="presParOf" srcId="{F61858A6-5559-4436-853D-8ACA6AF54480}" destId="{EE326807-DF3E-4F3E-8053-8726E3326519}" srcOrd="0" destOrd="0" presId="urn:microsoft.com/office/officeart/2005/8/layout/hierarchy2"/>
    <dgm:cxn modelId="{5B55D50A-CF4E-44E2-AC11-948576805A44}" type="presParOf" srcId="{F61858A6-5559-4436-853D-8ACA6AF54480}" destId="{3F069CCC-9F62-4EB6-B5E9-CB851C744631}" srcOrd="1" destOrd="0" presId="urn:microsoft.com/office/officeart/2005/8/layout/hierarchy2"/>
    <dgm:cxn modelId="{CD270971-3B93-4C12-9C98-E30BF3B2566C}" type="presParOf" srcId="{B059A627-C88B-49BA-ACB9-FF3A91391D30}" destId="{AC428610-FEB2-49EA-959C-7C470F28ED2D}" srcOrd="10" destOrd="0" presId="urn:microsoft.com/office/officeart/2005/8/layout/hierarchy2"/>
    <dgm:cxn modelId="{A2BE7962-D7FA-464F-B811-8A161EF4B345}" type="presParOf" srcId="{AC428610-FEB2-49EA-959C-7C470F28ED2D}" destId="{89804BFC-CCEE-4585-8E90-86CB476AABC8}" srcOrd="0" destOrd="0" presId="urn:microsoft.com/office/officeart/2005/8/layout/hierarchy2"/>
    <dgm:cxn modelId="{0C43DE7E-E469-4BF6-9643-CF89DC64E0E7}" type="presParOf" srcId="{B059A627-C88B-49BA-ACB9-FF3A91391D30}" destId="{1515ED19-715E-43EB-B2FD-89A2A2E0A055}" srcOrd="11" destOrd="0" presId="urn:microsoft.com/office/officeart/2005/8/layout/hierarchy2"/>
    <dgm:cxn modelId="{FC634D28-F9C8-454D-807E-B02CE855E945}" type="presParOf" srcId="{1515ED19-715E-43EB-B2FD-89A2A2E0A055}" destId="{DA5C3A5F-351D-4EF0-8F70-F9106E14B7C9}" srcOrd="0" destOrd="0" presId="urn:microsoft.com/office/officeart/2005/8/layout/hierarchy2"/>
    <dgm:cxn modelId="{69E58532-C839-46B0-95D6-F7452CA38EFB}" type="presParOf" srcId="{1515ED19-715E-43EB-B2FD-89A2A2E0A055}" destId="{67CAABB1-D014-40E6-AC96-E5377AD4D03B}" srcOrd="1" destOrd="0" presId="urn:microsoft.com/office/officeart/2005/8/layout/hierarchy2"/>
    <dgm:cxn modelId="{28D7A945-FBF3-4042-9C35-E2EFEF9D4DCC}" type="presParOf" srcId="{67CAABB1-D014-40E6-AC96-E5377AD4D03B}" destId="{AC21A320-D82E-468C-94B8-0B2126858105}" srcOrd="0" destOrd="0" presId="urn:microsoft.com/office/officeart/2005/8/layout/hierarchy2"/>
    <dgm:cxn modelId="{C9584BB8-D5BC-4969-AB22-739C4B7D2078}" type="presParOf" srcId="{AC21A320-D82E-468C-94B8-0B2126858105}" destId="{0EE5C323-5639-4395-88CC-0472E30F7C75}" srcOrd="0" destOrd="0" presId="urn:microsoft.com/office/officeart/2005/8/layout/hierarchy2"/>
    <dgm:cxn modelId="{4A1B28B6-0BB0-40E6-B7E1-323FBDC952B2}" type="presParOf" srcId="{67CAABB1-D014-40E6-AC96-E5377AD4D03B}" destId="{68DBB6E0-4C8C-4B88-8273-DC17977CC337}" srcOrd="1" destOrd="0" presId="urn:microsoft.com/office/officeart/2005/8/layout/hierarchy2"/>
    <dgm:cxn modelId="{303CAC41-590D-4B06-B7C2-2EAC41695989}" type="presParOf" srcId="{68DBB6E0-4C8C-4B88-8273-DC17977CC337}" destId="{EC6F3497-F3FF-4FA5-AA2E-5B84F2B0DF52}" srcOrd="0" destOrd="0" presId="urn:microsoft.com/office/officeart/2005/8/layout/hierarchy2"/>
    <dgm:cxn modelId="{A96A4E04-118F-402E-B270-52790D9742E0}" type="presParOf" srcId="{68DBB6E0-4C8C-4B88-8273-DC17977CC337}" destId="{F8E04959-6180-4634-9883-9B4F2D67FE54}" srcOrd="1" destOrd="0" presId="urn:microsoft.com/office/officeart/2005/8/layout/hierarchy2"/>
    <dgm:cxn modelId="{112DEDF2-A7BF-4D96-99CA-D678CCE59948}" type="presParOf" srcId="{F8E04959-6180-4634-9883-9B4F2D67FE54}" destId="{5F4E2C66-CEE8-4961-BAF5-C48CB20F83A4}" srcOrd="0" destOrd="0" presId="urn:microsoft.com/office/officeart/2005/8/layout/hierarchy2"/>
    <dgm:cxn modelId="{698CE821-49E6-4A32-8164-548C564A0EED}" type="presParOf" srcId="{5F4E2C66-CEE8-4961-BAF5-C48CB20F83A4}" destId="{E9E27E79-AA75-4C04-99AA-8ABE5E2FD53D}" srcOrd="0" destOrd="0" presId="urn:microsoft.com/office/officeart/2005/8/layout/hierarchy2"/>
    <dgm:cxn modelId="{15ED173E-467D-4767-B27D-B69DC78A5672}" type="presParOf" srcId="{F8E04959-6180-4634-9883-9B4F2D67FE54}" destId="{D247A571-BBBF-4402-8A2A-C7657250D33B}" srcOrd="1" destOrd="0" presId="urn:microsoft.com/office/officeart/2005/8/layout/hierarchy2"/>
    <dgm:cxn modelId="{2FCF9324-AA8B-4BBD-910A-AEC1FD529BD6}" type="presParOf" srcId="{D247A571-BBBF-4402-8A2A-C7657250D33B}" destId="{83064CAD-2167-4669-85EF-7DF501EDD87F}" srcOrd="0" destOrd="0" presId="urn:microsoft.com/office/officeart/2005/8/layout/hierarchy2"/>
    <dgm:cxn modelId="{9005B912-CD54-4FE3-B5B2-ECA7F3F7EC84}" type="presParOf" srcId="{D247A571-BBBF-4402-8A2A-C7657250D33B}" destId="{0C7FC8A2-6170-4190-A839-9DA993139489}" srcOrd="1" destOrd="0" presId="urn:microsoft.com/office/officeart/2005/8/layout/hierarchy2"/>
    <dgm:cxn modelId="{7E1F5672-3894-4583-9E20-6E56E12B9CAD}" type="presParOf" srcId="{F8E04959-6180-4634-9883-9B4F2D67FE54}" destId="{B08E21A7-DB0D-4333-8706-1254B5D35FB8}" srcOrd="2" destOrd="0" presId="urn:microsoft.com/office/officeart/2005/8/layout/hierarchy2"/>
    <dgm:cxn modelId="{B571A26D-9327-4DEC-92CF-0C4FD1A1A2FA}" type="presParOf" srcId="{B08E21A7-DB0D-4333-8706-1254B5D35FB8}" destId="{F1FD49E0-9E24-42C6-A5FA-47DE96F91D2F}" srcOrd="0" destOrd="0" presId="urn:microsoft.com/office/officeart/2005/8/layout/hierarchy2"/>
    <dgm:cxn modelId="{6CD55754-0BD1-4B12-BB2A-B35D4731A509}" type="presParOf" srcId="{F8E04959-6180-4634-9883-9B4F2D67FE54}" destId="{30031033-0CE0-4736-9BCB-00D1446572EE}" srcOrd="3" destOrd="0" presId="urn:microsoft.com/office/officeart/2005/8/layout/hierarchy2"/>
    <dgm:cxn modelId="{6CD74A41-7801-4AE6-AF20-9E162D849938}" type="presParOf" srcId="{30031033-0CE0-4736-9BCB-00D1446572EE}" destId="{D6485701-445A-4BF1-AFB2-FE58AB1AA7F3}" srcOrd="0" destOrd="0" presId="urn:microsoft.com/office/officeart/2005/8/layout/hierarchy2"/>
    <dgm:cxn modelId="{B4C7AF96-A1D2-4F1D-A4C1-F654E4677A72}" type="presParOf" srcId="{30031033-0CE0-4736-9BCB-00D1446572EE}" destId="{6D572898-2E1A-4726-96B3-2AEDC0B8A1C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F061E3E-360F-42B9-B8A8-C4D22EE32A63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F2E0B-A85B-4507-8A6C-016F35DE0DE5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059FF9B7-29B9-44C0-B68C-86EF4BE7E059}" type="parTrans" cxnId="{BC38580E-0F35-4661-B92A-5CDF0E2115BC}">
      <dgm:prSet/>
      <dgm:spPr/>
      <dgm:t>
        <a:bodyPr/>
        <a:lstStyle/>
        <a:p>
          <a:endParaRPr lang="en-US"/>
        </a:p>
      </dgm:t>
    </dgm:pt>
    <dgm:pt modelId="{B362069A-DF1E-437A-B321-81FC9D6E0DC2}" type="sibTrans" cxnId="{BC38580E-0F35-4661-B92A-5CDF0E2115BC}">
      <dgm:prSet/>
      <dgm:spPr/>
      <dgm:t>
        <a:bodyPr/>
        <a:lstStyle/>
        <a:p>
          <a:endParaRPr lang="en-US"/>
        </a:p>
      </dgm:t>
    </dgm:pt>
    <dgm:pt modelId="{FE5A5116-D598-4DCE-9FF9-FCC37B1340C1}">
      <dgm:prSet phldrT="[Text]"/>
      <dgm:spPr/>
      <dgm:t>
        <a:bodyPr/>
        <a:lstStyle/>
        <a:p>
          <a:r>
            <a:rPr lang="en-US" dirty="0"/>
            <a:t>YouTube</a:t>
          </a:r>
        </a:p>
      </dgm:t>
    </dgm:pt>
    <dgm:pt modelId="{34E3A359-B00D-44E8-9100-F188E33A3A2D}" type="parTrans" cxnId="{9175DFB2-A98B-43FD-819F-AE431E478DA9}">
      <dgm:prSet/>
      <dgm:spPr/>
      <dgm:t>
        <a:bodyPr/>
        <a:lstStyle/>
        <a:p>
          <a:endParaRPr lang="en-US"/>
        </a:p>
      </dgm:t>
    </dgm:pt>
    <dgm:pt modelId="{8AB6A5B1-9B4B-4861-836B-6E83EBB83780}" type="sibTrans" cxnId="{9175DFB2-A98B-43FD-819F-AE431E478DA9}">
      <dgm:prSet/>
      <dgm:spPr/>
      <dgm:t>
        <a:bodyPr/>
        <a:lstStyle/>
        <a:p>
          <a:endParaRPr lang="en-US"/>
        </a:p>
      </dgm:t>
    </dgm:pt>
    <dgm:pt modelId="{AE5C05A9-AEC5-4DD8-B7AE-818BB7B0F8ED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3B4E4BC3-6CDE-47D9-B510-7A0DADC13959}" type="parTrans" cxnId="{1F081139-8C78-44AF-BAF3-A33A729B6F6C}">
      <dgm:prSet/>
      <dgm:spPr/>
      <dgm:t>
        <a:bodyPr/>
        <a:lstStyle/>
        <a:p>
          <a:endParaRPr lang="en-US"/>
        </a:p>
      </dgm:t>
    </dgm:pt>
    <dgm:pt modelId="{D0C3C1A2-B761-4B86-B8FB-373392FFD100}" type="sibTrans" cxnId="{1F081139-8C78-44AF-BAF3-A33A729B6F6C}">
      <dgm:prSet/>
      <dgm:spPr/>
      <dgm:t>
        <a:bodyPr/>
        <a:lstStyle/>
        <a:p>
          <a:endParaRPr lang="en-US"/>
        </a:p>
      </dgm:t>
    </dgm:pt>
    <dgm:pt modelId="{7392DCA2-69FE-4DB7-8CBA-F298E0D6060F}">
      <dgm:prSet phldrT="[Text]"/>
      <dgm:spPr/>
      <dgm:t>
        <a:bodyPr/>
        <a:lstStyle/>
        <a:p>
          <a:r>
            <a:rPr lang="en-US" dirty="0"/>
            <a:t>..</a:t>
          </a:r>
        </a:p>
      </dgm:t>
    </dgm:pt>
    <dgm:pt modelId="{F5769FC0-6A5C-4488-AC8F-1207B04197B3}" type="parTrans" cxnId="{BA013A2D-1BD5-4CA7-A36B-3B4138F64822}">
      <dgm:prSet/>
      <dgm:spPr/>
      <dgm:t>
        <a:bodyPr/>
        <a:lstStyle/>
        <a:p>
          <a:endParaRPr lang="en-US"/>
        </a:p>
      </dgm:t>
    </dgm:pt>
    <dgm:pt modelId="{19D34DF8-5502-43E8-AAF6-6FA325F2AA8C}" type="sibTrans" cxnId="{BA013A2D-1BD5-4CA7-A36B-3B4138F64822}">
      <dgm:prSet/>
      <dgm:spPr/>
      <dgm:t>
        <a:bodyPr/>
        <a:lstStyle/>
        <a:p>
          <a:endParaRPr lang="en-US"/>
        </a:p>
      </dgm:t>
    </dgm:pt>
    <dgm:pt modelId="{5F3A4E78-BB7D-49C9-905A-14F9880936B4}" type="pres">
      <dgm:prSet presAssocID="{7F061E3E-360F-42B9-B8A8-C4D22EE32A63}" presName="Name0" presStyleCnt="0">
        <dgm:presLayoutVars>
          <dgm:chMax val="4"/>
          <dgm:resizeHandles val="exact"/>
        </dgm:presLayoutVars>
      </dgm:prSet>
      <dgm:spPr/>
    </dgm:pt>
    <dgm:pt modelId="{B394755A-148D-449C-993B-FEB2B2148A82}" type="pres">
      <dgm:prSet presAssocID="{7F061E3E-360F-42B9-B8A8-C4D22EE32A63}" presName="ellipse" presStyleLbl="trBgShp" presStyleIdx="0" presStyleCnt="1"/>
      <dgm:spPr/>
    </dgm:pt>
    <dgm:pt modelId="{E9975FF9-884A-48AA-9503-F6CE7C4CCADB}" type="pres">
      <dgm:prSet presAssocID="{7F061E3E-360F-42B9-B8A8-C4D22EE32A63}" presName="arrow1" presStyleLbl="fgShp" presStyleIdx="0" presStyleCnt="1"/>
      <dgm:spPr/>
    </dgm:pt>
    <dgm:pt modelId="{54DA9A91-E20A-41CA-8AB6-BB51E93980F6}" type="pres">
      <dgm:prSet presAssocID="{7F061E3E-360F-42B9-B8A8-C4D22EE32A63}" presName="rectangle" presStyleLbl="revTx" presStyleIdx="0" presStyleCnt="1">
        <dgm:presLayoutVars>
          <dgm:bulletEnabled val="1"/>
        </dgm:presLayoutVars>
      </dgm:prSet>
      <dgm:spPr/>
    </dgm:pt>
    <dgm:pt modelId="{7210FCAD-0601-48AC-B292-01A60BA37E61}" type="pres">
      <dgm:prSet presAssocID="{FE5A5116-D598-4DCE-9FF9-FCC37B1340C1}" presName="item1" presStyleLbl="node1" presStyleIdx="0" presStyleCnt="3">
        <dgm:presLayoutVars>
          <dgm:bulletEnabled val="1"/>
        </dgm:presLayoutVars>
      </dgm:prSet>
      <dgm:spPr/>
    </dgm:pt>
    <dgm:pt modelId="{78A022A0-7169-4EDF-935C-8C93D153F0B9}" type="pres">
      <dgm:prSet presAssocID="{AE5C05A9-AEC5-4DD8-B7AE-818BB7B0F8ED}" presName="item2" presStyleLbl="node1" presStyleIdx="1" presStyleCnt="3">
        <dgm:presLayoutVars>
          <dgm:bulletEnabled val="1"/>
        </dgm:presLayoutVars>
      </dgm:prSet>
      <dgm:spPr/>
    </dgm:pt>
    <dgm:pt modelId="{3F108A54-AF38-4300-9A9D-4E05BD6253D7}" type="pres">
      <dgm:prSet presAssocID="{7392DCA2-69FE-4DB7-8CBA-F298E0D6060F}" presName="item3" presStyleLbl="node1" presStyleIdx="2" presStyleCnt="3">
        <dgm:presLayoutVars>
          <dgm:bulletEnabled val="1"/>
        </dgm:presLayoutVars>
      </dgm:prSet>
      <dgm:spPr/>
    </dgm:pt>
    <dgm:pt modelId="{6EB280D0-96C5-45F3-BE15-BE27552B3018}" type="pres">
      <dgm:prSet presAssocID="{7F061E3E-360F-42B9-B8A8-C4D22EE32A63}" presName="funnel" presStyleLbl="trAlignAcc1" presStyleIdx="0" presStyleCnt="1"/>
      <dgm:spPr/>
    </dgm:pt>
  </dgm:ptLst>
  <dgm:cxnLst>
    <dgm:cxn modelId="{BC38580E-0F35-4661-B92A-5CDF0E2115BC}" srcId="{7F061E3E-360F-42B9-B8A8-C4D22EE32A63}" destId="{4A0F2E0B-A85B-4507-8A6C-016F35DE0DE5}" srcOrd="0" destOrd="0" parTransId="{059FF9B7-29B9-44C0-B68C-86EF4BE7E059}" sibTransId="{B362069A-DF1E-437A-B321-81FC9D6E0DC2}"/>
    <dgm:cxn modelId="{BA013A2D-1BD5-4CA7-A36B-3B4138F64822}" srcId="{7F061E3E-360F-42B9-B8A8-C4D22EE32A63}" destId="{7392DCA2-69FE-4DB7-8CBA-F298E0D6060F}" srcOrd="3" destOrd="0" parTransId="{F5769FC0-6A5C-4488-AC8F-1207B04197B3}" sibTransId="{19D34DF8-5502-43E8-AAF6-6FA325F2AA8C}"/>
    <dgm:cxn modelId="{91EDCE32-F0DE-464B-8920-C778EB5359B7}" type="presOf" srcId="{AE5C05A9-AEC5-4DD8-B7AE-818BB7B0F8ED}" destId="{7210FCAD-0601-48AC-B292-01A60BA37E61}" srcOrd="0" destOrd="0" presId="urn:microsoft.com/office/officeart/2005/8/layout/funnel1"/>
    <dgm:cxn modelId="{1F081139-8C78-44AF-BAF3-A33A729B6F6C}" srcId="{7F061E3E-360F-42B9-B8A8-C4D22EE32A63}" destId="{AE5C05A9-AEC5-4DD8-B7AE-818BB7B0F8ED}" srcOrd="2" destOrd="0" parTransId="{3B4E4BC3-6CDE-47D9-B510-7A0DADC13959}" sibTransId="{D0C3C1A2-B761-4B86-B8FB-373392FFD100}"/>
    <dgm:cxn modelId="{06DEE3A8-D09B-4692-9BAB-543E624C9C21}" type="presOf" srcId="{4A0F2E0B-A85B-4507-8A6C-016F35DE0DE5}" destId="{3F108A54-AF38-4300-9A9D-4E05BD6253D7}" srcOrd="0" destOrd="0" presId="urn:microsoft.com/office/officeart/2005/8/layout/funnel1"/>
    <dgm:cxn modelId="{81AE4FAB-ED9C-435D-B9CB-D93EBD826527}" type="presOf" srcId="{FE5A5116-D598-4DCE-9FF9-FCC37B1340C1}" destId="{78A022A0-7169-4EDF-935C-8C93D153F0B9}" srcOrd="0" destOrd="0" presId="urn:microsoft.com/office/officeart/2005/8/layout/funnel1"/>
    <dgm:cxn modelId="{24728CB0-6D69-4E8C-9B5B-8FB092069B51}" type="presOf" srcId="{7F061E3E-360F-42B9-B8A8-C4D22EE32A63}" destId="{5F3A4E78-BB7D-49C9-905A-14F9880936B4}" srcOrd="0" destOrd="0" presId="urn:microsoft.com/office/officeart/2005/8/layout/funnel1"/>
    <dgm:cxn modelId="{35A28FB0-1ACE-4A00-863F-9FFB293E32EF}" type="presOf" srcId="{7392DCA2-69FE-4DB7-8CBA-F298E0D6060F}" destId="{54DA9A91-E20A-41CA-8AB6-BB51E93980F6}" srcOrd="0" destOrd="0" presId="urn:microsoft.com/office/officeart/2005/8/layout/funnel1"/>
    <dgm:cxn modelId="{9175DFB2-A98B-43FD-819F-AE431E478DA9}" srcId="{7F061E3E-360F-42B9-B8A8-C4D22EE32A63}" destId="{FE5A5116-D598-4DCE-9FF9-FCC37B1340C1}" srcOrd="1" destOrd="0" parTransId="{34E3A359-B00D-44E8-9100-F188E33A3A2D}" sibTransId="{8AB6A5B1-9B4B-4861-836B-6E83EBB83780}"/>
    <dgm:cxn modelId="{4CFA50B3-7182-472B-A4BD-6839FE266A1D}" type="presParOf" srcId="{5F3A4E78-BB7D-49C9-905A-14F9880936B4}" destId="{B394755A-148D-449C-993B-FEB2B2148A82}" srcOrd="0" destOrd="0" presId="urn:microsoft.com/office/officeart/2005/8/layout/funnel1"/>
    <dgm:cxn modelId="{25316219-79D6-4DA2-8819-D59A12C6EA6C}" type="presParOf" srcId="{5F3A4E78-BB7D-49C9-905A-14F9880936B4}" destId="{E9975FF9-884A-48AA-9503-F6CE7C4CCADB}" srcOrd="1" destOrd="0" presId="urn:microsoft.com/office/officeart/2005/8/layout/funnel1"/>
    <dgm:cxn modelId="{9922B534-5542-4C36-8210-CBDD6124229E}" type="presParOf" srcId="{5F3A4E78-BB7D-49C9-905A-14F9880936B4}" destId="{54DA9A91-E20A-41CA-8AB6-BB51E93980F6}" srcOrd="2" destOrd="0" presId="urn:microsoft.com/office/officeart/2005/8/layout/funnel1"/>
    <dgm:cxn modelId="{74880ACC-D620-4777-97FB-6588F974FEAB}" type="presParOf" srcId="{5F3A4E78-BB7D-49C9-905A-14F9880936B4}" destId="{7210FCAD-0601-48AC-B292-01A60BA37E61}" srcOrd="3" destOrd="0" presId="urn:microsoft.com/office/officeart/2005/8/layout/funnel1"/>
    <dgm:cxn modelId="{9EFE7243-A832-4122-A82F-B03BD47FB350}" type="presParOf" srcId="{5F3A4E78-BB7D-49C9-905A-14F9880936B4}" destId="{78A022A0-7169-4EDF-935C-8C93D153F0B9}" srcOrd="4" destOrd="0" presId="urn:microsoft.com/office/officeart/2005/8/layout/funnel1"/>
    <dgm:cxn modelId="{39DE7115-9262-4E95-B1B3-608F57E816CB}" type="presParOf" srcId="{5F3A4E78-BB7D-49C9-905A-14F9880936B4}" destId="{3F108A54-AF38-4300-9A9D-4E05BD6253D7}" srcOrd="5" destOrd="0" presId="urn:microsoft.com/office/officeart/2005/8/layout/funnel1"/>
    <dgm:cxn modelId="{AF0D0578-80E8-4434-A555-BB6892C57A30}" type="presParOf" srcId="{5F3A4E78-BB7D-49C9-905A-14F9880936B4}" destId="{6EB280D0-96C5-45F3-BE15-BE27552B301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8F5E5D3-DA68-4A21-92AB-309939504D38}" type="doc">
      <dgm:prSet loTypeId="urn:microsoft.com/office/officeart/2005/8/layout/pyramid3" loCatId="pyramid" qsTypeId="urn:microsoft.com/office/officeart/2005/8/quickstyle/3d2" qsCatId="3D" csTypeId="urn:microsoft.com/office/officeart/2005/8/colors/colorful5" csCatId="colorful" phldr="1"/>
      <dgm:spPr/>
    </dgm:pt>
    <dgm:pt modelId="{CFBC0AC0-1CD7-4BF6-939A-A13F5D2D0725}">
      <dgm:prSet phldrT="[Text]"/>
      <dgm:spPr/>
      <dgm:t>
        <a:bodyPr/>
        <a:lstStyle/>
        <a:p>
          <a:r>
            <a:rPr lang="en-US" dirty="0"/>
            <a:t>STRANGERS</a:t>
          </a:r>
        </a:p>
      </dgm:t>
    </dgm:pt>
    <dgm:pt modelId="{A08800EA-3E99-41D5-A00E-C86FD85E41C0}" type="parTrans" cxnId="{EB066D9F-19A1-401D-8100-6E98A62EB463}">
      <dgm:prSet/>
      <dgm:spPr/>
      <dgm:t>
        <a:bodyPr/>
        <a:lstStyle/>
        <a:p>
          <a:endParaRPr lang="en-US"/>
        </a:p>
      </dgm:t>
    </dgm:pt>
    <dgm:pt modelId="{3162125D-43CF-4A77-A68A-435CB30BB1AD}" type="sibTrans" cxnId="{EB066D9F-19A1-401D-8100-6E98A62EB463}">
      <dgm:prSet/>
      <dgm:spPr/>
      <dgm:t>
        <a:bodyPr/>
        <a:lstStyle/>
        <a:p>
          <a:endParaRPr lang="en-US"/>
        </a:p>
      </dgm:t>
    </dgm:pt>
    <dgm:pt modelId="{90E487A0-35BD-4591-8323-C376DB3BFC4E}">
      <dgm:prSet phldrT="[Text]"/>
      <dgm:spPr/>
      <dgm:t>
        <a:bodyPr/>
        <a:lstStyle/>
        <a:p>
          <a:r>
            <a:rPr lang="en-US" dirty="0"/>
            <a:t>AQUAINTANCES</a:t>
          </a:r>
        </a:p>
      </dgm:t>
    </dgm:pt>
    <dgm:pt modelId="{91C8694F-24C7-464E-A01E-DFE29785EE63}" type="parTrans" cxnId="{6E3C6F7F-9FD3-465B-8320-BF84579A163B}">
      <dgm:prSet/>
      <dgm:spPr/>
      <dgm:t>
        <a:bodyPr/>
        <a:lstStyle/>
        <a:p>
          <a:endParaRPr lang="en-US"/>
        </a:p>
      </dgm:t>
    </dgm:pt>
    <dgm:pt modelId="{025F274F-87BD-4BDA-9B0B-76D74CE7440D}" type="sibTrans" cxnId="{6E3C6F7F-9FD3-465B-8320-BF84579A163B}">
      <dgm:prSet/>
      <dgm:spPr/>
      <dgm:t>
        <a:bodyPr/>
        <a:lstStyle/>
        <a:p>
          <a:endParaRPr lang="en-US"/>
        </a:p>
      </dgm:t>
    </dgm:pt>
    <dgm:pt modelId="{8A55F425-034A-409A-BB48-DE31D6E4E45D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1991FA39-3560-440D-9ACE-F5422A67CC30}" type="parTrans" cxnId="{D37A81AE-3E97-4D4A-A9F6-2EFDC8C9E657}">
      <dgm:prSet/>
      <dgm:spPr/>
      <dgm:t>
        <a:bodyPr/>
        <a:lstStyle/>
        <a:p>
          <a:endParaRPr lang="en-US"/>
        </a:p>
      </dgm:t>
    </dgm:pt>
    <dgm:pt modelId="{6321316F-5C6A-482E-AE64-423AAF1E730A}" type="sibTrans" cxnId="{D37A81AE-3E97-4D4A-A9F6-2EFDC8C9E657}">
      <dgm:prSet/>
      <dgm:spPr/>
      <dgm:t>
        <a:bodyPr/>
        <a:lstStyle/>
        <a:p>
          <a:endParaRPr lang="en-US"/>
        </a:p>
      </dgm:t>
    </dgm:pt>
    <dgm:pt modelId="{0B0CF6ED-8390-4399-9A05-6BBBEBFDCA57}">
      <dgm:prSet phldrT="[Text]"/>
      <dgm:spPr/>
      <dgm:t>
        <a:bodyPr/>
        <a:lstStyle/>
        <a:p>
          <a:r>
            <a:rPr lang="en-US" dirty="0"/>
            <a:t>COUPLE</a:t>
          </a:r>
        </a:p>
      </dgm:t>
    </dgm:pt>
    <dgm:pt modelId="{02E8D18C-1779-4CC9-82A1-9BAFBFE616F8}" type="parTrans" cxnId="{AF19179C-0C61-4551-AF3E-7D34B3DF5B74}">
      <dgm:prSet/>
      <dgm:spPr/>
      <dgm:t>
        <a:bodyPr/>
        <a:lstStyle/>
        <a:p>
          <a:endParaRPr lang="en-US"/>
        </a:p>
      </dgm:t>
    </dgm:pt>
    <dgm:pt modelId="{A4DF9E30-EC59-4F6B-AA6E-9CEC054F7C3F}" type="sibTrans" cxnId="{AF19179C-0C61-4551-AF3E-7D34B3DF5B74}">
      <dgm:prSet/>
      <dgm:spPr/>
      <dgm:t>
        <a:bodyPr/>
        <a:lstStyle/>
        <a:p>
          <a:endParaRPr lang="en-US"/>
        </a:p>
      </dgm:t>
    </dgm:pt>
    <dgm:pt modelId="{190B6009-0CD5-450E-A1B8-CC00B05D7971}">
      <dgm:prSet phldrT="[Text]"/>
      <dgm:spPr/>
      <dgm:t>
        <a:bodyPr/>
        <a:lstStyle/>
        <a:p>
          <a:r>
            <a:rPr lang="en-US" dirty="0"/>
            <a:t>ENGAGED</a:t>
          </a:r>
        </a:p>
      </dgm:t>
    </dgm:pt>
    <dgm:pt modelId="{B4799D5F-51AC-43B4-ACC4-FE8500943FC4}" type="parTrans" cxnId="{EF68BBA8-F614-4193-B930-0DD1A99818A4}">
      <dgm:prSet/>
      <dgm:spPr/>
      <dgm:t>
        <a:bodyPr/>
        <a:lstStyle/>
        <a:p>
          <a:endParaRPr lang="en-US"/>
        </a:p>
      </dgm:t>
    </dgm:pt>
    <dgm:pt modelId="{13DDBDCE-8B40-4C92-BFB9-418F9744700F}" type="sibTrans" cxnId="{EF68BBA8-F614-4193-B930-0DD1A99818A4}">
      <dgm:prSet/>
      <dgm:spPr/>
      <dgm:t>
        <a:bodyPr/>
        <a:lstStyle/>
        <a:p>
          <a:endParaRPr lang="en-US"/>
        </a:p>
      </dgm:t>
    </dgm:pt>
    <dgm:pt modelId="{4D537D66-4AFB-48E8-AC21-3DF44B13833E}">
      <dgm:prSet phldrT="[Text]"/>
      <dgm:spPr/>
      <dgm:t>
        <a:bodyPr/>
        <a:lstStyle/>
        <a:p>
          <a:r>
            <a:rPr lang="en-US" dirty="0"/>
            <a:t>LIFE PARTNERS</a:t>
          </a:r>
        </a:p>
      </dgm:t>
    </dgm:pt>
    <dgm:pt modelId="{C55E0715-1F5C-4C22-963A-548D41252327}" type="parTrans" cxnId="{A69770C2-9CFD-449E-9488-A9B080BD1F89}">
      <dgm:prSet/>
      <dgm:spPr/>
      <dgm:t>
        <a:bodyPr/>
        <a:lstStyle/>
        <a:p>
          <a:endParaRPr lang="en-US"/>
        </a:p>
      </dgm:t>
    </dgm:pt>
    <dgm:pt modelId="{B55C9E83-3660-4051-BB0C-DA4E5B40A5BD}" type="sibTrans" cxnId="{A69770C2-9CFD-449E-9488-A9B080BD1F89}">
      <dgm:prSet/>
      <dgm:spPr/>
      <dgm:t>
        <a:bodyPr/>
        <a:lstStyle/>
        <a:p>
          <a:endParaRPr lang="en-US"/>
        </a:p>
      </dgm:t>
    </dgm:pt>
    <dgm:pt modelId="{B2BC1519-1E57-4725-8A0F-A2F8F833C15C}" type="pres">
      <dgm:prSet presAssocID="{88F5E5D3-DA68-4A21-92AB-309939504D38}" presName="Name0" presStyleCnt="0">
        <dgm:presLayoutVars>
          <dgm:dir/>
          <dgm:animLvl val="lvl"/>
          <dgm:resizeHandles val="exact"/>
        </dgm:presLayoutVars>
      </dgm:prSet>
      <dgm:spPr/>
    </dgm:pt>
    <dgm:pt modelId="{9BF977CD-6266-43C2-B2B6-8BF008B332B0}" type="pres">
      <dgm:prSet presAssocID="{CFBC0AC0-1CD7-4BF6-939A-A13F5D2D0725}" presName="Name8" presStyleCnt="0"/>
      <dgm:spPr/>
    </dgm:pt>
    <dgm:pt modelId="{C68F438F-AE1C-40B1-B4F1-C6D9D39B9E95}" type="pres">
      <dgm:prSet presAssocID="{CFBC0AC0-1CD7-4BF6-939A-A13F5D2D0725}" presName="level" presStyleLbl="node1" presStyleIdx="0" presStyleCnt="6">
        <dgm:presLayoutVars>
          <dgm:chMax val="1"/>
          <dgm:bulletEnabled val="1"/>
        </dgm:presLayoutVars>
      </dgm:prSet>
      <dgm:spPr/>
    </dgm:pt>
    <dgm:pt modelId="{CDB77910-BBA8-44AB-81D3-ECA42748578B}" type="pres">
      <dgm:prSet presAssocID="{CFBC0AC0-1CD7-4BF6-939A-A13F5D2D07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2FC4BE-5259-4B5A-9CB1-7BEC10DCA370}" type="pres">
      <dgm:prSet presAssocID="{90E487A0-35BD-4591-8323-C376DB3BFC4E}" presName="Name8" presStyleCnt="0"/>
      <dgm:spPr/>
    </dgm:pt>
    <dgm:pt modelId="{967643F3-6458-4663-97B9-86B9FD119215}" type="pres">
      <dgm:prSet presAssocID="{90E487A0-35BD-4591-8323-C376DB3BFC4E}" presName="level" presStyleLbl="node1" presStyleIdx="1" presStyleCnt="6">
        <dgm:presLayoutVars>
          <dgm:chMax val="1"/>
          <dgm:bulletEnabled val="1"/>
        </dgm:presLayoutVars>
      </dgm:prSet>
      <dgm:spPr/>
    </dgm:pt>
    <dgm:pt modelId="{4C90CB90-3FFA-4AE4-858F-389F618053BC}" type="pres">
      <dgm:prSet presAssocID="{90E487A0-35BD-4591-8323-C376DB3BFC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AA655D-6EBD-455B-A923-7F7A8088E5EF}" type="pres">
      <dgm:prSet presAssocID="{8A55F425-034A-409A-BB48-DE31D6E4E45D}" presName="Name8" presStyleCnt="0"/>
      <dgm:spPr/>
    </dgm:pt>
    <dgm:pt modelId="{DC58C9D2-4B5C-4C84-95E6-69B03455B083}" type="pres">
      <dgm:prSet presAssocID="{8A55F425-034A-409A-BB48-DE31D6E4E45D}" presName="level" presStyleLbl="node1" presStyleIdx="2" presStyleCnt="6">
        <dgm:presLayoutVars>
          <dgm:chMax val="1"/>
          <dgm:bulletEnabled val="1"/>
        </dgm:presLayoutVars>
      </dgm:prSet>
      <dgm:spPr/>
    </dgm:pt>
    <dgm:pt modelId="{EA2A7113-B46E-433C-8C86-7CF392E83E62}" type="pres">
      <dgm:prSet presAssocID="{8A55F425-034A-409A-BB48-DE31D6E4E45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A02CB7-6B02-4448-B75E-A291F26931CA}" type="pres">
      <dgm:prSet presAssocID="{0B0CF6ED-8390-4399-9A05-6BBBEBFDCA57}" presName="Name8" presStyleCnt="0"/>
      <dgm:spPr/>
    </dgm:pt>
    <dgm:pt modelId="{D6891D8F-3D0B-4144-B590-03C9AA0DDBB9}" type="pres">
      <dgm:prSet presAssocID="{0B0CF6ED-8390-4399-9A05-6BBBEBFDCA57}" presName="level" presStyleLbl="node1" presStyleIdx="3" presStyleCnt="6">
        <dgm:presLayoutVars>
          <dgm:chMax val="1"/>
          <dgm:bulletEnabled val="1"/>
        </dgm:presLayoutVars>
      </dgm:prSet>
      <dgm:spPr/>
    </dgm:pt>
    <dgm:pt modelId="{2155765D-4CD7-4C1D-899B-B0800B7D691E}" type="pres">
      <dgm:prSet presAssocID="{0B0CF6ED-8390-4399-9A05-6BBBEBFDCA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C8E92B-2891-40DB-8FE7-DB876C217281}" type="pres">
      <dgm:prSet presAssocID="{190B6009-0CD5-450E-A1B8-CC00B05D7971}" presName="Name8" presStyleCnt="0"/>
      <dgm:spPr/>
    </dgm:pt>
    <dgm:pt modelId="{C4A0E52F-7544-46CA-BA95-7C1820478CE9}" type="pres">
      <dgm:prSet presAssocID="{190B6009-0CD5-450E-A1B8-CC00B05D7971}" presName="level" presStyleLbl="node1" presStyleIdx="4" presStyleCnt="6">
        <dgm:presLayoutVars>
          <dgm:chMax val="1"/>
          <dgm:bulletEnabled val="1"/>
        </dgm:presLayoutVars>
      </dgm:prSet>
      <dgm:spPr/>
    </dgm:pt>
    <dgm:pt modelId="{AD83E80D-0547-4720-9C33-B1127E1B7E5C}" type="pres">
      <dgm:prSet presAssocID="{190B6009-0CD5-450E-A1B8-CC00B05D79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8D249C-13A0-4BEE-9588-9C1AA21A5B21}" type="pres">
      <dgm:prSet presAssocID="{4D537D66-4AFB-48E8-AC21-3DF44B13833E}" presName="Name8" presStyleCnt="0"/>
      <dgm:spPr/>
    </dgm:pt>
    <dgm:pt modelId="{24F0079D-7FDD-40B1-AC8B-D50B7AA16781}" type="pres">
      <dgm:prSet presAssocID="{4D537D66-4AFB-48E8-AC21-3DF44B13833E}" presName="level" presStyleLbl="node1" presStyleIdx="5" presStyleCnt="6">
        <dgm:presLayoutVars>
          <dgm:chMax val="1"/>
          <dgm:bulletEnabled val="1"/>
        </dgm:presLayoutVars>
      </dgm:prSet>
      <dgm:spPr/>
    </dgm:pt>
    <dgm:pt modelId="{1FF28018-204A-4A40-B90D-A2AE72C9685C}" type="pres">
      <dgm:prSet presAssocID="{4D537D66-4AFB-48E8-AC21-3DF44B13833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F52015-615A-4A26-AFA0-FC6428FA61EC}" type="presOf" srcId="{90E487A0-35BD-4591-8323-C376DB3BFC4E}" destId="{4C90CB90-3FFA-4AE4-858F-389F618053BC}" srcOrd="1" destOrd="0" presId="urn:microsoft.com/office/officeart/2005/8/layout/pyramid3"/>
    <dgm:cxn modelId="{2566572C-4CE1-4952-8386-BDB630D43896}" type="presOf" srcId="{190B6009-0CD5-450E-A1B8-CC00B05D7971}" destId="{AD83E80D-0547-4720-9C33-B1127E1B7E5C}" srcOrd="1" destOrd="0" presId="urn:microsoft.com/office/officeart/2005/8/layout/pyramid3"/>
    <dgm:cxn modelId="{017D762D-9344-47EC-A3A6-513D14C49B28}" type="presOf" srcId="{8A55F425-034A-409A-BB48-DE31D6E4E45D}" destId="{EA2A7113-B46E-433C-8C86-7CF392E83E62}" srcOrd="1" destOrd="0" presId="urn:microsoft.com/office/officeart/2005/8/layout/pyramid3"/>
    <dgm:cxn modelId="{54ED8F51-2571-4AC3-9BCC-22771507D3E2}" type="presOf" srcId="{0B0CF6ED-8390-4399-9A05-6BBBEBFDCA57}" destId="{2155765D-4CD7-4C1D-899B-B0800B7D691E}" srcOrd="1" destOrd="0" presId="urn:microsoft.com/office/officeart/2005/8/layout/pyramid3"/>
    <dgm:cxn modelId="{6E3C6F7F-9FD3-465B-8320-BF84579A163B}" srcId="{88F5E5D3-DA68-4A21-92AB-309939504D38}" destId="{90E487A0-35BD-4591-8323-C376DB3BFC4E}" srcOrd="1" destOrd="0" parTransId="{91C8694F-24C7-464E-A01E-DFE29785EE63}" sibTransId="{025F274F-87BD-4BDA-9B0B-76D74CE7440D}"/>
    <dgm:cxn modelId="{E5026481-E2F3-41F6-92EF-C08057832AC2}" type="presOf" srcId="{4D537D66-4AFB-48E8-AC21-3DF44B13833E}" destId="{1FF28018-204A-4A40-B90D-A2AE72C9685C}" srcOrd="1" destOrd="0" presId="urn:microsoft.com/office/officeart/2005/8/layout/pyramid3"/>
    <dgm:cxn modelId="{7358F781-D974-4F06-B998-1D62778AB918}" type="presOf" srcId="{88F5E5D3-DA68-4A21-92AB-309939504D38}" destId="{B2BC1519-1E57-4725-8A0F-A2F8F833C15C}" srcOrd="0" destOrd="0" presId="urn:microsoft.com/office/officeart/2005/8/layout/pyramid3"/>
    <dgm:cxn modelId="{72208884-A20B-416F-BC0F-2A08E2266BAA}" type="presOf" srcId="{0B0CF6ED-8390-4399-9A05-6BBBEBFDCA57}" destId="{D6891D8F-3D0B-4144-B590-03C9AA0DDBB9}" srcOrd="0" destOrd="0" presId="urn:microsoft.com/office/officeart/2005/8/layout/pyramid3"/>
    <dgm:cxn modelId="{AC92FD84-6D68-4119-A7DB-37010434C688}" type="presOf" srcId="{190B6009-0CD5-450E-A1B8-CC00B05D7971}" destId="{C4A0E52F-7544-46CA-BA95-7C1820478CE9}" srcOrd="0" destOrd="0" presId="urn:microsoft.com/office/officeart/2005/8/layout/pyramid3"/>
    <dgm:cxn modelId="{AF19179C-0C61-4551-AF3E-7D34B3DF5B74}" srcId="{88F5E5D3-DA68-4A21-92AB-309939504D38}" destId="{0B0CF6ED-8390-4399-9A05-6BBBEBFDCA57}" srcOrd="3" destOrd="0" parTransId="{02E8D18C-1779-4CC9-82A1-9BAFBFE616F8}" sibTransId="{A4DF9E30-EC59-4F6B-AA6E-9CEC054F7C3F}"/>
    <dgm:cxn modelId="{EB066D9F-19A1-401D-8100-6E98A62EB463}" srcId="{88F5E5D3-DA68-4A21-92AB-309939504D38}" destId="{CFBC0AC0-1CD7-4BF6-939A-A13F5D2D0725}" srcOrd="0" destOrd="0" parTransId="{A08800EA-3E99-41D5-A00E-C86FD85E41C0}" sibTransId="{3162125D-43CF-4A77-A68A-435CB30BB1AD}"/>
    <dgm:cxn modelId="{EF68BBA8-F614-4193-B930-0DD1A99818A4}" srcId="{88F5E5D3-DA68-4A21-92AB-309939504D38}" destId="{190B6009-0CD5-450E-A1B8-CC00B05D7971}" srcOrd="4" destOrd="0" parTransId="{B4799D5F-51AC-43B4-ACC4-FE8500943FC4}" sibTransId="{13DDBDCE-8B40-4C92-BFB9-418F9744700F}"/>
    <dgm:cxn modelId="{D37A81AE-3E97-4D4A-A9F6-2EFDC8C9E657}" srcId="{88F5E5D3-DA68-4A21-92AB-309939504D38}" destId="{8A55F425-034A-409A-BB48-DE31D6E4E45D}" srcOrd="2" destOrd="0" parTransId="{1991FA39-3560-440D-9ACE-F5422A67CC30}" sibTransId="{6321316F-5C6A-482E-AE64-423AAF1E730A}"/>
    <dgm:cxn modelId="{A69770C2-9CFD-449E-9488-A9B080BD1F89}" srcId="{88F5E5D3-DA68-4A21-92AB-309939504D38}" destId="{4D537D66-4AFB-48E8-AC21-3DF44B13833E}" srcOrd="5" destOrd="0" parTransId="{C55E0715-1F5C-4C22-963A-548D41252327}" sibTransId="{B55C9E83-3660-4051-BB0C-DA4E5B40A5BD}"/>
    <dgm:cxn modelId="{6149FBC8-E875-4743-910D-EF74B04DAE77}" type="presOf" srcId="{4D537D66-4AFB-48E8-AC21-3DF44B13833E}" destId="{24F0079D-7FDD-40B1-AC8B-D50B7AA16781}" srcOrd="0" destOrd="0" presId="urn:microsoft.com/office/officeart/2005/8/layout/pyramid3"/>
    <dgm:cxn modelId="{2EBBF8C9-D742-4F33-BE50-B3C1FC5195FE}" type="presOf" srcId="{90E487A0-35BD-4591-8323-C376DB3BFC4E}" destId="{967643F3-6458-4663-97B9-86B9FD119215}" srcOrd="0" destOrd="0" presId="urn:microsoft.com/office/officeart/2005/8/layout/pyramid3"/>
    <dgm:cxn modelId="{5534D1F8-982E-4040-B855-9805219BB122}" type="presOf" srcId="{CFBC0AC0-1CD7-4BF6-939A-A13F5D2D0725}" destId="{C68F438F-AE1C-40B1-B4F1-C6D9D39B9E95}" srcOrd="0" destOrd="0" presId="urn:microsoft.com/office/officeart/2005/8/layout/pyramid3"/>
    <dgm:cxn modelId="{0BF500FC-8284-464B-AA36-B9FF015C32E2}" type="presOf" srcId="{CFBC0AC0-1CD7-4BF6-939A-A13F5D2D0725}" destId="{CDB77910-BBA8-44AB-81D3-ECA42748578B}" srcOrd="1" destOrd="0" presId="urn:microsoft.com/office/officeart/2005/8/layout/pyramid3"/>
    <dgm:cxn modelId="{18C71EFF-B288-46A3-8587-DB23D7D88A8D}" type="presOf" srcId="{8A55F425-034A-409A-BB48-DE31D6E4E45D}" destId="{DC58C9D2-4B5C-4C84-95E6-69B03455B083}" srcOrd="0" destOrd="0" presId="urn:microsoft.com/office/officeart/2005/8/layout/pyramid3"/>
    <dgm:cxn modelId="{EB5C3305-1302-4AF9-9E37-AB4FE97B7ACF}" type="presParOf" srcId="{B2BC1519-1E57-4725-8A0F-A2F8F833C15C}" destId="{9BF977CD-6266-43C2-B2B6-8BF008B332B0}" srcOrd="0" destOrd="0" presId="urn:microsoft.com/office/officeart/2005/8/layout/pyramid3"/>
    <dgm:cxn modelId="{F321B6D1-2D12-4091-B273-DC039C3108F0}" type="presParOf" srcId="{9BF977CD-6266-43C2-B2B6-8BF008B332B0}" destId="{C68F438F-AE1C-40B1-B4F1-C6D9D39B9E95}" srcOrd="0" destOrd="0" presId="urn:microsoft.com/office/officeart/2005/8/layout/pyramid3"/>
    <dgm:cxn modelId="{ABB911DF-5F32-4D71-A56B-F13EBA13B261}" type="presParOf" srcId="{9BF977CD-6266-43C2-B2B6-8BF008B332B0}" destId="{CDB77910-BBA8-44AB-81D3-ECA42748578B}" srcOrd="1" destOrd="0" presId="urn:microsoft.com/office/officeart/2005/8/layout/pyramid3"/>
    <dgm:cxn modelId="{366F4009-31F1-402F-AFBF-88EE4D181DAD}" type="presParOf" srcId="{B2BC1519-1E57-4725-8A0F-A2F8F833C15C}" destId="{7B2FC4BE-5259-4B5A-9CB1-7BEC10DCA370}" srcOrd="1" destOrd="0" presId="urn:microsoft.com/office/officeart/2005/8/layout/pyramid3"/>
    <dgm:cxn modelId="{77D30B87-6A4C-4C2E-B292-0CF96178678C}" type="presParOf" srcId="{7B2FC4BE-5259-4B5A-9CB1-7BEC10DCA370}" destId="{967643F3-6458-4663-97B9-86B9FD119215}" srcOrd="0" destOrd="0" presId="urn:microsoft.com/office/officeart/2005/8/layout/pyramid3"/>
    <dgm:cxn modelId="{F2949F84-885F-4212-8F3D-D187E2C35E5B}" type="presParOf" srcId="{7B2FC4BE-5259-4B5A-9CB1-7BEC10DCA370}" destId="{4C90CB90-3FFA-4AE4-858F-389F618053BC}" srcOrd="1" destOrd="0" presId="urn:microsoft.com/office/officeart/2005/8/layout/pyramid3"/>
    <dgm:cxn modelId="{7EF13D74-281D-4720-8C81-B27334985E44}" type="presParOf" srcId="{B2BC1519-1E57-4725-8A0F-A2F8F833C15C}" destId="{16AA655D-6EBD-455B-A923-7F7A8088E5EF}" srcOrd="2" destOrd="0" presId="urn:microsoft.com/office/officeart/2005/8/layout/pyramid3"/>
    <dgm:cxn modelId="{6A4A3C16-599B-45AB-930D-0997BD0CCCB6}" type="presParOf" srcId="{16AA655D-6EBD-455B-A923-7F7A8088E5EF}" destId="{DC58C9D2-4B5C-4C84-95E6-69B03455B083}" srcOrd="0" destOrd="0" presId="urn:microsoft.com/office/officeart/2005/8/layout/pyramid3"/>
    <dgm:cxn modelId="{A72F00D4-F5C9-427A-92BB-1FAF9F59CB32}" type="presParOf" srcId="{16AA655D-6EBD-455B-A923-7F7A8088E5EF}" destId="{EA2A7113-B46E-433C-8C86-7CF392E83E62}" srcOrd="1" destOrd="0" presId="urn:microsoft.com/office/officeart/2005/8/layout/pyramid3"/>
    <dgm:cxn modelId="{B9B0CEBD-87DF-4110-A511-F491B514BB23}" type="presParOf" srcId="{B2BC1519-1E57-4725-8A0F-A2F8F833C15C}" destId="{FFA02CB7-6B02-4448-B75E-A291F26931CA}" srcOrd="3" destOrd="0" presId="urn:microsoft.com/office/officeart/2005/8/layout/pyramid3"/>
    <dgm:cxn modelId="{87BCDA84-BA21-4032-9E6A-67B346CB98E8}" type="presParOf" srcId="{FFA02CB7-6B02-4448-B75E-A291F26931CA}" destId="{D6891D8F-3D0B-4144-B590-03C9AA0DDBB9}" srcOrd="0" destOrd="0" presId="urn:microsoft.com/office/officeart/2005/8/layout/pyramid3"/>
    <dgm:cxn modelId="{75D69531-CDF6-4F69-9E19-FF7E8B4B2CB2}" type="presParOf" srcId="{FFA02CB7-6B02-4448-B75E-A291F26931CA}" destId="{2155765D-4CD7-4C1D-899B-B0800B7D691E}" srcOrd="1" destOrd="0" presId="urn:microsoft.com/office/officeart/2005/8/layout/pyramid3"/>
    <dgm:cxn modelId="{7537008E-EF78-46AC-9703-01BCE2C5C31A}" type="presParOf" srcId="{B2BC1519-1E57-4725-8A0F-A2F8F833C15C}" destId="{06C8E92B-2891-40DB-8FE7-DB876C217281}" srcOrd="4" destOrd="0" presId="urn:microsoft.com/office/officeart/2005/8/layout/pyramid3"/>
    <dgm:cxn modelId="{1985B16D-025B-4BB3-B72D-D03E1C9A52F6}" type="presParOf" srcId="{06C8E92B-2891-40DB-8FE7-DB876C217281}" destId="{C4A0E52F-7544-46CA-BA95-7C1820478CE9}" srcOrd="0" destOrd="0" presId="urn:microsoft.com/office/officeart/2005/8/layout/pyramid3"/>
    <dgm:cxn modelId="{DF93F8A2-484D-4DCC-BB2B-9CA626D57D3E}" type="presParOf" srcId="{06C8E92B-2891-40DB-8FE7-DB876C217281}" destId="{AD83E80D-0547-4720-9C33-B1127E1B7E5C}" srcOrd="1" destOrd="0" presId="urn:microsoft.com/office/officeart/2005/8/layout/pyramid3"/>
    <dgm:cxn modelId="{119A019B-AA82-4823-A6EE-9F6F02DA7F63}" type="presParOf" srcId="{B2BC1519-1E57-4725-8A0F-A2F8F833C15C}" destId="{618D249C-13A0-4BEE-9588-9C1AA21A5B21}" srcOrd="5" destOrd="0" presId="urn:microsoft.com/office/officeart/2005/8/layout/pyramid3"/>
    <dgm:cxn modelId="{ED9ED1B1-70E2-4EF8-BF39-96D2C81A91B5}" type="presParOf" srcId="{618D249C-13A0-4BEE-9588-9C1AA21A5B21}" destId="{24F0079D-7FDD-40B1-AC8B-D50B7AA16781}" srcOrd="0" destOrd="0" presId="urn:microsoft.com/office/officeart/2005/8/layout/pyramid3"/>
    <dgm:cxn modelId="{62131C58-9FE2-484F-90C6-1C542907AED9}" type="presParOf" srcId="{618D249C-13A0-4BEE-9588-9C1AA21A5B21}" destId="{1FF28018-204A-4A40-B90D-A2AE72C9685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A893E-6D44-43C8-8E1D-793353ABEF26}" type="doc">
      <dgm:prSet loTypeId="urn:microsoft.com/office/officeart/2005/8/layout/pyramid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FC0F5C-D6AF-458D-8FA4-01BCC7ADB843}">
      <dgm:prSet phldrT="[Text]"/>
      <dgm:spPr/>
      <dgm:t>
        <a:bodyPr/>
        <a:lstStyle/>
        <a:p>
          <a:r>
            <a:rPr lang="en-US" dirty="0"/>
            <a:t>TOOLS</a:t>
          </a:r>
        </a:p>
      </dgm:t>
    </dgm:pt>
    <dgm:pt modelId="{90E18C80-134B-45FC-98B5-31B49B771F3F}" type="parTrans" cxnId="{3DBEC42D-2477-48D4-82AF-6C08F14DCD97}">
      <dgm:prSet/>
      <dgm:spPr/>
      <dgm:t>
        <a:bodyPr/>
        <a:lstStyle/>
        <a:p>
          <a:endParaRPr lang="en-US"/>
        </a:p>
      </dgm:t>
    </dgm:pt>
    <dgm:pt modelId="{243ADCBE-DD14-479F-B211-2B11F64AEC8E}" type="sibTrans" cxnId="{3DBEC42D-2477-48D4-82AF-6C08F14DCD97}">
      <dgm:prSet/>
      <dgm:spPr/>
      <dgm:t>
        <a:bodyPr/>
        <a:lstStyle/>
        <a:p>
          <a:endParaRPr lang="en-US"/>
        </a:p>
      </dgm:t>
    </dgm:pt>
    <dgm:pt modelId="{12B1153D-BA8D-4104-9067-D52782EF011E}">
      <dgm:prSet phldrT="[Text]"/>
      <dgm:spPr/>
      <dgm:t>
        <a:bodyPr/>
        <a:lstStyle/>
        <a:p>
          <a:r>
            <a:rPr lang="en-US" dirty="0"/>
            <a:t>TECHNIQUE</a:t>
          </a:r>
        </a:p>
      </dgm:t>
    </dgm:pt>
    <dgm:pt modelId="{9C99023D-3B0E-4625-BAFC-6181B20E0B6B}" type="parTrans" cxnId="{E94300C4-9027-4747-8C16-7DCA9D295912}">
      <dgm:prSet/>
      <dgm:spPr/>
      <dgm:t>
        <a:bodyPr/>
        <a:lstStyle/>
        <a:p>
          <a:endParaRPr lang="en-US"/>
        </a:p>
      </dgm:t>
    </dgm:pt>
    <dgm:pt modelId="{5BA1E3B1-5851-41C4-B507-89DF2B5627E2}" type="sibTrans" cxnId="{E94300C4-9027-4747-8C16-7DCA9D295912}">
      <dgm:prSet/>
      <dgm:spPr/>
      <dgm:t>
        <a:bodyPr/>
        <a:lstStyle/>
        <a:p>
          <a:endParaRPr lang="en-US"/>
        </a:p>
      </dgm:t>
    </dgm:pt>
    <dgm:pt modelId="{AB64847B-5870-4A92-ADED-1A89365489FD}">
      <dgm:prSet phldrT="[Text]"/>
      <dgm:spPr/>
      <dgm:t>
        <a:bodyPr/>
        <a:lstStyle/>
        <a:p>
          <a:r>
            <a:rPr lang="en-US" dirty="0"/>
            <a:t>SUCCESS MANTRA</a:t>
          </a:r>
        </a:p>
      </dgm:t>
    </dgm:pt>
    <dgm:pt modelId="{9381A240-72F1-49A2-BEF6-D7A4196CBD7F}" type="parTrans" cxnId="{1B203F31-402B-40FB-9192-E3EC243DC360}">
      <dgm:prSet/>
      <dgm:spPr/>
      <dgm:t>
        <a:bodyPr/>
        <a:lstStyle/>
        <a:p>
          <a:endParaRPr lang="en-US"/>
        </a:p>
      </dgm:t>
    </dgm:pt>
    <dgm:pt modelId="{52713C3B-429B-4AE4-AE41-59AA7E3E31E4}" type="sibTrans" cxnId="{1B203F31-402B-40FB-9192-E3EC243DC360}">
      <dgm:prSet/>
      <dgm:spPr/>
      <dgm:t>
        <a:bodyPr/>
        <a:lstStyle/>
        <a:p>
          <a:endParaRPr lang="en-US"/>
        </a:p>
      </dgm:t>
    </dgm:pt>
    <dgm:pt modelId="{EE5C5A7D-A190-427E-B193-5D0EA0B3E12F}">
      <dgm:prSet phldrT="[Text]"/>
      <dgm:spPr/>
      <dgm:t>
        <a:bodyPr/>
        <a:lstStyle/>
        <a:p>
          <a:r>
            <a:rPr lang="en-US" dirty="0"/>
            <a:t>FRAMEWORK</a:t>
          </a:r>
        </a:p>
      </dgm:t>
    </dgm:pt>
    <dgm:pt modelId="{C7375D9B-0390-45D8-BB4C-43F640CE7FDC}" type="parTrans" cxnId="{E5A829FB-5A43-48F7-A972-51CCC5B7CDA9}">
      <dgm:prSet/>
      <dgm:spPr/>
      <dgm:t>
        <a:bodyPr/>
        <a:lstStyle/>
        <a:p>
          <a:endParaRPr lang="en-US"/>
        </a:p>
      </dgm:t>
    </dgm:pt>
    <dgm:pt modelId="{FC38426B-F995-432D-864F-7927A5945103}" type="sibTrans" cxnId="{E5A829FB-5A43-48F7-A972-51CCC5B7CDA9}">
      <dgm:prSet/>
      <dgm:spPr/>
      <dgm:t>
        <a:bodyPr/>
        <a:lstStyle/>
        <a:p>
          <a:endParaRPr lang="en-US"/>
        </a:p>
      </dgm:t>
    </dgm:pt>
    <dgm:pt modelId="{8CB2BD00-E888-42C9-8EEA-A13BC034EAAF}" type="pres">
      <dgm:prSet presAssocID="{67DA893E-6D44-43C8-8E1D-793353ABEF26}" presName="compositeShape" presStyleCnt="0">
        <dgm:presLayoutVars>
          <dgm:chMax val="9"/>
          <dgm:dir/>
          <dgm:resizeHandles val="exact"/>
        </dgm:presLayoutVars>
      </dgm:prSet>
      <dgm:spPr/>
    </dgm:pt>
    <dgm:pt modelId="{81FBCC35-294A-447B-B419-2F983A190527}" type="pres">
      <dgm:prSet presAssocID="{67DA893E-6D44-43C8-8E1D-793353ABEF26}" presName="triangle1" presStyleLbl="node1" presStyleIdx="0" presStyleCnt="4">
        <dgm:presLayoutVars>
          <dgm:bulletEnabled val="1"/>
        </dgm:presLayoutVars>
      </dgm:prSet>
      <dgm:spPr/>
    </dgm:pt>
    <dgm:pt modelId="{501B4150-801A-43CE-8999-241A86D29D88}" type="pres">
      <dgm:prSet presAssocID="{67DA893E-6D44-43C8-8E1D-793353ABEF26}" presName="triangle2" presStyleLbl="node1" presStyleIdx="1" presStyleCnt="4">
        <dgm:presLayoutVars>
          <dgm:bulletEnabled val="1"/>
        </dgm:presLayoutVars>
      </dgm:prSet>
      <dgm:spPr/>
    </dgm:pt>
    <dgm:pt modelId="{6F5C5189-4844-425B-900C-D561FE1BD8D7}" type="pres">
      <dgm:prSet presAssocID="{67DA893E-6D44-43C8-8E1D-793353ABEF26}" presName="triangle3" presStyleLbl="node1" presStyleIdx="2" presStyleCnt="4">
        <dgm:presLayoutVars>
          <dgm:bulletEnabled val="1"/>
        </dgm:presLayoutVars>
      </dgm:prSet>
      <dgm:spPr/>
    </dgm:pt>
    <dgm:pt modelId="{25D03857-FA83-425F-BB16-E9C22F5721DA}" type="pres">
      <dgm:prSet presAssocID="{67DA893E-6D44-43C8-8E1D-793353ABEF2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3DBEC42D-2477-48D4-82AF-6C08F14DCD97}" srcId="{67DA893E-6D44-43C8-8E1D-793353ABEF26}" destId="{7AFC0F5C-D6AF-458D-8FA4-01BCC7ADB843}" srcOrd="0" destOrd="0" parTransId="{90E18C80-134B-45FC-98B5-31B49B771F3F}" sibTransId="{243ADCBE-DD14-479F-B211-2B11F64AEC8E}"/>
    <dgm:cxn modelId="{1B203F31-402B-40FB-9192-E3EC243DC360}" srcId="{67DA893E-6D44-43C8-8E1D-793353ABEF26}" destId="{AB64847B-5870-4A92-ADED-1A89365489FD}" srcOrd="2" destOrd="0" parTransId="{9381A240-72F1-49A2-BEF6-D7A4196CBD7F}" sibTransId="{52713C3B-429B-4AE4-AE41-59AA7E3E31E4}"/>
    <dgm:cxn modelId="{697FC640-D8ED-466F-9D61-25723EDBE23B}" type="presOf" srcId="{EE5C5A7D-A190-427E-B193-5D0EA0B3E12F}" destId="{25D03857-FA83-425F-BB16-E9C22F5721DA}" srcOrd="0" destOrd="0" presId="urn:microsoft.com/office/officeart/2005/8/layout/pyramid4"/>
    <dgm:cxn modelId="{13776A9F-777F-4DDC-B5BE-BE040AEB11C7}" type="presOf" srcId="{AB64847B-5870-4A92-ADED-1A89365489FD}" destId="{6F5C5189-4844-425B-900C-D561FE1BD8D7}" srcOrd="0" destOrd="0" presId="urn:microsoft.com/office/officeart/2005/8/layout/pyramid4"/>
    <dgm:cxn modelId="{6E8133B5-35FA-4E29-B432-FB533B3405F0}" type="presOf" srcId="{12B1153D-BA8D-4104-9067-D52782EF011E}" destId="{501B4150-801A-43CE-8999-241A86D29D88}" srcOrd="0" destOrd="0" presId="urn:microsoft.com/office/officeart/2005/8/layout/pyramid4"/>
    <dgm:cxn modelId="{879A44C1-09F0-4BDC-81D8-FF726EC0C2CE}" type="presOf" srcId="{7AFC0F5C-D6AF-458D-8FA4-01BCC7ADB843}" destId="{81FBCC35-294A-447B-B419-2F983A190527}" srcOrd="0" destOrd="0" presId="urn:microsoft.com/office/officeart/2005/8/layout/pyramid4"/>
    <dgm:cxn modelId="{E94300C4-9027-4747-8C16-7DCA9D295912}" srcId="{67DA893E-6D44-43C8-8E1D-793353ABEF26}" destId="{12B1153D-BA8D-4104-9067-D52782EF011E}" srcOrd="1" destOrd="0" parTransId="{9C99023D-3B0E-4625-BAFC-6181B20E0B6B}" sibTransId="{5BA1E3B1-5851-41C4-B507-89DF2B5627E2}"/>
    <dgm:cxn modelId="{C563A2CB-5657-4971-A3B9-60E27ECC4FDA}" type="presOf" srcId="{67DA893E-6D44-43C8-8E1D-793353ABEF26}" destId="{8CB2BD00-E888-42C9-8EEA-A13BC034EAAF}" srcOrd="0" destOrd="0" presId="urn:microsoft.com/office/officeart/2005/8/layout/pyramid4"/>
    <dgm:cxn modelId="{E5A829FB-5A43-48F7-A972-51CCC5B7CDA9}" srcId="{67DA893E-6D44-43C8-8E1D-793353ABEF26}" destId="{EE5C5A7D-A190-427E-B193-5D0EA0B3E12F}" srcOrd="3" destOrd="0" parTransId="{C7375D9B-0390-45D8-BB4C-43F640CE7FDC}" sibTransId="{FC38426B-F995-432D-864F-7927A5945103}"/>
    <dgm:cxn modelId="{A05719B5-ECFD-4DD8-A754-C76C3E3A3DB1}" type="presParOf" srcId="{8CB2BD00-E888-42C9-8EEA-A13BC034EAAF}" destId="{81FBCC35-294A-447B-B419-2F983A190527}" srcOrd="0" destOrd="0" presId="urn:microsoft.com/office/officeart/2005/8/layout/pyramid4"/>
    <dgm:cxn modelId="{5517910D-6776-4602-9185-0D9FD42D2083}" type="presParOf" srcId="{8CB2BD00-E888-42C9-8EEA-A13BC034EAAF}" destId="{501B4150-801A-43CE-8999-241A86D29D88}" srcOrd="1" destOrd="0" presId="urn:microsoft.com/office/officeart/2005/8/layout/pyramid4"/>
    <dgm:cxn modelId="{517D575D-9263-4594-BF6D-5F347719E9F2}" type="presParOf" srcId="{8CB2BD00-E888-42C9-8EEA-A13BC034EAAF}" destId="{6F5C5189-4844-425B-900C-D561FE1BD8D7}" srcOrd="2" destOrd="0" presId="urn:microsoft.com/office/officeart/2005/8/layout/pyramid4"/>
    <dgm:cxn modelId="{1C2CA64E-F736-427E-952B-FD5BF8AA1F3C}" type="presParOf" srcId="{8CB2BD00-E888-42C9-8EEA-A13BC034EAAF}" destId="{25D03857-FA83-425F-BB16-E9C22F5721D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61E3E-360F-42B9-B8A8-C4D22EE32A63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F2E0B-A85B-4507-8A6C-016F35DE0DE5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059FF9B7-29B9-44C0-B68C-86EF4BE7E059}" type="parTrans" cxnId="{BC38580E-0F35-4661-B92A-5CDF0E2115BC}">
      <dgm:prSet/>
      <dgm:spPr/>
      <dgm:t>
        <a:bodyPr/>
        <a:lstStyle/>
        <a:p>
          <a:endParaRPr lang="en-US"/>
        </a:p>
      </dgm:t>
    </dgm:pt>
    <dgm:pt modelId="{B362069A-DF1E-437A-B321-81FC9D6E0DC2}" type="sibTrans" cxnId="{BC38580E-0F35-4661-B92A-5CDF0E2115BC}">
      <dgm:prSet/>
      <dgm:spPr/>
      <dgm:t>
        <a:bodyPr/>
        <a:lstStyle/>
        <a:p>
          <a:endParaRPr lang="en-US"/>
        </a:p>
      </dgm:t>
    </dgm:pt>
    <dgm:pt modelId="{FE5A5116-D598-4DCE-9FF9-FCC37B1340C1}">
      <dgm:prSet phldrT="[Text]"/>
      <dgm:spPr/>
      <dgm:t>
        <a:bodyPr/>
        <a:lstStyle/>
        <a:p>
          <a:r>
            <a:rPr lang="en-US" dirty="0"/>
            <a:t>YouTube</a:t>
          </a:r>
        </a:p>
      </dgm:t>
    </dgm:pt>
    <dgm:pt modelId="{34E3A359-B00D-44E8-9100-F188E33A3A2D}" type="parTrans" cxnId="{9175DFB2-A98B-43FD-819F-AE431E478DA9}">
      <dgm:prSet/>
      <dgm:spPr/>
      <dgm:t>
        <a:bodyPr/>
        <a:lstStyle/>
        <a:p>
          <a:endParaRPr lang="en-US"/>
        </a:p>
      </dgm:t>
    </dgm:pt>
    <dgm:pt modelId="{8AB6A5B1-9B4B-4861-836B-6E83EBB83780}" type="sibTrans" cxnId="{9175DFB2-A98B-43FD-819F-AE431E478DA9}">
      <dgm:prSet/>
      <dgm:spPr/>
      <dgm:t>
        <a:bodyPr/>
        <a:lstStyle/>
        <a:p>
          <a:endParaRPr lang="en-US"/>
        </a:p>
      </dgm:t>
    </dgm:pt>
    <dgm:pt modelId="{AE5C05A9-AEC5-4DD8-B7AE-818BB7B0F8ED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3B4E4BC3-6CDE-47D9-B510-7A0DADC13959}" type="parTrans" cxnId="{1F081139-8C78-44AF-BAF3-A33A729B6F6C}">
      <dgm:prSet/>
      <dgm:spPr/>
      <dgm:t>
        <a:bodyPr/>
        <a:lstStyle/>
        <a:p>
          <a:endParaRPr lang="en-US"/>
        </a:p>
      </dgm:t>
    </dgm:pt>
    <dgm:pt modelId="{D0C3C1A2-B761-4B86-B8FB-373392FFD100}" type="sibTrans" cxnId="{1F081139-8C78-44AF-BAF3-A33A729B6F6C}">
      <dgm:prSet/>
      <dgm:spPr/>
      <dgm:t>
        <a:bodyPr/>
        <a:lstStyle/>
        <a:p>
          <a:endParaRPr lang="en-US"/>
        </a:p>
      </dgm:t>
    </dgm:pt>
    <dgm:pt modelId="{7392DCA2-69FE-4DB7-8CBA-F298E0D6060F}">
      <dgm:prSet phldrT="[Text]"/>
      <dgm:spPr/>
      <dgm:t>
        <a:bodyPr/>
        <a:lstStyle/>
        <a:p>
          <a:r>
            <a:rPr lang="en-US" dirty="0"/>
            <a:t>..</a:t>
          </a:r>
        </a:p>
      </dgm:t>
    </dgm:pt>
    <dgm:pt modelId="{F5769FC0-6A5C-4488-AC8F-1207B04197B3}" type="parTrans" cxnId="{BA013A2D-1BD5-4CA7-A36B-3B4138F64822}">
      <dgm:prSet/>
      <dgm:spPr/>
      <dgm:t>
        <a:bodyPr/>
        <a:lstStyle/>
        <a:p>
          <a:endParaRPr lang="en-US"/>
        </a:p>
      </dgm:t>
    </dgm:pt>
    <dgm:pt modelId="{19D34DF8-5502-43E8-AAF6-6FA325F2AA8C}" type="sibTrans" cxnId="{BA013A2D-1BD5-4CA7-A36B-3B4138F64822}">
      <dgm:prSet/>
      <dgm:spPr/>
      <dgm:t>
        <a:bodyPr/>
        <a:lstStyle/>
        <a:p>
          <a:endParaRPr lang="en-US"/>
        </a:p>
      </dgm:t>
    </dgm:pt>
    <dgm:pt modelId="{5F3A4E78-BB7D-49C9-905A-14F9880936B4}" type="pres">
      <dgm:prSet presAssocID="{7F061E3E-360F-42B9-B8A8-C4D22EE32A63}" presName="Name0" presStyleCnt="0">
        <dgm:presLayoutVars>
          <dgm:chMax val="4"/>
          <dgm:resizeHandles val="exact"/>
        </dgm:presLayoutVars>
      </dgm:prSet>
      <dgm:spPr/>
    </dgm:pt>
    <dgm:pt modelId="{B394755A-148D-449C-993B-FEB2B2148A82}" type="pres">
      <dgm:prSet presAssocID="{7F061E3E-360F-42B9-B8A8-C4D22EE32A63}" presName="ellipse" presStyleLbl="trBgShp" presStyleIdx="0" presStyleCnt="1"/>
      <dgm:spPr/>
    </dgm:pt>
    <dgm:pt modelId="{E9975FF9-884A-48AA-9503-F6CE7C4CCADB}" type="pres">
      <dgm:prSet presAssocID="{7F061E3E-360F-42B9-B8A8-C4D22EE32A63}" presName="arrow1" presStyleLbl="fgShp" presStyleIdx="0" presStyleCnt="1"/>
      <dgm:spPr/>
    </dgm:pt>
    <dgm:pt modelId="{54DA9A91-E20A-41CA-8AB6-BB51E93980F6}" type="pres">
      <dgm:prSet presAssocID="{7F061E3E-360F-42B9-B8A8-C4D22EE32A63}" presName="rectangle" presStyleLbl="revTx" presStyleIdx="0" presStyleCnt="1">
        <dgm:presLayoutVars>
          <dgm:bulletEnabled val="1"/>
        </dgm:presLayoutVars>
      </dgm:prSet>
      <dgm:spPr/>
    </dgm:pt>
    <dgm:pt modelId="{7210FCAD-0601-48AC-B292-01A60BA37E61}" type="pres">
      <dgm:prSet presAssocID="{FE5A5116-D598-4DCE-9FF9-FCC37B1340C1}" presName="item1" presStyleLbl="node1" presStyleIdx="0" presStyleCnt="3">
        <dgm:presLayoutVars>
          <dgm:bulletEnabled val="1"/>
        </dgm:presLayoutVars>
      </dgm:prSet>
      <dgm:spPr/>
    </dgm:pt>
    <dgm:pt modelId="{78A022A0-7169-4EDF-935C-8C93D153F0B9}" type="pres">
      <dgm:prSet presAssocID="{AE5C05A9-AEC5-4DD8-B7AE-818BB7B0F8ED}" presName="item2" presStyleLbl="node1" presStyleIdx="1" presStyleCnt="3">
        <dgm:presLayoutVars>
          <dgm:bulletEnabled val="1"/>
        </dgm:presLayoutVars>
      </dgm:prSet>
      <dgm:spPr/>
    </dgm:pt>
    <dgm:pt modelId="{3F108A54-AF38-4300-9A9D-4E05BD6253D7}" type="pres">
      <dgm:prSet presAssocID="{7392DCA2-69FE-4DB7-8CBA-F298E0D6060F}" presName="item3" presStyleLbl="node1" presStyleIdx="2" presStyleCnt="3">
        <dgm:presLayoutVars>
          <dgm:bulletEnabled val="1"/>
        </dgm:presLayoutVars>
      </dgm:prSet>
      <dgm:spPr/>
    </dgm:pt>
    <dgm:pt modelId="{6EB280D0-96C5-45F3-BE15-BE27552B3018}" type="pres">
      <dgm:prSet presAssocID="{7F061E3E-360F-42B9-B8A8-C4D22EE32A63}" presName="funnel" presStyleLbl="trAlignAcc1" presStyleIdx="0" presStyleCnt="1"/>
      <dgm:spPr/>
    </dgm:pt>
  </dgm:ptLst>
  <dgm:cxnLst>
    <dgm:cxn modelId="{BC38580E-0F35-4661-B92A-5CDF0E2115BC}" srcId="{7F061E3E-360F-42B9-B8A8-C4D22EE32A63}" destId="{4A0F2E0B-A85B-4507-8A6C-016F35DE0DE5}" srcOrd="0" destOrd="0" parTransId="{059FF9B7-29B9-44C0-B68C-86EF4BE7E059}" sibTransId="{B362069A-DF1E-437A-B321-81FC9D6E0DC2}"/>
    <dgm:cxn modelId="{BA013A2D-1BD5-4CA7-A36B-3B4138F64822}" srcId="{7F061E3E-360F-42B9-B8A8-C4D22EE32A63}" destId="{7392DCA2-69FE-4DB7-8CBA-F298E0D6060F}" srcOrd="3" destOrd="0" parTransId="{F5769FC0-6A5C-4488-AC8F-1207B04197B3}" sibTransId="{19D34DF8-5502-43E8-AAF6-6FA325F2AA8C}"/>
    <dgm:cxn modelId="{91EDCE32-F0DE-464B-8920-C778EB5359B7}" type="presOf" srcId="{AE5C05A9-AEC5-4DD8-B7AE-818BB7B0F8ED}" destId="{7210FCAD-0601-48AC-B292-01A60BA37E61}" srcOrd="0" destOrd="0" presId="urn:microsoft.com/office/officeart/2005/8/layout/funnel1"/>
    <dgm:cxn modelId="{1F081139-8C78-44AF-BAF3-A33A729B6F6C}" srcId="{7F061E3E-360F-42B9-B8A8-C4D22EE32A63}" destId="{AE5C05A9-AEC5-4DD8-B7AE-818BB7B0F8ED}" srcOrd="2" destOrd="0" parTransId="{3B4E4BC3-6CDE-47D9-B510-7A0DADC13959}" sibTransId="{D0C3C1A2-B761-4B86-B8FB-373392FFD100}"/>
    <dgm:cxn modelId="{06DEE3A8-D09B-4692-9BAB-543E624C9C21}" type="presOf" srcId="{4A0F2E0B-A85B-4507-8A6C-016F35DE0DE5}" destId="{3F108A54-AF38-4300-9A9D-4E05BD6253D7}" srcOrd="0" destOrd="0" presId="urn:microsoft.com/office/officeart/2005/8/layout/funnel1"/>
    <dgm:cxn modelId="{81AE4FAB-ED9C-435D-B9CB-D93EBD826527}" type="presOf" srcId="{FE5A5116-D598-4DCE-9FF9-FCC37B1340C1}" destId="{78A022A0-7169-4EDF-935C-8C93D153F0B9}" srcOrd="0" destOrd="0" presId="urn:microsoft.com/office/officeart/2005/8/layout/funnel1"/>
    <dgm:cxn modelId="{24728CB0-6D69-4E8C-9B5B-8FB092069B51}" type="presOf" srcId="{7F061E3E-360F-42B9-B8A8-C4D22EE32A63}" destId="{5F3A4E78-BB7D-49C9-905A-14F9880936B4}" srcOrd="0" destOrd="0" presId="urn:microsoft.com/office/officeart/2005/8/layout/funnel1"/>
    <dgm:cxn modelId="{35A28FB0-1ACE-4A00-863F-9FFB293E32EF}" type="presOf" srcId="{7392DCA2-69FE-4DB7-8CBA-F298E0D6060F}" destId="{54DA9A91-E20A-41CA-8AB6-BB51E93980F6}" srcOrd="0" destOrd="0" presId="urn:microsoft.com/office/officeart/2005/8/layout/funnel1"/>
    <dgm:cxn modelId="{9175DFB2-A98B-43FD-819F-AE431E478DA9}" srcId="{7F061E3E-360F-42B9-B8A8-C4D22EE32A63}" destId="{FE5A5116-D598-4DCE-9FF9-FCC37B1340C1}" srcOrd="1" destOrd="0" parTransId="{34E3A359-B00D-44E8-9100-F188E33A3A2D}" sibTransId="{8AB6A5B1-9B4B-4861-836B-6E83EBB83780}"/>
    <dgm:cxn modelId="{4CFA50B3-7182-472B-A4BD-6839FE266A1D}" type="presParOf" srcId="{5F3A4E78-BB7D-49C9-905A-14F9880936B4}" destId="{B394755A-148D-449C-993B-FEB2B2148A82}" srcOrd="0" destOrd="0" presId="urn:microsoft.com/office/officeart/2005/8/layout/funnel1"/>
    <dgm:cxn modelId="{25316219-79D6-4DA2-8819-D59A12C6EA6C}" type="presParOf" srcId="{5F3A4E78-BB7D-49C9-905A-14F9880936B4}" destId="{E9975FF9-884A-48AA-9503-F6CE7C4CCADB}" srcOrd="1" destOrd="0" presId="urn:microsoft.com/office/officeart/2005/8/layout/funnel1"/>
    <dgm:cxn modelId="{9922B534-5542-4C36-8210-CBDD6124229E}" type="presParOf" srcId="{5F3A4E78-BB7D-49C9-905A-14F9880936B4}" destId="{54DA9A91-E20A-41CA-8AB6-BB51E93980F6}" srcOrd="2" destOrd="0" presId="urn:microsoft.com/office/officeart/2005/8/layout/funnel1"/>
    <dgm:cxn modelId="{74880ACC-D620-4777-97FB-6588F974FEAB}" type="presParOf" srcId="{5F3A4E78-BB7D-49C9-905A-14F9880936B4}" destId="{7210FCAD-0601-48AC-B292-01A60BA37E61}" srcOrd="3" destOrd="0" presId="urn:microsoft.com/office/officeart/2005/8/layout/funnel1"/>
    <dgm:cxn modelId="{9EFE7243-A832-4122-A82F-B03BD47FB350}" type="presParOf" srcId="{5F3A4E78-BB7D-49C9-905A-14F9880936B4}" destId="{78A022A0-7169-4EDF-935C-8C93D153F0B9}" srcOrd="4" destOrd="0" presId="urn:microsoft.com/office/officeart/2005/8/layout/funnel1"/>
    <dgm:cxn modelId="{39DE7115-9262-4E95-B1B3-608F57E816CB}" type="presParOf" srcId="{5F3A4E78-BB7D-49C9-905A-14F9880936B4}" destId="{3F108A54-AF38-4300-9A9D-4E05BD6253D7}" srcOrd="5" destOrd="0" presId="urn:microsoft.com/office/officeart/2005/8/layout/funnel1"/>
    <dgm:cxn modelId="{AF0D0578-80E8-4434-A555-BB6892C57A30}" type="presParOf" srcId="{5F3A4E78-BB7D-49C9-905A-14F9880936B4}" destId="{6EB280D0-96C5-45F3-BE15-BE27552B301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Lead Capture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 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Access Asset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4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3"/>
      <dgm:spPr/>
    </dgm:pt>
    <dgm:pt modelId="{C15D6D17-71E3-4834-B37F-BD99FD514BB0}" type="pres">
      <dgm:prSet presAssocID="{97B676C4-ADF8-4366-9E33-5AF81D79C729}" presName="connectorText" presStyleLbl="sibTrans2D1" presStyleIdx="0" presStyleCnt="3"/>
      <dgm:spPr/>
    </dgm:pt>
    <dgm:pt modelId="{1DD7E48F-4D48-465F-84DF-902ED901917D}" type="pres">
      <dgm:prSet presAssocID="{EA2209F3-D0EC-4457-A09E-F5AC95E6FAA4}" presName="node" presStyleLbl="node1" presStyleIdx="1" presStyleCnt="4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3"/>
      <dgm:spPr/>
    </dgm:pt>
    <dgm:pt modelId="{B4FDB432-020C-4A31-82F3-0FAF222A97FD}" type="pres">
      <dgm:prSet presAssocID="{B0F5316E-5559-4EA5-BC7B-9131A23E2C73}" presName="connectorText" presStyleLbl="sibTrans2D1" presStyleIdx="1" presStyleCnt="3"/>
      <dgm:spPr/>
    </dgm:pt>
    <dgm:pt modelId="{58812FE4-28D9-4193-B339-407346E1E1D3}" type="pres">
      <dgm:prSet presAssocID="{CA065351-D669-489F-8299-D44A0B279981}" presName="node" presStyleLbl="node1" presStyleIdx="2" presStyleCnt="4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2" presStyleCnt="3"/>
      <dgm:spPr/>
    </dgm:pt>
    <dgm:pt modelId="{9930D9CA-2D64-4615-9A58-56A335E050A1}" type="pres">
      <dgm:prSet presAssocID="{87646D7A-57D8-4E90-A595-63491E05CABB}" presName="connectorText" presStyleLbl="sibTrans2D1" presStyleIdx="2" presStyleCnt="3"/>
      <dgm:spPr/>
    </dgm:pt>
    <dgm:pt modelId="{EE76E8CB-2566-4F3E-91D0-B7FB2118F76A}" type="pres">
      <dgm:prSet presAssocID="{8C2858CC-226F-4C4F-BC17-6026F9000B16}" presName="node" presStyleLbl="node1" presStyleIdx="3" presStyleCnt="4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58D7E036-62EB-4632-8AFD-63982C3BD368}" srcId="{4A27BBFB-6677-4E18-AB30-C5B988106817}" destId="{8C2858CC-226F-4C4F-BC17-6026F9000B16}" srcOrd="3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2" destOrd="0" parTransId="{8556E6AD-0F9F-4548-B0E3-F70655725FC8}" sibTransId="{87646D7A-57D8-4E90-A595-63491E05CABB}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B6C32F3F-85AF-4239-BBA5-FEAB7E106D25}" type="presParOf" srcId="{C5E31D17-72DE-4B94-BCA6-E21AC377CDFC}" destId="{58812FE4-28D9-4193-B339-407346E1E1D3}" srcOrd="4" destOrd="0" presId="urn:microsoft.com/office/officeart/2005/8/layout/process1"/>
    <dgm:cxn modelId="{86AB4E39-15CD-4359-B90D-316DFEEB5C44}" type="presParOf" srcId="{C5E31D17-72DE-4B94-BCA6-E21AC377CDFC}" destId="{3F06B58D-842B-4A02-9D74-E05743F7633F}" srcOrd="5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Book Launch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Live Webinar 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Payments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D32FA36C-826C-4817-BEFB-B1C2EF0FF6A1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Bonus Course</a:t>
          </a:r>
        </a:p>
      </dgm:t>
    </dgm:pt>
    <dgm:pt modelId="{6E66E7A2-8CA0-4CD1-AA28-271F85FA82F4}" type="parTrans" cxnId="{10BBE12D-5CBD-4E72-B223-0817D1CC4AF5}">
      <dgm:prSet/>
      <dgm:spPr/>
      <dgm:t>
        <a:bodyPr/>
        <a:lstStyle/>
        <a:p>
          <a:endParaRPr lang="en-US"/>
        </a:p>
      </dgm:t>
    </dgm:pt>
    <dgm:pt modelId="{5C1BFBBC-9C65-4FFF-9AAD-5D76E8AAC833}" type="sibTrans" cxnId="{10BBE12D-5CBD-4E72-B223-0817D1CC4AF5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384AEFCA-20D5-47FF-9AF6-26B7905C91BC}" type="pres">
      <dgm:prSet presAssocID="{D32FA36C-826C-4817-BEFB-B1C2EF0FF6A1}" presName="node" presStyleLbl="node1" presStyleIdx="2" presStyleCnt="5">
        <dgm:presLayoutVars>
          <dgm:bulletEnabled val="1"/>
        </dgm:presLayoutVars>
      </dgm:prSet>
      <dgm:spPr/>
    </dgm:pt>
    <dgm:pt modelId="{DC0CAAE5-D88B-4020-89DD-F91CCC1CE004}" type="pres">
      <dgm:prSet presAssocID="{5C1BFBBC-9C65-4FFF-9AAD-5D76E8AAC833}" presName="sibTrans" presStyleLbl="sibTrans2D1" presStyleIdx="2" presStyleCnt="4"/>
      <dgm:spPr/>
    </dgm:pt>
    <dgm:pt modelId="{EE060FA8-7F54-4B2D-B1F8-20914ECE5D35}" type="pres">
      <dgm:prSet presAssocID="{5C1BFBBC-9C65-4FFF-9AAD-5D76E8AAC833}" presName="connectorText" presStyleLbl="sibTrans2D1" presStyleIdx="2" presStyleCnt="4"/>
      <dgm:spPr/>
    </dgm:pt>
    <dgm:pt modelId="{58812FE4-28D9-4193-B339-407346E1E1D3}" type="pres">
      <dgm:prSet presAssocID="{CA065351-D669-489F-8299-D44A0B279981}" presName="node" presStyleLbl="node1" presStyleIdx="3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3" presStyleCnt="4"/>
      <dgm:spPr/>
    </dgm:pt>
    <dgm:pt modelId="{9930D9CA-2D64-4615-9A58-56A335E050A1}" type="pres">
      <dgm:prSet presAssocID="{87646D7A-57D8-4E90-A595-63491E05CABB}" presName="connectorText" presStyleLbl="sibTrans2D1" presStyleIdx="3" presStyleCnt="4"/>
      <dgm:spPr/>
    </dgm:pt>
    <dgm:pt modelId="{EE76E8CB-2566-4F3E-91D0-B7FB2118F76A}" type="pres">
      <dgm:prSet presAssocID="{8C2858CC-226F-4C4F-BC17-6026F9000B16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5808862D-6F23-429F-A998-8E414BA7383F}" type="presOf" srcId="{D32FA36C-826C-4817-BEFB-B1C2EF0FF6A1}" destId="{384AEFCA-20D5-47FF-9AF6-26B7905C91BC}" srcOrd="0" destOrd="0" presId="urn:microsoft.com/office/officeart/2005/8/layout/process1"/>
    <dgm:cxn modelId="{10BBE12D-5CBD-4E72-B223-0817D1CC4AF5}" srcId="{4A27BBFB-6677-4E18-AB30-C5B988106817}" destId="{D32FA36C-826C-4817-BEFB-B1C2EF0FF6A1}" srcOrd="2" destOrd="0" parTransId="{6E66E7A2-8CA0-4CD1-AA28-271F85FA82F4}" sibTransId="{5C1BFBBC-9C65-4FFF-9AAD-5D76E8AAC833}"/>
    <dgm:cxn modelId="{58D7E036-62EB-4632-8AFD-63982C3BD368}" srcId="{4A27BBFB-6677-4E18-AB30-C5B988106817}" destId="{8C2858CC-226F-4C4F-BC17-6026F9000B16}" srcOrd="4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3" destOrd="0" parTransId="{8556E6AD-0F9F-4548-B0E3-F70655725FC8}" sibTransId="{87646D7A-57D8-4E90-A595-63491E05CABB}"/>
    <dgm:cxn modelId="{979167A1-AC4B-4F64-8C73-A1E325B0293A}" type="presOf" srcId="{5C1BFBBC-9C65-4FFF-9AAD-5D76E8AAC833}" destId="{DC0CAAE5-D88B-4020-89DD-F91CCC1CE004}" srcOrd="0" destOrd="0" presId="urn:microsoft.com/office/officeart/2005/8/layout/process1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43C0BFE2-EE8E-40F7-A3B9-CA0C5C292054}" type="presOf" srcId="{5C1BFBBC-9C65-4FFF-9AAD-5D76E8AAC833}" destId="{EE060FA8-7F54-4B2D-B1F8-20914ECE5D35}" srcOrd="1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A209437B-ED31-4C3C-B56C-A48D906B3742}" type="presParOf" srcId="{C5E31D17-72DE-4B94-BCA6-E21AC377CDFC}" destId="{384AEFCA-20D5-47FF-9AF6-26B7905C91BC}" srcOrd="4" destOrd="0" presId="urn:microsoft.com/office/officeart/2005/8/layout/process1"/>
    <dgm:cxn modelId="{30A38057-C712-4592-8CDE-BC6E1580B2F5}" type="presParOf" srcId="{C5E31D17-72DE-4B94-BCA6-E21AC377CDFC}" destId="{DC0CAAE5-D88B-4020-89DD-F91CCC1CE004}" srcOrd="5" destOrd="0" presId="urn:microsoft.com/office/officeart/2005/8/layout/process1"/>
    <dgm:cxn modelId="{E26BF624-687D-4F52-8B7B-84FDE5CD43C8}" type="presParOf" srcId="{DC0CAAE5-D88B-4020-89DD-F91CCC1CE004}" destId="{EE060FA8-7F54-4B2D-B1F8-20914ECE5D35}" srcOrd="0" destOrd="0" presId="urn:microsoft.com/office/officeart/2005/8/layout/process1"/>
    <dgm:cxn modelId="{B6C32F3F-85AF-4239-BBA5-FEAB7E106D25}" type="presParOf" srcId="{C5E31D17-72DE-4B94-BCA6-E21AC377CDFC}" destId="{58812FE4-28D9-4193-B339-407346E1E1D3}" srcOrd="6" destOrd="0" presId="urn:microsoft.com/office/officeart/2005/8/layout/process1"/>
    <dgm:cxn modelId="{86AB4E39-15CD-4359-B90D-316DFEEB5C44}" type="presParOf" srcId="{C5E31D17-72DE-4B94-BCA6-E21AC377CDFC}" destId="{3F06B58D-842B-4A02-9D74-E05743F7633F}" srcOrd="7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Lead Capture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WhatsApp Grp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Sell Asset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4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3"/>
      <dgm:spPr/>
    </dgm:pt>
    <dgm:pt modelId="{C15D6D17-71E3-4834-B37F-BD99FD514BB0}" type="pres">
      <dgm:prSet presAssocID="{97B676C4-ADF8-4366-9E33-5AF81D79C729}" presName="connectorText" presStyleLbl="sibTrans2D1" presStyleIdx="0" presStyleCnt="3"/>
      <dgm:spPr/>
    </dgm:pt>
    <dgm:pt modelId="{1DD7E48F-4D48-465F-84DF-902ED901917D}" type="pres">
      <dgm:prSet presAssocID="{EA2209F3-D0EC-4457-A09E-F5AC95E6FAA4}" presName="node" presStyleLbl="node1" presStyleIdx="1" presStyleCnt="4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3"/>
      <dgm:spPr/>
    </dgm:pt>
    <dgm:pt modelId="{B4FDB432-020C-4A31-82F3-0FAF222A97FD}" type="pres">
      <dgm:prSet presAssocID="{B0F5316E-5559-4EA5-BC7B-9131A23E2C73}" presName="connectorText" presStyleLbl="sibTrans2D1" presStyleIdx="1" presStyleCnt="3"/>
      <dgm:spPr/>
    </dgm:pt>
    <dgm:pt modelId="{58812FE4-28D9-4193-B339-407346E1E1D3}" type="pres">
      <dgm:prSet presAssocID="{CA065351-D669-489F-8299-D44A0B279981}" presName="node" presStyleLbl="node1" presStyleIdx="2" presStyleCnt="4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2" presStyleCnt="3"/>
      <dgm:spPr/>
    </dgm:pt>
    <dgm:pt modelId="{9930D9CA-2D64-4615-9A58-56A335E050A1}" type="pres">
      <dgm:prSet presAssocID="{87646D7A-57D8-4E90-A595-63491E05CABB}" presName="connectorText" presStyleLbl="sibTrans2D1" presStyleIdx="2" presStyleCnt="3"/>
      <dgm:spPr/>
    </dgm:pt>
    <dgm:pt modelId="{EE76E8CB-2566-4F3E-91D0-B7FB2118F76A}" type="pres">
      <dgm:prSet presAssocID="{8C2858CC-226F-4C4F-BC17-6026F9000B16}" presName="node" presStyleLbl="node1" presStyleIdx="3" presStyleCnt="4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58D7E036-62EB-4632-8AFD-63982C3BD368}" srcId="{4A27BBFB-6677-4E18-AB30-C5B988106817}" destId="{8C2858CC-226F-4C4F-BC17-6026F9000B16}" srcOrd="3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2" destOrd="0" parTransId="{8556E6AD-0F9F-4548-B0E3-F70655725FC8}" sibTransId="{87646D7A-57D8-4E90-A595-63491E05CABB}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B6C32F3F-85AF-4239-BBA5-FEAB7E106D25}" type="presParOf" srcId="{C5E31D17-72DE-4B94-BCA6-E21AC377CDFC}" destId="{58812FE4-28D9-4193-B339-407346E1E1D3}" srcOrd="4" destOrd="0" presId="urn:microsoft.com/office/officeart/2005/8/layout/process1"/>
    <dgm:cxn modelId="{86AB4E39-15CD-4359-B90D-316DFEEB5C44}" type="presParOf" srcId="{C5E31D17-72DE-4B94-BCA6-E21AC377CDFC}" destId="{3F06B58D-842B-4A02-9D74-E05743F7633F}" srcOrd="5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Lead Capture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Live Webinar 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B09C37D2-C772-4E2D-A483-E87EEFA15B0F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Access Program</a:t>
          </a:r>
        </a:p>
      </dgm:t>
    </dgm:pt>
    <dgm:pt modelId="{94AAA196-D577-4A67-A5A3-9EBB28C635A4}" type="parTrans" cxnId="{CD7B73B1-33AC-4D0A-8C40-F9470C26720B}">
      <dgm:prSet/>
      <dgm:spPr/>
      <dgm:t>
        <a:bodyPr/>
        <a:lstStyle/>
        <a:p>
          <a:endParaRPr lang="en-US"/>
        </a:p>
      </dgm:t>
    </dgm:pt>
    <dgm:pt modelId="{31E97E51-ADEF-45D5-B0E9-26850F8B2D1B}" type="sibTrans" cxnId="{CD7B73B1-33AC-4D0A-8C40-F9470C26720B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58812FE4-28D9-4193-B339-407346E1E1D3}" type="pres">
      <dgm:prSet presAssocID="{CA065351-D669-489F-8299-D44A0B279981}" presName="node" presStyleLbl="node1" presStyleIdx="2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2" presStyleCnt="4"/>
      <dgm:spPr/>
    </dgm:pt>
    <dgm:pt modelId="{9930D9CA-2D64-4615-9A58-56A335E050A1}" type="pres">
      <dgm:prSet presAssocID="{87646D7A-57D8-4E90-A595-63491E05CABB}" presName="connectorText" presStyleLbl="sibTrans2D1" presStyleIdx="2" presStyleCnt="4"/>
      <dgm:spPr/>
    </dgm:pt>
    <dgm:pt modelId="{EE76E8CB-2566-4F3E-91D0-B7FB2118F76A}" type="pres">
      <dgm:prSet presAssocID="{8C2858CC-226F-4C4F-BC17-6026F9000B16}" presName="node" presStyleLbl="node1" presStyleIdx="3" presStyleCnt="5">
        <dgm:presLayoutVars>
          <dgm:bulletEnabled val="1"/>
        </dgm:presLayoutVars>
      </dgm:prSet>
      <dgm:spPr/>
    </dgm:pt>
    <dgm:pt modelId="{E9AA25FE-35C9-4F20-AA96-25047D626675}" type="pres">
      <dgm:prSet presAssocID="{6335F01B-B7E3-45A4-8275-5E88A879D9DA}" presName="sibTrans" presStyleLbl="sibTrans2D1" presStyleIdx="3" presStyleCnt="4"/>
      <dgm:spPr/>
    </dgm:pt>
    <dgm:pt modelId="{DCC2A5CD-DF8C-4E8F-89FC-487C4A95B99A}" type="pres">
      <dgm:prSet presAssocID="{6335F01B-B7E3-45A4-8275-5E88A879D9DA}" presName="connectorText" presStyleLbl="sibTrans2D1" presStyleIdx="3" presStyleCnt="4"/>
      <dgm:spPr/>
    </dgm:pt>
    <dgm:pt modelId="{CE99C7DB-553B-4538-8149-7578B633DCFE}" type="pres">
      <dgm:prSet presAssocID="{B09C37D2-C772-4E2D-A483-E87EEFA15B0F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09806C0E-46BF-404C-8BE9-8571643F896A}" type="presOf" srcId="{B09C37D2-C772-4E2D-A483-E87EEFA15B0F}" destId="{CE99C7DB-553B-4538-8149-7578B633DCFE}" srcOrd="0" destOrd="0" presId="urn:microsoft.com/office/officeart/2005/8/layout/process1"/>
    <dgm:cxn modelId="{D99C7B11-CD8A-4D02-8321-3090FA00831F}" type="presOf" srcId="{6335F01B-B7E3-45A4-8275-5E88A879D9DA}" destId="{DCC2A5CD-DF8C-4E8F-89FC-487C4A95B99A}" srcOrd="1" destOrd="0" presId="urn:microsoft.com/office/officeart/2005/8/layout/process1"/>
    <dgm:cxn modelId="{58D7E036-62EB-4632-8AFD-63982C3BD368}" srcId="{4A27BBFB-6677-4E18-AB30-C5B988106817}" destId="{8C2858CC-226F-4C4F-BC17-6026F9000B16}" srcOrd="3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2" destOrd="0" parTransId="{8556E6AD-0F9F-4548-B0E3-F70655725FC8}" sibTransId="{87646D7A-57D8-4E90-A595-63491E05CABB}"/>
    <dgm:cxn modelId="{CD7B73B1-33AC-4D0A-8C40-F9470C26720B}" srcId="{4A27BBFB-6677-4E18-AB30-C5B988106817}" destId="{B09C37D2-C772-4E2D-A483-E87EEFA15B0F}" srcOrd="4" destOrd="0" parTransId="{94AAA196-D577-4A67-A5A3-9EBB28C635A4}" sibTransId="{31E97E51-ADEF-45D5-B0E9-26850F8B2D1B}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54D7C3CE-88B8-4569-873B-8D94D6EA94FF}" type="presOf" srcId="{6335F01B-B7E3-45A4-8275-5E88A879D9DA}" destId="{E9AA25FE-35C9-4F20-AA96-25047D626675}" srcOrd="0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B6C32F3F-85AF-4239-BBA5-FEAB7E106D25}" type="presParOf" srcId="{C5E31D17-72DE-4B94-BCA6-E21AC377CDFC}" destId="{58812FE4-28D9-4193-B339-407346E1E1D3}" srcOrd="4" destOrd="0" presId="urn:microsoft.com/office/officeart/2005/8/layout/process1"/>
    <dgm:cxn modelId="{86AB4E39-15CD-4359-B90D-316DFEEB5C44}" type="presParOf" srcId="{C5E31D17-72DE-4B94-BCA6-E21AC377CDFC}" destId="{3F06B58D-842B-4A02-9D74-E05743F7633F}" srcOrd="5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6" destOrd="0" presId="urn:microsoft.com/office/officeart/2005/8/layout/process1"/>
    <dgm:cxn modelId="{1FD3D036-D380-4896-94FC-CB48BB7BADC7}" type="presParOf" srcId="{C5E31D17-72DE-4B94-BCA6-E21AC377CDFC}" destId="{E9AA25FE-35C9-4F20-AA96-25047D626675}" srcOrd="7" destOrd="0" presId="urn:microsoft.com/office/officeart/2005/8/layout/process1"/>
    <dgm:cxn modelId="{19C1FB23-15F0-435A-B44F-F47273271637}" type="presParOf" srcId="{E9AA25FE-35C9-4F20-AA96-25047D626675}" destId="{DCC2A5CD-DF8C-4E8F-89FC-487C4A95B99A}" srcOrd="0" destOrd="0" presId="urn:microsoft.com/office/officeart/2005/8/layout/process1"/>
    <dgm:cxn modelId="{5302D85A-39D6-436A-A90D-E0B381F64B69}" type="presParOf" srcId="{C5E31D17-72DE-4B94-BCA6-E21AC377CDFC}" destId="{CE99C7DB-553B-4538-8149-7578B633DC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27BBFB-6677-4E18-AB30-C5B9881068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4F9E4A-DAFC-4469-B553-F08D144D1770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Traffic</a:t>
          </a:r>
        </a:p>
      </dgm:t>
    </dgm:pt>
    <dgm:pt modelId="{C4147809-4B07-4F98-849B-32C4B8CA084E}" type="parTrans" cxnId="{8F9AC801-BD14-49BA-9D3C-C5B5D8BED943}">
      <dgm:prSet/>
      <dgm:spPr/>
      <dgm:t>
        <a:bodyPr/>
        <a:lstStyle/>
        <a:p>
          <a:endParaRPr lang="en-US"/>
        </a:p>
      </dgm:t>
    </dgm:pt>
    <dgm:pt modelId="{97B676C4-ADF8-4366-9E33-5AF81D79C729}" type="sibTrans" cxnId="{8F9AC801-BD14-49BA-9D3C-C5B5D8BED94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A2209F3-D0EC-4457-A09E-F5AC95E6FAA4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Lead Capture</a:t>
          </a:r>
        </a:p>
      </dgm:t>
    </dgm:pt>
    <dgm:pt modelId="{7DE53856-68B4-4823-B122-984D04BC77D8}" type="parTrans" cxnId="{AEBA605D-9EF2-4C8B-AAD2-96E9DD73EB2F}">
      <dgm:prSet/>
      <dgm:spPr/>
      <dgm:t>
        <a:bodyPr/>
        <a:lstStyle/>
        <a:p>
          <a:endParaRPr lang="en-US"/>
        </a:p>
      </dgm:t>
    </dgm:pt>
    <dgm:pt modelId="{B0F5316E-5559-4EA5-BC7B-9131A23E2C73}" type="sibTrans" cxnId="{AEBA605D-9EF2-4C8B-AAD2-96E9DD73EB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CA065351-D669-489F-8299-D44A0B27998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Live Webinar </a:t>
          </a:r>
        </a:p>
      </dgm:t>
    </dgm:pt>
    <dgm:pt modelId="{8556E6AD-0F9F-4548-B0E3-F70655725FC8}" type="parTrans" cxnId="{5E9D3993-3E80-4C8D-B68F-4051D443C7BA}">
      <dgm:prSet/>
      <dgm:spPr/>
      <dgm:t>
        <a:bodyPr/>
        <a:lstStyle/>
        <a:p>
          <a:endParaRPr lang="en-US"/>
        </a:p>
      </dgm:t>
    </dgm:pt>
    <dgm:pt modelId="{87646D7A-57D8-4E90-A595-63491E05CABB}" type="sibTrans" cxnId="{5E9D3993-3E80-4C8D-B68F-4051D443C7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2858CC-226F-4C4F-BC17-6026F9000B16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Payments</a:t>
          </a:r>
        </a:p>
      </dgm:t>
    </dgm:pt>
    <dgm:pt modelId="{B89AB5FB-1A92-4B61-8BDE-A42DEF5DD5FC}" type="parTrans" cxnId="{58D7E036-62EB-4632-8AFD-63982C3BD368}">
      <dgm:prSet/>
      <dgm:spPr/>
      <dgm:t>
        <a:bodyPr/>
        <a:lstStyle/>
        <a:p>
          <a:endParaRPr lang="en-US"/>
        </a:p>
      </dgm:t>
    </dgm:pt>
    <dgm:pt modelId="{6335F01B-B7E3-45A4-8275-5E88A879D9DA}" type="sibTrans" cxnId="{58D7E036-62EB-4632-8AFD-63982C3BD368}">
      <dgm:prSet/>
      <dgm:spPr/>
      <dgm:t>
        <a:bodyPr/>
        <a:lstStyle/>
        <a:p>
          <a:endParaRPr lang="en-US"/>
        </a:p>
      </dgm:t>
    </dgm:pt>
    <dgm:pt modelId="{D32FA36C-826C-4817-BEFB-B1C2EF0FF6A1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Webinar Ticket</a:t>
          </a:r>
        </a:p>
      </dgm:t>
    </dgm:pt>
    <dgm:pt modelId="{6E66E7A2-8CA0-4CD1-AA28-271F85FA82F4}" type="parTrans" cxnId="{10BBE12D-5CBD-4E72-B223-0817D1CC4AF5}">
      <dgm:prSet/>
      <dgm:spPr/>
      <dgm:t>
        <a:bodyPr/>
        <a:lstStyle/>
        <a:p>
          <a:endParaRPr lang="en-US"/>
        </a:p>
      </dgm:t>
    </dgm:pt>
    <dgm:pt modelId="{5C1BFBBC-9C65-4FFF-9AAD-5D76E8AAC833}" type="sibTrans" cxnId="{10BBE12D-5CBD-4E72-B223-0817D1CC4AF5}">
      <dgm:prSet/>
      <dgm:spPr/>
      <dgm:t>
        <a:bodyPr/>
        <a:lstStyle/>
        <a:p>
          <a:endParaRPr lang="en-US"/>
        </a:p>
      </dgm:t>
    </dgm:pt>
    <dgm:pt modelId="{C5E31D17-72DE-4B94-BCA6-E21AC377CDFC}" type="pres">
      <dgm:prSet presAssocID="{4A27BBFB-6677-4E18-AB30-C5B988106817}" presName="Name0" presStyleCnt="0">
        <dgm:presLayoutVars>
          <dgm:dir/>
          <dgm:resizeHandles val="exact"/>
        </dgm:presLayoutVars>
      </dgm:prSet>
      <dgm:spPr/>
    </dgm:pt>
    <dgm:pt modelId="{6CAE006F-7592-4908-8E40-4E9D4704ECFF}" type="pres">
      <dgm:prSet presAssocID="{C34F9E4A-DAFC-4469-B553-F08D144D1770}" presName="node" presStyleLbl="node1" presStyleIdx="0" presStyleCnt="5">
        <dgm:presLayoutVars>
          <dgm:bulletEnabled val="1"/>
        </dgm:presLayoutVars>
      </dgm:prSet>
      <dgm:spPr/>
    </dgm:pt>
    <dgm:pt modelId="{03868110-40AF-4C30-A14E-B05A052AAA5B}" type="pres">
      <dgm:prSet presAssocID="{97B676C4-ADF8-4366-9E33-5AF81D79C729}" presName="sibTrans" presStyleLbl="sibTrans2D1" presStyleIdx="0" presStyleCnt="4"/>
      <dgm:spPr/>
    </dgm:pt>
    <dgm:pt modelId="{C15D6D17-71E3-4834-B37F-BD99FD514BB0}" type="pres">
      <dgm:prSet presAssocID="{97B676C4-ADF8-4366-9E33-5AF81D79C729}" presName="connectorText" presStyleLbl="sibTrans2D1" presStyleIdx="0" presStyleCnt="4"/>
      <dgm:spPr/>
    </dgm:pt>
    <dgm:pt modelId="{1DD7E48F-4D48-465F-84DF-902ED901917D}" type="pres">
      <dgm:prSet presAssocID="{EA2209F3-D0EC-4457-A09E-F5AC95E6FAA4}" presName="node" presStyleLbl="node1" presStyleIdx="1" presStyleCnt="5">
        <dgm:presLayoutVars>
          <dgm:bulletEnabled val="1"/>
        </dgm:presLayoutVars>
      </dgm:prSet>
      <dgm:spPr/>
    </dgm:pt>
    <dgm:pt modelId="{88BD73E2-6B49-469B-84DF-9190F243D61E}" type="pres">
      <dgm:prSet presAssocID="{B0F5316E-5559-4EA5-BC7B-9131A23E2C73}" presName="sibTrans" presStyleLbl="sibTrans2D1" presStyleIdx="1" presStyleCnt="4"/>
      <dgm:spPr/>
    </dgm:pt>
    <dgm:pt modelId="{B4FDB432-020C-4A31-82F3-0FAF222A97FD}" type="pres">
      <dgm:prSet presAssocID="{B0F5316E-5559-4EA5-BC7B-9131A23E2C73}" presName="connectorText" presStyleLbl="sibTrans2D1" presStyleIdx="1" presStyleCnt="4"/>
      <dgm:spPr/>
    </dgm:pt>
    <dgm:pt modelId="{384AEFCA-20D5-47FF-9AF6-26B7905C91BC}" type="pres">
      <dgm:prSet presAssocID="{D32FA36C-826C-4817-BEFB-B1C2EF0FF6A1}" presName="node" presStyleLbl="node1" presStyleIdx="2" presStyleCnt="5">
        <dgm:presLayoutVars>
          <dgm:bulletEnabled val="1"/>
        </dgm:presLayoutVars>
      </dgm:prSet>
      <dgm:spPr/>
    </dgm:pt>
    <dgm:pt modelId="{DC0CAAE5-D88B-4020-89DD-F91CCC1CE004}" type="pres">
      <dgm:prSet presAssocID="{5C1BFBBC-9C65-4FFF-9AAD-5D76E8AAC833}" presName="sibTrans" presStyleLbl="sibTrans2D1" presStyleIdx="2" presStyleCnt="4"/>
      <dgm:spPr/>
    </dgm:pt>
    <dgm:pt modelId="{EE060FA8-7F54-4B2D-B1F8-20914ECE5D35}" type="pres">
      <dgm:prSet presAssocID="{5C1BFBBC-9C65-4FFF-9AAD-5D76E8AAC833}" presName="connectorText" presStyleLbl="sibTrans2D1" presStyleIdx="2" presStyleCnt="4"/>
      <dgm:spPr/>
    </dgm:pt>
    <dgm:pt modelId="{58812FE4-28D9-4193-B339-407346E1E1D3}" type="pres">
      <dgm:prSet presAssocID="{CA065351-D669-489F-8299-D44A0B279981}" presName="node" presStyleLbl="node1" presStyleIdx="3" presStyleCnt="5">
        <dgm:presLayoutVars>
          <dgm:bulletEnabled val="1"/>
        </dgm:presLayoutVars>
      </dgm:prSet>
      <dgm:spPr/>
    </dgm:pt>
    <dgm:pt modelId="{3F06B58D-842B-4A02-9D74-E05743F7633F}" type="pres">
      <dgm:prSet presAssocID="{87646D7A-57D8-4E90-A595-63491E05CABB}" presName="sibTrans" presStyleLbl="sibTrans2D1" presStyleIdx="3" presStyleCnt="4"/>
      <dgm:spPr/>
    </dgm:pt>
    <dgm:pt modelId="{9930D9CA-2D64-4615-9A58-56A335E050A1}" type="pres">
      <dgm:prSet presAssocID="{87646D7A-57D8-4E90-A595-63491E05CABB}" presName="connectorText" presStyleLbl="sibTrans2D1" presStyleIdx="3" presStyleCnt="4"/>
      <dgm:spPr/>
    </dgm:pt>
    <dgm:pt modelId="{EE76E8CB-2566-4F3E-91D0-B7FB2118F76A}" type="pres">
      <dgm:prSet presAssocID="{8C2858CC-226F-4C4F-BC17-6026F9000B16}" presName="node" presStyleLbl="node1" presStyleIdx="4" presStyleCnt="5">
        <dgm:presLayoutVars>
          <dgm:bulletEnabled val="1"/>
        </dgm:presLayoutVars>
      </dgm:prSet>
      <dgm:spPr/>
    </dgm:pt>
  </dgm:ptLst>
  <dgm:cxnLst>
    <dgm:cxn modelId="{8F9AC801-BD14-49BA-9D3C-C5B5D8BED943}" srcId="{4A27BBFB-6677-4E18-AB30-C5B988106817}" destId="{C34F9E4A-DAFC-4469-B553-F08D144D1770}" srcOrd="0" destOrd="0" parTransId="{C4147809-4B07-4F98-849B-32C4B8CA084E}" sibTransId="{97B676C4-ADF8-4366-9E33-5AF81D79C729}"/>
    <dgm:cxn modelId="{A01FEB03-080A-49DF-BE59-103A6E5CFA7B}" type="presOf" srcId="{C34F9E4A-DAFC-4469-B553-F08D144D1770}" destId="{6CAE006F-7592-4908-8E40-4E9D4704ECFF}" srcOrd="0" destOrd="0" presId="urn:microsoft.com/office/officeart/2005/8/layout/process1"/>
    <dgm:cxn modelId="{07D6B908-250E-44E2-A6E9-A6DE95CAE577}" type="presOf" srcId="{CA065351-D669-489F-8299-D44A0B279981}" destId="{58812FE4-28D9-4193-B339-407346E1E1D3}" srcOrd="0" destOrd="0" presId="urn:microsoft.com/office/officeart/2005/8/layout/process1"/>
    <dgm:cxn modelId="{5808862D-6F23-429F-A998-8E414BA7383F}" type="presOf" srcId="{D32FA36C-826C-4817-BEFB-B1C2EF0FF6A1}" destId="{384AEFCA-20D5-47FF-9AF6-26B7905C91BC}" srcOrd="0" destOrd="0" presId="urn:microsoft.com/office/officeart/2005/8/layout/process1"/>
    <dgm:cxn modelId="{10BBE12D-5CBD-4E72-B223-0817D1CC4AF5}" srcId="{4A27BBFB-6677-4E18-AB30-C5B988106817}" destId="{D32FA36C-826C-4817-BEFB-B1C2EF0FF6A1}" srcOrd="2" destOrd="0" parTransId="{6E66E7A2-8CA0-4CD1-AA28-271F85FA82F4}" sibTransId="{5C1BFBBC-9C65-4FFF-9AAD-5D76E8AAC833}"/>
    <dgm:cxn modelId="{58D7E036-62EB-4632-8AFD-63982C3BD368}" srcId="{4A27BBFB-6677-4E18-AB30-C5B988106817}" destId="{8C2858CC-226F-4C4F-BC17-6026F9000B16}" srcOrd="4" destOrd="0" parTransId="{B89AB5FB-1A92-4B61-8BDE-A42DEF5DD5FC}" sibTransId="{6335F01B-B7E3-45A4-8275-5E88A879D9DA}"/>
    <dgm:cxn modelId="{BE44723D-22FD-4BA2-AB06-6F2A734E7131}" type="presOf" srcId="{8C2858CC-226F-4C4F-BC17-6026F9000B16}" destId="{EE76E8CB-2566-4F3E-91D0-B7FB2118F76A}" srcOrd="0" destOrd="0" presId="urn:microsoft.com/office/officeart/2005/8/layout/process1"/>
    <dgm:cxn modelId="{AEBA605D-9EF2-4C8B-AAD2-96E9DD73EB2F}" srcId="{4A27BBFB-6677-4E18-AB30-C5B988106817}" destId="{EA2209F3-D0EC-4457-A09E-F5AC95E6FAA4}" srcOrd="1" destOrd="0" parTransId="{7DE53856-68B4-4823-B122-984D04BC77D8}" sibTransId="{B0F5316E-5559-4EA5-BC7B-9131A23E2C73}"/>
    <dgm:cxn modelId="{B5513461-33FF-4E7E-A0BD-635DAB7B3396}" type="presOf" srcId="{EA2209F3-D0EC-4457-A09E-F5AC95E6FAA4}" destId="{1DD7E48F-4D48-465F-84DF-902ED901917D}" srcOrd="0" destOrd="0" presId="urn:microsoft.com/office/officeart/2005/8/layout/process1"/>
    <dgm:cxn modelId="{DB64E454-AF2D-41A2-88A3-2DC055745CEA}" type="presOf" srcId="{B0F5316E-5559-4EA5-BC7B-9131A23E2C73}" destId="{88BD73E2-6B49-469B-84DF-9190F243D61E}" srcOrd="0" destOrd="0" presId="urn:microsoft.com/office/officeart/2005/8/layout/process1"/>
    <dgm:cxn modelId="{3CBDD47C-C773-4344-8230-40A468D3DAC8}" type="presOf" srcId="{87646D7A-57D8-4E90-A595-63491E05CABB}" destId="{3F06B58D-842B-4A02-9D74-E05743F7633F}" srcOrd="0" destOrd="0" presId="urn:microsoft.com/office/officeart/2005/8/layout/process1"/>
    <dgm:cxn modelId="{885E7680-7050-4F63-94DE-FEBF0B8910B2}" type="presOf" srcId="{87646D7A-57D8-4E90-A595-63491E05CABB}" destId="{9930D9CA-2D64-4615-9A58-56A335E050A1}" srcOrd="1" destOrd="0" presId="urn:microsoft.com/office/officeart/2005/8/layout/process1"/>
    <dgm:cxn modelId="{20402993-2A79-48A6-8393-7EF42DBAAEF5}" type="presOf" srcId="{97B676C4-ADF8-4366-9E33-5AF81D79C729}" destId="{C15D6D17-71E3-4834-B37F-BD99FD514BB0}" srcOrd="1" destOrd="0" presId="urn:microsoft.com/office/officeart/2005/8/layout/process1"/>
    <dgm:cxn modelId="{5E9D3993-3E80-4C8D-B68F-4051D443C7BA}" srcId="{4A27BBFB-6677-4E18-AB30-C5B988106817}" destId="{CA065351-D669-489F-8299-D44A0B279981}" srcOrd="3" destOrd="0" parTransId="{8556E6AD-0F9F-4548-B0E3-F70655725FC8}" sibTransId="{87646D7A-57D8-4E90-A595-63491E05CABB}"/>
    <dgm:cxn modelId="{979167A1-AC4B-4F64-8C73-A1E325B0293A}" type="presOf" srcId="{5C1BFBBC-9C65-4FFF-9AAD-5D76E8AAC833}" destId="{DC0CAAE5-D88B-4020-89DD-F91CCC1CE004}" srcOrd="0" destOrd="0" presId="urn:microsoft.com/office/officeart/2005/8/layout/process1"/>
    <dgm:cxn modelId="{EB2BA9BE-6D2A-4C76-9638-903B0AB8A8D9}" type="presOf" srcId="{B0F5316E-5559-4EA5-BC7B-9131A23E2C73}" destId="{B4FDB432-020C-4A31-82F3-0FAF222A97FD}" srcOrd="1" destOrd="0" presId="urn:microsoft.com/office/officeart/2005/8/layout/process1"/>
    <dgm:cxn modelId="{0C6933CE-BA3A-4FC3-9FA2-DAA683B4670A}" type="presOf" srcId="{4A27BBFB-6677-4E18-AB30-C5B988106817}" destId="{C5E31D17-72DE-4B94-BCA6-E21AC377CDFC}" srcOrd="0" destOrd="0" presId="urn:microsoft.com/office/officeart/2005/8/layout/process1"/>
    <dgm:cxn modelId="{43C0BFE2-EE8E-40F7-A3B9-CA0C5C292054}" type="presOf" srcId="{5C1BFBBC-9C65-4FFF-9AAD-5D76E8AAC833}" destId="{EE060FA8-7F54-4B2D-B1F8-20914ECE5D35}" srcOrd="1" destOrd="0" presId="urn:microsoft.com/office/officeart/2005/8/layout/process1"/>
    <dgm:cxn modelId="{FC22E9F3-E7E2-4B24-8BEE-3A92C467C03C}" type="presOf" srcId="{97B676C4-ADF8-4366-9E33-5AF81D79C729}" destId="{03868110-40AF-4C30-A14E-B05A052AAA5B}" srcOrd="0" destOrd="0" presId="urn:microsoft.com/office/officeart/2005/8/layout/process1"/>
    <dgm:cxn modelId="{B38C7C78-A944-4D66-AA88-7350A24192BC}" type="presParOf" srcId="{C5E31D17-72DE-4B94-BCA6-E21AC377CDFC}" destId="{6CAE006F-7592-4908-8E40-4E9D4704ECFF}" srcOrd="0" destOrd="0" presId="urn:microsoft.com/office/officeart/2005/8/layout/process1"/>
    <dgm:cxn modelId="{8505AA74-6D25-4777-BCE6-102823DDF230}" type="presParOf" srcId="{C5E31D17-72DE-4B94-BCA6-E21AC377CDFC}" destId="{03868110-40AF-4C30-A14E-B05A052AAA5B}" srcOrd="1" destOrd="0" presId="urn:microsoft.com/office/officeart/2005/8/layout/process1"/>
    <dgm:cxn modelId="{0E47AF17-44A5-43F5-B383-794A3F021A3D}" type="presParOf" srcId="{03868110-40AF-4C30-A14E-B05A052AAA5B}" destId="{C15D6D17-71E3-4834-B37F-BD99FD514BB0}" srcOrd="0" destOrd="0" presId="urn:microsoft.com/office/officeart/2005/8/layout/process1"/>
    <dgm:cxn modelId="{48C540B1-F888-45A2-A4D5-CCD9E8A9A65F}" type="presParOf" srcId="{C5E31D17-72DE-4B94-BCA6-E21AC377CDFC}" destId="{1DD7E48F-4D48-465F-84DF-902ED901917D}" srcOrd="2" destOrd="0" presId="urn:microsoft.com/office/officeart/2005/8/layout/process1"/>
    <dgm:cxn modelId="{95D84853-8E6E-422A-9E58-07021DBEE893}" type="presParOf" srcId="{C5E31D17-72DE-4B94-BCA6-E21AC377CDFC}" destId="{88BD73E2-6B49-469B-84DF-9190F243D61E}" srcOrd="3" destOrd="0" presId="urn:microsoft.com/office/officeart/2005/8/layout/process1"/>
    <dgm:cxn modelId="{F3B2A527-CC54-476E-BF9E-077E51352C67}" type="presParOf" srcId="{88BD73E2-6B49-469B-84DF-9190F243D61E}" destId="{B4FDB432-020C-4A31-82F3-0FAF222A97FD}" srcOrd="0" destOrd="0" presId="urn:microsoft.com/office/officeart/2005/8/layout/process1"/>
    <dgm:cxn modelId="{A209437B-ED31-4C3C-B56C-A48D906B3742}" type="presParOf" srcId="{C5E31D17-72DE-4B94-BCA6-E21AC377CDFC}" destId="{384AEFCA-20D5-47FF-9AF6-26B7905C91BC}" srcOrd="4" destOrd="0" presId="urn:microsoft.com/office/officeart/2005/8/layout/process1"/>
    <dgm:cxn modelId="{30A38057-C712-4592-8CDE-BC6E1580B2F5}" type="presParOf" srcId="{C5E31D17-72DE-4B94-BCA6-E21AC377CDFC}" destId="{DC0CAAE5-D88B-4020-89DD-F91CCC1CE004}" srcOrd="5" destOrd="0" presId="urn:microsoft.com/office/officeart/2005/8/layout/process1"/>
    <dgm:cxn modelId="{E26BF624-687D-4F52-8B7B-84FDE5CD43C8}" type="presParOf" srcId="{DC0CAAE5-D88B-4020-89DD-F91CCC1CE004}" destId="{EE060FA8-7F54-4B2D-B1F8-20914ECE5D35}" srcOrd="0" destOrd="0" presId="urn:microsoft.com/office/officeart/2005/8/layout/process1"/>
    <dgm:cxn modelId="{B6C32F3F-85AF-4239-BBA5-FEAB7E106D25}" type="presParOf" srcId="{C5E31D17-72DE-4B94-BCA6-E21AC377CDFC}" destId="{58812FE4-28D9-4193-B339-407346E1E1D3}" srcOrd="6" destOrd="0" presId="urn:microsoft.com/office/officeart/2005/8/layout/process1"/>
    <dgm:cxn modelId="{86AB4E39-15CD-4359-B90D-316DFEEB5C44}" type="presParOf" srcId="{C5E31D17-72DE-4B94-BCA6-E21AC377CDFC}" destId="{3F06B58D-842B-4A02-9D74-E05743F7633F}" srcOrd="7" destOrd="0" presId="urn:microsoft.com/office/officeart/2005/8/layout/process1"/>
    <dgm:cxn modelId="{E79FEFBC-E49F-46DB-9520-450AEA238C70}" type="presParOf" srcId="{3F06B58D-842B-4A02-9D74-E05743F7633F}" destId="{9930D9CA-2D64-4615-9A58-56A335E050A1}" srcOrd="0" destOrd="0" presId="urn:microsoft.com/office/officeart/2005/8/layout/process1"/>
    <dgm:cxn modelId="{916A891D-0697-4B97-ACE4-AAD5035069CF}" type="presParOf" srcId="{C5E31D17-72DE-4B94-BCA6-E21AC377CDFC}" destId="{EE76E8CB-2566-4F3E-91D0-B7FB2118F76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E382-9637-4B49-B3AC-056F116A49FF}">
      <dsp:nvSpPr>
        <dsp:cNvPr id="0" name=""/>
        <dsp:cNvSpPr/>
      </dsp:nvSpPr>
      <dsp:spPr>
        <a:xfrm>
          <a:off x="910673" y="0"/>
          <a:ext cx="3642694" cy="364269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222771" y="182134"/>
        <a:ext cx="1018497" cy="546404"/>
      </dsp:txXfrm>
    </dsp:sp>
    <dsp:sp modelId="{0FC6A50E-048A-4D15-8D25-F0F415432A73}">
      <dsp:nvSpPr>
        <dsp:cNvPr id="0" name=""/>
        <dsp:cNvSpPr/>
      </dsp:nvSpPr>
      <dsp:spPr>
        <a:xfrm>
          <a:off x="1274942" y="728538"/>
          <a:ext cx="2914155" cy="29141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2771" y="903388"/>
        <a:ext cx="1018497" cy="524547"/>
      </dsp:txXfrm>
    </dsp:sp>
    <dsp:sp modelId="{D75D9603-2905-4153-9630-E4A49BEB2F58}">
      <dsp:nvSpPr>
        <dsp:cNvPr id="0" name=""/>
        <dsp:cNvSpPr/>
      </dsp:nvSpPr>
      <dsp:spPr>
        <a:xfrm>
          <a:off x="1639211" y="1457077"/>
          <a:ext cx="2185616" cy="21856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222771" y="1620998"/>
        <a:ext cx="1018497" cy="491763"/>
      </dsp:txXfrm>
    </dsp:sp>
    <dsp:sp modelId="{94FA8F7E-4DCC-47CF-A87F-0BD3D2504ED3}">
      <dsp:nvSpPr>
        <dsp:cNvPr id="0" name=""/>
        <dsp:cNvSpPr/>
      </dsp:nvSpPr>
      <dsp:spPr>
        <a:xfrm>
          <a:off x="2003481" y="2185616"/>
          <a:ext cx="1457077" cy="145707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216865" y="2549885"/>
        <a:ext cx="1030309" cy="7285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Lead Capture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822272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 Webinar </a:t>
          </a:r>
        </a:p>
      </dsp:txBody>
      <dsp:txXfrm>
        <a:off x="3170854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400708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Payment</a:t>
          </a:r>
        </a:p>
      </dsp:txBody>
      <dsp:txXfrm>
        <a:off x="4749290" y="10346"/>
        <a:ext cx="1106762" cy="332533"/>
      </dsp:txXfrm>
    </dsp:sp>
    <dsp:sp modelId="{E9AA25FE-35C9-4F20-AA96-25047D626675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979144" y="92730"/>
        <a:ext cx="167314" cy="167764"/>
      </dsp:txXfrm>
    </dsp:sp>
    <dsp:sp modelId="{CE99C7DB-553B-4538-8149-7578B633DCFE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Access Program</a:t>
          </a:r>
        </a:p>
      </dsp:txBody>
      <dsp:txXfrm>
        <a:off x="6327726" y="10346"/>
        <a:ext cx="1106762" cy="3325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 Capture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822272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Value Video</a:t>
          </a:r>
        </a:p>
      </dsp:txBody>
      <dsp:txXfrm>
        <a:off x="3170854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00708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Strategy Call</a:t>
          </a:r>
        </a:p>
      </dsp:txBody>
      <dsp:txXfrm>
        <a:off x="4749290" y="10346"/>
        <a:ext cx="1106762" cy="332533"/>
      </dsp:txXfrm>
    </dsp:sp>
    <dsp:sp modelId="{E9AA25FE-35C9-4F20-AA96-25047D626675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979144" y="92730"/>
        <a:ext cx="167314" cy="167764"/>
      </dsp:txXfrm>
    </dsp:sp>
    <dsp:sp modelId="{CE99C7DB-553B-4538-8149-7578B633DCFE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Close Deal</a:t>
          </a:r>
        </a:p>
      </dsp:txBody>
      <dsp:txXfrm>
        <a:off x="6327726" y="10346"/>
        <a:ext cx="1106762" cy="3325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$19 ticket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22272" y="92730"/>
        <a:ext cx="167314" cy="167764"/>
      </dsp:txXfrm>
    </dsp:sp>
    <dsp:sp modelId="{384AEFCA-20D5-47FF-9AF6-26B7905C91BC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VIP Group</a:t>
          </a:r>
        </a:p>
      </dsp:txBody>
      <dsp:txXfrm>
        <a:off x="3170854" y="10346"/>
        <a:ext cx="1106762" cy="332533"/>
      </dsp:txXfrm>
    </dsp:sp>
    <dsp:sp modelId="{DC0CAAE5-D88B-4020-89DD-F91CCC1CE004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00708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1 Day Live</a:t>
          </a:r>
        </a:p>
      </dsp:txBody>
      <dsp:txXfrm>
        <a:off x="4749290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979144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Payments</a:t>
          </a:r>
        </a:p>
      </dsp:txBody>
      <dsp:txXfrm>
        <a:off x="6327726" y="10346"/>
        <a:ext cx="1106762" cy="3325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$ 19 Ticket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22272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VIP Group</a:t>
          </a:r>
        </a:p>
      </dsp:txBody>
      <dsp:txXfrm>
        <a:off x="3170854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00708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 Day Event</a:t>
          </a:r>
        </a:p>
      </dsp:txBody>
      <dsp:txXfrm>
        <a:off x="4749290" y="10346"/>
        <a:ext cx="1106762" cy="332533"/>
      </dsp:txXfrm>
    </dsp:sp>
    <dsp:sp modelId="{E9AA25FE-35C9-4F20-AA96-25047D626675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979144" y="92730"/>
        <a:ext cx="167314" cy="167764"/>
      </dsp:txXfrm>
    </dsp:sp>
    <dsp:sp modelId="{CE99C7DB-553B-4538-8149-7578B633DCFE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Payment</a:t>
          </a:r>
        </a:p>
      </dsp:txBody>
      <dsp:txXfrm>
        <a:off x="6327726" y="10346"/>
        <a:ext cx="1106762" cy="3325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0 - $ 199 Ticket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822272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 Day Summit</a:t>
          </a:r>
        </a:p>
      </dsp:txBody>
      <dsp:txXfrm>
        <a:off x="3170854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400708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 Hr. Bootcamp</a:t>
          </a:r>
        </a:p>
      </dsp:txBody>
      <dsp:txXfrm>
        <a:off x="4749290" y="10346"/>
        <a:ext cx="1106762" cy="332533"/>
      </dsp:txXfrm>
    </dsp:sp>
    <dsp:sp modelId="{E9AA25FE-35C9-4F20-AA96-25047D626675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979144" y="92730"/>
        <a:ext cx="167314" cy="167764"/>
      </dsp:txXfrm>
    </dsp:sp>
    <dsp:sp modelId="{CE99C7DB-553B-4538-8149-7578B633DCFE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Payment</a:t>
          </a:r>
        </a:p>
      </dsp:txBody>
      <dsp:txXfrm>
        <a:off x="6327726" y="10346"/>
        <a:ext cx="1106762" cy="3325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Free Quiz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822272" y="92730"/>
        <a:ext cx="167314" cy="167764"/>
      </dsp:txXfrm>
    </dsp:sp>
    <dsp:sp modelId="{384AEFCA-20D5-47FF-9AF6-26B7905C91BC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Segmenting</a:t>
          </a:r>
        </a:p>
      </dsp:txBody>
      <dsp:txXfrm>
        <a:off x="3170854" y="10346"/>
        <a:ext cx="1106762" cy="332533"/>
      </dsp:txXfrm>
    </dsp:sp>
    <dsp:sp modelId="{DC0CAAE5-D88B-4020-89DD-F91CCC1CE004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400708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Custom Training</a:t>
          </a:r>
        </a:p>
      </dsp:txBody>
      <dsp:txXfrm>
        <a:off x="4749290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979144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Payments</a:t>
          </a:r>
        </a:p>
      </dsp:txBody>
      <dsp:txXfrm>
        <a:off x="6327726" y="10346"/>
        <a:ext cx="1106762" cy="3325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 Capture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822272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Group</a:t>
          </a:r>
        </a:p>
      </dsp:txBody>
      <dsp:txXfrm>
        <a:off x="3170854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00708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Live Webinar</a:t>
          </a:r>
        </a:p>
      </dsp:txBody>
      <dsp:txXfrm>
        <a:off x="4749290" y="10346"/>
        <a:ext cx="1106762" cy="332533"/>
      </dsp:txXfrm>
    </dsp:sp>
    <dsp:sp modelId="{E9AA25FE-35C9-4F20-AA96-25047D626675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979144" y="92730"/>
        <a:ext cx="167314" cy="167764"/>
      </dsp:txXfrm>
    </dsp:sp>
    <dsp:sp modelId="{CE99C7DB-553B-4538-8149-7578B633DCFE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Payment</a:t>
          </a:r>
        </a:p>
      </dsp:txBody>
      <dsp:txXfrm>
        <a:off x="6327726" y="10346"/>
        <a:ext cx="1106762" cy="3325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755A-148D-449C-993B-FEB2B2148A82}">
      <dsp:nvSpPr>
        <dsp:cNvPr id="0" name=""/>
        <dsp:cNvSpPr/>
      </dsp:nvSpPr>
      <dsp:spPr>
        <a:xfrm>
          <a:off x="493470" y="752622"/>
          <a:ext cx="1803334" cy="626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5FF9-884A-48AA-9503-F6CE7C4CCADB}">
      <dsp:nvSpPr>
        <dsp:cNvPr id="0" name=""/>
        <dsp:cNvSpPr/>
      </dsp:nvSpPr>
      <dsp:spPr>
        <a:xfrm>
          <a:off x="1223192" y="2286156"/>
          <a:ext cx="349483" cy="22366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9A91-E20A-41CA-8AB6-BB51E93980F6}">
      <dsp:nvSpPr>
        <dsp:cNvPr id="0" name=""/>
        <dsp:cNvSpPr/>
      </dsp:nvSpPr>
      <dsp:spPr>
        <a:xfrm>
          <a:off x="559173" y="2465091"/>
          <a:ext cx="1677520" cy="4193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..</a:t>
          </a:r>
        </a:p>
      </dsp:txBody>
      <dsp:txXfrm>
        <a:off x="559173" y="2465091"/>
        <a:ext cx="1677520" cy="419380"/>
      </dsp:txXfrm>
    </dsp:sp>
    <dsp:sp modelId="{7210FCAD-0601-48AC-B292-01A60BA37E61}">
      <dsp:nvSpPr>
        <dsp:cNvPr id="0" name=""/>
        <dsp:cNvSpPr/>
      </dsp:nvSpPr>
      <dsp:spPr>
        <a:xfrm>
          <a:off x="1149101" y="1427265"/>
          <a:ext cx="629070" cy="629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LinkedIn</a:t>
          </a:r>
        </a:p>
      </dsp:txBody>
      <dsp:txXfrm>
        <a:off x="1241226" y="1519390"/>
        <a:ext cx="444820" cy="444820"/>
      </dsp:txXfrm>
    </dsp:sp>
    <dsp:sp modelId="{78A022A0-7169-4EDF-935C-8C93D153F0B9}">
      <dsp:nvSpPr>
        <dsp:cNvPr id="0" name=""/>
        <dsp:cNvSpPr/>
      </dsp:nvSpPr>
      <dsp:spPr>
        <a:xfrm>
          <a:off x="698967" y="955322"/>
          <a:ext cx="629070" cy="629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YouTube</a:t>
          </a:r>
        </a:p>
      </dsp:txBody>
      <dsp:txXfrm>
        <a:off x="791092" y="1047447"/>
        <a:ext cx="444820" cy="444820"/>
      </dsp:txXfrm>
    </dsp:sp>
    <dsp:sp modelId="{3F108A54-AF38-4300-9A9D-4E05BD6253D7}">
      <dsp:nvSpPr>
        <dsp:cNvPr id="0" name=""/>
        <dsp:cNvSpPr/>
      </dsp:nvSpPr>
      <dsp:spPr>
        <a:xfrm>
          <a:off x="1342016" y="803227"/>
          <a:ext cx="629070" cy="629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Facebook</a:t>
          </a:r>
        </a:p>
      </dsp:txBody>
      <dsp:txXfrm>
        <a:off x="1434141" y="895352"/>
        <a:ext cx="444820" cy="444820"/>
      </dsp:txXfrm>
    </dsp:sp>
    <dsp:sp modelId="{6EB280D0-96C5-45F3-BE15-BE27552B3018}">
      <dsp:nvSpPr>
        <dsp:cNvPr id="0" name=""/>
        <dsp:cNvSpPr/>
      </dsp:nvSpPr>
      <dsp:spPr>
        <a:xfrm>
          <a:off x="419380" y="675736"/>
          <a:ext cx="1957107" cy="15656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AD994-91B9-4ACE-A352-50A0B2ACADDD}">
      <dsp:nvSpPr>
        <dsp:cNvPr id="0" name=""/>
        <dsp:cNvSpPr/>
      </dsp:nvSpPr>
      <dsp:spPr>
        <a:xfrm>
          <a:off x="103504" y="249639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FUNNEL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111838" y="2504731"/>
        <a:ext cx="552404" cy="267868"/>
      </dsp:txXfrm>
    </dsp:sp>
    <dsp:sp modelId="{FBBD82BE-A8CC-4BC7-8362-11AE7D009B27}">
      <dsp:nvSpPr>
        <dsp:cNvPr id="0" name=""/>
        <dsp:cNvSpPr/>
      </dsp:nvSpPr>
      <dsp:spPr>
        <a:xfrm rot="16831035">
          <a:off x="180022" y="2040995"/>
          <a:ext cx="1205070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1205070" y="5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52431" y="2016125"/>
        <a:ext cx="60253" cy="60253"/>
      </dsp:txXfrm>
    </dsp:sp>
    <dsp:sp modelId="{A641F320-B7CA-420A-B2EC-68A0F4011F9B}">
      <dsp:nvSpPr>
        <dsp:cNvPr id="0" name=""/>
        <dsp:cNvSpPr/>
      </dsp:nvSpPr>
      <dsp:spPr>
        <a:xfrm>
          <a:off x="892540" y="13115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Concepts</a:t>
          </a:r>
        </a:p>
      </dsp:txBody>
      <dsp:txXfrm>
        <a:off x="900874" y="1319905"/>
        <a:ext cx="552404" cy="267868"/>
      </dsp:txXfrm>
    </dsp:sp>
    <dsp:sp modelId="{348111FD-B6C8-4F52-8A06-5F7D2333CA30}">
      <dsp:nvSpPr>
        <dsp:cNvPr id="0" name=""/>
        <dsp:cNvSpPr/>
      </dsp:nvSpPr>
      <dsp:spPr>
        <a:xfrm rot="16983315">
          <a:off x="1071578" y="957757"/>
          <a:ext cx="1007696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1007696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50234" y="937822"/>
        <a:ext cx="50384" cy="50384"/>
      </dsp:txXfrm>
    </dsp:sp>
    <dsp:sp modelId="{930EB7FF-34DF-4C69-8A2E-13D1CB08B10D}">
      <dsp:nvSpPr>
        <dsp:cNvPr id="0" name=""/>
        <dsp:cNvSpPr/>
      </dsp:nvSpPr>
      <dsp:spPr>
        <a:xfrm>
          <a:off x="1689241" y="3299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PREFRAMING</a:t>
          </a:r>
        </a:p>
      </dsp:txBody>
      <dsp:txXfrm>
        <a:off x="1697575" y="338255"/>
        <a:ext cx="552404" cy="267868"/>
      </dsp:txXfrm>
    </dsp:sp>
    <dsp:sp modelId="{A0651070-5526-47CC-B297-5663E2C2C875}">
      <dsp:nvSpPr>
        <dsp:cNvPr id="0" name=""/>
        <dsp:cNvSpPr/>
      </dsp:nvSpPr>
      <dsp:spPr>
        <a:xfrm rot="18289469">
          <a:off x="2172826" y="303324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298616"/>
        <a:ext cx="19930" cy="19930"/>
      </dsp:txXfrm>
    </dsp:sp>
    <dsp:sp modelId="{9771CFAE-6516-4308-AA81-641F5EFB1900}">
      <dsp:nvSpPr>
        <dsp:cNvPr id="0" name=""/>
        <dsp:cNvSpPr/>
      </dsp:nvSpPr>
      <dsp:spPr>
        <a:xfrm>
          <a:off x="2485942" y="2705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Videos</a:t>
          </a:r>
        </a:p>
      </dsp:txBody>
      <dsp:txXfrm>
        <a:off x="2494276" y="11039"/>
        <a:ext cx="552404" cy="267868"/>
      </dsp:txXfrm>
    </dsp:sp>
    <dsp:sp modelId="{6935BA6B-1CC0-474B-8266-9D642C3F053D}">
      <dsp:nvSpPr>
        <dsp:cNvPr id="0" name=""/>
        <dsp:cNvSpPr/>
      </dsp:nvSpPr>
      <dsp:spPr>
        <a:xfrm>
          <a:off x="2258313" y="46693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466499"/>
        <a:ext cx="11381" cy="11381"/>
      </dsp:txXfrm>
    </dsp:sp>
    <dsp:sp modelId="{B44B1759-6AD8-4EFE-A7FD-4DABB77C6A92}">
      <dsp:nvSpPr>
        <dsp:cNvPr id="0" name=""/>
        <dsp:cNvSpPr/>
      </dsp:nvSpPr>
      <dsp:spPr>
        <a:xfrm>
          <a:off x="2485942" y="3299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Posts</a:t>
          </a:r>
        </a:p>
      </dsp:txBody>
      <dsp:txXfrm>
        <a:off x="2494276" y="338255"/>
        <a:ext cx="552404" cy="267868"/>
      </dsp:txXfrm>
    </dsp:sp>
    <dsp:sp modelId="{CF8BA653-0929-46ED-9794-FEA06DEAAD4D}">
      <dsp:nvSpPr>
        <dsp:cNvPr id="0" name=""/>
        <dsp:cNvSpPr/>
      </dsp:nvSpPr>
      <dsp:spPr>
        <a:xfrm rot="3310531">
          <a:off x="2172826" y="630540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625833"/>
        <a:ext cx="19930" cy="19930"/>
      </dsp:txXfrm>
    </dsp:sp>
    <dsp:sp modelId="{857BCE7D-068C-47E7-807F-2CA843169200}">
      <dsp:nvSpPr>
        <dsp:cNvPr id="0" name=""/>
        <dsp:cNvSpPr/>
      </dsp:nvSpPr>
      <dsp:spPr>
        <a:xfrm>
          <a:off x="2485942" y="657138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Blogs</a:t>
          </a:r>
        </a:p>
      </dsp:txBody>
      <dsp:txXfrm>
        <a:off x="2494276" y="665472"/>
        <a:ext cx="552404" cy="267868"/>
      </dsp:txXfrm>
    </dsp:sp>
    <dsp:sp modelId="{E4185DC1-6079-4BB5-AE08-3CD9D587E242}">
      <dsp:nvSpPr>
        <dsp:cNvPr id="0" name=""/>
        <dsp:cNvSpPr/>
      </dsp:nvSpPr>
      <dsp:spPr>
        <a:xfrm>
          <a:off x="1461612" y="144858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736" y="1448148"/>
        <a:ext cx="11381" cy="11381"/>
      </dsp:txXfrm>
    </dsp:sp>
    <dsp:sp modelId="{B260AB64-2016-4DF5-BF65-01C028CD02B2}">
      <dsp:nvSpPr>
        <dsp:cNvPr id="0" name=""/>
        <dsp:cNvSpPr/>
      </dsp:nvSpPr>
      <dsp:spPr>
        <a:xfrm>
          <a:off x="1689241" y="13115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Conversion</a:t>
          </a:r>
        </a:p>
      </dsp:txBody>
      <dsp:txXfrm>
        <a:off x="1697575" y="1319905"/>
        <a:ext cx="552404" cy="267868"/>
      </dsp:txXfrm>
    </dsp:sp>
    <dsp:sp modelId="{06697FF6-4348-4AB5-A8B9-DCA5D0AA646C}">
      <dsp:nvSpPr>
        <dsp:cNvPr id="0" name=""/>
        <dsp:cNvSpPr/>
      </dsp:nvSpPr>
      <dsp:spPr>
        <a:xfrm rot="18289469">
          <a:off x="2172826" y="1284974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1280266"/>
        <a:ext cx="19930" cy="19930"/>
      </dsp:txXfrm>
    </dsp:sp>
    <dsp:sp modelId="{BFA5E4B7-8451-4C66-B15E-BBD522395D8C}">
      <dsp:nvSpPr>
        <dsp:cNvPr id="0" name=""/>
        <dsp:cNvSpPr/>
      </dsp:nvSpPr>
      <dsp:spPr>
        <a:xfrm>
          <a:off x="2485942" y="98435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Hook</a:t>
          </a:r>
        </a:p>
      </dsp:txBody>
      <dsp:txXfrm>
        <a:off x="2494276" y="992688"/>
        <a:ext cx="552404" cy="267868"/>
      </dsp:txXfrm>
    </dsp:sp>
    <dsp:sp modelId="{BE49FEE7-4833-4257-BA3B-12CD4A4563B8}">
      <dsp:nvSpPr>
        <dsp:cNvPr id="0" name=""/>
        <dsp:cNvSpPr/>
      </dsp:nvSpPr>
      <dsp:spPr>
        <a:xfrm>
          <a:off x="2258313" y="144858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1448148"/>
        <a:ext cx="11381" cy="11381"/>
      </dsp:txXfrm>
    </dsp:sp>
    <dsp:sp modelId="{E31335E2-A646-496F-AE77-90C061C45C9B}">
      <dsp:nvSpPr>
        <dsp:cNvPr id="0" name=""/>
        <dsp:cNvSpPr/>
      </dsp:nvSpPr>
      <dsp:spPr>
        <a:xfrm>
          <a:off x="2485942" y="13115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Product</a:t>
          </a:r>
        </a:p>
      </dsp:txBody>
      <dsp:txXfrm>
        <a:off x="2494276" y="1319905"/>
        <a:ext cx="552404" cy="267868"/>
      </dsp:txXfrm>
    </dsp:sp>
    <dsp:sp modelId="{FADE1796-FDD5-4C79-AA88-070673962135}">
      <dsp:nvSpPr>
        <dsp:cNvPr id="0" name=""/>
        <dsp:cNvSpPr/>
      </dsp:nvSpPr>
      <dsp:spPr>
        <a:xfrm rot="3310531">
          <a:off x="2172826" y="1612190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1607482"/>
        <a:ext cx="19930" cy="19930"/>
      </dsp:txXfrm>
    </dsp:sp>
    <dsp:sp modelId="{EA65B0A9-8B8B-4C4F-A8B2-366C0D7738E7}">
      <dsp:nvSpPr>
        <dsp:cNvPr id="0" name=""/>
        <dsp:cNvSpPr/>
      </dsp:nvSpPr>
      <dsp:spPr>
        <a:xfrm>
          <a:off x="2485942" y="1638788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Offer</a:t>
          </a:r>
        </a:p>
      </dsp:txBody>
      <dsp:txXfrm>
        <a:off x="2494276" y="1647122"/>
        <a:ext cx="552404" cy="267868"/>
      </dsp:txXfrm>
    </dsp:sp>
    <dsp:sp modelId="{B8DF28DF-1A89-4970-A3AA-8196EA54D4A4}">
      <dsp:nvSpPr>
        <dsp:cNvPr id="0" name=""/>
        <dsp:cNvSpPr/>
      </dsp:nvSpPr>
      <dsp:spPr>
        <a:xfrm rot="4616685">
          <a:off x="1071578" y="1939407"/>
          <a:ext cx="1007696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1007696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50234" y="1919472"/>
        <a:ext cx="50384" cy="50384"/>
      </dsp:txXfrm>
    </dsp:sp>
    <dsp:sp modelId="{FC09B8E0-3629-44AB-B29F-604851DE3C33}">
      <dsp:nvSpPr>
        <dsp:cNvPr id="0" name=""/>
        <dsp:cNvSpPr/>
      </dsp:nvSpPr>
      <dsp:spPr>
        <a:xfrm>
          <a:off x="1689241" y="22932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Community</a:t>
          </a:r>
        </a:p>
      </dsp:txBody>
      <dsp:txXfrm>
        <a:off x="1697575" y="2301555"/>
        <a:ext cx="552404" cy="267868"/>
      </dsp:txXfrm>
    </dsp:sp>
    <dsp:sp modelId="{23DDC3FC-0DBE-42C2-9DDC-B18E301AF63C}">
      <dsp:nvSpPr>
        <dsp:cNvPr id="0" name=""/>
        <dsp:cNvSpPr/>
      </dsp:nvSpPr>
      <dsp:spPr>
        <a:xfrm rot="18289469">
          <a:off x="2172826" y="2266623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2261916"/>
        <a:ext cx="19930" cy="19930"/>
      </dsp:txXfrm>
    </dsp:sp>
    <dsp:sp modelId="{33D5B49E-819E-42A2-90F1-EA5E0FA95698}">
      <dsp:nvSpPr>
        <dsp:cNvPr id="0" name=""/>
        <dsp:cNvSpPr/>
      </dsp:nvSpPr>
      <dsp:spPr>
        <a:xfrm>
          <a:off x="2485942" y="196600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FB Group</a:t>
          </a:r>
        </a:p>
      </dsp:txBody>
      <dsp:txXfrm>
        <a:off x="2494276" y="1974338"/>
        <a:ext cx="552404" cy="267868"/>
      </dsp:txXfrm>
    </dsp:sp>
    <dsp:sp modelId="{8055A0C5-F1BE-430F-8515-1C8F36E1E021}">
      <dsp:nvSpPr>
        <dsp:cNvPr id="0" name=""/>
        <dsp:cNvSpPr/>
      </dsp:nvSpPr>
      <dsp:spPr>
        <a:xfrm>
          <a:off x="2258313" y="243023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2429798"/>
        <a:ext cx="11381" cy="11381"/>
      </dsp:txXfrm>
    </dsp:sp>
    <dsp:sp modelId="{45FC21F4-B29C-47A3-9F0B-1AAB9E5F615E}">
      <dsp:nvSpPr>
        <dsp:cNvPr id="0" name=""/>
        <dsp:cNvSpPr/>
      </dsp:nvSpPr>
      <dsp:spPr>
        <a:xfrm>
          <a:off x="2485942" y="22932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Private Group</a:t>
          </a:r>
        </a:p>
      </dsp:txBody>
      <dsp:txXfrm>
        <a:off x="2494276" y="2301555"/>
        <a:ext cx="552404" cy="267868"/>
      </dsp:txXfrm>
    </dsp:sp>
    <dsp:sp modelId="{829FF2BF-000C-45B2-9714-119F8FD3E5F7}">
      <dsp:nvSpPr>
        <dsp:cNvPr id="0" name=""/>
        <dsp:cNvSpPr/>
      </dsp:nvSpPr>
      <dsp:spPr>
        <a:xfrm rot="3310531">
          <a:off x="2172826" y="2593840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2589132"/>
        <a:ext cx="19930" cy="19930"/>
      </dsp:txXfrm>
    </dsp:sp>
    <dsp:sp modelId="{6CCD023E-F66C-474A-BA57-706389226021}">
      <dsp:nvSpPr>
        <dsp:cNvPr id="0" name=""/>
        <dsp:cNvSpPr/>
      </dsp:nvSpPr>
      <dsp:spPr>
        <a:xfrm>
          <a:off x="2485942" y="2620438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Telegram Group</a:t>
          </a:r>
        </a:p>
      </dsp:txBody>
      <dsp:txXfrm>
        <a:off x="2494276" y="2628772"/>
        <a:ext cx="552404" cy="267868"/>
      </dsp:txXfrm>
    </dsp:sp>
    <dsp:sp modelId="{C68E9D20-85FF-4642-8557-88EA055261D0}">
      <dsp:nvSpPr>
        <dsp:cNvPr id="0" name=""/>
        <dsp:cNvSpPr/>
      </dsp:nvSpPr>
      <dsp:spPr>
        <a:xfrm rot="4672519">
          <a:off x="258934" y="3145351"/>
          <a:ext cx="1047247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1047247" y="5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56377" y="3124427"/>
        <a:ext cx="52362" cy="52362"/>
      </dsp:txXfrm>
    </dsp:sp>
    <dsp:sp modelId="{7A7C8832-3E4D-49F3-9A08-8E59AFB06C36}">
      <dsp:nvSpPr>
        <dsp:cNvPr id="0" name=""/>
        <dsp:cNvSpPr/>
      </dsp:nvSpPr>
      <dsp:spPr>
        <a:xfrm>
          <a:off x="892540" y="3520283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Stages</a:t>
          </a:r>
        </a:p>
      </dsp:txBody>
      <dsp:txXfrm>
        <a:off x="900874" y="3528617"/>
        <a:ext cx="552404" cy="267868"/>
      </dsp:txXfrm>
    </dsp:sp>
    <dsp:sp modelId="{9D471001-F7D2-4269-802E-46299EA1E9FE}">
      <dsp:nvSpPr>
        <dsp:cNvPr id="0" name=""/>
        <dsp:cNvSpPr/>
      </dsp:nvSpPr>
      <dsp:spPr>
        <a:xfrm rot="17500715">
          <a:off x="1267320" y="3370979"/>
          <a:ext cx="616213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616213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0021" y="3360831"/>
        <a:ext cx="30810" cy="30810"/>
      </dsp:txXfrm>
    </dsp:sp>
    <dsp:sp modelId="{6C82520A-F752-4ADD-AB10-2D43419FB1CB}">
      <dsp:nvSpPr>
        <dsp:cNvPr id="0" name=""/>
        <dsp:cNvSpPr/>
      </dsp:nvSpPr>
      <dsp:spPr>
        <a:xfrm>
          <a:off x="1689241" y="294765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Lead Magnet</a:t>
          </a:r>
        </a:p>
      </dsp:txBody>
      <dsp:txXfrm>
        <a:off x="1697575" y="2955988"/>
        <a:ext cx="552404" cy="267868"/>
      </dsp:txXfrm>
    </dsp:sp>
    <dsp:sp modelId="{D535F039-5FB2-49B3-ADCE-3557AAE27958}">
      <dsp:nvSpPr>
        <dsp:cNvPr id="0" name=""/>
        <dsp:cNvSpPr/>
      </dsp:nvSpPr>
      <dsp:spPr>
        <a:xfrm>
          <a:off x="2258313" y="3084665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3084232"/>
        <a:ext cx="11381" cy="11381"/>
      </dsp:txXfrm>
    </dsp:sp>
    <dsp:sp modelId="{8E8E2BAB-8948-456E-87F0-EA91EB5390CF}">
      <dsp:nvSpPr>
        <dsp:cNvPr id="0" name=""/>
        <dsp:cNvSpPr/>
      </dsp:nvSpPr>
      <dsp:spPr>
        <a:xfrm>
          <a:off x="2485942" y="294765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Free Webinar</a:t>
          </a:r>
        </a:p>
      </dsp:txBody>
      <dsp:txXfrm>
        <a:off x="2494276" y="2955988"/>
        <a:ext cx="552404" cy="267868"/>
      </dsp:txXfrm>
    </dsp:sp>
    <dsp:sp modelId="{AC428610-FEB2-49EA-959C-7C470F28ED2D}">
      <dsp:nvSpPr>
        <dsp:cNvPr id="0" name=""/>
        <dsp:cNvSpPr/>
      </dsp:nvSpPr>
      <dsp:spPr>
        <a:xfrm rot="18770822">
          <a:off x="1408063" y="3534588"/>
          <a:ext cx="334727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34727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7058" y="3531477"/>
        <a:ext cx="16736" cy="16736"/>
      </dsp:txXfrm>
    </dsp:sp>
    <dsp:sp modelId="{DA5C3A5F-351D-4EF0-8F70-F9106E14B7C9}">
      <dsp:nvSpPr>
        <dsp:cNvPr id="0" name=""/>
        <dsp:cNvSpPr/>
      </dsp:nvSpPr>
      <dsp:spPr>
        <a:xfrm>
          <a:off x="1689241" y="32748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Tripwire </a:t>
          </a:r>
        </a:p>
      </dsp:txBody>
      <dsp:txXfrm>
        <a:off x="1697575" y="3283205"/>
        <a:ext cx="552404" cy="267868"/>
      </dsp:txXfrm>
    </dsp:sp>
    <dsp:sp modelId="{AC21A320-D82E-468C-94B8-0B2126858105}">
      <dsp:nvSpPr>
        <dsp:cNvPr id="0" name=""/>
        <dsp:cNvSpPr/>
      </dsp:nvSpPr>
      <dsp:spPr>
        <a:xfrm>
          <a:off x="2258313" y="341188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3411448"/>
        <a:ext cx="11381" cy="11381"/>
      </dsp:txXfrm>
    </dsp:sp>
    <dsp:sp modelId="{EC6F3497-F3FF-4FA5-AA2E-5B84F2B0DF52}">
      <dsp:nvSpPr>
        <dsp:cNvPr id="0" name=""/>
        <dsp:cNvSpPr/>
      </dsp:nvSpPr>
      <dsp:spPr>
        <a:xfrm>
          <a:off x="2485942" y="32748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Conceptual Course</a:t>
          </a:r>
        </a:p>
      </dsp:txBody>
      <dsp:txXfrm>
        <a:off x="2494276" y="3283205"/>
        <a:ext cx="552404" cy="267868"/>
      </dsp:txXfrm>
    </dsp:sp>
    <dsp:sp modelId="{5F4E2C66-CEE8-4961-BAF5-C48CB20F83A4}">
      <dsp:nvSpPr>
        <dsp:cNvPr id="0" name=""/>
        <dsp:cNvSpPr/>
      </dsp:nvSpPr>
      <dsp:spPr>
        <a:xfrm rot="1186030">
          <a:off x="1454486" y="3698196"/>
          <a:ext cx="241881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41881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379" y="3697406"/>
        <a:ext cx="12094" cy="12094"/>
      </dsp:txXfrm>
    </dsp:sp>
    <dsp:sp modelId="{83064CAD-2167-4669-85EF-7DF501EDD87F}">
      <dsp:nvSpPr>
        <dsp:cNvPr id="0" name=""/>
        <dsp:cNvSpPr/>
      </dsp:nvSpPr>
      <dsp:spPr>
        <a:xfrm>
          <a:off x="1689241" y="360208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Core Product</a:t>
          </a:r>
        </a:p>
      </dsp:txBody>
      <dsp:txXfrm>
        <a:off x="1697575" y="3610421"/>
        <a:ext cx="552404" cy="267868"/>
      </dsp:txXfrm>
    </dsp:sp>
    <dsp:sp modelId="{B08E21A7-DB0D-4333-8706-1254B5D35FB8}">
      <dsp:nvSpPr>
        <dsp:cNvPr id="0" name=""/>
        <dsp:cNvSpPr/>
      </dsp:nvSpPr>
      <dsp:spPr>
        <a:xfrm>
          <a:off x="2258313" y="3739098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3738665"/>
        <a:ext cx="11381" cy="11381"/>
      </dsp:txXfrm>
    </dsp:sp>
    <dsp:sp modelId="{D6485701-445A-4BF1-AFB2-FE58AB1AA7F3}">
      <dsp:nvSpPr>
        <dsp:cNvPr id="0" name=""/>
        <dsp:cNvSpPr/>
      </dsp:nvSpPr>
      <dsp:spPr>
        <a:xfrm>
          <a:off x="2485942" y="360208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Implementation</a:t>
          </a:r>
        </a:p>
      </dsp:txBody>
      <dsp:txXfrm>
        <a:off x="2494276" y="3610421"/>
        <a:ext cx="552404" cy="267868"/>
      </dsp:txXfrm>
    </dsp:sp>
    <dsp:sp modelId="{72FF796B-D9A7-41AB-9B79-037E1B1D67E2}">
      <dsp:nvSpPr>
        <dsp:cNvPr id="0" name=""/>
        <dsp:cNvSpPr/>
      </dsp:nvSpPr>
      <dsp:spPr>
        <a:xfrm rot="4099285">
          <a:off x="1267320" y="3943609"/>
          <a:ext cx="616213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616213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0021" y="3933460"/>
        <a:ext cx="30810" cy="30810"/>
      </dsp:txXfrm>
    </dsp:sp>
    <dsp:sp modelId="{CCEB3627-4D99-4D78-A6F2-17416EE35720}">
      <dsp:nvSpPr>
        <dsp:cNvPr id="0" name=""/>
        <dsp:cNvSpPr/>
      </dsp:nvSpPr>
      <dsp:spPr>
        <a:xfrm>
          <a:off x="1689241" y="4092912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Profit Maximiser</a:t>
          </a:r>
        </a:p>
      </dsp:txBody>
      <dsp:txXfrm>
        <a:off x="1697575" y="4101246"/>
        <a:ext cx="552404" cy="267868"/>
      </dsp:txXfrm>
    </dsp:sp>
    <dsp:sp modelId="{E32A0C15-340C-4C63-8C71-F2A7376E3A05}">
      <dsp:nvSpPr>
        <dsp:cNvPr id="0" name=""/>
        <dsp:cNvSpPr/>
      </dsp:nvSpPr>
      <dsp:spPr>
        <a:xfrm rot="19457599">
          <a:off x="2231965" y="4148119"/>
          <a:ext cx="280325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80325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5120" y="4146368"/>
        <a:ext cx="14016" cy="14016"/>
      </dsp:txXfrm>
    </dsp:sp>
    <dsp:sp modelId="{C8DE4F11-7D4D-4A62-9F83-B62BCB6BB508}">
      <dsp:nvSpPr>
        <dsp:cNvPr id="0" name=""/>
        <dsp:cNvSpPr/>
      </dsp:nvSpPr>
      <dsp:spPr>
        <a:xfrm>
          <a:off x="2485942" y="392930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Coaching</a:t>
          </a:r>
        </a:p>
      </dsp:txBody>
      <dsp:txXfrm>
        <a:off x="2494276" y="3937638"/>
        <a:ext cx="552404" cy="267868"/>
      </dsp:txXfrm>
    </dsp:sp>
    <dsp:sp modelId="{81CB25C7-D76A-401F-9F84-A39189613361}">
      <dsp:nvSpPr>
        <dsp:cNvPr id="0" name=""/>
        <dsp:cNvSpPr/>
      </dsp:nvSpPr>
      <dsp:spPr>
        <a:xfrm rot="2142401">
          <a:off x="2231965" y="4311727"/>
          <a:ext cx="280325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80325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5120" y="4309976"/>
        <a:ext cx="14016" cy="14016"/>
      </dsp:txXfrm>
    </dsp:sp>
    <dsp:sp modelId="{43B6B0A9-73DE-4B79-9657-F56295B16A24}">
      <dsp:nvSpPr>
        <dsp:cNvPr id="0" name=""/>
        <dsp:cNvSpPr/>
      </dsp:nvSpPr>
      <dsp:spPr>
        <a:xfrm>
          <a:off x="2485942" y="42565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Affiliate</a:t>
          </a:r>
        </a:p>
      </dsp:txBody>
      <dsp:txXfrm>
        <a:off x="2494276" y="4264855"/>
        <a:ext cx="552404" cy="267868"/>
      </dsp:txXfrm>
    </dsp:sp>
    <dsp:sp modelId="{65CB4810-ED53-46D0-9D3E-223E14415736}">
      <dsp:nvSpPr>
        <dsp:cNvPr id="0" name=""/>
        <dsp:cNvSpPr/>
      </dsp:nvSpPr>
      <dsp:spPr>
        <a:xfrm rot="5039063">
          <a:off x="-266890" y="3677078"/>
          <a:ext cx="209889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098898" y="5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30085" y="3629863"/>
        <a:ext cx="104944" cy="104944"/>
      </dsp:txXfrm>
    </dsp:sp>
    <dsp:sp modelId="{7F320915-61F5-4E71-A12A-19AA61C9646F}">
      <dsp:nvSpPr>
        <dsp:cNvPr id="0" name=""/>
        <dsp:cNvSpPr/>
      </dsp:nvSpPr>
      <dsp:spPr>
        <a:xfrm>
          <a:off x="892540" y="458373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Blueprint</a:t>
          </a:r>
        </a:p>
      </dsp:txBody>
      <dsp:txXfrm>
        <a:off x="900874" y="4592071"/>
        <a:ext cx="552404" cy="267868"/>
      </dsp:txXfrm>
    </dsp:sp>
    <dsp:sp modelId="{06CC1415-17EB-4CD2-B3BE-8117A4ACE0AE}">
      <dsp:nvSpPr>
        <dsp:cNvPr id="0" name=""/>
        <dsp:cNvSpPr/>
      </dsp:nvSpPr>
      <dsp:spPr>
        <a:xfrm>
          <a:off x="1461612" y="4720748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736" y="4720315"/>
        <a:ext cx="11381" cy="11381"/>
      </dsp:txXfrm>
    </dsp:sp>
    <dsp:sp modelId="{9CDCFBB9-8E11-41CD-9DE0-52B856FD937D}">
      <dsp:nvSpPr>
        <dsp:cNvPr id="0" name=""/>
        <dsp:cNvSpPr/>
      </dsp:nvSpPr>
      <dsp:spPr>
        <a:xfrm>
          <a:off x="1689241" y="458373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Maximum Potential</a:t>
          </a:r>
        </a:p>
      </dsp:txBody>
      <dsp:txXfrm>
        <a:off x="1697575" y="4592071"/>
        <a:ext cx="552404" cy="267868"/>
      </dsp:txXfrm>
    </dsp:sp>
    <dsp:sp modelId="{B6566E15-1C48-42CF-A049-94A20DD57513}">
      <dsp:nvSpPr>
        <dsp:cNvPr id="0" name=""/>
        <dsp:cNvSpPr/>
      </dsp:nvSpPr>
      <dsp:spPr>
        <a:xfrm>
          <a:off x="2258313" y="4720748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6437" y="4720315"/>
        <a:ext cx="11381" cy="11381"/>
      </dsp:txXfrm>
    </dsp:sp>
    <dsp:sp modelId="{B9D577B1-3895-4820-828F-E7995EBBFA6D}">
      <dsp:nvSpPr>
        <dsp:cNvPr id="0" name=""/>
        <dsp:cNvSpPr/>
      </dsp:nvSpPr>
      <dsp:spPr>
        <a:xfrm>
          <a:off x="2485942" y="458373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BAAP System</a:t>
          </a:r>
        </a:p>
      </dsp:txBody>
      <dsp:txXfrm>
        <a:off x="2494276" y="4592071"/>
        <a:ext cx="552404" cy="2678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755A-148D-449C-993B-FEB2B2148A82}">
      <dsp:nvSpPr>
        <dsp:cNvPr id="0" name=""/>
        <dsp:cNvSpPr/>
      </dsp:nvSpPr>
      <dsp:spPr>
        <a:xfrm>
          <a:off x="493470" y="752622"/>
          <a:ext cx="1803334" cy="626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5FF9-884A-48AA-9503-F6CE7C4CCADB}">
      <dsp:nvSpPr>
        <dsp:cNvPr id="0" name=""/>
        <dsp:cNvSpPr/>
      </dsp:nvSpPr>
      <dsp:spPr>
        <a:xfrm>
          <a:off x="1223192" y="2286156"/>
          <a:ext cx="349483" cy="22366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9A91-E20A-41CA-8AB6-BB51E93980F6}">
      <dsp:nvSpPr>
        <dsp:cNvPr id="0" name=""/>
        <dsp:cNvSpPr/>
      </dsp:nvSpPr>
      <dsp:spPr>
        <a:xfrm>
          <a:off x="559173" y="2465091"/>
          <a:ext cx="1677520" cy="4193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..</a:t>
          </a:r>
        </a:p>
      </dsp:txBody>
      <dsp:txXfrm>
        <a:off x="559173" y="2465091"/>
        <a:ext cx="1677520" cy="419380"/>
      </dsp:txXfrm>
    </dsp:sp>
    <dsp:sp modelId="{7210FCAD-0601-48AC-B292-01A60BA37E61}">
      <dsp:nvSpPr>
        <dsp:cNvPr id="0" name=""/>
        <dsp:cNvSpPr/>
      </dsp:nvSpPr>
      <dsp:spPr>
        <a:xfrm>
          <a:off x="1149101" y="1427265"/>
          <a:ext cx="629070" cy="629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LinkedIn</a:t>
          </a:r>
        </a:p>
      </dsp:txBody>
      <dsp:txXfrm>
        <a:off x="1241226" y="1519390"/>
        <a:ext cx="444820" cy="444820"/>
      </dsp:txXfrm>
    </dsp:sp>
    <dsp:sp modelId="{78A022A0-7169-4EDF-935C-8C93D153F0B9}">
      <dsp:nvSpPr>
        <dsp:cNvPr id="0" name=""/>
        <dsp:cNvSpPr/>
      </dsp:nvSpPr>
      <dsp:spPr>
        <a:xfrm>
          <a:off x="698967" y="955322"/>
          <a:ext cx="629070" cy="629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YouTube</a:t>
          </a:r>
        </a:p>
      </dsp:txBody>
      <dsp:txXfrm>
        <a:off x="791092" y="1047447"/>
        <a:ext cx="444820" cy="444820"/>
      </dsp:txXfrm>
    </dsp:sp>
    <dsp:sp modelId="{3F108A54-AF38-4300-9A9D-4E05BD6253D7}">
      <dsp:nvSpPr>
        <dsp:cNvPr id="0" name=""/>
        <dsp:cNvSpPr/>
      </dsp:nvSpPr>
      <dsp:spPr>
        <a:xfrm>
          <a:off x="1342016" y="803227"/>
          <a:ext cx="629070" cy="629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Facebook</a:t>
          </a:r>
        </a:p>
      </dsp:txBody>
      <dsp:txXfrm>
        <a:off x="1434141" y="895352"/>
        <a:ext cx="444820" cy="444820"/>
      </dsp:txXfrm>
    </dsp:sp>
    <dsp:sp modelId="{6EB280D0-96C5-45F3-BE15-BE27552B3018}">
      <dsp:nvSpPr>
        <dsp:cNvPr id="0" name=""/>
        <dsp:cNvSpPr/>
      </dsp:nvSpPr>
      <dsp:spPr>
        <a:xfrm>
          <a:off x="419380" y="675736"/>
          <a:ext cx="1957107" cy="15656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755A-148D-449C-993B-FEB2B2148A82}">
      <dsp:nvSpPr>
        <dsp:cNvPr id="0" name=""/>
        <dsp:cNvSpPr/>
      </dsp:nvSpPr>
      <dsp:spPr>
        <a:xfrm>
          <a:off x="493470" y="752622"/>
          <a:ext cx="1803334" cy="626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5FF9-884A-48AA-9503-F6CE7C4CCADB}">
      <dsp:nvSpPr>
        <dsp:cNvPr id="0" name=""/>
        <dsp:cNvSpPr/>
      </dsp:nvSpPr>
      <dsp:spPr>
        <a:xfrm>
          <a:off x="1223192" y="2286156"/>
          <a:ext cx="349483" cy="22366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9A91-E20A-41CA-8AB6-BB51E93980F6}">
      <dsp:nvSpPr>
        <dsp:cNvPr id="0" name=""/>
        <dsp:cNvSpPr/>
      </dsp:nvSpPr>
      <dsp:spPr>
        <a:xfrm>
          <a:off x="559173" y="2465091"/>
          <a:ext cx="1677520" cy="4193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..</a:t>
          </a:r>
        </a:p>
      </dsp:txBody>
      <dsp:txXfrm>
        <a:off x="559173" y="2465091"/>
        <a:ext cx="1677520" cy="419380"/>
      </dsp:txXfrm>
    </dsp:sp>
    <dsp:sp modelId="{7210FCAD-0601-48AC-B292-01A60BA37E61}">
      <dsp:nvSpPr>
        <dsp:cNvPr id="0" name=""/>
        <dsp:cNvSpPr/>
      </dsp:nvSpPr>
      <dsp:spPr>
        <a:xfrm>
          <a:off x="1149101" y="1427265"/>
          <a:ext cx="629070" cy="629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LinkedIn</a:t>
          </a:r>
        </a:p>
      </dsp:txBody>
      <dsp:txXfrm>
        <a:off x="1241226" y="1519390"/>
        <a:ext cx="444820" cy="444820"/>
      </dsp:txXfrm>
    </dsp:sp>
    <dsp:sp modelId="{78A022A0-7169-4EDF-935C-8C93D153F0B9}">
      <dsp:nvSpPr>
        <dsp:cNvPr id="0" name=""/>
        <dsp:cNvSpPr/>
      </dsp:nvSpPr>
      <dsp:spPr>
        <a:xfrm>
          <a:off x="698967" y="955322"/>
          <a:ext cx="629070" cy="629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YouTube</a:t>
          </a:r>
        </a:p>
      </dsp:txBody>
      <dsp:txXfrm>
        <a:off x="791092" y="1047447"/>
        <a:ext cx="444820" cy="444820"/>
      </dsp:txXfrm>
    </dsp:sp>
    <dsp:sp modelId="{3F108A54-AF38-4300-9A9D-4E05BD6253D7}">
      <dsp:nvSpPr>
        <dsp:cNvPr id="0" name=""/>
        <dsp:cNvSpPr/>
      </dsp:nvSpPr>
      <dsp:spPr>
        <a:xfrm>
          <a:off x="1342016" y="803227"/>
          <a:ext cx="629070" cy="629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Facebook</a:t>
          </a:r>
        </a:p>
      </dsp:txBody>
      <dsp:txXfrm>
        <a:off x="1434141" y="895352"/>
        <a:ext cx="444820" cy="444820"/>
      </dsp:txXfrm>
    </dsp:sp>
    <dsp:sp modelId="{6EB280D0-96C5-45F3-BE15-BE27552B3018}">
      <dsp:nvSpPr>
        <dsp:cNvPr id="0" name=""/>
        <dsp:cNvSpPr/>
      </dsp:nvSpPr>
      <dsp:spPr>
        <a:xfrm>
          <a:off x="419380" y="675736"/>
          <a:ext cx="1957107" cy="15656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AD994-91B9-4ACE-A352-50A0B2ACADDD}">
      <dsp:nvSpPr>
        <dsp:cNvPr id="0" name=""/>
        <dsp:cNvSpPr/>
      </dsp:nvSpPr>
      <dsp:spPr>
        <a:xfrm>
          <a:off x="103504" y="249639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FUNNEL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111838" y="2504731"/>
        <a:ext cx="552404" cy="267868"/>
      </dsp:txXfrm>
    </dsp:sp>
    <dsp:sp modelId="{FBBD82BE-A8CC-4BC7-8362-11AE7D009B27}">
      <dsp:nvSpPr>
        <dsp:cNvPr id="0" name=""/>
        <dsp:cNvSpPr/>
      </dsp:nvSpPr>
      <dsp:spPr>
        <a:xfrm rot="16831035">
          <a:off x="180022" y="2040995"/>
          <a:ext cx="1205070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1205070" y="5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52431" y="2016125"/>
        <a:ext cx="60253" cy="60253"/>
      </dsp:txXfrm>
    </dsp:sp>
    <dsp:sp modelId="{A641F320-B7CA-420A-B2EC-68A0F4011F9B}">
      <dsp:nvSpPr>
        <dsp:cNvPr id="0" name=""/>
        <dsp:cNvSpPr/>
      </dsp:nvSpPr>
      <dsp:spPr>
        <a:xfrm>
          <a:off x="892540" y="13115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Concepts</a:t>
          </a:r>
        </a:p>
      </dsp:txBody>
      <dsp:txXfrm>
        <a:off x="900874" y="1319905"/>
        <a:ext cx="552404" cy="267868"/>
      </dsp:txXfrm>
    </dsp:sp>
    <dsp:sp modelId="{348111FD-B6C8-4F52-8A06-5F7D2333CA30}">
      <dsp:nvSpPr>
        <dsp:cNvPr id="0" name=""/>
        <dsp:cNvSpPr/>
      </dsp:nvSpPr>
      <dsp:spPr>
        <a:xfrm rot="16983315">
          <a:off x="1071578" y="957757"/>
          <a:ext cx="1007696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1007696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50234" y="937822"/>
        <a:ext cx="50384" cy="50384"/>
      </dsp:txXfrm>
    </dsp:sp>
    <dsp:sp modelId="{930EB7FF-34DF-4C69-8A2E-13D1CB08B10D}">
      <dsp:nvSpPr>
        <dsp:cNvPr id="0" name=""/>
        <dsp:cNvSpPr/>
      </dsp:nvSpPr>
      <dsp:spPr>
        <a:xfrm>
          <a:off x="1689241" y="3299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PREFRAMING</a:t>
          </a:r>
        </a:p>
      </dsp:txBody>
      <dsp:txXfrm>
        <a:off x="1697575" y="338255"/>
        <a:ext cx="552404" cy="267868"/>
      </dsp:txXfrm>
    </dsp:sp>
    <dsp:sp modelId="{A0651070-5526-47CC-B297-5663E2C2C875}">
      <dsp:nvSpPr>
        <dsp:cNvPr id="0" name=""/>
        <dsp:cNvSpPr/>
      </dsp:nvSpPr>
      <dsp:spPr>
        <a:xfrm rot="18289469">
          <a:off x="2172826" y="303324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298616"/>
        <a:ext cx="19930" cy="19930"/>
      </dsp:txXfrm>
    </dsp:sp>
    <dsp:sp modelId="{9771CFAE-6516-4308-AA81-641F5EFB1900}">
      <dsp:nvSpPr>
        <dsp:cNvPr id="0" name=""/>
        <dsp:cNvSpPr/>
      </dsp:nvSpPr>
      <dsp:spPr>
        <a:xfrm>
          <a:off x="2485942" y="2705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Videos</a:t>
          </a:r>
        </a:p>
      </dsp:txBody>
      <dsp:txXfrm>
        <a:off x="2494276" y="11039"/>
        <a:ext cx="552404" cy="267868"/>
      </dsp:txXfrm>
    </dsp:sp>
    <dsp:sp modelId="{6935BA6B-1CC0-474B-8266-9D642C3F053D}">
      <dsp:nvSpPr>
        <dsp:cNvPr id="0" name=""/>
        <dsp:cNvSpPr/>
      </dsp:nvSpPr>
      <dsp:spPr>
        <a:xfrm>
          <a:off x="2258313" y="46693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466499"/>
        <a:ext cx="11381" cy="11381"/>
      </dsp:txXfrm>
    </dsp:sp>
    <dsp:sp modelId="{B44B1759-6AD8-4EFE-A7FD-4DABB77C6A92}">
      <dsp:nvSpPr>
        <dsp:cNvPr id="0" name=""/>
        <dsp:cNvSpPr/>
      </dsp:nvSpPr>
      <dsp:spPr>
        <a:xfrm>
          <a:off x="2485942" y="3299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Posts</a:t>
          </a:r>
        </a:p>
      </dsp:txBody>
      <dsp:txXfrm>
        <a:off x="2494276" y="338255"/>
        <a:ext cx="552404" cy="267868"/>
      </dsp:txXfrm>
    </dsp:sp>
    <dsp:sp modelId="{CF8BA653-0929-46ED-9794-FEA06DEAAD4D}">
      <dsp:nvSpPr>
        <dsp:cNvPr id="0" name=""/>
        <dsp:cNvSpPr/>
      </dsp:nvSpPr>
      <dsp:spPr>
        <a:xfrm rot="3310531">
          <a:off x="2172826" y="630540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625833"/>
        <a:ext cx="19930" cy="19930"/>
      </dsp:txXfrm>
    </dsp:sp>
    <dsp:sp modelId="{857BCE7D-068C-47E7-807F-2CA843169200}">
      <dsp:nvSpPr>
        <dsp:cNvPr id="0" name=""/>
        <dsp:cNvSpPr/>
      </dsp:nvSpPr>
      <dsp:spPr>
        <a:xfrm>
          <a:off x="2485942" y="657138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Blogs</a:t>
          </a:r>
        </a:p>
      </dsp:txBody>
      <dsp:txXfrm>
        <a:off x="2494276" y="665472"/>
        <a:ext cx="552404" cy="267868"/>
      </dsp:txXfrm>
    </dsp:sp>
    <dsp:sp modelId="{E4185DC1-6079-4BB5-AE08-3CD9D587E242}">
      <dsp:nvSpPr>
        <dsp:cNvPr id="0" name=""/>
        <dsp:cNvSpPr/>
      </dsp:nvSpPr>
      <dsp:spPr>
        <a:xfrm>
          <a:off x="1461612" y="144858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736" y="1448148"/>
        <a:ext cx="11381" cy="11381"/>
      </dsp:txXfrm>
    </dsp:sp>
    <dsp:sp modelId="{B260AB64-2016-4DF5-BF65-01C028CD02B2}">
      <dsp:nvSpPr>
        <dsp:cNvPr id="0" name=""/>
        <dsp:cNvSpPr/>
      </dsp:nvSpPr>
      <dsp:spPr>
        <a:xfrm>
          <a:off x="1689241" y="13115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Conversion</a:t>
          </a:r>
        </a:p>
      </dsp:txBody>
      <dsp:txXfrm>
        <a:off x="1697575" y="1319905"/>
        <a:ext cx="552404" cy="267868"/>
      </dsp:txXfrm>
    </dsp:sp>
    <dsp:sp modelId="{06697FF6-4348-4AB5-A8B9-DCA5D0AA646C}">
      <dsp:nvSpPr>
        <dsp:cNvPr id="0" name=""/>
        <dsp:cNvSpPr/>
      </dsp:nvSpPr>
      <dsp:spPr>
        <a:xfrm rot="18289469">
          <a:off x="2172826" y="1284974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1280266"/>
        <a:ext cx="19930" cy="19930"/>
      </dsp:txXfrm>
    </dsp:sp>
    <dsp:sp modelId="{BFA5E4B7-8451-4C66-B15E-BBD522395D8C}">
      <dsp:nvSpPr>
        <dsp:cNvPr id="0" name=""/>
        <dsp:cNvSpPr/>
      </dsp:nvSpPr>
      <dsp:spPr>
        <a:xfrm>
          <a:off x="2485942" y="98435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Hook</a:t>
          </a:r>
        </a:p>
      </dsp:txBody>
      <dsp:txXfrm>
        <a:off x="2494276" y="992688"/>
        <a:ext cx="552404" cy="267868"/>
      </dsp:txXfrm>
    </dsp:sp>
    <dsp:sp modelId="{BE49FEE7-4833-4257-BA3B-12CD4A4563B8}">
      <dsp:nvSpPr>
        <dsp:cNvPr id="0" name=""/>
        <dsp:cNvSpPr/>
      </dsp:nvSpPr>
      <dsp:spPr>
        <a:xfrm>
          <a:off x="2258313" y="144858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1448148"/>
        <a:ext cx="11381" cy="11381"/>
      </dsp:txXfrm>
    </dsp:sp>
    <dsp:sp modelId="{E31335E2-A646-496F-AE77-90C061C45C9B}">
      <dsp:nvSpPr>
        <dsp:cNvPr id="0" name=""/>
        <dsp:cNvSpPr/>
      </dsp:nvSpPr>
      <dsp:spPr>
        <a:xfrm>
          <a:off x="2485942" y="13115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Product</a:t>
          </a:r>
        </a:p>
      </dsp:txBody>
      <dsp:txXfrm>
        <a:off x="2494276" y="1319905"/>
        <a:ext cx="552404" cy="267868"/>
      </dsp:txXfrm>
    </dsp:sp>
    <dsp:sp modelId="{FADE1796-FDD5-4C79-AA88-070673962135}">
      <dsp:nvSpPr>
        <dsp:cNvPr id="0" name=""/>
        <dsp:cNvSpPr/>
      </dsp:nvSpPr>
      <dsp:spPr>
        <a:xfrm rot="3310531">
          <a:off x="2172826" y="1612190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1607482"/>
        <a:ext cx="19930" cy="19930"/>
      </dsp:txXfrm>
    </dsp:sp>
    <dsp:sp modelId="{EA65B0A9-8B8B-4C4F-A8B2-366C0D7738E7}">
      <dsp:nvSpPr>
        <dsp:cNvPr id="0" name=""/>
        <dsp:cNvSpPr/>
      </dsp:nvSpPr>
      <dsp:spPr>
        <a:xfrm>
          <a:off x="2485942" y="1638788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The Offer</a:t>
          </a:r>
        </a:p>
      </dsp:txBody>
      <dsp:txXfrm>
        <a:off x="2494276" y="1647122"/>
        <a:ext cx="552404" cy="267868"/>
      </dsp:txXfrm>
    </dsp:sp>
    <dsp:sp modelId="{B8DF28DF-1A89-4970-A3AA-8196EA54D4A4}">
      <dsp:nvSpPr>
        <dsp:cNvPr id="0" name=""/>
        <dsp:cNvSpPr/>
      </dsp:nvSpPr>
      <dsp:spPr>
        <a:xfrm rot="4616685">
          <a:off x="1071578" y="1939407"/>
          <a:ext cx="1007696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1007696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50234" y="1919472"/>
        <a:ext cx="50384" cy="50384"/>
      </dsp:txXfrm>
    </dsp:sp>
    <dsp:sp modelId="{FC09B8E0-3629-44AB-B29F-604851DE3C33}">
      <dsp:nvSpPr>
        <dsp:cNvPr id="0" name=""/>
        <dsp:cNvSpPr/>
      </dsp:nvSpPr>
      <dsp:spPr>
        <a:xfrm>
          <a:off x="1689241" y="22932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Community</a:t>
          </a:r>
        </a:p>
      </dsp:txBody>
      <dsp:txXfrm>
        <a:off x="1697575" y="2301555"/>
        <a:ext cx="552404" cy="267868"/>
      </dsp:txXfrm>
    </dsp:sp>
    <dsp:sp modelId="{23DDC3FC-0DBE-42C2-9DDC-B18E301AF63C}">
      <dsp:nvSpPr>
        <dsp:cNvPr id="0" name=""/>
        <dsp:cNvSpPr/>
      </dsp:nvSpPr>
      <dsp:spPr>
        <a:xfrm rot="18289469">
          <a:off x="2172826" y="2266623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2261916"/>
        <a:ext cx="19930" cy="19930"/>
      </dsp:txXfrm>
    </dsp:sp>
    <dsp:sp modelId="{33D5B49E-819E-42A2-90F1-EA5E0FA95698}">
      <dsp:nvSpPr>
        <dsp:cNvPr id="0" name=""/>
        <dsp:cNvSpPr/>
      </dsp:nvSpPr>
      <dsp:spPr>
        <a:xfrm>
          <a:off x="2485942" y="196600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FB Group</a:t>
          </a:r>
        </a:p>
      </dsp:txBody>
      <dsp:txXfrm>
        <a:off x="2494276" y="1974338"/>
        <a:ext cx="552404" cy="267868"/>
      </dsp:txXfrm>
    </dsp:sp>
    <dsp:sp modelId="{8055A0C5-F1BE-430F-8515-1C8F36E1E021}">
      <dsp:nvSpPr>
        <dsp:cNvPr id="0" name=""/>
        <dsp:cNvSpPr/>
      </dsp:nvSpPr>
      <dsp:spPr>
        <a:xfrm>
          <a:off x="2258313" y="243023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2429798"/>
        <a:ext cx="11381" cy="11381"/>
      </dsp:txXfrm>
    </dsp:sp>
    <dsp:sp modelId="{45FC21F4-B29C-47A3-9F0B-1AAB9E5F615E}">
      <dsp:nvSpPr>
        <dsp:cNvPr id="0" name=""/>
        <dsp:cNvSpPr/>
      </dsp:nvSpPr>
      <dsp:spPr>
        <a:xfrm>
          <a:off x="2485942" y="22932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Private Group</a:t>
          </a:r>
        </a:p>
      </dsp:txBody>
      <dsp:txXfrm>
        <a:off x="2494276" y="2301555"/>
        <a:ext cx="552404" cy="267868"/>
      </dsp:txXfrm>
    </dsp:sp>
    <dsp:sp modelId="{829FF2BF-000C-45B2-9714-119F8FD3E5F7}">
      <dsp:nvSpPr>
        <dsp:cNvPr id="0" name=""/>
        <dsp:cNvSpPr/>
      </dsp:nvSpPr>
      <dsp:spPr>
        <a:xfrm rot="3310531">
          <a:off x="2172826" y="2593840"/>
          <a:ext cx="398604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98604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2163" y="2589132"/>
        <a:ext cx="19930" cy="19930"/>
      </dsp:txXfrm>
    </dsp:sp>
    <dsp:sp modelId="{6CCD023E-F66C-474A-BA57-706389226021}">
      <dsp:nvSpPr>
        <dsp:cNvPr id="0" name=""/>
        <dsp:cNvSpPr/>
      </dsp:nvSpPr>
      <dsp:spPr>
        <a:xfrm>
          <a:off x="2485942" y="2620438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Telegram Group</a:t>
          </a:r>
        </a:p>
      </dsp:txBody>
      <dsp:txXfrm>
        <a:off x="2494276" y="2628772"/>
        <a:ext cx="552404" cy="267868"/>
      </dsp:txXfrm>
    </dsp:sp>
    <dsp:sp modelId="{C68E9D20-85FF-4642-8557-88EA055261D0}">
      <dsp:nvSpPr>
        <dsp:cNvPr id="0" name=""/>
        <dsp:cNvSpPr/>
      </dsp:nvSpPr>
      <dsp:spPr>
        <a:xfrm rot="4672519">
          <a:off x="258934" y="3145351"/>
          <a:ext cx="1047247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1047247" y="5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56377" y="3124427"/>
        <a:ext cx="52362" cy="52362"/>
      </dsp:txXfrm>
    </dsp:sp>
    <dsp:sp modelId="{7A7C8832-3E4D-49F3-9A08-8E59AFB06C36}">
      <dsp:nvSpPr>
        <dsp:cNvPr id="0" name=""/>
        <dsp:cNvSpPr/>
      </dsp:nvSpPr>
      <dsp:spPr>
        <a:xfrm>
          <a:off x="892540" y="3520283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Stages</a:t>
          </a:r>
        </a:p>
      </dsp:txBody>
      <dsp:txXfrm>
        <a:off x="900874" y="3528617"/>
        <a:ext cx="552404" cy="267868"/>
      </dsp:txXfrm>
    </dsp:sp>
    <dsp:sp modelId="{9D471001-F7D2-4269-802E-46299EA1E9FE}">
      <dsp:nvSpPr>
        <dsp:cNvPr id="0" name=""/>
        <dsp:cNvSpPr/>
      </dsp:nvSpPr>
      <dsp:spPr>
        <a:xfrm rot="17500715">
          <a:off x="1267320" y="3370979"/>
          <a:ext cx="616213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616213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0021" y="3360831"/>
        <a:ext cx="30810" cy="30810"/>
      </dsp:txXfrm>
    </dsp:sp>
    <dsp:sp modelId="{6C82520A-F752-4ADD-AB10-2D43419FB1CB}">
      <dsp:nvSpPr>
        <dsp:cNvPr id="0" name=""/>
        <dsp:cNvSpPr/>
      </dsp:nvSpPr>
      <dsp:spPr>
        <a:xfrm>
          <a:off x="1689241" y="294765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Lead Magnet</a:t>
          </a:r>
        </a:p>
      </dsp:txBody>
      <dsp:txXfrm>
        <a:off x="1697575" y="2955988"/>
        <a:ext cx="552404" cy="267868"/>
      </dsp:txXfrm>
    </dsp:sp>
    <dsp:sp modelId="{D535F039-5FB2-49B3-ADCE-3557AAE27958}">
      <dsp:nvSpPr>
        <dsp:cNvPr id="0" name=""/>
        <dsp:cNvSpPr/>
      </dsp:nvSpPr>
      <dsp:spPr>
        <a:xfrm>
          <a:off x="2258313" y="3084665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3084232"/>
        <a:ext cx="11381" cy="11381"/>
      </dsp:txXfrm>
    </dsp:sp>
    <dsp:sp modelId="{8E8E2BAB-8948-456E-87F0-EA91EB5390CF}">
      <dsp:nvSpPr>
        <dsp:cNvPr id="0" name=""/>
        <dsp:cNvSpPr/>
      </dsp:nvSpPr>
      <dsp:spPr>
        <a:xfrm>
          <a:off x="2485942" y="294765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Free Webinar</a:t>
          </a:r>
        </a:p>
      </dsp:txBody>
      <dsp:txXfrm>
        <a:off x="2494276" y="2955988"/>
        <a:ext cx="552404" cy="267868"/>
      </dsp:txXfrm>
    </dsp:sp>
    <dsp:sp modelId="{AC428610-FEB2-49EA-959C-7C470F28ED2D}">
      <dsp:nvSpPr>
        <dsp:cNvPr id="0" name=""/>
        <dsp:cNvSpPr/>
      </dsp:nvSpPr>
      <dsp:spPr>
        <a:xfrm rot="18770822">
          <a:off x="1408063" y="3534588"/>
          <a:ext cx="334727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334727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7058" y="3531477"/>
        <a:ext cx="16736" cy="16736"/>
      </dsp:txXfrm>
    </dsp:sp>
    <dsp:sp modelId="{DA5C3A5F-351D-4EF0-8F70-F9106E14B7C9}">
      <dsp:nvSpPr>
        <dsp:cNvPr id="0" name=""/>
        <dsp:cNvSpPr/>
      </dsp:nvSpPr>
      <dsp:spPr>
        <a:xfrm>
          <a:off x="1689241" y="32748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Tripwire </a:t>
          </a:r>
        </a:p>
      </dsp:txBody>
      <dsp:txXfrm>
        <a:off x="1697575" y="3283205"/>
        <a:ext cx="552404" cy="267868"/>
      </dsp:txXfrm>
    </dsp:sp>
    <dsp:sp modelId="{AC21A320-D82E-468C-94B8-0B2126858105}">
      <dsp:nvSpPr>
        <dsp:cNvPr id="0" name=""/>
        <dsp:cNvSpPr/>
      </dsp:nvSpPr>
      <dsp:spPr>
        <a:xfrm>
          <a:off x="2258313" y="3411882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3411448"/>
        <a:ext cx="11381" cy="11381"/>
      </dsp:txXfrm>
    </dsp:sp>
    <dsp:sp modelId="{EC6F3497-F3FF-4FA5-AA2E-5B84F2B0DF52}">
      <dsp:nvSpPr>
        <dsp:cNvPr id="0" name=""/>
        <dsp:cNvSpPr/>
      </dsp:nvSpPr>
      <dsp:spPr>
        <a:xfrm>
          <a:off x="2485942" y="327487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Conceptual Course</a:t>
          </a:r>
        </a:p>
      </dsp:txBody>
      <dsp:txXfrm>
        <a:off x="2494276" y="3283205"/>
        <a:ext cx="552404" cy="267868"/>
      </dsp:txXfrm>
    </dsp:sp>
    <dsp:sp modelId="{5F4E2C66-CEE8-4961-BAF5-C48CB20F83A4}">
      <dsp:nvSpPr>
        <dsp:cNvPr id="0" name=""/>
        <dsp:cNvSpPr/>
      </dsp:nvSpPr>
      <dsp:spPr>
        <a:xfrm rot="1186030">
          <a:off x="1454486" y="3698196"/>
          <a:ext cx="241881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41881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379" y="3697406"/>
        <a:ext cx="12094" cy="12094"/>
      </dsp:txXfrm>
    </dsp:sp>
    <dsp:sp modelId="{83064CAD-2167-4669-85EF-7DF501EDD87F}">
      <dsp:nvSpPr>
        <dsp:cNvPr id="0" name=""/>
        <dsp:cNvSpPr/>
      </dsp:nvSpPr>
      <dsp:spPr>
        <a:xfrm>
          <a:off x="1689241" y="360208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Core Product</a:t>
          </a:r>
        </a:p>
      </dsp:txBody>
      <dsp:txXfrm>
        <a:off x="1697575" y="3610421"/>
        <a:ext cx="552404" cy="267868"/>
      </dsp:txXfrm>
    </dsp:sp>
    <dsp:sp modelId="{B08E21A7-DB0D-4333-8706-1254B5D35FB8}">
      <dsp:nvSpPr>
        <dsp:cNvPr id="0" name=""/>
        <dsp:cNvSpPr/>
      </dsp:nvSpPr>
      <dsp:spPr>
        <a:xfrm>
          <a:off x="2258313" y="3739098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6437" y="3738665"/>
        <a:ext cx="11381" cy="11381"/>
      </dsp:txXfrm>
    </dsp:sp>
    <dsp:sp modelId="{D6485701-445A-4BF1-AFB2-FE58AB1AA7F3}">
      <dsp:nvSpPr>
        <dsp:cNvPr id="0" name=""/>
        <dsp:cNvSpPr/>
      </dsp:nvSpPr>
      <dsp:spPr>
        <a:xfrm>
          <a:off x="2485942" y="360208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Implementation</a:t>
          </a:r>
        </a:p>
      </dsp:txBody>
      <dsp:txXfrm>
        <a:off x="2494276" y="3610421"/>
        <a:ext cx="552404" cy="267868"/>
      </dsp:txXfrm>
    </dsp:sp>
    <dsp:sp modelId="{72FF796B-D9A7-41AB-9B79-037E1B1D67E2}">
      <dsp:nvSpPr>
        <dsp:cNvPr id="0" name=""/>
        <dsp:cNvSpPr/>
      </dsp:nvSpPr>
      <dsp:spPr>
        <a:xfrm rot="4099285">
          <a:off x="1267320" y="3943609"/>
          <a:ext cx="616213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616213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0021" y="3933460"/>
        <a:ext cx="30810" cy="30810"/>
      </dsp:txXfrm>
    </dsp:sp>
    <dsp:sp modelId="{CCEB3627-4D99-4D78-A6F2-17416EE35720}">
      <dsp:nvSpPr>
        <dsp:cNvPr id="0" name=""/>
        <dsp:cNvSpPr/>
      </dsp:nvSpPr>
      <dsp:spPr>
        <a:xfrm>
          <a:off x="1689241" y="4092912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Profit Maximiser</a:t>
          </a:r>
        </a:p>
      </dsp:txBody>
      <dsp:txXfrm>
        <a:off x="1697575" y="4101246"/>
        <a:ext cx="552404" cy="267868"/>
      </dsp:txXfrm>
    </dsp:sp>
    <dsp:sp modelId="{E32A0C15-340C-4C63-8C71-F2A7376E3A05}">
      <dsp:nvSpPr>
        <dsp:cNvPr id="0" name=""/>
        <dsp:cNvSpPr/>
      </dsp:nvSpPr>
      <dsp:spPr>
        <a:xfrm rot="19457599">
          <a:off x="2231965" y="4148119"/>
          <a:ext cx="280325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80325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5120" y="4146368"/>
        <a:ext cx="14016" cy="14016"/>
      </dsp:txXfrm>
    </dsp:sp>
    <dsp:sp modelId="{C8DE4F11-7D4D-4A62-9F83-B62BCB6BB508}">
      <dsp:nvSpPr>
        <dsp:cNvPr id="0" name=""/>
        <dsp:cNvSpPr/>
      </dsp:nvSpPr>
      <dsp:spPr>
        <a:xfrm>
          <a:off x="2485942" y="3929304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Coaching</a:t>
          </a:r>
        </a:p>
      </dsp:txBody>
      <dsp:txXfrm>
        <a:off x="2494276" y="3937638"/>
        <a:ext cx="552404" cy="267868"/>
      </dsp:txXfrm>
    </dsp:sp>
    <dsp:sp modelId="{81CB25C7-D76A-401F-9F84-A39189613361}">
      <dsp:nvSpPr>
        <dsp:cNvPr id="0" name=""/>
        <dsp:cNvSpPr/>
      </dsp:nvSpPr>
      <dsp:spPr>
        <a:xfrm rot="2142401">
          <a:off x="2231965" y="4311727"/>
          <a:ext cx="280325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80325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365120" y="4309976"/>
        <a:ext cx="14016" cy="14016"/>
      </dsp:txXfrm>
    </dsp:sp>
    <dsp:sp modelId="{43B6B0A9-73DE-4B79-9657-F56295B16A24}">
      <dsp:nvSpPr>
        <dsp:cNvPr id="0" name=""/>
        <dsp:cNvSpPr/>
      </dsp:nvSpPr>
      <dsp:spPr>
        <a:xfrm>
          <a:off x="2485942" y="4256521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Affiliate</a:t>
          </a:r>
        </a:p>
      </dsp:txBody>
      <dsp:txXfrm>
        <a:off x="2494276" y="4264855"/>
        <a:ext cx="552404" cy="267868"/>
      </dsp:txXfrm>
    </dsp:sp>
    <dsp:sp modelId="{65CB4810-ED53-46D0-9D3E-223E14415736}">
      <dsp:nvSpPr>
        <dsp:cNvPr id="0" name=""/>
        <dsp:cNvSpPr/>
      </dsp:nvSpPr>
      <dsp:spPr>
        <a:xfrm rot="5039063">
          <a:off x="-266890" y="3677078"/>
          <a:ext cx="209889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098898" y="5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30085" y="3629863"/>
        <a:ext cx="104944" cy="104944"/>
      </dsp:txXfrm>
    </dsp:sp>
    <dsp:sp modelId="{7F320915-61F5-4E71-A12A-19AA61C9646F}">
      <dsp:nvSpPr>
        <dsp:cNvPr id="0" name=""/>
        <dsp:cNvSpPr/>
      </dsp:nvSpPr>
      <dsp:spPr>
        <a:xfrm>
          <a:off x="892540" y="458373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Blueprint</a:t>
          </a:r>
        </a:p>
      </dsp:txBody>
      <dsp:txXfrm>
        <a:off x="900874" y="4592071"/>
        <a:ext cx="552404" cy="267868"/>
      </dsp:txXfrm>
    </dsp:sp>
    <dsp:sp modelId="{06CC1415-17EB-4CD2-B3BE-8117A4ACE0AE}">
      <dsp:nvSpPr>
        <dsp:cNvPr id="0" name=""/>
        <dsp:cNvSpPr/>
      </dsp:nvSpPr>
      <dsp:spPr>
        <a:xfrm>
          <a:off x="1461612" y="4720748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569736" y="4720315"/>
        <a:ext cx="11381" cy="11381"/>
      </dsp:txXfrm>
    </dsp:sp>
    <dsp:sp modelId="{9CDCFBB9-8E11-41CD-9DE0-52B856FD937D}">
      <dsp:nvSpPr>
        <dsp:cNvPr id="0" name=""/>
        <dsp:cNvSpPr/>
      </dsp:nvSpPr>
      <dsp:spPr>
        <a:xfrm>
          <a:off x="1689241" y="458373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Maximum Potential</a:t>
          </a:r>
        </a:p>
      </dsp:txBody>
      <dsp:txXfrm>
        <a:off x="1697575" y="4592071"/>
        <a:ext cx="552404" cy="267868"/>
      </dsp:txXfrm>
    </dsp:sp>
    <dsp:sp modelId="{B6566E15-1C48-42CF-A049-94A20DD57513}">
      <dsp:nvSpPr>
        <dsp:cNvPr id="0" name=""/>
        <dsp:cNvSpPr/>
      </dsp:nvSpPr>
      <dsp:spPr>
        <a:xfrm>
          <a:off x="2258313" y="4720748"/>
          <a:ext cx="227628" cy="10514"/>
        </a:xfrm>
        <a:custGeom>
          <a:avLst/>
          <a:gdLst/>
          <a:ahLst/>
          <a:cxnLst/>
          <a:rect l="0" t="0" r="0" b="0"/>
          <a:pathLst>
            <a:path>
              <a:moveTo>
                <a:pt x="0" y="5257"/>
              </a:moveTo>
              <a:lnTo>
                <a:pt x="227628" y="52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6437" y="4720315"/>
        <a:ext cx="11381" cy="11381"/>
      </dsp:txXfrm>
    </dsp:sp>
    <dsp:sp modelId="{B9D577B1-3895-4820-828F-E7995EBBFA6D}">
      <dsp:nvSpPr>
        <dsp:cNvPr id="0" name=""/>
        <dsp:cNvSpPr/>
      </dsp:nvSpPr>
      <dsp:spPr>
        <a:xfrm>
          <a:off x="2485942" y="4583737"/>
          <a:ext cx="569072" cy="28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bg1"/>
              </a:solidFill>
            </a:rPr>
            <a:t>BAAP System</a:t>
          </a:r>
        </a:p>
      </dsp:txBody>
      <dsp:txXfrm>
        <a:off x="2494276" y="4592071"/>
        <a:ext cx="552404" cy="2678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AD994-91B9-4ACE-A352-50A0B2ACADDD}">
      <dsp:nvSpPr>
        <dsp:cNvPr id="0" name=""/>
        <dsp:cNvSpPr/>
      </dsp:nvSpPr>
      <dsp:spPr>
        <a:xfrm>
          <a:off x="9594" y="1718067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CHALLENGE</a:t>
          </a:r>
          <a:endParaRPr lang="en-US" sz="700" b="1" kern="1200" dirty="0"/>
        </a:p>
      </dsp:txBody>
      <dsp:txXfrm>
        <a:off x="19682" y="1728155"/>
        <a:ext cx="668659" cy="324241"/>
      </dsp:txXfrm>
    </dsp:sp>
    <dsp:sp modelId="{FBBD82BE-A8CC-4BC7-8362-11AE7D009B27}">
      <dsp:nvSpPr>
        <dsp:cNvPr id="0" name=""/>
        <dsp:cNvSpPr/>
      </dsp:nvSpPr>
      <dsp:spPr>
        <a:xfrm rot="16831035">
          <a:off x="102216" y="1166827"/>
          <a:ext cx="145868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1458681" y="63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95090" y="1136721"/>
        <a:ext cx="72934" cy="72934"/>
      </dsp:txXfrm>
    </dsp:sp>
    <dsp:sp modelId="{A641F320-B7CA-420A-B2EC-68A0F4011F9B}">
      <dsp:nvSpPr>
        <dsp:cNvPr id="0" name=""/>
        <dsp:cNvSpPr/>
      </dsp:nvSpPr>
      <dsp:spPr>
        <a:xfrm>
          <a:off x="964685" y="283891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Step 1</a:t>
          </a:r>
          <a:endParaRPr lang="en-US" sz="700" b="1" kern="1200" dirty="0"/>
        </a:p>
      </dsp:txBody>
      <dsp:txXfrm>
        <a:off x="974773" y="293979"/>
        <a:ext cx="668659" cy="324241"/>
      </dsp:txXfrm>
    </dsp:sp>
    <dsp:sp modelId="{348111FD-B6C8-4F52-8A06-5F7D2333CA30}">
      <dsp:nvSpPr>
        <dsp:cNvPr id="0" name=""/>
        <dsp:cNvSpPr/>
      </dsp:nvSpPr>
      <dsp:spPr>
        <a:xfrm>
          <a:off x="1653520" y="449739"/>
          <a:ext cx="275534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75534" y="63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784399" y="449212"/>
        <a:ext cx="13776" cy="13776"/>
      </dsp:txXfrm>
    </dsp:sp>
    <dsp:sp modelId="{930EB7FF-34DF-4C69-8A2E-13D1CB08B10D}">
      <dsp:nvSpPr>
        <dsp:cNvPr id="0" name=""/>
        <dsp:cNvSpPr/>
      </dsp:nvSpPr>
      <dsp:spPr>
        <a:xfrm>
          <a:off x="1929054" y="283891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Define &amp; Design Business Funnel</a:t>
          </a:r>
        </a:p>
      </dsp:txBody>
      <dsp:txXfrm>
        <a:off x="1939142" y="293979"/>
        <a:ext cx="668659" cy="324241"/>
      </dsp:txXfrm>
    </dsp:sp>
    <dsp:sp modelId="{A0651070-5526-47CC-B297-5663E2C2C875}">
      <dsp:nvSpPr>
        <dsp:cNvPr id="0" name=""/>
        <dsp:cNvSpPr/>
      </dsp:nvSpPr>
      <dsp:spPr>
        <a:xfrm rot="19457599">
          <a:off x="2585996" y="350719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747173" y="348597"/>
        <a:ext cx="16966" cy="16966"/>
      </dsp:txXfrm>
    </dsp:sp>
    <dsp:sp modelId="{9771CFAE-6516-4308-AA81-641F5EFB1900}">
      <dsp:nvSpPr>
        <dsp:cNvPr id="0" name=""/>
        <dsp:cNvSpPr/>
      </dsp:nvSpPr>
      <dsp:spPr>
        <a:xfrm>
          <a:off x="2893423" y="85851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Curriculum</a:t>
          </a:r>
          <a:endParaRPr lang="en-US" sz="700" b="1" kern="1200" dirty="0"/>
        </a:p>
      </dsp:txBody>
      <dsp:txXfrm>
        <a:off x="2903511" y="95939"/>
        <a:ext cx="668659" cy="324241"/>
      </dsp:txXfrm>
    </dsp:sp>
    <dsp:sp modelId="{CF8BA653-0929-46ED-9794-FEA06DEAAD4D}">
      <dsp:nvSpPr>
        <dsp:cNvPr id="0" name=""/>
        <dsp:cNvSpPr/>
      </dsp:nvSpPr>
      <dsp:spPr>
        <a:xfrm rot="2142401">
          <a:off x="2585996" y="548759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747173" y="546637"/>
        <a:ext cx="16966" cy="16966"/>
      </dsp:txXfrm>
    </dsp:sp>
    <dsp:sp modelId="{857BCE7D-068C-47E7-807F-2CA843169200}">
      <dsp:nvSpPr>
        <dsp:cNvPr id="0" name=""/>
        <dsp:cNvSpPr/>
      </dsp:nvSpPr>
      <dsp:spPr>
        <a:xfrm>
          <a:off x="2893423" y="481931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Pricing</a:t>
          </a:r>
          <a:endParaRPr lang="en-US" sz="700" b="1" kern="1200" dirty="0"/>
        </a:p>
      </dsp:txBody>
      <dsp:txXfrm>
        <a:off x="2903511" y="492019"/>
        <a:ext cx="668659" cy="324241"/>
      </dsp:txXfrm>
    </dsp:sp>
    <dsp:sp modelId="{E4185DC1-6079-4BB5-AE08-3CD9D587E242}">
      <dsp:nvSpPr>
        <dsp:cNvPr id="0" name=""/>
        <dsp:cNvSpPr/>
      </dsp:nvSpPr>
      <dsp:spPr>
        <a:xfrm rot="17551481">
          <a:off x="484039" y="1562907"/>
          <a:ext cx="695036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695036" y="63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814181" y="1551892"/>
        <a:ext cx="34751" cy="34751"/>
      </dsp:txXfrm>
    </dsp:sp>
    <dsp:sp modelId="{B260AB64-2016-4DF5-BF65-01C028CD02B2}">
      <dsp:nvSpPr>
        <dsp:cNvPr id="0" name=""/>
        <dsp:cNvSpPr/>
      </dsp:nvSpPr>
      <dsp:spPr>
        <a:xfrm>
          <a:off x="964685" y="1076052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Step 2</a:t>
          </a:r>
          <a:endParaRPr lang="en-US" sz="700" b="1" kern="1200" dirty="0"/>
        </a:p>
      </dsp:txBody>
      <dsp:txXfrm>
        <a:off x="974773" y="1086140"/>
        <a:ext cx="668659" cy="324241"/>
      </dsp:txXfrm>
    </dsp:sp>
    <dsp:sp modelId="{08E9B563-79EE-4526-B8BD-7DE22E1FF370}">
      <dsp:nvSpPr>
        <dsp:cNvPr id="0" name=""/>
        <dsp:cNvSpPr/>
      </dsp:nvSpPr>
      <dsp:spPr>
        <a:xfrm>
          <a:off x="1653520" y="1241900"/>
          <a:ext cx="275534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75534" y="63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84399" y="1241372"/>
        <a:ext cx="13776" cy="13776"/>
      </dsp:txXfrm>
    </dsp:sp>
    <dsp:sp modelId="{3612276D-D2D2-474B-A966-B9D89E9EE0B4}">
      <dsp:nvSpPr>
        <dsp:cNvPr id="0" name=""/>
        <dsp:cNvSpPr/>
      </dsp:nvSpPr>
      <dsp:spPr>
        <a:xfrm>
          <a:off x="1929054" y="1076052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Define &amp; Setup Gamification Funnel</a:t>
          </a:r>
          <a:endParaRPr lang="en-US" sz="700" b="1" kern="1200" dirty="0"/>
        </a:p>
      </dsp:txBody>
      <dsp:txXfrm>
        <a:off x="1939142" y="1086140"/>
        <a:ext cx="668659" cy="324241"/>
      </dsp:txXfrm>
    </dsp:sp>
    <dsp:sp modelId="{479E9937-C309-4034-A6BC-643541325A1C}">
      <dsp:nvSpPr>
        <dsp:cNvPr id="0" name=""/>
        <dsp:cNvSpPr/>
      </dsp:nvSpPr>
      <dsp:spPr>
        <a:xfrm rot="19457599">
          <a:off x="2585996" y="1142879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7173" y="1140758"/>
        <a:ext cx="16966" cy="16966"/>
      </dsp:txXfrm>
    </dsp:sp>
    <dsp:sp modelId="{D0D5AA59-3002-437C-B03F-39BF2A062AB7}">
      <dsp:nvSpPr>
        <dsp:cNvPr id="0" name=""/>
        <dsp:cNvSpPr/>
      </dsp:nvSpPr>
      <dsp:spPr>
        <a:xfrm>
          <a:off x="2893423" y="878012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Milestones</a:t>
          </a:r>
          <a:endParaRPr lang="en-US" sz="700" b="1" kern="1200" dirty="0"/>
        </a:p>
      </dsp:txBody>
      <dsp:txXfrm>
        <a:off x="2903511" y="888100"/>
        <a:ext cx="668659" cy="324241"/>
      </dsp:txXfrm>
    </dsp:sp>
    <dsp:sp modelId="{A5A7283F-6B0E-4AD4-B3FA-7A607CB7ECD6}">
      <dsp:nvSpPr>
        <dsp:cNvPr id="0" name=""/>
        <dsp:cNvSpPr/>
      </dsp:nvSpPr>
      <dsp:spPr>
        <a:xfrm rot="2142401">
          <a:off x="2585996" y="1340920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7173" y="1338798"/>
        <a:ext cx="16966" cy="16966"/>
      </dsp:txXfrm>
    </dsp:sp>
    <dsp:sp modelId="{34FC6486-8798-4A48-BAA6-C8076921BF96}">
      <dsp:nvSpPr>
        <dsp:cNvPr id="0" name=""/>
        <dsp:cNvSpPr/>
      </dsp:nvSpPr>
      <dsp:spPr>
        <a:xfrm>
          <a:off x="2893423" y="1274092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Rewards</a:t>
          </a:r>
          <a:endParaRPr lang="en-US" sz="700" b="1" kern="1200" dirty="0"/>
        </a:p>
      </dsp:txBody>
      <dsp:txXfrm>
        <a:off x="2903511" y="1284180"/>
        <a:ext cx="668659" cy="324241"/>
      </dsp:txXfrm>
    </dsp:sp>
    <dsp:sp modelId="{459CE7FA-DFDB-4EBC-A931-905AEFDDEB71}">
      <dsp:nvSpPr>
        <dsp:cNvPr id="0" name=""/>
        <dsp:cNvSpPr/>
      </dsp:nvSpPr>
      <dsp:spPr>
        <a:xfrm rot="1765158">
          <a:off x="678721" y="1958987"/>
          <a:ext cx="305672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05672" y="63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3915" y="1957707"/>
        <a:ext cx="15283" cy="15283"/>
      </dsp:txXfrm>
    </dsp:sp>
    <dsp:sp modelId="{781FD01F-FA92-4455-97FF-2D95D1C28A30}">
      <dsp:nvSpPr>
        <dsp:cNvPr id="0" name=""/>
        <dsp:cNvSpPr/>
      </dsp:nvSpPr>
      <dsp:spPr>
        <a:xfrm>
          <a:off x="964685" y="1868212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Step 3</a:t>
          </a:r>
          <a:endParaRPr lang="en-US" sz="700" b="1" kern="1200" dirty="0"/>
        </a:p>
      </dsp:txBody>
      <dsp:txXfrm>
        <a:off x="974773" y="1878300"/>
        <a:ext cx="668659" cy="324241"/>
      </dsp:txXfrm>
    </dsp:sp>
    <dsp:sp modelId="{06697FF6-4348-4AB5-A8B9-DCA5D0AA646C}">
      <dsp:nvSpPr>
        <dsp:cNvPr id="0" name=""/>
        <dsp:cNvSpPr/>
      </dsp:nvSpPr>
      <dsp:spPr>
        <a:xfrm>
          <a:off x="1653520" y="2034060"/>
          <a:ext cx="275534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75534" y="63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784399" y="2033533"/>
        <a:ext cx="13776" cy="13776"/>
      </dsp:txXfrm>
    </dsp:sp>
    <dsp:sp modelId="{BFA5E4B7-8451-4C66-B15E-BBD522395D8C}">
      <dsp:nvSpPr>
        <dsp:cNvPr id="0" name=""/>
        <dsp:cNvSpPr/>
      </dsp:nvSpPr>
      <dsp:spPr>
        <a:xfrm>
          <a:off x="1929054" y="1868212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Setup Funnel Pages</a:t>
          </a:r>
          <a:endParaRPr lang="en-US" sz="700" b="1" kern="1200" dirty="0"/>
        </a:p>
      </dsp:txBody>
      <dsp:txXfrm>
        <a:off x="1939142" y="1878300"/>
        <a:ext cx="668659" cy="324241"/>
      </dsp:txXfrm>
    </dsp:sp>
    <dsp:sp modelId="{BE49FEE7-4833-4257-BA3B-12CD4A4563B8}">
      <dsp:nvSpPr>
        <dsp:cNvPr id="0" name=""/>
        <dsp:cNvSpPr/>
      </dsp:nvSpPr>
      <dsp:spPr>
        <a:xfrm rot="19457599">
          <a:off x="2585996" y="1935040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747173" y="1932918"/>
        <a:ext cx="16966" cy="16966"/>
      </dsp:txXfrm>
    </dsp:sp>
    <dsp:sp modelId="{E31335E2-A646-496F-AE77-90C061C45C9B}">
      <dsp:nvSpPr>
        <dsp:cNvPr id="0" name=""/>
        <dsp:cNvSpPr/>
      </dsp:nvSpPr>
      <dsp:spPr>
        <a:xfrm>
          <a:off x="2893423" y="1670172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Capture Page</a:t>
          </a:r>
          <a:endParaRPr lang="en-US" sz="700" b="1" kern="1200" dirty="0"/>
        </a:p>
      </dsp:txBody>
      <dsp:txXfrm>
        <a:off x="2903511" y="1680260"/>
        <a:ext cx="668659" cy="324241"/>
      </dsp:txXfrm>
    </dsp:sp>
    <dsp:sp modelId="{FADE1796-FDD5-4C79-AA88-070673962135}">
      <dsp:nvSpPr>
        <dsp:cNvPr id="0" name=""/>
        <dsp:cNvSpPr/>
      </dsp:nvSpPr>
      <dsp:spPr>
        <a:xfrm rot="2142401">
          <a:off x="2585996" y="2133080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747173" y="2130958"/>
        <a:ext cx="16966" cy="16966"/>
      </dsp:txXfrm>
    </dsp:sp>
    <dsp:sp modelId="{EA65B0A9-8B8B-4C4F-A8B2-366C0D7738E7}">
      <dsp:nvSpPr>
        <dsp:cNvPr id="0" name=""/>
        <dsp:cNvSpPr/>
      </dsp:nvSpPr>
      <dsp:spPr>
        <a:xfrm>
          <a:off x="2893423" y="2066253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Thank You Page</a:t>
          </a:r>
          <a:endParaRPr lang="en-US" sz="700" b="1" kern="1200" dirty="0"/>
        </a:p>
      </dsp:txBody>
      <dsp:txXfrm>
        <a:off x="2903511" y="2076341"/>
        <a:ext cx="668659" cy="324241"/>
      </dsp:txXfrm>
    </dsp:sp>
    <dsp:sp modelId="{B8DF28DF-1A89-4970-A3AA-8196EA54D4A4}">
      <dsp:nvSpPr>
        <dsp:cNvPr id="0" name=""/>
        <dsp:cNvSpPr/>
      </dsp:nvSpPr>
      <dsp:spPr>
        <a:xfrm rot="4453318">
          <a:off x="341957" y="2355068"/>
          <a:ext cx="979199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979199" y="63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807077" y="2336949"/>
        <a:ext cx="48959" cy="48959"/>
      </dsp:txXfrm>
    </dsp:sp>
    <dsp:sp modelId="{FC09B8E0-3629-44AB-B29F-604851DE3C33}">
      <dsp:nvSpPr>
        <dsp:cNvPr id="0" name=""/>
        <dsp:cNvSpPr/>
      </dsp:nvSpPr>
      <dsp:spPr>
        <a:xfrm>
          <a:off x="964685" y="2660373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Step 4</a:t>
          </a:r>
          <a:endParaRPr lang="en-US" sz="700" b="1" kern="1200" dirty="0"/>
        </a:p>
      </dsp:txBody>
      <dsp:txXfrm>
        <a:off x="974773" y="2670461"/>
        <a:ext cx="668659" cy="324241"/>
      </dsp:txXfrm>
    </dsp:sp>
    <dsp:sp modelId="{23DDC3FC-0DBE-42C2-9DDC-B18E301AF63C}">
      <dsp:nvSpPr>
        <dsp:cNvPr id="0" name=""/>
        <dsp:cNvSpPr/>
      </dsp:nvSpPr>
      <dsp:spPr>
        <a:xfrm>
          <a:off x="1653520" y="2826221"/>
          <a:ext cx="275534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75534" y="63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784399" y="2825693"/>
        <a:ext cx="13776" cy="13776"/>
      </dsp:txXfrm>
    </dsp:sp>
    <dsp:sp modelId="{33D5B49E-819E-42A2-90F1-EA5E0FA95698}">
      <dsp:nvSpPr>
        <dsp:cNvPr id="0" name=""/>
        <dsp:cNvSpPr/>
      </dsp:nvSpPr>
      <dsp:spPr>
        <a:xfrm>
          <a:off x="1929054" y="2660373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Define &amp; Design Lead Magnets</a:t>
          </a:r>
          <a:endParaRPr lang="en-US" sz="700" b="1" kern="1200" dirty="0"/>
        </a:p>
      </dsp:txBody>
      <dsp:txXfrm>
        <a:off x="1939142" y="2670461"/>
        <a:ext cx="668659" cy="324241"/>
      </dsp:txXfrm>
    </dsp:sp>
    <dsp:sp modelId="{829FF2BF-000C-45B2-9714-119F8FD3E5F7}">
      <dsp:nvSpPr>
        <dsp:cNvPr id="0" name=""/>
        <dsp:cNvSpPr/>
      </dsp:nvSpPr>
      <dsp:spPr>
        <a:xfrm rot="19457599">
          <a:off x="2585996" y="2727201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747173" y="2725079"/>
        <a:ext cx="16966" cy="16966"/>
      </dsp:txXfrm>
    </dsp:sp>
    <dsp:sp modelId="{6CCD023E-F66C-474A-BA57-706389226021}">
      <dsp:nvSpPr>
        <dsp:cNvPr id="0" name=""/>
        <dsp:cNvSpPr/>
      </dsp:nvSpPr>
      <dsp:spPr>
        <a:xfrm>
          <a:off x="2893423" y="2462333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Webinar</a:t>
          </a:r>
          <a:endParaRPr lang="en-US" sz="700" b="1" kern="1200" dirty="0"/>
        </a:p>
      </dsp:txBody>
      <dsp:txXfrm>
        <a:off x="2903511" y="2472421"/>
        <a:ext cx="668659" cy="324241"/>
      </dsp:txXfrm>
    </dsp:sp>
    <dsp:sp modelId="{DEBE0CC6-E888-41A5-AAEC-49A6A2A014C9}">
      <dsp:nvSpPr>
        <dsp:cNvPr id="0" name=""/>
        <dsp:cNvSpPr/>
      </dsp:nvSpPr>
      <dsp:spPr>
        <a:xfrm rot="2142401">
          <a:off x="2585996" y="2925241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7173" y="2923119"/>
        <a:ext cx="16966" cy="16966"/>
      </dsp:txXfrm>
    </dsp:sp>
    <dsp:sp modelId="{E2F5FEE3-BA96-4736-A721-DEC4488FA8BC}">
      <dsp:nvSpPr>
        <dsp:cNvPr id="0" name=""/>
        <dsp:cNvSpPr/>
      </dsp:nvSpPr>
      <dsp:spPr>
        <a:xfrm>
          <a:off x="2893423" y="2858413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eBook </a:t>
          </a:r>
          <a:endParaRPr lang="en-US" sz="700" b="1" kern="1200" dirty="0"/>
        </a:p>
      </dsp:txBody>
      <dsp:txXfrm>
        <a:off x="2903511" y="2868501"/>
        <a:ext cx="668659" cy="324241"/>
      </dsp:txXfrm>
    </dsp:sp>
    <dsp:sp modelId="{C68E9D20-85FF-4642-8557-88EA055261D0}">
      <dsp:nvSpPr>
        <dsp:cNvPr id="0" name=""/>
        <dsp:cNvSpPr/>
      </dsp:nvSpPr>
      <dsp:spPr>
        <a:xfrm rot="4876364">
          <a:off x="-45834" y="2751148"/>
          <a:ext cx="1754783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1754783" y="63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87687" y="2713639"/>
        <a:ext cx="87739" cy="87739"/>
      </dsp:txXfrm>
    </dsp:sp>
    <dsp:sp modelId="{7A7C8832-3E4D-49F3-9A08-8E59AFB06C36}">
      <dsp:nvSpPr>
        <dsp:cNvPr id="0" name=""/>
        <dsp:cNvSpPr/>
      </dsp:nvSpPr>
      <dsp:spPr>
        <a:xfrm>
          <a:off x="964685" y="3452534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Step 5</a:t>
          </a:r>
          <a:endParaRPr lang="en-US" sz="700" b="1" kern="1200" dirty="0"/>
        </a:p>
      </dsp:txBody>
      <dsp:txXfrm>
        <a:off x="974773" y="3462622"/>
        <a:ext cx="668659" cy="324241"/>
      </dsp:txXfrm>
    </dsp:sp>
    <dsp:sp modelId="{80B943FA-353A-47B8-8E8B-40EF68AA1451}">
      <dsp:nvSpPr>
        <dsp:cNvPr id="0" name=""/>
        <dsp:cNvSpPr/>
      </dsp:nvSpPr>
      <dsp:spPr>
        <a:xfrm>
          <a:off x="1653520" y="3618381"/>
          <a:ext cx="275534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75534" y="63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84399" y="3617854"/>
        <a:ext cx="13776" cy="13776"/>
      </dsp:txXfrm>
    </dsp:sp>
    <dsp:sp modelId="{05792448-7F95-463B-96F7-959E6465B15B}">
      <dsp:nvSpPr>
        <dsp:cNvPr id="0" name=""/>
        <dsp:cNvSpPr/>
      </dsp:nvSpPr>
      <dsp:spPr>
        <a:xfrm>
          <a:off x="1929054" y="3452534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Influence Building</a:t>
          </a:r>
          <a:endParaRPr lang="en-US" sz="700" b="1" kern="1200" dirty="0"/>
        </a:p>
      </dsp:txBody>
      <dsp:txXfrm>
        <a:off x="1939142" y="3462622"/>
        <a:ext cx="668659" cy="324241"/>
      </dsp:txXfrm>
    </dsp:sp>
    <dsp:sp modelId="{9D471001-F7D2-4269-802E-46299EA1E9FE}">
      <dsp:nvSpPr>
        <dsp:cNvPr id="0" name=""/>
        <dsp:cNvSpPr/>
      </dsp:nvSpPr>
      <dsp:spPr>
        <a:xfrm rot="19457599">
          <a:off x="2585996" y="3519361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747173" y="3517239"/>
        <a:ext cx="16966" cy="16966"/>
      </dsp:txXfrm>
    </dsp:sp>
    <dsp:sp modelId="{6C82520A-F752-4ADD-AB10-2D43419FB1CB}">
      <dsp:nvSpPr>
        <dsp:cNvPr id="0" name=""/>
        <dsp:cNvSpPr/>
      </dsp:nvSpPr>
      <dsp:spPr>
        <a:xfrm>
          <a:off x="2893423" y="3254493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YouTube</a:t>
          </a:r>
          <a:endParaRPr lang="en-US" sz="700" b="1" kern="1200" dirty="0"/>
        </a:p>
      </dsp:txBody>
      <dsp:txXfrm>
        <a:off x="2903511" y="3264581"/>
        <a:ext cx="668659" cy="324241"/>
      </dsp:txXfrm>
    </dsp:sp>
    <dsp:sp modelId="{957FB8BA-D4F0-47A3-B1E2-BAA4F47681AC}">
      <dsp:nvSpPr>
        <dsp:cNvPr id="0" name=""/>
        <dsp:cNvSpPr/>
      </dsp:nvSpPr>
      <dsp:spPr>
        <a:xfrm rot="2142401">
          <a:off x="2585996" y="3717401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7173" y="3715279"/>
        <a:ext cx="16966" cy="16966"/>
      </dsp:txXfrm>
    </dsp:sp>
    <dsp:sp modelId="{EE326807-DF3E-4F3E-8053-8726E3326519}">
      <dsp:nvSpPr>
        <dsp:cNvPr id="0" name=""/>
        <dsp:cNvSpPr/>
      </dsp:nvSpPr>
      <dsp:spPr>
        <a:xfrm>
          <a:off x="2893423" y="3650574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Podcast</a:t>
          </a:r>
          <a:endParaRPr lang="en-US" sz="700" b="1" kern="1200" dirty="0"/>
        </a:p>
      </dsp:txBody>
      <dsp:txXfrm>
        <a:off x="2903511" y="3660662"/>
        <a:ext cx="668659" cy="324241"/>
      </dsp:txXfrm>
    </dsp:sp>
    <dsp:sp modelId="{AC428610-FEB2-49EA-959C-7C470F28ED2D}">
      <dsp:nvSpPr>
        <dsp:cNvPr id="0" name=""/>
        <dsp:cNvSpPr/>
      </dsp:nvSpPr>
      <dsp:spPr>
        <a:xfrm rot="5039063">
          <a:off x="-438751" y="3147228"/>
          <a:ext cx="2540617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540617" y="63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768041" y="3090074"/>
        <a:ext cx="127030" cy="127030"/>
      </dsp:txXfrm>
    </dsp:sp>
    <dsp:sp modelId="{DA5C3A5F-351D-4EF0-8F70-F9106E14B7C9}">
      <dsp:nvSpPr>
        <dsp:cNvPr id="0" name=""/>
        <dsp:cNvSpPr/>
      </dsp:nvSpPr>
      <dsp:spPr>
        <a:xfrm>
          <a:off x="964685" y="4244694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Step 6 </a:t>
          </a:r>
          <a:endParaRPr lang="en-US" sz="700" b="1" kern="1200" dirty="0"/>
        </a:p>
      </dsp:txBody>
      <dsp:txXfrm>
        <a:off x="974773" y="4254782"/>
        <a:ext cx="668659" cy="324241"/>
      </dsp:txXfrm>
    </dsp:sp>
    <dsp:sp modelId="{AC21A320-D82E-468C-94B8-0B2126858105}">
      <dsp:nvSpPr>
        <dsp:cNvPr id="0" name=""/>
        <dsp:cNvSpPr/>
      </dsp:nvSpPr>
      <dsp:spPr>
        <a:xfrm>
          <a:off x="1653520" y="4410542"/>
          <a:ext cx="275534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75534" y="63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1784399" y="4410015"/>
        <a:ext cx="13776" cy="13776"/>
      </dsp:txXfrm>
    </dsp:sp>
    <dsp:sp modelId="{EC6F3497-F3FF-4FA5-AA2E-5B84F2B0DF52}">
      <dsp:nvSpPr>
        <dsp:cNvPr id="0" name=""/>
        <dsp:cNvSpPr/>
      </dsp:nvSpPr>
      <dsp:spPr>
        <a:xfrm>
          <a:off x="1929054" y="4244694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Start Selling</a:t>
          </a:r>
          <a:endParaRPr lang="en-US" sz="700" b="1" kern="1200" dirty="0"/>
        </a:p>
      </dsp:txBody>
      <dsp:txXfrm>
        <a:off x="1939142" y="4254782"/>
        <a:ext cx="668659" cy="324241"/>
      </dsp:txXfrm>
    </dsp:sp>
    <dsp:sp modelId="{5F4E2C66-CEE8-4961-BAF5-C48CB20F83A4}">
      <dsp:nvSpPr>
        <dsp:cNvPr id="0" name=""/>
        <dsp:cNvSpPr/>
      </dsp:nvSpPr>
      <dsp:spPr>
        <a:xfrm rot="19457599">
          <a:off x="2585996" y="4311522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747173" y="4309400"/>
        <a:ext cx="16966" cy="16966"/>
      </dsp:txXfrm>
    </dsp:sp>
    <dsp:sp modelId="{83064CAD-2167-4669-85EF-7DF501EDD87F}">
      <dsp:nvSpPr>
        <dsp:cNvPr id="0" name=""/>
        <dsp:cNvSpPr/>
      </dsp:nvSpPr>
      <dsp:spPr>
        <a:xfrm>
          <a:off x="2893423" y="4046654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Webinars</a:t>
          </a:r>
          <a:endParaRPr lang="en-US" sz="700" b="1" kern="1200" dirty="0"/>
        </a:p>
      </dsp:txBody>
      <dsp:txXfrm>
        <a:off x="2903511" y="4056742"/>
        <a:ext cx="668659" cy="324241"/>
      </dsp:txXfrm>
    </dsp:sp>
    <dsp:sp modelId="{B08E21A7-DB0D-4333-8706-1254B5D35FB8}">
      <dsp:nvSpPr>
        <dsp:cNvPr id="0" name=""/>
        <dsp:cNvSpPr/>
      </dsp:nvSpPr>
      <dsp:spPr>
        <a:xfrm rot="2142401">
          <a:off x="2585996" y="4509562"/>
          <a:ext cx="339321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339321" y="6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bg1"/>
            </a:solidFill>
          </a:endParaRPr>
        </a:p>
      </dsp:txBody>
      <dsp:txXfrm>
        <a:off x="2747173" y="4507440"/>
        <a:ext cx="16966" cy="16966"/>
      </dsp:txXfrm>
    </dsp:sp>
    <dsp:sp modelId="{D6485701-445A-4BF1-AFB2-FE58AB1AA7F3}">
      <dsp:nvSpPr>
        <dsp:cNvPr id="0" name=""/>
        <dsp:cNvSpPr/>
      </dsp:nvSpPr>
      <dsp:spPr>
        <a:xfrm>
          <a:off x="2893423" y="4442734"/>
          <a:ext cx="688835" cy="34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121</a:t>
          </a:r>
          <a:endParaRPr lang="en-US" sz="700" b="1" kern="1200" dirty="0"/>
        </a:p>
      </dsp:txBody>
      <dsp:txXfrm>
        <a:off x="2903511" y="4452822"/>
        <a:ext cx="668659" cy="3242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755A-148D-449C-993B-FEB2B2148A82}">
      <dsp:nvSpPr>
        <dsp:cNvPr id="0" name=""/>
        <dsp:cNvSpPr/>
      </dsp:nvSpPr>
      <dsp:spPr>
        <a:xfrm>
          <a:off x="493470" y="752622"/>
          <a:ext cx="1803334" cy="626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5FF9-884A-48AA-9503-F6CE7C4CCADB}">
      <dsp:nvSpPr>
        <dsp:cNvPr id="0" name=""/>
        <dsp:cNvSpPr/>
      </dsp:nvSpPr>
      <dsp:spPr>
        <a:xfrm>
          <a:off x="1223192" y="2286156"/>
          <a:ext cx="349483" cy="22366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9A91-E20A-41CA-8AB6-BB51E93980F6}">
      <dsp:nvSpPr>
        <dsp:cNvPr id="0" name=""/>
        <dsp:cNvSpPr/>
      </dsp:nvSpPr>
      <dsp:spPr>
        <a:xfrm>
          <a:off x="559173" y="2465091"/>
          <a:ext cx="1677520" cy="4193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..</a:t>
          </a:r>
        </a:p>
      </dsp:txBody>
      <dsp:txXfrm>
        <a:off x="559173" y="2465091"/>
        <a:ext cx="1677520" cy="419380"/>
      </dsp:txXfrm>
    </dsp:sp>
    <dsp:sp modelId="{7210FCAD-0601-48AC-B292-01A60BA37E61}">
      <dsp:nvSpPr>
        <dsp:cNvPr id="0" name=""/>
        <dsp:cNvSpPr/>
      </dsp:nvSpPr>
      <dsp:spPr>
        <a:xfrm>
          <a:off x="1149101" y="1427265"/>
          <a:ext cx="629070" cy="629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LinkedIn</a:t>
          </a:r>
        </a:p>
      </dsp:txBody>
      <dsp:txXfrm>
        <a:off x="1241226" y="1519390"/>
        <a:ext cx="444820" cy="444820"/>
      </dsp:txXfrm>
    </dsp:sp>
    <dsp:sp modelId="{78A022A0-7169-4EDF-935C-8C93D153F0B9}">
      <dsp:nvSpPr>
        <dsp:cNvPr id="0" name=""/>
        <dsp:cNvSpPr/>
      </dsp:nvSpPr>
      <dsp:spPr>
        <a:xfrm>
          <a:off x="698967" y="955322"/>
          <a:ext cx="629070" cy="629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YouTube</a:t>
          </a:r>
        </a:p>
      </dsp:txBody>
      <dsp:txXfrm>
        <a:off x="791092" y="1047447"/>
        <a:ext cx="444820" cy="444820"/>
      </dsp:txXfrm>
    </dsp:sp>
    <dsp:sp modelId="{3F108A54-AF38-4300-9A9D-4E05BD6253D7}">
      <dsp:nvSpPr>
        <dsp:cNvPr id="0" name=""/>
        <dsp:cNvSpPr/>
      </dsp:nvSpPr>
      <dsp:spPr>
        <a:xfrm>
          <a:off x="1342016" y="803227"/>
          <a:ext cx="629070" cy="629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Facebook</a:t>
          </a:r>
        </a:p>
      </dsp:txBody>
      <dsp:txXfrm>
        <a:off x="1434141" y="895352"/>
        <a:ext cx="444820" cy="444820"/>
      </dsp:txXfrm>
    </dsp:sp>
    <dsp:sp modelId="{6EB280D0-96C5-45F3-BE15-BE27552B3018}">
      <dsp:nvSpPr>
        <dsp:cNvPr id="0" name=""/>
        <dsp:cNvSpPr/>
      </dsp:nvSpPr>
      <dsp:spPr>
        <a:xfrm>
          <a:off x="419380" y="675736"/>
          <a:ext cx="1957107" cy="15656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F438F-AE1C-40B1-B4F1-C6D9D39B9E95}">
      <dsp:nvSpPr>
        <dsp:cNvPr id="0" name=""/>
        <dsp:cNvSpPr/>
      </dsp:nvSpPr>
      <dsp:spPr>
        <a:xfrm rot="10800000">
          <a:off x="0" y="0"/>
          <a:ext cx="4029636" cy="563069"/>
        </a:xfrm>
        <a:prstGeom prst="trapezoid">
          <a:avLst>
            <a:gd name="adj" fmla="val 5963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STRANGERS</a:t>
          </a:r>
        </a:p>
      </dsp:txBody>
      <dsp:txXfrm rot="-10800000">
        <a:off x="705186" y="0"/>
        <a:ext cx="2619263" cy="563069"/>
      </dsp:txXfrm>
    </dsp:sp>
    <dsp:sp modelId="{967643F3-6458-4663-97B9-86B9FD119215}">
      <dsp:nvSpPr>
        <dsp:cNvPr id="0" name=""/>
        <dsp:cNvSpPr/>
      </dsp:nvSpPr>
      <dsp:spPr>
        <a:xfrm rot="10800000">
          <a:off x="335802" y="563069"/>
          <a:ext cx="3358030" cy="563069"/>
        </a:xfrm>
        <a:prstGeom prst="trapezoid">
          <a:avLst>
            <a:gd name="adj" fmla="val 59638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AQUAINTANCES</a:t>
          </a:r>
        </a:p>
      </dsp:txBody>
      <dsp:txXfrm rot="-10800000">
        <a:off x="923458" y="563069"/>
        <a:ext cx="2182719" cy="563069"/>
      </dsp:txXfrm>
    </dsp:sp>
    <dsp:sp modelId="{DC58C9D2-4B5C-4C84-95E6-69B03455B083}">
      <dsp:nvSpPr>
        <dsp:cNvPr id="0" name=""/>
        <dsp:cNvSpPr/>
      </dsp:nvSpPr>
      <dsp:spPr>
        <a:xfrm rot="10800000">
          <a:off x="671605" y="1126139"/>
          <a:ext cx="2686424" cy="563069"/>
        </a:xfrm>
        <a:prstGeom prst="trapezoid">
          <a:avLst>
            <a:gd name="adj" fmla="val 59638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FRIENDS</a:t>
          </a:r>
        </a:p>
      </dsp:txBody>
      <dsp:txXfrm rot="-10800000">
        <a:off x="1141730" y="1126139"/>
        <a:ext cx="1746175" cy="563069"/>
      </dsp:txXfrm>
    </dsp:sp>
    <dsp:sp modelId="{D6891D8F-3D0B-4144-B590-03C9AA0DDBB9}">
      <dsp:nvSpPr>
        <dsp:cNvPr id="0" name=""/>
        <dsp:cNvSpPr/>
      </dsp:nvSpPr>
      <dsp:spPr>
        <a:xfrm rot="10800000">
          <a:off x="1007408" y="1689209"/>
          <a:ext cx="2014818" cy="563069"/>
        </a:xfrm>
        <a:prstGeom prst="trapezoid">
          <a:avLst>
            <a:gd name="adj" fmla="val 59638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COUPLE</a:t>
          </a:r>
        </a:p>
      </dsp:txBody>
      <dsp:txXfrm rot="-10800000">
        <a:off x="1360002" y="1689209"/>
        <a:ext cx="1309631" cy="563069"/>
      </dsp:txXfrm>
    </dsp:sp>
    <dsp:sp modelId="{C4A0E52F-7544-46CA-BA95-7C1820478CE9}">
      <dsp:nvSpPr>
        <dsp:cNvPr id="0" name=""/>
        <dsp:cNvSpPr/>
      </dsp:nvSpPr>
      <dsp:spPr>
        <a:xfrm rot="10800000">
          <a:off x="1343211" y="2252279"/>
          <a:ext cx="1343212" cy="563069"/>
        </a:xfrm>
        <a:prstGeom prst="trapezoid">
          <a:avLst>
            <a:gd name="adj" fmla="val 59638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ENGAGED</a:t>
          </a:r>
        </a:p>
      </dsp:txBody>
      <dsp:txXfrm rot="-10800000">
        <a:off x="1578274" y="2252279"/>
        <a:ext cx="873087" cy="563069"/>
      </dsp:txXfrm>
    </dsp:sp>
    <dsp:sp modelId="{24F0079D-7FDD-40B1-AC8B-D50B7AA16781}">
      <dsp:nvSpPr>
        <dsp:cNvPr id="0" name=""/>
        <dsp:cNvSpPr/>
      </dsp:nvSpPr>
      <dsp:spPr>
        <a:xfrm rot="10800000">
          <a:off x="1679015" y="2815349"/>
          <a:ext cx="671606" cy="563069"/>
        </a:xfrm>
        <a:prstGeom prst="trapezoid">
          <a:avLst>
            <a:gd name="adj" fmla="val 59638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LIFE PARTNERS</a:t>
          </a:r>
        </a:p>
      </dsp:txBody>
      <dsp:txXfrm rot="-10800000">
        <a:off x="1679015" y="2815349"/>
        <a:ext cx="671606" cy="563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BCC35-294A-447B-B419-2F983A190527}">
      <dsp:nvSpPr>
        <dsp:cNvPr id="0" name=""/>
        <dsp:cNvSpPr/>
      </dsp:nvSpPr>
      <dsp:spPr>
        <a:xfrm>
          <a:off x="2156564" y="0"/>
          <a:ext cx="2156565" cy="215656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TOOLS</a:t>
          </a:r>
        </a:p>
      </dsp:txBody>
      <dsp:txXfrm>
        <a:off x="2695705" y="1078283"/>
        <a:ext cx="1078283" cy="1078282"/>
      </dsp:txXfrm>
    </dsp:sp>
    <dsp:sp modelId="{501B4150-801A-43CE-8999-241A86D29D88}">
      <dsp:nvSpPr>
        <dsp:cNvPr id="0" name=""/>
        <dsp:cNvSpPr/>
      </dsp:nvSpPr>
      <dsp:spPr>
        <a:xfrm>
          <a:off x="1078282" y="2156565"/>
          <a:ext cx="2156565" cy="215656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TECHNIQUE</a:t>
          </a:r>
        </a:p>
      </dsp:txBody>
      <dsp:txXfrm>
        <a:off x="1617423" y="3234848"/>
        <a:ext cx="1078283" cy="1078282"/>
      </dsp:txXfrm>
    </dsp:sp>
    <dsp:sp modelId="{6F5C5189-4844-425B-900C-D561FE1BD8D7}">
      <dsp:nvSpPr>
        <dsp:cNvPr id="0" name=""/>
        <dsp:cNvSpPr/>
      </dsp:nvSpPr>
      <dsp:spPr>
        <a:xfrm rot="10800000">
          <a:off x="2156564" y="2156565"/>
          <a:ext cx="2156565" cy="215656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SUCCESS MANTRA</a:t>
          </a:r>
        </a:p>
      </dsp:txBody>
      <dsp:txXfrm rot="10800000">
        <a:off x="2695705" y="2156565"/>
        <a:ext cx="1078283" cy="1078282"/>
      </dsp:txXfrm>
    </dsp:sp>
    <dsp:sp modelId="{25D03857-FA83-425F-BB16-E9C22F5721DA}">
      <dsp:nvSpPr>
        <dsp:cNvPr id="0" name=""/>
        <dsp:cNvSpPr/>
      </dsp:nvSpPr>
      <dsp:spPr>
        <a:xfrm>
          <a:off x="3234847" y="2156565"/>
          <a:ext cx="2156565" cy="215656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FRAMEWORK</a:t>
          </a:r>
        </a:p>
      </dsp:txBody>
      <dsp:txXfrm>
        <a:off x="3773988" y="3234848"/>
        <a:ext cx="1078283" cy="1078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755A-148D-449C-993B-FEB2B2148A82}">
      <dsp:nvSpPr>
        <dsp:cNvPr id="0" name=""/>
        <dsp:cNvSpPr/>
      </dsp:nvSpPr>
      <dsp:spPr>
        <a:xfrm>
          <a:off x="493470" y="752622"/>
          <a:ext cx="1803334" cy="626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5FF9-884A-48AA-9503-F6CE7C4CCADB}">
      <dsp:nvSpPr>
        <dsp:cNvPr id="0" name=""/>
        <dsp:cNvSpPr/>
      </dsp:nvSpPr>
      <dsp:spPr>
        <a:xfrm>
          <a:off x="1223192" y="2286156"/>
          <a:ext cx="349483" cy="22366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9A91-E20A-41CA-8AB6-BB51E93980F6}">
      <dsp:nvSpPr>
        <dsp:cNvPr id="0" name=""/>
        <dsp:cNvSpPr/>
      </dsp:nvSpPr>
      <dsp:spPr>
        <a:xfrm>
          <a:off x="559173" y="2465091"/>
          <a:ext cx="1677520" cy="4193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..</a:t>
          </a:r>
        </a:p>
      </dsp:txBody>
      <dsp:txXfrm>
        <a:off x="559173" y="2465091"/>
        <a:ext cx="1677520" cy="419380"/>
      </dsp:txXfrm>
    </dsp:sp>
    <dsp:sp modelId="{7210FCAD-0601-48AC-B292-01A60BA37E61}">
      <dsp:nvSpPr>
        <dsp:cNvPr id="0" name=""/>
        <dsp:cNvSpPr/>
      </dsp:nvSpPr>
      <dsp:spPr>
        <a:xfrm>
          <a:off x="1149101" y="1427265"/>
          <a:ext cx="629070" cy="629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LinkedIn</a:t>
          </a:r>
        </a:p>
      </dsp:txBody>
      <dsp:txXfrm>
        <a:off x="1241226" y="1519390"/>
        <a:ext cx="444820" cy="444820"/>
      </dsp:txXfrm>
    </dsp:sp>
    <dsp:sp modelId="{78A022A0-7169-4EDF-935C-8C93D153F0B9}">
      <dsp:nvSpPr>
        <dsp:cNvPr id="0" name=""/>
        <dsp:cNvSpPr/>
      </dsp:nvSpPr>
      <dsp:spPr>
        <a:xfrm>
          <a:off x="698967" y="955322"/>
          <a:ext cx="629070" cy="629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YouTube</a:t>
          </a:r>
        </a:p>
      </dsp:txBody>
      <dsp:txXfrm>
        <a:off x="791092" y="1047447"/>
        <a:ext cx="444820" cy="444820"/>
      </dsp:txXfrm>
    </dsp:sp>
    <dsp:sp modelId="{3F108A54-AF38-4300-9A9D-4E05BD6253D7}">
      <dsp:nvSpPr>
        <dsp:cNvPr id="0" name=""/>
        <dsp:cNvSpPr/>
      </dsp:nvSpPr>
      <dsp:spPr>
        <a:xfrm>
          <a:off x="1342016" y="803227"/>
          <a:ext cx="629070" cy="629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Facebook</a:t>
          </a:r>
        </a:p>
      </dsp:txBody>
      <dsp:txXfrm>
        <a:off x="1434141" y="895352"/>
        <a:ext cx="444820" cy="444820"/>
      </dsp:txXfrm>
    </dsp:sp>
    <dsp:sp modelId="{6EB280D0-96C5-45F3-BE15-BE27552B3018}">
      <dsp:nvSpPr>
        <dsp:cNvPr id="0" name=""/>
        <dsp:cNvSpPr/>
      </dsp:nvSpPr>
      <dsp:spPr>
        <a:xfrm>
          <a:off x="419380" y="675736"/>
          <a:ext cx="1957107" cy="15656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273" y="0"/>
          <a:ext cx="1431139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Traffic</a:t>
          </a:r>
        </a:p>
      </dsp:txBody>
      <dsp:txXfrm>
        <a:off x="13619" y="10346"/>
        <a:ext cx="1410447" cy="332533"/>
      </dsp:txXfrm>
    </dsp:sp>
    <dsp:sp modelId="{03868110-40AF-4C30-A14E-B05A052AAA5B}">
      <dsp:nvSpPr>
        <dsp:cNvPr id="0" name=""/>
        <dsp:cNvSpPr/>
      </dsp:nvSpPr>
      <dsp:spPr>
        <a:xfrm>
          <a:off x="1577526" y="0"/>
          <a:ext cx="303401" cy="353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577526" y="70645"/>
        <a:ext cx="212381" cy="211935"/>
      </dsp:txXfrm>
    </dsp:sp>
    <dsp:sp modelId="{1DD7E48F-4D48-465F-84DF-902ED901917D}">
      <dsp:nvSpPr>
        <dsp:cNvPr id="0" name=""/>
        <dsp:cNvSpPr/>
      </dsp:nvSpPr>
      <dsp:spPr>
        <a:xfrm>
          <a:off x="2006868" y="0"/>
          <a:ext cx="1431139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Lead Capture</a:t>
          </a:r>
        </a:p>
      </dsp:txBody>
      <dsp:txXfrm>
        <a:off x="2017214" y="10346"/>
        <a:ext cx="1410447" cy="332533"/>
      </dsp:txXfrm>
    </dsp:sp>
    <dsp:sp modelId="{88BD73E2-6B49-469B-84DF-9190F243D61E}">
      <dsp:nvSpPr>
        <dsp:cNvPr id="0" name=""/>
        <dsp:cNvSpPr/>
      </dsp:nvSpPr>
      <dsp:spPr>
        <a:xfrm>
          <a:off x="3581122" y="0"/>
          <a:ext cx="303401" cy="353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581122" y="70645"/>
        <a:ext cx="212381" cy="211935"/>
      </dsp:txXfrm>
    </dsp:sp>
    <dsp:sp modelId="{58812FE4-28D9-4193-B339-407346E1E1D3}">
      <dsp:nvSpPr>
        <dsp:cNvPr id="0" name=""/>
        <dsp:cNvSpPr/>
      </dsp:nvSpPr>
      <dsp:spPr>
        <a:xfrm>
          <a:off x="4010463" y="0"/>
          <a:ext cx="1431139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Payment </a:t>
          </a:r>
        </a:p>
      </dsp:txBody>
      <dsp:txXfrm>
        <a:off x="4020809" y="10346"/>
        <a:ext cx="1410447" cy="332533"/>
      </dsp:txXfrm>
    </dsp:sp>
    <dsp:sp modelId="{3F06B58D-842B-4A02-9D74-E05743F7633F}">
      <dsp:nvSpPr>
        <dsp:cNvPr id="0" name=""/>
        <dsp:cNvSpPr/>
      </dsp:nvSpPr>
      <dsp:spPr>
        <a:xfrm>
          <a:off x="5584717" y="0"/>
          <a:ext cx="303401" cy="353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584717" y="70645"/>
        <a:ext cx="212381" cy="211935"/>
      </dsp:txXfrm>
    </dsp:sp>
    <dsp:sp modelId="{EE76E8CB-2566-4F3E-91D0-B7FB2118F76A}">
      <dsp:nvSpPr>
        <dsp:cNvPr id="0" name=""/>
        <dsp:cNvSpPr/>
      </dsp:nvSpPr>
      <dsp:spPr>
        <a:xfrm>
          <a:off x="6014059" y="0"/>
          <a:ext cx="1431139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Access Asset</a:t>
          </a:r>
        </a:p>
      </dsp:txBody>
      <dsp:txXfrm>
        <a:off x="6024405" y="10346"/>
        <a:ext cx="1410447" cy="332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Book Launch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822272" y="92730"/>
        <a:ext cx="167314" cy="167764"/>
      </dsp:txXfrm>
    </dsp:sp>
    <dsp:sp modelId="{384AEFCA-20D5-47FF-9AF6-26B7905C91BC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Bonus Course</a:t>
          </a:r>
        </a:p>
      </dsp:txBody>
      <dsp:txXfrm>
        <a:off x="3170854" y="10346"/>
        <a:ext cx="1106762" cy="332533"/>
      </dsp:txXfrm>
    </dsp:sp>
    <dsp:sp modelId="{DC0CAAE5-D88B-4020-89DD-F91CCC1CE004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00708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Live Webinar </a:t>
          </a:r>
        </a:p>
      </dsp:txBody>
      <dsp:txXfrm>
        <a:off x="4749290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979144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Payments</a:t>
          </a:r>
        </a:p>
      </dsp:txBody>
      <dsp:txXfrm>
        <a:off x="6327726" y="10346"/>
        <a:ext cx="1106762" cy="3325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273" y="0"/>
          <a:ext cx="1431139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Traffic</a:t>
          </a:r>
        </a:p>
      </dsp:txBody>
      <dsp:txXfrm>
        <a:off x="13619" y="10346"/>
        <a:ext cx="1410447" cy="332533"/>
      </dsp:txXfrm>
    </dsp:sp>
    <dsp:sp modelId="{03868110-40AF-4C30-A14E-B05A052AAA5B}">
      <dsp:nvSpPr>
        <dsp:cNvPr id="0" name=""/>
        <dsp:cNvSpPr/>
      </dsp:nvSpPr>
      <dsp:spPr>
        <a:xfrm>
          <a:off x="1577526" y="0"/>
          <a:ext cx="303401" cy="353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577526" y="70645"/>
        <a:ext cx="212381" cy="211935"/>
      </dsp:txXfrm>
    </dsp:sp>
    <dsp:sp modelId="{1DD7E48F-4D48-465F-84DF-902ED901917D}">
      <dsp:nvSpPr>
        <dsp:cNvPr id="0" name=""/>
        <dsp:cNvSpPr/>
      </dsp:nvSpPr>
      <dsp:spPr>
        <a:xfrm>
          <a:off x="2006868" y="0"/>
          <a:ext cx="1431139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Lead Capture</a:t>
          </a:r>
        </a:p>
      </dsp:txBody>
      <dsp:txXfrm>
        <a:off x="2017214" y="10346"/>
        <a:ext cx="1410447" cy="332533"/>
      </dsp:txXfrm>
    </dsp:sp>
    <dsp:sp modelId="{88BD73E2-6B49-469B-84DF-9190F243D61E}">
      <dsp:nvSpPr>
        <dsp:cNvPr id="0" name=""/>
        <dsp:cNvSpPr/>
      </dsp:nvSpPr>
      <dsp:spPr>
        <a:xfrm>
          <a:off x="3581122" y="0"/>
          <a:ext cx="303401" cy="353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581122" y="70645"/>
        <a:ext cx="212381" cy="211935"/>
      </dsp:txXfrm>
    </dsp:sp>
    <dsp:sp modelId="{58812FE4-28D9-4193-B339-407346E1E1D3}">
      <dsp:nvSpPr>
        <dsp:cNvPr id="0" name=""/>
        <dsp:cNvSpPr/>
      </dsp:nvSpPr>
      <dsp:spPr>
        <a:xfrm>
          <a:off x="4010463" y="0"/>
          <a:ext cx="1431139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WhatsApp Grp</a:t>
          </a:r>
        </a:p>
      </dsp:txBody>
      <dsp:txXfrm>
        <a:off x="4020809" y="10346"/>
        <a:ext cx="1410447" cy="332533"/>
      </dsp:txXfrm>
    </dsp:sp>
    <dsp:sp modelId="{3F06B58D-842B-4A02-9D74-E05743F7633F}">
      <dsp:nvSpPr>
        <dsp:cNvPr id="0" name=""/>
        <dsp:cNvSpPr/>
      </dsp:nvSpPr>
      <dsp:spPr>
        <a:xfrm>
          <a:off x="5584717" y="0"/>
          <a:ext cx="303401" cy="353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584717" y="70645"/>
        <a:ext cx="212381" cy="211935"/>
      </dsp:txXfrm>
    </dsp:sp>
    <dsp:sp modelId="{EE76E8CB-2566-4F3E-91D0-B7FB2118F76A}">
      <dsp:nvSpPr>
        <dsp:cNvPr id="0" name=""/>
        <dsp:cNvSpPr/>
      </dsp:nvSpPr>
      <dsp:spPr>
        <a:xfrm>
          <a:off x="6014059" y="0"/>
          <a:ext cx="1431139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Sell Asset</a:t>
          </a:r>
        </a:p>
      </dsp:txBody>
      <dsp:txXfrm>
        <a:off x="6024405" y="10346"/>
        <a:ext cx="1410447" cy="332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Lead Capture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822272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Live Webinar </a:t>
          </a:r>
        </a:p>
      </dsp:txBody>
      <dsp:txXfrm>
        <a:off x="3170854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400708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Payment</a:t>
          </a:r>
        </a:p>
      </dsp:txBody>
      <dsp:txXfrm>
        <a:off x="4749290" y="10346"/>
        <a:ext cx="1106762" cy="332533"/>
      </dsp:txXfrm>
    </dsp:sp>
    <dsp:sp modelId="{E9AA25FE-35C9-4F20-AA96-25047D626675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979144" y="92730"/>
        <a:ext cx="167314" cy="167764"/>
      </dsp:txXfrm>
    </dsp:sp>
    <dsp:sp modelId="{CE99C7DB-553B-4538-8149-7578B633DCFE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Access Program</a:t>
          </a:r>
        </a:p>
      </dsp:txBody>
      <dsp:txXfrm>
        <a:off x="6327726" y="10346"/>
        <a:ext cx="1106762" cy="3325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006F-7592-4908-8E40-4E9D4704ECFF}">
      <dsp:nvSpPr>
        <dsp:cNvPr id="0" name=""/>
        <dsp:cNvSpPr/>
      </dsp:nvSpPr>
      <dsp:spPr>
        <a:xfrm>
          <a:off x="3636" y="0"/>
          <a:ext cx="1127454" cy="3532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Traffic</a:t>
          </a:r>
        </a:p>
      </dsp:txBody>
      <dsp:txXfrm>
        <a:off x="13982" y="10346"/>
        <a:ext cx="1106762" cy="332533"/>
      </dsp:txXfrm>
    </dsp:sp>
    <dsp:sp modelId="{03868110-40AF-4C30-A14E-B05A052AAA5B}">
      <dsp:nvSpPr>
        <dsp:cNvPr id="0" name=""/>
        <dsp:cNvSpPr/>
      </dsp:nvSpPr>
      <dsp:spPr>
        <a:xfrm>
          <a:off x="1243836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43836" y="92730"/>
        <a:ext cx="167314" cy="167764"/>
      </dsp:txXfrm>
    </dsp:sp>
    <dsp:sp modelId="{1DD7E48F-4D48-465F-84DF-902ED901917D}">
      <dsp:nvSpPr>
        <dsp:cNvPr id="0" name=""/>
        <dsp:cNvSpPr/>
      </dsp:nvSpPr>
      <dsp:spPr>
        <a:xfrm>
          <a:off x="1582072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Lead Capture</a:t>
          </a:r>
        </a:p>
      </dsp:txBody>
      <dsp:txXfrm>
        <a:off x="1592418" y="10346"/>
        <a:ext cx="1106762" cy="332533"/>
      </dsp:txXfrm>
    </dsp:sp>
    <dsp:sp modelId="{88BD73E2-6B49-469B-84DF-9190F243D61E}">
      <dsp:nvSpPr>
        <dsp:cNvPr id="0" name=""/>
        <dsp:cNvSpPr/>
      </dsp:nvSpPr>
      <dsp:spPr>
        <a:xfrm>
          <a:off x="2822272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822272" y="92730"/>
        <a:ext cx="167314" cy="167764"/>
      </dsp:txXfrm>
    </dsp:sp>
    <dsp:sp modelId="{384AEFCA-20D5-47FF-9AF6-26B7905C91BC}">
      <dsp:nvSpPr>
        <dsp:cNvPr id="0" name=""/>
        <dsp:cNvSpPr/>
      </dsp:nvSpPr>
      <dsp:spPr>
        <a:xfrm>
          <a:off x="3160508" y="0"/>
          <a:ext cx="1127454" cy="35322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Webinar Ticket</a:t>
          </a:r>
        </a:p>
      </dsp:txBody>
      <dsp:txXfrm>
        <a:off x="3170854" y="10346"/>
        <a:ext cx="1106762" cy="332533"/>
      </dsp:txXfrm>
    </dsp:sp>
    <dsp:sp modelId="{DC0CAAE5-D88B-4020-89DD-F91CCC1CE004}">
      <dsp:nvSpPr>
        <dsp:cNvPr id="0" name=""/>
        <dsp:cNvSpPr/>
      </dsp:nvSpPr>
      <dsp:spPr>
        <a:xfrm>
          <a:off x="4400708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00708" y="92730"/>
        <a:ext cx="167314" cy="167764"/>
      </dsp:txXfrm>
    </dsp:sp>
    <dsp:sp modelId="{58812FE4-28D9-4193-B339-407346E1E1D3}">
      <dsp:nvSpPr>
        <dsp:cNvPr id="0" name=""/>
        <dsp:cNvSpPr/>
      </dsp:nvSpPr>
      <dsp:spPr>
        <a:xfrm>
          <a:off x="4738944" y="0"/>
          <a:ext cx="1127454" cy="3532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Live Webinar </a:t>
          </a:r>
        </a:p>
      </dsp:txBody>
      <dsp:txXfrm>
        <a:off x="4749290" y="10346"/>
        <a:ext cx="1106762" cy="332533"/>
      </dsp:txXfrm>
    </dsp:sp>
    <dsp:sp modelId="{3F06B58D-842B-4A02-9D74-E05743F7633F}">
      <dsp:nvSpPr>
        <dsp:cNvPr id="0" name=""/>
        <dsp:cNvSpPr/>
      </dsp:nvSpPr>
      <dsp:spPr>
        <a:xfrm>
          <a:off x="5979144" y="36808"/>
          <a:ext cx="239020" cy="27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979144" y="92730"/>
        <a:ext cx="167314" cy="167764"/>
      </dsp:txXfrm>
    </dsp:sp>
    <dsp:sp modelId="{EE76E8CB-2566-4F3E-91D0-B7FB2118F76A}">
      <dsp:nvSpPr>
        <dsp:cNvPr id="0" name=""/>
        <dsp:cNvSpPr/>
      </dsp:nvSpPr>
      <dsp:spPr>
        <a:xfrm>
          <a:off x="6317380" y="0"/>
          <a:ext cx="1127454" cy="353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Payments</a:t>
          </a:r>
        </a:p>
      </dsp:txBody>
      <dsp:txXfrm>
        <a:off x="6327726" y="10346"/>
        <a:ext cx="1106762" cy="332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E3A4634-688F-4ED2-3C5F-FFD9127CCAC9}"/>
              </a:ext>
            </a:extLst>
          </p:cNvPr>
          <p:cNvGrpSpPr/>
          <p:nvPr userDrawn="1"/>
        </p:nvGrpSpPr>
        <p:grpSpPr>
          <a:xfrm>
            <a:off x="1828800" y="1999954"/>
            <a:ext cx="1171575" cy="1171575"/>
            <a:chOff x="2813862" y="5061830"/>
            <a:chExt cx="1171575" cy="117157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602C44-2C29-CBF9-5A69-D52BBC446704}"/>
                </a:ext>
              </a:extLst>
            </p:cNvPr>
            <p:cNvSpPr/>
            <p:nvPr/>
          </p:nvSpPr>
          <p:spPr>
            <a:xfrm>
              <a:off x="2851964" y="5099931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24" name="Graphic 23" descr="Badge Tick with solid fill">
              <a:extLst>
                <a:ext uri="{FF2B5EF4-FFF2-40B4-BE49-F238E27FC236}">
                  <a16:creationId xmlns:a16="http://schemas.microsoft.com/office/drawing/2014/main" id="{C49A2B4D-5F5C-4BC8-C629-990F63C9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13862" y="5061830"/>
              <a:ext cx="1171575" cy="1171575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04A3B6-9442-E978-2223-498DA2574DC0}"/>
                </a:ext>
              </a:extLst>
            </p:cNvPr>
            <p:cNvSpPr/>
            <p:nvPr/>
          </p:nvSpPr>
          <p:spPr>
            <a:xfrm>
              <a:off x="2863286" y="5386008"/>
              <a:ext cx="1072730" cy="523220"/>
            </a:xfrm>
            <a:prstGeom prst="rect">
              <a:avLst/>
            </a:prstGeom>
            <a:noFill/>
            <a:effectLst>
              <a:glow rad="127000">
                <a:schemeClr val="bg1">
                  <a:lumMod val="95000"/>
                </a:schemeClr>
              </a:glow>
              <a:outerShdw blurRad="50800" dist="50800" dir="5400000" algn="ctr" rotWithShape="0">
                <a:schemeClr val="bg1"/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bg1"/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CAD202-7742-6EE8-C2AB-0523BA207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D43E6-3B36-E8C9-721A-65BA3E5D3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14F96-AD26-0EFE-F11F-6A70256A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2D252-2FFE-9167-B579-951644D7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09A3-D52E-27DA-7749-B2C64824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1B8E14-A059-6F40-C96D-D193ED066810}"/>
              </a:ext>
            </a:extLst>
          </p:cNvPr>
          <p:cNvGrpSpPr/>
          <p:nvPr userDrawn="1"/>
        </p:nvGrpSpPr>
        <p:grpSpPr>
          <a:xfrm>
            <a:off x="1524000" y="1600200"/>
            <a:ext cx="1790029" cy="2031325"/>
            <a:chOff x="269571" y="1460949"/>
            <a:chExt cx="1790029" cy="20313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806C80-E4C2-09BE-37D2-D3752FB4372F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2DBF87-6FFE-E4BD-7668-E6601D63278B}"/>
                </a:ext>
              </a:extLst>
            </p:cNvPr>
            <p:cNvSpPr txBox="1"/>
            <p:nvPr/>
          </p:nvSpPr>
          <p:spPr>
            <a:xfrm>
              <a:off x="430756" y="2030992"/>
              <a:ext cx="1628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ALES&amp; MARKETING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E18CF3-5E42-2717-22D1-18E26D74BE1D}"/>
              </a:ext>
            </a:extLst>
          </p:cNvPr>
          <p:cNvCxnSpPr/>
          <p:nvPr userDrawn="1"/>
        </p:nvCxnSpPr>
        <p:spPr>
          <a:xfrm>
            <a:off x="1828800" y="1738365"/>
            <a:ext cx="65414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F718-F2B7-79DD-CE70-3F722847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FD6E0-4DB1-72D6-3813-80565D8B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1768-28F4-C680-62D4-0C6E03FB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F42D-FAA4-4571-E74E-13E2A965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7633-0BD7-3920-9C04-C4DAB73C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C0224-878C-2B0E-578D-08E2600D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A75C7-9913-B330-3FFE-9C01921B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A783-FFC8-4F33-BF8B-258C1C1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423D-AD50-0E59-FCE4-A1454DCE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9609-CD3C-DE00-CAB8-76E74936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21C5FF-F15C-DCD3-94FA-D6E53454E18F}"/>
              </a:ext>
            </a:extLst>
          </p:cNvPr>
          <p:cNvSpPr/>
          <p:nvPr userDrawn="1"/>
        </p:nvSpPr>
        <p:spPr>
          <a:xfrm>
            <a:off x="-8742" y="6724003"/>
            <a:ext cx="12200741" cy="1339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E8A4B-9545-C415-175A-2C4A8D68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41C2-354C-251E-7D62-1FFA91B1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FCB11-6C91-0DAD-DE19-F159BA9A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C1E6-BC0A-79FE-45EE-523975DF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A7E4D-5FC2-8F7E-3D1C-FB4D9583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F756BD-3C04-98AA-75B1-1FA71FE37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37" y="6149535"/>
            <a:ext cx="2976577" cy="8925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AB03896-005F-AB2C-2BCF-BDE62B8B24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62" y="5687083"/>
            <a:ext cx="1248126" cy="124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30BAED-931F-163F-DD5E-7168BA0B810D}"/>
              </a:ext>
            </a:extLst>
          </p:cNvPr>
          <p:cNvSpPr/>
          <p:nvPr userDrawn="1"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0660F0-F166-FC7B-90BB-CD4139F98F74}"/>
              </a:ext>
            </a:extLst>
          </p:cNvPr>
          <p:cNvGrpSpPr/>
          <p:nvPr userDrawn="1"/>
        </p:nvGrpSpPr>
        <p:grpSpPr>
          <a:xfrm>
            <a:off x="347364" y="399754"/>
            <a:ext cx="1171575" cy="1171575"/>
            <a:chOff x="2813862" y="5061830"/>
            <a:chExt cx="1171575" cy="117157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E95FF25-6FD0-4F4F-C38C-E3B9BC4FB7EF}"/>
                </a:ext>
              </a:extLst>
            </p:cNvPr>
            <p:cNvSpPr/>
            <p:nvPr/>
          </p:nvSpPr>
          <p:spPr>
            <a:xfrm>
              <a:off x="2851964" y="5099931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24" name="Graphic 23" descr="Badge Tick with solid fill">
              <a:extLst>
                <a:ext uri="{FF2B5EF4-FFF2-40B4-BE49-F238E27FC236}">
                  <a16:creationId xmlns:a16="http://schemas.microsoft.com/office/drawing/2014/main" id="{28FA34B4-BD2B-E5B4-8274-FAE30A39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13862" y="5061830"/>
              <a:ext cx="1171575" cy="1171575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C7BE32-D28B-90B3-50B9-FA82FC94FB27}"/>
                </a:ext>
              </a:extLst>
            </p:cNvPr>
            <p:cNvSpPr/>
            <p:nvPr/>
          </p:nvSpPr>
          <p:spPr>
            <a:xfrm>
              <a:off x="2863286" y="5386008"/>
              <a:ext cx="1072730" cy="523220"/>
            </a:xfrm>
            <a:prstGeom prst="rect">
              <a:avLst/>
            </a:prstGeom>
            <a:noFill/>
            <a:effectLst>
              <a:glow rad="127000">
                <a:schemeClr val="bg1">
                  <a:lumMod val="95000"/>
                </a:schemeClr>
              </a:glow>
              <a:outerShdw blurRad="50800" dist="50800" dir="5400000" algn="ctr" rotWithShape="0">
                <a:schemeClr val="bg1"/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bg1"/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 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5BE287-8F23-4770-4585-B38C8CD858B0}"/>
              </a:ext>
            </a:extLst>
          </p:cNvPr>
          <p:cNvGrpSpPr/>
          <p:nvPr userDrawn="1"/>
        </p:nvGrpSpPr>
        <p:grpSpPr>
          <a:xfrm>
            <a:off x="42564" y="0"/>
            <a:ext cx="1790029" cy="2031325"/>
            <a:chOff x="269571" y="1460949"/>
            <a:chExt cx="1790029" cy="2031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B47358-4DF0-DAB2-12EE-8CFD90370D1B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6CE698-231C-46EF-C3AC-5C759520C5E6}"/>
                </a:ext>
              </a:extLst>
            </p:cNvPr>
            <p:cNvSpPr txBox="1"/>
            <p:nvPr/>
          </p:nvSpPr>
          <p:spPr>
            <a:xfrm>
              <a:off x="430756" y="2030992"/>
              <a:ext cx="1628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ALES&amp;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64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9049-1CE9-B2D2-9CB9-5CDEBC8F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75E29-5AE3-EED1-A0AC-D1240E32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B41B-9A3A-73D6-EDD2-C29F69CB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D531-7D11-DF8C-C02D-DDB998D7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C021-2A61-D0ED-7F73-B18039B8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DEEE-5418-F5C5-EC3D-DC6E90B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63BCA-9600-7504-908D-F24BDC319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BD12D-6032-5A94-6A91-6B1BE6B9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7B69D-7CC7-650F-BCBB-1A158022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98BCC-7F69-F0B8-C7C0-61DDC50E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23378-F07F-669D-C454-B50FAEE7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69E3-E609-7633-1F49-41C7AC2E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A94FC-0437-47FF-AEF3-E91FAED8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798CB-841D-8E7E-412C-8F41F5424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6CC8D-880E-7DED-10AF-36BCF719E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EA5C4-F92A-E777-3642-D6FF9CC4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1CFC5-FECF-D51F-8AC4-9703DBD6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60B50-C67C-C5EF-05EB-DCBC65D1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BECE7-0B97-1E34-AD13-D7E0DBC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7952-D9AA-B6E7-9CAA-D8E334D3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FD548-1E9D-9258-1D69-400F5CC0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8EC5B-E70C-42DB-2DC3-384FE97A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6BB4-A161-DCAE-8A6B-DFB5F13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017C9-5DF7-DC5E-6075-47D225DC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1E744-3915-451C-2E63-0960CB86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B91ED-8133-3BD6-D70C-73F8E39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CF3B-34AE-7836-BC90-91DAD48D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1097F-919F-FEB5-D40F-7D309F84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B272E-2589-91E6-1428-E4BA7D4CE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05193-49F3-F557-38DC-890F9B62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D5A1-03A8-5694-2BAF-7B5974A4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696C0-6D7D-90FF-BB33-E3D31C19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EE8B-4B76-B791-4D4B-744B5102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C81C5-6600-318D-8240-732E7EA0B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13245-7FD0-7464-1AE1-95ABDBB32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FC7B3-89D3-3520-5549-5D251B47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58DA4-B486-2DB2-BC7E-7F79AB3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40B71-D7BE-F5CF-0F2C-CCC4C90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EF946-7276-A082-83F6-3A03FEB5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34976-B03B-1A3F-86D0-424E954E5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BB9D3-B11E-CB03-80F9-4EEB41C8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9894-C691-47EC-93E3-2E21831E99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FBE12-1150-34DE-D908-1A1AE5170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3E9F4-8318-FB77-E3E9-1AB68068F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25PK2D0Y0I" TargetMode="External"/><Relationship Id="rId3" Type="http://schemas.openxmlformats.org/officeDocument/2006/relationships/hyperlink" Target="https://www.youtube.com/watch?v=ynTNs5FAUm8" TargetMode="External"/><Relationship Id="rId7" Type="http://schemas.openxmlformats.org/officeDocument/2006/relationships/hyperlink" Target="https://www.youtube.com/watch?v=pkzy3Bsn7I4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DN5b2TxXu0" TargetMode="External"/><Relationship Id="rId5" Type="http://schemas.openxmlformats.org/officeDocument/2006/relationships/hyperlink" Target="https://www.youtube.com/watch?v=lzqF2_gwdIo&amp;t=0s" TargetMode="External"/><Relationship Id="rId4" Type="http://schemas.openxmlformats.org/officeDocument/2006/relationships/hyperlink" Target="https://www.youtube.com/watch?v=gtkVl2viYJw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usiness/help/1711863145774142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5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diagramColors" Target="../diagrams/colors6.xml"/><Relationship Id="rId3" Type="http://schemas.openxmlformats.org/officeDocument/2006/relationships/diagramLayout" Target="../diagrams/layout5.xml"/><Relationship Id="rId21" Type="http://schemas.openxmlformats.org/officeDocument/2006/relationships/diagramLayout" Target="../diagrams/layout7.xml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diagramQuickStyle" Target="../diagrams/quickStyle6.xml"/><Relationship Id="rId2" Type="http://schemas.openxmlformats.org/officeDocument/2006/relationships/diagramData" Target="../diagrams/data5.xml"/><Relationship Id="rId16" Type="http://schemas.openxmlformats.org/officeDocument/2006/relationships/diagramLayout" Target="../diagrams/layout6.xml"/><Relationship Id="rId20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5.png"/><Relationship Id="rId24" Type="http://schemas.microsoft.com/office/2007/relationships/diagramDrawing" Target="../diagrams/drawing7.xml"/><Relationship Id="rId5" Type="http://schemas.openxmlformats.org/officeDocument/2006/relationships/diagramColors" Target="../diagrams/colors5.xml"/><Relationship Id="rId15" Type="http://schemas.openxmlformats.org/officeDocument/2006/relationships/diagramData" Target="../diagrams/data6.xml"/><Relationship Id="rId23" Type="http://schemas.openxmlformats.org/officeDocument/2006/relationships/diagramColors" Target="../diagrams/colors7.xml"/><Relationship Id="rId10" Type="http://schemas.openxmlformats.org/officeDocument/2006/relationships/image" Target="../media/image54.svg"/><Relationship Id="rId19" Type="http://schemas.microsoft.com/office/2007/relationships/diagramDrawing" Target="../diagrams/drawing6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3.png"/><Relationship Id="rId14" Type="http://schemas.openxmlformats.org/officeDocument/2006/relationships/image" Target="../media/image58.svg"/><Relationship Id="rId22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diagramColors" Target="../diagrams/colors9.xml"/><Relationship Id="rId3" Type="http://schemas.openxmlformats.org/officeDocument/2006/relationships/diagramLayout" Target="../diagrams/layout8.xml"/><Relationship Id="rId21" Type="http://schemas.openxmlformats.org/officeDocument/2006/relationships/diagramLayout" Target="../diagrams/layout10.xml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diagramQuickStyle" Target="../diagrams/quickStyle9.xml"/><Relationship Id="rId2" Type="http://schemas.openxmlformats.org/officeDocument/2006/relationships/diagramData" Target="../diagrams/data8.xml"/><Relationship Id="rId16" Type="http://schemas.openxmlformats.org/officeDocument/2006/relationships/diagramLayout" Target="../diagrams/layout9.xml"/><Relationship Id="rId20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55.png"/><Relationship Id="rId24" Type="http://schemas.microsoft.com/office/2007/relationships/diagramDrawing" Target="../diagrams/drawing10.xml"/><Relationship Id="rId5" Type="http://schemas.openxmlformats.org/officeDocument/2006/relationships/diagramColors" Target="../diagrams/colors8.xml"/><Relationship Id="rId15" Type="http://schemas.openxmlformats.org/officeDocument/2006/relationships/diagramData" Target="../diagrams/data9.xml"/><Relationship Id="rId23" Type="http://schemas.openxmlformats.org/officeDocument/2006/relationships/diagramColors" Target="../diagrams/colors10.xml"/><Relationship Id="rId10" Type="http://schemas.openxmlformats.org/officeDocument/2006/relationships/image" Target="../media/image54.svg"/><Relationship Id="rId19" Type="http://schemas.microsoft.com/office/2007/relationships/diagramDrawing" Target="../diagrams/drawing9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3.png"/><Relationship Id="rId14" Type="http://schemas.openxmlformats.org/officeDocument/2006/relationships/image" Target="../media/image58.svg"/><Relationship Id="rId22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diagramColors" Target="../diagrams/colors12.xml"/><Relationship Id="rId3" Type="http://schemas.openxmlformats.org/officeDocument/2006/relationships/diagramLayout" Target="../diagrams/layout11.xml"/><Relationship Id="rId21" Type="http://schemas.openxmlformats.org/officeDocument/2006/relationships/diagramLayout" Target="../diagrams/layout13.xml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diagramQuickStyle" Target="../diagrams/quickStyle12.xml"/><Relationship Id="rId2" Type="http://schemas.openxmlformats.org/officeDocument/2006/relationships/diagramData" Target="../diagrams/data11.xml"/><Relationship Id="rId16" Type="http://schemas.openxmlformats.org/officeDocument/2006/relationships/diagramLayout" Target="../diagrams/layout12.xml"/><Relationship Id="rId20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55.png"/><Relationship Id="rId24" Type="http://schemas.microsoft.com/office/2007/relationships/diagramDrawing" Target="../diagrams/drawing13.xml"/><Relationship Id="rId5" Type="http://schemas.openxmlformats.org/officeDocument/2006/relationships/diagramColors" Target="../diagrams/colors11.xml"/><Relationship Id="rId15" Type="http://schemas.openxmlformats.org/officeDocument/2006/relationships/diagramData" Target="../diagrams/data12.xml"/><Relationship Id="rId23" Type="http://schemas.openxmlformats.org/officeDocument/2006/relationships/diagramColors" Target="../diagrams/colors13.xml"/><Relationship Id="rId10" Type="http://schemas.openxmlformats.org/officeDocument/2006/relationships/image" Target="../media/image54.svg"/><Relationship Id="rId19" Type="http://schemas.microsoft.com/office/2007/relationships/diagramDrawing" Target="../diagrams/drawing12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3.png"/><Relationship Id="rId14" Type="http://schemas.openxmlformats.org/officeDocument/2006/relationships/image" Target="../media/image58.svg"/><Relationship Id="rId22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diagramColors" Target="../diagrams/colors15.xml"/><Relationship Id="rId3" Type="http://schemas.openxmlformats.org/officeDocument/2006/relationships/diagramLayout" Target="../diagrams/layout14.xml"/><Relationship Id="rId21" Type="http://schemas.openxmlformats.org/officeDocument/2006/relationships/diagramLayout" Target="../diagrams/layout16.xml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diagramQuickStyle" Target="../diagrams/quickStyle15.xml"/><Relationship Id="rId2" Type="http://schemas.openxmlformats.org/officeDocument/2006/relationships/diagramData" Target="../diagrams/data14.xml"/><Relationship Id="rId16" Type="http://schemas.openxmlformats.org/officeDocument/2006/relationships/diagramLayout" Target="../diagrams/layout15.xml"/><Relationship Id="rId20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55.png"/><Relationship Id="rId24" Type="http://schemas.microsoft.com/office/2007/relationships/diagramDrawing" Target="../diagrams/drawing16.xml"/><Relationship Id="rId5" Type="http://schemas.openxmlformats.org/officeDocument/2006/relationships/diagramColors" Target="../diagrams/colors14.xml"/><Relationship Id="rId15" Type="http://schemas.openxmlformats.org/officeDocument/2006/relationships/diagramData" Target="../diagrams/data15.xml"/><Relationship Id="rId23" Type="http://schemas.openxmlformats.org/officeDocument/2006/relationships/diagramColors" Target="../diagrams/colors16.xml"/><Relationship Id="rId10" Type="http://schemas.openxmlformats.org/officeDocument/2006/relationships/image" Target="../media/image54.svg"/><Relationship Id="rId19" Type="http://schemas.microsoft.com/office/2007/relationships/diagramDrawing" Target="../diagrams/drawing15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53.png"/><Relationship Id="rId14" Type="http://schemas.openxmlformats.org/officeDocument/2006/relationships/image" Target="../media/image58.svg"/><Relationship Id="rId22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2" Type="http://schemas.openxmlformats.org/officeDocument/2006/relationships/image" Target="../media/image65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76.svg"/><Relationship Id="rId5" Type="http://schemas.openxmlformats.org/officeDocument/2006/relationships/diagramQuickStyle" Target="../diagrams/quickStyle23.xml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diagramLayout" Target="../diagrams/layout23.xml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h6BdkKPslo" TargetMode="External"/><Relationship Id="rId3" Type="http://schemas.openxmlformats.org/officeDocument/2006/relationships/hyperlink" Target="https://www.youtube.com/watch?v=5CGANTIqlKk" TargetMode="External"/><Relationship Id="rId7" Type="http://schemas.openxmlformats.org/officeDocument/2006/relationships/image" Target="../media/image8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hyperlink" Target="https://www.mightynetworks.com/pro/learn/sophia-amoruso-business-class-online-coursen" TargetMode="External"/><Relationship Id="rId4" Type="http://schemas.openxmlformats.org/officeDocument/2006/relationships/hyperlink" Target="https://www.mightynetworks.com/pro/learn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ysellads.com/" TargetMode="External"/><Relationship Id="rId7" Type="http://schemas.openxmlformats.org/officeDocument/2006/relationships/hyperlink" Target="https://adroll.com/" TargetMode="External"/><Relationship Id="rId2" Type="http://schemas.openxmlformats.org/officeDocument/2006/relationships/hyperlink" Target="https://bingads.microsof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entpicker.com/" TargetMode="External"/><Relationship Id="rId5" Type="http://schemas.openxmlformats.org/officeDocument/2006/relationships/hyperlink" Target="https://maxbounty.com/" TargetMode="External"/><Relationship Id="rId4" Type="http://schemas.openxmlformats.org/officeDocument/2006/relationships/hyperlink" Target="https://ubersugge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3_1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1 : BLITZSCALING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59323-D9D5-836D-BA5D-F0AFDD7610D4}"/>
              </a:ext>
            </a:extLst>
          </p:cNvPr>
          <p:cNvSpPr txBox="1"/>
          <p:nvPr/>
        </p:nvSpPr>
        <p:spPr>
          <a:xfrm>
            <a:off x="561559" y="4429919"/>
            <a:ext cx="867121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LEADGEN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WEBINAR SELLING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FACEBOOK TRAFFIC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FUNNEL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SYSTEM BUILDING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COMMUNITY BUILDING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67896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3_3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3 : BLITZSCALING - LEADGEN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08409-1D18-6B15-6322-73515E27C13A}"/>
              </a:ext>
            </a:extLst>
          </p:cNvPr>
          <p:cNvSpPr txBox="1"/>
          <p:nvPr/>
        </p:nvSpPr>
        <p:spPr>
          <a:xfrm>
            <a:off x="561559" y="4429919"/>
            <a:ext cx="867121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LEADGEN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WEBINAR SELLING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FACEBOOK TRAFFIC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FUNNEL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SYSTEM BUILDING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COMMUNITY BUILDING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323528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GENERATION – 10 COMMANDMENTS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659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</a:t>
            </a:r>
            <a:r>
              <a:rPr lang="en-US" u="sng" dirty="0">
                <a:solidFill>
                  <a:schemeClr val="accent2"/>
                </a:solidFill>
              </a:rPr>
              <a:t>LEADGEN</a:t>
            </a:r>
            <a:r>
              <a:rPr lang="en-US" dirty="0">
                <a:solidFill>
                  <a:schemeClr val="accent2"/>
                </a:solidFill>
              </a:rPr>
              <a:t> | FUNNEL | SCALING | SYSTEM | COMMUNITY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E1CE1-0637-9093-CEF0-94540F207EEC}"/>
              </a:ext>
            </a:extLst>
          </p:cNvPr>
          <p:cNvSpPr txBox="1"/>
          <p:nvPr/>
        </p:nvSpPr>
        <p:spPr>
          <a:xfrm>
            <a:off x="1952401" y="1367099"/>
            <a:ext cx="1001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pperplate Gothic Bold" panose="020E0705020206020404" pitchFamily="34" charset="0"/>
              </a:rPr>
              <a:t>10 Commandments of Digital Lead Generation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5C181-54CF-D81D-A5A8-27F90190F305}"/>
              </a:ext>
            </a:extLst>
          </p:cNvPr>
          <p:cNvSpPr txBox="1"/>
          <p:nvPr/>
        </p:nvSpPr>
        <p:spPr>
          <a:xfrm>
            <a:off x="3816033" y="1899814"/>
            <a:ext cx="541776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STRATEGY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GOAL SETTING: </a:t>
            </a:r>
            <a:r>
              <a:rPr lang="en-US" sz="1200" dirty="0"/>
              <a:t>300 Leads | Revenue : INR 50K ( 10 Customers @5K)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CONCEPT 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Mode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400" dirty="0"/>
              <a:t>Hunting</a:t>
            </a:r>
            <a:r>
              <a:rPr lang="en-US" dirty="0"/>
              <a:t> </a:t>
            </a:r>
            <a:r>
              <a:rPr lang="en-US" sz="1100" dirty="0"/>
              <a:t>(Creativity to reach and attract)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400" dirty="0"/>
              <a:t>Farming </a:t>
            </a:r>
            <a:r>
              <a:rPr lang="en-US" sz="1100" dirty="0"/>
              <a:t>(Plant Seeds | Spread honey to attract)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Format :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400" dirty="0"/>
              <a:t>80% Long Form - Educator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400" dirty="0"/>
              <a:t>20% Short Form - Entertainer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Type : 80% Strategy | 20% Techniques &amp; Tools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FOCUS : Create  | Share | Connect  </a:t>
            </a:r>
            <a:r>
              <a:rPr lang="en-US" sz="1200" dirty="0"/>
              <a:t>[ Rule of 30/day 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MAGNET</a:t>
            </a:r>
            <a:r>
              <a:rPr lang="en-US" sz="1400" dirty="0"/>
              <a:t>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 / DISCOUNTED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FREE/ DISCOUNTED Memberships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 / DISCOUNTED Early Birds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KNOW YOUR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Attract.io  : Ebook Creation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ConvertKit : Landing Pages | Email Sequence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VIP FB : Setup – Post 2-3 /day - Quotes |Polls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BuzzSprout : Podcast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Video : YouTube</a:t>
            </a:r>
          </a:p>
        </p:txBody>
      </p:sp>
    </p:spTree>
    <p:extLst>
      <p:ext uri="{BB962C8B-B14F-4D97-AF65-F5344CB8AC3E}">
        <p14:creationId xmlns:p14="http://schemas.microsoft.com/office/powerpoint/2010/main" val="214694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GENERATION – 10 COMMANDMENTS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659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</a:t>
            </a:r>
            <a:r>
              <a:rPr lang="en-US" u="sng" dirty="0">
                <a:solidFill>
                  <a:schemeClr val="accent2"/>
                </a:solidFill>
              </a:rPr>
              <a:t>LEADGEN</a:t>
            </a:r>
            <a:r>
              <a:rPr lang="en-US" dirty="0">
                <a:solidFill>
                  <a:schemeClr val="accent2"/>
                </a:solidFill>
              </a:rPr>
              <a:t> | FUNNEL | SCALING | SYSTEM | COMMUNITY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E1CE1-0637-9093-CEF0-94540F207EEC}"/>
              </a:ext>
            </a:extLst>
          </p:cNvPr>
          <p:cNvSpPr txBox="1"/>
          <p:nvPr/>
        </p:nvSpPr>
        <p:spPr>
          <a:xfrm>
            <a:off x="1952401" y="1367099"/>
            <a:ext cx="1001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pperplate Gothic Bold" panose="020E0705020206020404" pitchFamily="34" charset="0"/>
              </a:rPr>
              <a:t>10 Commandments of Digital Lead Generation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5C181-54CF-D81D-A5A8-27F90190F305}"/>
              </a:ext>
            </a:extLst>
          </p:cNvPr>
          <p:cNvSpPr txBox="1"/>
          <p:nvPr/>
        </p:nvSpPr>
        <p:spPr>
          <a:xfrm>
            <a:off x="549048" y="1683037"/>
            <a:ext cx="574157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STRATEGY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GOAL SETTING: </a:t>
            </a:r>
            <a:r>
              <a:rPr lang="en-US" sz="1200" dirty="0"/>
              <a:t>500 Leads | Revenue: USD/INR 50K ( 10 Customers @5K)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CONCEPT 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Mode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400" dirty="0"/>
              <a:t>Hunting</a:t>
            </a:r>
            <a:r>
              <a:rPr lang="en-US" dirty="0"/>
              <a:t> </a:t>
            </a:r>
            <a:r>
              <a:rPr lang="en-US" sz="1100" dirty="0"/>
              <a:t>(Creativity to reach and attract)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400" dirty="0"/>
              <a:t>Farming </a:t>
            </a:r>
            <a:r>
              <a:rPr lang="en-US" sz="1100" dirty="0"/>
              <a:t>(Plant Seeds | Spread honey to attract)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Format :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400" dirty="0"/>
              <a:t>80% Long Form - Educator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400" dirty="0"/>
              <a:t>20% Short Form - Entertainer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Type : 80% Strategy | 20% Techniques &amp; Tools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FOCUS: Create  | Share | Connect  </a:t>
            </a:r>
            <a:r>
              <a:rPr lang="en-US" sz="1200" dirty="0"/>
              <a:t>[ Rule of 30/day 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MAGNET</a:t>
            </a:r>
            <a:r>
              <a:rPr lang="en-US" sz="1400" dirty="0"/>
              <a:t>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 / DISCOUNTED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FREE/ DISCOUNTED Memberships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 / DISCOUNTED Early Birds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KNOW YOUR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Attract.io  : Lead Magnets / </a:t>
            </a:r>
            <a:r>
              <a:rPr lang="en-US" sz="1400" dirty="0" err="1"/>
              <a:t>Ebook</a:t>
            </a:r>
            <a:r>
              <a:rPr lang="en-US" sz="1400" dirty="0"/>
              <a:t> Creation  ( FREE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ConvertKit: Landing Pages | Email Sequence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VIP FB : Setup – Post 2-3 /day - Quotes |Polls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BuzzSprout</a:t>
            </a:r>
            <a:r>
              <a:rPr lang="en-US" sz="1400" dirty="0"/>
              <a:t>: Podcast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Video : YouTube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931B2-9A51-67F7-536E-D42C53AC2843}"/>
              </a:ext>
            </a:extLst>
          </p:cNvPr>
          <p:cNvSpPr txBox="1"/>
          <p:nvPr/>
        </p:nvSpPr>
        <p:spPr>
          <a:xfrm>
            <a:off x="6681690" y="1899814"/>
            <a:ext cx="489911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STORY TELLING TECHNIQUE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List of 10 Stories | Use a Format most relevant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MEDIA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Video | Audio | Visuals : Based on your Niche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EMOTIONAL CONNNECTIONS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Join 10 groups/day : </a:t>
            </a:r>
            <a:r>
              <a:rPr lang="en-US" sz="1100" dirty="0"/>
              <a:t>FB | </a:t>
            </a:r>
            <a:r>
              <a:rPr lang="en-US" sz="1100" dirty="0" err="1"/>
              <a:t>Linkedin</a:t>
            </a:r>
            <a:endParaRPr lang="en-US" sz="11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30  Meaningful comments/day: </a:t>
            </a:r>
            <a:r>
              <a:rPr lang="en-US" sz="1100" dirty="0"/>
              <a:t>Groups | Hashtags |Likes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Private Messages : </a:t>
            </a:r>
            <a:r>
              <a:rPr lang="en-US" sz="1200" dirty="0"/>
              <a:t>30 /day </a:t>
            </a:r>
            <a:r>
              <a:rPr lang="en-US" sz="1400" dirty="0"/>
              <a:t>| Respond to Messages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APPLICATION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Setup up the Application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Get them Automated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Get the content and visuals </a:t>
            </a:r>
            <a:r>
              <a:rPr lang="en-US" sz="1400" dirty="0" err="1"/>
              <a:t>organised</a:t>
            </a:r>
            <a:endParaRPr lang="en-US" sz="14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SYSTEM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BAAP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RFM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Social Media | </a:t>
            </a:r>
            <a:r>
              <a:rPr lang="en-US" sz="1400" dirty="0" err="1"/>
              <a:t>ClickMagick</a:t>
            </a:r>
            <a:r>
              <a:rPr lang="en-US" sz="1400" dirty="0"/>
              <a:t> | ClickFunnel | </a:t>
            </a:r>
            <a:r>
              <a:rPr lang="en-US" sz="1400" dirty="0" err="1"/>
              <a:t>Convertkit</a:t>
            </a:r>
            <a:endParaRPr lang="en-US" sz="14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LEADGEN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30 Day - Challenge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KNOW YOUR NEXT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Using the Leads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Creating Funnels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7CE69A-4604-651D-6A57-031C56E5F6F0}"/>
              </a:ext>
            </a:extLst>
          </p:cNvPr>
          <p:cNvCxnSpPr>
            <a:cxnSpLocks/>
          </p:cNvCxnSpPr>
          <p:nvPr/>
        </p:nvCxnSpPr>
        <p:spPr>
          <a:xfrm>
            <a:off x="6209090" y="2004291"/>
            <a:ext cx="0" cy="3817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GENERATION - SYSTEM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659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</a:t>
            </a:r>
            <a:r>
              <a:rPr lang="en-US" u="sng" dirty="0">
                <a:solidFill>
                  <a:schemeClr val="accent2"/>
                </a:solidFill>
              </a:rPr>
              <a:t>LEADGEN</a:t>
            </a:r>
            <a:r>
              <a:rPr lang="en-US" dirty="0">
                <a:solidFill>
                  <a:schemeClr val="accent2"/>
                </a:solidFill>
              </a:rPr>
              <a:t> | FUNNEL | SCALING | SYSTEM | COMMUNITY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679AD-47DE-8BBE-0609-CD9F703CF858}"/>
              </a:ext>
            </a:extLst>
          </p:cNvPr>
          <p:cNvGrpSpPr/>
          <p:nvPr/>
        </p:nvGrpSpPr>
        <p:grpSpPr>
          <a:xfrm>
            <a:off x="2234140" y="1445216"/>
            <a:ext cx="7380260" cy="4424065"/>
            <a:chOff x="130037" y="1355462"/>
            <a:chExt cx="7380260" cy="4424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E32DE7-D32A-8B64-6AF7-CA655195C1F9}"/>
                </a:ext>
              </a:extLst>
            </p:cNvPr>
            <p:cNvGrpSpPr/>
            <p:nvPr/>
          </p:nvGrpSpPr>
          <p:grpSpPr>
            <a:xfrm>
              <a:off x="130037" y="1355462"/>
              <a:ext cx="7380260" cy="4424065"/>
              <a:chOff x="130037" y="1355462"/>
              <a:chExt cx="7380260" cy="442406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48DB668-4E62-FFDD-BC0F-A10163F44C8E}"/>
                  </a:ext>
                </a:extLst>
              </p:cNvPr>
              <p:cNvGrpSpPr/>
              <p:nvPr/>
            </p:nvGrpSpPr>
            <p:grpSpPr>
              <a:xfrm>
                <a:off x="130037" y="1355462"/>
                <a:ext cx="7380260" cy="4424065"/>
                <a:chOff x="130037" y="1355462"/>
                <a:chExt cx="7380260" cy="442406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7FFBB640-062C-BEF9-8CC7-B993B6FE0847}"/>
                    </a:ext>
                  </a:extLst>
                </p:cNvPr>
                <p:cNvGrpSpPr/>
                <p:nvPr/>
              </p:nvGrpSpPr>
              <p:grpSpPr>
                <a:xfrm>
                  <a:off x="130037" y="1355462"/>
                  <a:ext cx="7380260" cy="4424065"/>
                  <a:chOff x="130037" y="1355462"/>
                  <a:chExt cx="7380260" cy="4424065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4498BDD6-184A-EE73-FD55-D5B1BA615B99}"/>
                      </a:ext>
                    </a:extLst>
                  </p:cNvPr>
                  <p:cNvSpPr/>
                  <p:nvPr/>
                </p:nvSpPr>
                <p:spPr>
                  <a:xfrm>
                    <a:off x="185376" y="1925449"/>
                    <a:ext cx="7324921" cy="3854078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001A67-13C6-A24B-407D-9FF268E92C7A}"/>
                      </a:ext>
                    </a:extLst>
                  </p:cNvPr>
                  <p:cNvGrpSpPr/>
                  <p:nvPr/>
                </p:nvGrpSpPr>
                <p:grpSpPr>
                  <a:xfrm>
                    <a:off x="3083461" y="2739077"/>
                    <a:ext cx="4197810" cy="2929905"/>
                    <a:chOff x="3556662" y="2241524"/>
                    <a:chExt cx="4197810" cy="2929905"/>
                  </a:xfrm>
                </p:grpSpPr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5F00429B-1538-59AA-9FC3-764E58CC4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6662" y="3608443"/>
                      <a:ext cx="1753496" cy="473336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Lead Capture</a:t>
                      </a:r>
                    </a:p>
                  </p:txBody>
                </p:sp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6AE1CB-DF1F-4E79-56BF-91A9D4DCD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6662" y="2241524"/>
                      <a:ext cx="1753496" cy="473336"/>
                    </a:xfrm>
                    <a:prstGeom prst="round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MONETIZATION</a:t>
                      </a: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49D50607-0FEB-C2D7-F3B5-2D485C44C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0976" y="3603399"/>
                      <a:ext cx="1753496" cy="473336"/>
                    </a:xfrm>
                    <a:prstGeom prst="roundRect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WEBINARS</a:t>
                      </a:r>
                    </a:p>
                  </p:txBody>
                </p:sp>
                <p:sp>
                  <p:nvSpPr>
                    <p:cNvPr id="27" name="Rectangle: Rounded Corners 26">
                      <a:extLst>
                        <a:ext uri="{FF2B5EF4-FFF2-40B4-BE49-F238E27FC236}">
                          <a16:creationId xmlns:a16="http://schemas.microsoft.com/office/drawing/2014/main" id="{ED2F9297-223F-04CD-034E-63EDC8E97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0782" y="4698093"/>
                      <a:ext cx="1753496" cy="473336"/>
                    </a:xfrm>
                    <a:prstGeom prst="round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EMAILS</a:t>
                      </a:r>
                    </a:p>
                  </p:txBody>
                </p:sp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B5924788-F846-E398-64DF-0B1D4765668F}"/>
                        </a:ext>
                      </a:extLst>
                    </p:cNvPr>
                    <p:cNvCxnSpPr>
                      <a:stCxn id="24" idx="2"/>
                      <a:endCxn id="27" idx="0"/>
                    </p:cNvCxnSpPr>
                    <p:nvPr/>
                  </p:nvCxnSpPr>
                  <p:spPr>
                    <a:xfrm>
                      <a:off x="4433410" y="4081779"/>
                      <a:ext cx="4120" cy="616314"/>
                    </a:xfrm>
                    <a:prstGeom prst="straightConnector1">
                      <a:avLst/>
                    </a:prstGeom>
                    <a:ln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Connector: Elbow 28">
                      <a:extLst>
                        <a:ext uri="{FF2B5EF4-FFF2-40B4-BE49-F238E27FC236}">
                          <a16:creationId xmlns:a16="http://schemas.microsoft.com/office/drawing/2014/main" id="{A5A608C6-3CF4-DF87-6269-2A1D4DC4CBAA}"/>
                        </a:ext>
                      </a:extLst>
                    </p:cNvPr>
                    <p:cNvCxnSpPr>
                      <a:stCxn id="27" idx="3"/>
                      <a:endCxn id="26" idx="2"/>
                    </p:cNvCxnSpPr>
                    <p:nvPr/>
                  </p:nvCxnSpPr>
                  <p:spPr>
                    <a:xfrm flipV="1">
                      <a:off x="5314278" y="4076735"/>
                      <a:ext cx="1563446" cy="858026"/>
                    </a:xfrm>
                    <a:prstGeom prst="bent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Connector: Elbow 29">
                      <a:extLst>
                        <a:ext uri="{FF2B5EF4-FFF2-40B4-BE49-F238E27FC236}">
                          <a16:creationId xmlns:a16="http://schemas.microsoft.com/office/drawing/2014/main" id="{696A7A41-9D53-E9E1-E94B-FF96557D0675}"/>
                        </a:ext>
                      </a:extLst>
                    </p:cNvPr>
                    <p:cNvCxnSpPr>
                      <a:stCxn id="26" idx="0"/>
                      <a:endCxn id="25" idx="3"/>
                    </p:cNvCxnSpPr>
                    <p:nvPr/>
                  </p:nvCxnSpPr>
                  <p:spPr>
                    <a:xfrm rot="16200000" flipV="1">
                      <a:off x="5531338" y="2257013"/>
                      <a:ext cx="1125207" cy="1567566"/>
                    </a:xfrm>
                    <a:prstGeom prst="bent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>
                      <a:extLst>
                        <a:ext uri="{FF2B5EF4-FFF2-40B4-BE49-F238E27FC236}">
                          <a16:creationId xmlns:a16="http://schemas.microsoft.com/office/drawing/2014/main" id="{35CC7CB9-ED4A-330B-B6DB-2AD5FB86ADA2}"/>
                        </a:ext>
                      </a:extLst>
                    </p:cNvPr>
                    <p:cNvCxnSpPr>
                      <a:stCxn id="24" idx="3"/>
                      <a:endCxn id="26" idx="1"/>
                    </p:cNvCxnSpPr>
                    <p:nvPr/>
                  </p:nvCxnSpPr>
                  <p:spPr>
                    <a:xfrm flipV="1">
                      <a:off x="5310158" y="3840067"/>
                      <a:ext cx="690818" cy="5044"/>
                    </a:xfrm>
                    <a:prstGeom prst="straightConnector1">
                      <a:avLst/>
                    </a:prstGeom>
                    <a:ln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>
                      <a:extLst>
                        <a:ext uri="{FF2B5EF4-FFF2-40B4-BE49-F238E27FC236}">
                          <a16:creationId xmlns:a16="http://schemas.microsoft.com/office/drawing/2014/main" id="{B46226C3-7D60-C4F9-98DF-BC0FBF80C2AC}"/>
                        </a:ext>
                      </a:extLst>
                    </p:cNvPr>
                    <p:cNvCxnSpPr>
                      <a:stCxn id="24" idx="0"/>
                      <a:endCxn id="25" idx="2"/>
                    </p:cNvCxnSpPr>
                    <p:nvPr/>
                  </p:nvCxnSpPr>
                  <p:spPr>
                    <a:xfrm flipV="1">
                      <a:off x="4433410" y="2714860"/>
                      <a:ext cx="0" cy="89358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aphicFrame>
                <p:nvGraphicFramePr>
                  <p:cNvPr id="23" name="Diagram 22">
                    <a:extLst>
                      <a:ext uri="{FF2B5EF4-FFF2-40B4-BE49-F238E27FC236}">
                        <a16:creationId xmlns:a16="http://schemas.microsoft.com/office/drawing/2014/main" id="{A31E1A77-8B77-3F8F-BD51-349C3032042F}"/>
                      </a:ext>
                    </a:extLst>
                  </p:cNvPr>
                  <p:cNvGraphicFramePr/>
                  <p:nvPr/>
                </p:nvGraphicFramePr>
                <p:xfrm>
                  <a:off x="130037" y="1355462"/>
                  <a:ext cx="2795868" cy="3560208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p:grp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AAD98F9B-C519-EB56-EE03-A2B6EDAA739D}"/>
                    </a:ext>
                  </a:extLst>
                </p:cNvPr>
                <p:cNvSpPr/>
                <p:nvPr/>
              </p:nvSpPr>
              <p:spPr>
                <a:xfrm>
                  <a:off x="589547" y="4019623"/>
                  <a:ext cx="1897984" cy="648629"/>
                </a:xfrm>
                <a:prstGeom prst="roundRect">
                  <a:avLst/>
                </a:prstGeom>
                <a:solidFill>
                  <a:schemeClr val="accent2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WEBSITE / </a:t>
                  </a:r>
                </a:p>
                <a:p>
                  <a:pPr algn="ctr"/>
                  <a:r>
                    <a:rPr lang="en-US" dirty="0"/>
                    <a:t>LANDING PAGES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8250279A-46CA-845E-262A-201213E8A67B}"/>
                    </a:ext>
                  </a:extLst>
                </p:cNvPr>
                <p:cNvCxnSpPr>
                  <a:cxnSpLocks/>
                  <a:stCxn id="18" idx="3"/>
                  <a:endCxn id="24" idx="1"/>
                </p:cNvCxnSpPr>
                <p:nvPr/>
              </p:nvCxnSpPr>
              <p:spPr>
                <a:xfrm flipV="1">
                  <a:off x="2487531" y="4342664"/>
                  <a:ext cx="595930" cy="1274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CA91B2-4064-7FEB-4B47-AEFFF856B4CE}"/>
                  </a:ext>
                </a:extLst>
              </p:cNvPr>
              <p:cNvSpPr/>
              <p:nvPr/>
            </p:nvSpPr>
            <p:spPr>
              <a:xfrm>
                <a:off x="551371" y="5003301"/>
                <a:ext cx="1821388" cy="49923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OTHER SOCIAL SOURCES</a:t>
                </a:r>
              </a:p>
            </p:txBody>
          </p:sp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05867FDD-D580-22C3-1BD6-53163B2C9383}"/>
                  </a:ext>
                </a:extLst>
              </p:cNvPr>
              <p:cNvSpPr/>
              <p:nvPr/>
            </p:nvSpPr>
            <p:spPr>
              <a:xfrm rot="10800000">
                <a:off x="1363797" y="4712118"/>
                <a:ext cx="349483" cy="223669"/>
              </a:xfrm>
              <a:prstGeom prst="downArrow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6235D0-B9D0-DA58-D5EF-EDB72C8BC9E8}"/>
                </a:ext>
              </a:extLst>
            </p:cNvPr>
            <p:cNvSpPr txBox="1"/>
            <p:nvPr/>
          </p:nvSpPr>
          <p:spPr>
            <a:xfrm>
              <a:off x="3506681" y="1780125"/>
              <a:ext cx="3684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RFM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 RISE FUNNEL MONETIZATION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SYSTEM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87ED708-09D8-2D9F-38F1-950B979A9C02}"/>
              </a:ext>
            </a:extLst>
          </p:cNvPr>
          <p:cNvSpPr/>
          <p:nvPr/>
        </p:nvSpPr>
        <p:spPr>
          <a:xfrm>
            <a:off x="4145871" y="1764945"/>
            <a:ext cx="1509411" cy="443756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GENERATION – OMNICHANNEL FUNDAMENTALS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659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</a:t>
            </a:r>
            <a:r>
              <a:rPr lang="en-US" u="sng" dirty="0">
                <a:solidFill>
                  <a:schemeClr val="accent2"/>
                </a:solidFill>
              </a:rPr>
              <a:t>LEADGEN</a:t>
            </a:r>
            <a:r>
              <a:rPr lang="en-US" dirty="0">
                <a:solidFill>
                  <a:schemeClr val="accent2"/>
                </a:solidFill>
              </a:rPr>
              <a:t> | FUNNEL | SCALING | SYSTEM | COMMUNITY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D785B8-60D0-DE56-277A-C401CC30EF41}"/>
              </a:ext>
            </a:extLst>
          </p:cNvPr>
          <p:cNvGrpSpPr/>
          <p:nvPr/>
        </p:nvGrpSpPr>
        <p:grpSpPr>
          <a:xfrm>
            <a:off x="5006319" y="1346863"/>
            <a:ext cx="5700149" cy="5181424"/>
            <a:chOff x="8209506" y="2198982"/>
            <a:chExt cx="4020204" cy="36543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BEBF4C-C1D7-C413-9034-69B4B8E78434}"/>
                </a:ext>
              </a:extLst>
            </p:cNvPr>
            <p:cNvGrpSpPr/>
            <p:nvPr/>
          </p:nvGrpSpPr>
          <p:grpSpPr>
            <a:xfrm>
              <a:off x="8209506" y="2198982"/>
              <a:ext cx="4020204" cy="3542622"/>
              <a:chOff x="7398098" y="2165911"/>
              <a:chExt cx="4353280" cy="383613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3400746-2135-06E8-1899-F5078B6D3D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2185" t="26479" r="43459"/>
              <a:stretch/>
            </p:blipFill>
            <p:spPr>
              <a:xfrm>
                <a:off x="7713132" y="2483505"/>
                <a:ext cx="3725335" cy="311034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coolSlant"/>
                <a:contourClr>
                  <a:srgbClr val="FFFFFF"/>
                </a:contourClr>
              </a:sp3d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E013EA-0837-B7A5-07D8-3B5266BE9538}"/>
                  </a:ext>
                </a:extLst>
              </p:cNvPr>
              <p:cNvSpPr txBox="1"/>
              <p:nvPr/>
            </p:nvSpPr>
            <p:spPr>
              <a:xfrm>
                <a:off x="9093620" y="3966770"/>
                <a:ext cx="915300" cy="211548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OMNICHANNEL</a:t>
                </a:r>
                <a:endParaRPr lang="en-US" sz="1200" b="1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C4B9D3-8A40-1804-56A8-C56205D31DF3}"/>
                  </a:ext>
                </a:extLst>
              </p:cNvPr>
              <p:cNvSpPr txBox="1"/>
              <p:nvPr/>
            </p:nvSpPr>
            <p:spPr>
              <a:xfrm rot="16200000">
                <a:off x="6864458" y="4026379"/>
                <a:ext cx="1436612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Social Media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60295F-C0A4-0FA7-BDB5-B1C2F6D9DB4C}"/>
                  </a:ext>
                </a:extLst>
              </p:cNvPr>
              <p:cNvSpPr txBox="1"/>
              <p:nvPr/>
            </p:nvSpPr>
            <p:spPr>
              <a:xfrm>
                <a:off x="8686049" y="2165911"/>
                <a:ext cx="1758302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Social Platforms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C56EF7-1B8E-F51E-F4F5-30AF3D707FA5}"/>
                  </a:ext>
                </a:extLst>
              </p:cNvPr>
              <p:cNvSpPr txBox="1"/>
              <p:nvPr/>
            </p:nvSpPr>
            <p:spPr>
              <a:xfrm>
                <a:off x="8828239" y="5632709"/>
                <a:ext cx="1989199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Mass Notifications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92EB19-2980-9612-DA41-88A1239DC216}"/>
                  </a:ext>
                </a:extLst>
              </p:cNvPr>
              <p:cNvSpPr txBox="1"/>
              <p:nvPr/>
            </p:nvSpPr>
            <p:spPr>
              <a:xfrm rot="5400000">
                <a:off x="11087189" y="3887878"/>
                <a:ext cx="959045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Website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E6C997-0877-C043-26FC-41FE94AAB0A5}"/>
                </a:ext>
              </a:extLst>
            </p:cNvPr>
            <p:cNvSpPr txBox="1"/>
            <p:nvPr/>
          </p:nvSpPr>
          <p:spPr>
            <a:xfrm>
              <a:off x="8496678" y="5647123"/>
              <a:ext cx="3459670" cy="206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bg1">
                      <a:lumMod val="65000"/>
                    </a:schemeClr>
                  </a:solidFill>
                </a:rPr>
                <a:t>EARNED MEDIA | PAID MEDIA | OWNED MEDIA | INDUSTRY FORUMS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221AAA5-75F0-0E95-0737-02B9EE55518C}"/>
              </a:ext>
            </a:extLst>
          </p:cNvPr>
          <p:cNvSpPr txBox="1"/>
          <p:nvPr/>
        </p:nvSpPr>
        <p:spPr>
          <a:xfrm>
            <a:off x="438878" y="3159601"/>
            <a:ext cx="4160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OMNICHANNEL FOR LEADGEN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 CORPORATE VIEW</a:t>
            </a:r>
          </a:p>
        </p:txBody>
      </p:sp>
    </p:spTree>
    <p:extLst>
      <p:ext uri="{BB962C8B-B14F-4D97-AF65-F5344CB8AC3E}">
        <p14:creationId xmlns:p14="http://schemas.microsoft.com/office/powerpoint/2010/main" val="19855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GENERATION – NEXT 90 DAYS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E55C4D-8DE9-EE2C-B7B5-AED60DEC86E6}"/>
              </a:ext>
            </a:extLst>
          </p:cNvPr>
          <p:cNvGrpSpPr/>
          <p:nvPr/>
        </p:nvGrpSpPr>
        <p:grpSpPr>
          <a:xfrm>
            <a:off x="4851452" y="2224088"/>
            <a:ext cx="6212113" cy="3290352"/>
            <a:chOff x="2815340" y="2115051"/>
            <a:chExt cx="6212113" cy="3290352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A944D23D-C7DF-10E1-ED41-D02BCC55B15F}"/>
                </a:ext>
              </a:extLst>
            </p:cNvPr>
            <p:cNvSpPr/>
            <p:nvPr/>
          </p:nvSpPr>
          <p:spPr>
            <a:xfrm flipH="1">
              <a:off x="7559841" y="3759822"/>
              <a:ext cx="1467612" cy="1523723"/>
            </a:xfrm>
            <a:custGeom>
              <a:avLst/>
              <a:gdLst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488 w 21600"/>
                <a:gd name="connsiteY6" fmla="*/ 7503 h 21529"/>
                <a:gd name="connsiteX7" fmla="*/ 21600 w 21600"/>
                <a:gd name="connsiteY7" fmla="*/ 7450 h 21529"/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600 w 21600"/>
                <a:gd name="connsiteY6" fmla="*/ 7450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29" extrusionOk="0">
                  <a:moveTo>
                    <a:pt x="21600" y="7450"/>
                  </a:moveTo>
                  <a:lnTo>
                    <a:pt x="16949" y="0"/>
                  </a:lnTo>
                  <a:lnTo>
                    <a:pt x="19" y="0"/>
                  </a:lnTo>
                  <a:cubicBezTo>
                    <a:pt x="13" y="36"/>
                    <a:pt x="6" y="71"/>
                    <a:pt x="0" y="107"/>
                  </a:cubicBezTo>
                  <a:lnTo>
                    <a:pt x="12856" y="21458"/>
                  </a:lnTo>
                  <a:lnTo>
                    <a:pt x="13042" y="21529"/>
                  </a:lnTo>
                  <a:lnTo>
                    <a:pt x="21600" y="745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694CB285-6FBA-B927-DCF6-E32D85F1C9CD}"/>
                </a:ext>
              </a:extLst>
            </p:cNvPr>
            <p:cNvSpPr/>
            <p:nvPr/>
          </p:nvSpPr>
          <p:spPr>
            <a:xfrm>
              <a:off x="3761348" y="4322400"/>
              <a:ext cx="1767143" cy="1009076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7030 w 21600"/>
                <a:gd name="connsiteY3" fmla="*/ 216 h 21600"/>
                <a:gd name="connsiteX4" fmla="*/ 0 w 21600"/>
                <a:gd name="connsiteY4" fmla="*/ 21519 h 21600"/>
                <a:gd name="connsiteX5" fmla="*/ 46 w 21600"/>
                <a:gd name="connsiteY5" fmla="*/ 21600 h 21600"/>
                <a:gd name="connsiteX6" fmla="*/ 21600 w 21600"/>
                <a:gd name="connsiteY6" fmla="*/ 21600 h 21600"/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0 w 21600"/>
                <a:gd name="connsiteY3" fmla="*/ 21519 h 21600"/>
                <a:gd name="connsiteX4" fmla="*/ 46 w 21600"/>
                <a:gd name="connsiteY4" fmla="*/ 2160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4539" y="0"/>
                  </a:lnTo>
                  <a:lnTo>
                    <a:pt x="7030" y="0"/>
                  </a:lnTo>
                  <a:lnTo>
                    <a:pt x="0" y="21519"/>
                  </a:lnTo>
                  <a:cubicBezTo>
                    <a:pt x="15" y="21546"/>
                    <a:pt x="31" y="21573"/>
                    <a:pt x="46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E0ECE0FC-4062-E2E7-955D-9B46169B70CB}"/>
                </a:ext>
              </a:extLst>
            </p:cNvPr>
            <p:cNvSpPr/>
            <p:nvPr/>
          </p:nvSpPr>
          <p:spPr>
            <a:xfrm>
              <a:off x="7557990" y="2152890"/>
              <a:ext cx="1468208" cy="1531268"/>
            </a:xfrm>
            <a:custGeom>
              <a:avLst/>
              <a:gdLst>
                <a:gd name="connsiteX0" fmla="*/ 0 w 21600"/>
                <a:gd name="connsiteY0" fmla="*/ 14134 h 21529"/>
                <a:gd name="connsiteX1" fmla="*/ 4695 w 21600"/>
                <a:gd name="connsiteY1" fmla="*/ 21529 h 21529"/>
                <a:gd name="connsiteX2" fmla="*/ 21600 w 21600"/>
                <a:gd name="connsiteY2" fmla="*/ 21529 h 21529"/>
                <a:gd name="connsiteX3" fmla="*/ 8592 w 21600"/>
                <a:gd name="connsiteY3" fmla="*/ 0 h 21529"/>
                <a:gd name="connsiteX4" fmla="*/ 149 w 21600"/>
                <a:gd name="connsiteY4" fmla="*/ 14010 h 21529"/>
                <a:gd name="connsiteX5" fmla="*/ 0 w 21600"/>
                <a:gd name="connsiteY5" fmla="*/ 14134 h 21529"/>
                <a:gd name="connsiteX0" fmla="*/ 0 w 21600"/>
                <a:gd name="connsiteY0" fmla="*/ 14134 h 21529"/>
                <a:gd name="connsiteX1" fmla="*/ 4695 w 21600"/>
                <a:gd name="connsiteY1" fmla="*/ 21529 h 21529"/>
                <a:gd name="connsiteX2" fmla="*/ 21600 w 21600"/>
                <a:gd name="connsiteY2" fmla="*/ 21529 h 21529"/>
                <a:gd name="connsiteX3" fmla="*/ 8592 w 21600"/>
                <a:gd name="connsiteY3" fmla="*/ 0 h 21529"/>
                <a:gd name="connsiteX4" fmla="*/ 0 w 21600"/>
                <a:gd name="connsiteY4" fmla="*/ 14134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29" extrusionOk="0">
                  <a:moveTo>
                    <a:pt x="0" y="14134"/>
                  </a:moveTo>
                  <a:lnTo>
                    <a:pt x="4695" y="21529"/>
                  </a:lnTo>
                  <a:lnTo>
                    <a:pt x="21600" y="21529"/>
                  </a:lnTo>
                  <a:lnTo>
                    <a:pt x="8592" y="0"/>
                  </a:lnTo>
                  <a:lnTo>
                    <a:pt x="0" y="1413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92E21A22-048E-104F-8470-D9673CE0AA48}"/>
                </a:ext>
              </a:extLst>
            </p:cNvPr>
            <p:cNvSpPr/>
            <p:nvPr/>
          </p:nvSpPr>
          <p:spPr>
            <a:xfrm>
              <a:off x="6309260" y="4322400"/>
              <a:ext cx="1767143" cy="1009076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7030 w 21600"/>
                <a:gd name="connsiteY3" fmla="*/ 216 h 21600"/>
                <a:gd name="connsiteX4" fmla="*/ 0 w 21600"/>
                <a:gd name="connsiteY4" fmla="*/ 21519 h 21600"/>
                <a:gd name="connsiteX5" fmla="*/ 46 w 21600"/>
                <a:gd name="connsiteY5" fmla="*/ 21600 h 21600"/>
                <a:gd name="connsiteX6" fmla="*/ 21600 w 21600"/>
                <a:gd name="connsiteY6" fmla="*/ 21600 h 21600"/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0 w 21600"/>
                <a:gd name="connsiteY3" fmla="*/ 21519 h 21600"/>
                <a:gd name="connsiteX4" fmla="*/ 46 w 21600"/>
                <a:gd name="connsiteY4" fmla="*/ 2160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4539" y="0"/>
                  </a:lnTo>
                  <a:lnTo>
                    <a:pt x="7030" y="0"/>
                  </a:lnTo>
                  <a:lnTo>
                    <a:pt x="0" y="21519"/>
                  </a:lnTo>
                  <a:cubicBezTo>
                    <a:pt x="15" y="21546"/>
                    <a:pt x="31" y="21573"/>
                    <a:pt x="46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242BD4A0-4A79-76DB-720E-0F160A71FCF4}"/>
                </a:ext>
              </a:extLst>
            </p:cNvPr>
            <p:cNvSpPr/>
            <p:nvPr/>
          </p:nvSpPr>
          <p:spPr>
            <a:xfrm>
              <a:off x="5010078" y="2152890"/>
              <a:ext cx="1469464" cy="1531271"/>
            </a:xfrm>
            <a:custGeom>
              <a:avLst/>
              <a:gdLst>
                <a:gd name="connsiteX0" fmla="*/ 8603 w 21600"/>
                <a:gd name="connsiteY0" fmla="*/ 0 h 21600"/>
                <a:gd name="connsiteX1" fmla="*/ 0 w 21600"/>
                <a:gd name="connsiteY1" fmla="*/ 14163 h 21600"/>
                <a:gd name="connsiteX2" fmla="*/ 4468 w 21600"/>
                <a:gd name="connsiteY2" fmla="*/ 21600 h 21600"/>
                <a:gd name="connsiteX3" fmla="*/ 21600 w 21600"/>
                <a:gd name="connsiteY3" fmla="*/ 21600 h 21600"/>
                <a:gd name="connsiteX4" fmla="*/ 13349 w 21600"/>
                <a:gd name="connsiteY4" fmla="*/ 7900 h 21600"/>
                <a:gd name="connsiteX5" fmla="*/ 8603 w 21600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8603" y="0"/>
                  </a:moveTo>
                  <a:lnTo>
                    <a:pt x="0" y="14163"/>
                  </a:lnTo>
                  <a:lnTo>
                    <a:pt x="4468" y="21600"/>
                  </a:lnTo>
                  <a:lnTo>
                    <a:pt x="21600" y="21600"/>
                  </a:lnTo>
                  <a:lnTo>
                    <a:pt x="13349" y="7900"/>
                  </a:lnTo>
                  <a:lnTo>
                    <a:pt x="8603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3AA88E84-2046-12B6-0814-DABA48BB3627}"/>
                </a:ext>
              </a:extLst>
            </p:cNvPr>
            <p:cNvSpPr/>
            <p:nvPr/>
          </p:nvSpPr>
          <p:spPr>
            <a:xfrm>
              <a:off x="6271420" y="2115051"/>
              <a:ext cx="1812549" cy="10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0" y="21600"/>
                  </a:moveTo>
                  <a:lnTo>
                    <a:pt x="14821" y="210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6944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77AB486E-CA2F-988E-5EB0-1ABF618C8A1B}"/>
                </a:ext>
              </a:extLst>
            </p:cNvPr>
            <p:cNvSpPr/>
            <p:nvPr/>
          </p:nvSpPr>
          <p:spPr>
            <a:xfrm>
              <a:off x="3761347" y="2115051"/>
              <a:ext cx="1768406" cy="10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79" y="21168"/>
                  </a:lnTo>
                  <a:lnTo>
                    <a:pt x="7149" y="21600"/>
                  </a:lnTo>
                  <a:lnTo>
                    <a:pt x="14097" y="21600"/>
                  </a:lnTo>
                  <a:lnTo>
                    <a:pt x="14682" y="210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A47282B-EFE4-1A81-2C21-8DAA1BA426A2}"/>
                </a:ext>
              </a:extLst>
            </p:cNvPr>
            <p:cNvSpPr/>
            <p:nvPr/>
          </p:nvSpPr>
          <p:spPr>
            <a:xfrm>
              <a:off x="5363253" y="3754795"/>
              <a:ext cx="1450544" cy="15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757"/>
                  </a:moveTo>
                  <a:lnTo>
                    <a:pt x="21600" y="6975"/>
                  </a:lnTo>
                  <a:lnTo>
                    <a:pt x="17355" y="0"/>
                  </a:lnTo>
                  <a:lnTo>
                    <a:pt x="0" y="0"/>
                  </a:lnTo>
                  <a:lnTo>
                    <a:pt x="8339" y="13700"/>
                  </a:lnTo>
                  <a:lnTo>
                    <a:pt x="13167" y="2160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F4DC8DBE-7420-EB46-2039-ABA9DE2B54EF}"/>
                </a:ext>
              </a:extLst>
            </p:cNvPr>
            <p:cNvSpPr/>
            <p:nvPr/>
          </p:nvSpPr>
          <p:spPr>
            <a:xfrm>
              <a:off x="2815340" y="2152890"/>
              <a:ext cx="1468203" cy="15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82" y="21600"/>
                  </a:moveTo>
                  <a:lnTo>
                    <a:pt x="17388" y="21209"/>
                  </a:lnTo>
                  <a:lnTo>
                    <a:pt x="21600" y="14216"/>
                  </a:lnTo>
                  <a:lnTo>
                    <a:pt x="21414" y="13967"/>
                  </a:lnTo>
                  <a:lnTo>
                    <a:pt x="1300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5EA01747-C798-D55F-57F8-86F91B55B0E6}"/>
                </a:ext>
              </a:extLst>
            </p:cNvPr>
            <p:cNvSpPr/>
            <p:nvPr/>
          </p:nvSpPr>
          <p:spPr>
            <a:xfrm>
              <a:off x="2815341" y="3759822"/>
              <a:ext cx="1464421" cy="1523723"/>
            </a:xfrm>
            <a:custGeom>
              <a:avLst/>
              <a:gdLst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488 w 21600"/>
                <a:gd name="connsiteY6" fmla="*/ 7503 h 21529"/>
                <a:gd name="connsiteX7" fmla="*/ 21600 w 21600"/>
                <a:gd name="connsiteY7" fmla="*/ 7450 h 21529"/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600 w 21600"/>
                <a:gd name="connsiteY6" fmla="*/ 7450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29" extrusionOk="0">
                  <a:moveTo>
                    <a:pt x="21600" y="7450"/>
                  </a:moveTo>
                  <a:lnTo>
                    <a:pt x="16949" y="0"/>
                  </a:lnTo>
                  <a:lnTo>
                    <a:pt x="19" y="0"/>
                  </a:lnTo>
                  <a:cubicBezTo>
                    <a:pt x="13" y="36"/>
                    <a:pt x="6" y="71"/>
                    <a:pt x="0" y="107"/>
                  </a:cubicBezTo>
                  <a:lnTo>
                    <a:pt x="12856" y="21458"/>
                  </a:lnTo>
                  <a:lnTo>
                    <a:pt x="13042" y="21529"/>
                  </a:lnTo>
                  <a:lnTo>
                    <a:pt x="21600" y="745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pic>
          <p:nvPicPr>
            <p:cNvPr id="23" name="Graphic 22" descr="Backpack">
              <a:extLst>
                <a:ext uri="{FF2B5EF4-FFF2-40B4-BE49-F238E27FC236}">
                  <a16:creationId xmlns:a16="http://schemas.microsoft.com/office/drawing/2014/main" id="{D9BA3B10-96E5-CA3A-00AD-72F8F896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4185" y="3059787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Graphic 25" descr="Planet">
              <a:extLst>
                <a:ext uri="{FF2B5EF4-FFF2-40B4-BE49-F238E27FC236}">
                  <a16:creationId xmlns:a16="http://schemas.microsoft.com/office/drawing/2014/main" id="{B7F55C8D-B0C3-B018-066A-11514E5F5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21167" y="3938258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raphic 26" descr="GMO">
              <a:extLst>
                <a:ext uri="{FF2B5EF4-FFF2-40B4-BE49-F238E27FC236}">
                  <a16:creationId xmlns:a16="http://schemas.microsoft.com/office/drawing/2014/main" id="{2424805F-0154-1F05-B687-D0D420E1F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42089" y="3026689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phic 27" descr="Microscope">
              <a:extLst>
                <a:ext uri="{FF2B5EF4-FFF2-40B4-BE49-F238E27FC236}">
                  <a16:creationId xmlns:a16="http://schemas.microsoft.com/office/drawing/2014/main" id="{0D44F5E4-1ED6-CA5F-99E5-34EBF71A4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63345" y="3046110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Graphic 29" descr="Pencil">
              <a:extLst>
                <a:ext uri="{FF2B5EF4-FFF2-40B4-BE49-F238E27FC236}">
                  <a16:creationId xmlns:a16="http://schemas.microsoft.com/office/drawing/2014/main" id="{9DD96D90-253F-2702-6C5A-CBBD24BAE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69015" y="2641605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Graphic 30" descr="Lunch Box">
              <a:extLst>
                <a:ext uri="{FF2B5EF4-FFF2-40B4-BE49-F238E27FC236}">
                  <a16:creationId xmlns:a16="http://schemas.microsoft.com/office/drawing/2014/main" id="{74608176-C8BB-A48A-74D9-383D16032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5442" y="2604304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Graphic 31" descr="Books">
              <a:extLst>
                <a:ext uri="{FF2B5EF4-FFF2-40B4-BE49-F238E27FC236}">
                  <a16:creationId xmlns:a16="http://schemas.microsoft.com/office/drawing/2014/main" id="{F75C5445-824B-F5B4-B324-B642F5EF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66111" y="3925406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Graphic 32" descr="Mathematics">
              <a:extLst>
                <a:ext uri="{FF2B5EF4-FFF2-40B4-BE49-F238E27FC236}">
                  <a16:creationId xmlns:a16="http://schemas.microsoft.com/office/drawing/2014/main" id="{DD5F3FE8-778F-8C07-2B96-8592705A7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997675" y="4422432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Graphic 33" descr="Diploma roll">
              <a:extLst>
                <a:ext uri="{FF2B5EF4-FFF2-40B4-BE49-F238E27FC236}">
                  <a16:creationId xmlns:a16="http://schemas.microsoft.com/office/drawing/2014/main" id="{067AE043-BFFE-7CAD-1CF0-876A36D3F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215049" y="3920392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Graphic 34" descr="Open book">
              <a:extLst>
                <a:ext uri="{FF2B5EF4-FFF2-40B4-BE49-F238E27FC236}">
                  <a16:creationId xmlns:a16="http://schemas.microsoft.com/office/drawing/2014/main" id="{DEC5DE28-6C29-2CB8-9FA8-C912734B9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453621" y="4422433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72F252-EE3D-5E2E-DDE3-DBE5907CE11F}"/>
                </a:ext>
              </a:extLst>
            </p:cNvPr>
            <p:cNvSpPr txBox="1"/>
            <p:nvPr/>
          </p:nvSpPr>
          <p:spPr>
            <a:xfrm>
              <a:off x="3997064" y="4897572"/>
              <a:ext cx="131318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RISE UP MODEL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D3D98A-7BCA-E15B-9493-E9702E3AEB4D}"/>
                </a:ext>
              </a:extLst>
            </p:cNvPr>
            <p:cNvSpPr txBox="1"/>
            <p:nvPr/>
          </p:nvSpPr>
          <p:spPr>
            <a:xfrm>
              <a:off x="6547837" y="4897572"/>
              <a:ext cx="127849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LEAD MAGNET 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LAUNCH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D0E326-332D-59C3-6976-33D273D1E91A}"/>
                </a:ext>
              </a:extLst>
            </p:cNvPr>
            <p:cNvSpPr txBox="1"/>
            <p:nvPr/>
          </p:nvSpPr>
          <p:spPr>
            <a:xfrm>
              <a:off x="3831536" y="2218917"/>
              <a:ext cx="164423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MVP DIGITAL ASSET </a:t>
              </a:r>
            </a:p>
            <a:p>
              <a:pPr algn="ctr"/>
              <a:r>
                <a:rPr lang="en-US" sz="1350" b="1" dirty="0"/>
                <a:t>CREATION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70B0B6-9A41-3344-0E96-36AD2A7DB474}"/>
                </a:ext>
              </a:extLst>
            </p:cNvPr>
            <p:cNvSpPr txBox="1"/>
            <p:nvPr/>
          </p:nvSpPr>
          <p:spPr>
            <a:xfrm>
              <a:off x="6564064" y="2122252"/>
              <a:ext cx="121571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COMPLETE 50 </a:t>
              </a:r>
            </a:p>
            <a:p>
              <a:pPr algn="ctr"/>
              <a:r>
                <a:rPr lang="en-US" sz="1350" b="1" dirty="0"/>
                <a:t>Consultations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399BFB-A216-143C-742B-4E33F6925ABD}"/>
                </a:ext>
              </a:extLst>
            </p:cNvPr>
            <p:cNvSpPr txBox="1"/>
            <p:nvPr/>
          </p:nvSpPr>
          <p:spPr>
            <a:xfrm rot="3600000">
              <a:off x="7722457" y="2752984"/>
              <a:ext cx="126662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BUILD </a:t>
              </a:r>
            </a:p>
            <a:p>
              <a:pPr algn="ctr"/>
              <a:r>
                <a:rPr lang="en-US" sz="1350" b="1" dirty="0"/>
                <a:t>SOCIAL GROUP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CF9F54-900C-D43B-3E75-95F50CCFDD08}"/>
                </a:ext>
              </a:extLst>
            </p:cNvPr>
            <p:cNvSpPr txBox="1"/>
            <p:nvPr/>
          </p:nvSpPr>
          <p:spPr>
            <a:xfrm rot="3600000">
              <a:off x="2862090" y="4236526"/>
              <a:ext cx="12570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NICHE CLARITY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579161-6A1A-3DFA-866B-E30AEE92ACBD}"/>
                </a:ext>
              </a:extLst>
            </p:cNvPr>
            <p:cNvSpPr txBox="1"/>
            <p:nvPr/>
          </p:nvSpPr>
          <p:spPr>
            <a:xfrm rot="3600000">
              <a:off x="5392182" y="4236526"/>
              <a:ext cx="12637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LAUNCH ASSET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9A7833-63DB-EF53-A325-372C07E927EC}"/>
                </a:ext>
              </a:extLst>
            </p:cNvPr>
            <p:cNvSpPr txBox="1"/>
            <p:nvPr/>
          </p:nvSpPr>
          <p:spPr>
            <a:xfrm rot="3600000">
              <a:off x="5354912" y="2801394"/>
              <a:ext cx="93487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FUNNEL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 BUILDING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0910C3-2E38-72B5-CD28-7C0FDF7CF115}"/>
                </a:ext>
              </a:extLst>
            </p:cNvPr>
            <p:cNvSpPr txBox="1"/>
            <p:nvPr/>
          </p:nvSpPr>
          <p:spPr>
            <a:xfrm rot="18000000">
              <a:off x="2708694" y="2858766"/>
              <a:ext cx="15136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RESULT PLANNING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A09F06-0B78-4BB3-D28B-67B2E7D0EB5E}"/>
                </a:ext>
              </a:extLst>
            </p:cNvPr>
            <p:cNvSpPr txBox="1"/>
            <p:nvPr/>
          </p:nvSpPr>
          <p:spPr>
            <a:xfrm rot="18000000">
              <a:off x="7674657" y="4230365"/>
              <a:ext cx="13281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SETUP SYSTEMS</a:t>
              </a:r>
            </a:p>
          </p:txBody>
        </p:sp>
        <p:pic>
          <p:nvPicPr>
            <p:cNvPr id="47" name="Graphic 46" descr="Gears">
              <a:extLst>
                <a:ext uri="{FF2B5EF4-FFF2-40B4-BE49-F238E27FC236}">
                  <a16:creationId xmlns:a16="http://schemas.microsoft.com/office/drawing/2014/main" id="{42D6FD49-C3ED-8B43-6D61-7D858539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825261" y="3361942"/>
              <a:ext cx="722642" cy="722642"/>
            </a:xfrm>
            <a:prstGeom prst="rect">
              <a:avLst/>
            </a:prstGeom>
          </p:spPr>
        </p:pic>
        <p:pic>
          <p:nvPicPr>
            <p:cNvPr id="48" name="Graphic 47" descr="Lights On">
              <a:extLst>
                <a:ext uri="{FF2B5EF4-FFF2-40B4-BE49-F238E27FC236}">
                  <a16:creationId xmlns:a16="http://schemas.microsoft.com/office/drawing/2014/main" id="{2358ACDB-5484-B31B-C201-3DFBECFA9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88689" y="3361942"/>
              <a:ext cx="722642" cy="722642"/>
            </a:xfrm>
            <a:prstGeom prst="rect">
              <a:avLst/>
            </a:prstGeom>
          </p:spPr>
        </p:pic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43EF845-D8F3-66DD-D71E-998CDFE6E1B9}"/>
              </a:ext>
            </a:extLst>
          </p:cNvPr>
          <p:cNvSpPr/>
          <p:nvPr/>
        </p:nvSpPr>
        <p:spPr>
          <a:xfrm>
            <a:off x="4699983" y="1423880"/>
            <a:ext cx="6466301" cy="489339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EDAFE9-7845-84CB-56AE-9CCE1D1EC86B}"/>
              </a:ext>
            </a:extLst>
          </p:cNvPr>
          <p:cNvSpPr/>
          <p:nvPr/>
        </p:nvSpPr>
        <p:spPr>
          <a:xfrm>
            <a:off x="5915919" y="5827562"/>
            <a:ext cx="1673328" cy="407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1413EA8-F511-9890-1F8F-327BCCD1F90A}"/>
              </a:ext>
            </a:extLst>
          </p:cNvPr>
          <p:cNvSpPr/>
          <p:nvPr/>
        </p:nvSpPr>
        <p:spPr>
          <a:xfrm>
            <a:off x="8408807" y="1542746"/>
            <a:ext cx="1673328" cy="407763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RISE 2 GOLD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FINISHER 90 DAYS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E74C8E0-F2BD-F245-BE74-31B27F625AA9}"/>
              </a:ext>
            </a:extLst>
          </p:cNvPr>
          <p:cNvSpPr/>
          <p:nvPr/>
        </p:nvSpPr>
        <p:spPr>
          <a:xfrm>
            <a:off x="1387382" y="3053969"/>
            <a:ext cx="1673328" cy="407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GOAL :</a:t>
            </a:r>
          </a:p>
          <a:p>
            <a:pPr algn="ctr"/>
            <a:r>
              <a:rPr lang="en-US" sz="1400" dirty="0"/>
              <a:t>In 90DAYS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0D1BF5B-657F-B683-DF41-6E7062BD4322}"/>
              </a:ext>
            </a:extLst>
          </p:cNvPr>
          <p:cNvSpPr/>
          <p:nvPr/>
        </p:nvSpPr>
        <p:spPr>
          <a:xfrm>
            <a:off x="986507" y="3466322"/>
            <a:ext cx="2529600" cy="407763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Long Form Videos : 1/day, 3/ </a:t>
            </a:r>
            <a:r>
              <a:rPr lang="en-US" sz="1050" dirty="0" err="1"/>
              <a:t>Wk</a:t>
            </a:r>
            <a:r>
              <a:rPr lang="en-US" sz="1050" dirty="0"/>
              <a:t> , 2/ </a:t>
            </a:r>
            <a:r>
              <a:rPr lang="en-US" sz="1050" dirty="0" err="1"/>
              <a:t>wk</a:t>
            </a:r>
            <a:endParaRPr lang="en-US" sz="105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1A85E79-84B7-411E-EA42-0E6176E4AC26}"/>
              </a:ext>
            </a:extLst>
          </p:cNvPr>
          <p:cNvSpPr/>
          <p:nvPr/>
        </p:nvSpPr>
        <p:spPr>
          <a:xfrm>
            <a:off x="986507" y="3866474"/>
            <a:ext cx="2529600" cy="407763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500 Organic Leads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71FB0C9-3789-E6D6-D6F8-908E93F777D9}"/>
              </a:ext>
            </a:extLst>
          </p:cNvPr>
          <p:cNvSpPr/>
          <p:nvPr/>
        </p:nvSpPr>
        <p:spPr>
          <a:xfrm>
            <a:off x="790519" y="2940530"/>
            <a:ext cx="2896933" cy="206607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BB1EE3-CDA3-9A6F-D209-C37D4083F9BA}"/>
              </a:ext>
            </a:extLst>
          </p:cNvPr>
          <p:cNvSpPr/>
          <p:nvPr/>
        </p:nvSpPr>
        <p:spPr>
          <a:xfrm>
            <a:off x="1000757" y="4285561"/>
            <a:ext cx="2529600" cy="40776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Private Group to &gt;500 Members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4938D5-B714-7316-2D98-6A89E9671FFF}"/>
              </a:ext>
            </a:extLst>
          </p:cNvPr>
          <p:cNvSpPr txBox="1"/>
          <p:nvPr/>
        </p:nvSpPr>
        <p:spPr>
          <a:xfrm>
            <a:off x="6183452" y="3851012"/>
            <a:ext cx="109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PLANNING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6522BB-0C9E-B86D-DD9C-1818336E6369}"/>
              </a:ext>
            </a:extLst>
          </p:cNvPr>
          <p:cNvSpPr txBox="1"/>
          <p:nvPr/>
        </p:nvSpPr>
        <p:spPr>
          <a:xfrm>
            <a:off x="8416468" y="3235509"/>
            <a:ext cx="135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&amp;</a:t>
            </a:r>
          </a:p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05A1B-2D0D-59F5-C9A4-90C3D2987081}"/>
              </a:ext>
            </a:extLst>
          </p:cNvPr>
          <p:cNvSpPr txBox="1"/>
          <p:nvPr/>
        </p:nvSpPr>
        <p:spPr>
          <a:xfrm>
            <a:off x="2711435" y="798885"/>
            <a:ext cx="67659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</a:t>
            </a:r>
            <a:r>
              <a:rPr lang="en-US" u="sng" dirty="0">
                <a:solidFill>
                  <a:schemeClr val="accent2"/>
                </a:solidFill>
              </a:rPr>
              <a:t>LEADGEN</a:t>
            </a:r>
            <a:r>
              <a:rPr lang="en-US" dirty="0">
                <a:solidFill>
                  <a:schemeClr val="accent2"/>
                </a:solidFill>
              </a:rPr>
              <a:t> | FUNNEL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120408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GENERATION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9C35DB-1C74-1BE8-252C-5B55B961EA2D}"/>
              </a:ext>
            </a:extLst>
          </p:cNvPr>
          <p:cNvGrpSpPr/>
          <p:nvPr/>
        </p:nvGrpSpPr>
        <p:grpSpPr>
          <a:xfrm>
            <a:off x="3297382" y="1412614"/>
            <a:ext cx="8026399" cy="4893399"/>
            <a:chOff x="3297382" y="1412614"/>
            <a:chExt cx="8026399" cy="4893399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451DB7-88A6-46DF-BB24-ED09CC58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084" y="3664725"/>
              <a:ext cx="863286" cy="899979"/>
            </a:xfrm>
            <a:custGeom>
              <a:avLst/>
              <a:gdLst>
                <a:gd name="T0" fmla="*/ 2074 w 2074"/>
                <a:gd name="T1" fmla="*/ 0 h 2159"/>
                <a:gd name="T2" fmla="*/ 1496 w 2074"/>
                <a:gd name="T3" fmla="*/ 2159 h 2159"/>
                <a:gd name="T4" fmla="*/ 0 w 2074"/>
                <a:gd name="T5" fmla="*/ 1295 h 2159"/>
                <a:gd name="T6" fmla="*/ 347 w 2074"/>
                <a:gd name="T7" fmla="*/ 0 h 2159"/>
                <a:gd name="T8" fmla="*/ 2074 w 2074"/>
                <a:gd name="T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9">
                  <a:moveTo>
                    <a:pt x="2074" y="0"/>
                  </a:moveTo>
                  <a:cubicBezTo>
                    <a:pt x="2074" y="758"/>
                    <a:pt x="1874" y="1503"/>
                    <a:pt x="1496" y="2159"/>
                  </a:cubicBezTo>
                  <a:lnTo>
                    <a:pt x="0" y="1295"/>
                  </a:lnTo>
                  <a:cubicBezTo>
                    <a:pt x="228" y="902"/>
                    <a:pt x="347" y="455"/>
                    <a:pt x="347" y="0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Wkly. Inner Circle Call</a:t>
              </a: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85D5BEE-889C-484E-A3C5-AB37F4F1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0623" y="4204916"/>
              <a:ext cx="1018210" cy="1018210"/>
            </a:xfrm>
            <a:custGeom>
              <a:avLst/>
              <a:gdLst>
                <a:gd name="T0" fmla="*/ 2444 w 2444"/>
                <a:gd name="T1" fmla="*/ 864 h 2444"/>
                <a:gd name="T2" fmla="*/ 864 w 2444"/>
                <a:gd name="T3" fmla="*/ 2444 h 2444"/>
                <a:gd name="T4" fmla="*/ 0 w 2444"/>
                <a:gd name="T5" fmla="*/ 948 h 2444"/>
                <a:gd name="T6" fmla="*/ 948 w 2444"/>
                <a:gd name="T7" fmla="*/ 0 h 2444"/>
                <a:gd name="T8" fmla="*/ 2444 w 2444"/>
                <a:gd name="T9" fmla="*/ 864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2444" y="864"/>
                  </a:moveTo>
                  <a:cubicBezTo>
                    <a:pt x="2065" y="1520"/>
                    <a:pt x="1520" y="2065"/>
                    <a:pt x="864" y="2444"/>
                  </a:cubicBezTo>
                  <a:lnTo>
                    <a:pt x="0" y="948"/>
                  </a:lnTo>
                  <a:cubicBezTo>
                    <a:pt x="394" y="721"/>
                    <a:pt x="721" y="394"/>
                    <a:pt x="948" y="0"/>
                  </a:cubicBezTo>
                  <a:lnTo>
                    <a:pt x="2444" y="86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Webinars / Wk.</a:t>
              </a: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2E57CA6-776E-40C9-8A41-544F70432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451" y="4599357"/>
              <a:ext cx="898960" cy="864306"/>
            </a:xfrm>
            <a:custGeom>
              <a:avLst/>
              <a:gdLst>
                <a:gd name="T0" fmla="*/ 2159 w 2159"/>
                <a:gd name="T1" fmla="*/ 1496 h 2074"/>
                <a:gd name="T2" fmla="*/ 0 w 2159"/>
                <a:gd name="T3" fmla="*/ 2074 h 2074"/>
                <a:gd name="T4" fmla="*/ 0 w 2159"/>
                <a:gd name="T5" fmla="*/ 347 h 2074"/>
                <a:gd name="T6" fmla="*/ 1295 w 2159"/>
                <a:gd name="T7" fmla="*/ 0 h 2074"/>
                <a:gd name="T8" fmla="*/ 2159 w 2159"/>
                <a:gd name="T9" fmla="*/ 1496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2074">
                  <a:moveTo>
                    <a:pt x="2159" y="1496"/>
                  </a:moveTo>
                  <a:cubicBezTo>
                    <a:pt x="1503" y="1874"/>
                    <a:pt x="758" y="2074"/>
                    <a:pt x="0" y="2074"/>
                  </a:cubicBezTo>
                  <a:lnTo>
                    <a:pt x="0" y="347"/>
                  </a:lnTo>
                  <a:cubicBezTo>
                    <a:pt x="455" y="347"/>
                    <a:pt x="902" y="228"/>
                    <a:pt x="1295" y="0"/>
                  </a:cubicBezTo>
                  <a:lnTo>
                    <a:pt x="2159" y="149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YouTube Videos2/wk.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2EE4819-0983-407D-A914-8EC13EDA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492" y="4599357"/>
              <a:ext cx="898960" cy="864306"/>
            </a:xfrm>
            <a:custGeom>
              <a:avLst/>
              <a:gdLst>
                <a:gd name="T0" fmla="*/ 2158 w 2158"/>
                <a:gd name="T1" fmla="*/ 2074 h 2074"/>
                <a:gd name="T2" fmla="*/ 0 w 2158"/>
                <a:gd name="T3" fmla="*/ 1496 h 2074"/>
                <a:gd name="T4" fmla="*/ 864 w 2158"/>
                <a:gd name="T5" fmla="*/ 0 h 2074"/>
                <a:gd name="T6" fmla="*/ 2158 w 2158"/>
                <a:gd name="T7" fmla="*/ 347 h 2074"/>
                <a:gd name="T8" fmla="*/ 2158 w 2158"/>
                <a:gd name="T9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8" h="2074">
                  <a:moveTo>
                    <a:pt x="2158" y="2074"/>
                  </a:moveTo>
                  <a:cubicBezTo>
                    <a:pt x="1401" y="2074"/>
                    <a:pt x="656" y="1874"/>
                    <a:pt x="0" y="1496"/>
                  </a:cubicBezTo>
                  <a:lnTo>
                    <a:pt x="864" y="0"/>
                  </a:lnTo>
                  <a:cubicBezTo>
                    <a:pt x="1257" y="228"/>
                    <a:pt x="1704" y="347"/>
                    <a:pt x="2158" y="347"/>
                  </a:cubicBezTo>
                  <a:lnTo>
                    <a:pt x="2158" y="207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Run Ads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FB | Google</a:t>
              </a: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64E8B38-7882-4442-BC96-D299528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71" y="4204916"/>
              <a:ext cx="1018210" cy="1018210"/>
            </a:xfrm>
            <a:custGeom>
              <a:avLst/>
              <a:gdLst>
                <a:gd name="T0" fmla="*/ 1580 w 2444"/>
                <a:gd name="T1" fmla="*/ 2444 h 2444"/>
                <a:gd name="T2" fmla="*/ 0 w 2444"/>
                <a:gd name="T3" fmla="*/ 864 h 2444"/>
                <a:gd name="T4" fmla="*/ 1496 w 2444"/>
                <a:gd name="T5" fmla="*/ 0 h 2444"/>
                <a:gd name="T6" fmla="*/ 2444 w 2444"/>
                <a:gd name="T7" fmla="*/ 948 h 2444"/>
                <a:gd name="T8" fmla="*/ 1580 w 2444"/>
                <a:gd name="T9" fmla="*/ 2444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1580" y="2444"/>
                  </a:moveTo>
                  <a:cubicBezTo>
                    <a:pt x="924" y="2065"/>
                    <a:pt x="379" y="1520"/>
                    <a:pt x="0" y="864"/>
                  </a:cubicBezTo>
                  <a:lnTo>
                    <a:pt x="1496" y="0"/>
                  </a:lnTo>
                  <a:cubicBezTo>
                    <a:pt x="1723" y="394"/>
                    <a:pt x="2050" y="721"/>
                    <a:pt x="2444" y="948"/>
                  </a:cubicBezTo>
                  <a:lnTo>
                    <a:pt x="1580" y="2444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Launch L2 Membership</a:t>
              </a: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BD86FA5-3CC5-4E10-B5F2-511ECDFE4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534" y="3667977"/>
              <a:ext cx="864306" cy="899979"/>
            </a:xfrm>
            <a:custGeom>
              <a:avLst/>
              <a:gdLst>
                <a:gd name="T0" fmla="*/ 578 w 2074"/>
                <a:gd name="T1" fmla="*/ 2159 h 2159"/>
                <a:gd name="T2" fmla="*/ 0 w 2074"/>
                <a:gd name="T3" fmla="*/ 0 h 2159"/>
                <a:gd name="T4" fmla="*/ 1727 w 2074"/>
                <a:gd name="T5" fmla="*/ 0 h 2159"/>
                <a:gd name="T6" fmla="*/ 2074 w 2074"/>
                <a:gd name="T7" fmla="*/ 1295 h 2159"/>
                <a:gd name="T8" fmla="*/ 578 w 2074"/>
                <a:gd name="T9" fmla="*/ 2159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9">
                  <a:moveTo>
                    <a:pt x="578" y="2159"/>
                  </a:moveTo>
                  <a:cubicBezTo>
                    <a:pt x="199" y="1503"/>
                    <a:pt x="0" y="758"/>
                    <a:pt x="0" y="0"/>
                  </a:cubicBezTo>
                  <a:lnTo>
                    <a:pt x="1727" y="0"/>
                  </a:lnTo>
                  <a:cubicBezTo>
                    <a:pt x="1727" y="455"/>
                    <a:pt x="1846" y="902"/>
                    <a:pt x="2074" y="1295"/>
                  </a:cubicBezTo>
                  <a:lnTo>
                    <a:pt x="578" y="215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Curriculum MVP 2 –L2</a:t>
              </a: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12E5EE9-4852-4385-9554-427BB313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622" y="1865786"/>
              <a:ext cx="898960" cy="864306"/>
            </a:xfrm>
            <a:custGeom>
              <a:avLst/>
              <a:gdLst>
                <a:gd name="T0" fmla="*/ 0 w 2159"/>
                <a:gd name="T1" fmla="*/ 0 h 2074"/>
                <a:gd name="T2" fmla="*/ 2159 w 2159"/>
                <a:gd name="T3" fmla="*/ 578 h 2074"/>
                <a:gd name="T4" fmla="*/ 1295 w 2159"/>
                <a:gd name="T5" fmla="*/ 2074 h 2074"/>
                <a:gd name="T6" fmla="*/ 0 w 2159"/>
                <a:gd name="T7" fmla="*/ 1727 h 2074"/>
                <a:gd name="T8" fmla="*/ 0 w 2159"/>
                <a:gd name="T9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2074">
                  <a:moveTo>
                    <a:pt x="0" y="0"/>
                  </a:moveTo>
                  <a:cubicBezTo>
                    <a:pt x="758" y="0"/>
                    <a:pt x="1503" y="199"/>
                    <a:pt x="2159" y="578"/>
                  </a:cubicBezTo>
                  <a:lnTo>
                    <a:pt x="1295" y="2074"/>
                  </a:lnTo>
                  <a:cubicBezTo>
                    <a:pt x="902" y="1846"/>
                    <a:pt x="455" y="1727"/>
                    <a:pt x="0" y="17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FACEBOOK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ADS</a:t>
              </a: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498C8FB5-5C29-4B1B-A9C4-757E426BB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794" y="2106324"/>
              <a:ext cx="1018210" cy="1019228"/>
            </a:xfrm>
            <a:custGeom>
              <a:avLst/>
              <a:gdLst>
                <a:gd name="T0" fmla="*/ 864 w 2444"/>
                <a:gd name="T1" fmla="*/ 0 h 2444"/>
                <a:gd name="T2" fmla="*/ 2444 w 2444"/>
                <a:gd name="T3" fmla="*/ 1580 h 2444"/>
                <a:gd name="T4" fmla="*/ 948 w 2444"/>
                <a:gd name="T5" fmla="*/ 2444 h 2444"/>
                <a:gd name="T6" fmla="*/ 0 w 2444"/>
                <a:gd name="T7" fmla="*/ 1496 h 2444"/>
                <a:gd name="T8" fmla="*/ 864 w 2444"/>
                <a:gd name="T9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864" y="0"/>
                  </a:moveTo>
                  <a:cubicBezTo>
                    <a:pt x="1520" y="379"/>
                    <a:pt x="2065" y="924"/>
                    <a:pt x="2444" y="1580"/>
                  </a:cubicBezTo>
                  <a:lnTo>
                    <a:pt x="948" y="2444"/>
                  </a:lnTo>
                  <a:cubicBezTo>
                    <a:pt x="721" y="2050"/>
                    <a:pt x="394" y="1723"/>
                    <a:pt x="0" y="1496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SETUP</a:t>
              </a: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C46C82F0-1F3D-40A4-AA18-F0518C6F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576" y="2764745"/>
              <a:ext cx="864306" cy="899979"/>
            </a:xfrm>
            <a:custGeom>
              <a:avLst/>
              <a:gdLst>
                <a:gd name="T0" fmla="*/ 1496 w 2074"/>
                <a:gd name="T1" fmla="*/ 0 h 2158"/>
                <a:gd name="T2" fmla="*/ 2074 w 2074"/>
                <a:gd name="T3" fmla="*/ 2158 h 2158"/>
                <a:gd name="T4" fmla="*/ 347 w 2074"/>
                <a:gd name="T5" fmla="*/ 2158 h 2158"/>
                <a:gd name="T6" fmla="*/ 0 w 2074"/>
                <a:gd name="T7" fmla="*/ 864 h 2158"/>
                <a:gd name="T8" fmla="*/ 1496 w 2074"/>
                <a:gd name="T9" fmla="*/ 0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8">
                  <a:moveTo>
                    <a:pt x="1496" y="0"/>
                  </a:moveTo>
                  <a:cubicBezTo>
                    <a:pt x="1874" y="656"/>
                    <a:pt x="2074" y="1401"/>
                    <a:pt x="2074" y="2158"/>
                  </a:cubicBezTo>
                  <a:lnTo>
                    <a:pt x="347" y="2158"/>
                  </a:lnTo>
                  <a:cubicBezTo>
                    <a:pt x="347" y="1704"/>
                    <a:pt x="228" y="1257"/>
                    <a:pt x="0" y="864"/>
                  </a:cubicBezTo>
                  <a:lnTo>
                    <a:pt x="149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CONTENT BREAK</a:t>
              </a: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902D76E7-8C5F-4450-B828-E5C3CE774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4" y="2764745"/>
              <a:ext cx="864306" cy="899979"/>
            </a:xfrm>
            <a:custGeom>
              <a:avLst/>
              <a:gdLst>
                <a:gd name="T0" fmla="*/ 0 w 2074"/>
                <a:gd name="T1" fmla="*/ 2158 h 2158"/>
                <a:gd name="T2" fmla="*/ 578 w 2074"/>
                <a:gd name="T3" fmla="*/ 0 h 2158"/>
                <a:gd name="T4" fmla="*/ 2074 w 2074"/>
                <a:gd name="T5" fmla="*/ 864 h 2158"/>
                <a:gd name="T6" fmla="*/ 1727 w 2074"/>
                <a:gd name="T7" fmla="*/ 2158 h 2158"/>
                <a:gd name="T8" fmla="*/ 0 w 2074"/>
                <a:gd name="T9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8">
                  <a:moveTo>
                    <a:pt x="0" y="2158"/>
                  </a:moveTo>
                  <a:cubicBezTo>
                    <a:pt x="0" y="1401"/>
                    <a:pt x="199" y="656"/>
                    <a:pt x="578" y="0"/>
                  </a:cubicBezTo>
                  <a:lnTo>
                    <a:pt x="2074" y="864"/>
                  </a:lnTo>
                  <a:cubicBezTo>
                    <a:pt x="1846" y="1257"/>
                    <a:pt x="1727" y="1704"/>
                    <a:pt x="1727" y="2158"/>
                  </a:cubicBezTo>
                  <a:lnTo>
                    <a:pt x="0" y="215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LEADGEN</a:t>
              </a: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B79627F7-58D0-4526-AF75-DC112B493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242" y="2106324"/>
              <a:ext cx="1018210" cy="1019228"/>
            </a:xfrm>
            <a:custGeom>
              <a:avLst/>
              <a:gdLst>
                <a:gd name="T0" fmla="*/ 0 w 2444"/>
                <a:gd name="T1" fmla="*/ 1580 h 2444"/>
                <a:gd name="T2" fmla="*/ 1580 w 2444"/>
                <a:gd name="T3" fmla="*/ 0 h 2444"/>
                <a:gd name="T4" fmla="*/ 2444 w 2444"/>
                <a:gd name="T5" fmla="*/ 1496 h 2444"/>
                <a:gd name="T6" fmla="*/ 1496 w 2444"/>
                <a:gd name="T7" fmla="*/ 2444 h 2444"/>
                <a:gd name="T8" fmla="*/ 0 w 2444"/>
                <a:gd name="T9" fmla="*/ 158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0" y="1580"/>
                  </a:moveTo>
                  <a:cubicBezTo>
                    <a:pt x="379" y="924"/>
                    <a:pt x="924" y="379"/>
                    <a:pt x="1580" y="0"/>
                  </a:cubicBezTo>
                  <a:lnTo>
                    <a:pt x="2444" y="1496"/>
                  </a:lnTo>
                  <a:cubicBezTo>
                    <a:pt x="2050" y="1723"/>
                    <a:pt x="1723" y="2050"/>
                    <a:pt x="1496" y="2444"/>
                  </a:cubicBezTo>
                  <a:lnTo>
                    <a:pt x="0" y="158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WEBINAR SELLING</a:t>
              </a: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12D8C72A-C25A-48D1-9EE6-58E44D9A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664" y="1865786"/>
              <a:ext cx="898960" cy="864306"/>
            </a:xfrm>
            <a:custGeom>
              <a:avLst/>
              <a:gdLst>
                <a:gd name="T0" fmla="*/ 0 w 2158"/>
                <a:gd name="T1" fmla="*/ 578 h 2074"/>
                <a:gd name="T2" fmla="*/ 2158 w 2158"/>
                <a:gd name="T3" fmla="*/ 0 h 2074"/>
                <a:gd name="T4" fmla="*/ 2158 w 2158"/>
                <a:gd name="T5" fmla="*/ 1727 h 2074"/>
                <a:gd name="T6" fmla="*/ 864 w 2158"/>
                <a:gd name="T7" fmla="*/ 2074 h 2074"/>
                <a:gd name="T8" fmla="*/ 0 w 2158"/>
                <a:gd name="T9" fmla="*/ 578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8" h="2074">
                  <a:moveTo>
                    <a:pt x="0" y="578"/>
                  </a:moveTo>
                  <a:cubicBezTo>
                    <a:pt x="656" y="199"/>
                    <a:pt x="1401" y="0"/>
                    <a:pt x="2158" y="0"/>
                  </a:cubicBezTo>
                  <a:lnTo>
                    <a:pt x="2158" y="1727"/>
                  </a:lnTo>
                  <a:cubicBezTo>
                    <a:pt x="1704" y="1727"/>
                    <a:pt x="1257" y="1846"/>
                    <a:pt x="864" y="2074"/>
                  </a:cubicBezTo>
                  <a:lnTo>
                    <a:pt x="0" y="578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COPY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WRITING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8576983-C88B-44B1-8652-152964F0D823}"/>
                </a:ext>
              </a:extLst>
            </p:cNvPr>
            <p:cNvSpPr/>
            <p:nvPr/>
          </p:nvSpPr>
          <p:spPr>
            <a:xfrm>
              <a:off x="4969244" y="2951784"/>
              <a:ext cx="1425882" cy="1425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9FBD178-2142-4599-9C98-F6C85C206AFF}"/>
                </a:ext>
              </a:extLst>
            </p:cNvPr>
            <p:cNvSpPr/>
            <p:nvPr/>
          </p:nvSpPr>
          <p:spPr>
            <a:xfrm>
              <a:off x="7848508" y="2951783"/>
              <a:ext cx="1425882" cy="1425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pic>
          <p:nvPicPr>
            <p:cNvPr id="59" name="Graphic 7" descr="Bullseye">
              <a:extLst>
                <a:ext uri="{FF2B5EF4-FFF2-40B4-BE49-F238E27FC236}">
                  <a16:creationId xmlns:a16="http://schemas.microsoft.com/office/drawing/2014/main" id="{D17F43D3-CBD1-475D-A3D3-D7CEE6705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6563" y="3269103"/>
              <a:ext cx="791241" cy="791241"/>
            </a:xfrm>
            <a:prstGeom prst="rect">
              <a:avLst/>
            </a:prstGeom>
          </p:spPr>
        </p:pic>
        <p:pic>
          <p:nvPicPr>
            <p:cNvPr id="60" name="Graphic 9" descr="Gears">
              <a:extLst>
                <a:ext uri="{FF2B5EF4-FFF2-40B4-BE49-F238E27FC236}">
                  <a16:creationId xmlns:a16="http://schemas.microsoft.com/office/drawing/2014/main" id="{D6FA3890-C2B7-4040-8F71-D874585D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65828" y="3269103"/>
              <a:ext cx="791241" cy="791241"/>
            </a:xfrm>
            <a:prstGeom prst="rect">
              <a:avLst/>
            </a:prstGeom>
          </p:spPr>
        </p:pic>
        <p:pic>
          <p:nvPicPr>
            <p:cNvPr id="61" name="Graphic 11" descr="Rocket">
              <a:extLst>
                <a:ext uri="{FF2B5EF4-FFF2-40B4-BE49-F238E27FC236}">
                  <a16:creationId xmlns:a16="http://schemas.microsoft.com/office/drawing/2014/main" id="{4D9158CA-50B6-4246-8E11-6E07F75F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09594" y="3811791"/>
              <a:ext cx="791241" cy="791241"/>
            </a:xfrm>
            <a:prstGeom prst="rect">
              <a:avLst/>
            </a:prstGeom>
          </p:spPr>
        </p:pic>
        <p:pic>
          <p:nvPicPr>
            <p:cNvPr id="62" name="Graphic 13" descr="Podium">
              <a:extLst>
                <a:ext uri="{FF2B5EF4-FFF2-40B4-BE49-F238E27FC236}">
                  <a16:creationId xmlns:a16="http://schemas.microsoft.com/office/drawing/2014/main" id="{4724C193-18D1-4859-BDD3-F80BA199F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91710" y="2731668"/>
              <a:ext cx="791241" cy="791241"/>
            </a:xfrm>
            <a:prstGeom prst="rect">
              <a:avLst/>
            </a:prstGeom>
          </p:spPr>
        </p:pic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AC38780-D48F-5E98-088F-7CEF2DF14F62}"/>
                </a:ext>
              </a:extLst>
            </p:cNvPr>
            <p:cNvSpPr/>
            <p:nvPr/>
          </p:nvSpPr>
          <p:spPr>
            <a:xfrm>
              <a:off x="3483193" y="4719180"/>
              <a:ext cx="1673328" cy="407763"/>
            </a:xfrm>
            <a:prstGeom prst="roundRect">
              <a:avLst/>
            </a:prstGeom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RISE 2 GOLD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77A0B08-0536-AF6C-FDA4-BC5F4AED030D}"/>
                </a:ext>
              </a:extLst>
            </p:cNvPr>
            <p:cNvSpPr/>
            <p:nvPr/>
          </p:nvSpPr>
          <p:spPr>
            <a:xfrm>
              <a:off x="9274390" y="2324217"/>
              <a:ext cx="1673328" cy="4077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RISE 3 DIAMOND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FINISHER 180 DAYS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22484AB-ADA2-68EB-D82A-8397C8C4B244}"/>
                </a:ext>
              </a:extLst>
            </p:cNvPr>
            <p:cNvSpPr/>
            <p:nvPr/>
          </p:nvSpPr>
          <p:spPr>
            <a:xfrm>
              <a:off x="3297382" y="1412614"/>
              <a:ext cx="8026399" cy="4893399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17A550-B904-77DB-4289-3E2C92B0B318}"/>
              </a:ext>
            </a:extLst>
          </p:cNvPr>
          <p:cNvGrpSpPr/>
          <p:nvPr/>
        </p:nvGrpSpPr>
        <p:grpSpPr>
          <a:xfrm>
            <a:off x="83127" y="2951783"/>
            <a:ext cx="2896933" cy="1490906"/>
            <a:chOff x="83127" y="2951783"/>
            <a:chExt cx="2896933" cy="1490906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43974B7C-0A2F-0896-46B8-54EB38334F85}"/>
                </a:ext>
              </a:extLst>
            </p:cNvPr>
            <p:cNvSpPr/>
            <p:nvPr/>
          </p:nvSpPr>
          <p:spPr>
            <a:xfrm>
              <a:off x="679990" y="3065221"/>
              <a:ext cx="1673328" cy="40776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GOAL :</a:t>
              </a:r>
            </a:p>
            <a:p>
              <a:pPr algn="ctr"/>
              <a:r>
                <a:rPr lang="en-US" sz="1400" dirty="0"/>
                <a:t>In 90DAYS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431C3466-100A-F86D-AD59-A72E7052E51D}"/>
                </a:ext>
              </a:extLst>
            </p:cNvPr>
            <p:cNvSpPr/>
            <p:nvPr/>
          </p:nvSpPr>
          <p:spPr>
            <a:xfrm>
              <a:off x="279115" y="3477574"/>
              <a:ext cx="2529600" cy="407763"/>
            </a:xfrm>
            <a:prstGeom prst="roundRec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40 Sales @  USD 75 / </a:t>
              </a:r>
            </a:p>
            <a:p>
              <a:pPr algn="ctr"/>
              <a:r>
                <a:rPr lang="en-US" sz="1050" dirty="0"/>
                <a:t>INR 4999 ( L1 Membership) 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4EA5B273-FCEE-E455-47E2-38F3A524EEA9}"/>
                </a:ext>
              </a:extLst>
            </p:cNvPr>
            <p:cNvSpPr/>
            <p:nvPr/>
          </p:nvSpPr>
          <p:spPr>
            <a:xfrm>
              <a:off x="279115" y="3877726"/>
              <a:ext cx="2529600" cy="407763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 Sales @ USD 250 /</a:t>
              </a:r>
            </a:p>
            <a:p>
              <a:pPr algn="ctr"/>
              <a:r>
                <a:rPr lang="en-US" sz="1050" dirty="0"/>
                <a:t> INR 19999( L2 Membership ) 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42FBF82-89B8-1945-E1D4-8C75098E6188}"/>
                </a:ext>
              </a:extLst>
            </p:cNvPr>
            <p:cNvSpPr/>
            <p:nvPr/>
          </p:nvSpPr>
          <p:spPr>
            <a:xfrm>
              <a:off x="83127" y="2951783"/>
              <a:ext cx="2896933" cy="1490906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74728DD2-6D21-5366-CCAF-75ABBFDBED4E}"/>
              </a:ext>
            </a:extLst>
          </p:cNvPr>
          <p:cNvSpPr txBox="1"/>
          <p:nvPr/>
        </p:nvSpPr>
        <p:spPr>
          <a:xfrm>
            <a:off x="5290060" y="3963664"/>
            <a:ext cx="81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A16325-796C-5D3C-3F2A-165B336B13B0}"/>
              </a:ext>
            </a:extLst>
          </p:cNvPr>
          <p:cNvSpPr txBox="1"/>
          <p:nvPr/>
        </p:nvSpPr>
        <p:spPr>
          <a:xfrm>
            <a:off x="7923186" y="3059668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EXPANSION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4B9B961-787C-F21C-1333-7DE9A1AD0B10}"/>
              </a:ext>
            </a:extLst>
          </p:cNvPr>
          <p:cNvSpPr/>
          <p:nvPr/>
        </p:nvSpPr>
        <p:spPr>
          <a:xfrm rot="18900000">
            <a:off x="3785759" y="1650224"/>
            <a:ext cx="3382534" cy="3066630"/>
          </a:xfrm>
          <a:prstGeom prst="arc">
            <a:avLst>
              <a:gd name="adj1" fmla="val 16200000"/>
              <a:gd name="adj2" fmla="val 238680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30663-17FD-7579-1CBC-CA3C1807336F}"/>
              </a:ext>
            </a:extLst>
          </p:cNvPr>
          <p:cNvSpPr txBox="1"/>
          <p:nvPr/>
        </p:nvSpPr>
        <p:spPr>
          <a:xfrm>
            <a:off x="2711435" y="798885"/>
            <a:ext cx="67659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</a:t>
            </a:r>
            <a:r>
              <a:rPr lang="en-US" u="sng" dirty="0">
                <a:solidFill>
                  <a:schemeClr val="accent2"/>
                </a:solidFill>
              </a:rPr>
              <a:t>LEADGEN</a:t>
            </a:r>
            <a:r>
              <a:rPr lang="en-US" dirty="0">
                <a:solidFill>
                  <a:schemeClr val="accent2"/>
                </a:solidFill>
              </a:rPr>
              <a:t> | FUNNEL | SCALING | SYSTEM | COMMUNITY  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FE30E9F7-BFB6-4CC8-D372-CF7FB98A949D}"/>
              </a:ext>
            </a:extLst>
          </p:cNvPr>
          <p:cNvSpPr/>
          <p:nvPr/>
        </p:nvSpPr>
        <p:spPr>
          <a:xfrm rot="2700000" flipV="1">
            <a:off x="6712748" y="2844350"/>
            <a:ext cx="3382534" cy="3066630"/>
          </a:xfrm>
          <a:prstGeom prst="arc">
            <a:avLst>
              <a:gd name="adj1" fmla="val 16200000"/>
              <a:gd name="adj2" fmla="val 238680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7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3_4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4 : BLITZSCALING – WEBINAR SCALING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2790A-951C-6187-6D57-CF1619A4ED0A}"/>
              </a:ext>
            </a:extLst>
          </p:cNvPr>
          <p:cNvSpPr txBox="1"/>
          <p:nvPr/>
        </p:nvSpPr>
        <p:spPr>
          <a:xfrm>
            <a:off x="561559" y="4429919"/>
            <a:ext cx="867121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LEADGEN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WEBINAR SELLING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FACEBOOK TRAFFIC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FUNNEL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SYSTEM BUILDING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COMMUNITY BUILDING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249763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SCALING PROCESS - INTRODUCTION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89929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| COMMUNITY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E9F62-83EA-0C8A-F630-F07B51B84906}"/>
              </a:ext>
            </a:extLst>
          </p:cNvPr>
          <p:cNvSpPr txBox="1"/>
          <p:nvPr/>
        </p:nvSpPr>
        <p:spPr>
          <a:xfrm>
            <a:off x="5905848" y="5189358"/>
            <a:ext cx="5158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Aesthetics &amp; Recurrence</a:t>
            </a:r>
          </a:p>
          <a:p>
            <a:endParaRPr lang="en-US" sz="1400" dirty="0">
              <a:solidFill>
                <a:schemeClr val="accent4">
                  <a:lumMod val="75000"/>
                </a:schemeClr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Template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Ambience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Frequency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5781561" y="1530761"/>
            <a:ext cx="4573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WEBINAR STRUCTURE</a:t>
            </a:r>
          </a:p>
          <a:p>
            <a:endParaRPr lang="en-US" sz="14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3 Value Propositions or Secrets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bridge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Pitch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Questions &amp; Answers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Next Steps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40580-4BF9-5558-1F3D-FEF0532ADE18}"/>
              </a:ext>
            </a:extLst>
          </p:cNvPr>
          <p:cNvSpPr txBox="1"/>
          <p:nvPr/>
        </p:nvSpPr>
        <p:spPr>
          <a:xfrm>
            <a:off x="5827707" y="3683225"/>
            <a:ext cx="5158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EFFECTIVE WEBINAR VALUE PROPOSITIONS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Understanding &amp; Smoothening Resistance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Audience Buy The Presenter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Presenters Consistency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86CBB-25E8-2E89-5252-06AA26D7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29" y="2402352"/>
            <a:ext cx="3942212" cy="23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7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SCALING – STRUCTURE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238547" y="3429000"/>
            <a:ext cx="2101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WEBINAR STRUCTURE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3 Value Propositions </a:t>
            </a:r>
            <a:b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</a:b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or Secrets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bridge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Pitch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Questions &amp; Answers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Next Steps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86CBB-25E8-2E89-5252-06AA26D7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9" y="1691437"/>
            <a:ext cx="1630907" cy="972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2A1A3C-5759-0E41-8E17-BB956E3A75EB}"/>
              </a:ext>
            </a:extLst>
          </p:cNvPr>
          <p:cNvSpPr txBox="1"/>
          <p:nvPr/>
        </p:nvSpPr>
        <p:spPr>
          <a:xfrm>
            <a:off x="2701648" y="2186178"/>
            <a:ext cx="323665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INTRODUCTION</a:t>
            </a:r>
            <a:r>
              <a:rPr lang="en-US" sz="1400" dirty="0"/>
              <a:t>: 15 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What’s In it for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Acknowledgment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Context Setting for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90 Mins Webinar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Take notes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Ask Questions in the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Industry Stats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Vital 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Credit the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Short Intro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Ethics:  as permission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Establish credibility: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Mission:  true endeavor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Trial Close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Show the value of tripwire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D9173-1424-1530-00EA-A7DEDDAC15FC}"/>
              </a:ext>
            </a:extLst>
          </p:cNvPr>
          <p:cNvSpPr txBox="1"/>
          <p:nvPr/>
        </p:nvSpPr>
        <p:spPr>
          <a:xfrm>
            <a:off x="6693245" y="1678439"/>
            <a:ext cx="371665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VALUE PROPOSITION #3 </a:t>
            </a:r>
            <a:r>
              <a:rPr lang="en-US" sz="1400" dirty="0"/>
              <a:t>: 15 mins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Value 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Value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Value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Experience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72A742-3F83-0C38-9A5D-A5DD87E4E3D7}"/>
              </a:ext>
            </a:extLst>
          </p:cNvPr>
          <p:cNvSpPr txBox="1"/>
          <p:nvPr/>
        </p:nvSpPr>
        <p:spPr>
          <a:xfrm>
            <a:off x="6458660" y="4231991"/>
            <a:ext cx="44198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BRIDGE</a:t>
            </a:r>
            <a:r>
              <a:rPr lang="en-US" sz="1400" dirty="0"/>
              <a:t>: 5 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Ask 2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Suggest lots more to learn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a state of urgency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reason for the course for 2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LIVE 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Request exit for unqualified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Request for permission before starting the sales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764BF0-DFFA-0327-1540-4400409960F2}"/>
              </a:ext>
            </a:extLst>
          </p:cNvPr>
          <p:cNvSpPr/>
          <p:nvPr/>
        </p:nvSpPr>
        <p:spPr>
          <a:xfrm>
            <a:off x="2443460" y="1881606"/>
            <a:ext cx="3648723" cy="42482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D6330A-0088-59B2-5DA7-9C9F03C976D3}"/>
              </a:ext>
            </a:extLst>
          </p:cNvPr>
          <p:cNvSpPr/>
          <p:nvPr/>
        </p:nvSpPr>
        <p:spPr>
          <a:xfrm>
            <a:off x="6350371" y="1624992"/>
            <a:ext cx="4640614" cy="243082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87F79F-3496-6DC5-1713-F5EEDDFBCEE9}"/>
              </a:ext>
            </a:extLst>
          </p:cNvPr>
          <p:cNvSpPr/>
          <p:nvPr/>
        </p:nvSpPr>
        <p:spPr>
          <a:xfrm>
            <a:off x="6350371" y="4136080"/>
            <a:ext cx="4640614" cy="199381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A30F91-8BAD-A118-F190-0A27BD3EBFE9}"/>
              </a:ext>
            </a:extLst>
          </p:cNvPr>
          <p:cNvSpPr txBox="1"/>
          <p:nvPr/>
        </p:nvSpPr>
        <p:spPr>
          <a:xfrm>
            <a:off x="2751561" y="1400566"/>
            <a:ext cx="2834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B7C30"/>
                </a:solidFill>
                <a:latin typeface="Copperplate Gothic Bold" panose="020E0705020206020404" pitchFamily="34" charset="0"/>
              </a:rPr>
              <a:t>FIRST 35 MINUTES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03D16E-63A5-85C4-D531-46F0D1A77118}"/>
              </a:ext>
            </a:extLst>
          </p:cNvPr>
          <p:cNvSpPr txBox="1"/>
          <p:nvPr/>
        </p:nvSpPr>
        <p:spPr>
          <a:xfrm>
            <a:off x="4675000" y="6245624"/>
            <a:ext cx="297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600" dirty="0">
                <a:solidFill>
                  <a:srgbClr val="EB7C30"/>
                </a:solidFill>
                <a:latin typeface="Copperplate Gothic Bold" panose="020E0705020206020404" pitchFamily="34" charset="0"/>
              </a:rPr>
              <a:t>Buffer 10 mins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8C89E-DE5B-BD8F-485B-7D917FB7B69B}"/>
              </a:ext>
            </a:extLst>
          </p:cNvPr>
          <p:cNvSpPr txBox="1"/>
          <p:nvPr/>
        </p:nvSpPr>
        <p:spPr>
          <a:xfrm>
            <a:off x="2711435" y="798885"/>
            <a:ext cx="689929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35536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17444-BB39-30F6-CB79-2F90E08C82FC}"/>
              </a:ext>
            </a:extLst>
          </p:cNvPr>
          <p:cNvSpPr txBox="1"/>
          <p:nvPr/>
        </p:nvSpPr>
        <p:spPr>
          <a:xfrm>
            <a:off x="245550" y="2125342"/>
            <a:ext cx="180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BLITZSCALING ?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COMMUNITY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50D8E-A627-80FC-B888-98467A9D21F6}"/>
              </a:ext>
            </a:extLst>
          </p:cNvPr>
          <p:cNvSpPr txBox="1"/>
          <p:nvPr/>
        </p:nvSpPr>
        <p:spPr>
          <a:xfrm>
            <a:off x="2081326" y="1527479"/>
            <a:ext cx="5870782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BLITZSCALING RELATES TO SCALING YOUR BUSINESS VERY RAPIDLY BOTH VERTICALLY &amp; HORIZONTALLY</a:t>
            </a:r>
            <a:endParaRPr lang="en-US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 Germany's military successes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Digitalization has made this possible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Netflix used it most effectively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E1F0BC-258F-84AB-F892-EB24AE4E739E}"/>
              </a:ext>
            </a:extLst>
          </p:cNvPr>
          <p:cNvGrpSpPr/>
          <p:nvPr/>
        </p:nvGrpSpPr>
        <p:grpSpPr>
          <a:xfrm>
            <a:off x="7382446" y="1722891"/>
            <a:ext cx="5464040" cy="4140184"/>
            <a:chOff x="284085" y="64992"/>
            <a:chExt cx="9854214" cy="746668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601010-E25F-067A-7B38-C9C08D4DE666}"/>
                </a:ext>
              </a:extLst>
            </p:cNvPr>
            <p:cNvGrpSpPr/>
            <p:nvPr/>
          </p:nvGrpSpPr>
          <p:grpSpPr>
            <a:xfrm>
              <a:off x="284085" y="64992"/>
              <a:ext cx="9854214" cy="7466684"/>
              <a:chOff x="3181959" y="1505156"/>
              <a:chExt cx="6873348" cy="5208037"/>
            </a:xfrm>
          </p:grpSpPr>
          <p:graphicFrame>
            <p:nvGraphicFramePr>
              <p:cNvPr id="34" name="Diagram 33">
                <a:extLst>
                  <a:ext uri="{FF2B5EF4-FFF2-40B4-BE49-F238E27FC236}">
                    <a16:creationId xmlns:a16="http://schemas.microsoft.com/office/drawing/2014/main" id="{61B3BC6B-535C-D2A6-2BFD-5932C36D6F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71971984"/>
                  </p:ext>
                </p:extLst>
              </p:nvPr>
            </p:nvGraphicFramePr>
            <p:xfrm>
              <a:off x="3181959" y="1505156"/>
              <a:ext cx="6873348" cy="45822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F6E0D6-9898-9EBE-2BA1-70E242A234A5}"/>
                  </a:ext>
                </a:extLst>
              </p:cNvPr>
              <p:cNvSpPr txBox="1"/>
              <p:nvPr/>
            </p:nvSpPr>
            <p:spPr>
              <a:xfrm>
                <a:off x="4979291" y="6171170"/>
                <a:ext cx="3278684" cy="54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BLITSCALING THROUGH</a:t>
                </a:r>
              </a:p>
              <a:p>
                <a:pPr algn="ctr"/>
                <a:r>
                  <a:rPr lang="en-US" sz="1100" dirty="0"/>
                  <a:t>DIGITALIZATION AT INDIVIDUAL P2P level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EEBC91-544F-164F-A5AF-4EC5A0E913C9}"/>
                </a:ext>
              </a:extLst>
            </p:cNvPr>
            <p:cNvSpPr txBox="1"/>
            <p:nvPr/>
          </p:nvSpPr>
          <p:spPr>
            <a:xfrm>
              <a:off x="3748227" y="322150"/>
              <a:ext cx="2945167" cy="9158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Ecosystem</a:t>
              </a:r>
            </a:p>
            <a:p>
              <a:pPr lvl="0" algn="ctr"/>
              <a:r>
                <a:rPr lang="en-US" sz="900" dirty="0">
                  <a:solidFill>
                    <a:schemeClr val="bg1"/>
                  </a:solidFill>
                </a:rPr>
                <a:t>[consisting of internal and external stakeholders]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CA2EEC-3EB5-F83F-5012-DF4AAA394A52}"/>
                </a:ext>
              </a:extLst>
            </p:cNvPr>
            <p:cNvSpPr txBox="1"/>
            <p:nvPr/>
          </p:nvSpPr>
          <p:spPr>
            <a:xfrm>
              <a:off x="3317539" y="1495163"/>
              <a:ext cx="3787305" cy="1276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Platform Based</a:t>
              </a:r>
            </a:p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00" dirty="0">
                  <a:solidFill>
                    <a:schemeClr val="bg1"/>
                  </a:solidFill>
                </a:rPr>
                <a:t>[Using platforms to create digital assets like courses, eCommerce activities, Publishing, Vlogs, sales, and Mktg. through various platforms]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A75C6E-3660-2FC9-5375-EE9F3BEFBD5F}"/>
                </a:ext>
              </a:extLst>
            </p:cNvPr>
            <p:cNvSpPr txBox="1"/>
            <p:nvPr/>
          </p:nvSpPr>
          <p:spPr>
            <a:xfrm>
              <a:off x="3748227" y="2917326"/>
              <a:ext cx="2820332" cy="1054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Digitally Enhanced</a:t>
              </a:r>
              <a:r>
                <a:rPr lang="en-US" sz="800" dirty="0">
                  <a:solidFill>
                    <a:schemeClr val="bg1"/>
                  </a:solidFill>
                </a:rPr>
                <a:t>:</a:t>
              </a:r>
            </a:p>
            <a:p>
              <a:pPr lvl="0" algn="ctr"/>
              <a:r>
                <a:rPr lang="en-US" sz="800" dirty="0">
                  <a:solidFill>
                    <a:schemeClr val="bg1"/>
                  </a:solidFill>
                </a:rPr>
                <a:t>[creating eBooks/Blogs, configuring mobile,  social media with the application, etc.]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34E47B-FE5A-88B8-B895-4F342DAC055D}"/>
                </a:ext>
              </a:extLst>
            </p:cNvPr>
            <p:cNvSpPr txBox="1"/>
            <p:nvPr/>
          </p:nvSpPr>
          <p:spPr>
            <a:xfrm>
              <a:off x="4216894" y="4376009"/>
              <a:ext cx="1988596" cy="1720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Digitization</a:t>
              </a:r>
              <a:r>
                <a:rPr lang="en-US" sz="800" dirty="0">
                  <a:solidFill>
                    <a:schemeClr val="bg1"/>
                  </a:solidFill>
                </a:rPr>
                <a:t> </a:t>
              </a:r>
            </a:p>
            <a:p>
              <a:pPr lvl="0" algn="ctr"/>
              <a:r>
                <a:rPr lang="en-US" sz="800" dirty="0">
                  <a:solidFill>
                    <a:schemeClr val="bg1"/>
                  </a:solidFill>
                </a:rPr>
                <a:t>(at the individual level) :[digitally enabled: use of computing, application software, etc.]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E0DA76A-1C5C-A14F-9737-8CA87B510EEC}"/>
              </a:ext>
            </a:extLst>
          </p:cNvPr>
          <p:cNvSpPr/>
          <p:nvPr/>
        </p:nvSpPr>
        <p:spPr>
          <a:xfrm>
            <a:off x="1967563" y="1516244"/>
            <a:ext cx="6033889" cy="1981558"/>
          </a:xfrm>
          <a:prstGeom prst="roundRect">
            <a:avLst>
              <a:gd name="adj" fmla="val 783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2566A4-08B4-FF06-1CFE-2CE66C994A5A}"/>
              </a:ext>
            </a:extLst>
          </p:cNvPr>
          <p:cNvSpPr txBox="1"/>
          <p:nvPr/>
        </p:nvSpPr>
        <p:spPr>
          <a:xfrm>
            <a:off x="1967563" y="3703116"/>
            <a:ext cx="603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Fastscaling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Blitzscaling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Blitzscaling is both an offensive strategy and a defensive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Blitzscaling thrives on positive feedback loops: The company that grows to scale first reaps significant competitive advantages</a:t>
            </a:r>
            <a:endParaRPr lang="en-US" sz="12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Despite its incredible advantages and potential payoffs, Blitzscaling also comes with massive risks</a:t>
            </a:r>
            <a:endParaRPr lang="en-US" sz="1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FEA5CE8-FB68-32A7-381B-07E9586140AC}"/>
              </a:ext>
            </a:extLst>
          </p:cNvPr>
          <p:cNvSpPr/>
          <p:nvPr/>
        </p:nvSpPr>
        <p:spPr>
          <a:xfrm>
            <a:off x="1918219" y="3692843"/>
            <a:ext cx="6033889" cy="2257764"/>
          </a:xfrm>
          <a:prstGeom prst="roundRect">
            <a:avLst>
              <a:gd name="adj" fmla="val 783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5D3B0D-993E-4532-CC7F-B6B5B4725344}"/>
              </a:ext>
            </a:extLst>
          </p:cNvPr>
          <p:cNvSpPr txBox="1"/>
          <p:nvPr/>
        </p:nvSpPr>
        <p:spPr>
          <a:xfrm>
            <a:off x="245550" y="3668436"/>
            <a:ext cx="1574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Different types of Business Scaling ?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How is Blitzscaling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5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SCALING PROCESS – SALES PITCH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238547" y="3429000"/>
            <a:ext cx="2101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WEBINAR STRUCTURE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3 Value Propositions </a:t>
            </a:r>
            <a:b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</a:b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or Secrets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Sales bridge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Pitch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Questions &amp; Answers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Next Steps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86CBB-25E8-2E89-5252-06AA26D7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9" y="1691437"/>
            <a:ext cx="1630907" cy="972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2A1A3C-5759-0E41-8E17-BB956E3A75EB}"/>
              </a:ext>
            </a:extLst>
          </p:cNvPr>
          <p:cNvSpPr txBox="1"/>
          <p:nvPr/>
        </p:nvSpPr>
        <p:spPr>
          <a:xfrm>
            <a:off x="2701648" y="2186178"/>
            <a:ext cx="35180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PITCH</a:t>
            </a:r>
            <a:r>
              <a:rPr lang="en-US" sz="1400" dirty="0"/>
              <a:t>: 20 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Content of Product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Show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Extra Bonuses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Value and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Show Total Value &amp;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Experiential 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Effectivity of the product in </a:t>
            </a:r>
            <a:br>
              <a:rPr lang="en-US" sz="1400" dirty="0"/>
            </a:br>
            <a:r>
              <a:rPr lang="en-US" sz="1400" dirty="0"/>
              <a:t>similar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Urgency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Limiter ( timer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Show Scarcity ( only for the first 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Call to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Continue with high enthusiasm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Call Out and applaud 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D9173-1424-1530-00EA-A7DEDDAC15FC}"/>
              </a:ext>
            </a:extLst>
          </p:cNvPr>
          <p:cNvSpPr txBox="1"/>
          <p:nvPr/>
        </p:nvSpPr>
        <p:spPr>
          <a:xfrm>
            <a:off x="6776134" y="2388470"/>
            <a:ext cx="36111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Questions &amp; Answers</a:t>
            </a:r>
            <a:r>
              <a:rPr lang="en-US" sz="1400" dirty="0"/>
              <a:t>: 15 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Allow questions in the permitted time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Should be at the end of the sales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True and valued answers to be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Focus on problem solving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Focus on the reason of question asked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72A742-3F83-0C38-9A5D-A5DD87E4E3D7}"/>
              </a:ext>
            </a:extLst>
          </p:cNvPr>
          <p:cNvSpPr txBox="1"/>
          <p:nvPr/>
        </p:nvSpPr>
        <p:spPr>
          <a:xfrm>
            <a:off x="6541549" y="4072576"/>
            <a:ext cx="43726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NEXT STEPS</a:t>
            </a:r>
            <a:r>
              <a:rPr lang="en-US" sz="1400" dirty="0"/>
              <a:t>: 10 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 Precise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Show value on each next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Showcase an experience and the problems that were </a:t>
            </a:r>
            <a:br>
              <a:rPr lang="en-US" sz="1400" dirty="0"/>
            </a:br>
            <a:r>
              <a:rPr lang="en-US" sz="1400" dirty="0"/>
              <a:t>overcome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764BF0-DFFA-0327-1540-4400409960F2}"/>
              </a:ext>
            </a:extLst>
          </p:cNvPr>
          <p:cNvSpPr/>
          <p:nvPr/>
        </p:nvSpPr>
        <p:spPr>
          <a:xfrm>
            <a:off x="2443460" y="1881606"/>
            <a:ext cx="3731612" cy="42482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D6330A-0088-59B2-5DA7-9C9F03C976D3}"/>
              </a:ext>
            </a:extLst>
          </p:cNvPr>
          <p:cNvSpPr/>
          <p:nvPr/>
        </p:nvSpPr>
        <p:spPr>
          <a:xfrm>
            <a:off x="6433260" y="2335023"/>
            <a:ext cx="4640614" cy="147332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87F79F-3496-6DC5-1713-F5EEDDFBCEE9}"/>
              </a:ext>
            </a:extLst>
          </p:cNvPr>
          <p:cNvSpPr/>
          <p:nvPr/>
        </p:nvSpPr>
        <p:spPr>
          <a:xfrm>
            <a:off x="6433260" y="3976665"/>
            <a:ext cx="4640614" cy="154317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A30F91-8BAD-A118-F190-0A27BD3EBFE9}"/>
              </a:ext>
            </a:extLst>
          </p:cNvPr>
          <p:cNvSpPr txBox="1"/>
          <p:nvPr/>
        </p:nvSpPr>
        <p:spPr>
          <a:xfrm>
            <a:off x="2919302" y="1478650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B7C30"/>
                </a:solidFill>
                <a:latin typeface="Copperplate Gothic Bold" panose="020E0705020206020404" pitchFamily="34" charset="0"/>
              </a:rPr>
              <a:t>NEXT 45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96FEC-C926-E7E4-68B1-7031A344C0BE}"/>
              </a:ext>
            </a:extLst>
          </p:cNvPr>
          <p:cNvSpPr txBox="1"/>
          <p:nvPr/>
        </p:nvSpPr>
        <p:spPr>
          <a:xfrm>
            <a:off x="4958179" y="6230378"/>
            <a:ext cx="3377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600" dirty="0">
                <a:solidFill>
                  <a:srgbClr val="EB7C30"/>
                </a:solidFill>
                <a:latin typeface="Copperplate Gothic Bold" panose="020E0705020206020404" pitchFamily="34" charset="0"/>
              </a:rPr>
              <a:t>Buffer 10 mins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3983A-7CCB-4C87-D300-784CA8E15DD1}"/>
              </a:ext>
            </a:extLst>
          </p:cNvPr>
          <p:cNvSpPr txBox="1"/>
          <p:nvPr/>
        </p:nvSpPr>
        <p:spPr>
          <a:xfrm>
            <a:off x="2711435" y="798885"/>
            <a:ext cx="689929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197356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SCALING PROCESS – VALUE PROPOSITION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86CBB-25E8-2E89-5252-06AA26D7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9" y="1691437"/>
            <a:ext cx="1630907" cy="972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36692-E39A-9E56-56CF-BC4CB9B54184}"/>
              </a:ext>
            </a:extLst>
          </p:cNvPr>
          <p:cNvSpPr txBox="1"/>
          <p:nvPr/>
        </p:nvSpPr>
        <p:spPr>
          <a:xfrm>
            <a:off x="227278" y="3598078"/>
            <a:ext cx="19566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EFFECTIVE WEBINAR VALUE PROPOSITIONS</a:t>
            </a:r>
          </a:p>
          <a:p>
            <a:endParaRPr lang="en-US" sz="1000" dirty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Understanding &amp; Smoothening Resistance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Audience Buy The Presenter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Presenters Consistency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8B61F-9B5F-4A4A-29E6-79CA8253D054}"/>
              </a:ext>
            </a:extLst>
          </p:cNvPr>
          <p:cNvSpPr txBox="1"/>
          <p:nvPr/>
        </p:nvSpPr>
        <p:spPr>
          <a:xfrm>
            <a:off x="2568596" y="1899154"/>
            <a:ext cx="28459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Smoothening Resistance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Vehicle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 Experiences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Problem Solved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Effectivity of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Internal Fears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 Experiences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Problem Solved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Effectivity of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External Fear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 Experiences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Problem Solved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Effectivity of your product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C41B95-60E2-008D-30C0-72A7FC5FCE8E}"/>
              </a:ext>
            </a:extLst>
          </p:cNvPr>
          <p:cNvSpPr/>
          <p:nvPr/>
        </p:nvSpPr>
        <p:spPr>
          <a:xfrm>
            <a:off x="2434582" y="1773700"/>
            <a:ext cx="3122839" cy="3788252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E6D9D-6B76-A7D4-B77F-8F965615B4CB}"/>
              </a:ext>
            </a:extLst>
          </p:cNvPr>
          <p:cNvSpPr txBox="1"/>
          <p:nvPr/>
        </p:nvSpPr>
        <p:spPr>
          <a:xfrm>
            <a:off x="8570061" y="3916340"/>
            <a:ext cx="3214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Consistency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Practice consistently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Learn from each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 without any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Over deliver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Enjoy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Know your subject well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D8746E-1353-7949-8AFF-EBAAC857625A}"/>
              </a:ext>
            </a:extLst>
          </p:cNvPr>
          <p:cNvSpPr/>
          <p:nvPr/>
        </p:nvSpPr>
        <p:spPr>
          <a:xfrm>
            <a:off x="5808096" y="1941508"/>
            <a:ext cx="3214614" cy="1746041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2172D9-18D0-A6AF-E509-98B710910085}"/>
              </a:ext>
            </a:extLst>
          </p:cNvPr>
          <p:cNvSpPr txBox="1"/>
          <p:nvPr/>
        </p:nvSpPr>
        <p:spPr>
          <a:xfrm>
            <a:off x="5911983" y="2039089"/>
            <a:ext cx="32146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Audience Buy The Presenter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Authentic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Communicative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True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Walking the Talk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1C7268E-AF44-8008-E303-69E1B45CBC0B}"/>
              </a:ext>
            </a:extLst>
          </p:cNvPr>
          <p:cNvSpPr/>
          <p:nvPr/>
        </p:nvSpPr>
        <p:spPr>
          <a:xfrm>
            <a:off x="8460420" y="3852287"/>
            <a:ext cx="3214614" cy="1935122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6B150-D0B7-D114-7B03-3CCED93B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576" y="4050327"/>
            <a:ext cx="2488778" cy="1533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A7F25-0512-53B8-9CF4-4B32860AC11E}"/>
              </a:ext>
            </a:extLst>
          </p:cNvPr>
          <p:cNvSpPr txBox="1"/>
          <p:nvPr/>
        </p:nvSpPr>
        <p:spPr>
          <a:xfrm>
            <a:off x="2711435" y="798885"/>
            <a:ext cx="689929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304413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0BACC42-06AC-3770-4370-3ACEE0EC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17" y="1201490"/>
            <a:ext cx="3723716" cy="3723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SCALING PROCESS - AESTHETICS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86CBB-25E8-2E89-5252-06AA26D7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99" y="1691437"/>
            <a:ext cx="1630907" cy="972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08B61F-9B5F-4A4A-29E6-79CA8253D054}"/>
              </a:ext>
            </a:extLst>
          </p:cNvPr>
          <p:cNvSpPr txBox="1"/>
          <p:nvPr/>
        </p:nvSpPr>
        <p:spPr>
          <a:xfrm>
            <a:off x="2914825" y="1660328"/>
            <a:ext cx="28459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Template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Simple &amp; 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Less Verbose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More Illustrations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Precise &amp; Vibrant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Presentaitongo.com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Pexels.com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Canva.com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Freepik.com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the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Experiences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Problem Solved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Effectivity of your product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C41B95-60E2-008D-30C0-72A7FC5FCE8E}"/>
              </a:ext>
            </a:extLst>
          </p:cNvPr>
          <p:cNvSpPr/>
          <p:nvPr/>
        </p:nvSpPr>
        <p:spPr>
          <a:xfrm>
            <a:off x="2780811" y="1534874"/>
            <a:ext cx="3122839" cy="3418866"/>
          </a:xfrm>
          <a:prstGeom prst="roundRect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A260B-2A80-73E0-E4D3-6604DAAF0178}"/>
              </a:ext>
            </a:extLst>
          </p:cNvPr>
          <p:cNvSpPr txBox="1"/>
          <p:nvPr/>
        </p:nvSpPr>
        <p:spPr>
          <a:xfrm>
            <a:off x="250773" y="4190061"/>
            <a:ext cx="20409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Aesthetics &amp; Recurrence</a:t>
            </a:r>
          </a:p>
          <a:p>
            <a:endParaRPr lang="en-US" sz="1000" dirty="0">
              <a:solidFill>
                <a:schemeClr val="accent4">
                  <a:lumMod val="75000"/>
                </a:schemeClr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Template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Ambiance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Frequency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7728-68BD-F220-6B60-5F7F00132533}"/>
              </a:ext>
            </a:extLst>
          </p:cNvPr>
          <p:cNvSpPr txBox="1"/>
          <p:nvPr/>
        </p:nvSpPr>
        <p:spPr>
          <a:xfrm>
            <a:off x="6230014" y="3615963"/>
            <a:ext cx="28459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Ambiance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Good Aesthetics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Clear 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Clear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Tested several time before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DCDFD0-30A4-61A3-D9DC-BABD6AFC818D}"/>
              </a:ext>
            </a:extLst>
          </p:cNvPr>
          <p:cNvSpPr/>
          <p:nvPr/>
        </p:nvSpPr>
        <p:spPr>
          <a:xfrm>
            <a:off x="6096000" y="3490509"/>
            <a:ext cx="2763915" cy="1399103"/>
          </a:xfrm>
          <a:prstGeom prst="roundRect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E4EB0-3A74-093C-13A9-88B2DB689981}"/>
              </a:ext>
            </a:extLst>
          </p:cNvPr>
          <p:cNvSpPr txBox="1"/>
          <p:nvPr/>
        </p:nvSpPr>
        <p:spPr>
          <a:xfrm>
            <a:off x="8166827" y="5179671"/>
            <a:ext cx="265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Frequency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Webinar / Wk. : 1-3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9 am on a weekday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 Webinar /Wk.: 3-6 Months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C0FECB-4AEB-E92F-7195-B85D54A59F98}"/>
              </a:ext>
            </a:extLst>
          </p:cNvPr>
          <p:cNvSpPr/>
          <p:nvPr/>
        </p:nvSpPr>
        <p:spPr>
          <a:xfrm>
            <a:off x="7970668" y="5064897"/>
            <a:ext cx="3073153" cy="1169552"/>
          </a:xfrm>
          <a:prstGeom prst="roundRect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F09A0-31A9-2A68-F8C6-E049C883BAC5}"/>
              </a:ext>
            </a:extLst>
          </p:cNvPr>
          <p:cNvSpPr txBox="1"/>
          <p:nvPr/>
        </p:nvSpPr>
        <p:spPr>
          <a:xfrm>
            <a:off x="2711435" y="798885"/>
            <a:ext cx="689929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258862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0BACC42-06AC-3770-4370-3ACEE0EC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17" y="1201490"/>
            <a:ext cx="3723716" cy="3723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SCALING PROCESS - AESTHETICS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86CBB-25E8-2E89-5252-06AA26D7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99" y="1691437"/>
            <a:ext cx="1630907" cy="972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4F09A0-31A9-2A68-F8C6-E049C883BAC5}"/>
              </a:ext>
            </a:extLst>
          </p:cNvPr>
          <p:cNvSpPr txBox="1"/>
          <p:nvPr/>
        </p:nvSpPr>
        <p:spPr>
          <a:xfrm>
            <a:off x="2711435" y="798885"/>
            <a:ext cx="689929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| COMMUNITY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F4DC9C-989C-B61E-9ECE-8131632022AC}"/>
              </a:ext>
            </a:extLst>
          </p:cNvPr>
          <p:cNvSpPr/>
          <p:nvPr/>
        </p:nvSpPr>
        <p:spPr>
          <a:xfrm>
            <a:off x="3057117" y="2754272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5DAEC-04A5-E248-4A30-49CF97601844}"/>
              </a:ext>
            </a:extLst>
          </p:cNvPr>
          <p:cNvSpPr txBox="1"/>
          <p:nvPr/>
        </p:nvSpPr>
        <p:spPr>
          <a:xfrm>
            <a:off x="2968053" y="3768611"/>
            <a:ext cx="4013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 : </a:t>
            </a:r>
          </a:p>
          <a:p>
            <a:pPr marL="342900" indent="-342900">
              <a:buAutoNum type="arabicPeriod"/>
            </a:pPr>
            <a:r>
              <a:rPr lang="en-US" dirty="0"/>
              <a:t># 5 SELF WEBINAR</a:t>
            </a:r>
          </a:p>
          <a:p>
            <a:pPr marL="342900" indent="-342900">
              <a:buAutoNum type="arabicPeriod"/>
            </a:pPr>
            <a:r>
              <a:rPr lang="en-US" dirty="0"/>
              <a:t># 2 WEBINAR WITH A LIVE AUDIENCE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USING ABOVE PRINCIPLES </a:t>
            </a:r>
          </a:p>
        </p:txBody>
      </p:sp>
    </p:spTree>
    <p:extLst>
      <p:ext uri="{BB962C8B-B14F-4D97-AF65-F5344CB8AC3E}">
        <p14:creationId xmlns:p14="http://schemas.microsoft.com/office/powerpoint/2010/main" val="140156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3_5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5 : BLITZSCALING – FACEBOOK TRAFFIC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F8400-9C60-1D6F-C3A0-6778892DA21E}"/>
              </a:ext>
            </a:extLst>
          </p:cNvPr>
          <p:cNvSpPr txBox="1"/>
          <p:nvPr/>
        </p:nvSpPr>
        <p:spPr>
          <a:xfrm>
            <a:off x="561559" y="4429919"/>
            <a:ext cx="867121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LEADGEN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WEBINAR SELLING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FACEBOOK TRAFFIC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FUNNEL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SYSTEM BUILDING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COMMUNITY BUILDING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10456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SCALING  PROCESS - INTRODUCTION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7101792" y="2033481"/>
            <a:ext cx="38773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FACEBOOK SCALING</a:t>
            </a:r>
          </a:p>
          <a:p>
            <a:endParaRPr lang="en-US" sz="14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opperplate Gothic Bold" panose="020E0705020206020404" pitchFamily="34" charset="0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opperplate Gothic Bold" panose="020E0705020206020404" pitchFamily="34" charset="0"/>
              </a:rPr>
              <a:t>SETUPS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opperplate Gothic Bold" panose="020E0705020206020404" pitchFamily="34" charset="0"/>
              </a:rPr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opperplate Gothic Bold" panose="020E0705020206020404" pitchFamily="34" charset="0"/>
              </a:rPr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opperplate Gothic Bold" panose="020E0705020206020404" pitchFamily="34" charset="0"/>
              </a:rPr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opperplate Gothic Bold" panose="020E0705020206020404" pitchFamily="34" charset="0"/>
              </a:rPr>
              <a:t>Video Ad on FB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opperplate Gothic Bold" panose="020E0705020206020404" pitchFamily="34" charset="0"/>
              </a:rPr>
              <a:t>Audience Persona Targeting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opperplate Gothic Bold" panose="020E0705020206020404" pitchFamily="34" charset="0"/>
              </a:rPr>
              <a:t>Video Ad creation – 45 Sec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opperplate Gothic Bold" panose="020E0705020206020404" pitchFamily="34" charset="0"/>
              </a:rPr>
              <a:t>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opperplate Gothic Bold" panose="020E0705020206020404" pitchFamily="34" charset="0"/>
              </a:rPr>
              <a:t>Precautions with 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79F5-CC41-6047-1FAD-341C173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34" y="1908382"/>
            <a:ext cx="3498486" cy="304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9074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SCALING PROCESS - FOUNDATION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341856" y="3637120"/>
            <a:ext cx="3036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FACEBOOK SCALING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opperplate Gothic Bold" panose="020E0705020206020404" pitchFamily="34" charset="0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SETUPS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on FB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Audience Persona Targeting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creation – 45 Sec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Precautions with 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79F5-CC41-6047-1FAD-341C173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24" y="1713407"/>
            <a:ext cx="3696875" cy="32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17221-2FEC-08E3-8CCB-69026BA98BFE}"/>
              </a:ext>
            </a:extLst>
          </p:cNvPr>
          <p:cNvSpPr txBox="1"/>
          <p:nvPr/>
        </p:nvSpPr>
        <p:spPr>
          <a:xfrm>
            <a:off x="7429066" y="1321186"/>
            <a:ext cx="39015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FOUNDATIONS</a:t>
            </a:r>
          </a:p>
          <a:p>
            <a:pPr marL="342900" indent="-342900">
              <a:buAutoNum type="arabicPeriod"/>
            </a:pPr>
            <a:r>
              <a:rPr lang="en-US" dirty="0"/>
              <a:t>Right Digital Asset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Problem It Is Solving</a:t>
            </a:r>
          </a:p>
          <a:p>
            <a:pPr marL="342900" indent="-342900">
              <a:buAutoNum type="arabicPeriod"/>
            </a:pPr>
            <a:r>
              <a:rPr lang="en-US" dirty="0"/>
              <a:t>System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Landing Page | Thank You Page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Webinar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Email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Tracking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FB Pixel Setup</a:t>
            </a:r>
          </a:p>
          <a:p>
            <a:pPr marL="342900" indent="-342900">
              <a:buAutoNum type="arabicPeriod"/>
            </a:pPr>
            <a:r>
              <a:rPr lang="en-US" dirty="0"/>
              <a:t>Winning Ad Creation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45s – 1min Video 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 Copy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Audience Persona Targeting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Multiple campaigns</a:t>
            </a:r>
          </a:p>
          <a:p>
            <a:pPr marL="342900" indent="-342900">
              <a:buAutoNum type="arabicPeriod"/>
            </a:pPr>
            <a:r>
              <a:rPr lang="en-US" dirty="0"/>
              <a:t>Governance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Monitor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Analyze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Tweak</a:t>
            </a:r>
          </a:p>
        </p:txBody>
      </p:sp>
    </p:spTree>
    <p:extLst>
      <p:ext uri="{BB962C8B-B14F-4D97-AF65-F5344CB8AC3E}">
        <p14:creationId xmlns:p14="http://schemas.microsoft.com/office/powerpoint/2010/main" val="472318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SCALING PROCESS - SETUP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341856" y="3637120"/>
            <a:ext cx="3036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FACEBOOK SCALING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opperplate Gothic Bold" panose="020E0705020206020404" pitchFamily="34" charset="0"/>
              </a:rPr>
              <a:t>SETUPS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latin typeface="Copperplate Gothic Bold" panose="020E0705020206020404" pitchFamily="34" charset="0"/>
              </a:rPr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latin typeface="Copperplate Gothic Bold" panose="020E0705020206020404" pitchFamily="34" charset="0"/>
              </a:rPr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latin typeface="Copperplate Gothic Bold" panose="020E0705020206020404" pitchFamily="34" charset="0"/>
              </a:rPr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latin typeface="Copperplate Gothic Bold" panose="020E0705020206020404" pitchFamily="34" charset="0"/>
              </a:rPr>
              <a:t>Video Ad on FB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Audience Persona Targeting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creation – 45 Sec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Precautions with 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79F5-CC41-6047-1FAD-341C173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24" y="1713407"/>
            <a:ext cx="3696875" cy="32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17221-2FEC-08E3-8CCB-69026BA98BFE}"/>
              </a:ext>
            </a:extLst>
          </p:cNvPr>
          <p:cNvSpPr txBox="1"/>
          <p:nvPr/>
        </p:nvSpPr>
        <p:spPr>
          <a:xfrm>
            <a:off x="6825179" y="1534800"/>
            <a:ext cx="460767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SETUPS</a:t>
            </a:r>
          </a:p>
          <a:p>
            <a:pPr marL="342900" indent="-342900">
              <a:buAutoNum type="arabicPeriod"/>
            </a:pPr>
            <a:r>
              <a:rPr lang="en-US" dirty="0"/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ClickFunnel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ConvertKit</a:t>
            </a:r>
          </a:p>
          <a:p>
            <a:pPr marL="342900" indent="-342900">
              <a:buAutoNum type="arabicPeriod"/>
            </a:pPr>
            <a:r>
              <a:rPr lang="en-US" dirty="0"/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FB Pixel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100" dirty="0">
                <a:hlinkClick r:id="rId3"/>
              </a:rPr>
              <a:t>https://www.youtube.com/watch?v=ynTNs5FAUm8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Tracking FB Pixel with ClickFunnel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https://www.youtube.com/watch?v=gtkVl2viYJw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ClickMagick</a:t>
            </a:r>
            <a:r>
              <a:rPr lang="en-US" dirty="0"/>
              <a:t> Tracking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ClickMagick</a:t>
            </a:r>
            <a:r>
              <a:rPr lang="en-US" dirty="0"/>
              <a:t> setup and track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>
                <a:hlinkClick r:id="rId5"/>
              </a:rPr>
              <a:t>https://www.youtube.com/watch?v=lzqF2_gwdIo&amp;t=0s</a:t>
            </a:r>
            <a:endParaRPr lang="en-US" sz="105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>
                <a:hlinkClick r:id="rId6"/>
              </a:rPr>
              <a:t>https://www.youtube.com/watch?v=NDN5b2TxXu0</a:t>
            </a:r>
            <a:endParaRPr lang="en-US" sz="1050" dirty="0"/>
          </a:p>
          <a:p>
            <a:pPr marL="342900" indent="-342900">
              <a:buAutoNum type="arabicPeriod"/>
            </a:pPr>
            <a:r>
              <a:rPr lang="en-US" dirty="0"/>
              <a:t>Video AD on FB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Setup Video Ad on FB</a:t>
            </a:r>
            <a:endParaRPr lang="en-US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>
                <a:hlinkClick r:id="rId8"/>
              </a:rPr>
              <a:t>https://www.youtube.com/watch?v=925PK2D0Y0I</a:t>
            </a:r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3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SCALING PROCESS – AUDIENCE 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341856" y="3637120"/>
            <a:ext cx="3036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FACEBOOK SCALING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SETUPS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on FB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opperplate Gothic Bold" panose="020E0705020206020404" pitchFamily="34" charset="0"/>
              </a:rPr>
              <a:t>Audience Persona Targeting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creation – 45 Sec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Precautions with 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79F5-CC41-6047-1FAD-341C173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24" y="1713407"/>
            <a:ext cx="3696875" cy="32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17221-2FEC-08E3-8CCB-69026BA98BFE}"/>
              </a:ext>
            </a:extLst>
          </p:cNvPr>
          <p:cNvSpPr txBox="1"/>
          <p:nvPr/>
        </p:nvSpPr>
        <p:spPr>
          <a:xfrm>
            <a:off x="7465825" y="2443092"/>
            <a:ext cx="30518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AUDIENCE PERSONA</a:t>
            </a:r>
          </a:p>
          <a:p>
            <a:pPr marL="342900" indent="-342900">
              <a:buAutoNum type="arabicPeriod"/>
            </a:pPr>
            <a:r>
              <a:rPr lang="en-US" dirty="0"/>
              <a:t>Audience Geography</a:t>
            </a:r>
          </a:p>
          <a:p>
            <a:pPr marL="342900" indent="-342900">
              <a:buAutoNum type="arabicPeriod"/>
            </a:pPr>
            <a:r>
              <a:rPr lang="en-US" dirty="0"/>
              <a:t>Audience Profession</a:t>
            </a:r>
          </a:p>
          <a:p>
            <a:pPr marL="342900" indent="-342900">
              <a:buAutoNum type="arabicPeriod"/>
            </a:pPr>
            <a:r>
              <a:rPr lang="en-US" dirty="0"/>
              <a:t>Audience Age group</a:t>
            </a:r>
          </a:p>
          <a:p>
            <a:pPr marL="342900" indent="-342900">
              <a:buAutoNum type="arabicPeriod"/>
            </a:pPr>
            <a:r>
              <a:rPr lang="en-US" dirty="0"/>
              <a:t>Audience Preferences</a:t>
            </a:r>
          </a:p>
          <a:p>
            <a:pPr marL="342900" indent="-342900">
              <a:buAutoNum type="arabicPeriod"/>
            </a:pPr>
            <a:r>
              <a:rPr lang="en-US" dirty="0"/>
              <a:t>Audience in Situation</a:t>
            </a:r>
          </a:p>
          <a:p>
            <a:pPr marL="342900" indent="-342900">
              <a:buAutoNum type="arabicPeriod"/>
            </a:pPr>
            <a:r>
              <a:rPr lang="en-US" dirty="0"/>
              <a:t>TWEAK AND GET CREATIVE</a:t>
            </a:r>
          </a:p>
        </p:txBody>
      </p:sp>
    </p:spTree>
    <p:extLst>
      <p:ext uri="{BB962C8B-B14F-4D97-AF65-F5344CB8AC3E}">
        <p14:creationId xmlns:p14="http://schemas.microsoft.com/office/powerpoint/2010/main" val="294996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SCALING PROCESS – VIDEO AD CREATION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341856" y="3637120"/>
            <a:ext cx="3036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FACEBOOK SCALING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SETUPS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on FB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Persona Targeting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opperplate Gothic Bold" panose="020E0705020206020404" pitchFamily="34" charset="0"/>
              </a:rPr>
              <a:t>Video Ad creation – 45 Sec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Precautions with 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79F5-CC41-6047-1FAD-341C173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24" y="1713407"/>
            <a:ext cx="3696875" cy="32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17221-2FEC-08E3-8CCB-69026BA98BFE}"/>
              </a:ext>
            </a:extLst>
          </p:cNvPr>
          <p:cNvSpPr txBox="1"/>
          <p:nvPr/>
        </p:nvSpPr>
        <p:spPr>
          <a:xfrm>
            <a:off x="7572357" y="2105931"/>
            <a:ext cx="31826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VIDEO AD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 5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Solution 5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Stats on results 5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Audience persona  5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Introduce webinar/Info 5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 to action 5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Introduce yourself 5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experience 5 Sec</a:t>
            </a:r>
          </a:p>
        </p:txBody>
      </p:sp>
    </p:spTree>
    <p:extLst>
      <p:ext uri="{BB962C8B-B14F-4D97-AF65-F5344CB8AC3E}">
        <p14:creationId xmlns:p14="http://schemas.microsoft.com/office/powerpoint/2010/main" val="335336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2182105" y="4163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AB2BFBA-03B3-4E4C-800D-C51C9DF6DAF4}"/>
              </a:ext>
            </a:extLst>
          </p:cNvPr>
          <p:cNvGrpSpPr/>
          <p:nvPr/>
        </p:nvGrpSpPr>
        <p:grpSpPr>
          <a:xfrm>
            <a:off x="9341144" y="3676354"/>
            <a:ext cx="2194560" cy="1260003"/>
            <a:chOff x="8921977" y="1394910"/>
            <a:chExt cx="2926080" cy="1680004"/>
          </a:xfrm>
        </p:grpSpPr>
        <p:sp>
          <p:nvSpPr>
            <p:cNvPr id="77" name="TextBox 63">
              <a:extLst>
                <a:ext uri="{FF2B5EF4-FFF2-40B4-BE49-F238E27FC236}">
                  <a16:creationId xmlns:a16="http://schemas.microsoft.com/office/drawing/2014/main" id="{F8B71905-FACD-484C-8D8E-15AE9CFEB395}"/>
                </a:ext>
              </a:extLst>
            </p:cNvPr>
            <p:cNvSpPr txBox="1"/>
            <p:nvPr/>
          </p:nvSpPr>
          <p:spPr>
            <a:xfrm>
              <a:off x="8921977" y="1394910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noProof="1">
                  <a:solidFill>
                    <a:schemeClr val="accent4"/>
                  </a:solidFill>
                </a:rPr>
                <a:t>FUNNEL</a:t>
              </a:r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828DA24F-3A9E-4597-8060-30C3241E74CF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11490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Retargeting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3-Pronged Strategy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Repeated Communication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Repeated Branding 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Repeated Feedback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B783C8-2C06-4796-87F7-BE6E6E4019F9}"/>
              </a:ext>
            </a:extLst>
          </p:cNvPr>
          <p:cNvGrpSpPr/>
          <p:nvPr/>
        </p:nvGrpSpPr>
        <p:grpSpPr>
          <a:xfrm>
            <a:off x="9778047" y="1481988"/>
            <a:ext cx="2194560" cy="1567780"/>
            <a:chOff x="8921977" y="1394910"/>
            <a:chExt cx="2926080" cy="2090373"/>
          </a:xfrm>
        </p:grpSpPr>
        <p:sp>
          <p:nvSpPr>
            <p:cNvPr id="75" name="TextBox 69">
              <a:extLst>
                <a:ext uri="{FF2B5EF4-FFF2-40B4-BE49-F238E27FC236}">
                  <a16:creationId xmlns:a16="http://schemas.microsoft.com/office/drawing/2014/main" id="{D2BACCC1-65C6-43DD-9D3D-228047A3B43F}"/>
                </a:ext>
              </a:extLst>
            </p:cNvPr>
            <p:cNvSpPr txBox="1"/>
            <p:nvPr/>
          </p:nvSpPr>
          <p:spPr>
            <a:xfrm>
              <a:off x="8921977" y="1394910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noProof="1">
                  <a:solidFill>
                    <a:schemeClr val="accent6">
                      <a:lumMod val="75000"/>
                    </a:schemeClr>
                  </a:solidFill>
                </a:rPr>
                <a:t>BLITZSCALING</a:t>
              </a:r>
            </a:p>
          </p:txBody>
        </p:sp>
        <p:sp>
          <p:nvSpPr>
            <p:cNvPr id="76" name="TextBox 70">
              <a:extLst>
                <a:ext uri="{FF2B5EF4-FFF2-40B4-BE49-F238E27FC236}">
                  <a16:creationId xmlns:a16="http://schemas.microsoft.com/office/drawing/2014/main" id="{F7B19376-DEC2-4EA0-BA5F-5F0E0D6D8903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155940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Automated Traffic &amp; Leadgen – 24x7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Influencer Media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CPA Traffic Media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Additional Digital Assets – Horitzontal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Vertical Improvement - Feedback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Continuous Communication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Community Build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725ED8-74FF-4010-B174-289086956F92}"/>
              </a:ext>
            </a:extLst>
          </p:cNvPr>
          <p:cNvGrpSpPr/>
          <p:nvPr/>
        </p:nvGrpSpPr>
        <p:grpSpPr>
          <a:xfrm>
            <a:off x="2920880" y="4460297"/>
            <a:ext cx="2448170" cy="1721668"/>
            <a:chOff x="8921977" y="984542"/>
            <a:chExt cx="2926080" cy="2295557"/>
          </a:xfrm>
        </p:grpSpPr>
        <p:sp>
          <p:nvSpPr>
            <p:cNvPr id="73" name="TextBox 120">
              <a:extLst>
                <a:ext uri="{FF2B5EF4-FFF2-40B4-BE49-F238E27FC236}">
                  <a16:creationId xmlns:a16="http://schemas.microsoft.com/office/drawing/2014/main" id="{05D2C51D-A145-4096-904A-57E45BF9BC9C}"/>
                </a:ext>
              </a:extLst>
            </p:cNvPr>
            <p:cNvSpPr txBox="1"/>
            <p:nvPr/>
          </p:nvSpPr>
          <p:spPr>
            <a:xfrm>
              <a:off x="8921977" y="984542"/>
              <a:ext cx="2926080" cy="94384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chemeClr val="accent5"/>
                  </a:solidFill>
                </a:rPr>
                <a:t>TRAFFIC GENERATION</a:t>
              </a:r>
            </a:p>
          </p:txBody>
        </p:sp>
        <p:sp>
          <p:nvSpPr>
            <p:cNvPr id="74" name="TextBox 121">
              <a:extLst>
                <a:ext uri="{FF2B5EF4-FFF2-40B4-BE49-F238E27FC236}">
                  <a16:creationId xmlns:a16="http://schemas.microsoft.com/office/drawing/2014/main" id="{C2DBD691-4188-48F8-9D01-16114B6FB28F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135421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Website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Landing Page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Blogs / Vlogs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Mktg Campaigns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Display Media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Social Media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4EBDCF-4A1B-4A5C-B53F-872DD2E93CEA}"/>
              </a:ext>
            </a:extLst>
          </p:cNvPr>
          <p:cNvGrpSpPr/>
          <p:nvPr/>
        </p:nvGrpSpPr>
        <p:grpSpPr>
          <a:xfrm>
            <a:off x="3853167" y="3463045"/>
            <a:ext cx="2194560" cy="1106115"/>
            <a:chOff x="8921977" y="1394910"/>
            <a:chExt cx="2926080" cy="1474820"/>
          </a:xfrm>
        </p:grpSpPr>
        <p:sp>
          <p:nvSpPr>
            <p:cNvPr id="71" name="TextBox 123">
              <a:extLst>
                <a:ext uri="{FF2B5EF4-FFF2-40B4-BE49-F238E27FC236}">
                  <a16:creationId xmlns:a16="http://schemas.microsoft.com/office/drawing/2014/main" id="{2EFC6901-4BC1-488B-9F93-A00F440E514B}"/>
                </a:ext>
              </a:extLst>
            </p:cNvPr>
            <p:cNvSpPr txBox="1"/>
            <p:nvPr/>
          </p:nvSpPr>
          <p:spPr>
            <a:xfrm>
              <a:off x="8921977" y="1394910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chemeClr val="accent2"/>
                  </a:solidFill>
                </a:rPr>
                <a:t>LEADGEN</a:t>
              </a:r>
            </a:p>
          </p:txBody>
        </p:sp>
        <p:sp>
          <p:nvSpPr>
            <p:cNvPr id="72" name="TextBox 124">
              <a:extLst>
                <a:ext uri="{FF2B5EF4-FFF2-40B4-BE49-F238E27FC236}">
                  <a16:creationId xmlns:a16="http://schemas.microsoft.com/office/drawing/2014/main" id="{E43FC217-513F-4AF9-BE2E-85EF857FD430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94384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Targeted Traffic Strategy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Targeted Webinar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Targeted Free Consumption Campaign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139C6F1-32D5-430D-8438-A200914F6D3A}"/>
              </a:ext>
            </a:extLst>
          </p:cNvPr>
          <p:cNvGrpSpPr/>
          <p:nvPr/>
        </p:nvGrpSpPr>
        <p:grpSpPr>
          <a:xfrm>
            <a:off x="7102548" y="1469430"/>
            <a:ext cx="2125493" cy="2571328"/>
            <a:chOff x="8665900" y="2041506"/>
            <a:chExt cx="2518476" cy="304674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2D74A2-DE74-44BB-BD5A-39E4F5F8E160}"/>
                </a:ext>
              </a:extLst>
            </p:cNvPr>
            <p:cNvSpPr/>
            <p:nvPr/>
          </p:nvSpPr>
          <p:spPr>
            <a:xfrm>
              <a:off x="8665900" y="2041506"/>
              <a:ext cx="2518476" cy="3046744"/>
            </a:xfrm>
            <a:custGeom>
              <a:avLst/>
              <a:gdLst>
                <a:gd name="connsiteX0" fmla="*/ 2496310 w 2518476"/>
                <a:gd name="connsiteY0" fmla="*/ 0 h 3046744"/>
                <a:gd name="connsiteX1" fmla="*/ 2517507 w 2518476"/>
                <a:gd name="connsiteY1" fmla="*/ 1385252 h 3046744"/>
                <a:gd name="connsiteX2" fmla="*/ 2518476 w 2518476"/>
                <a:gd name="connsiteY2" fmla="*/ 1386047 h 3046744"/>
                <a:gd name="connsiteX3" fmla="*/ 2506117 w 2518476"/>
                <a:gd name="connsiteY3" fmla="*/ 2776205 h 3046744"/>
                <a:gd name="connsiteX4" fmla="*/ 2260216 w 2518476"/>
                <a:gd name="connsiteY4" fmla="*/ 2574533 h 3046744"/>
                <a:gd name="connsiteX5" fmla="*/ 2259083 w 2518476"/>
                <a:gd name="connsiteY5" fmla="*/ 2574504 h 3046744"/>
                <a:gd name="connsiteX6" fmla="*/ 1706757 w 2518476"/>
                <a:gd name="connsiteY6" fmla="*/ 3044136 h 3046744"/>
                <a:gd name="connsiteX7" fmla="*/ 1706734 w 2518476"/>
                <a:gd name="connsiteY7" fmla="*/ 3046744 h 3046744"/>
                <a:gd name="connsiteX8" fmla="*/ 1705190 w 2518476"/>
                <a:gd name="connsiteY8" fmla="*/ 3045469 h 3046744"/>
                <a:gd name="connsiteX9" fmla="*/ 1703691 w 2518476"/>
                <a:gd name="connsiteY9" fmla="*/ 3046743 h 3046744"/>
                <a:gd name="connsiteX10" fmla="*/ 1703713 w 2518476"/>
                <a:gd name="connsiteY10" fmla="*/ 3044250 h 3046744"/>
                <a:gd name="connsiteX11" fmla="*/ 712752 w 2518476"/>
                <a:gd name="connsiteY11" fmla="*/ 2226113 h 3046744"/>
                <a:gd name="connsiteX12" fmla="*/ 711543 w 2518476"/>
                <a:gd name="connsiteY12" fmla="*/ 2226108 h 3046744"/>
                <a:gd name="connsiteX13" fmla="*/ 189785 w 2518476"/>
                <a:gd name="connsiteY13" fmla="*/ 2671838 h 3046744"/>
                <a:gd name="connsiteX14" fmla="*/ 190339 w 2518476"/>
                <a:gd name="connsiteY14" fmla="*/ 2609377 h 3046744"/>
                <a:gd name="connsiteX15" fmla="*/ 189974 w 2518476"/>
                <a:gd name="connsiteY15" fmla="*/ 2609238 h 3046744"/>
                <a:gd name="connsiteX16" fmla="*/ 189235 w 2518476"/>
                <a:gd name="connsiteY16" fmla="*/ 2671848 h 3046744"/>
                <a:gd name="connsiteX17" fmla="*/ 0 w 2518476"/>
                <a:gd name="connsiteY17" fmla="*/ 2514397 h 3046744"/>
                <a:gd name="connsiteX18" fmla="*/ 12359 w 2518476"/>
                <a:gd name="connsiteY18" fmla="*/ 1124240 h 3046744"/>
                <a:gd name="connsiteX19" fmla="*/ 13197 w 2518476"/>
                <a:gd name="connsiteY19" fmla="*/ 1124806 h 3046744"/>
                <a:gd name="connsiteX20" fmla="*/ 831518 w 2518476"/>
                <a:gd name="connsiteY20" fmla="*/ 427440 h 3046744"/>
                <a:gd name="connsiteX21" fmla="*/ 843573 w 2518476"/>
                <a:gd name="connsiteY21" fmla="*/ 4762 h 3046744"/>
                <a:gd name="connsiteX22" fmla="*/ 844380 w 2518476"/>
                <a:gd name="connsiteY22" fmla="*/ 5294 h 3046744"/>
                <a:gd name="connsiteX0" fmla="*/ 2496310 w 2518476"/>
                <a:gd name="connsiteY0" fmla="*/ 0 h 3046744"/>
                <a:gd name="connsiteX1" fmla="*/ 2517507 w 2518476"/>
                <a:gd name="connsiteY1" fmla="*/ 1385252 h 3046744"/>
                <a:gd name="connsiteX2" fmla="*/ 2518476 w 2518476"/>
                <a:gd name="connsiteY2" fmla="*/ 1386047 h 3046744"/>
                <a:gd name="connsiteX3" fmla="*/ 2506117 w 2518476"/>
                <a:gd name="connsiteY3" fmla="*/ 2776205 h 3046744"/>
                <a:gd name="connsiteX4" fmla="*/ 2260216 w 2518476"/>
                <a:gd name="connsiteY4" fmla="*/ 2574533 h 3046744"/>
                <a:gd name="connsiteX5" fmla="*/ 2259083 w 2518476"/>
                <a:gd name="connsiteY5" fmla="*/ 2574504 h 3046744"/>
                <a:gd name="connsiteX6" fmla="*/ 1706757 w 2518476"/>
                <a:gd name="connsiteY6" fmla="*/ 3044136 h 3046744"/>
                <a:gd name="connsiteX7" fmla="*/ 1706734 w 2518476"/>
                <a:gd name="connsiteY7" fmla="*/ 3046744 h 3046744"/>
                <a:gd name="connsiteX8" fmla="*/ 1705190 w 2518476"/>
                <a:gd name="connsiteY8" fmla="*/ 3045469 h 3046744"/>
                <a:gd name="connsiteX9" fmla="*/ 1703691 w 2518476"/>
                <a:gd name="connsiteY9" fmla="*/ 3046743 h 3046744"/>
                <a:gd name="connsiteX10" fmla="*/ 1703713 w 2518476"/>
                <a:gd name="connsiteY10" fmla="*/ 3044250 h 3046744"/>
                <a:gd name="connsiteX11" fmla="*/ 712752 w 2518476"/>
                <a:gd name="connsiteY11" fmla="*/ 2226113 h 3046744"/>
                <a:gd name="connsiteX12" fmla="*/ 711543 w 2518476"/>
                <a:gd name="connsiteY12" fmla="*/ 2226108 h 3046744"/>
                <a:gd name="connsiteX13" fmla="*/ 189785 w 2518476"/>
                <a:gd name="connsiteY13" fmla="*/ 2671838 h 3046744"/>
                <a:gd name="connsiteX14" fmla="*/ 190339 w 2518476"/>
                <a:gd name="connsiteY14" fmla="*/ 2609377 h 3046744"/>
                <a:gd name="connsiteX15" fmla="*/ 189235 w 2518476"/>
                <a:gd name="connsiteY15" fmla="*/ 2671848 h 3046744"/>
                <a:gd name="connsiteX16" fmla="*/ 0 w 2518476"/>
                <a:gd name="connsiteY16" fmla="*/ 2514397 h 3046744"/>
                <a:gd name="connsiteX17" fmla="*/ 12359 w 2518476"/>
                <a:gd name="connsiteY17" fmla="*/ 1124240 h 3046744"/>
                <a:gd name="connsiteX18" fmla="*/ 13197 w 2518476"/>
                <a:gd name="connsiteY18" fmla="*/ 1124806 h 3046744"/>
                <a:gd name="connsiteX19" fmla="*/ 831518 w 2518476"/>
                <a:gd name="connsiteY19" fmla="*/ 427440 h 3046744"/>
                <a:gd name="connsiteX20" fmla="*/ 843573 w 2518476"/>
                <a:gd name="connsiteY20" fmla="*/ 4762 h 3046744"/>
                <a:gd name="connsiteX21" fmla="*/ 844380 w 2518476"/>
                <a:gd name="connsiteY21" fmla="*/ 5294 h 3046744"/>
                <a:gd name="connsiteX22" fmla="*/ 2496310 w 2518476"/>
                <a:gd name="connsiteY22" fmla="*/ 0 h 304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18476" h="3046744">
                  <a:moveTo>
                    <a:pt x="2496310" y="0"/>
                  </a:moveTo>
                  <a:lnTo>
                    <a:pt x="2517507" y="1385252"/>
                  </a:lnTo>
                  <a:lnTo>
                    <a:pt x="2518476" y="1386047"/>
                  </a:lnTo>
                  <a:lnTo>
                    <a:pt x="2506117" y="2776205"/>
                  </a:lnTo>
                  <a:lnTo>
                    <a:pt x="2260216" y="2574533"/>
                  </a:lnTo>
                  <a:lnTo>
                    <a:pt x="2259083" y="2574504"/>
                  </a:lnTo>
                  <a:lnTo>
                    <a:pt x="1706757" y="3044136"/>
                  </a:lnTo>
                  <a:cubicBezTo>
                    <a:pt x="1706749" y="3045005"/>
                    <a:pt x="1706742" y="3045875"/>
                    <a:pt x="1706734" y="3046744"/>
                  </a:cubicBezTo>
                  <a:lnTo>
                    <a:pt x="1705190" y="3045469"/>
                  </a:lnTo>
                  <a:lnTo>
                    <a:pt x="1703691" y="3046743"/>
                  </a:lnTo>
                  <a:cubicBezTo>
                    <a:pt x="1703698" y="3045912"/>
                    <a:pt x="1703706" y="3045081"/>
                    <a:pt x="1703713" y="3044250"/>
                  </a:cubicBezTo>
                  <a:lnTo>
                    <a:pt x="712752" y="2226113"/>
                  </a:lnTo>
                  <a:lnTo>
                    <a:pt x="711543" y="2226108"/>
                  </a:lnTo>
                  <a:lnTo>
                    <a:pt x="189785" y="2671838"/>
                  </a:lnTo>
                  <a:cubicBezTo>
                    <a:pt x="189970" y="2651018"/>
                    <a:pt x="190154" y="2630197"/>
                    <a:pt x="190339" y="2609377"/>
                  </a:cubicBezTo>
                  <a:lnTo>
                    <a:pt x="189235" y="2671848"/>
                  </a:lnTo>
                  <a:lnTo>
                    <a:pt x="0" y="2514397"/>
                  </a:lnTo>
                  <a:lnTo>
                    <a:pt x="12359" y="1124240"/>
                  </a:lnTo>
                  <a:lnTo>
                    <a:pt x="13197" y="1124806"/>
                  </a:lnTo>
                  <a:lnTo>
                    <a:pt x="831518" y="427440"/>
                  </a:lnTo>
                  <a:lnTo>
                    <a:pt x="843573" y="4762"/>
                  </a:lnTo>
                  <a:lnTo>
                    <a:pt x="844380" y="5294"/>
                  </a:lnTo>
                  <a:lnTo>
                    <a:pt x="249631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43FCB94-E34B-491A-BE94-E43FEDEFCBD8}"/>
                </a:ext>
              </a:extLst>
            </p:cNvPr>
            <p:cNvGrpSpPr/>
            <p:nvPr/>
          </p:nvGrpSpPr>
          <p:grpSpPr>
            <a:xfrm>
              <a:off x="8665900" y="2041506"/>
              <a:ext cx="2518476" cy="3046744"/>
              <a:chOff x="490194" y="2041507"/>
              <a:chExt cx="2518476" cy="3046744"/>
            </a:xfrm>
          </p:grpSpPr>
          <p:sp>
            <p:nvSpPr>
              <p:cNvPr id="69" name="Shape">
                <a:extLst>
                  <a:ext uri="{FF2B5EF4-FFF2-40B4-BE49-F238E27FC236}">
                    <a16:creationId xmlns:a16="http://schemas.microsoft.com/office/drawing/2014/main" id="{187EDFFA-0CDC-408B-9E2C-735668CAEB50}"/>
                  </a:ext>
                </a:extLst>
              </p:cNvPr>
              <p:cNvSpPr/>
              <p:nvPr/>
            </p:nvSpPr>
            <p:spPr>
              <a:xfrm>
                <a:off x="490194" y="2046269"/>
                <a:ext cx="2518476" cy="3041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4" y="1432"/>
                    </a:moveTo>
                    <a:lnTo>
                      <a:pt x="9238" y="4508"/>
                    </a:lnTo>
                    <a:lnTo>
                      <a:pt x="7129" y="3077"/>
                    </a:lnTo>
                    <a:lnTo>
                      <a:pt x="7235" y="0"/>
                    </a:lnTo>
                    <a:lnTo>
                      <a:pt x="9344" y="1432"/>
                    </a:lnTo>
                    <a:close/>
                    <a:moveTo>
                      <a:pt x="106" y="7949"/>
                    </a:moveTo>
                    <a:lnTo>
                      <a:pt x="0" y="17820"/>
                    </a:lnTo>
                    <a:lnTo>
                      <a:pt x="1623" y="18938"/>
                    </a:lnTo>
                    <a:lnTo>
                      <a:pt x="1729" y="9067"/>
                    </a:lnTo>
                    <a:lnTo>
                      <a:pt x="106" y="7949"/>
                    </a:lnTo>
                    <a:close/>
                    <a:moveTo>
                      <a:pt x="19492" y="8376"/>
                    </a:moveTo>
                    <a:lnTo>
                      <a:pt x="19385" y="18247"/>
                    </a:lnTo>
                    <a:lnTo>
                      <a:pt x="21494" y="19679"/>
                    </a:lnTo>
                    <a:lnTo>
                      <a:pt x="21600" y="9808"/>
                    </a:lnTo>
                    <a:lnTo>
                      <a:pt x="19492" y="8376"/>
                    </a:lnTo>
                    <a:close/>
                    <a:moveTo>
                      <a:pt x="6219" y="5902"/>
                    </a:moveTo>
                    <a:lnTo>
                      <a:pt x="6113" y="15773"/>
                    </a:lnTo>
                    <a:lnTo>
                      <a:pt x="14638" y="21600"/>
                    </a:lnTo>
                    <a:lnTo>
                      <a:pt x="14744" y="11729"/>
                    </a:lnTo>
                    <a:lnTo>
                      <a:pt x="6219" y="5902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 dirty="0"/>
              </a:p>
            </p:txBody>
          </p:sp>
          <p:sp>
            <p:nvSpPr>
              <p:cNvPr id="70" name="Shape">
                <a:extLst>
                  <a:ext uri="{FF2B5EF4-FFF2-40B4-BE49-F238E27FC236}">
                    <a16:creationId xmlns:a16="http://schemas.microsoft.com/office/drawing/2014/main" id="{8C37FAFA-A442-44DE-9D41-D79F24C17760}"/>
                  </a:ext>
                </a:extLst>
              </p:cNvPr>
              <p:cNvSpPr/>
              <p:nvPr/>
            </p:nvSpPr>
            <p:spPr>
              <a:xfrm>
                <a:off x="503391" y="2041507"/>
                <a:ext cx="2504330" cy="165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7" y="0"/>
                    </a:moveTo>
                    <a:lnTo>
                      <a:pt x="21600" y="18073"/>
                    </a:lnTo>
                    <a:lnTo>
                      <a:pt x="19495" y="15445"/>
                    </a:lnTo>
                    <a:lnTo>
                      <a:pt x="14705" y="21600"/>
                    </a:lnTo>
                    <a:lnTo>
                      <a:pt x="6147" y="10904"/>
                    </a:lnTo>
                    <a:lnTo>
                      <a:pt x="1647" y="16713"/>
                    </a:lnTo>
                    <a:lnTo>
                      <a:pt x="0" y="14661"/>
                    </a:lnTo>
                    <a:lnTo>
                      <a:pt x="9290" y="2697"/>
                    </a:lnTo>
                    <a:lnTo>
                      <a:pt x="7169" y="6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0856F5-6B2D-4882-A57F-FC354C2F1153}"/>
              </a:ext>
            </a:extLst>
          </p:cNvPr>
          <p:cNvGrpSpPr/>
          <p:nvPr/>
        </p:nvGrpSpPr>
        <p:grpSpPr>
          <a:xfrm>
            <a:off x="6732221" y="2512264"/>
            <a:ext cx="1980427" cy="2242091"/>
            <a:chOff x="8968871" y="2039989"/>
            <a:chExt cx="2351095" cy="266173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EBD0F6C-7A02-4E9C-8102-03DF51EDE277}"/>
                </a:ext>
              </a:extLst>
            </p:cNvPr>
            <p:cNvSpPr/>
            <p:nvPr/>
          </p:nvSpPr>
          <p:spPr>
            <a:xfrm>
              <a:off x="8968871" y="2039989"/>
              <a:ext cx="2351095" cy="2661735"/>
            </a:xfrm>
            <a:custGeom>
              <a:avLst/>
              <a:gdLst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19696 w 2351095"/>
                <a:gd name="connsiteY6" fmla="*/ 1513019 h 2661735"/>
                <a:gd name="connsiteX7" fmla="*/ 1717252 w 2351095"/>
                <a:gd name="connsiteY7" fmla="*/ 1515107 h 2661735"/>
                <a:gd name="connsiteX8" fmla="*/ 1704900 w 2351095"/>
                <a:gd name="connsiteY8" fmla="*/ 2661735 h 2661735"/>
                <a:gd name="connsiteX9" fmla="*/ 711011 w 2351095"/>
                <a:gd name="connsiteY9" fmla="*/ 1841079 h 2661735"/>
                <a:gd name="connsiteX10" fmla="*/ 711020 w 2351095"/>
                <a:gd name="connsiteY10" fmla="*/ 1840219 h 2661735"/>
                <a:gd name="connsiteX11" fmla="*/ 191643 w 2351095"/>
                <a:gd name="connsiteY11" fmla="*/ 2283882 h 2661735"/>
                <a:gd name="connsiteX12" fmla="*/ 203999 w 2351095"/>
                <a:gd name="connsiteY12" fmla="*/ 1136367 h 2661735"/>
                <a:gd name="connsiteX13" fmla="*/ 201572 w 2351095"/>
                <a:gd name="connsiteY13" fmla="*/ 1138432 h 2661735"/>
                <a:gd name="connsiteX14" fmla="*/ 189221 w 2351095"/>
                <a:gd name="connsiteY14" fmla="*/ 2285050 h 2661735"/>
                <a:gd name="connsiteX15" fmla="*/ 0 w 2351095"/>
                <a:gd name="connsiteY15" fmla="*/ 2127656 h 2661735"/>
                <a:gd name="connsiteX16" fmla="*/ 12320 w 2351095"/>
                <a:gd name="connsiteY16" fmla="*/ 983955 h 2661735"/>
                <a:gd name="connsiteX17" fmla="*/ 11609 w 2351095"/>
                <a:gd name="connsiteY17" fmla="*/ 983371 h 2661735"/>
                <a:gd name="connsiteX18" fmla="*/ 12333 w 2351095"/>
                <a:gd name="connsiteY18" fmla="*/ 982755 h 2661735"/>
                <a:gd name="connsiteX19" fmla="*/ 12403 w 2351095"/>
                <a:gd name="connsiteY19" fmla="*/ 976237 h 2661735"/>
                <a:gd name="connsiteX20" fmla="*/ 16239 w 2351095"/>
                <a:gd name="connsiteY20" fmla="*/ 979428 h 2661735"/>
                <a:gd name="connsiteX21" fmla="*/ 642954 w 2351095"/>
                <a:gd name="connsiteY21" fmla="*/ 445653 h 2661735"/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19696 w 2351095"/>
                <a:gd name="connsiteY6" fmla="*/ 1513019 h 2661735"/>
                <a:gd name="connsiteX7" fmla="*/ 1717252 w 2351095"/>
                <a:gd name="connsiteY7" fmla="*/ 1515107 h 2661735"/>
                <a:gd name="connsiteX8" fmla="*/ 1704900 w 2351095"/>
                <a:gd name="connsiteY8" fmla="*/ 2661735 h 2661735"/>
                <a:gd name="connsiteX9" fmla="*/ 711011 w 2351095"/>
                <a:gd name="connsiteY9" fmla="*/ 1841079 h 2661735"/>
                <a:gd name="connsiteX10" fmla="*/ 711020 w 2351095"/>
                <a:gd name="connsiteY10" fmla="*/ 1840219 h 2661735"/>
                <a:gd name="connsiteX11" fmla="*/ 191643 w 2351095"/>
                <a:gd name="connsiteY11" fmla="*/ 2283882 h 2661735"/>
                <a:gd name="connsiteX12" fmla="*/ 203999 w 2351095"/>
                <a:gd name="connsiteY12" fmla="*/ 1136367 h 2661735"/>
                <a:gd name="connsiteX13" fmla="*/ 189221 w 2351095"/>
                <a:gd name="connsiteY13" fmla="*/ 2285050 h 2661735"/>
                <a:gd name="connsiteX14" fmla="*/ 0 w 2351095"/>
                <a:gd name="connsiteY14" fmla="*/ 2127656 h 2661735"/>
                <a:gd name="connsiteX15" fmla="*/ 12320 w 2351095"/>
                <a:gd name="connsiteY15" fmla="*/ 983955 h 2661735"/>
                <a:gd name="connsiteX16" fmla="*/ 11609 w 2351095"/>
                <a:gd name="connsiteY16" fmla="*/ 983371 h 2661735"/>
                <a:gd name="connsiteX17" fmla="*/ 12333 w 2351095"/>
                <a:gd name="connsiteY17" fmla="*/ 982755 h 2661735"/>
                <a:gd name="connsiteX18" fmla="*/ 12403 w 2351095"/>
                <a:gd name="connsiteY18" fmla="*/ 976237 h 2661735"/>
                <a:gd name="connsiteX19" fmla="*/ 16239 w 2351095"/>
                <a:gd name="connsiteY19" fmla="*/ 979428 h 2661735"/>
                <a:gd name="connsiteX20" fmla="*/ 642954 w 2351095"/>
                <a:gd name="connsiteY20" fmla="*/ 445653 h 2661735"/>
                <a:gd name="connsiteX21" fmla="*/ 1164730 w 2351095"/>
                <a:gd name="connsiteY21" fmla="*/ 0 h 2661735"/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19696 w 2351095"/>
                <a:gd name="connsiteY6" fmla="*/ 1513019 h 2661735"/>
                <a:gd name="connsiteX7" fmla="*/ 1717252 w 2351095"/>
                <a:gd name="connsiteY7" fmla="*/ 1515107 h 2661735"/>
                <a:gd name="connsiteX8" fmla="*/ 1704900 w 2351095"/>
                <a:gd name="connsiteY8" fmla="*/ 2661735 h 2661735"/>
                <a:gd name="connsiteX9" fmla="*/ 711011 w 2351095"/>
                <a:gd name="connsiteY9" fmla="*/ 1841079 h 2661735"/>
                <a:gd name="connsiteX10" fmla="*/ 711020 w 2351095"/>
                <a:gd name="connsiteY10" fmla="*/ 1840219 h 2661735"/>
                <a:gd name="connsiteX11" fmla="*/ 191643 w 2351095"/>
                <a:gd name="connsiteY11" fmla="*/ 2283882 h 2661735"/>
                <a:gd name="connsiteX12" fmla="*/ 189221 w 2351095"/>
                <a:gd name="connsiteY12" fmla="*/ 2285050 h 2661735"/>
                <a:gd name="connsiteX13" fmla="*/ 0 w 2351095"/>
                <a:gd name="connsiteY13" fmla="*/ 2127656 h 2661735"/>
                <a:gd name="connsiteX14" fmla="*/ 12320 w 2351095"/>
                <a:gd name="connsiteY14" fmla="*/ 983955 h 2661735"/>
                <a:gd name="connsiteX15" fmla="*/ 11609 w 2351095"/>
                <a:gd name="connsiteY15" fmla="*/ 983371 h 2661735"/>
                <a:gd name="connsiteX16" fmla="*/ 12333 w 2351095"/>
                <a:gd name="connsiteY16" fmla="*/ 982755 h 2661735"/>
                <a:gd name="connsiteX17" fmla="*/ 12403 w 2351095"/>
                <a:gd name="connsiteY17" fmla="*/ 976237 h 2661735"/>
                <a:gd name="connsiteX18" fmla="*/ 16239 w 2351095"/>
                <a:gd name="connsiteY18" fmla="*/ 979428 h 2661735"/>
                <a:gd name="connsiteX19" fmla="*/ 642954 w 2351095"/>
                <a:gd name="connsiteY19" fmla="*/ 445653 h 2661735"/>
                <a:gd name="connsiteX20" fmla="*/ 1164730 w 2351095"/>
                <a:gd name="connsiteY20" fmla="*/ 0 h 2661735"/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19696 w 2351095"/>
                <a:gd name="connsiteY6" fmla="*/ 1513019 h 2661735"/>
                <a:gd name="connsiteX7" fmla="*/ 1704900 w 2351095"/>
                <a:gd name="connsiteY7" fmla="*/ 2661735 h 2661735"/>
                <a:gd name="connsiteX8" fmla="*/ 711011 w 2351095"/>
                <a:gd name="connsiteY8" fmla="*/ 1841079 h 2661735"/>
                <a:gd name="connsiteX9" fmla="*/ 711020 w 2351095"/>
                <a:gd name="connsiteY9" fmla="*/ 1840219 h 2661735"/>
                <a:gd name="connsiteX10" fmla="*/ 191643 w 2351095"/>
                <a:gd name="connsiteY10" fmla="*/ 2283882 h 2661735"/>
                <a:gd name="connsiteX11" fmla="*/ 189221 w 2351095"/>
                <a:gd name="connsiteY11" fmla="*/ 2285050 h 2661735"/>
                <a:gd name="connsiteX12" fmla="*/ 0 w 2351095"/>
                <a:gd name="connsiteY12" fmla="*/ 2127656 h 2661735"/>
                <a:gd name="connsiteX13" fmla="*/ 12320 w 2351095"/>
                <a:gd name="connsiteY13" fmla="*/ 983955 h 2661735"/>
                <a:gd name="connsiteX14" fmla="*/ 11609 w 2351095"/>
                <a:gd name="connsiteY14" fmla="*/ 983371 h 2661735"/>
                <a:gd name="connsiteX15" fmla="*/ 12333 w 2351095"/>
                <a:gd name="connsiteY15" fmla="*/ 982755 h 2661735"/>
                <a:gd name="connsiteX16" fmla="*/ 12403 w 2351095"/>
                <a:gd name="connsiteY16" fmla="*/ 976237 h 2661735"/>
                <a:gd name="connsiteX17" fmla="*/ 16239 w 2351095"/>
                <a:gd name="connsiteY17" fmla="*/ 979428 h 2661735"/>
                <a:gd name="connsiteX18" fmla="*/ 642954 w 2351095"/>
                <a:gd name="connsiteY18" fmla="*/ 445653 h 2661735"/>
                <a:gd name="connsiteX19" fmla="*/ 1164730 w 2351095"/>
                <a:gd name="connsiteY19" fmla="*/ 0 h 2661735"/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04900 w 2351095"/>
                <a:gd name="connsiteY6" fmla="*/ 2661735 h 2661735"/>
                <a:gd name="connsiteX7" fmla="*/ 711011 w 2351095"/>
                <a:gd name="connsiteY7" fmla="*/ 1841079 h 2661735"/>
                <a:gd name="connsiteX8" fmla="*/ 711020 w 2351095"/>
                <a:gd name="connsiteY8" fmla="*/ 1840219 h 2661735"/>
                <a:gd name="connsiteX9" fmla="*/ 191643 w 2351095"/>
                <a:gd name="connsiteY9" fmla="*/ 2283882 h 2661735"/>
                <a:gd name="connsiteX10" fmla="*/ 189221 w 2351095"/>
                <a:gd name="connsiteY10" fmla="*/ 2285050 h 2661735"/>
                <a:gd name="connsiteX11" fmla="*/ 0 w 2351095"/>
                <a:gd name="connsiteY11" fmla="*/ 2127656 h 2661735"/>
                <a:gd name="connsiteX12" fmla="*/ 12320 w 2351095"/>
                <a:gd name="connsiteY12" fmla="*/ 983955 h 2661735"/>
                <a:gd name="connsiteX13" fmla="*/ 11609 w 2351095"/>
                <a:gd name="connsiteY13" fmla="*/ 983371 h 2661735"/>
                <a:gd name="connsiteX14" fmla="*/ 12333 w 2351095"/>
                <a:gd name="connsiteY14" fmla="*/ 982755 h 2661735"/>
                <a:gd name="connsiteX15" fmla="*/ 12403 w 2351095"/>
                <a:gd name="connsiteY15" fmla="*/ 976237 h 2661735"/>
                <a:gd name="connsiteX16" fmla="*/ 16239 w 2351095"/>
                <a:gd name="connsiteY16" fmla="*/ 979428 h 2661735"/>
                <a:gd name="connsiteX17" fmla="*/ 642954 w 2351095"/>
                <a:gd name="connsiteY17" fmla="*/ 445653 h 2661735"/>
                <a:gd name="connsiteX18" fmla="*/ 1164730 w 2351095"/>
                <a:gd name="connsiteY18" fmla="*/ 0 h 266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1095" h="2661735">
                  <a:moveTo>
                    <a:pt x="1164730" y="0"/>
                  </a:moveTo>
                  <a:lnTo>
                    <a:pt x="2156905" y="820645"/>
                  </a:lnTo>
                  <a:lnTo>
                    <a:pt x="2345691" y="974467"/>
                  </a:lnTo>
                  <a:lnTo>
                    <a:pt x="2351095" y="969865"/>
                  </a:lnTo>
                  <a:lnTo>
                    <a:pt x="2338698" y="2121194"/>
                  </a:lnTo>
                  <a:lnTo>
                    <a:pt x="1707358" y="2658833"/>
                  </a:lnTo>
                  <a:lnTo>
                    <a:pt x="1704900" y="2661735"/>
                  </a:lnTo>
                  <a:lnTo>
                    <a:pt x="711011" y="1841079"/>
                  </a:lnTo>
                  <a:cubicBezTo>
                    <a:pt x="711014" y="1840792"/>
                    <a:pt x="711017" y="1840506"/>
                    <a:pt x="711020" y="1840219"/>
                  </a:cubicBezTo>
                  <a:lnTo>
                    <a:pt x="191643" y="2283882"/>
                  </a:lnTo>
                  <a:lnTo>
                    <a:pt x="189221" y="2285050"/>
                  </a:lnTo>
                  <a:lnTo>
                    <a:pt x="0" y="2127656"/>
                  </a:lnTo>
                  <a:lnTo>
                    <a:pt x="12320" y="983955"/>
                  </a:lnTo>
                  <a:lnTo>
                    <a:pt x="11609" y="983371"/>
                  </a:lnTo>
                  <a:lnTo>
                    <a:pt x="12333" y="982755"/>
                  </a:lnTo>
                  <a:cubicBezTo>
                    <a:pt x="12356" y="980582"/>
                    <a:pt x="12380" y="978410"/>
                    <a:pt x="12403" y="976237"/>
                  </a:cubicBezTo>
                  <a:lnTo>
                    <a:pt x="16239" y="979428"/>
                  </a:lnTo>
                  <a:lnTo>
                    <a:pt x="642954" y="445653"/>
                  </a:lnTo>
                  <a:lnTo>
                    <a:pt x="116473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250">
                <a:solidFill>
                  <a:srgbClr val="FFFFFF"/>
                </a:solidFill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1D3DB89-D1BB-4E0D-AE06-D9A10CE83EA4}"/>
                </a:ext>
              </a:extLst>
            </p:cNvPr>
            <p:cNvGrpSpPr/>
            <p:nvPr/>
          </p:nvGrpSpPr>
          <p:grpSpPr>
            <a:xfrm>
              <a:off x="8968871" y="2039989"/>
              <a:ext cx="2347920" cy="2661735"/>
              <a:chOff x="-137695" y="2039989"/>
              <a:chExt cx="2347920" cy="2661735"/>
            </a:xfrm>
          </p:grpSpPr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67B684E2-6CBF-4B40-A99D-DCCCCF335283}"/>
                  </a:ext>
                </a:extLst>
              </p:cNvPr>
              <p:cNvSpPr/>
              <p:nvPr/>
            </p:nvSpPr>
            <p:spPr>
              <a:xfrm>
                <a:off x="-137695" y="2729740"/>
                <a:ext cx="1717303" cy="197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36" y="4862"/>
                    </a:moveTo>
                    <a:lnTo>
                      <a:pt x="2380" y="17474"/>
                    </a:lnTo>
                    <a:lnTo>
                      <a:pt x="0" y="15750"/>
                    </a:lnTo>
                    <a:lnTo>
                      <a:pt x="156" y="3138"/>
                    </a:lnTo>
                    <a:lnTo>
                      <a:pt x="2536" y="4862"/>
                    </a:lnTo>
                    <a:close/>
                    <a:moveTo>
                      <a:pt x="9098" y="0"/>
                    </a:moveTo>
                    <a:lnTo>
                      <a:pt x="8943" y="12611"/>
                    </a:lnTo>
                    <a:lnTo>
                      <a:pt x="21444" y="21600"/>
                    </a:lnTo>
                    <a:lnTo>
                      <a:pt x="21600" y="8989"/>
                    </a:lnTo>
                    <a:lnTo>
                      <a:pt x="9098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66" name="Shape">
                <a:extLst>
                  <a:ext uri="{FF2B5EF4-FFF2-40B4-BE49-F238E27FC236}">
                    <a16:creationId xmlns:a16="http://schemas.microsoft.com/office/drawing/2014/main" id="{30E113CB-7C75-42C2-8CC8-DC9D6B89A29C}"/>
                  </a:ext>
                </a:extLst>
              </p:cNvPr>
              <p:cNvSpPr/>
              <p:nvPr/>
            </p:nvSpPr>
            <p:spPr>
              <a:xfrm>
                <a:off x="-126086" y="2039989"/>
                <a:ext cx="2336311" cy="1515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13"/>
                    </a:moveTo>
                    <a:lnTo>
                      <a:pt x="15763" y="21600"/>
                    </a:lnTo>
                    <a:lnTo>
                      <a:pt x="6573" y="9905"/>
                    </a:lnTo>
                    <a:lnTo>
                      <a:pt x="1750" y="16232"/>
                    </a:lnTo>
                    <a:lnTo>
                      <a:pt x="0" y="14014"/>
                    </a:lnTo>
                    <a:lnTo>
                      <a:pt x="5837" y="6351"/>
                    </a:lnTo>
                    <a:lnTo>
                      <a:pt x="10661" y="0"/>
                    </a:lnTo>
                    <a:lnTo>
                      <a:pt x="19834" y="1169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</p:grpSp>
      </p:grpSp>
      <p:pic>
        <p:nvPicPr>
          <p:cNvPr id="49" name="Graphic 41" descr="Bar graph with upward trend with solid fill">
            <a:extLst>
              <a:ext uri="{FF2B5EF4-FFF2-40B4-BE49-F238E27FC236}">
                <a16:creationId xmlns:a16="http://schemas.microsoft.com/office/drawing/2014/main" id="{90D79EDC-EF1B-4BBC-BCE5-FC888FA13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479" y="1735520"/>
            <a:ext cx="626775" cy="62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2" descr="Stopwatch 75% with solid fill">
            <a:extLst>
              <a:ext uri="{FF2B5EF4-FFF2-40B4-BE49-F238E27FC236}">
                <a16:creationId xmlns:a16="http://schemas.microsoft.com/office/drawing/2014/main" id="{25698E94-E2CD-4FED-8F9E-A361D449B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1378" y="2807486"/>
            <a:ext cx="626775" cy="62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12F59FD-2ACD-47FD-9643-FEFB0CD82157}"/>
              </a:ext>
            </a:extLst>
          </p:cNvPr>
          <p:cNvGrpSpPr/>
          <p:nvPr/>
        </p:nvGrpSpPr>
        <p:grpSpPr>
          <a:xfrm>
            <a:off x="6359777" y="3450810"/>
            <a:ext cx="1980427" cy="2242091"/>
            <a:chOff x="8968871" y="2039989"/>
            <a:chExt cx="2351095" cy="2661735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E5EC00F-3A0F-48D1-8A1E-5DA23A855C07}"/>
                </a:ext>
              </a:extLst>
            </p:cNvPr>
            <p:cNvSpPr/>
            <p:nvPr/>
          </p:nvSpPr>
          <p:spPr>
            <a:xfrm>
              <a:off x="8968871" y="2039989"/>
              <a:ext cx="2351095" cy="2661735"/>
            </a:xfrm>
            <a:custGeom>
              <a:avLst/>
              <a:gdLst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19696 w 2351095"/>
                <a:gd name="connsiteY6" fmla="*/ 1513019 h 2661735"/>
                <a:gd name="connsiteX7" fmla="*/ 1717252 w 2351095"/>
                <a:gd name="connsiteY7" fmla="*/ 1515107 h 2661735"/>
                <a:gd name="connsiteX8" fmla="*/ 1704900 w 2351095"/>
                <a:gd name="connsiteY8" fmla="*/ 2661735 h 2661735"/>
                <a:gd name="connsiteX9" fmla="*/ 711011 w 2351095"/>
                <a:gd name="connsiteY9" fmla="*/ 1841079 h 2661735"/>
                <a:gd name="connsiteX10" fmla="*/ 711020 w 2351095"/>
                <a:gd name="connsiteY10" fmla="*/ 1840219 h 2661735"/>
                <a:gd name="connsiteX11" fmla="*/ 191643 w 2351095"/>
                <a:gd name="connsiteY11" fmla="*/ 2283882 h 2661735"/>
                <a:gd name="connsiteX12" fmla="*/ 203999 w 2351095"/>
                <a:gd name="connsiteY12" fmla="*/ 1136367 h 2661735"/>
                <a:gd name="connsiteX13" fmla="*/ 201572 w 2351095"/>
                <a:gd name="connsiteY13" fmla="*/ 1138432 h 2661735"/>
                <a:gd name="connsiteX14" fmla="*/ 189221 w 2351095"/>
                <a:gd name="connsiteY14" fmla="*/ 2285050 h 2661735"/>
                <a:gd name="connsiteX15" fmla="*/ 0 w 2351095"/>
                <a:gd name="connsiteY15" fmla="*/ 2127656 h 2661735"/>
                <a:gd name="connsiteX16" fmla="*/ 12320 w 2351095"/>
                <a:gd name="connsiteY16" fmla="*/ 983955 h 2661735"/>
                <a:gd name="connsiteX17" fmla="*/ 11609 w 2351095"/>
                <a:gd name="connsiteY17" fmla="*/ 983371 h 2661735"/>
                <a:gd name="connsiteX18" fmla="*/ 12333 w 2351095"/>
                <a:gd name="connsiteY18" fmla="*/ 982755 h 2661735"/>
                <a:gd name="connsiteX19" fmla="*/ 12403 w 2351095"/>
                <a:gd name="connsiteY19" fmla="*/ 976237 h 2661735"/>
                <a:gd name="connsiteX20" fmla="*/ 16239 w 2351095"/>
                <a:gd name="connsiteY20" fmla="*/ 979428 h 2661735"/>
                <a:gd name="connsiteX21" fmla="*/ 642954 w 2351095"/>
                <a:gd name="connsiteY21" fmla="*/ 445653 h 2661735"/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19696 w 2351095"/>
                <a:gd name="connsiteY6" fmla="*/ 1513019 h 2661735"/>
                <a:gd name="connsiteX7" fmla="*/ 1717252 w 2351095"/>
                <a:gd name="connsiteY7" fmla="*/ 1515107 h 2661735"/>
                <a:gd name="connsiteX8" fmla="*/ 1704900 w 2351095"/>
                <a:gd name="connsiteY8" fmla="*/ 2661735 h 2661735"/>
                <a:gd name="connsiteX9" fmla="*/ 711011 w 2351095"/>
                <a:gd name="connsiteY9" fmla="*/ 1841079 h 2661735"/>
                <a:gd name="connsiteX10" fmla="*/ 711020 w 2351095"/>
                <a:gd name="connsiteY10" fmla="*/ 1840219 h 2661735"/>
                <a:gd name="connsiteX11" fmla="*/ 191643 w 2351095"/>
                <a:gd name="connsiteY11" fmla="*/ 2283882 h 2661735"/>
                <a:gd name="connsiteX12" fmla="*/ 203999 w 2351095"/>
                <a:gd name="connsiteY12" fmla="*/ 1136367 h 2661735"/>
                <a:gd name="connsiteX13" fmla="*/ 189221 w 2351095"/>
                <a:gd name="connsiteY13" fmla="*/ 2285050 h 2661735"/>
                <a:gd name="connsiteX14" fmla="*/ 0 w 2351095"/>
                <a:gd name="connsiteY14" fmla="*/ 2127656 h 2661735"/>
                <a:gd name="connsiteX15" fmla="*/ 12320 w 2351095"/>
                <a:gd name="connsiteY15" fmla="*/ 983955 h 2661735"/>
                <a:gd name="connsiteX16" fmla="*/ 11609 w 2351095"/>
                <a:gd name="connsiteY16" fmla="*/ 983371 h 2661735"/>
                <a:gd name="connsiteX17" fmla="*/ 12333 w 2351095"/>
                <a:gd name="connsiteY17" fmla="*/ 982755 h 2661735"/>
                <a:gd name="connsiteX18" fmla="*/ 12403 w 2351095"/>
                <a:gd name="connsiteY18" fmla="*/ 976237 h 2661735"/>
                <a:gd name="connsiteX19" fmla="*/ 16239 w 2351095"/>
                <a:gd name="connsiteY19" fmla="*/ 979428 h 2661735"/>
                <a:gd name="connsiteX20" fmla="*/ 642954 w 2351095"/>
                <a:gd name="connsiteY20" fmla="*/ 445653 h 2661735"/>
                <a:gd name="connsiteX21" fmla="*/ 1164730 w 2351095"/>
                <a:gd name="connsiteY21" fmla="*/ 0 h 2661735"/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19696 w 2351095"/>
                <a:gd name="connsiteY6" fmla="*/ 1513019 h 2661735"/>
                <a:gd name="connsiteX7" fmla="*/ 1717252 w 2351095"/>
                <a:gd name="connsiteY7" fmla="*/ 1515107 h 2661735"/>
                <a:gd name="connsiteX8" fmla="*/ 1704900 w 2351095"/>
                <a:gd name="connsiteY8" fmla="*/ 2661735 h 2661735"/>
                <a:gd name="connsiteX9" fmla="*/ 711011 w 2351095"/>
                <a:gd name="connsiteY9" fmla="*/ 1841079 h 2661735"/>
                <a:gd name="connsiteX10" fmla="*/ 711020 w 2351095"/>
                <a:gd name="connsiteY10" fmla="*/ 1840219 h 2661735"/>
                <a:gd name="connsiteX11" fmla="*/ 191643 w 2351095"/>
                <a:gd name="connsiteY11" fmla="*/ 2283882 h 2661735"/>
                <a:gd name="connsiteX12" fmla="*/ 189221 w 2351095"/>
                <a:gd name="connsiteY12" fmla="*/ 2285050 h 2661735"/>
                <a:gd name="connsiteX13" fmla="*/ 0 w 2351095"/>
                <a:gd name="connsiteY13" fmla="*/ 2127656 h 2661735"/>
                <a:gd name="connsiteX14" fmla="*/ 12320 w 2351095"/>
                <a:gd name="connsiteY14" fmla="*/ 983955 h 2661735"/>
                <a:gd name="connsiteX15" fmla="*/ 11609 w 2351095"/>
                <a:gd name="connsiteY15" fmla="*/ 983371 h 2661735"/>
                <a:gd name="connsiteX16" fmla="*/ 12333 w 2351095"/>
                <a:gd name="connsiteY16" fmla="*/ 982755 h 2661735"/>
                <a:gd name="connsiteX17" fmla="*/ 12403 w 2351095"/>
                <a:gd name="connsiteY17" fmla="*/ 976237 h 2661735"/>
                <a:gd name="connsiteX18" fmla="*/ 16239 w 2351095"/>
                <a:gd name="connsiteY18" fmla="*/ 979428 h 2661735"/>
                <a:gd name="connsiteX19" fmla="*/ 642954 w 2351095"/>
                <a:gd name="connsiteY19" fmla="*/ 445653 h 2661735"/>
                <a:gd name="connsiteX20" fmla="*/ 1164730 w 2351095"/>
                <a:gd name="connsiteY20" fmla="*/ 0 h 2661735"/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19696 w 2351095"/>
                <a:gd name="connsiteY6" fmla="*/ 1513019 h 2661735"/>
                <a:gd name="connsiteX7" fmla="*/ 1704900 w 2351095"/>
                <a:gd name="connsiteY7" fmla="*/ 2661735 h 2661735"/>
                <a:gd name="connsiteX8" fmla="*/ 711011 w 2351095"/>
                <a:gd name="connsiteY8" fmla="*/ 1841079 h 2661735"/>
                <a:gd name="connsiteX9" fmla="*/ 711020 w 2351095"/>
                <a:gd name="connsiteY9" fmla="*/ 1840219 h 2661735"/>
                <a:gd name="connsiteX10" fmla="*/ 191643 w 2351095"/>
                <a:gd name="connsiteY10" fmla="*/ 2283882 h 2661735"/>
                <a:gd name="connsiteX11" fmla="*/ 189221 w 2351095"/>
                <a:gd name="connsiteY11" fmla="*/ 2285050 h 2661735"/>
                <a:gd name="connsiteX12" fmla="*/ 0 w 2351095"/>
                <a:gd name="connsiteY12" fmla="*/ 2127656 h 2661735"/>
                <a:gd name="connsiteX13" fmla="*/ 12320 w 2351095"/>
                <a:gd name="connsiteY13" fmla="*/ 983955 h 2661735"/>
                <a:gd name="connsiteX14" fmla="*/ 11609 w 2351095"/>
                <a:gd name="connsiteY14" fmla="*/ 983371 h 2661735"/>
                <a:gd name="connsiteX15" fmla="*/ 12333 w 2351095"/>
                <a:gd name="connsiteY15" fmla="*/ 982755 h 2661735"/>
                <a:gd name="connsiteX16" fmla="*/ 12403 w 2351095"/>
                <a:gd name="connsiteY16" fmla="*/ 976237 h 2661735"/>
                <a:gd name="connsiteX17" fmla="*/ 16239 w 2351095"/>
                <a:gd name="connsiteY17" fmla="*/ 979428 h 2661735"/>
                <a:gd name="connsiteX18" fmla="*/ 642954 w 2351095"/>
                <a:gd name="connsiteY18" fmla="*/ 445653 h 2661735"/>
                <a:gd name="connsiteX19" fmla="*/ 1164730 w 2351095"/>
                <a:gd name="connsiteY19" fmla="*/ 0 h 2661735"/>
                <a:gd name="connsiteX0" fmla="*/ 1164730 w 2351095"/>
                <a:gd name="connsiteY0" fmla="*/ 0 h 2661735"/>
                <a:gd name="connsiteX1" fmla="*/ 2156905 w 2351095"/>
                <a:gd name="connsiteY1" fmla="*/ 820645 h 2661735"/>
                <a:gd name="connsiteX2" fmla="*/ 2345691 w 2351095"/>
                <a:gd name="connsiteY2" fmla="*/ 974467 h 2661735"/>
                <a:gd name="connsiteX3" fmla="*/ 2351095 w 2351095"/>
                <a:gd name="connsiteY3" fmla="*/ 969865 h 2661735"/>
                <a:gd name="connsiteX4" fmla="*/ 2338698 w 2351095"/>
                <a:gd name="connsiteY4" fmla="*/ 2121194 h 2661735"/>
                <a:gd name="connsiteX5" fmla="*/ 1707358 w 2351095"/>
                <a:gd name="connsiteY5" fmla="*/ 2658833 h 2661735"/>
                <a:gd name="connsiteX6" fmla="*/ 1704900 w 2351095"/>
                <a:gd name="connsiteY6" fmla="*/ 2661735 h 2661735"/>
                <a:gd name="connsiteX7" fmla="*/ 711011 w 2351095"/>
                <a:gd name="connsiteY7" fmla="*/ 1841079 h 2661735"/>
                <a:gd name="connsiteX8" fmla="*/ 711020 w 2351095"/>
                <a:gd name="connsiteY8" fmla="*/ 1840219 h 2661735"/>
                <a:gd name="connsiteX9" fmla="*/ 191643 w 2351095"/>
                <a:gd name="connsiteY9" fmla="*/ 2283882 h 2661735"/>
                <a:gd name="connsiteX10" fmla="*/ 189221 w 2351095"/>
                <a:gd name="connsiteY10" fmla="*/ 2285050 h 2661735"/>
                <a:gd name="connsiteX11" fmla="*/ 0 w 2351095"/>
                <a:gd name="connsiteY11" fmla="*/ 2127656 h 2661735"/>
                <a:gd name="connsiteX12" fmla="*/ 12320 w 2351095"/>
                <a:gd name="connsiteY12" fmla="*/ 983955 h 2661735"/>
                <a:gd name="connsiteX13" fmla="*/ 11609 w 2351095"/>
                <a:gd name="connsiteY13" fmla="*/ 983371 h 2661735"/>
                <a:gd name="connsiteX14" fmla="*/ 12333 w 2351095"/>
                <a:gd name="connsiteY14" fmla="*/ 982755 h 2661735"/>
                <a:gd name="connsiteX15" fmla="*/ 12403 w 2351095"/>
                <a:gd name="connsiteY15" fmla="*/ 976237 h 2661735"/>
                <a:gd name="connsiteX16" fmla="*/ 16239 w 2351095"/>
                <a:gd name="connsiteY16" fmla="*/ 979428 h 2661735"/>
                <a:gd name="connsiteX17" fmla="*/ 642954 w 2351095"/>
                <a:gd name="connsiteY17" fmla="*/ 445653 h 2661735"/>
                <a:gd name="connsiteX18" fmla="*/ 1164730 w 2351095"/>
                <a:gd name="connsiteY18" fmla="*/ 0 h 266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1095" h="2661735">
                  <a:moveTo>
                    <a:pt x="1164730" y="0"/>
                  </a:moveTo>
                  <a:lnTo>
                    <a:pt x="2156905" y="820645"/>
                  </a:lnTo>
                  <a:lnTo>
                    <a:pt x="2345691" y="974467"/>
                  </a:lnTo>
                  <a:lnTo>
                    <a:pt x="2351095" y="969865"/>
                  </a:lnTo>
                  <a:lnTo>
                    <a:pt x="2338698" y="2121194"/>
                  </a:lnTo>
                  <a:lnTo>
                    <a:pt x="1707358" y="2658833"/>
                  </a:lnTo>
                  <a:lnTo>
                    <a:pt x="1704900" y="2661735"/>
                  </a:lnTo>
                  <a:lnTo>
                    <a:pt x="711011" y="1841079"/>
                  </a:lnTo>
                  <a:cubicBezTo>
                    <a:pt x="711014" y="1840792"/>
                    <a:pt x="711017" y="1840506"/>
                    <a:pt x="711020" y="1840219"/>
                  </a:cubicBezTo>
                  <a:lnTo>
                    <a:pt x="191643" y="2283882"/>
                  </a:lnTo>
                  <a:lnTo>
                    <a:pt x="189221" y="2285050"/>
                  </a:lnTo>
                  <a:lnTo>
                    <a:pt x="0" y="2127656"/>
                  </a:lnTo>
                  <a:lnTo>
                    <a:pt x="12320" y="983955"/>
                  </a:lnTo>
                  <a:lnTo>
                    <a:pt x="11609" y="983371"/>
                  </a:lnTo>
                  <a:lnTo>
                    <a:pt x="12333" y="982755"/>
                  </a:lnTo>
                  <a:cubicBezTo>
                    <a:pt x="12356" y="980582"/>
                    <a:pt x="12380" y="978410"/>
                    <a:pt x="12403" y="976237"/>
                  </a:cubicBezTo>
                  <a:lnTo>
                    <a:pt x="16239" y="979428"/>
                  </a:lnTo>
                  <a:lnTo>
                    <a:pt x="642954" y="445653"/>
                  </a:lnTo>
                  <a:lnTo>
                    <a:pt x="116473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250">
                <a:solidFill>
                  <a:srgbClr val="FFFFFF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F82C39-DB82-468B-8D13-D049166A1492}"/>
                </a:ext>
              </a:extLst>
            </p:cNvPr>
            <p:cNvGrpSpPr/>
            <p:nvPr/>
          </p:nvGrpSpPr>
          <p:grpSpPr>
            <a:xfrm>
              <a:off x="8968871" y="2039989"/>
              <a:ext cx="2347920" cy="2661735"/>
              <a:chOff x="-137695" y="2039989"/>
              <a:chExt cx="2347920" cy="2661735"/>
            </a:xfrm>
          </p:grpSpPr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20470150-844A-446E-93E2-C2168E8392C2}"/>
                  </a:ext>
                </a:extLst>
              </p:cNvPr>
              <p:cNvSpPr/>
              <p:nvPr/>
            </p:nvSpPr>
            <p:spPr>
              <a:xfrm>
                <a:off x="-137695" y="2729740"/>
                <a:ext cx="1717303" cy="197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36" y="4862"/>
                    </a:moveTo>
                    <a:lnTo>
                      <a:pt x="2380" y="17474"/>
                    </a:lnTo>
                    <a:lnTo>
                      <a:pt x="0" y="15750"/>
                    </a:lnTo>
                    <a:lnTo>
                      <a:pt x="156" y="3138"/>
                    </a:lnTo>
                    <a:lnTo>
                      <a:pt x="2536" y="4862"/>
                    </a:lnTo>
                    <a:close/>
                    <a:moveTo>
                      <a:pt x="9098" y="0"/>
                    </a:moveTo>
                    <a:lnTo>
                      <a:pt x="8943" y="12611"/>
                    </a:lnTo>
                    <a:lnTo>
                      <a:pt x="21444" y="21600"/>
                    </a:lnTo>
                    <a:lnTo>
                      <a:pt x="21600" y="8989"/>
                    </a:lnTo>
                    <a:lnTo>
                      <a:pt x="9098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62" name="Shape">
                <a:extLst>
                  <a:ext uri="{FF2B5EF4-FFF2-40B4-BE49-F238E27FC236}">
                    <a16:creationId xmlns:a16="http://schemas.microsoft.com/office/drawing/2014/main" id="{61A7A8A0-09FA-4898-A9BB-B47CD8418455}"/>
                  </a:ext>
                </a:extLst>
              </p:cNvPr>
              <p:cNvSpPr/>
              <p:nvPr/>
            </p:nvSpPr>
            <p:spPr>
              <a:xfrm>
                <a:off x="-126086" y="2039989"/>
                <a:ext cx="2336311" cy="1515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13"/>
                    </a:moveTo>
                    <a:lnTo>
                      <a:pt x="15763" y="21600"/>
                    </a:lnTo>
                    <a:lnTo>
                      <a:pt x="6573" y="9905"/>
                    </a:lnTo>
                    <a:lnTo>
                      <a:pt x="1750" y="16232"/>
                    </a:lnTo>
                    <a:lnTo>
                      <a:pt x="0" y="14014"/>
                    </a:lnTo>
                    <a:lnTo>
                      <a:pt x="5837" y="6351"/>
                    </a:lnTo>
                    <a:lnTo>
                      <a:pt x="10661" y="0"/>
                    </a:lnTo>
                    <a:lnTo>
                      <a:pt x="19834" y="1169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</p:grpSp>
      </p:grpSp>
      <p:pic>
        <p:nvPicPr>
          <p:cNvPr id="53" name="Graphic 44" descr="Bullseye with solid fill">
            <a:extLst>
              <a:ext uri="{FF2B5EF4-FFF2-40B4-BE49-F238E27FC236}">
                <a16:creationId xmlns:a16="http://schemas.microsoft.com/office/drawing/2014/main" id="{889E4D9E-CFE5-4051-82C2-14A908A36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9953" y="3717390"/>
            <a:ext cx="626775" cy="62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A560605-5FB4-47D1-BA79-3045DE5EE248}"/>
              </a:ext>
            </a:extLst>
          </p:cNvPr>
          <p:cNvSpPr/>
          <p:nvPr/>
        </p:nvSpPr>
        <p:spPr>
          <a:xfrm>
            <a:off x="5983987" y="4389361"/>
            <a:ext cx="1976441" cy="2209124"/>
          </a:xfrm>
          <a:custGeom>
            <a:avLst/>
            <a:gdLst>
              <a:gd name="connsiteX0" fmla="*/ 999972 w 2018395"/>
              <a:gd name="connsiteY0" fmla="*/ 0 h 2256017"/>
              <a:gd name="connsiteX1" fmla="*/ 1864067 w 2018395"/>
              <a:gd name="connsiteY1" fmla="*/ 713492 h 2256017"/>
              <a:gd name="connsiteX2" fmla="*/ 2017752 w 2018395"/>
              <a:gd name="connsiteY2" fmla="*/ 841320 h 2256017"/>
              <a:gd name="connsiteX3" fmla="*/ 1992070 w 2018395"/>
              <a:gd name="connsiteY3" fmla="*/ 863254 h 2256017"/>
              <a:gd name="connsiteX4" fmla="*/ 2018395 w 2018395"/>
              <a:gd name="connsiteY4" fmla="*/ 841493 h 2256017"/>
              <a:gd name="connsiteX5" fmla="*/ 2010208 w 2018395"/>
              <a:gd name="connsiteY5" fmla="*/ 1420431 h 2256017"/>
              <a:gd name="connsiteX6" fmla="*/ 1005671 w 2018395"/>
              <a:gd name="connsiteY6" fmla="*/ 2255051 h 2256017"/>
              <a:gd name="connsiteX7" fmla="*/ 1005654 w 2018395"/>
              <a:gd name="connsiteY7" fmla="*/ 2256015 h 2256017"/>
              <a:gd name="connsiteX8" fmla="*/ 1005080 w 2018395"/>
              <a:gd name="connsiteY8" fmla="*/ 2255542 h 2256017"/>
              <a:gd name="connsiteX9" fmla="*/ 1004508 w 2018395"/>
              <a:gd name="connsiteY9" fmla="*/ 2256017 h 2256017"/>
              <a:gd name="connsiteX10" fmla="*/ 1004525 w 2018395"/>
              <a:gd name="connsiteY10" fmla="*/ 2255085 h 2256017"/>
              <a:gd name="connsiteX11" fmla="*/ 0 w 2018395"/>
              <a:gd name="connsiteY11" fmla="*/ 1426844 h 2256017"/>
              <a:gd name="connsiteX12" fmla="*/ 10633 w 2018395"/>
              <a:gd name="connsiteY12" fmla="*/ 847213 h 2256017"/>
              <a:gd name="connsiteX13" fmla="*/ 70771 w 2018395"/>
              <a:gd name="connsiteY13" fmla="*/ 896798 h 2256017"/>
              <a:gd name="connsiteX14" fmla="*/ 9526 w 2018395"/>
              <a:gd name="connsiteY14" fmla="*/ 845855 h 2256017"/>
              <a:gd name="connsiteX15" fmla="*/ 551096 w 2018395"/>
              <a:gd name="connsiteY15" fmla="*/ 383406 h 2256017"/>
              <a:gd name="connsiteX0" fmla="*/ 999972 w 2018395"/>
              <a:gd name="connsiteY0" fmla="*/ 0 h 2256017"/>
              <a:gd name="connsiteX1" fmla="*/ 1864067 w 2018395"/>
              <a:gd name="connsiteY1" fmla="*/ 713492 h 2256017"/>
              <a:gd name="connsiteX2" fmla="*/ 2017752 w 2018395"/>
              <a:gd name="connsiteY2" fmla="*/ 841320 h 2256017"/>
              <a:gd name="connsiteX3" fmla="*/ 1992070 w 2018395"/>
              <a:gd name="connsiteY3" fmla="*/ 863254 h 2256017"/>
              <a:gd name="connsiteX4" fmla="*/ 2018395 w 2018395"/>
              <a:gd name="connsiteY4" fmla="*/ 841493 h 2256017"/>
              <a:gd name="connsiteX5" fmla="*/ 2010208 w 2018395"/>
              <a:gd name="connsiteY5" fmla="*/ 1420431 h 2256017"/>
              <a:gd name="connsiteX6" fmla="*/ 1005671 w 2018395"/>
              <a:gd name="connsiteY6" fmla="*/ 2255051 h 2256017"/>
              <a:gd name="connsiteX7" fmla="*/ 1005654 w 2018395"/>
              <a:gd name="connsiteY7" fmla="*/ 2256015 h 2256017"/>
              <a:gd name="connsiteX8" fmla="*/ 1005080 w 2018395"/>
              <a:gd name="connsiteY8" fmla="*/ 2255542 h 2256017"/>
              <a:gd name="connsiteX9" fmla="*/ 1004508 w 2018395"/>
              <a:gd name="connsiteY9" fmla="*/ 2256017 h 2256017"/>
              <a:gd name="connsiteX10" fmla="*/ 1004525 w 2018395"/>
              <a:gd name="connsiteY10" fmla="*/ 2255085 h 2256017"/>
              <a:gd name="connsiteX11" fmla="*/ 0 w 2018395"/>
              <a:gd name="connsiteY11" fmla="*/ 1426844 h 2256017"/>
              <a:gd name="connsiteX12" fmla="*/ 10633 w 2018395"/>
              <a:gd name="connsiteY12" fmla="*/ 847213 h 2256017"/>
              <a:gd name="connsiteX13" fmla="*/ 9526 w 2018395"/>
              <a:gd name="connsiteY13" fmla="*/ 845855 h 2256017"/>
              <a:gd name="connsiteX14" fmla="*/ 551096 w 2018395"/>
              <a:gd name="connsiteY14" fmla="*/ 383406 h 2256017"/>
              <a:gd name="connsiteX15" fmla="*/ 999972 w 2018395"/>
              <a:gd name="connsiteY15" fmla="*/ 0 h 2256017"/>
              <a:gd name="connsiteX0" fmla="*/ 999972 w 2018395"/>
              <a:gd name="connsiteY0" fmla="*/ 0 h 2256017"/>
              <a:gd name="connsiteX1" fmla="*/ 1864067 w 2018395"/>
              <a:gd name="connsiteY1" fmla="*/ 713492 h 2256017"/>
              <a:gd name="connsiteX2" fmla="*/ 2017752 w 2018395"/>
              <a:gd name="connsiteY2" fmla="*/ 841320 h 2256017"/>
              <a:gd name="connsiteX3" fmla="*/ 2018395 w 2018395"/>
              <a:gd name="connsiteY3" fmla="*/ 841493 h 2256017"/>
              <a:gd name="connsiteX4" fmla="*/ 2010208 w 2018395"/>
              <a:gd name="connsiteY4" fmla="*/ 1420431 h 2256017"/>
              <a:gd name="connsiteX5" fmla="*/ 1005671 w 2018395"/>
              <a:gd name="connsiteY5" fmla="*/ 2255051 h 2256017"/>
              <a:gd name="connsiteX6" fmla="*/ 1005654 w 2018395"/>
              <a:gd name="connsiteY6" fmla="*/ 2256015 h 2256017"/>
              <a:gd name="connsiteX7" fmla="*/ 1005080 w 2018395"/>
              <a:gd name="connsiteY7" fmla="*/ 2255542 h 2256017"/>
              <a:gd name="connsiteX8" fmla="*/ 1004508 w 2018395"/>
              <a:gd name="connsiteY8" fmla="*/ 2256017 h 2256017"/>
              <a:gd name="connsiteX9" fmla="*/ 1004525 w 2018395"/>
              <a:gd name="connsiteY9" fmla="*/ 2255085 h 2256017"/>
              <a:gd name="connsiteX10" fmla="*/ 0 w 2018395"/>
              <a:gd name="connsiteY10" fmla="*/ 1426844 h 2256017"/>
              <a:gd name="connsiteX11" fmla="*/ 10633 w 2018395"/>
              <a:gd name="connsiteY11" fmla="*/ 847213 h 2256017"/>
              <a:gd name="connsiteX12" fmla="*/ 9526 w 2018395"/>
              <a:gd name="connsiteY12" fmla="*/ 845855 h 2256017"/>
              <a:gd name="connsiteX13" fmla="*/ 551096 w 2018395"/>
              <a:gd name="connsiteY13" fmla="*/ 383406 h 2256017"/>
              <a:gd name="connsiteX14" fmla="*/ 999972 w 2018395"/>
              <a:gd name="connsiteY14" fmla="*/ 0 h 225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8395" h="2256017">
                <a:moveTo>
                  <a:pt x="999972" y="0"/>
                </a:moveTo>
                <a:lnTo>
                  <a:pt x="1864067" y="713492"/>
                </a:lnTo>
                <a:lnTo>
                  <a:pt x="2017752" y="841320"/>
                </a:lnTo>
                <a:lnTo>
                  <a:pt x="2018395" y="841493"/>
                </a:lnTo>
                <a:lnTo>
                  <a:pt x="2010208" y="1420431"/>
                </a:lnTo>
                <a:lnTo>
                  <a:pt x="1005671" y="2255051"/>
                </a:lnTo>
                <a:cubicBezTo>
                  <a:pt x="1005665" y="2255372"/>
                  <a:pt x="1005660" y="2255694"/>
                  <a:pt x="1005654" y="2256015"/>
                </a:cubicBezTo>
                <a:lnTo>
                  <a:pt x="1005080" y="2255542"/>
                </a:lnTo>
                <a:lnTo>
                  <a:pt x="1004508" y="2256017"/>
                </a:lnTo>
                <a:cubicBezTo>
                  <a:pt x="1004514" y="2255706"/>
                  <a:pt x="1004519" y="2255396"/>
                  <a:pt x="1004525" y="2255085"/>
                </a:cubicBezTo>
                <a:lnTo>
                  <a:pt x="0" y="1426844"/>
                </a:lnTo>
                <a:lnTo>
                  <a:pt x="10633" y="847213"/>
                </a:lnTo>
                <a:lnTo>
                  <a:pt x="9526" y="845855"/>
                </a:lnTo>
                <a:lnTo>
                  <a:pt x="551096" y="383406"/>
                </a:lnTo>
                <a:lnTo>
                  <a:pt x="999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ABCCC4-D4D7-402F-9D65-2DEA5C16DD82}"/>
              </a:ext>
            </a:extLst>
          </p:cNvPr>
          <p:cNvGrpSpPr/>
          <p:nvPr/>
        </p:nvGrpSpPr>
        <p:grpSpPr>
          <a:xfrm>
            <a:off x="5983989" y="5213361"/>
            <a:ext cx="1976442" cy="1385123"/>
            <a:chOff x="4437161" y="4631060"/>
            <a:chExt cx="2018395" cy="1414524"/>
          </a:xfrm>
        </p:grpSpPr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EE9B9880-9791-4682-95AB-4A3D078699A2}"/>
                </a:ext>
              </a:extLst>
            </p:cNvPr>
            <p:cNvSpPr/>
            <p:nvPr/>
          </p:nvSpPr>
          <p:spPr>
            <a:xfrm>
              <a:off x="4437161" y="4636780"/>
              <a:ext cx="1016287" cy="140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713"/>
                  </a:moveTo>
                  <a:lnTo>
                    <a:pt x="21374" y="21600"/>
                  </a:lnTo>
                  <a:lnTo>
                    <a:pt x="0" y="888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4F35AEAE-D6A9-4F59-B284-CD88CD3DEBB7}"/>
                </a:ext>
              </a:extLst>
            </p:cNvPr>
            <p:cNvSpPr/>
            <p:nvPr/>
          </p:nvSpPr>
          <p:spPr>
            <a:xfrm>
              <a:off x="5441669" y="4631060"/>
              <a:ext cx="1013887" cy="1414524"/>
            </a:xfrm>
            <a:custGeom>
              <a:avLst/>
              <a:gdLst>
                <a:gd name="connsiteX0" fmla="*/ 21549 w 21549"/>
                <a:gd name="connsiteY0" fmla="*/ 0 h 21528"/>
                <a:gd name="connsiteX1" fmla="*/ 21375 w 21549"/>
                <a:gd name="connsiteY1" fmla="*/ 8811 h 21528"/>
                <a:gd name="connsiteX2" fmla="*/ 0 w 21549"/>
                <a:gd name="connsiteY2" fmla="*/ 21528 h 21528"/>
                <a:gd name="connsiteX3" fmla="*/ 225 w 21549"/>
                <a:gd name="connsiteY3" fmla="*/ 12622 h 21528"/>
                <a:gd name="connsiteX4" fmla="*/ 21549 w 21549"/>
                <a:gd name="connsiteY4" fmla="*/ 0 h 2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9" h="21528" extrusionOk="0">
                  <a:moveTo>
                    <a:pt x="21549" y="0"/>
                  </a:moveTo>
                  <a:lnTo>
                    <a:pt x="21375" y="8811"/>
                  </a:lnTo>
                  <a:lnTo>
                    <a:pt x="0" y="21528"/>
                  </a:lnTo>
                  <a:lnTo>
                    <a:pt x="225" y="12622"/>
                  </a:lnTo>
                  <a:lnTo>
                    <a:pt x="2154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56" name="Graphic 53" descr="Single gear with solid fill">
            <a:extLst>
              <a:ext uri="{FF2B5EF4-FFF2-40B4-BE49-F238E27FC236}">
                <a16:creationId xmlns:a16="http://schemas.microsoft.com/office/drawing/2014/main" id="{D26C1895-DF73-4637-BE12-56832BD4D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5758" y="4936357"/>
            <a:ext cx="626775" cy="62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9B636A7-8CA1-23E2-91AA-4B71D9A9DE85}"/>
              </a:ext>
            </a:extLst>
          </p:cNvPr>
          <p:cNvSpPr txBox="1"/>
          <p:nvPr/>
        </p:nvSpPr>
        <p:spPr>
          <a:xfrm>
            <a:off x="2711435" y="798885"/>
            <a:ext cx="713741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COMMUNITY  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97684285-AEAE-432B-0F8F-5C00213A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12" y="1714027"/>
            <a:ext cx="2011460" cy="14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658989EC-4915-4C18-F4DD-CF4E33C2DBA3}"/>
              </a:ext>
            </a:extLst>
          </p:cNvPr>
          <p:cNvSpPr txBox="1"/>
          <p:nvPr/>
        </p:nvSpPr>
        <p:spPr>
          <a:xfrm>
            <a:off x="1253708" y="2088244"/>
            <a:ext cx="2366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Classic Blitzscaling</a:t>
            </a:r>
          </a:p>
          <a:p>
            <a:r>
              <a:rPr lang="en-US" dirty="0">
                <a:latin typeface="Agency FB" panose="020B0503020202020204" pitchFamily="34" charset="0"/>
              </a:rPr>
              <a:t>Followed by Scaling Up</a:t>
            </a:r>
          </a:p>
          <a:p>
            <a:r>
              <a:rPr lang="en-US" dirty="0">
                <a:latin typeface="Agency FB" panose="020B0503020202020204" pitchFamily="34" charset="0"/>
              </a:rPr>
              <a:t>After achieving critical mass  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611F6E-1911-9BC1-D9F5-CDEB26474105}"/>
              </a:ext>
            </a:extLst>
          </p:cNvPr>
          <p:cNvSpPr/>
          <p:nvPr/>
        </p:nvSpPr>
        <p:spPr>
          <a:xfrm>
            <a:off x="1066786" y="1640279"/>
            <a:ext cx="5197449" cy="162196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C2FD577-C530-9C27-AE52-290AEB51E5E6}"/>
              </a:ext>
            </a:extLst>
          </p:cNvPr>
          <p:cNvSpPr txBox="1"/>
          <p:nvPr/>
        </p:nvSpPr>
        <p:spPr>
          <a:xfrm>
            <a:off x="1172381" y="1665064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3880436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SCALING PROCESS – BUDGETS &amp; CONVERSIONS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341856" y="3637120"/>
            <a:ext cx="3036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FACEBOOK SCALING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SETUPS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on FB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Persona Targeting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Video Ad creation – 45 Sec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opperplate Gothic Bold" panose="020E0705020206020404" pitchFamily="34" charset="0"/>
              </a:rPr>
              <a:t>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Precautions with 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79F5-CC41-6047-1FAD-341C173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24" y="1713407"/>
            <a:ext cx="3696875" cy="32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17221-2FEC-08E3-8CCB-69026BA98BFE}"/>
              </a:ext>
            </a:extLst>
          </p:cNvPr>
          <p:cNvSpPr txBox="1"/>
          <p:nvPr/>
        </p:nvSpPr>
        <p:spPr>
          <a:xfrm>
            <a:off x="6621748" y="1422263"/>
            <a:ext cx="4601837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BUDGETS &amp;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USD 15 ( INR 1000) /day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Duration 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Intermediate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USD 30 ( INR 2500 )/day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Duration 1 Month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Conversion Ratios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CPL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USD 0.25-1.5/lead ( INR100)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50 -</a:t>
            </a:r>
            <a:r>
              <a:rPr lang="en-US" sz="1600" dirty="0">
                <a:solidFill>
                  <a:schemeClr val="accent1"/>
                </a:solidFill>
              </a:rPr>
              <a:t>100 Leads </a:t>
            </a:r>
            <a:r>
              <a:rPr lang="en-US" sz="1600" dirty="0"/>
              <a:t>[ </a:t>
            </a:r>
            <a:r>
              <a:rPr lang="en-US" sz="1600" dirty="0">
                <a:solidFill>
                  <a:schemeClr val="accent1"/>
                </a:solidFill>
              </a:rPr>
              <a:t>100*1.5=150</a:t>
            </a:r>
            <a:r>
              <a:rPr lang="en-US" sz="1600" dirty="0"/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Webinar ShowUp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15%-30%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20 Show up </a:t>
            </a:r>
            <a:r>
              <a:rPr lang="en-US" sz="1600" dirty="0"/>
              <a:t>(say) [20%]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Cost Per Show Up -</a:t>
            </a:r>
            <a:r>
              <a:rPr lang="en-US" sz="1600" b="1" dirty="0">
                <a:solidFill>
                  <a:schemeClr val="accent1"/>
                </a:solidFill>
              </a:rPr>
              <a:t>CPL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USD 7.5 </a:t>
            </a:r>
            <a:r>
              <a:rPr lang="en-US" sz="1600" dirty="0"/>
              <a:t>(INR 250 -500 ) [ </a:t>
            </a:r>
            <a:r>
              <a:rPr lang="en-US" sz="1600" dirty="0">
                <a:solidFill>
                  <a:schemeClr val="accent1"/>
                </a:solidFill>
              </a:rPr>
              <a:t>150/20=7.5</a:t>
            </a:r>
            <a:r>
              <a:rPr lang="en-US" sz="1600" dirty="0"/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Sales Conversion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5% - 25% (say 20% = </a:t>
            </a:r>
            <a:r>
              <a:rPr lang="en-US" sz="1600" dirty="0">
                <a:solidFill>
                  <a:schemeClr val="accent1"/>
                </a:solidFill>
              </a:rPr>
              <a:t>4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CPA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USD 25 – 30 ( INR 2000-3000)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CPA</a:t>
            </a:r>
            <a:r>
              <a:rPr lang="en-US" sz="1600" dirty="0"/>
              <a:t> = USD </a:t>
            </a:r>
            <a:r>
              <a:rPr lang="en-US" sz="1600" dirty="0">
                <a:solidFill>
                  <a:schemeClr val="accent1"/>
                </a:solidFill>
              </a:rPr>
              <a:t>150/4</a:t>
            </a:r>
            <a:r>
              <a:rPr lang="en-US" sz="1600" dirty="0"/>
              <a:t> = </a:t>
            </a:r>
            <a:r>
              <a:rPr lang="en-US" sz="1600" b="1" dirty="0">
                <a:solidFill>
                  <a:schemeClr val="accent1"/>
                </a:solidFill>
              </a:rPr>
              <a:t>USD37.5</a:t>
            </a:r>
            <a:r>
              <a:rPr lang="en-US" sz="1600" dirty="0"/>
              <a:t> [INR2500]</a:t>
            </a:r>
          </a:p>
        </p:txBody>
      </p:sp>
    </p:spTree>
    <p:extLst>
      <p:ext uri="{BB962C8B-B14F-4D97-AF65-F5344CB8AC3E}">
        <p14:creationId xmlns:p14="http://schemas.microsoft.com/office/powerpoint/2010/main" val="1001183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SCALING PROCESS - PRECAUTIONS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341856" y="3637120"/>
            <a:ext cx="3036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FACEBOOK SCALING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SETUPS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on FB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Persona Targeting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Video Ad creation – 45 Sec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opperplate Gothic Bold" panose="020E0705020206020404" pitchFamily="34" charset="0"/>
              </a:rPr>
              <a:t>Precautions with 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79F5-CC41-6047-1FAD-341C173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24" y="1713407"/>
            <a:ext cx="3696875" cy="32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17221-2FEC-08E3-8CCB-69026BA98BFE}"/>
              </a:ext>
            </a:extLst>
          </p:cNvPr>
          <p:cNvSpPr txBox="1"/>
          <p:nvPr/>
        </p:nvSpPr>
        <p:spPr>
          <a:xfrm>
            <a:off x="6959750" y="2646177"/>
            <a:ext cx="411522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PRECAUTIONS With Facebook</a:t>
            </a:r>
          </a:p>
          <a:p>
            <a:endParaRPr lang="en-US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hlinkClick r:id="rId3"/>
              </a:rPr>
              <a:t>https://www.facebook.com/business/help/1711863145774142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7385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SCALING PROCESS - PRECAUTIONS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</a:t>
            </a:r>
            <a:r>
              <a:rPr lang="en-US" u="sng" dirty="0">
                <a:solidFill>
                  <a:schemeClr val="accent2"/>
                </a:solidFill>
              </a:rPr>
              <a:t>SCALING</a:t>
            </a:r>
            <a:r>
              <a:rPr lang="en-US" dirty="0">
                <a:solidFill>
                  <a:schemeClr val="accent2"/>
                </a:solidFill>
              </a:rPr>
              <a:t> | SYSTEM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1349-A5AA-CA26-752E-6036251D0B1E}"/>
              </a:ext>
            </a:extLst>
          </p:cNvPr>
          <p:cNvSpPr txBox="1"/>
          <p:nvPr/>
        </p:nvSpPr>
        <p:spPr>
          <a:xfrm>
            <a:off x="341856" y="3637120"/>
            <a:ext cx="3036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FACEBOOK SCALING</a:t>
            </a:r>
          </a:p>
          <a:p>
            <a:endParaRPr lang="en-US" sz="1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SETUPS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FB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Video Ad on FB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Persona Targeting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Video Ad creation – 45 Sec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opperplate Gothic Bold" panose="020E0705020206020404" pitchFamily="34" charset="0"/>
              </a:rPr>
              <a:t>Precautions with 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79F5-CC41-6047-1FAD-341C173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24" y="1713407"/>
            <a:ext cx="3696875" cy="32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4DADD0-6AFB-48B2-41F4-F800ED209FE4}"/>
              </a:ext>
            </a:extLst>
          </p:cNvPr>
          <p:cNvSpPr/>
          <p:nvPr/>
        </p:nvSpPr>
        <p:spPr>
          <a:xfrm>
            <a:off x="7241492" y="1999670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4C6E2-277E-714B-26BE-8BDB87A06F01}"/>
              </a:ext>
            </a:extLst>
          </p:cNvPr>
          <p:cNvSpPr txBox="1"/>
          <p:nvPr/>
        </p:nvSpPr>
        <p:spPr>
          <a:xfrm>
            <a:off x="7152428" y="3014009"/>
            <a:ext cx="45313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 : </a:t>
            </a:r>
          </a:p>
          <a:p>
            <a:pPr marL="342900" indent="-342900">
              <a:buAutoNum type="arabicPeriod"/>
            </a:pPr>
            <a:r>
              <a:rPr lang="en-US" dirty="0"/>
              <a:t>Create your Facebook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Landing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Click Magic Tracking Pixel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Video Ad on FB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USING THE PRINCIPLES &amp; SETUPS MENTIONED</a:t>
            </a:r>
          </a:p>
          <a:p>
            <a:r>
              <a:rPr lang="en-US" dirty="0"/>
              <a:t> IN THE COURSE</a:t>
            </a:r>
          </a:p>
        </p:txBody>
      </p:sp>
    </p:spTree>
    <p:extLst>
      <p:ext uri="{BB962C8B-B14F-4D97-AF65-F5344CB8AC3E}">
        <p14:creationId xmlns:p14="http://schemas.microsoft.com/office/powerpoint/2010/main" val="2264120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3_6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6 : BLITZSCALING - FUNNEL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A77FA-2FB4-5B98-EF47-CF24FE4BE6AE}"/>
              </a:ext>
            </a:extLst>
          </p:cNvPr>
          <p:cNvSpPr txBox="1"/>
          <p:nvPr/>
        </p:nvSpPr>
        <p:spPr>
          <a:xfrm>
            <a:off x="561559" y="4429919"/>
            <a:ext cx="867121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LEADGEN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WEBINAR SELLING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FACEBOOK TRAFFIC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FUNNEL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SYSTEM BUILDING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COMMUNITY BUILDING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1866372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GENERATION – 10 COMMANDMENTS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E1CE1-0637-9093-CEF0-94540F207EEC}"/>
              </a:ext>
            </a:extLst>
          </p:cNvPr>
          <p:cNvSpPr txBox="1"/>
          <p:nvPr/>
        </p:nvSpPr>
        <p:spPr>
          <a:xfrm>
            <a:off x="1952401" y="1367099"/>
            <a:ext cx="1001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pperplate Gothic Bold" panose="020E0705020206020404" pitchFamily="34" charset="0"/>
              </a:rPr>
              <a:t>10 Commandments of Digital FUNNEL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5C181-54CF-D81D-A5A8-27F90190F305}"/>
              </a:ext>
            </a:extLst>
          </p:cNvPr>
          <p:cNvSpPr txBox="1"/>
          <p:nvPr/>
        </p:nvSpPr>
        <p:spPr>
          <a:xfrm>
            <a:off x="611194" y="1855687"/>
            <a:ext cx="563160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Business Funnel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Lead Magnet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TripWire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Core Product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Profit Maximiser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Membership Funnel</a:t>
            </a:r>
            <a:r>
              <a:rPr lang="en-US" sz="1400" dirty="0"/>
              <a:t>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Level 1 - &gt; USD 125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Strategy : Asset | Train | Community | Challenge | Award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Level 2 - &gt; USD 250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Tactical Usage and Tools to integrate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Level 3 - &gt; USD 1500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Quality Collaborations | Advanced community build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Gamification Funnel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Milestone 1 : Activity Based Reward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Milestone 2 : Result Based Reward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Milestone 3 : Recognition – CEO Club | Millionaire Club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Marketing Funnel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Spread | Attract | Want | Action ( SAWA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Awareness | Consideration | Effect ( ACE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Top 12 Funnels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931B2-9A51-67F7-536E-D42C53AC2843}"/>
              </a:ext>
            </a:extLst>
          </p:cNvPr>
          <p:cNvSpPr txBox="1"/>
          <p:nvPr/>
        </p:nvSpPr>
        <p:spPr>
          <a:xfrm>
            <a:off x="6681690" y="1899814"/>
            <a:ext cx="489911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Lead Magnet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 / DISCOUNTED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FREE/ DISCOUNTED Memberships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FREE / DISCOUNTED Early Birds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APPLICATION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Setup up the Application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Get them Automated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Get the content and visuals organized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SYSTEM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BAAP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RFM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Social Media | </a:t>
            </a:r>
            <a:r>
              <a:rPr lang="en-US" sz="1400" dirty="0" err="1"/>
              <a:t>ClickMagick</a:t>
            </a:r>
            <a:r>
              <a:rPr lang="en-US" sz="1400" dirty="0"/>
              <a:t> | ClickFunnel | </a:t>
            </a:r>
            <a:r>
              <a:rPr lang="en-US" sz="1400" dirty="0" err="1"/>
              <a:t>Convertkit</a:t>
            </a:r>
            <a:endParaRPr lang="en-US" sz="14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JOIN THE DOTS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Bring it All Together</a:t>
            </a:r>
            <a:endParaRPr lang="en-US" sz="14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FUNNEL SETUP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 30-Day - Challenge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Sell Webinars and 121’s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Build Your Funnel for L2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KNOW YOUR NEXT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Using the Leads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Creating Funnels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7CE69A-4604-651D-6A57-031C56E5F6F0}"/>
              </a:ext>
            </a:extLst>
          </p:cNvPr>
          <p:cNvCxnSpPr>
            <a:cxnSpLocks/>
          </p:cNvCxnSpPr>
          <p:nvPr/>
        </p:nvCxnSpPr>
        <p:spPr>
          <a:xfrm>
            <a:off x="6209090" y="2004291"/>
            <a:ext cx="0" cy="3817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5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FUNNEL – EXAMPLE IN ACTION 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29321-927A-23FB-57AF-64785490C187}"/>
              </a:ext>
            </a:extLst>
          </p:cNvPr>
          <p:cNvSpPr/>
          <p:nvPr/>
        </p:nvSpPr>
        <p:spPr bwMode="auto">
          <a:xfrm>
            <a:off x="6200774" y="5191828"/>
            <a:ext cx="1431070" cy="1367366"/>
          </a:xfrm>
          <a:prstGeom prst="rect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85DED-6400-6B8D-0510-785924E386BC}"/>
              </a:ext>
            </a:extLst>
          </p:cNvPr>
          <p:cNvSpPr/>
          <p:nvPr/>
        </p:nvSpPr>
        <p:spPr bwMode="auto">
          <a:xfrm>
            <a:off x="7213974" y="4378510"/>
            <a:ext cx="1431070" cy="1367366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12810-EF69-FCF8-CB2F-0A54EB48EA47}"/>
              </a:ext>
            </a:extLst>
          </p:cNvPr>
          <p:cNvSpPr/>
          <p:nvPr/>
        </p:nvSpPr>
        <p:spPr bwMode="auto">
          <a:xfrm>
            <a:off x="8227174" y="3565192"/>
            <a:ext cx="1431070" cy="1367366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82C01-D428-4F9F-C8E1-7B0FFB1331AF}"/>
              </a:ext>
            </a:extLst>
          </p:cNvPr>
          <p:cNvSpPr/>
          <p:nvPr/>
        </p:nvSpPr>
        <p:spPr bwMode="auto">
          <a:xfrm>
            <a:off x="9240375" y="2749065"/>
            <a:ext cx="1431070" cy="1367366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F00DE97-4CAD-F5C6-D9BC-E76531F2BDEA}"/>
              </a:ext>
            </a:extLst>
          </p:cNvPr>
          <p:cNvSpPr/>
          <p:nvPr/>
        </p:nvSpPr>
        <p:spPr bwMode="auto">
          <a:xfrm>
            <a:off x="9260883" y="1423880"/>
            <a:ext cx="2403107" cy="1860967"/>
          </a:xfrm>
          <a:prstGeom prst="upArrow">
            <a:avLst>
              <a:gd name="adj1" fmla="val 60632"/>
              <a:gd name="adj2" fmla="val 53514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  <a:scene3d>
            <a:camera prst="isometricOffAxis2Left">
              <a:rot lat="1608930" lon="2890398" rev="0"/>
            </a:camera>
            <a:lightRig rig="flood" dir="t"/>
          </a:scene3d>
          <a:sp3d prstMaterial="matte">
            <a:bevelT w="0" h="3937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8DAAE9A-EF34-6ECB-32A6-362C1F5DB8C7}"/>
              </a:ext>
            </a:extLst>
          </p:cNvPr>
          <p:cNvSpPr/>
          <p:nvPr/>
        </p:nvSpPr>
        <p:spPr>
          <a:xfrm>
            <a:off x="6600453" y="5668611"/>
            <a:ext cx="614282" cy="410917"/>
          </a:xfrm>
          <a:custGeom>
            <a:avLst/>
            <a:gdLst>
              <a:gd name="connsiteX0" fmla="*/ 612510 w 1060543"/>
              <a:gd name="connsiteY0" fmla="*/ 101502 h 709438"/>
              <a:gd name="connsiteX1" fmla="*/ 746089 w 1060543"/>
              <a:gd name="connsiteY1" fmla="*/ 117600 h 709438"/>
              <a:gd name="connsiteX2" fmla="*/ 831733 w 1060543"/>
              <a:gd name="connsiteY2" fmla="*/ 217305 h 709438"/>
              <a:gd name="connsiteX3" fmla="*/ 831733 w 1060543"/>
              <a:gd name="connsiteY3" fmla="*/ 658307 h 709438"/>
              <a:gd name="connsiteX4" fmla="*/ 780602 w 1060543"/>
              <a:gd name="connsiteY4" fmla="*/ 709438 h 709438"/>
              <a:gd name="connsiteX5" fmla="*/ 729472 w 1060543"/>
              <a:gd name="connsiteY5" fmla="*/ 658307 h 709438"/>
              <a:gd name="connsiteX6" fmla="*/ 729472 w 1060543"/>
              <a:gd name="connsiteY6" fmla="*/ 325958 h 709438"/>
              <a:gd name="connsiteX7" fmla="*/ 477653 w 1060543"/>
              <a:gd name="connsiteY7" fmla="*/ 325958 h 709438"/>
              <a:gd name="connsiteX8" fmla="*/ 579915 w 1060543"/>
              <a:gd name="connsiteY8" fmla="*/ 398819 h 709438"/>
              <a:gd name="connsiteX9" fmla="*/ 595254 w 1060543"/>
              <a:gd name="connsiteY9" fmla="*/ 464011 h 709438"/>
              <a:gd name="connsiteX10" fmla="*/ 480210 w 1060543"/>
              <a:gd name="connsiteY10" fmla="*/ 681316 h 709438"/>
              <a:gd name="connsiteX11" fmla="*/ 435470 w 1060543"/>
              <a:gd name="connsiteY11" fmla="*/ 708160 h 709438"/>
              <a:gd name="connsiteX12" fmla="*/ 411183 w 1060543"/>
              <a:gd name="connsiteY12" fmla="*/ 701768 h 709438"/>
              <a:gd name="connsiteX13" fmla="*/ 389453 w 1060543"/>
              <a:gd name="connsiteY13" fmla="*/ 632742 h 709438"/>
              <a:gd name="connsiteX14" fmla="*/ 482766 w 1060543"/>
              <a:gd name="connsiteY14" fmla="*/ 455063 h 709438"/>
              <a:gd name="connsiteX15" fmla="*/ 344714 w 1060543"/>
              <a:gd name="connsiteY15" fmla="*/ 355358 h 709438"/>
              <a:gd name="connsiteX16" fmla="*/ 344714 w 1060543"/>
              <a:gd name="connsiteY16" fmla="*/ 541985 h 709438"/>
              <a:gd name="connsiteX17" fmla="*/ 315314 w 1060543"/>
              <a:gd name="connsiteY17" fmla="*/ 588003 h 709438"/>
              <a:gd name="connsiteX18" fmla="*/ 72442 w 1060543"/>
              <a:gd name="connsiteY18" fmla="*/ 703047 h 709438"/>
              <a:gd name="connsiteX19" fmla="*/ 50712 w 1060543"/>
              <a:gd name="connsiteY19" fmla="*/ 708160 h 709438"/>
              <a:gd name="connsiteX20" fmla="*/ 4694 w 1060543"/>
              <a:gd name="connsiteY20" fmla="*/ 678760 h 709438"/>
              <a:gd name="connsiteX21" fmla="*/ 28981 w 1060543"/>
              <a:gd name="connsiteY21" fmla="*/ 611012 h 709438"/>
              <a:gd name="connsiteX22" fmla="*/ 242452 w 1060543"/>
              <a:gd name="connsiteY22" fmla="*/ 510029 h 709438"/>
              <a:gd name="connsiteX23" fmla="*/ 242452 w 1060543"/>
              <a:gd name="connsiteY23" fmla="*/ 295280 h 709438"/>
              <a:gd name="connsiteX24" fmla="*/ 307644 w 1060543"/>
              <a:gd name="connsiteY24" fmla="*/ 191739 h 709438"/>
              <a:gd name="connsiteX25" fmla="*/ 612510 w 1060543"/>
              <a:gd name="connsiteY25" fmla="*/ 101502 h 709438"/>
              <a:gd name="connsiteX26" fmla="*/ 958281 w 1060543"/>
              <a:gd name="connsiteY26" fmla="*/ 0 h 709438"/>
              <a:gd name="connsiteX27" fmla="*/ 1060543 w 1060543"/>
              <a:gd name="connsiteY27" fmla="*/ 102262 h 709438"/>
              <a:gd name="connsiteX28" fmla="*/ 958281 w 1060543"/>
              <a:gd name="connsiteY28" fmla="*/ 204523 h 709438"/>
              <a:gd name="connsiteX29" fmla="*/ 856019 w 1060543"/>
              <a:gd name="connsiteY29" fmla="*/ 102262 h 709438"/>
              <a:gd name="connsiteX30" fmla="*/ 958281 w 1060543"/>
              <a:gd name="connsiteY30" fmla="*/ 0 h 7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0543" h="709438">
                <a:moveTo>
                  <a:pt x="612510" y="101502"/>
                </a:moveTo>
                <a:cubicBezTo>
                  <a:pt x="655492" y="100343"/>
                  <a:pt x="700391" y="104818"/>
                  <a:pt x="746089" y="117600"/>
                </a:cubicBezTo>
                <a:cubicBezTo>
                  <a:pt x="793385" y="125270"/>
                  <a:pt x="830455" y="167452"/>
                  <a:pt x="831733" y="217305"/>
                </a:cubicBezTo>
                <a:lnTo>
                  <a:pt x="831733" y="658307"/>
                </a:lnTo>
                <a:cubicBezTo>
                  <a:pt x="831733" y="686429"/>
                  <a:pt x="808724" y="709438"/>
                  <a:pt x="780602" y="709438"/>
                </a:cubicBezTo>
                <a:cubicBezTo>
                  <a:pt x="752480" y="709438"/>
                  <a:pt x="729472" y="686429"/>
                  <a:pt x="729472" y="658307"/>
                </a:cubicBezTo>
                <a:lnTo>
                  <a:pt x="729472" y="325958"/>
                </a:lnTo>
                <a:lnTo>
                  <a:pt x="477653" y="325958"/>
                </a:lnTo>
                <a:lnTo>
                  <a:pt x="579915" y="398819"/>
                </a:lnTo>
                <a:cubicBezTo>
                  <a:pt x="600367" y="412880"/>
                  <a:pt x="606758" y="441002"/>
                  <a:pt x="595254" y="464011"/>
                </a:cubicBezTo>
                <a:lnTo>
                  <a:pt x="480210" y="681316"/>
                </a:lnTo>
                <a:cubicBezTo>
                  <a:pt x="471262" y="697934"/>
                  <a:pt x="453366" y="708160"/>
                  <a:pt x="435470" y="708160"/>
                </a:cubicBezTo>
                <a:cubicBezTo>
                  <a:pt x="426523" y="708160"/>
                  <a:pt x="418853" y="705603"/>
                  <a:pt x="411183" y="701768"/>
                </a:cubicBezTo>
                <a:cubicBezTo>
                  <a:pt x="385618" y="688986"/>
                  <a:pt x="376670" y="658307"/>
                  <a:pt x="389453" y="632742"/>
                </a:cubicBezTo>
                <a:lnTo>
                  <a:pt x="482766" y="455063"/>
                </a:lnTo>
                <a:lnTo>
                  <a:pt x="344714" y="355358"/>
                </a:lnTo>
                <a:lnTo>
                  <a:pt x="344714" y="541985"/>
                </a:lnTo>
                <a:cubicBezTo>
                  <a:pt x="344714" y="561159"/>
                  <a:pt x="333209" y="579055"/>
                  <a:pt x="315314" y="588003"/>
                </a:cubicBezTo>
                <a:lnTo>
                  <a:pt x="72442" y="703047"/>
                </a:lnTo>
                <a:cubicBezTo>
                  <a:pt x="66051" y="706882"/>
                  <a:pt x="58381" y="708160"/>
                  <a:pt x="50712" y="708160"/>
                </a:cubicBezTo>
                <a:cubicBezTo>
                  <a:pt x="31538" y="708160"/>
                  <a:pt x="13642" y="696655"/>
                  <a:pt x="4694" y="678760"/>
                </a:cubicBezTo>
                <a:cubicBezTo>
                  <a:pt x="-6810" y="653194"/>
                  <a:pt x="3416" y="622516"/>
                  <a:pt x="28981" y="611012"/>
                </a:cubicBezTo>
                <a:lnTo>
                  <a:pt x="242452" y="510029"/>
                </a:lnTo>
                <a:lnTo>
                  <a:pt x="242452" y="295280"/>
                </a:lnTo>
                <a:cubicBezTo>
                  <a:pt x="242452" y="249261"/>
                  <a:pt x="269296" y="210913"/>
                  <a:pt x="307644" y="191739"/>
                </a:cubicBezTo>
                <a:cubicBezTo>
                  <a:pt x="371877" y="159144"/>
                  <a:pt x="483565" y="104977"/>
                  <a:pt x="612510" y="101502"/>
                </a:cubicBezTo>
                <a:close/>
                <a:moveTo>
                  <a:pt x="958281" y="0"/>
                </a:moveTo>
                <a:cubicBezTo>
                  <a:pt x="1014759" y="0"/>
                  <a:pt x="1060543" y="45784"/>
                  <a:pt x="1060543" y="102262"/>
                </a:cubicBezTo>
                <a:cubicBezTo>
                  <a:pt x="1060543" y="158740"/>
                  <a:pt x="1014759" y="204523"/>
                  <a:pt x="958281" y="204523"/>
                </a:cubicBezTo>
                <a:cubicBezTo>
                  <a:pt x="901803" y="204523"/>
                  <a:pt x="856019" y="158740"/>
                  <a:pt x="856019" y="102262"/>
                </a:cubicBezTo>
                <a:cubicBezTo>
                  <a:pt x="856019" y="45784"/>
                  <a:pt x="901803" y="0"/>
                  <a:pt x="958281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6EE30-4648-F732-F90B-34B3C5B87D7B}"/>
              </a:ext>
            </a:extLst>
          </p:cNvPr>
          <p:cNvSpPr/>
          <p:nvPr/>
        </p:nvSpPr>
        <p:spPr>
          <a:xfrm>
            <a:off x="7704724" y="4682224"/>
            <a:ext cx="414898" cy="636736"/>
          </a:xfrm>
          <a:custGeom>
            <a:avLst/>
            <a:gdLst>
              <a:gd name="connsiteX0" fmla="*/ 385108 w 716312"/>
              <a:gd name="connsiteY0" fmla="*/ 230088 h 1099310"/>
              <a:gd name="connsiteX1" fmla="*/ 474587 w 716312"/>
              <a:gd name="connsiteY1" fmla="*/ 283775 h 1099310"/>
              <a:gd name="connsiteX2" fmla="*/ 550004 w 716312"/>
              <a:gd name="connsiteY2" fmla="*/ 457619 h 1099310"/>
              <a:gd name="connsiteX3" fmla="*/ 681666 w 716312"/>
              <a:gd name="connsiteY3" fmla="*/ 501081 h 1099310"/>
              <a:gd name="connsiteX4" fmla="*/ 713622 w 716312"/>
              <a:gd name="connsiteY4" fmla="*/ 566273 h 1099310"/>
              <a:gd name="connsiteX5" fmla="*/ 665048 w 716312"/>
              <a:gd name="connsiteY5" fmla="*/ 600786 h 1099310"/>
              <a:gd name="connsiteX6" fmla="*/ 648431 w 716312"/>
              <a:gd name="connsiteY6" fmla="*/ 598230 h 1099310"/>
              <a:gd name="connsiteX7" fmla="*/ 495039 w 716312"/>
              <a:gd name="connsiteY7" fmla="*/ 547099 h 1099310"/>
              <a:gd name="connsiteX8" fmla="*/ 464360 w 716312"/>
              <a:gd name="connsiteY8" fmla="*/ 518977 h 1099310"/>
              <a:gd name="connsiteX9" fmla="*/ 440073 w 716312"/>
              <a:gd name="connsiteY9" fmla="*/ 462732 h 1099310"/>
              <a:gd name="connsiteX10" fmla="*/ 405560 w 716312"/>
              <a:gd name="connsiteY10" fmla="*/ 635299 h 1099310"/>
              <a:gd name="connsiteX11" fmla="*/ 529552 w 716312"/>
              <a:gd name="connsiteY11" fmla="*/ 726056 h 1099310"/>
              <a:gd name="connsiteX12" fmla="*/ 550004 w 716312"/>
              <a:gd name="connsiteY12" fmla="*/ 766961 h 1099310"/>
              <a:gd name="connsiteX13" fmla="*/ 550004 w 716312"/>
              <a:gd name="connsiteY13" fmla="*/ 1048179 h 1099310"/>
              <a:gd name="connsiteX14" fmla="*/ 498874 w 716312"/>
              <a:gd name="connsiteY14" fmla="*/ 1099310 h 1099310"/>
              <a:gd name="connsiteX15" fmla="*/ 447743 w 716312"/>
              <a:gd name="connsiteY15" fmla="*/ 1048179 h 1099310"/>
              <a:gd name="connsiteX16" fmla="*/ 447743 w 716312"/>
              <a:gd name="connsiteY16" fmla="*/ 792526 h 1099310"/>
              <a:gd name="connsiteX17" fmla="*/ 309689 w 716312"/>
              <a:gd name="connsiteY17" fmla="*/ 692821 h 1099310"/>
              <a:gd name="connsiteX18" fmla="*/ 279012 w 716312"/>
              <a:gd name="connsiteY18" fmla="*/ 841100 h 1099310"/>
              <a:gd name="connsiteX19" fmla="*/ 268786 w 716312"/>
              <a:gd name="connsiteY19" fmla="*/ 862831 h 1099310"/>
              <a:gd name="connsiteX20" fmla="*/ 89828 w 716312"/>
              <a:gd name="connsiteY20" fmla="*/ 1080136 h 1099310"/>
              <a:gd name="connsiteX21" fmla="*/ 50201 w 716312"/>
              <a:gd name="connsiteY21" fmla="*/ 1099310 h 1099310"/>
              <a:gd name="connsiteX22" fmla="*/ 18245 w 716312"/>
              <a:gd name="connsiteY22" fmla="*/ 1087805 h 1099310"/>
              <a:gd name="connsiteX23" fmla="*/ 11853 w 716312"/>
              <a:gd name="connsiteY23" fmla="*/ 1016222 h 1099310"/>
              <a:gd name="connsiteX24" fmla="*/ 183141 w 716312"/>
              <a:gd name="connsiteY24" fmla="*/ 807865 h 1099310"/>
              <a:gd name="connsiteX25" fmla="*/ 271342 w 716312"/>
              <a:gd name="connsiteY25" fmla="*/ 377089 h 1099310"/>
              <a:gd name="connsiteX26" fmla="*/ 217655 w 716312"/>
              <a:gd name="connsiteY26" fmla="*/ 397541 h 1099310"/>
              <a:gd name="connsiteX27" fmla="*/ 165245 w 716312"/>
              <a:gd name="connsiteY27" fmla="*/ 530481 h 1099310"/>
              <a:gd name="connsiteX28" fmla="*/ 117949 w 716312"/>
              <a:gd name="connsiteY28" fmla="*/ 562438 h 1099310"/>
              <a:gd name="connsiteX29" fmla="*/ 98775 w 716312"/>
              <a:gd name="connsiteY29" fmla="*/ 558603 h 1099310"/>
              <a:gd name="connsiteX30" fmla="*/ 70654 w 716312"/>
              <a:gd name="connsiteY30" fmla="*/ 492132 h 1099310"/>
              <a:gd name="connsiteX31" fmla="*/ 134567 w 716312"/>
              <a:gd name="connsiteY31" fmla="*/ 338741 h 1099310"/>
              <a:gd name="connsiteX32" fmla="*/ 162689 w 716312"/>
              <a:gd name="connsiteY32" fmla="*/ 310619 h 1099310"/>
              <a:gd name="connsiteX33" fmla="*/ 341646 w 716312"/>
              <a:gd name="connsiteY33" fmla="*/ 240314 h 1099310"/>
              <a:gd name="connsiteX34" fmla="*/ 385108 w 716312"/>
              <a:gd name="connsiteY34" fmla="*/ 230088 h 1099310"/>
              <a:gd name="connsiteX35" fmla="*/ 422178 w 716312"/>
              <a:gd name="connsiteY35" fmla="*/ 0 h 1099310"/>
              <a:gd name="connsiteX36" fmla="*/ 524440 w 716312"/>
              <a:gd name="connsiteY36" fmla="*/ 102261 h 1099310"/>
              <a:gd name="connsiteX37" fmla="*/ 422178 w 716312"/>
              <a:gd name="connsiteY37" fmla="*/ 204524 h 1099310"/>
              <a:gd name="connsiteX38" fmla="*/ 319916 w 716312"/>
              <a:gd name="connsiteY38" fmla="*/ 102261 h 1099310"/>
              <a:gd name="connsiteX39" fmla="*/ 422178 w 716312"/>
              <a:gd name="connsiteY39" fmla="*/ 0 h 10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312" h="1099310">
                <a:moveTo>
                  <a:pt x="385108" y="230088"/>
                </a:moveTo>
                <a:cubicBezTo>
                  <a:pt x="423456" y="230088"/>
                  <a:pt x="456691" y="251819"/>
                  <a:pt x="474587" y="283775"/>
                </a:cubicBezTo>
                <a:cubicBezTo>
                  <a:pt x="477143" y="288888"/>
                  <a:pt x="550004" y="457619"/>
                  <a:pt x="550004" y="457619"/>
                </a:cubicBezTo>
                <a:lnTo>
                  <a:pt x="681666" y="501081"/>
                </a:lnTo>
                <a:cubicBezTo>
                  <a:pt x="708509" y="510029"/>
                  <a:pt x="722570" y="539429"/>
                  <a:pt x="713622" y="566273"/>
                </a:cubicBezTo>
                <a:cubicBezTo>
                  <a:pt x="705953" y="586725"/>
                  <a:pt x="686779" y="600786"/>
                  <a:pt x="665048" y="600786"/>
                </a:cubicBezTo>
                <a:cubicBezTo>
                  <a:pt x="658657" y="600786"/>
                  <a:pt x="653544" y="599508"/>
                  <a:pt x="648431" y="598230"/>
                </a:cubicBezTo>
                <a:lnTo>
                  <a:pt x="495039" y="547099"/>
                </a:lnTo>
                <a:cubicBezTo>
                  <a:pt x="480978" y="541986"/>
                  <a:pt x="470752" y="531760"/>
                  <a:pt x="464360" y="518977"/>
                </a:cubicBezTo>
                <a:lnTo>
                  <a:pt x="440073" y="462732"/>
                </a:lnTo>
                <a:lnTo>
                  <a:pt x="405560" y="635299"/>
                </a:lnTo>
                <a:lnTo>
                  <a:pt x="529552" y="726056"/>
                </a:lnTo>
                <a:cubicBezTo>
                  <a:pt x="542335" y="735004"/>
                  <a:pt x="550004" y="750343"/>
                  <a:pt x="550004" y="766961"/>
                </a:cubicBezTo>
                <a:lnTo>
                  <a:pt x="550004" y="1048179"/>
                </a:lnTo>
                <a:cubicBezTo>
                  <a:pt x="550004" y="1076301"/>
                  <a:pt x="526995" y="1099310"/>
                  <a:pt x="498874" y="1099310"/>
                </a:cubicBezTo>
                <a:cubicBezTo>
                  <a:pt x="470752" y="1099310"/>
                  <a:pt x="447743" y="1076301"/>
                  <a:pt x="447743" y="1048179"/>
                </a:cubicBezTo>
                <a:lnTo>
                  <a:pt x="447743" y="792526"/>
                </a:lnTo>
                <a:lnTo>
                  <a:pt x="309689" y="692821"/>
                </a:lnTo>
                <a:lnTo>
                  <a:pt x="279012" y="841100"/>
                </a:lnTo>
                <a:cubicBezTo>
                  <a:pt x="277734" y="848770"/>
                  <a:pt x="273899" y="856439"/>
                  <a:pt x="268786" y="862831"/>
                </a:cubicBezTo>
                <a:lnTo>
                  <a:pt x="89828" y="1080136"/>
                </a:lnTo>
                <a:cubicBezTo>
                  <a:pt x="79601" y="1092918"/>
                  <a:pt x="65541" y="1099310"/>
                  <a:pt x="50201" y="1099310"/>
                </a:cubicBezTo>
                <a:cubicBezTo>
                  <a:pt x="38697" y="1099310"/>
                  <a:pt x="27193" y="1095475"/>
                  <a:pt x="18245" y="1087805"/>
                </a:cubicBezTo>
                <a:cubicBezTo>
                  <a:pt x="-3486" y="1069910"/>
                  <a:pt x="-6042" y="1037953"/>
                  <a:pt x="11853" y="1016222"/>
                </a:cubicBezTo>
                <a:lnTo>
                  <a:pt x="183141" y="807865"/>
                </a:lnTo>
                <a:lnTo>
                  <a:pt x="271342" y="377089"/>
                </a:lnTo>
                <a:lnTo>
                  <a:pt x="217655" y="397541"/>
                </a:lnTo>
                <a:lnTo>
                  <a:pt x="165245" y="530481"/>
                </a:lnTo>
                <a:cubicBezTo>
                  <a:pt x="157576" y="550934"/>
                  <a:pt x="138402" y="562438"/>
                  <a:pt x="117949" y="562438"/>
                </a:cubicBezTo>
                <a:cubicBezTo>
                  <a:pt x="111558" y="562438"/>
                  <a:pt x="105167" y="561160"/>
                  <a:pt x="98775" y="558603"/>
                </a:cubicBezTo>
                <a:cubicBezTo>
                  <a:pt x="71932" y="548377"/>
                  <a:pt x="60427" y="517699"/>
                  <a:pt x="70654" y="492132"/>
                </a:cubicBezTo>
                <a:lnTo>
                  <a:pt x="134567" y="338741"/>
                </a:lnTo>
                <a:cubicBezTo>
                  <a:pt x="139680" y="325958"/>
                  <a:pt x="149906" y="315732"/>
                  <a:pt x="162689" y="310619"/>
                </a:cubicBezTo>
                <a:lnTo>
                  <a:pt x="341646" y="240314"/>
                </a:lnTo>
                <a:cubicBezTo>
                  <a:pt x="354430" y="233923"/>
                  <a:pt x="369769" y="230088"/>
                  <a:pt x="385108" y="230088"/>
                </a:cubicBezTo>
                <a:close/>
                <a:moveTo>
                  <a:pt x="422178" y="0"/>
                </a:moveTo>
                <a:cubicBezTo>
                  <a:pt x="478656" y="0"/>
                  <a:pt x="524440" y="45784"/>
                  <a:pt x="524440" y="102261"/>
                </a:cubicBezTo>
                <a:cubicBezTo>
                  <a:pt x="524440" y="158740"/>
                  <a:pt x="478656" y="204524"/>
                  <a:pt x="422178" y="204524"/>
                </a:cubicBezTo>
                <a:cubicBezTo>
                  <a:pt x="365700" y="204524"/>
                  <a:pt x="319916" y="158740"/>
                  <a:pt x="319916" y="102261"/>
                </a:cubicBezTo>
                <a:cubicBezTo>
                  <a:pt x="319916" y="45784"/>
                  <a:pt x="365700" y="0"/>
                  <a:pt x="422178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DAF4C0-FBB4-6D68-AB25-7EB3F27FC61D}"/>
              </a:ext>
            </a:extLst>
          </p:cNvPr>
          <p:cNvSpPr/>
          <p:nvPr/>
        </p:nvSpPr>
        <p:spPr>
          <a:xfrm>
            <a:off x="8660981" y="3896305"/>
            <a:ext cx="559138" cy="636735"/>
          </a:xfrm>
          <a:custGeom>
            <a:avLst/>
            <a:gdLst>
              <a:gd name="connsiteX0" fmla="*/ 383480 w 965338"/>
              <a:gd name="connsiteY0" fmla="*/ 217305 h 1099308"/>
              <a:gd name="connsiteX1" fmla="*/ 600785 w 965338"/>
              <a:gd name="connsiteY1" fmla="*/ 217305 h 1099308"/>
              <a:gd name="connsiteX2" fmla="*/ 627628 w 965338"/>
              <a:gd name="connsiteY2" fmla="*/ 224975 h 1099308"/>
              <a:gd name="connsiteX3" fmla="*/ 824481 w 965338"/>
              <a:gd name="connsiteY3" fmla="*/ 348966 h 1099308"/>
              <a:gd name="connsiteX4" fmla="*/ 869221 w 965338"/>
              <a:gd name="connsiteY4" fmla="*/ 264601 h 1099308"/>
              <a:gd name="connsiteX5" fmla="*/ 938247 w 965338"/>
              <a:gd name="connsiteY5" fmla="*/ 242870 h 1099308"/>
              <a:gd name="connsiteX6" fmla="*/ 958699 w 965338"/>
              <a:gd name="connsiteY6" fmla="*/ 311897 h 1099308"/>
              <a:gd name="connsiteX7" fmla="*/ 888395 w 965338"/>
              <a:gd name="connsiteY7" fmla="*/ 446115 h 1099308"/>
              <a:gd name="connsiteX8" fmla="*/ 856438 w 965338"/>
              <a:gd name="connsiteY8" fmla="*/ 471680 h 1099308"/>
              <a:gd name="connsiteX9" fmla="*/ 815534 w 965338"/>
              <a:gd name="connsiteY9" fmla="*/ 465289 h 1099308"/>
              <a:gd name="connsiteX10" fmla="*/ 667255 w 965338"/>
              <a:gd name="connsiteY10" fmla="*/ 371975 h 1099308"/>
              <a:gd name="connsiteX11" fmla="*/ 536872 w 965338"/>
              <a:gd name="connsiteY11" fmla="*/ 614846 h 1099308"/>
              <a:gd name="connsiteX12" fmla="*/ 660863 w 965338"/>
              <a:gd name="connsiteY12" fmla="*/ 729890 h 1099308"/>
              <a:gd name="connsiteX13" fmla="*/ 677481 w 965338"/>
              <a:gd name="connsiteY13" fmla="*/ 769516 h 1099308"/>
              <a:gd name="connsiteX14" fmla="*/ 664698 w 965338"/>
              <a:gd name="connsiteY14" fmla="*/ 1050734 h 1099308"/>
              <a:gd name="connsiteX15" fmla="*/ 613568 w 965338"/>
              <a:gd name="connsiteY15" fmla="*/ 1099308 h 1099308"/>
              <a:gd name="connsiteX16" fmla="*/ 611011 w 965338"/>
              <a:gd name="connsiteY16" fmla="*/ 1099308 h 1099308"/>
              <a:gd name="connsiteX17" fmla="*/ 563715 w 965338"/>
              <a:gd name="connsiteY17" fmla="*/ 1045621 h 1099308"/>
              <a:gd name="connsiteX18" fmla="*/ 575220 w 965338"/>
              <a:gd name="connsiteY18" fmla="*/ 788690 h 1099308"/>
              <a:gd name="connsiteX19" fmla="*/ 428219 w 965338"/>
              <a:gd name="connsiteY19" fmla="*/ 651915 h 1099308"/>
              <a:gd name="connsiteX20" fmla="*/ 338740 w 965338"/>
              <a:gd name="connsiteY20" fmla="*/ 816812 h 1099308"/>
              <a:gd name="connsiteX21" fmla="*/ 294001 w 965338"/>
              <a:gd name="connsiteY21" fmla="*/ 843655 h 1099308"/>
              <a:gd name="connsiteX22" fmla="*/ 51131 w 965338"/>
              <a:gd name="connsiteY22" fmla="*/ 843655 h 1099308"/>
              <a:gd name="connsiteX23" fmla="*/ 0 w 965338"/>
              <a:gd name="connsiteY23" fmla="*/ 792525 h 1099308"/>
              <a:gd name="connsiteX24" fmla="*/ 51131 w 965338"/>
              <a:gd name="connsiteY24" fmla="*/ 741394 h 1099308"/>
              <a:gd name="connsiteX25" fmla="*/ 263323 w 965338"/>
              <a:gd name="connsiteY25" fmla="*/ 741394 h 1099308"/>
              <a:gd name="connsiteX26" fmla="*/ 489576 w 965338"/>
              <a:gd name="connsiteY26" fmla="*/ 319566 h 1099308"/>
              <a:gd name="connsiteX27" fmla="*/ 414158 w 965338"/>
              <a:gd name="connsiteY27" fmla="*/ 319566 h 1099308"/>
              <a:gd name="connsiteX28" fmla="*/ 345132 w 965338"/>
              <a:gd name="connsiteY28" fmla="*/ 446115 h 1099308"/>
              <a:gd name="connsiteX29" fmla="*/ 300392 w 965338"/>
              <a:gd name="connsiteY29" fmla="*/ 472958 h 1099308"/>
              <a:gd name="connsiteX30" fmla="*/ 276105 w 965338"/>
              <a:gd name="connsiteY30" fmla="*/ 466567 h 1099308"/>
              <a:gd name="connsiteX31" fmla="*/ 255653 w 965338"/>
              <a:gd name="connsiteY31" fmla="*/ 397540 h 1099308"/>
              <a:gd name="connsiteX32" fmla="*/ 338740 w 965338"/>
              <a:gd name="connsiteY32" fmla="*/ 244149 h 1099308"/>
              <a:gd name="connsiteX33" fmla="*/ 383480 w 965338"/>
              <a:gd name="connsiteY33" fmla="*/ 217305 h 1099308"/>
              <a:gd name="connsiteX34" fmla="*/ 690263 w 965338"/>
              <a:gd name="connsiteY34" fmla="*/ 0 h 1099308"/>
              <a:gd name="connsiteX35" fmla="*/ 792525 w 965338"/>
              <a:gd name="connsiteY35" fmla="*/ 102262 h 1099308"/>
              <a:gd name="connsiteX36" fmla="*/ 690263 w 965338"/>
              <a:gd name="connsiteY36" fmla="*/ 204524 h 1099308"/>
              <a:gd name="connsiteX37" fmla="*/ 588002 w 965338"/>
              <a:gd name="connsiteY37" fmla="*/ 102262 h 1099308"/>
              <a:gd name="connsiteX38" fmla="*/ 690263 w 965338"/>
              <a:gd name="connsiteY38" fmla="*/ 0 h 10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5338" h="1099308">
                <a:moveTo>
                  <a:pt x="383480" y="217305"/>
                </a:moveTo>
                <a:lnTo>
                  <a:pt x="600785" y="217305"/>
                </a:lnTo>
                <a:cubicBezTo>
                  <a:pt x="611011" y="217305"/>
                  <a:pt x="619959" y="219862"/>
                  <a:pt x="627628" y="224975"/>
                </a:cubicBezTo>
                <a:lnTo>
                  <a:pt x="824481" y="348966"/>
                </a:lnTo>
                <a:lnTo>
                  <a:pt x="869221" y="264601"/>
                </a:lnTo>
                <a:cubicBezTo>
                  <a:pt x="882003" y="239036"/>
                  <a:pt x="912682" y="230088"/>
                  <a:pt x="938247" y="242870"/>
                </a:cubicBezTo>
                <a:cubicBezTo>
                  <a:pt x="963812" y="256931"/>
                  <a:pt x="972760" y="287610"/>
                  <a:pt x="958699" y="311897"/>
                </a:cubicBezTo>
                <a:lnTo>
                  <a:pt x="888395" y="446115"/>
                </a:lnTo>
                <a:cubicBezTo>
                  <a:pt x="882003" y="458897"/>
                  <a:pt x="870499" y="467845"/>
                  <a:pt x="856438" y="471680"/>
                </a:cubicBezTo>
                <a:cubicBezTo>
                  <a:pt x="842377" y="475515"/>
                  <a:pt x="827038" y="472958"/>
                  <a:pt x="815534" y="465289"/>
                </a:cubicBezTo>
                <a:lnTo>
                  <a:pt x="667255" y="371975"/>
                </a:lnTo>
                <a:lnTo>
                  <a:pt x="536872" y="614846"/>
                </a:lnTo>
                <a:lnTo>
                  <a:pt x="660863" y="729890"/>
                </a:lnTo>
                <a:cubicBezTo>
                  <a:pt x="672368" y="740116"/>
                  <a:pt x="678759" y="754177"/>
                  <a:pt x="677481" y="769516"/>
                </a:cubicBezTo>
                <a:lnTo>
                  <a:pt x="664698" y="1050734"/>
                </a:lnTo>
                <a:cubicBezTo>
                  <a:pt x="663420" y="1077578"/>
                  <a:pt x="640411" y="1099308"/>
                  <a:pt x="613568" y="1099308"/>
                </a:cubicBezTo>
                <a:cubicBezTo>
                  <a:pt x="612289" y="1099308"/>
                  <a:pt x="612289" y="1099308"/>
                  <a:pt x="611011" y="1099308"/>
                </a:cubicBezTo>
                <a:cubicBezTo>
                  <a:pt x="582889" y="1098030"/>
                  <a:pt x="561159" y="1073743"/>
                  <a:pt x="563715" y="1045621"/>
                </a:cubicBezTo>
                <a:lnTo>
                  <a:pt x="575220" y="788690"/>
                </a:lnTo>
                <a:lnTo>
                  <a:pt x="428219" y="651915"/>
                </a:lnTo>
                <a:lnTo>
                  <a:pt x="338740" y="816812"/>
                </a:lnTo>
                <a:cubicBezTo>
                  <a:pt x="329793" y="833429"/>
                  <a:pt x="313175" y="843655"/>
                  <a:pt x="294001" y="843655"/>
                </a:cubicBezTo>
                <a:lnTo>
                  <a:pt x="51131" y="843655"/>
                </a:lnTo>
                <a:cubicBezTo>
                  <a:pt x="23009" y="843655"/>
                  <a:pt x="0" y="820646"/>
                  <a:pt x="0" y="792525"/>
                </a:cubicBezTo>
                <a:cubicBezTo>
                  <a:pt x="0" y="764403"/>
                  <a:pt x="23009" y="741394"/>
                  <a:pt x="51131" y="741394"/>
                </a:cubicBezTo>
                <a:lnTo>
                  <a:pt x="263323" y="741394"/>
                </a:lnTo>
                <a:lnTo>
                  <a:pt x="489576" y="319566"/>
                </a:lnTo>
                <a:lnTo>
                  <a:pt x="414158" y="319566"/>
                </a:lnTo>
                <a:lnTo>
                  <a:pt x="345132" y="446115"/>
                </a:lnTo>
                <a:cubicBezTo>
                  <a:pt x="336184" y="462732"/>
                  <a:pt x="318288" y="472958"/>
                  <a:pt x="300392" y="472958"/>
                </a:cubicBezTo>
                <a:cubicBezTo>
                  <a:pt x="292723" y="472958"/>
                  <a:pt x="283775" y="470402"/>
                  <a:pt x="276105" y="466567"/>
                </a:cubicBezTo>
                <a:cubicBezTo>
                  <a:pt x="251818" y="453784"/>
                  <a:pt x="241592" y="421828"/>
                  <a:pt x="255653" y="397540"/>
                </a:cubicBezTo>
                <a:lnTo>
                  <a:pt x="338740" y="244149"/>
                </a:lnTo>
                <a:cubicBezTo>
                  <a:pt x="347688" y="227531"/>
                  <a:pt x="364306" y="217305"/>
                  <a:pt x="383480" y="217305"/>
                </a:cubicBezTo>
                <a:close/>
                <a:moveTo>
                  <a:pt x="690263" y="0"/>
                </a:moveTo>
                <a:cubicBezTo>
                  <a:pt x="746742" y="0"/>
                  <a:pt x="792525" y="45784"/>
                  <a:pt x="792525" y="102262"/>
                </a:cubicBezTo>
                <a:cubicBezTo>
                  <a:pt x="792525" y="158740"/>
                  <a:pt x="746742" y="204524"/>
                  <a:pt x="690263" y="204524"/>
                </a:cubicBezTo>
                <a:cubicBezTo>
                  <a:pt x="633786" y="204524"/>
                  <a:pt x="588002" y="158740"/>
                  <a:pt x="588002" y="102262"/>
                </a:cubicBezTo>
                <a:cubicBezTo>
                  <a:pt x="588002" y="45784"/>
                  <a:pt x="633786" y="0"/>
                  <a:pt x="69026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 descr="Trophy">
            <a:extLst>
              <a:ext uri="{FF2B5EF4-FFF2-40B4-BE49-F238E27FC236}">
                <a16:creationId xmlns:a16="http://schemas.microsoft.com/office/drawing/2014/main" id="{A8B4D1D7-EE7F-1722-08F5-BA7C76FC42AC}"/>
              </a:ext>
            </a:extLst>
          </p:cNvPr>
          <p:cNvSpPr/>
          <p:nvPr/>
        </p:nvSpPr>
        <p:spPr>
          <a:xfrm>
            <a:off x="10203299" y="2263793"/>
            <a:ext cx="518273" cy="577504"/>
          </a:xfrm>
          <a:custGeom>
            <a:avLst/>
            <a:gdLst>
              <a:gd name="connsiteX0" fmla="*/ 765681 w 894785"/>
              <a:gd name="connsiteY0" fmla="*/ 485741 h 997047"/>
              <a:gd name="connsiteX1" fmla="*/ 586724 w 894785"/>
              <a:gd name="connsiteY1" fmla="*/ 571385 h 997047"/>
              <a:gd name="connsiteX2" fmla="*/ 663420 w 894785"/>
              <a:gd name="connsiteY2" fmla="*/ 493411 h 997047"/>
              <a:gd name="connsiteX3" fmla="*/ 692820 w 894785"/>
              <a:gd name="connsiteY3" fmla="*/ 455063 h 997047"/>
              <a:gd name="connsiteX4" fmla="*/ 727333 w 894785"/>
              <a:gd name="connsiteY4" fmla="*/ 333627 h 997047"/>
              <a:gd name="connsiteX5" fmla="*/ 727333 w 894785"/>
              <a:gd name="connsiteY5" fmla="*/ 167453 h 997047"/>
              <a:gd name="connsiteX6" fmla="*/ 816812 w 894785"/>
              <a:gd name="connsiteY6" fmla="*/ 167453 h 997047"/>
              <a:gd name="connsiteX7" fmla="*/ 816812 w 894785"/>
              <a:gd name="connsiteY7" fmla="*/ 361749 h 997047"/>
              <a:gd name="connsiteX8" fmla="*/ 765681 w 894785"/>
              <a:gd name="connsiteY8" fmla="*/ 485741 h 997047"/>
              <a:gd name="connsiteX9" fmla="*/ 130383 w 894785"/>
              <a:gd name="connsiteY9" fmla="*/ 485741 h 997047"/>
              <a:gd name="connsiteX10" fmla="*/ 76696 w 894785"/>
              <a:gd name="connsiteY10" fmla="*/ 361749 h 997047"/>
              <a:gd name="connsiteX11" fmla="*/ 76696 w 894785"/>
              <a:gd name="connsiteY11" fmla="*/ 166175 h 997047"/>
              <a:gd name="connsiteX12" fmla="*/ 166175 w 894785"/>
              <a:gd name="connsiteY12" fmla="*/ 166175 h 997047"/>
              <a:gd name="connsiteX13" fmla="*/ 166175 w 894785"/>
              <a:gd name="connsiteY13" fmla="*/ 332349 h 997047"/>
              <a:gd name="connsiteX14" fmla="*/ 200688 w 894785"/>
              <a:gd name="connsiteY14" fmla="*/ 453784 h 997047"/>
              <a:gd name="connsiteX15" fmla="*/ 230088 w 894785"/>
              <a:gd name="connsiteY15" fmla="*/ 492132 h 997047"/>
              <a:gd name="connsiteX16" fmla="*/ 306784 w 894785"/>
              <a:gd name="connsiteY16" fmla="*/ 570106 h 997047"/>
              <a:gd name="connsiteX17" fmla="*/ 130383 w 894785"/>
              <a:gd name="connsiteY17" fmla="*/ 485741 h 997047"/>
              <a:gd name="connsiteX18" fmla="*/ 894786 w 894785"/>
              <a:gd name="connsiteY18" fmla="*/ 357914 h 997047"/>
              <a:gd name="connsiteX19" fmla="*/ 894786 w 894785"/>
              <a:gd name="connsiteY19" fmla="*/ 89479 h 997047"/>
              <a:gd name="connsiteX20" fmla="*/ 728611 w 894785"/>
              <a:gd name="connsiteY20" fmla="*/ 89479 h 997047"/>
              <a:gd name="connsiteX21" fmla="*/ 728611 w 894785"/>
              <a:gd name="connsiteY21" fmla="*/ 0 h 997047"/>
              <a:gd name="connsiteX22" fmla="*/ 447393 w 894785"/>
              <a:gd name="connsiteY22" fmla="*/ 0 h 997047"/>
              <a:gd name="connsiteX23" fmla="*/ 166175 w 894785"/>
              <a:gd name="connsiteY23" fmla="*/ 0 h 997047"/>
              <a:gd name="connsiteX24" fmla="*/ 166175 w 894785"/>
              <a:gd name="connsiteY24" fmla="*/ 89479 h 997047"/>
              <a:gd name="connsiteX25" fmla="*/ 0 w 894785"/>
              <a:gd name="connsiteY25" fmla="*/ 89479 h 997047"/>
              <a:gd name="connsiteX26" fmla="*/ 0 w 894785"/>
              <a:gd name="connsiteY26" fmla="*/ 356636 h 997047"/>
              <a:gd name="connsiteX27" fmla="*/ 72861 w 894785"/>
              <a:gd name="connsiteY27" fmla="*/ 535593 h 997047"/>
              <a:gd name="connsiteX28" fmla="*/ 378367 w 894785"/>
              <a:gd name="connsiteY28" fmla="*/ 650637 h 997047"/>
              <a:gd name="connsiteX29" fmla="*/ 396262 w 894785"/>
              <a:gd name="connsiteY29" fmla="*/ 714551 h 997047"/>
              <a:gd name="connsiteX30" fmla="*/ 396262 w 894785"/>
              <a:gd name="connsiteY30" fmla="*/ 880725 h 997047"/>
              <a:gd name="connsiteX31" fmla="*/ 332349 w 894785"/>
              <a:gd name="connsiteY31" fmla="*/ 880725 h 997047"/>
              <a:gd name="connsiteX32" fmla="*/ 281218 w 894785"/>
              <a:gd name="connsiteY32" fmla="*/ 931856 h 997047"/>
              <a:gd name="connsiteX33" fmla="*/ 217305 w 894785"/>
              <a:gd name="connsiteY33" fmla="*/ 931856 h 997047"/>
              <a:gd name="connsiteX34" fmla="*/ 166175 w 894785"/>
              <a:gd name="connsiteY34" fmla="*/ 982986 h 997047"/>
              <a:gd name="connsiteX35" fmla="*/ 166175 w 894785"/>
              <a:gd name="connsiteY35" fmla="*/ 1008552 h 997047"/>
              <a:gd name="connsiteX36" fmla="*/ 728611 w 894785"/>
              <a:gd name="connsiteY36" fmla="*/ 1008552 h 997047"/>
              <a:gd name="connsiteX37" fmla="*/ 728611 w 894785"/>
              <a:gd name="connsiteY37" fmla="*/ 982986 h 997047"/>
              <a:gd name="connsiteX38" fmla="*/ 677481 w 894785"/>
              <a:gd name="connsiteY38" fmla="*/ 931856 h 997047"/>
              <a:gd name="connsiteX39" fmla="*/ 613568 w 894785"/>
              <a:gd name="connsiteY39" fmla="*/ 931856 h 997047"/>
              <a:gd name="connsiteX40" fmla="*/ 562437 w 894785"/>
              <a:gd name="connsiteY40" fmla="*/ 880725 h 997047"/>
              <a:gd name="connsiteX41" fmla="*/ 498524 w 894785"/>
              <a:gd name="connsiteY41" fmla="*/ 880725 h 997047"/>
              <a:gd name="connsiteX42" fmla="*/ 498524 w 894785"/>
              <a:gd name="connsiteY42" fmla="*/ 715829 h 997047"/>
              <a:gd name="connsiteX43" fmla="*/ 516419 w 894785"/>
              <a:gd name="connsiteY43" fmla="*/ 651916 h 997047"/>
              <a:gd name="connsiteX44" fmla="*/ 821925 w 894785"/>
              <a:gd name="connsiteY44" fmla="*/ 536872 h 997047"/>
              <a:gd name="connsiteX45" fmla="*/ 894786 w 894785"/>
              <a:gd name="connsiteY45" fmla="*/ 357914 h 9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4785" h="997047">
                <a:moveTo>
                  <a:pt x="765681" y="485741"/>
                </a:moveTo>
                <a:cubicBezTo>
                  <a:pt x="720942" y="531759"/>
                  <a:pt x="678759" y="561159"/>
                  <a:pt x="586724" y="571385"/>
                </a:cubicBezTo>
                <a:cubicBezTo>
                  <a:pt x="611011" y="547098"/>
                  <a:pt x="639133" y="522811"/>
                  <a:pt x="663420" y="493411"/>
                </a:cubicBezTo>
                <a:cubicBezTo>
                  <a:pt x="673646" y="481906"/>
                  <a:pt x="692820" y="456341"/>
                  <a:pt x="692820" y="455063"/>
                </a:cubicBezTo>
                <a:cubicBezTo>
                  <a:pt x="714551" y="419271"/>
                  <a:pt x="727333" y="378367"/>
                  <a:pt x="727333" y="333627"/>
                </a:cubicBezTo>
                <a:lnTo>
                  <a:pt x="727333" y="167453"/>
                </a:lnTo>
                <a:lnTo>
                  <a:pt x="816812" y="167453"/>
                </a:lnTo>
                <a:lnTo>
                  <a:pt x="816812" y="361749"/>
                </a:lnTo>
                <a:cubicBezTo>
                  <a:pt x="818090" y="364306"/>
                  <a:pt x="820647" y="428219"/>
                  <a:pt x="765681" y="485741"/>
                </a:cubicBezTo>
                <a:close/>
                <a:moveTo>
                  <a:pt x="130383" y="485741"/>
                </a:moveTo>
                <a:cubicBezTo>
                  <a:pt x="74139" y="428219"/>
                  <a:pt x="76696" y="364306"/>
                  <a:pt x="76696" y="361749"/>
                </a:cubicBezTo>
                <a:lnTo>
                  <a:pt x="76696" y="166175"/>
                </a:lnTo>
                <a:lnTo>
                  <a:pt x="166175" y="166175"/>
                </a:lnTo>
                <a:lnTo>
                  <a:pt x="166175" y="332349"/>
                </a:lnTo>
                <a:cubicBezTo>
                  <a:pt x="166175" y="377088"/>
                  <a:pt x="178957" y="417993"/>
                  <a:pt x="200688" y="453784"/>
                </a:cubicBezTo>
                <a:cubicBezTo>
                  <a:pt x="200688" y="455063"/>
                  <a:pt x="219862" y="481906"/>
                  <a:pt x="230088" y="492132"/>
                </a:cubicBezTo>
                <a:cubicBezTo>
                  <a:pt x="255653" y="521532"/>
                  <a:pt x="282497" y="545819"/>
                  <a:pt x="306784" y="570106"/>
                </a:cubicBezTo>
                <a:cubicBezTo>
                  <a:pt x="217305" y="559880"/>
                  <a:pt x="173844" y="530480"/>
                  <a:pt x="130383" y="485741"/>
                </a:cubicBezTo>
                <a:close/>
                <a:moveTo>
                  <a:pt x="894786" y="357914"/>
                </a:moveTo>
                <a:lnTo>
                  <a:pt x="894786" y="89479"/>
                </a:lnTo>
                <a:lnTo>
                  <a:pt x="728611" y="89479"/>
                </a:lnTo>
                <a:lnTo>
                  <a:pt x="728611" y="0"/>
                </a:lnTo>
                <a:lnTo>
                  <a:pt x="447393" y="0"/>
                </a:lnTo>
                <a:lnTo>
                  <a:pt x="166175" y="0"/>
                </a:lnTo>
                <a:lnTo>
                  <a:pt x="166175" y="89479"/>
                </a:lnTo>
                <a:lnTo>
                  <a:pt x="0" y="89479"/>
                </a:lnTo>
                <a:lnTo>
                  <a:pt x="0" y="356636"/>
                </a:lnTo>
                <a:cubicBezTo>
                  <a:pt x="0" y="369419"/>
                  <a:pt x="0" y="457619"/>
                  <a:pt x="72861" y="535593"/>
                </a:cubicBezTo>
                <a:cubicBezTo>
                  <a:pt x="143166" y="609733"/>
                  <a:pt x="228810" y="648081"/>
                  <a:pt x="378367" y="650637"/>
                </a:cubicBezTo>
                <a:cubicBezTo>
                  <a:pt x="389871" y="669811"/>
                  <a:pt x="396262" y="691542"/>
                  <a:pt x="396262" y="714551"/>
                </a:cubicBezTo>
                <a:lnTo>
                  <a:pt x="396262" y="880725"/>
                </a:lnTo>
                <a:lnTo>
                  <a:pt x="332349" y="880725"/>
                </a:lnTo>
                <a:cubicBezTo>
                  <a:pt x="304227" y="880725"/>
                  <a:pt x="281218" y="903734"/>
                  <a:pt x="281218" y="931856"/>
                </a:cubicBezTo>
                <a:lnTo>
                  <a:pt x="217305" y="931856"/>
                </a:lnTo>
                <a:cubicBezTo>
                  <a:pt x="189183" y="931856"/>
                  <a:pt x="166175" y="954864"/>
                  <a:pt x="166175" y="982986"/>
                </a:cubicBezTo>
                <a:lnTo>
                  <a:pt x="166175" y="1008552"/>
                </a:lnTo>
                <a:lnTo>
                  <a:pt x="728611" y="1008552"/>
                </a:lnTo>
                <a:lnTo>
                  <a:pt x="728611" y="982986"/>
                </a:lnTo>
                <a:cubicBezTo>
                  <a:pt x="728611" y="954864"/>
                  <a:pt x="705603" y="931856"/>
                  <a:pt x="677481" y="931856"/>
                </a:cubicBezTo>
                <a:lnTo>
                  <a:pt x="613568" y="931856"/>
                </a:lnTo>
                <a:cubicBezTo>
                  <a:pt x="613568" y="903734"/>
                  <a:pt x="590559" y="880725"/>
                  <a:pt x="562437" y="880725"/>
                </a:cubicBezTo>
                <a:lnTo>
                  <a:pt x="498524" y="880725"/>
                </a:lnTo>
                <a:lnTo>
                  <a:pt x="498524" y="715829"/>
                </a:lnTo>
                <a:cubicBezTo>
                  <a:pt x="498524" y="692820"/>
                  <a:pt x="504915" y="671089"/>
                  <a:pt x="516419" y="651916"/>
                </a:cubicBezTo>
                <a:cubicBezTo>
                  <a:pt x="665976" y="649359"/>
                  <a:pt x="751620" y="609733"/>
                  <a:pt x="821925" y="536872"/>
                </a:cubicBezTo>
                <a:cubicBezTo>
                  <a:pt x="894786" y="460176"/>
                  <a:pt x="894786" y="370697"/>
                  <a:pt x="894786" y="3579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6F731E-374F-87AA-71CD-6794601AF220}"/>
              </a:ext>
            </a:extLst>
          </p:cNvPr>
          <p:cNvGrpSpPr/>
          <p:nvPr/>
        </p:nvGrpSpPr>
        <p:grpSpPr>
          <a:xfrm>
            <a:off x="6129785" y="3080432"/>
            <a:ext cx="1807842" cy="1041321"/>
            <a:chOff x="990315" y="2435362"/>
            <a:chExt cx="2937088" cy="1041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C132E2-46E5-51C6-5364-02914F0C7BC9}"/>
                </a:ext>
              </a:extLst>
            </p:cNvPr>
            <p:cNvSpPr txBox="1"/>
            <p:nvPr/>
          </p:nvSpPr>
          <p:spPr>
            <a:xfrm>
              <a:off x="990315" y="2435362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schemeClr val="accent2"/>
                  </a:solidFill>
                </a:rPr>
                <a:t>Core Product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EBB130-C6D2-F2F0-B81C-BF114C6C0404}"/>
                </a:ext>
              </a:extLst>
            </p:cNvPr>
            <p:cNvSpPr txBox="1"/>
            <p:nvPr/>
          </p:nvSpPr>
          <p:spPr>
            <a:xfrm>
              <a:off x="1124939" y="2830352"/>
              <a:ext cx="2802464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 2 Implementation Course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Tactics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644A71-B535-1DD7-76F2-2BDDEA550082}"/>
              </a:ext>
            </a:extLst>
          </p:cNvPr>
          <p:cNvGrpSpPr/>
          <p:nvPr/>
        </p:nvGrpSpPr>
        <p:grpSpPr>
          <a:xfrm>
            <a:off x="7550979" y="2979897"/>
            <a:ext cx="715126" cy="1282002"/>
            <a:chOff x="7468299" y="1280503"/>
            <a:chExt cx="1265859" cy="128200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C442F8-0777-6867-ABCF-B1882E3D51B2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168E689-6F49-96E6-5AA2-4AE030BBBA97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8661321" y="1280503"/>
              <a:ext cx="0" cy="120103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8718D3-ACFF-4F75-410D-2656C79B7557}"/>
                </a:ext>
              </a:extLst>
            </p:cNvPr>
            <p:cNvSpPr/>
            <p:nvPr/>
          </p:nvSpPr>
          <p:spPr>
            <a:xfrm>
              <a:off x="8588484" y="2481542"/>
              <a:ext cx="145674" cy="80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12146B-21F6-12EA-836A-68978ABF23DF}"/>
              </a:ext>
            </a:extLst>
          </p:cNvPr>
          <p:cNvGrpSpPr/>
          <p:nvPr/>
        </p:nvGrpSpPr>
        <p:grpSpPr>
          <a:xfrm>
            <a:off x="4797512" y="4584068"/>
            <a:ext cx="1914027" cy="1502986"/>
            <a:chOff x="331392" y="3848506"/>
            <a:chExt cx="2340309" cy="1502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70DBD2-2055-0AD6-66DC-1B62BAA40CB1}"/>
                </a:ext>
              </a:extLst>
            </p:cNvPr>
            <p:cNvSpPr txBox="1"/>
            <p:nvPr/>
          </p:nvSpPr>
          <p:spPr>
            <a:xfrm>
              <a:off x="331392" y="3848506"/>
              <a:ext cx="2340309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>
                  <a:solidFill>
                    <a:schemeClr val="tx2">
                      <a:lumMod val="75000"/>
                    </a:schemeClr>
                  </a:solidFill>
                </a:rPr>
                <a:t>LEAD MAGNET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F91221-77BF-46BB-E399-AF85576BDA89}"/>
                </a:ext>
              </a:extLst>
            </p:cNvPr>
            <p:cNvSpPr txBox="1"/>
            <p:nvPr/>
          </p:nvSpPr>
          <p:spPr>
            <a:xfrm>
              <a:off x="337602" y="4151163"/>
              <a:ext cx="2334099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Live Webinar : 2 Hr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Live Online Seminar 1-Day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Mini Course ( Recorded)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 Day Mini Course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 Day Challenge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D771AE-E7C2-E474-955D-4E5D0D284561}"/>
              </a:ext>
            </a:extLst>
          </p:cNvPr>
          <p:cNvGrpSpPr/>
          <p:nvPr/>
        </p:nvGrpSpPr>
        <p:grpSpPr>
          <a:xfrm>
            <a:off x="8731641" y="5679655"/>
            <a:ext cx="1557548" cy="1041321"/>
            <a:chOff x="5860398" y="5231962"/>
            <a:chExt cx="2937088" cy="10413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B8B358-7E8E-1DA5-705E-33E224510BC7}"/>
                </a:ext>
              </a:extLst>
            </p:cNvPr>
            <p:cNvSpPr txBox="1"/>
            <p:nvPr/>
          </p:nvSpPr>
          <p:spPr>
            <a:xfrm>
              <a:off x="5860398" y="5231962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6">
                      <a:lumMod val="75000"/>
                    </a:schemeClr>
                  </a:solidFill>
                </a:rPr>
                <a:t>TripWire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F84C17-D4AA-AD91-6545-70668BD926B4}"/>
                </a:ext>
              </a:extLst>
            </p:cNvPr>
            <p:cNvSpPr txBox="1"/>
            <p:nvPr/>
          </p:nvSpPr>
          <p:spPr>
            <a:xfrm>
              <a:off x="5868194" y="5626952"/>
              <a:ext cx="2929292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 1 Conceptual Course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Principles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Strategies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0D9FEB8-16C1-E57A-61A4-285405AE7DFF}"/>
              </a:ext>
            </a:extLst>
          </p:cNvPr>
          <p:cNvGrpSpPr/>
          <p:nvPr/>
        </p:nvGrpSpPr>
        <p:grpSpPr>
          <a:xfrm flipH="1" flipV="1">
            <a:off x="8313317" y="5094478"/>
            <a:ext cx="1009351" cy="694944"/>
            <a:chOff x="7468299" y="1280503"/>
            <a:chExt cx="1243727" cy="69173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38ECE8-5581-16F3-A6B7-FCB051A0FA59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3D0C35-2948-685E-43FA-DE96FD6A824E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9D210E4-D1C3-D0CF-C1F1-261DD89168BD}"/>
                </a:ext>
              </a:extLst>
            </p:cNvPr>
            <p:cNvSpPr/>
            <p:nvPr/>
          </p:nvSpPr>
          <p:spPr>
            <a:xfrm>
              <a:off x="8610620" y="1891279"/>
              <a:ext cx="101406" cy="80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99062B9-034D-F2B6-A11D-4BC89A168A4E}"/>
              </a:ext>
            </a:extLst>
          </p:cNvPr>
          <p:cNvSpPr/>
          <p:nvPr/>
        </p:nvSpPr>
        <p:spPr>
          <a:xfrm>
            <a:off x="9734018" y="2968037"/>
            <a:ext cx="435896" cy="724873"/>
          </a:xfrm>
          <a:custGeom>
            <a:avLst/>
            <a:gdLst>
              <a:gd name="connsiteX0" fmla="*/ 218123 w 435896"/>
              <a:gd name="connsiteY0" fmla="*/ 31266 h 724873"/>
              <a:gd name="connsiteX1" fmla="*/ 280409 w 435896"/>
              <a:gd name="connsiteY1" fmla="*/ 93552 h 724873"/>
              <a:gd name="connsiteX2" fmla="*/ 218123 w 435896"/>
              <a:gd name="connsiteY2" fmla="*/ 155838 h 724873"/>
              <a:gd name="connsiteX3" fmla="*/ 155837 w 435896"/>
              <a:gd name="connsiteY3" fmla="*/ 93552 h 724873"/>
              <a:gd name="connsiteX4" fmla="*/ 218123 w 435896"/>
              <a:gd name="connsiteY4" fmla="*/ 31266 h 724873"/>
              <a:gd name="connsiteX5" fmla="*/ 38468 w 435896"/>
              <a:gd name="connsiteY5" fmla="*/ 901 h 724873"/>
              <a:gd name="connsiteX6" fmla="*/ 57737 w 435896"/>
              <a:gd name="connsiteY6" fmla="*/ 15694 h 724873"/>
              <a:gd name="connsiteX7" fmla="*/ 155838 w 435896"/>
              <a:gd name="connsiteY7" fmla="*/ 182309 h 724873"/>
              <a:gd name="connsiteX8" fmla="*/ 166738 w 435896"/>
              <a:gd name="connsiteY8" fmla="*/ 179195 h 724873"/>
              <a:gd name="connsiteX9" fmla="*/ 218124 w 435896"/>
              <a:gd name="connsiteY9" fmla="*/ 171409 h 724873"/>
              <a:gd name="connsiteX10" fmla="*/ 269510 w 435896"/>
              <a:gd name="connsiteY10" fmla="*/ 179195 h 724873"/>
              <a:gd name="connsiteX11" fmla="*/ 280410 w 435896"/>
              <a:gd name="connsiteY11" fmla="*/ 182309 h 724873"/>
              <a:gd name="connsiteX12" fmla="*/ 378511 w 435896"/>
              <a:gd name="connsiteY12" fmla="*/ 15694 h 724873"/>
              <a:gd name="connsiteX13" fmla="*/ 420554 w 435896"/>
              <a:gd name="connsiteY13" fmla="*/ 4794 h 724873"/>
              <a:gd name="connsiteX14" fmla="*/ 431454 w 435896"/>
              <a:gd name="connsiteY14" fmla="*/ 46837 h 724873"/>
              <a:gd name="connsiteX15" fmla="*/ 295982 w 435896"/>
              <a:gd name="connsiteY15" fmla="*/ 277295 h 724873"/>
              <a:gd name="connsiteX16" fmla="*/ 295982 w 435896"/>
              <a:gd name="connsiteY16" fmla="*/ 482839 h 724873"/>
              <a:gd name="connsiteX17" fmla="*/ 295982 w 435896"/>
              <a:gd name="connsiteY17" fmla="*/ 724873 h 724873"/>
              <a:gd name="connsiteX18" fmla="*/ 233696 w 435896"/>
              <a:gd name="connsiteY18" fmla="*/ 724873 h 724873"/>
              <a:gd name="connsiteX19" fmla="*/ 233696 w 435896"/>
              <a:gd name="connsiteY19" fmla="*/ 451696 h 724873"/>
              <a:gd name="connsiteX20" fmla="*/ 202553 w 435896"/>
              <a:gd name="connsiteY20" fmla="*/ 451696 h 724873"/>
              <a:gd name="connsiteX21" fmla="*/ 202553 w 435896"/>
              <a:gd name="connsiteY21" fmla="*/ 724873 h 724873"/>
              <a:gd name="connsiteX22" fmla="*/ 140267 w 435896"/>
              <a:gd name="connsiteY22" fmla="*/ 724873 h 724873"/>
              <a:gd name="connsiteX23" fmla="*/ 140267 w 435896"/>
              <a:gd name="connsiteY23" fmla="*/ 482839 h 724873"/>
              <a:gd name="connsiteX24" fmla="*/ 140267 w 435896"/>
              <a:gd name="connsiteY24" fmla="*/ 277295 h 724873"/>
              <a:gd name="connsiteX25" fmla="*/ 4794 w 435896"/>
              <a:gd name="connsiteY25" fmla="*/ 46837 h 724873"/>
              <a:gd name="connsiteX26" fmla="*/ 15694 w 435896"/>
              <a:gd name="connsiteY26" fmla="*/ 4794 h 724873"/>
              <a:gd name="connsiteX27" fmla="*/ 38468 w 435896"/>
              <a:gd name="connsiteY27" fmla="*/ 901 h 7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896" h="724873">
                <a:moveTo>
                  <a:pt x="218123" y="31266"/>
                </a:moveTo>
                <a:cubicBezTo>
                  <a:pt x="252523" y="31266"/>
                  <a:pt x="280409" y="59152"/>
                  <a:pt x="280409" y="93552"/>
                </a:cubicBezTo>
                <a:cubicBezTo>
                  <a:pt x="280409" y="127952"/>
                  <a:pt x="252523" y="155838"/>
                  <a:pt x="218123" y="155838"/>
                </a:cubicBezTo>
                <a:cubicBezTo>
                  <a:pt x="183723" y="155838"/>
                  <a:pt x="155837" y="127952"/>
                  <a:pt x="155837" y="93552"/>
                </a:cubicBezTo>
                <a:cubicBezTo>
                  <a:pt x="155837" y="59152"/>
                  <a:pt x="183723" y="31266"/>
                  <a:pt x="218123" y="31266"/>
                </a:cubicBezTo>
                <a:close/>
                <a:moveTo>
                  <a:pt x="38468" y="901"/>
                </a:moveTo>
                <a:cubicBezTo>
                  <a:pt x="46059" y="2847"/>
                  <a:pt x="53066" y="7908"/>
                  <a:pt x="57737" y="15694"/>
                </a:cubicBezTo>
                <a:lnTo>
                  <a:pt x="155838" y="182309"/>
                </a:lnTo>
                <a:cubicBezTo>
                  <a:pt x="160510" y="180752"/>
                  <a:pt x="163624" y="180752"/>
                  <a:pt x="166738" y="179195"/>
                </a:cubicBezTo>
                <a:cubicBezTo>
                  <a:pt x="183867" y="174523"/>
                  <a:pt x="200996" y="171409"/>
                  <a:pt x="218124" y="171409"/>
                </a:cubicBezTo>
                <a:cubicBezTo>
                  <a:pt x="235253" y="171409"/>
                  <a:pt x="252382" y="174523"/>
                  <a:pt x="269510" y="179195"/>
                </a:cubicBezTo>
                <a:cubicBezTo>
                  <a:pt x="274182" y="179195"/>
                  <a:pt x="277296" y="180752"/>
                  <a:pt x="280410" y="182309"/>
                </a:cubicBezTo>
                <a:lnTo>
                  <a:pt x="378511" y="15694"/>
                </a:lnTo>
                <a:cubicBezTo>
                  <a:pt x="386297" y="1679"/>
                  <a:pt x="404983" y="-4549"/>
                  <a:pt x="420554" y="4794"/>
                </a:cubicBezTo>
                <a:cubicBezTo>
                  <a:pt x="434568" y="12579"/>
                  <a:pt x="440797" y="31265"/>
                  <a:pt x="431454" y="46837"/>
                </a:cubicBezTo>
                <a:lnTo>
                  <a:pt x="295982" y="277295"/>
                </a:lnTo>
                <a:lnTo>
                  <a:pt x="295982" y="482839"/>
                </a:lnTo>
                <a:lnTo>
                  <a:pt x="295982" y="724873"/>
                </a:lnTo>
                <a:lnTo>
                  <a:pt x="233696" y="724873"/>
                </a:lnTo>
                <a:lnTo>
                  <a:pt x="233696" y="451696"/>
                </a:lnTo>
                <a:lnTo>
                  <a:pt x="202553" y="451696"/>
                </a:lnTo>
                <a:lnTo>
                  <a:pt x="202553" y="724873"/>
                </a:lnTo>
                <a:lnTo>
                  <a:pt x="140267" y="724873"/>
                </a:lnTo>
                <a:lnTo>
                  <a:pt x="140267" y="482839"/>
                </a:lnTo>
                <a:lnTo>
                  <a:pt x="140267" y="277295"/>
                </a:lnTo>
                <a:lnTo>
                  <a:pt x="4794" y="46837"/>
                </a:lnTo>
                <a:cubicBezTo>
                  <a:pt x="-4549" y="32822"/>
                  <a:pt x="122" y="14137"/>
                  <a:pt x="15694" y="4794"/>
                </a:cubicBezTo>
                <a:cubicBezTo>
                  <a:pt x="22701" y="123"/>
                  <a:pt x="30876" y="-1046"/>
                  <a:pt x="38468" y="90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AE3550-EBD7-8DA8-3D12-137D61657347}"/>
              </a:ext>
            </a:extLst>
          </p:cNvPr>
          <p:cNvGrpSpPr/>
          <p:nvPr/>
        </p:nvGrpSpPr>
        <p:grpSpPr>
          <a:xfrm>
            <a:off x="6673008" y="1759931"/>
            <a:ext cx="2495956" cy="1041321"/>
            <a:chOff x="1678429" y="1299914"/>
            <a:chExt cx="2937088" cy="104132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C75E04-CA5E-7DEB-379E-964F421C635A}"/>
                </a:ext>
              </a:extLst>
            </p:cNvPr>
            <p:cNvSpPr txBox="1"/>
            <p:nvPr/>
          </p:nvSpPr>
          <p:spPr>
            <a:xfrm>
              <a:off x="1678429" y="1299914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schemeClr val="accent4"/>
                  </a:solidFill>
                </a:rPr>
                <a:t>Profit Maximiser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F06242E-5EB6-A6DB-56D4-8B2FF3FB2BE7}"/>
                </a:ext>
              </a:extLst>
            </p:cNvPr>
            <p:cNvSpPr txBox="1"/>
            <p:nvPr/>
          </p:nvSpPr>
          <p:spPr>
            <a:xfrm>
              <a:off x="2584998" y="1694904"/>
              <a:ext cx="2030518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 3 Group Coaching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121 Coaching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High Ticket Programs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ABFF47E-1D53-4D8A-ED97-BC4C478EBDAF}"/>
              </a:ext>
            </a:extLst>
          </p:cNvPr>
          <p:cNvGrpSpPr/>
          <p:nvPr/>
        </p:nvGrpSpPr>
        <p:grpSpPr>
          <a:xfrm>
            <a:off x="8239098" y="1844448"/>
            <a:ext cx="1083573" cy="1563189"/>
            <a:chOff x="7468299" y="1280503"/>
            <a:chExt cx="1242565" cy="644718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3B3252-227E-4B34-1929-39031950B94C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7E0590A-3847-C547-72B9-FEB99A467C60}"/>
                </a:ext>
              </a:extLst>
            </p:cNvPr>
            <p:cNvCxnSpPr>
              <a:cxnSpLocks/>
            </p:cNvCxnSpPr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57676EA-8A2F-DC42-77C0-0643B377CC48}"/>
                </a:ext>
              </a:extLst>
            </p:cNvPr>
            <p:cNvSpPr/>
            <p:nvPr/>
          </p:nvSpPr>
          <p:spPr>
            <a:xfrm>
              <a:off x="8616493" y="1891279"/>
              <a:ext cx="94371" cy="3394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8B13579-F284-FF00-7D54-EAB0C85B59D3}"/>
              </a:ext>
            </a:extLst>
          </p:cNvPr>
          <p:cNvSpPr txBox="1"/>
          <p:nvPr/>
        </p:nvSpPr>
        <p:spPr>
          <a:xfrm>
            <a:off x="3697872" y="1370600"/>
            <a:ext cx="509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BUSINESS FUNNEL – Course Example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B1CA3C5-76B1-4ED3-85EA-D62E4598DB6C}"/>
              </a:ext>
            </a:extLst>
          </p:cNvPr>
          <p:cNvGrpSpPr/>
          <p:nvPr/>
        </p:nvGrpSpPr>
        <p:grpSpPr>
          <a:xfrm>
            <a:off x="392019" y="1838162"/>
            <a:ext cx="1912997" cy="1248484"/>
            <a:chOff x="332936" y="5020384"/>
            <a:chExt cx="2937088" cy="1664649"/>
          </a:xfrm>
        </p:grpSpPr>
        <p:sp>
          <p:nvSpPr>
            <p:cNvPr id="187" name="TextBox 62">
              <a:extLst>
                <a:ext uri="{FF2B5EF4-FFF2-40B4-BE49-F238E27FC236}">
                  <a16:creationId xmlns:a16="http://schemas.microsoft.com/office/drawing/2014/main" id="{9F8663B4-D80C-4BF0-8BEB-988EEE090C98}"/>
                </a:ext>
              </a:extLst>
            </p:cNvPr>
            <p:cNvSpPr txBox="1"/>
            <p:nvPr/>
          </p:nvSpPr>
          <p:spPr>
            <a:xfrm>
              <a:off x="332936" y="5020384"/>
              <a:ext cx="2937088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LEAD MAGNET</a:t>
              </a:r>
            </a:p>
          </p:txBody>
        </p:sp>
        <p:sp>
          <p:nvSpPr>
            <p:cNvPr id="188" name="TextBox 63">
              <a:extLst>
                <a:ext uri="{FF2B5EF4-FFF2-40B4-BE49-F238E27FC236}">
                  <a16:creationId xmlns:a16="http://schemas.microsoft.com/office/drawing/2014/main" id="{3F821B85-3850-479A-A253-4C2FF63549F8}"/>
                </a:ext>
              </a:extLst>
            </p:cNvPr>
            <p:cNvSpPr txBox="1"/>
            <p:nvPr/>
          </p:nvSpPr>
          <p:spPr>
            <a:xfrm>
              <a:off x="340731" y="5433405"/>
              <a:ext cx="2929293" cy="125162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WEBINARS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Tutorial Videos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Live Videos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Small Videos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Blogs &amp; Podcasts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FREE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14AB967-D505-4723-A69B-E3BFA732C885}"/>
              </a:ext>
            </a:extLst>
          </p:cNvPr>
          <p:cNvGrpSpPr/>
          <p:nvPr/>
        </p:nvGrpSpPr>
        <p:grpSpPr>
          <a:xfrm>
            <a:off x="300451" y="3199929"/>
            <a:ext cx="1912997" cy="832985"/>
            <a:chOff x="332936" y="3750061"/>
            <a:chExt cx="2937088" cy="1110649"/>
          </a:xfrm>
        </p:grpSpPr>
        <p:sp>
          <p:nvSpPr>
            <p:cNvPr id="177" name="TextBox 124">
              <a:extLst>
                <a:ext uri="{FF2B5EF4-FFF2-40B4-BE49-F238E27FC236}">
                  <a16:creationId xmlns:a16="http://schemas.microsoft.com/office/drawing/2014/main" id="{C3229EEE-A308-495D-A032-37C1A3C82D42}"/>
                </a:ext>
              </a:extLst>
            </p:cNvPr>
            <p:cNvSpPr txBox="1"/>
            <p:nvPr/>
          </p:nvSpPr>
          <p:spPr>
            <a:xfrm>
              <a:off x="332936" y="3750061"/>
              <a:ext cx="2937088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6">
                      <a:lumMod val="75000"/>
                    </a:schemeClr>
                  </a:solidFill>
                </a:rPr>
                <a:t>TRIPWIRE</a:t>
              </a:r>
            </a:p>
          </p:txBody>
        </p:sp>
        <p:sp>
          <p:nvSpPr>
            <p:cNvPr id="178" name="TextBox 125">
              <a:extLst>
                <a:ext uri="{FF2B5EF4-FFF2-40B4-BE49-F238E27FC236}">
                  <a16:creationId xmlns:a16="http://schemas.microsoft.com/office/drawing/2014/main" id="{C80A7441-0C97-413D-AE72-5BF58A2E8BD5}"/>
                </a:ext>
              </a:extLst>
            </p:cNvPr>
            <p:cNvSpPr txBox="1"/>
            <p:nvPr/>
          </p:nvSpPr>
          <p:spPr>
            <a:xfrm>
              <a:off x="340731" y="4163082"/>
              <a:ext cx="2929293" cy="69762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BASIC LEVEL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 Video  - 90 Mins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USD 125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ACB9954-027F-49C2-A431-6766654FA8EC}"/>
              </a:ext>
            </a:extLst>
          </p:cNvPr>
          <p:cNvGrpSpPr/>
          <p:nvPr/>
        </p:nvGrpSpPr>
        <p:grpSpPr>
          <a:xfrm>
            <a:off x="270826" y="4134926"/>
            <a:ext cx="1912997" cy="971486"/>
            <a:chOff x="332936" y="2479736"/>
            <a:chExt cx="2937088" cy="1295317"/>
          </a:xfrm>
        </p:grpSpPr>
        <p:sp>
          <p:nvSpPr>
            <p:cNvPr id="175" name="TextBox 127">
              <a:extLst>
                <a:ext uri="{FF2B5EF4-FFF2-40B4-BE49-F238E27FC236}">
                  <a16:creationId xmlns:a16="http://schemas.microsoft.com/office/drawing/2014/main" id="{C074AB0A-C7DB-499B-997D-ADC3C5864F85}"/>
                </a:ext>
              </a:extLst>
            </p:cNvPr>
            <p:cNvSpPr txBox="1"/>
            <p:nvPr/>
          </p:nvSpPr>
          <p:spPr>
            <a:xfrm>
              <a:off x="332936" y="2479736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2"/>
                  </a:solidFill>
                </a:rPr>
                <a:t>CORE  PRODUCT</a:t>
              </a:r>
            </a:p>
          </p:txBody>
        </p:sp>
        <p:sp>
          <p:nvSpPr>
            <p:cNvPr id="176" name="TextBox 128">
              <a:extLst>
                <a:ext uri="{FF2B5EF4-FFF2-40B4-BE49-F238E27FC236}">
                  <a16:creationId xmlns:a16="http://schemas.microsoft.com/office/drawing/2014/main" id="{75BD298C-5678-4B80-9038-71A079F13530}"/>
                </a:ext>
              </a:extLst>
            </p:cNvPr>
            <p:cNvSpPr txBox="1"/>
            <p:nvPr/>
          </p:nvSpPr>
          <p:spPr>
            <a:xfrm>
              <a:off x="340731" y="2892758"/>
              <a:ext cx="2929293" cy="8822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ACTION LEVEL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Implementation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 – 10 Hr.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USD 250 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7ABD73-5CE1-4834-8E55-FD6492D51A38}"/>
              </a:ext>
            </a:extLst>
          </p:cNvPr>
          <p:cNvGrpSpPr/>
          <p:nvPr/>
        </p:nvGrpSpPr>
        <p:grpSpPr>
          <a:xfrm>
            <a:off x="175700" y="5276362"/>
            <a:ext cx="1912997" cy="832985"/>
            <a:chOff x="332936" y="1209413"/>
            <a:chExt cx="2937088" cy="1110649"/>
          </a:xfrm>
        </p:grpSpPr>
        <p:sp>
          <p:nvSpPr>
            <p:cNvPr id="173" name="TextBox 130">
              <a:extLst>
                <a:ext uri="{FF2B5EF4-FFF2-40B4-BE49-F238E27FC236}">
                  <a16:creationId xmlns:a16="http://schemas.microsoft.com/office/drawing/2014/main" id="{D22DFC50-0D09-4842-BD38-D63613979B3D}"/>
                </a:ext>
              </a:extLst>
            </p:cNvPr>
            <p:cNvSpPr txBox="1"/>
            <p:nvPr/>
          </p:nvSpPr>
          <p:spPr>
            <a:xfrm>
              <a:off x="332936" y="1209413"/>
              <a:ext cx="2937088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4"/>
                  </a:solidFill>
                </a:rPr>
                <a:t>Profit Maximiser</a:t>
              </a:r>
            </a:p>
          </p:txBody>
        </p:sp>
        <p:sp>
          <p:nvSpPr>
            <p:cNvPr id="174" name="TextBox 131">
              <a:extLst>
                <a:ext uri="{FF2B5EF4-FFF2-40B4-BE49-F238E27FC236}">
                  <a16:creationId xmlns:a16="http://schemas.microsoft.com/office/drawing/2014/main" id="{DC234F2B-5936-4E90-AC70-C3311476994E}"/>
                </a:ext>
              </a:extLst>
            </p:cNvPr>
            <p:cNvSpPr txBox="1"/>
            <p:nvPr/>
          </p:nvSpPr>
          <p:spPr>
            <a:xfrm>
              <a:off x="340731" y="1622434"/>
              <a:ext cx="2929293" cy="69762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HIGH TICKET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Mastermind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&lt; USD 1200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BCA7128-FC72-4BAD-95AB-EC20FF4ED990}"/>
              </a:ext>
            </a:extLst>
          </p:cNvPr>
          <p:cNvGrpSpPr/>
          <p:nvPr/>
        </p:nvGrpSpPr>
        <p:grpSpPr>
          <a:xfrm>
            <a:off x="2306080" y="2531694"/>
            <a:ext cx="1278923" cy="88298"/>
            <a:chOff x="3363295" y="2057938"/>
            <a:chExt cx="1705236" cy="117731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F192492-7752-46D4-8E2C-6E8918F318A4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A6350D28-FA6D-4908-9901-6FE114AA941D}"/>
                </a:ext>
              </a:extLst>
            </p:cNvPr>
            <p:cNvCxnSpPr>
              <a:stCxn id="170" idx="6"/>
              <a:endCxn id="172" idx="2"/>
            </p:cNvCxnSpPr>
            <p:nvPr/>
          </p:nvCxnSpPr>
          <p:spPr>
            <a:xfrm>
              <a:off x="3481026" y="2116804"/>
              <a:ext cx="1469774" cy="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D3F1317-1094-4C98-A285-D0A098705E7B}"/>
                </a:ext>
              </a:extLst>
            </p:cNvPr>
            <p:cNvSpPr/>
            <p:nvPr/>
          </p:nvSpPr>
          <p:spPr>
            <a:xfrm>
              <a:off x="4950800" y="2057938"/>
              <a:ext cx="117731" cy="117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0DC86E-58F1-4033-B9E7-B0FB110F6F2A}"/>
              </a:ext>
            </a:extLst>
          </p:cNvPr>
          <p:cNvGrpSpPr/>
          <p:nvPr/>
        </p:nvGrpSpPr>
        <p:grpSpPr>
          <a:xfrm>
            <a:off x="2306080" y="3484421"/>
            <a:ext cx="1552160" cy="102666"/>
            <a:chOff x="3363295" y="2057938"/>
            <a:chExt cx="2069553" cy="136889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7AD77DA-48EE-4D77-829E-2C43F0624F7C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9B51D406-A1EE-4428-856E-9AD1BBDEA2D9}"/>
                </a:ext>
              </a:extLst>
            </p:cNvPr>
            <p:cNvCxnSpPr>
              <a:stCxn id="167" idx="6"/>
              <a:endCxn id="169" idx="2"/>
            </p:cNvCxnSpPr>
            <p:nvPr/>
          </p:nvCxnSpPr>
          <p:spPr>
            <a:xfrm>
              <a:off x="3481026" y="2116804"/>
              <a:ext cx="1834091" cy="19158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6A553A9-0264-4606-B90A-BE483F50BF5F}"/>
                </a:ext>
              </a:extLst>
            </p:cNvPr>
            <p:cNvSpPr/>
            <p:nvPr/>
          </p:nvSpPr>
          <p:spPr>
            <a:xfrm>
              <a:off x="5315117" y="2077096"/>
              <a:ext cx="117731" cy="11773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AE04B33-D63B-4B6D-96D4-1BF12D980338}"/>
              </a:ext>
            </a:extLst>
          </p:cNvPr>
          <p:cNvGrpSpPr/>
          <p:nvPr/>
        </p:nvGrpSpPr>
        <p:grpSpPr>
          <a:xfrm>
            <a:off x="2306081" y="5389922"/>
            <a:ext cx="1552158" cy="88298"/>
            <a:chOff x="3363295" y="2057938"/>
            <a:chExt cx="2069550" cy="117731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D9A3A6C-FAF3-457B-963E-7D830F61BCFB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DD251A16-E455-43A1-A082-0317B8BD10AB}"/>
                </a:ext>
              </a:extLst>
            </p:cNvPr>
            <p:cNvCxnSpPr>
              <a:cxnSpLocks/>
              <a:stCxn id="165" idx="6"/>
            </p:cNvCxnSpPr>
            <p:nvPr/>
          </p:nvCxnSpPr>
          <p:spPr>
            <a:xfrm>
              <a:off x="3481026" y="2116804"/>
              <a:ext cx="1951819" cy="0"/>
            </a:xfrm>
            <a:prstGeom prst="straightConnector1">
              <a:avLst/>
            </a:prstGeom>
            <a:ln w="12700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3A81C26-7C73-46A6-B674-8724AD3E81C2}"/>
              </a:ext>
            </a:extLst>
          </p:cNvPr>
          <p:cNvGrpSpPr/>
          <p:nvPr/>
        </p:nvGrpSpPr>
        <p:grpSpPr>
          <a:xfrm>
            <a:off x="2306081" y="4437180"/>
            <a:ext cx="1783105" cy="88298"/>
            <a:chOff x="3363295" y="2057938"/>
            <a:chExt cx="2377480" cy="117731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FC8BB6B-9AE3-4D07-9DE4-177780A5C359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BABA226F-5CA6-47AA-AC2D-6609A2B373EB}"/>
                </a:ext>
              </a:extLst>
            </p:cNvPr>
            <p:cNvCxnSpPr>
              <a:stCxn id="162" idx="6"/>
              <a:endCxn id="164" idx="2"/>
            </p:cNvCxnSpPr>
            <p:nvPr/>
          </p:nvCxnSpPr>
          <p:spPr>
            <a:xfrm>
              <a:off x="3481026" y="2116804"/>
              <a:ext cx="2142018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9AF3355-43DB-4CA5-A7F2-AD0D6109965C}"/>
                </a:ext>
              </a:extLst>
            </p:cNvPr>
            <p:cNvSpPr/>
            <p:nvPr/>
          </p:nvSpPr>
          <p:spPr>
            <a:xfrm>
              <a:off x="5623044" y="2057938"/>
              <a:ext cx="117731" cy="11773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950529A-2B5C-9583-FC16-A7BE6B59196B}"/>
              </a:ext>
            </a:extLst>
          </p:cNvPr>
          <p:cNvGrpSpPr/>
          <p:nvPr/>
        </p:nvGrpSpPr>
        <p:grpSpPr>
          <a:xfrm>
            <a:off x="2515520" y="2015884"/>
            <a:ext cx="2783150" cy="3760841"/>
            <a:chOff x="2959604" y="1915635"/>
            <a:chExt cx="2783150" cy="3760841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FDB8627-0308-4FA9-825A-B42398DD010C}"/>
                </a:ext>
              </a:extLst>
            </p:cNvPr>
            <p:cNvSpPr/>
            <p:nvPr/>
          </p:nvSpPr>
          <p:spPr>
            <a:xfrm>
              <a:off x="2959604" y="1915635"/>
              <a:ext cx="2783150" cy="981954"/>
            </a:xfrm>
            <a:custGeom>
              <a:avLst/>
              <a:gdLst>
                <a:gd name="connsiteX0" fmla="*/ 2176688 w 3710867"/>
                <a:gd name="connsiteY0" fmla="*/ 1240801 h 1309272"/>
                <a:gd name="connsiteX1" fmla="*/ 2271082 w 3710867"/>
                <a:gd name="connsiteY1" fmla="*/ 1245345 h 1309272"/>
                <a:gd name="connsiteX2" fmla="*/ 2205983 w 3710867"/>
                <a:gd name="connsiteY2" fmla="*/ 1241374 h 1309272"/>
                <a:gd name="connsiteX3" fmla="*/ 1534180 w 3710867"/>
                <a:gd name="connsiteY3" fmla="*/ 1240801 h 1309272"/>
                <a:gd name="connsiteX4" fmla="*/ 1504884 w 3710867"/>
                <a:gd name="connsiteY4" fmla="*/ 1241374 h 1309272"/>
                <a:gd name="connsiteX5" fmla="*/ 1439784 w 3710867"/>
                <a:gd name="connsiteY5" fmla="*/ 1245345 h 1309272"/>
                <a:gd name="connsiteX6" fmla="*/ 1855433 w 3710867"/>
                <a:gd name="connsiteY6" fmla="*/ 0 h 1309272"/>
                <a:gd name="connsiteX7" fmla="*/ 3710866 w 3710867"/>
                <a:gd name="connsiteY7" fmla="*/ 217503 h 1309272"/>
                <a:gd name="connsiteX8" fmla="*/ 3709552 w 3710867"/>
                <a:gd name="connsiteY8" fmla="*/ 220554 h 1309272"/>
                <a:gd name="connsiteX9" fmla="*/ 3710867 w 3710867"/>
                <a:gd name="connsiteY9" fmla="*/ 220554 h 1309272"/>
                <a:gd name="connsiteX10" fmla="*/ 3471471 w 3710867"/>
                <a:gd name="connsiteY10" fmla="*/ 855877 h 1309272"/>
                <a:gd name="connsiteX11" fmla="*/ 3410900 w 3710867"/>
                <a:gd name="connsiteY11" fmla="*/ 1016624 h 1309272"/>
                <a:gd name="connsiteX12" fmla="*/ 3407009 w 3710867"/>
                <a:gd name="connsiteY12" fmla="*/ 1020453 h 1309272"/>
                <a:gd name="connsiteX13" fmla="*/ 2629822 w 3710867"/>
                <a:gd name="connsiteY13" fmla="*/ 1259660 h 1309272"/>
                <a:gd name="connsiteX14" fmla="*/ 2578532 w 3710867"/>
                <a:gd name="connsiteY14" fmla="*/ 1265911 h 1309272"/>
                <a:gd name="connsiteX15" fmla="*/ 2524030 w 3710867"/>
                <a:gd name="connsiteY15" fmla="*/ 1260777 h 1309272"/>
                <a:gd name="connsiteX16" fmla="*/ 2473863 w 3710867"/>
                <a:gd name="connsiteY16" fmla="*/ 1257717 h 1309272"/>
                <a:gd name="connsiteX17" fmla="*/ 2569433 w 3710867"/>
                <a:gd name="connsiteY17" fmla="*/ 1265760 h 1309272"/>
                <a:gd name="connsiteX18" fmla="*/ 2487808 w 3710867"/>
                <a:gd name="connsiteY18" fmla="*/ 1276969 h 1309272"/>
                <a:gd name="connsiteX19" fmla="*/ 1855434 w 3710867"/>
                <a:gd name="connsiteY19" fmla="*/ 1309272 h 1309272"/>
                <a:gd name="connsiteX20" fmla="*/ 1223061 w 3710867"/>
                <a:gd name="connsiteY20" fmla="*/ 1276969 h 1309272"/>
                <a:gd name="connsiteX21" fmla="*/ 1141435 w 3710867"/>
                <a:gd name="connsiteY21" fmla="*/ 1265760 h 1309272"/>
                <a:gd name="connsiteX22" fmla="*/ 1237007 w 3710867"/>
                <a:gd name="connsiteY22" fmla="*/ 1257716 h 1309272"/>
                <a:gd name="connsiteX23" fmla="*/ 1186836 w 3710867"/>
                <a:gd name="connsiteY23" fmla="*/ 1260777 h 1309272"/>
                <a:gd name="connsiteX24" fmla="*/ 1132336 w 3710867"/>
                <a:gd name="connsiteY24" fmla="*/ 1265911 h 1309272"/>
                <a:gd name="connsiteX25" fmla="*/ 1081046 w 3710867"/>
                <a:gd name="connsiteY25" fmla="*/ 1259660 h 1309272"/>
                <a:gd name="connsiteX26" fmla="*/ 303859 w 3710867"/>
                <a:gd name="connsiteY26" fmla="*/ 1020453 h 1309272"/>
                <a:gd name="connsiteX27" fmla="*/ 299968 w 3710867"/>
                <a:gd name="connsiteY27" fmla="*/ 1016624 h 1309272"/>
                <a:gd name="connsiteX28" fmla="*/ 239397 w 3710867"/>
                <a:gd name="connsiteY28" fmla="*/ 855877 h 1309272"/>
                <a:gd name="connsiteX29" fmla="*/ 1 w 3710867"/>
                <a:gd name="connsiteY29" fmla="*/ 220554 h 1309272"/>
                <a:gd name="connsiteX30" fmla="*/ 1314 w 3710867"/>
                <a:gd name="connsiteY30" fmla="*/ 220554 h 1309272"/>
                <a:gd name="connsiteX31" fmla="*/ 0 w 3710867"/>
                <a:gd name="connsiteY31" fmla="*/ 217503 h 1309272"/>
                <a:gd name="connsiteX32" fmla="*/ 1855433 w 3710867"/>
                <a:gd name="connsiteY32" fmla="*/ 0 h 130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10867" h="1309272">
                  <a:moveTo>
                    <a:pt x="2176688" y="1240801"/>
                  </a:moveTo>
                  <a:lnTo>
                    <a:pt x="2271082" y="1245345"/>
                  </a:lnTo>
                  <a:lnTo>
                    <a:pt x="2205983" y="1241374"/>
                  </a:lnTo>
                  <a:close/>
                  <a:moveTo>
                    <a:pt x="1534180" y="1240801"/>
                  </a:moveTo>
                  <a:lnTo>
                    <a:pt x="1504884" y="1241374"/>
                  </a:lnTo>
                  <a:lnTo>
                    <a:pt x="1439784" y="1245345"/>
                  </a:lnTo>
                  <a:close/>
                  <a:moveTo>
                    <a:pt x="1855433" y="0"/>
                  </a:moveTo>
                  <a:cubicBezTo>
                    <a:pt x="2880160" y="0"/>
                    <a:pt x="3710866" y="97379"/>
                    <a:pt x="3710866" y="217503"/>
                  </a:cubicBezTo>
                  <a:lnTo>
                    <a:pt x="3709552" y="220554"/>
                  </a:lnTo>
                  <a:lnTo>
                    <a:pt x="3710867" y="220554"/>
                  </a:lnTo>
                  <a:lnTo>
                    <a:pt x="3471471" y="855877"/>
                  </a:lnTo>
                  <a:lnTo>
                    <a:pt x="3410900" y="1016624"/>
                  </a:lnTo>
                  <a:lnTo>
                    <a:pt x="3407009" y="1020453"/>
                  </a:lnTo>
                  <a:cubicBezTo>
                    <a:pt x="3280428" y="1123423"/>
                    <a:pt x="2998137" y="1209036"/>
                    <a:pt x="2629822" y="1259660"/>
                  </a:cubicBezTo>
                  <a:lnTo>
                    <a:pt x="2578532" y="1265911"/>
                  </a:lnTo>
                  <a:lnTo>
                    <a:pt x="2524030" y="1260777"/>
                  </a:lnTo>
                  <a:lnTo>
                    <a:pt x="2473863" y="1257717"/>
                  </a:lnTo>
                  <a:lnTo>
                    <a:pt x="2569433" y="1265760"/>
                  </a:lnTo>
                  <a:lnTo>
                    <a:pt x="2487808" y="1276969"/>
                  </a:lnTo>
                  <a:cubicBezTo>
                    <a:pt x="2293441" y="1297770"/>
                    <a:pt x="2079747" y="1309272"/>
                    <a:pt x="1855434" y="1309272"/>
                  </a:cubicBezTo>
                  <a:cubicBezTo>
                    <a:pt x="1631122" y="1309272"/>
                    <a:pt x="1417427" y="1297770"/>
                    <a:pt x="1223061" y="1276969"/>
                  </a:cubicBezTo>
                  <a:lnTo>
                    <a:pt x="1141435" y="1265760"/>
                  </a:lnTo>
                  <a:lnTo>
                    <a:pt x="1237007" y="1257716"/>
                  </a:lnTo>
                  <a:lnTo>
                    <a:pt x="1186836" y="1260777"/>
                  </a:lnTo>
                  <a:lnTo>
                    <a:pt x="1132336" y="1265911"/>
                  </a:lnTo>
                  <a:lnTo>
                    <a:pt x="1081046" y="1259660"/>
                  </a:lnTo>
                  <a:cubicBezTo>
                    <a:pt x="712731" y="1209036"/>
                    <a:pt x="430440" y="1123423"/>
                    <a:pt x="303859" y="1020453"/>
                  </a:cubicBezTo>
                  <a:lnTo>
                    <a:pt x="299968" y="1016624"/>
                  </a:lnTo>
                  <a:lnTo>
                    <a:pt x="239397" y="855877"/>
                  </a:lnTo>
                  <a:lnTo>
                    <a:pt x="1" y="220554"/>
                  </a:lnTo>
                  <a:lnTo>
                    <a:pt x="1314" y="220554"/>
                  </a:lnTo>
                  <a:lnTo>
                    <a:pt x="0" y="217503"/>
                  </a:lnTo>
                  <a:cubicBezTo>
                    <a:pt x="0" y="97379"/>
                    <a:pt x="830706" y="0"/>
                    <a:pt x="1855433" y="0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chemeClr val="accent6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D89967F-A7F5-4DE5-B7F4-2E9C7D2C1605}"/>
                </a:ext>
              </a:extLst>
            </p:cNvPr>
            <p:cNvSpPr/>
            <p:nvPr/>
          </p:nvSpPr>
          <p:spPr>
            <a:xfrm>
              <a:off x="4006176" y="4696231"/>
              <a:ext cx="690006" cy="980240"/>
            </a:xfrm>
            <a:custGeom>
              <a:avLst/>
              <a:gdLst>
                <a:gd name="connsiteX0" fmla="*/ 460003 w 920008"/>
                <a:gd name="connsiteY0" fmla="*/ 0 h 1306987"/>
                <a:gd name="connsiteX1" fmla="*/ 717332 w 920008"/>
                <a:gd name="connsiteY1" fmla="*/ 37146 h 1306987"/>
                <a:gd name="connsiteX2" fmla="*/ 738965 w 920008"/>
                <a:gd name="connsiteY2" fmla="*/ 45582 h 1306987"/>
                <a:gd name="connsiteX3" fmla="*/ 738967 w 920008"/>
                <a:gd name="connsiteY3" fmla="*/ 45581 h 1306987"/>
                <a:gd name="connsiteX4" fmla="*/ 785447 w 920008"/>
                <a:gd name="connsiteY4" fmla="*/ 63704 h 1306987"/>
                <a:gd name="connsiteX5" fmla="*/ 910899 w 920008"/>
                <a:gd name="connsiteY5" fmla="*/ 173667 h 1306987"/>
                <a:gd name="connsiteX6" fmla="*/ 920008 w 920008"/>
                <a:gd name="connsiteY6" fmla="*/ 216365 h 1306987"/>
                <a:gd name="connsiteX7" fmla="*/ 892517 w 920008"/>
                <a:gd name="connsiteY7" fmla="*/ 289322 h 1306987"/>
                <a:gd name="connsiteX8" fmla="*/ 884081 w 920008"/>
                <a:gd name="connsiteY8" fmla="*/ 302164 h 1306987"/>
                <a:gd name="connsiteX9" fmla="*/ 596866 w 920008"/>
                <a:gd name="connsiteY9" fmla="*/ 425227 h 1306987"/>
                <a:gd name="connsiteX10" fmla="*/ 460004 w 920008"/>
                <a:gd name="connsiteY10" fmla="*/ 435005 h 1306987"/>
                <a:gd name="connsiteX11" fmla="*/ 460004 w 920008"/>
                <a:gd name="connsiteY11" fmla="*/ 435005 h 1306987"/>
                <a:gd name="connsiteX12" fmla="*/ 884082 w 920008"/>
                <a:gd name="connsiteY12" fmla="*/ 302164 h 1306987"/>
                <a:gd name="connsiteX13" fmla="*/ 892517 w 920008"/>
                <a:gd name="connsiteY13" fmla="*/ 289324 h 1306987"/>
                <a:gd name="connsiteX14" fmla="*/ 892518 w 920008"/>
                <a:gd name="connsiteY14" fmla="*/ 289322 h 1306987"/>
                <a:gd name="connsiteX15" fmla="*/ 588316 w 920008"/>
                <a:gd name="connsiteY15" fmla="*/ 1096630 h 1306987"/>
                <a:gd name="connsiteX16" fmla="*/ 526592 w 920008"/>
                <a:gd name="connsiteY16" fmla="*/ 1260437 h 1306987"/>
                <a:gd name="connsiteX17" fmla="*/ 526591 w 920008"/>
                <a:gd name="connsiteY17" fmla="*/ 1260437 h 1306987"/>
                <a:gd name="connsiteX18" fmla="*/ 524924 w 920008"/>
                <a:gd name="connsiteY18" fmla="*/ 1264861 h 1306987"/>
                <a:gd name="connsiteX19" fmla="*/ 510671 w 920008"/>
                <a:gd name="connsiteY19" fmla="*/ 1285999 h 1306987"/>
                <a:gd name="connsiteX20" fmla="*/ 460002 w 920008"/>
                <a:gd name="connsiteY20" fmla="*/ 1306987 h 1306987"/>
                <a:gd name="connsiteX21" fmla="*/ 409333 w 920008"/>
                <a:gd name="connsiteY21" fmla="*/ 1285999 h 1306987"/>
                <a:gd name="connsiteX22" fmla="*/ 395090 w 920008"/>
                <a:gd name="connsiteY22" fmla="*/ 1264874 h 1306987"/>
                <a:gd name="connsiteX23" fmla="*/ 393409 w 920008"/>
                <a:gd name="connsiteY23" fmla="*/ 1260413 h 1306987"/>
                <a:gd name="connsiteX24" fmla="*/ 27497 w 920008"/>
                <a:gd name="connsiteY24" fmla="*/ 289333 h 1306987"/>
                <a:gd name="connsiteX25" fmla="*/ 27494 w 920008"/>
                <a:gd name="connsiteY25" fmla="*/ 289329 h 1306987"/>
                <a:gd name="connsiteX26" fmla="*/ 0 w 920008"/>
                <a:gd name="connsiteY26" fmla="*/ 216362 h 1306987"/>
                <a:gd name="connsiteX27" fmla="*/ 9107 w 920008"/>
                <a:gd name="connsiteY27" fmla="*/ 173667 h 1306987"/>
                <a:gd name="connsiteX28" fmla="*/ 134559 w 920008"/>
                <a:gd name="connsiteY28" fmla="*/ 63704 h 1306987"/>
                <a:gd name="connsiteX29" fmla="*/ 181040 w 920008"/>
                <a:gd name="connsiteY29" fmla="*/ 45581 h 1306987"/>
                <a:gd name="connsiteX30" fmla="*/ 181042 w 920008"/>
                <a:gd name="connsiteY30" fmla="*/ 45582 h 1306987"/>
                <a:gd name="connsiteX31" fmla="*/ 202675 w 920008"/>
                <a:gd name="connsiteY31" fmla="*/ 37146 h 1306987"/>
                <a:gd name="connsiteX32" fmla="*/ 460003 w 920008"/>
                <a:gd name="connsiteY32" fmla="*/ 0 h 1306987"/>
                <a:gd name="connsiteX0" fmla="*/ 460003 w 920008"/>
                <a:gd name="connsiteY0" fmla="*/ 0 h 1306987"/>
                <a:gd name="connsiteX1" fmla="*/ 717332 w 920008"/>
                <a:gd name="connsiteY1" fmla="*/ 37146 h 1306987"/>
                <a:gd name="connsiteX2" fmla="*/ 738965 w 920008"/>
                <a:gd name="connsiteY2" fmla="*/ 45582 h 1306987"/>
                <a:gd name="connsiteX3" fmla="*/ 738967 w 920008"/>
                <a:gd name="connsiteY3" fmla="*/ 45581 h 1306987"/>
                <a:gd name="connsiteX4" fmla="*/ 785447 w 920008"/>
                <a:gd name="connsiteY4" fmla="*/ 63704 h 1306987"/>
                <a:gd name="connsiteX5" fmla="*/ 910899 w 920008"/>
                <a:gd name="connsiteY5" fmla="*/ 173667 h 1306987"/>
                <a:gd name="connsiteX6" fmla="*/ 920008 w 920008"/>
                <a:gd name="connsiteY6" fmla="*/ 216365 h 1306987"/>
                <a:gd name="connsiteX7" fmla="*/ 892517 w 920008"/>
                <a:gd name="connsiteY7" fmla="*/ 289322 h 1306987"/>
                <a:gd name="connsiteX8" fmla="*/ 884081 w 920008"/>
                <a:gd name="connsiteY8" fmla="*/ 302164 h 1306987"/>
                <a:gd name="connsiteX9" fmla="*/ 596866 w 920008"/>
                <a:gd name="connsiteY9" fmla="*/ 425227 h 1306987"/>
                <a:gd name="connsiteX10" fmla="*/ 460004 w 920008"/>
                <a:gd name="connsiteY10" fmla="*/ 435005 h 1306987"/>
                <a:gd name="connsiteX11" fmla="*/ 884082 w 920008"/>
                <a:gd name="connsiteY11" fmla="*/ 302164 h 1306987"/>
                <a:gd name="connsiteX12" fmla="*/ 892517 w 920008"/>
                <a:gd name="connsiteY12" fmla="*/ 289324 h 1306987"/>
                <a:gd name="connsiteX13" fmla="*/ 892518 w 920008"/>
                <a:gd name="connsiteY13" fmla="*/ 289322 h 1306987"/>
                <a:gd name="connsiteX14" fmla="*/ 588316 w 920008"/>
                <a:gd name="connsiteY14" fmla="*/ 1096630 h 1306987"/>
                <a:gd name="connsiteX15" fmla="*/ 526592 w 920008"/>
                <a:gd name="connsiteY15" fmla="*/ 1260437 h 1306987"/>
                <a:gd name="connsiteX16" fmla="*/ 526591 w 920008"/>
                <a:gd name="connsiteY16" fmla="*/ 1260437 h 1306987"/>
                <a:gd name="connsiteX17" fmla="*/ 524924 w 920008"/>
                <a:gd name="connsiteY17" fmla="*/ 1264861 h 1306987"/>
                <a:gd name="connsiteX18" fmla="*/ 510671 w 920008"/>
                <a:gd name="connsiteY18" fmla="*/ 1285999 h 1306987"/>
                <a:gd name="connsiteX19" fmla="*/ 460002 w 920008"/>
                <a:gd name="connsiteY19" fmla="*/ 1306987 h 1306987"/>
                <a:gd name="connsiteX20" fmla="*/ 409333 w 920008"/>
                <a:gd name="connsiteY20" fmla="*/ 1285999 h 1306987"/>
                <a:gd name="connsiteX21" fmla="*/ 395090 w 920008"/>
                <a:gd name="connsiteY21" fmla="*/ 1264874 h 1306987"/>
                <a:gd name="connsiteX22" fmla="*/ 393409 w 920008"/>
                <a:gd name="connsiteY22" fmla="*/ 1260413 h 1306987"/>
                <a:gd name="connsiteX23" fmla="*/ 27497 w 920008"/>
                <a:gd name="connsiteY23" fmla="*/ 289333 h 1306987"/>
                <a:gd name="connsiteX24" fmla="*/ 27494 w 920008"/>
                <a:gd name="connsiteY24" fmla="*/ 289329 h 1306987"/>
                <a:gd name="connsiteX25" fmla="*/ 0 w 920008"/>
                <a:gd name="connsiteY25" fmla="*/ 216362 h 1306987"/>
                <a:gd name="connsiteX26" fmla="*/ 9107 w 920008"/>
                <a:gd name="connsiteY26" fmla="*/ 173667 h 1306987"/>
                <a:gd name="connsiteX27" fmla="*/ 134559 w 920008"/>
                <a:gd name="connsiteY27" fmla="*/ 63704 h 1306987"/>
                <a:gd name="connsiteX28" fmla="*/ 181040 w 920008"/>
                <a:gd name="connsiteY28" fmla="*/ 45581 h 1306987"/>
                <a:gd name="connsiteX29" fmla="*/ 181042 w 920008"/>
                <a:gd name="connsiteY29" fmla="*/ 45582 h 1306987"/>
                <a:gd name="connsiteX30" fmla="*/ 202675 w 920008"/>
                <a:gd name="connsiteY30" fmla="*/ 37146 h 1306987"/>
                <a:gd name="connsiteX31" fmla="*/ 460003 w 920008"/>
                <a:gd name="connsiteY31" fmla="*/ 0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  <a:gd name="connsiteX29" fmla="*/ 596866 w 920008"/>
                <a:gd name="connsiteY29" fmla="*/ 425227 h 1306987"/>
                <a:gd name="connsiteX30" fmla="*/ 551444 w 920008"/>
                <a:gd name="connsiteY30" fmla="*/ 526445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  <a:gd name="connsiteX29" fmla="*/ 551444 w 920008"/>
                <a:gd name="connsiteY29" fmla="*/ 526445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0008" h="1306987">
                  <a:moveTo>
                    <a:pt x="884082" y="302164"/>
                  </a:moveTo>
                  <a:lnTo>
                    <a:pt x="892517" y="289324"/>
                  </a:lnTo>
                  <a:cubicBezTo>
                    <a:pt x="892517" y="289323"/>
                    <a:pt x="892518" y="289323"/>
                    <a:pt x="892518" y="289322"/>
                  </a:cubicBezTo>
                  <a:lnTo>
                    <a:pt x="588316" y="1096630"/>
                  </a:lnTo>
                  <a:lnTo>
                    <a:pt x="526592" y="1260437"/>
                  </a:lnTo>
                  <a:lnTo>
                    <a:pt x="526591" y="1260437"/>
                  </a:lnTo>
                  <a:lnTo>
                    <a:pt x="524924" y="1264861"/>
                  </a:lnTo>
                  <a:lnTo>
                    <a:pt x="510671" y="1285999"/>
                  </a:lnTo>
                  <a:cubicBezTo>
                    <a:pt x="497704" y="1298967"/>
                    <a:pt x="479790" y="1306987"/>
                    <a:pt x="460002" y="1306987"/>
                  </a:cubicBezTo>
                  <a:cubicBezTo>
                    <a:pt x="440215" y="1306987"/>
                    <a:pt x="422300" y="1298967"/>
                    <a:pt x="409333" y="1285999"/>
                  </a:cubicBezTo>
                  <a:lnTo>
                    <a:pt x="395090" y="1264874"/>
                  </a:lnTo>
                  <a:lnTo>
                    <a:pt x="393409" y="1260413"/>
                  </a:lnTo>
                  <a:lnTo>
                    <a:pt x="27497" y="289333"/>
                  </a:lnTo>
                  <a:cubicBezTo>
                    <a:pt x="27496" y="289332"/>
                    <a:pt x="27495" y="289330"/>
                    <a:pt x="27494" y="289329"/>
                  </a:cubicBezTo>
                  <a:lnTo>
                    <a:pt x="0" y="216362"/>
                  </a:lnTo>
                  <a:lnTo>
                    <a:pt x="9107" y="173667"/>
                  </a:lnTo>
                  <a:cubicBezTo>
                    <a:pt x="27500" y="131191"/>
                    <a:pt x="72093" y="93224"/>
                    <a:pt x="134559" y="63704"/>
                  </a:cubicBezTo>
                  <a:lnTo>
                    <a:pt x="181040" y="45581"/>
                  </a:lnTo>
                  <a:cubicBezTo>
                    <a:pt x="181041" y="45581"/>
                    <a:pt x="181041" y="45582"/>
                    <a:pt x="181042" y="45582"/>
                  </a:cubicBezTo>
                  <a:lnTo>
                    <a:pt x="202675" y="37146"/>
                  </a:lnTo>
                  <a:cubicBezTo>
                    <a:pt x="276131" y="13694"/>
                    <a:pt x="364683" y="0"/>
                    <a:pt x="460003" y="0"/>
                  </a:cubicBezTo>
                  <a:cubicBezTo>
                    <a:pt x="555323" y="0"/>
                    <a:pt x="643876" y="13694"/>
                    <a:pt x="717332" y="37146"/>
                  </a:cubicBezTo>
                  <a:lnTo>
                    <a:pt x="738965" y="45582"/>
                  </a:lnTo>
                  <a:cubicBezTo>
                    <a:pt x="738966" y="45582"/>
                    <a:pt x="738966" y="45581"/>
                    <a:pt x="738967" y="45581"/>
                  </a:cubicBezTo>
                  <a:lnTo>
                    <a:pt x="785447" y="63704"/>
                  </a:lnTo>
                  <a:cubicBezTo>
                    <a:pt x="847913" y="93224"/>
                    <a:pt x="892507" y="131191"/>
                    <a:pt x="910899" y="173667"/>
                  </a:cubicBezTo>
                  <a:lnTo>
                    <a:pt x="920008" y="216365"/>
                  </a:lnTo>
                  <a:lnTo>
                    <a:pt x="892517" y="289322"/>
                  </a:lnTo>
                  <a:lnTo>
                    <a:pt x="884081" y="302164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</a:schemeClr>
                </a:gs>
                <a:gs pos="78000">
                  <a:schemeClr val="tx2">
                    <a:lumMod val="90000"/>
                    <a:lumOff val="1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4282E3-CD44-4AF2-AFD5-1BD682DFC5F6}"/>
                </a:ext>
              </a:extLst>
            </p:cNvPr>
            <p:cNvSpPr/>
            <p:nvPr/>
          </p:nvSpPr>
          <p:spPr>
            <a:xfrm>
              <a:off x="3649689" y="3767424"/>
              <a:ext cx="1402980" cy="982414"/>
            </a:xfrm>
            <a:custGeom>
              <a:avLst/>
              <a:gdLst>
                <a:gd name="connsiteX0" fmla="*/ 935318 w 1870640"/>
                <a:gd name="connsiteY0" fmla="*/ 874879 h 1309885"/>
                <a:gd name="connsiteX1" fmla="*/ 1524558 w 1870640"/>
                <a:gd name="connsiteY1" fmla="*/ 1048547 h 1309885"/>
                <a:gd name="connsiteX2" fmla="*/ 1534693 w 1870640"/>
                <a:gd name="connsiteY2" fmla="*/ 1084905 h 1309885"/>
                <a:gd name="connsiteX3" fmla="*/ 1508160 w 1870640"/>
                <a:gd name="connsiteY3" fmla="*/ 1155319 h 1309885"/>
                <a:gd name="connsiteX4" fmla="*/ 1489511 w 1870640"/>
                <a:gd name="connsiteY4" fmla="*/ 1177044 h 1309885"/>
                <a:gd name="connsiteX5" fmla="*/ 1271600 w 1870640"/>
                <a:gd name="connsiteY5" fmla="*/ 1272739 h 1309885"/>
                <a:gd name="connsiteX6" fmla="*/ 1214283 w 1870640"/>
                <a:gd name="connsiteY6" fmla="*/ 1283990 h 1309885"/>
                <a:gd name="connsiteX7" fmla="*/ 1169434 w 1870640"/>
                <a:gd name="connsiteY7" fmla="*/ 1292793 h 1309885"/>
                <a:gd name="connsiteX8" fmla="*/ 935319 w 1870640"/>
                <a:gd name="connsiteY8" fmla="*/ 1309885 h 1309885"/>
                <a:gd name="connsiteX9" fmla="*/ 701204 w 1870640"/>
                <a:gd name="connsiteY9" fmla="*/ 1292793 h 1309885"/>
                <a:gd name="connsiteX10" fmla="*/ 656356 w 1870640"/>
                <a:gd name="connsiteY10" fmla="*/ 1283990 h 1309885"/>
                <a:gd name="connsiteX11" fmla="*/ 677991 w 1870640"/>
                <a:gd name="connsiteY11" fmla="*/ 1275554 h 1309885"/>
                <a:gd name="connsiteX12" fmla="*/ 677990 w 1870640"/>
                <a:gd name="connsiteY12" fmla="*/ 1275554 h 1309885"/>
                <a:gd name="connsiteX13" fmla="*/ 656355 w 1870640"/>
                <a:gd name="connsiteY13" fmla="*/ 1283990 h 1309885"/>
                <a:gd name="connsiteX14" fmla="*/ 599036 w 1870640"/>
                <a:gd name="connsiteY14" fmla="*/ 1272739 h 1309885"/>
                <a:gd name="connsiteX15" fmla="*/ 381125 w 1870640"/>
                <a:gd name="connsiteY15" fmla="*/ 1177044 h 1309885"/>
                <a:gd name="connsiteX16" fmla="*/ 362479 w 1870640"/>
                <a:gd name="connsiteY16" fmla="*/ 1155323 h 1309885"/>
                <a:gd name="connsiteX17" fmla="*/ 335944 w 1870640"/>
                <a:gd name="connsiteY17" fmla="*/ 1084902 h 1309885"/>
                <a:gd name="connsiteX18" fmla="*/ 346078 w 1870640"/>
                <a:gd name="connsiteY18" fmla="*/ 1048547 h 1309885"/>
                <a:gd name="connsiteX19" fmla="*/ 935318 w 1870640"/>
                <a:gd name="connsiteY19" fmla="*/ 874879 h 1309885"/>
                <a:gd name="connsiteX20" fmla="*/ 935320 w 1870640"/>
                <a:gd name="connsiteY20" fmla="*/ 0 h 1309885"/>
                <a:gd name="connsiteX21" fmla="*/ 1461691 w 1870640"/>
                <a:gd name="connsiteY21" fmla="*/ 37146 h 1309885"/>
                <a:gd name="connsiteX22" fmla="*/ 1486139 w 1870640"/>
                <a:gd name="connsiteY22" fmla="*/ 41806 h 1309885"/>
                <a:gd name="connsiteX23" fmla="*/ 1601022 w 1870640"/>
                <a:gd name="connsiteY23" fmla="*/ 63705 h 1309885"/>
                <a:gd name="connsiteX24" fmla="*/ 1857638 w 1870640"/>
                <a:gd name="connsiteY24" fmla="*/ 173668 h 1309885"/>
                <a:gd name="connsiteX25" fmla="*/ 1870640 w 1870640"/>
                <a:gd name="connsiteY25" fmla="*/ 193351 h 1309885"/>
                <a:gd name="connsiteX26" fmla="*/ 1838564 w 1870640"/>
                <a:gd name="connsiteY26" fmla="*/ 278476 h 1309885"/>
                <a:gd name="connsiteX27" fmla="*/ 1838562 w 1870640"/>
                <a:gd name="connsiteY27" fmla="*/ 278478 h 1309885"/>
                <a:gd name="connsiteX28" fmla="*/ 1534693 w 1870640"/>
                <a:gd name="connsiteY28" fmla="*/ 1084904 h 1309885"/>
                <a:gd name="connsiteX29" fmla="*/ 1524558 w 1870640"/>
                <a:gd name="connsiteY29" fmla="*/ 1048546 h 1309885"/>
                <a:gd name="connsiteX30" fmla="*/ 935318 w 1870640"/>
                <a:gd name="connsiteY30" fmla="*/ 874878 h 1309885"/>
                <a:gd name="connsiteX31" fmla="*/ 346078 w 1870640"/>
                <a:gd name="connsiteY31" fmla="*/ 1048546 h 1309885"/>
                <a:gd name="connsiteX32" fmla="*/ 335944 w 1870640"/>
                <a:gd name="connsiteY32" fmla="*/ 1084901 h 1309885"/>
                <a:gd name="connsiteX33" fmla="*/ 32075 w 1870640"/>
                <a:gd name="connsiteY33" fmla="*/ 278475 h 1309885"/>
                <a:gd name="connsiteX34" fmla="*/ 32076 w 1870640"/>
                <a:gd name="connsiteY34" fmla="*/ 278476 h 1309885"/>
                <a:gd name="connsiteX35" fmla="*/ 0 w 1870640"/>
                <a:gd name="connsiteY35" fmla="*/ 193351 h 1309885"/>
                <a:gd name="connsiteX36" fmla="*/ 13002 w 1870640"/>
                <a:gd name="connsiteY36" fmla="*/ 173668 h 1309885"/>
                <a:gd name="connsiteX37" fmla="*/ 269618 w 1870640"/>
                <a:gd name="connsiteY37" fmla="*/ 63705 h 1309885"/>
                <a:gd name="connsiteX38" fmla="*/ 384501 w 1870640"/>
                <a:gd name="connsiteY38" fmla="*/ 41806 h 1309885"/>
                <a:gd name="connsiteX39" fmla="*/ 408949 w 1870640"/>
                <a:gd name="connsiteY39" fmla="*/ 37146 h 1309885"/>
                <a:gd name="connsiteX40" fmla="*/ 935320 w 1870640"/>
                <a:gd name="connsiteY40" fmla="*/ 0 h 130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70640" h="1309885">
                  <a:moveTo>
                    <a:pt x="935318" y="874879"/>
                  </a:moveTo>
                  <a:cubicBezTo>
                    <a:pt x="1225973" y="874879"/>
                    <a:pt x="1468474" y="949435"/>
                    <a:pt x="1524558" y="1048547"/>
                  </a:cubicBezTo>
                  <a:lnTo>
                    <a:pt x="1534693" y="1084905"/>
                  </a:lnTo>
                  <a:lnTo>
                    <a:pt x="1508160" y="1155319"/>
                  </a:lnTo>
                  <a:lnTo>
                    <a:pt x="1489511" y="1177044"/>
                  </a:lnTo>
                  <a:cubicBezTo>
                    <a:pt x="1443858" y="1216076"/>
                    <a:pt x="1367593" y="1249287"/>
                    <a:pt x="1271600" y="1272739"/>
                  </a:cubicBezTo>
                  <a:lnTo>
                    <a:pt x="1214283" y="1283990"/>
                  </a:lnTo>
                  <a:lnTo>
                    <a:pt x="1169434" y="1292793"/>
                  </a:lnTo>
                  <a:cubicBezTo>
                    <a:pt x="1097477" y="1303799"/>
                    <a:pt x="1018363" y="1309885"/>
                    <a:pt x="935319" y="1309885"/>
                  </a:cubicBezTo>
                  <a:cubicBezTo>
                    <a:pt x="852275" y="1309885"/>
                    <a:pt x="773162" y="1303799"/>
                    <a:pt x="701204" y="1292793"/>
                  </a:cubicBezTo>
                  <a:lnTo>
                    <a:pt x="656356" y="1283990"/>
                  </a:lnTo>
                  <a:lnTo>
                    <a:pt x="677991" y="1275554"/>
                  </a:lnTo>
                  <a:cubicBezTo>
                    <a:pt x="681597" y="1274148"/>
                    <a:pt x="681596" y="1274148"/>
                    <a:pt x="677990" y="1275554"/>
                  </a:cubicBezTo>
                  <a:lnTo>
                    <a:pt x="656355" y="1283990"/>
                  </a:lnTo>
                  <a:lnTo>
                    <a:pt x="599036" y="1272739"/>
                  </a:lnTo>
                  <a:cubicBezTo>
                    <a:pt x="503043" y="1249287"/>
                    <a:pt x="426778" y="1216076"/>
                    <a:pt x="381125" y="1177044"/>
                  </a:cubicBezTo>
                  <a:lnTo>
                    <a:pt x="362479" y="1155323"/>
                  </a:lnTo>
                  <a:lnTo>
                    <a:pt x="335944" y="1084902"/>
                  </a:lnTo>
                  <a:lnTo>
                    <a:pt x="346078" y="1048547"/>
                  </a:lnTo>
                  <a:cubicBezTo>
                    <a:pt x="402162" y="949435"/>
                    <a:pt x="644663" y="874879"/>
                    <a:pt x="935318" y="874879"/>
                  </a:cubicBezTo>
                  <a:close/>
                  <a:moveTo>
                    <a:pt x="935320" y="0"/>
                  </a:moveTo>
                  <a:cubicBezTo>
                    <a:pt x="1130300" y="0"/>
                    <a:pt x="1311436" y="13694"/>
                    <a:pt x="1461691" y="37146"/>
                  </a:cubicBezTo>
                  <a:lnTo>
                    <a:pt x="1486139" y="41806"/>
                  </a:lnTo>
                  <a:lnTo>
                    <a:pt x="1601022" y="63705"/>
                  </a:lnTo>
                  <a:cubicBezTo>
                    <a:pt x="1728798" y="93225"/>
                    <a:pt x="1820016" y="131191"/>
                    <a:pt x="1857638" y="173668"/>
                  </a:cubicBezTo>
                  <a:lnTo>
                    <a:pt x="1870640" y="193351"/>
                  </a:lnTo>
                  <a:lnTo>
                    <a:pt x="1838564" y="278476"/>
                  </a:lnTo>
                  <a:lnTo>
                    <a:pt x="1838562" y="278478"/>
                  </a:lnTo>
                  <a:lnTo>
                    <a:pt x="1534693" y="1084904"/>
                  </a:lnTo>
                  <a:lnTo>
                    <a:pt x="1524558" y="1048546"/>
                  </a:lnTo>
                  <a:cubicBezTo>
                    <a:pt x="1468474" y="949434"/>
                    <a:pt x="1225973" y="874878"/>
                    <a:pt x="935318" y="874878"/>
                  </a:cubicBezTo>
                  <a:cubicBezTo>
                    <a:pt x="644663" y="874878"/>
                    <a:pt x="402162" y="949434"/>
                    <a:pt x="346078" y="1048546"/>
                  </a:cubicBezTo>
                  <a:lnTo>
                    <a:pt x="335944" y="1084901"/>
                  </a:lnTo>
                  <a:lnTo>
                    <a:pt x="32075" y="278475"/>
                  </a:lnTo>
                  <a:lnTo>
                    <a:pt x="32076" y="278476"/>
                  </a:lnTo>
                  <a:lnTo>
                    <a:pt x="0" y="193351"/>
                  </a:lnTo>
                  <a:lnTo>
                    <a:pt x="13002" y="173668"/>
                  </a:lnTo>
                  <a:cubicBezTo>
                    <a:pt x="50624" y="131191"/>
                    <a:pt x="141842" y="93225"/>
                    <a:pt x="269618" y="63705"/>
                  </a:cubicBezTo>
                  <a:lnTo>
                    <a:pt x="384501" y="41806"/>
                  </a:lnTo>
                  <a:lnTo>
                    <a:pt x="408949" y="37146"/>
                  </a:lnTo>
                  <a:cubicBezTo>
                    <a:pt x="559205" y="13694"/>
                    <a:pt x="740340" y="0"/>
                    <a:pt x="9353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8000">
                  <a:schemeClr val="accent3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510E4A-161E-49E1-916F-4E430AC8B28E}"/>
                </a:ext>
              </a:extLst>
            </p:cNvPr>
            <p:cNvSpPr/>
            <p:nvPr/>
          </p:nvSpPr>
          <p:spPr>
            <a:xfrm>
              <a:off x="3303093" y="2841529"/>
              <a:ext cx="2096171" cy="981384"/>
            </a:xfrm>
            <a:custGeom>
              <a:avLst/>
              <a:gdLst>
                <a:gd name="connsiteX0" fmla="*/ 1397448 w 2794895"/>
                <a:gd name="connsiteY0" fmla="*/ 1234526 h 1308512"/>
                <a:gd name="connsiteX1" fmla="*/ 1923819 w 2794895"/>
                <a:gd name="connsiteY1" fmla="*/ 1271672 h 1308512"/>
                <a:gd name="connsiteX2" fmla="*/ 1948267 w 2794895"/>
                <a:gd name="connsiteY2" fmla="*/ 1276332 h 1308512"/>
                <a:gd name="connsiteX3" fmla="*/ 1812119 w 2794895"/>
                <a:gd name="connsiteY3" fmla="*/ 1291420 h 1308512"/>
                <a:gd name="connsiteX4" fmla="*/ 1397448 w 2794895"/>
                <a:gd name="connsiteY4" fmla="*/ 1308512 h 1308512"/>
                <a:gd name="connsiteX5" fmla="*/ 982777 w 2794895"/>
                <a:gd name="connsiteY5" fmla="*/ 1291420 h 1308512"/>
                <a:gd name="connsiteX6" fmla="*/ 846630 w 2794895"/>
                <a:gd name="connsiteY6" fmla="*/ 1276332 h 1308512"/>
                <a:gd name="connsiteX7" fmla="*/ 871077 w 2794895"/>
                <a:gd name="connsiteY7" fmla="*/ 1271672 h 1308512"/>
                <a:gd name="connsiteX8" fmla="*/ 1397448 w 2794895"/>
                <a:gd name="connsiteY8" fmla="*/ 1234526 h 1308512"/>
                <a:gd name="connsiteX9" fmla="*/ 674350 w 2794895"/>
                <a:gd name="connsiteY9" fmla="*/ 31386 h 1308512"/>
                <a:gd name="connsiteX10" fmla="*/ 765075 w 2794895"/>
                <a:gd name="connsiteY10" fmla="*/ 42444 h 1308512"/>
                <a:gd name="connsiteX11" fmla="*/ 1397448 w 2794895"/>
                <a:gd name="connsiteY11" fmla="*/ 74747 h 1308512"/>
                <a:gd name="connsiteX12" fmla="*/ 2029821 w 2794895"/>
                <a:gd name="connsiteY12" fmla="*/ 42444 h 1308512"/>
                <a:gd name="connsiteX13" fmla="*/ 2120546 w 2794895"/>
                <a:gd name="connsiteY13" fmla="*/ 31386 h 1308512"/>
                <a:gd name="connsiteX14" fmla="*/ 2181694 w 2794895"/>
                <a:gd name="connsiteY14" fmla="*/ 37147 h 1308512"/>
                <a:gd name="connsiteX15" fmla="*/ 2792877 w 2794895"/>
                <a:gd name="connsiteY15" fmla="*/ 195266 h 1308512"/>
                <a:gd name="connsiteX16" fmla="*/ 2794895 w 2794895"/>
                <a:gd name="connsiteY16" fmla="*/ 201461 h 1308512"/>
                <a:gd name="connsiteX17" fmla="*/ 2772772 w 2794895"/>
                <a:gd name="connsiteY17" fmla="*/ 260171 h 1308512"/>
                <a:gd name="connsiteX18" fmla="*/ 2772771 w 2794895"/>
                <a:gd name="connsiteY18" fmla="*/ 260173 h 1308512"/>
                <a:gd name="connsiteX19" fmla="*/ 2461554 w 2794895"/>
                <a:gd name="connsiteY19" fmla="*/ 1086096 h 1308512"/>
                <a:gd name="connsiteX20" fmla="*/ 2445281 w 2794895"/>
                <a:gd name="connsiteY20" fmla="*/ 1129283 h 1308512"/>
                <a:gd name="connsiteX21" fmla="*/ 2441125 w 2794895"/>
                <a:gd name="connsiteY21" fmla="*/ 1134843 h 1308512"/>
                <a:gd name="connsiteX22" fmla="*/ 1993079 w 2794895"/>
                <a:gd name="connsiteY22" fmla="*/ 1271365 h 1308512"/>
                <a:gd name="connsiteX23" fmla="*/ 1948267 w 2794895"/>
                <a:gd name="connsiteY23" fmla="*/ 1276331 h 1308512"/>
                <a:gd name="connsiteX24" fmla="*/ 1923819 w 2794895"/>
                <a:gd name="connsiteY24" fmla="*/ 1271671 h 1308512"/>
                <a:gd name="connsiteX25" fmla="*/ 1397448 w 2794895"/>
                <a:gd name="connsiteY25" fmla="*/ 1234525 h 1308512"/>
                <a:gd name="connsiteX26" fmla="*/ 871077 w 2794895"/>
                <a:gd name="connsiteY26" fmla="*/ 1271671 h 1308512"/>
                <a:gd name="connsiteX27" fmla="*/ 846629 w 2794895"/>
                <a:gd name="connsiteY27" fmla="*/ 1276331 h 1308512"/>
                <a:gd name="connsiteX28" fmla="*/ 801817 w 2794895"/>
                <a:gd name="connsiteY28" fmla="*/ 1271365 h 1308512"/>
                <a:gd name="connsiteX29" fmla="*/ 353771 w 2794895"/>
                <a:gd name="connsiteY29" fmla="*/ 1134843 h 1308512"/>
                <a:gd name="connsiteX30" fmla="*/ 349615 w 2794895"/>
                <a:gd name="connsiteY30" fmla="*/ 1129283 h 1308512"/>
                <a:gd name="connsiteX31" fmla="*/ 333342 w 2794895"/>
                <a:gd name="connsiteY31" fmla="*/ 1086096 h 1308512"/>
                <a:gd name="connsiteX32" fmla="*/ 22127 w 2794895"/>
                <a:gd name="connsiteY32" fmla="*/ 260176 h 1308512"/>
                <a:gd name="connsiteX33" fmla="*/ 22125 w 2794895"/>
                <a:gd name="connsiteY33" fmla="*/ 260174 h 1308512"/>
                <a:gd name="connsiteX34" fmla="*/ 0 w 2794895"/>
                <a:gd name="connsiteY34" fmla="*/ 201458 h 1308512"/>
                <a:gd name="connsiteX35" fmla="*/ 2017 w 2794895"/>
                <a:gd name="connsiteY35" fmla="*/ 195266 h 1308512"/>
                <a:gd name="connsiteX36" fmla="*/ 613200 w 2794895"/>
                <a:gd name="connsiteY36" fmla="*/ 37147 h 1308512"/>
                <a:gd name="connsiteX37" fmla="*/ 1397447 w 2794895"/>
                <a:gd name="connsiteY37" fmla="*/ 0 h 1308512"/>
                <a:gd name="connsiteX38" fmla="*/ 2066044 w 2794895"/>
                <a:gd name="connsiteY38" fmla="*/ 26251 h 1308512"/>
                <a:gd name="connsiteX39" fmla="*/ 2120546 w 2794895"/>
                <a:gd name="connsiteY39" fmla="*/ 31385 h 1308512"/>
                <a:gd name="connsiteX40" fmla="*/ 2029821 w 2794895"/>
                <a:gd name="connsiteY40" fmla="*/ 42443 h 1308512"/>
                <a:gd name="connsiteX41" fmla="*/ 1397448 w 2794895"/>
                <a:gd name="connsiteY41" fmla="*/ 74746 h 1308512"/>
                <a:gd name="connsiteX42" fmla="*/ 765075 w 2794895"/>
                <a:gd name="connsiteY42" fmla="*/ 42443 h 1308512"/>
                <a:gd name="connsiteX43" fmla="*/ 674350 w 2794895"/>
                <a:gd name="connsiteY43" fmla="*/ 31385 h 1308512"/>
                <a:gd name="connsiteX44" fmla="*/ 728850 w 2794895"/>
                <a:gd name="connsiteY44" fmla="*/ 26251 h 1308512"/>
                <a:gd name="connsiteX45" fmla="*/ 1397447 w 2794895"/>
                <a:gd name="connsiteY45" fmla="*/ 0 h 13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94895" h="1308512">
                  <a:moveTo>
                    <a:pt x="1397448" y="1234526"/>
                  </a:moveTo>
                  <a:cubicBezTo>
                    <a:pt x="1592428" y="1234526"/>
                    <a:pt x="1773564" y="1248220"/>
                    <a:pt x="1923819" y="1271672"/>
                  </a:cubicBezTo>
                  <a:lnTo>
                    <a:pt x="1948267" y="1276332"/>
                  </a:lnTo>
                  <a:lnTo>
                    <a:pt x="1812119" y="1291420"/>
                  </a:lnTo>
                  <a:cubicBezTo>
                    <a:pt x="1684666" y="1302426"/>
                    <a:pt x="1544539" y="1308512"/>
                    <a:pt x="1397448" y="1308512"/>
                  </a:cubicBezTo>
                  <a:cubicBezTo>
                    <a:pt x="1250358" y="1308512"/>
                    <a:pt x="1110230" y="1302426"/>
                    <a:pt x="982777" y="1291420"/>
                  </a:cubicBezTo>
                  <a:lnTo>
                    <a:pt x="846630" y="1276332"/>
                  </a:lnTo>
                  <a:lnTo>
                    <a:pt x="871077" y="1271672"/>
                  </a:lnTo>
                  <a:cubicBezTo>
                    <a:pt x="1021333" y="1248220"/>
                    <a:pt x="1202469" y="1234526"/>
                    <a:pt x="1397448" y="1234526"/>
                  </a:cubicBezTo>
                  <a:close/>
                  <a:moveTo>
                    <a:pt x="674350" y="31386"/>
                  </a:moveTo>
                  <a:lnTo>
                    <a:pt x="765075" y="42444"/>
                  </a:lnTo>
                  <a:cubicBezTo>
                    <a:pt x="959441" y="63245"/>
                    <a:pt x="1173136" y="74747"/>
                    <a:pt x="1397448" y="74747"/>
                  </a:cubicBezTo>
                  <a:cubicBezTo>
                    <a:pt x="1621761" y="74747"/>
                    <a:pt x="1835455" y="63245"/>
                    <a:pt x="2029821" y="42444"/>
                  </a:cubicBezTo>
                  <a:lnTo>
                    <a:pt x="2120546" y="31386"/>
                  </a:lnTo>
                  <a:lnTo>
                    <a:pt x="2181694" y="37147"/>
                  </a:lnTo>
                  <a:cubicBezTo>
                    <a:pt x="2517496" y="72325"/>
                    <a:pt x="2749779" y="129459"/>
                    <a:pt x="2792877" y="195266"/>
                  </a:cubicBezTo>
                  <a:lnTo>
                    <a:pt x="2794895" y="201461"/>
                  </a:lnTo>
                  <a:lnTo>
                    <a:pt x="2772772" y="260171"/>
                  </a:lnTo>
                  <a:lnTo>
                    <a:pt x="2772771" y="260173"/>
                  </a:lnTo>
                  <a:lnTo>
                    <a:pt x="2461554" y="1086096"/>
                  </a:lnTo>
                  <a:lnTo>
                    <a:pt x="2445281" y="1129283"/>
                  </a:lnTo>
                  <a:lnTo>
                    <a:pt x="2441125" y="1134843"/>
                  </a:lnTo>
                  <a:cubicBezTo>
                    <a:pt x="2384362" y="1191478"/>
                    <a:pt x="2219781" y="1240095"/>
                    <a:pt x="1993079" y="1271365"/>
                  </a:cubicBezTo>
                  <a:lnTo>
                    <a:pt x="1948267" y="1276331"/>
                  </a:lnTo>
                  <a:lnTo>
                    <a:pt x="1923819" y="1271671"/>
                  </a:lnTo>
                  <a:cubicBezTo>
                    <a:pt x="1773564" y="1248219"/>
                    <a:pt x="1592428" y="1234525"/>
                    <a:pt x="1397448" y="1234525"/>
                  </a:cubicBezTo>
                  <a:cubicBezTo>
                    <a:pt x="1202468" y="1234525"/>
                    <a:pt x="1021333" y="1248219"/>
                    <a:pt x="871077" y="1271671"/>
                  </a:cubicBezTo>
                  <a:lnTo>
                    <a:pt x="846629" y="1276331"/>
                  </a:lnTo>
                  <a:lnTo>
                    <a:pt x="801817" y="1271365"/>
                  </a:lnTo>
                  <a:cubicBezTo>
                    <a:pt x="575115" y="1240095"/>
                    <a:pt x="410534" y="1191478"/>
                    <a:pt x="353771" y="1134843"/>
                  </a:cubicBezTo>
                  <a:lnTo>
                    <a:pt x="349615" y="1129283"/>
                  </a:lnTo>
                  <a:lnTo>
                    <a:pt x="333342" y="1086096"/>
                  </a:lnTo>
                  <a:lnTo>
                    <a:pt x="22127" y="260176"/>
                  </a:lnTo>
                  <a:lnTo>
                    <a:pt x="22125" y="260174"/>
                  </a:lnTo>
                  <a:lnTo>
                    <a:pt x="0" y="201458"/>
                  </a:lnTo>
                  <a:lnTo>
                    <a:pt x="2017" y="195266"/>
                  </a:lnTo>
                  <a:cubicBezTo>
                    <a:pt x="45115" y="129459"/>
                    <a:pt x="277398" y="72325"/>
                    <a:pt x="613200" y="37147"/>
                  </a:cubicBezTo>
                  <a:close/>
                  <a:moveTo>
                    <a:pt x="1397447" y="0"/>
                  </a:moveTo>
                  <a:cubicBezTo>
                    <a:pt x="1639533" y="0"/>
                    <a:pt x="1867295" y="9510"/>
                    <a:pt x="2066044" y="26251"/>
                  </a:cubicBezTo>
                  <a:lnTo>
                    <a:pt x="2120546" y="31385"/>
                  </a:lnTo>
                  <a:lnTo>
                    <a:pt x="2029821" y="42443"/>
                  </a:lnTo>
                  <a:cubicBezTo>
                    <a:pt x="1835455" y="63244"/>
                    <a:pt x="1621761" y="74746"/>
                    <a:pt x="1397448" y="74746"/>
                  </a:cubicBezTo>
                  <a:cubicBezTo>
                    <a:pt x="1173136" y="74746"/>
                    <a:pt x="959441" y="63244"/>
                    <a:pt x="765075" y="42443"/>
                  </a:cubicBezTo>
                  <a:lnTo>
                    <a:pt x="674350" y="31385"/>
                  </a:lnTo>
                  <a:lnTo>
                    <a:pt x="728850" y="26251"/>
                  </a:lnTo>
                  <a:cubicBezTo>
                    <a:pt x="927599" y="9510"/>
                    <a:pt x="1155362" y="0"/>
                    <a:pt x="139744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78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154A78B-1310-46C1-8A47-F51CCD42670A}"/>
                </a:ext>
              </a:extLst>
            </p:cNvPr>
            <p:cNvSpPr/>
            <p:nvPr/>
          </p:nvSpPr>
          <p:spPr>
            <a:xfrm>
              <a:off x="3184579" y="2678104"/>
              <a:ext cx="624276" cy="314519"/>
            </a:xfrm>
            <a:custGeom>
              <a:avLst/>
              <a:gdLst>
                <a:gd name="connsiteX0" fmla="*/ 0 w 832368"/>
                <a:gd name="connsiteY0" fmla="*/ 0 h 419359"/>
                <a:gd name="connsiteX1" fmla="*/ 3891 w 832368"/>
                <a:gd name="connsiteY1" fmla="*/ 3829 h 419359"/>
                <a:gd name="connsiteX2" fmla="*/ 781078 w 832368"/>
                <a:gd name="connsiteY2" fmla="*/ 243036 h 419359"/>
                <a:gd name="connsiteX3" fmla="*/ 832368 w 832368"/>
                <a:gd name="connsiteY3" fmla="*/ 249287 h 419359"/>
                <a:gd name="connsiteX4" fmla="*/ 771218 w 832368"/>
                <a:gd name="connsiteY4" fmla="*/ 255048 h 419359"/>
                <a:gd name="connsiteX5" fmla="*/ 160035 w 832368"/>
                <a:gd name="connsiteY5" fmla="*/ 413167 h 419359"/>
                <a:gd name="connsiteX6" fmla="*/ 158018 w 832368"/>
                <a:gd name="connsiteY6" fmla="*/ 419359 h 419359"/>
                <a:gd name="connsiteX7" fmla="*/ 0 w 832368"/>
                <a:gd name="connsiteY7" fmla="*/ 0 h 41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2368" h="419359">
                  <a:moveTo>
                    <a:pt x="0" y="0"/>
                  </a:moveTo>
                  <a:lnTo>
                    <a:pt x="3891" y="3829"/>
                  </a:lnTo>
                  <a:cubicBezTo>
                    <a:pt x="130472" y="106799"/>
                    <a:pt x="412763" y="192412"/>
                    <a:pt x="781078" y="243036"/>
                  </a:cubicBezTo>
                  <a:lnTo>
                    <a:pt x="832368" y="249287"/>
                  </a:lnTo>
                  <a:lnTo>
                    <a:pt x="771218" y="255048"/>
                  </a:lnTo>
                  <a:cubicBezTo>
                    <a:pt x="435416" y="290226"/>
                    <a:pt x="203133" y="347360"/>
                    <a:pt x="160035" y="413167"/>
                  </a:cubicBezTo>
                  <a:lnTo>
                    <a:pt x="158018" y="41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4B78E7E-442B-41A0-88ED-045CC2550D67}"/>
                </a:ext>
              </a:extLst>
            </p:cNvPr>
            <p:cNvSpPr/>
            <p:nvPr/>
          </p:nvSpPr>
          <p:spPr>
            <a:xfrm>
              <a:off x="4893502" y="2678103"/>
              <a:ext cx="624276" cy="314522"/>
            </a:xfrm>
            <a:custGeom>
              <a:avLst/>
              <a:gdLst>
                <a:gd name="connsiteX0" fmla="*/ 832368 w 832368"/>
                <a:gd name="connsiteY0" fmla="*/ 0 h 419362"/>
                <a:gd name="connsiteX1" fmla="*/ 674349 w 832368"/>
                <a:gd name="connsiteY1" fmla="*/ 419362 h 419362"/>
                <a:gd name="connsiteX2" fmla="*/ 672331 w 832368"/>
                <a:gd name="connsiteY2" fmla="*/ 413167 h 419362"/>
                <a:gd name="connsiteX3" fmla="*/ 61148 w 832368"/>
                <a:gd name="connsiteY3" fmla="*/ 255048 h 419362"/>
                <a:gd name="connsiteX4" fmla="*/ 0 w 832368"/>
                <a:gd name="connsiteY4" fmla="*/ 249287 h 419362"/>
                <a:gd name="connsiteX5" fmla="*/ 51290 w 832368"/>
                <a:gd name="connsiteY5" fmla="*/ 243036 h 419362"/>
                <a:gd name="connsiteX6" fmla="*/ 828477 w 832368"/>
                <a:gd name="connsiteY6" fmla="*/ 3829 h 419362"/>
                <a:gd name="connsiteX7" fmla="*/ 832368 w 832368"/>
                <a:gd name="connsiteY7" fmla="*/ 0 h 4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2368" h="419362">
                  <a:moveTo>
                    <a:pt x="832368" y="0"/>
                  </a:moveTo>
                  <a:lnTo>
                    <a:pt x="674349" y="419362"/>
                  </a:lnTo>
                  <a:lnTo>
                    <a:pt x="672331" y="413167"/>
                  </a:lnTo>
                  <a:cubicBezTo>
                    <a:pt x="629233" y="347360"/>
                    <a:pt x="396950" y="290226"/>
                    <a:pt x="61148" y="255048"/>
                  </a:cubicBezTo>
                  <a:lnTo>
                    <a:pt x="0" y="249287"/>
                  </a:lnTo>
                  <a:lnTo>
                    <a:pt x="51290" y="243036"/>
                  </a:lnTo>
                  <a:cubicBezTo>
                    <a:pt x="419605" y="192412"/>
                    <a:pt x="701896" y="106799"/>
                    <a:pt x="828477" y="3829"/>
                  </a:cubicBezTo>
                  <a:lnTo>
                    <a:pt x="832368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41F1576-2DF5-4F8E-BD3C-220F9F15B034}"/>
                </a:ext>
              </a:extLst>
            </p:cNvPr>
            <p:cNvSpPr/>
            <p:nvPr/>
          </p:nvSpPr>
          <p:spPr>
            <a:xfrm>
              <a:off x="3565304" y="3688493"/>
              <a:ext cx="372761" cy="223945"/>
            </a:xfrm>
            <a:custGeom>
              <a:avLst/>
              <a:gdLst>
                <a:gd name="connsiteX0" fmla="*/ 0 w 497014"/>
                <a:gd name="connsiteY0" fmla="*/ 0 h 298593"/>
                <a:gd name="connsiteX1" fmla="*/ 4156 w 497014"/>
                <a:gd name="connsiteY1" fmla="*/ 5560 h 298593"/>
                <a:gd name="connsiteX2" fmla="*/ 452202 w 497014"/>
                <a:gd name="connsiteY2" fmla="*/ 142082 h 298593"/>
                <a:gd name="connsiteX3" fmla="*/ 497014 w 497014"/>
                <a:gd name="connsiteY3" fmla="*/ 147048 h 298593"/>
                <a:gd name="connsiteX4" fmla="*/ 382131 w 497014"/>
                <a:gd name="connsiteY4" fmla="*/ 168947 h 298593"/>
                <a:gd name="connsiteX5" fmla="*/ 125515 w 497014"/>
                <a:gd name="connsiteY5" fmla="*/ 278910 h 298593"/>
                <a:gd name="connsiteX6" fmla="*/ 112513 w 497014"/>
                <a:gd name="connsiteY6" fmla="*/ 298593 h 298593"/>
                <a:gd name="connsiteX7" fmla="*/ 0 w 497014"/>
                <a:gd name="connsiteY7" fmla="*/ 0 h 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014" h="298593">
                  <a:moveTo>
                    <a:pt x="0" y="0"/>
                  </a:moveTo>
                  <a:lnTo>
                    <a:pt x="4156" y="5560"/>
                  </a:lnTo>
                  <a:cubicBezTo>
                    <a:pt x="60919" y="62195"/>
                    <a:pt x="225500" y="110812"/>
                    <a:pt x="452202" y="142082"/>
                  </a:cubicBezTo>
                  <a:lnTo>
                    <a:pt x="497014" y="147048"/>
                  </a:lnTo>
                  <a:lnTo>
                    <a:pt x="382131" y="168947"/>
                  </a:lnTo>
                  <a:cubicBezTo>
                    <a:pt x="254355" y="198467"/>
                    <a:pt x="163137" y="236433"/>
                    <a:pt x="125515" y="278910"/>
                  </a:cubicBezTo>
                  <a:lnTo>
                    <a:pt x="112513" y="298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26BC4D-45C9-474B-B9EC-3CFD7104BD08}"/>
                </a:ext>
              </a:extLst>
            </p:cNvPr>
            <p:cNvSpPr/>
            <p:nvPr/>
          </p:nvSpPr>
          <p:spPr>
            <a:xfrm>
              <a:off x="4764293" y="3688493"/>
              <a:ext cx="372761" cy="223945"/>
            </a:xfrm>
            <a:custGeom>
              <a:avLst/>
              <a:gdLst>
                <a:gd name="connsiteX0" fmla="*/ 497014 w 497014"/>
                <a:gd name="connsiteY0" fmla="*/ 0 h 298593"/>
                <a:gd name="connsiteX1" fmla="*/ 384501 w 497014"/>
                <a:gd name="connsiteY1" fmla="*/ 298593 h 298593"/>
                <a:gd name="connsiteX2" fmla="*/ 371499 w 497014"/>
                <a:gd name="connsiteY2" fmla="*/ 278910 h 298593"/>
                <a:gd name="connsiteX3" fmla="*/ 114883 w 497014"/>
                <a:gd name="connsiteY3" fmla="*/ 168947 h 298593"/>
                <a:gd name="connsiteX4" fmla="*/ 0 w 497014"/>
                <a:gd name="connsiteY4" fmla="*/ 147048 h 298593"/>
                <a:gd name="connsiteX5" fmla="*/ 44812 w 497014"/>
                <a:gd name="connsiteY5" fmla="*/ 142082 h 298593"/>
                <a:gd name="connsiteX6" fmla="*/ 492858 w 497014"/>
                <a:gd name="connsiteY6" fmla="*/ 5560 h 298593"/>
                <a:gd name="connsiteX7" fmla="*/ 497014 w 497014"/>
                <a:gd name="connsiteY7" fmla="*/ 0 h 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014" h="298593">
                  <a:moveTo>
                    <a:pt x="497014" y="0"/>
                  </a:moveTo>
                  <a:lnTo>
                    <a:pt x="384501" y="298593"/>
                  </a:lnTo>
                  <a:lnTo>
                    <a:pt x="371499" y="278910"/>
                  </a:lnTo>
                  <a:cubicBezTo>
                    <a:pt x="333877" y="236433"/>
                    <a:pt x="242659" y="198467"/>
                    <a:pt x="114883" y="168947"/>
                  </a:cubicBezTo>
                  <a:lnTo>
                    <a:pt x="0" y="147048"/>
                  </a:lnTo>
                  <a:lnTo>
                    <a:pt x="44812" y="142082"/>
                  </a:lnTo>
                  <a:cubicBezTo>
                    <a:pt x="271514" y="110812"/>
                    <a:pt x="436095" y="62195"/>
                    <a:pt x="492858" y="5560"/>
                  </a:cubicBezTo>
                  <a:lnTo>
                    <a:pt x="497014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4F9E70C-A1E8-4B2C-896D-022828D1FEDD}"/>
                </a:ext>
              </a:extLst>
            </p:cNvPr>
            <p:cNvSpPr/>
            <p:nvPr/>
          </p:nvSpPr>
          <p:spPr>
            <a:xfrm>
              <a:off x="4560401" y="4633914"/>
              <a:ext cx="220409" cy="224591"/>
            </a:xfrm>
            <a:custGeom>
              <a:avLst/>
              <a:gdLst>
                <a:gd name="connsiteX0" fmla="*/ 293878 w 293878"/>
                <a:gd name="connsiteY0" fmla="*/ 0 h 299455"/>
                <a:gd name="connsiteX1" fmla="*/ 181041 w 293878"/>
                <a:gd name="connsiteY1" fmla="*/ 299455 h 299455"/>
                <a:gd name="connsiteX2" fmla="*/ 171932 w 293878"/>
                <a:gd name="connsiteY2" fmla="*/ 256757 h 299455"/>
                <a:gd name="connsiteX3" fmla="*/ 46480 w 293878"/>
                <a:gd name="connsiteY3" fmla="*/ 146794 h 299455"/>
                <a:gd name="connsiteX4" fmla="*/ 0 w 293878"/>
                <a:gd name="connsiteY4" fmla="*/ 128671 h 299455"/>
                <a:gd name="connsiteX5" fmla="*/ 57318 w 293878"/>
                <a:gd name="connsiteY5" fmla="*/ 117420 h 299455"/>
                <a:gd name="connsiteX6" fmla="*/ 275229 w 293878"/>
                <a:gd name="connsiteY6" fmla="*/ 21725 h 299455"/>
                <a:gd name="connsiteX7" fmla="*/ 293878 w 293878"/>
                <a:gd name="connsiteY7" fmla="*/ 0 h 29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878" h="299455">
                  <a:moveTo>
                    <a:pt x="293878" y="0"/>
                  </a:moveTo>
                  <a:lnTo>
                    <a:pt x="181041" y="299455"/>
                  </a:lnTo>
                  <a:lnTo>
                    <a:pt x="171932" y="256757"/>
                  </a:lnTo>
                  <a:cubicBezTo>
                    <a:pt x="153540" y="214281"/>
                    <a:pt x="108946" y="176314"/>
                    <a:pt x="46480" y="146794"/>
                  </a:cubicBezTo>
                  <a:lnTo>
                    <a:pt x="0" y="128671"/>
                  </a:lnTo>
                  <a:lnTo>
                    <a:pt x="57318" y="117420"/>
                  </a:lnTo>
                  <a:cubicBezTo>
                    <a:pt x="153311" y="93968"/>
                    <a:pt x="229576" y="60757"/>
                    <a:pt x="275229" y="21725"/>
                  </a:cubicBezTo>
                  <a:lnTo>
                    <a:pt x="293878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07BFB8F-1E68-4A66-A15B-691F24B2E1DB}"/>
                </a:ext>
              </a:extLst>
            </p:cNvPr>
            <p:cNvSpPr/>
            <p:nvPr/>
          </p:nvSpPr>
          <p:spPr>
            <a:xfrm>
              <a:off x="3921549" y="4633916"/>
              <a:ext cx="220407" cy="224586"/>
            </a:xfrm>
            <a:custGeom>
              <a:avLst/>
              <a:gdLst>
                <a:gd name="connsiteX0" fmla="*/ 0 w 293876"/>
                <a:gd name="connsiteY0" fmla="*/ 0 h 299448"/>
                <a:gd name="connsiteX1" fmla="*/ 18646 w 293876"/>
                <a:gd name="connsiteY1" fmla="*/ 21721 h 299448"/>
                <a:gd name="connsiteX2" fmla="*/ 236557 w 293876"/>
                <a:gd name="connsiteY2" fmla="*/ 117416 h 299448"/>
                <a:gd name="connsiteX3" fmla="*/ 293876 w 293876"/>
                <a:gd name="connsiteY3" fmla="*/ 128667 h 299448"/>
                <a:gd name="connsiteX4" fmla="*/ 247395 w 293876"/>
                <a:gd name="connsiteY4" fmla="*/ 146790 h 299448"/>
                <a:gd name="connsiteX5" fmla="*/ 121943 w 293876"/>
                <a:gd name="connsiteY5" fmla="*/ 256753 h 299448"/>
                <a:gd name="connsiteX6" fmla="*/ 112836 w 293876"/>
                <a:gd name="connsiteY6" fmla="*/ 299448 h 299448"/>
                <a:gd name="connsiteX7" fmla="*/ 0 w 293876"/>
                <a:gd name="connsiteY7" fmla="*/ 0 h 29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876" h="299448">
                  <a:moveTo>
                    <a:pt x="0" y="0"/>
                  </a:moveTo>
                  <a:lnTo>
                    <a:pt x="18646" y="21721"/>
                  </a:lnTo>
                  <a:cubicBezTo>
                    <a:pt x="64299" y="60753"/>
                    <a:pt x="140564" y="93964"/>
                    <a:pt x="236557" y="117416"/>
                  </a:cubicBezTo>
                  <a:lnTo>
                    <a:pt x="293876" y="128667"/>
                  </a:lnTo>
                  <a:lnTo>
                    <a:pt x="247395" y="146790"/>
                  </a:lnTo>
                  <a:cubicBezTo>
                    <a:pt x="184929" y="176310"/>
                    <a:pt x="140336" y="214277"/>
                    <a:pt x="121943" y="256753"/>
                  </a:cubicBezTo>
                  <a:lnTo>
                    <a:pt x="112836" y="299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413C146-8103-4B55-B6CE-3ED13CA7E3F1}"/>
                </a:ext>
              </a:extLst>
            </p:cNvPr>
            <p:cNvGrpSpPr/>
            <p:nvPr/>
          </p:nvGrpSpPr>
          <p:grpSpPr>
            <a:xfrm>
              <a:off x="4006176" y="4696235"/>
              <a:ext cx="690006" cy="980241"/>
              <a:chOff x="5630078" y="4772782"/>
              <a:chExt cx="920008" cy="1306987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4EDDB28-C89F-4A7B-A588-346081952E24}"/>
                  </a:ext>
                </a:extLst>
              </p:cNvPr>
              <p:cNvSpPr/>
              <p:nvPr/>
            </p:nvSpPr>
            <p:spPr>
              <a:xfrm>
                <a:off x="5630078" y="4772782"/>
                <a:ext cx="920008" cy="435005"/>
              </a:xfrm>
              <a:custGeom>
                <a:avLst/>
                <a:gdLst>
                  <a:gd name="connsiteX0" fmla="*/ 460003 w 920008"/>
                  <a:gd name="connsiteY0" fmla="*/ 0 h 435005"/>
                  <a:gd name="connsiteX1" fmla="*/ 717332 w 920008"/>
                  <a:gd name="connsiteY1" fmla="*/ 37146 h 435005"/>
                  <a:gd name="connsiteX2" fmla="*/ 738965 w 920008"/>
                  <a:gd name="connsiteY2" fmla="*/ 45582 h 435005"/>
                  <a:gd name="connsiteX3" fmla="*/ 738967 w 920008"/>
                  <a:gd name="connsiteY3" fmla="*/ 45581 h 435005"/>
                  <a:gd name="connsiteX4" fmla="*/ 785447 w 920008"/>
                  <a:gd name="connsiteY4" fmla="*/ 63704 h 435005"/>
                  <a:gd name="connsiteX5" fmla="*/ 910899 w 920008"/>
                  <a:gd name="connsiteY5" fmla="*/ 173667 h 435005"/>
                  <a:gd name="connsiteX6" fmla="*/ 920008 w 920008"/>
                  <a:gd name="connsiteY6" fmla="*/ 216365 h 435005"/>
                  <a:gd name="connsiteX7" fmla="*/ 892517 w 920008"/>
                  <a:gd name="connsiteY7" fmla="*/ 289322 h 435005"/>
                  <a:gd name="connsiteX8" fmla="*/ 884081 w 920008"/>
                  <a:gd name="connsiteY8" fmla="*/ 302164 h 435005"/>
                  <a:gd name="connsiteX9" fmla="*/ 460003 w 920008"/>
                  <a:gd name="connsiteY9" fmla="*/ 435005 h 435005"/>
                  <a:gd name="connsiteX10" fmla="*/ 35925 w 920008"/>
                  <a:gd name="connsiteY10" fmla="*/ 302164 h 435005"/>
                  <a:gd name="connsiteX11" fmla="*/ 27494 w 920008"/>
                  <a:gd name="connsiteY11" fmla="*/ 289329 h 435005"/>
                  <a:gd name="connsiteX12" fmla="*/ 0 w 920008"/>
                  <a:gd name="connsiteY12" fmla="*/ 216362 h 435005"/>
                  <a:gd name="connsiteX13" fmla="*/ 9107 w 920008"/>
                  <a:gd name="connsiteY13" fmla="*/ 173667 h 435005"/>
                  <a:gd name="connsiteX14" fmla="*/ 134559 w 920008"/>
                  <a:gd name="connsiteY14" fmla="*/ 63704 h 435005"/>
                  <a:gd name="connsiteX15" fmla="*/ 181040 w 920008"/>
                  <a:gd name="connsiteY15" fmla="*/ 45581 h 435005"/>
                  <a:gd name="connsiteX16" fmla="*/ 181042 w 920008"/>
                  <a:gd name="connsiteY16" fmla="*/ 45582 h 435005"/>
                  <a:gd name="connsiteX17" fmla="*/ 202675 w 920008"/>
                  <a:gd name="connsiteY17" fmla="*/ 37146 h 435005"/>
                  <a:gd name="connsiteX18" fmla="*/ 460003 w 920008"/>
                  <a:gd name="connsiteY18" fmla="*/ 0 h 43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20008" h="435005">
                    <a:moveTo>
                      <a:pt x="460003" y="0"/>
                    </a:moveTo>
                    <a:cubicBezTo>
                      <a:pt x="555323" y="0"/>
                      <a:pt x="643876" y="13694"/>
                      <a:pt x="717332" y="37146"/>
                    </a:cubicBezTo>
                    <a:lnTo>
                      <a:pt x="738965" y="45582"/>
                    </a:lnTo>
                    <a:lnTo>
                      <a:pt x="738967" y="45581"/>
                    </a:lnTo>
                    <a:lnTo>
                      <a:pt x="785447" y="63704"/>
                    </a:lnTo>
                    <a:cubicBezTo>
                      <a:pt x="847913" y="93224"/>
                      <a:pt x="892507" y="131191"/>
                      <a:pt x="910899" y="173667"/>
                    </a:cubicBezTo>
                    <a:lnTo>
                      <a:pt x="920008" y="216365"/>
                    </a:lnTo>
                    <a:lnTo>
                      <a:pt x="892517" y="289322"/>
                    </a:lnTo>
                    <a:lnTo>
                      <a:pt x="884081" y="302164"/>
                    </a:lnTo>
                    <a:cubicBezTo>
                      <a:pt x="814212" y="380230"/>
                      <a:pt x="650643" y="435005"/>
                      <a:pt x="460003" y="435005"/>
                    </a:cubicBezTo>
                    <a:cubicBezTo>
                      <a:pt x="269363" y="435005"/>
                      <a:pt x="105794" y="380230"/>
                      <a:pt x="35925" y="302164"/>
                    </a:cubicBezTo>
                    <a:lnTo>
                      <a:pt x="27494" y="289329"/>
                    </a:lnTo>
                    <a:lnTo>
                      <a:pt x="0" y="216362"/>
                    </a:lnTo>
                    <a:lnTo>
                      <a:pt x="9107" y="173667"/>
                    </a:lnTo>
                    <a:cubicBezTo>
                      <a:pt x="27500" y="131191"/>
                      <a:pt x="72093" y="93224"/>
                      <a:pt x="134559" y="63704"/>
                    </a:cubicBezTo>
                    <a:lnTo>
                      <a:pt x="181040" y="45581"/>
                    </a:lnTo>
                    <a:lnTo>
                      <a:pt x="181042" y="45582"/>
                    </a:lnTo>
                    <a:lnTo>
                      <a:pt x="202675" y="37146"/>
                    </a:lnTo>
                    <a:cubicBezTo>
                      <a:pt x="276131" y="13694"/>
                      <a:pt x="364683" y="0"/>
                      <a:pt x="4600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50" dirty="0"/>
                  <a:t>50%</a:t>
                </a: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388E996-5D1C-46B6-B608-32EDD9DA8FE4}"/>
                  </a:ext>
                </a:extLst>
              </p:cNvPr>
              <p:cNvSpPr/>
              <p:nvPr/>
            </p:nvSpPr>
            <p:spPr>
              <a:xfrm>
                <a:off x="5657573" y="5062104"/>
                <a:ext cx="865023" cy="1017665"/>
              </a:xfrm>
              <a:custGeom>
                <a:avLst/>
                <a:gdLst>
                  <a:gd name="connsiteX0" fmla="*/ 865023 w 865023"/>
                  <a:gd name="connsiteY0" fmla="*/ 0 h 1017665"/>
                  <a:gd name="connsiteX1" fmla="*/ 560821 w 865023"/>
                  <a:gd name="connsiteY1" fmla="*/ 807308 h 1017665"/>
                  <a:gd name="connsiteX2" fmla="*/ 499097 w 865023"/>
                  <a:gd name="connsiteY2" fmla="*/ 971115 h 1017665"/>
                  <a:gd name="connsiteX3" fmla="*/ 499096 w 865023"/>
                  <a:gd name="connsiteY3" fmla="*/ 971115 h 1017665"/>
                  <a:gd name="connsiteX4" fmla="*/ 497429 w 865023"/>
                  <a:gd name="connsiteY4" fmla="*/ 975539 h 1017665"/>
                  <a:gd name="connsiteX5" fmla="*/ 483176 w 865023"/>
                  <a:gd name="connsiteY5" fmla="*/ 996677 h 1017665"/>
                  <a:gd name="connsiteX6" fmla="*/ 432507 w 865023"/>
                  <a:gd name="connsiteY6" fmla="*/ 1017665 h 1017665"/>
                  <a:gd name="connsiteX7" fmla="*/ 381838 w 865023"/>
                  <a:gd name="connsiteY7" fmla="*/ 996677 h 1017665"/>
                  <a:gd name="connsiteX8" fmla="*/ 367595 w 865023"/>
                  <a:gd name="connsiteY8" fmla="*/ 975552 h 1017665"/>
                  <a:gd name="connsiteX9" fmla="*/ 365914 w 865023"/>
                  <a:gd name="connsiteY9" fmla="*/ 971091 h 1017665"/>
                  <a:gd name="connsiteX10" fmla="*/ 0 w 865023"/>
                  <a:gd name="connsiteY10" fmla="*/ 7 h 1017665"/>
                  <a:gd name="connsiteX11" fmla="*/ 3 w 865023"/>
                  <a:gd name="connsiteY11" fmla="*/ 11 h 1017665"/>
                  <a:gd name="connsiteX12" fmla="*/ 8431 w 865023"/>
                  <a:gd name="connsiteY12" fmla="*/ 12842 h 1017665"/>
                  <a:gd name="connsiteX13" fmla="*/ 432509 w 865023"/>
                  <a:gd name="connsiteY13" fmla="*/ 145683 h 1017665"/>
                  <a:gd name="connsiteX14" fmla="*/ 856587 w 865023"/>
                  <a:gd name="connsiteY14" fmla="*/ 12842 h 1017665"/>
                  <a:gd name="connsiteX15" fmla="*/ 865022 w 865023"/>
                  <a:gd name="connsiteY15" fmla="*/ 2 h 10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5023" h="1017665">
                    <a:moveTo>
                      <a:pt x="865023" y="0"/>
                    </a:moveTo>
                    <a:lnTo>
                      <a:pt x="560821" y="807308"/>
                    </a:lnTo>
                    <a:lnTo>
                      <a:pt x="499097" y="971115"/>
                    </a:lnTo>
                    <a:lnTo>
                      <a:pt x="499096" y="971115"/>
                    </a:lnTo>
                    <a:lnTo>
                      <a:pt x="497429" y="975539"/>
                    </a:lnTo>
                    <a:lnTo>
                      <a:pt x="483176" y="996677"/>
                    </a:lnTo>
                    <a:cubicBezTo>
                      <a:pt x="470209" y="1009645"/>
                      <a:pt x="452295" y="1017665"/>
                      <a:pt x="432507" y="1017665"/>
                    </a:cubicBezTo>
                    <a:cubicBezTo>
                      <a:pt x="412720" y="1017665"/>
                      <a:pt x="394805" y="1009645"/>
                      <a:pt x="381838" y="996677"/>
                    </a:cubicBezTo>
                    <a:lnTo>
                      <a:pt x="367595" y="975552"/>
                    </a:lnTo>
                    <a:lnTo>
                      <a:pt x="365914" y="971091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8431" y="12842"/>
                    </a:lnTo>
                    <a:cubicBezTo>
                      <a:pt x="78300" y="90908"/>
                      <a:pt x="241869" y="145683"/>
                      <a:pt x="432509" y="145683"/>
                    </a:cubicBezTo>
                    <a:cubicBezTo>
                      <a:pt x="623149" y="145683"/>
                      <a:pt x="786718" y="90908"/>
                      <a:pt x="856587" y="12842"/>
                    </a:cubicBezTo>
                    <a:lnTo>
                      <a:pt x="865022" y="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E187C4B-F1A5-422E-BA33-61EDE2BE49BE}"/>
                </a:ext>
              </a:extLst>
            </p:cNvPr>
            <p:cNvGrpSpPr/>
            <p:nvPr/>
          </p:nvGrpSpPr>
          <p:grpSpPr>
            <a:xfrm>
              <a:off x="3649689" y="3767426"/>
              <a:ext cx="1402980" cy="982415"/>
              <a:chOff x="5154762" y="3534373"/>
              <a:chExt cx="1870640" cy="1309885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5BE1C45-1ADB-4CEA-AABE-956961FCE0E0}"/>
                  </a:ext>
                </a:extLst>
              </p:cNvPr>
              <p:cNvSpPr/>
              <p:nvPr/>
            </p:nvSpPr>
            <p:spPr>
              <a:xfrm>
                <a:off x="5154762" y="3534373"/>
                <a:ext cx="1870640" cy="435006"/>
              </a:xfrm>
              <a:custGeom>
                <a:avLst/>
                <a:gdLst>
                  <a:gd name="connsiteX0" fmla="*/ 935320 w 1870640"/>
                  <a:gd name="connsiteY0" fmla="*/ 0 h 435006"/>
                  <a:gd name="connsiteX1" fmla="*/ 1461691 w 1870640"/>
                  <a:gd name="connsiteY1" fmla="*/ 37146 h 435006"/>
                  <a:gd name="connsiteX2" fmla="*/ 1486139 w 1870640"/>
                  <a:gd name="connsiteY2" fmla="*/ 41806 h 435006"/>
                  <a:gd name="connsiteX3" fmla="*/ 1601022 w 1870640"/>
                  <a:gd name="connsiteY3" fmla="*/ 63705 h 435006"/>
                  <a:gd name="connsiteX4" fmla="*/ 1857638 w 1870640"/>
                  <a:gd name="connsiteY4" fmla="*/ 173668 h 435006"/>
                  <a:gd name="connsiteX5" fmla="*/ 1870640 w 1870640"/>
                  <a:gd name="connsiteY5" fmla="*/ 193351 h 435006"/>
                  <a:gd name="connsiteX6" fmla="*/ 1838564 w 1870640"/>
                  <a:gd name="connsiteY6" fmla="*/ 278476 h 435006"/>
                  <a:gd name="connsiteX7" fmla="*/ 1834440 w 1870640"/>
                  <a:gd name="connsiteY7" fmla="*/ 282182 h 435006"/>
                  <a:gd name="connsiteX8" fmla="*/ 935320 w 1870640"/>
                  <a:gd name="connsiteY8" fmla="*/ 435006 h 435006"/>
                  <a:gd name="connsiteX9" fmla="*/ 36200 w 1870640"/>
                  <a:gd name="connsiteY9" fmla="*/ 282182 h 435006"/>
                  <a:gd name="connsiteX10" fmla="*/ 32076 w 1870640"/>
                  <a:gd name="connsiteY10" fmla="*/ 278476 h 435006"/>
                  <a:gd name="connsiteX11" fmla="*/ 0 w 1870640"/>
                  <a:gd name="connsiteY11" fmla="*/ 193351 h 435006"/>
                  <a:gd name="connsiteX12" fmla="*/ 13002 w 1870640"/>
                  <a:gd name="connsiteY12" fmla="*/ 173668 h 435006"/>
                  <a:gd name="connsiteX13" fmla="*/ 269618 w 1870640"/>
                  <a:gd name="connsiteY13" fmla="*/ 63705 h 435006"/>
                  <a:gd name="connsiteX14" fmla="*/ 384501 w 1870640"/>
                  <a:gd name="connsiteY14" fmla="*/ 41806 h 435006"/>
                  <a:gd name="connsiteX15" fmla="*/ 408949 w 1870640"/>
                  <a:gd name="connsiteY15" fmla="*/ 37146 h 435006"/>
                  <a:gd name="connsiteX16" fmla="*/ 935320 w 1870640"/>
                  <a:gd name="connsiteY16" fmla="*/ 0 h 43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0640" h="435006">
                    <a:moveTo>
                      <a:pt x="935320" y="0"/>
                    </a:moveTo>
                    <a:cubicBezTo>
                      <a:pt x="1130300" y="0"/>
                      <a:pt x="1311436" y="13694"/>
                      <a:pt x="1461691" y="37146"/>
                    </a:cubicBezTo>
                    <a:lnTo>
                      <a:pt x="1486139" y="41806"/>
                    </a:lnTo>
                    <a:lnTo>
                      <a:pt x="1601022" y="63705"/>
                    </a:lnTo>
                    <a:cubicBezTo>
                      <a:pt x="1728798" y="93225"/>
                      <a:pt x="1820016" y="131191"/>
                      <a:pt x="1857638" y="173668"/>
                    </a:cubicBezTo>
                    <a:lnTo>
                      <a:pt x="1870640" y="193351"/>
                    </a:lnTo>
                    <a:lnTo>
                      <a:pt x="1838564" y="278476"/>
                    </a:lnTo>
                    <a:lnTo>
                      <a:pt x="1834440" y="282182"/>
                    </a:lnTo>
                    <a:cubicBezTo>
                      <a:pt x="1715242" y="370721"/>
                      <a:pt x="1357776" y="435006"/>
                      <a:pt x="935320" y="435006"/>
                    </a:cubicBezTo>
                    <a:cubicBezTo>
                      <a:pt x="512864" y="435006"/>
                      <a:pt x="155398" y="370721"/>
                      <a:pt x="36200" y="282182"/>
                    </a:cubicBezTo>
                    <a:lnTo>
                      <a:pt x="32076" y="278476"/>
                    </a:lnTo>
                    <a:lnTo>
                      <a:pt x="0" y="193351"/>
                    </a:lnTo>
                    <a:lnTo>
                      <a:pt x="13002" y="173668"/>
                    </a:lnTo>
                    <a:cubicBezTo>
                      <a:pt x="50624" y="131191"/>
                      <a:pt x="141842" y="93225"/>
                      <a:pt x="269618" y="63705"/>
                    </a:cubicBezTo>
                    <a:lnTo>
                      <a:pt x="384501" y="41806"/>
                    </a:lnTo>
                    <a:lnTo>
                      <a:pt x="408949" y="37146"/>
                    </a:lnTo>
                    <a:cubicBezTo>
                      <a:pt x="559205" y="13694"/>
                      <a:pt x="740340" y="0"/>
                      <a:pt x="935320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50" dirty="0"/>
                  <a:t>60%</a:t>
                </a: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DC5E295-F4F6-437E-9DB5-D76D20B8B6D9}"/>
                  </a:ext>
                </a:extLst>
              </p:cNvPr>
              <p:cNvSpPr/>
              <p:nvPr/>
            </p:nvSpPr>
            <p:spPr>
              <a:xfrm>
                <a:off x="5186837" y="3812848"/>
                <a:ext cx="1806488" cy="1031410"/>
              </a:xfrm>
              <a:custGeom>
                <a:avLst/>
                <a:gdLst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903244 w 1806488"/>
                  <a:gd name="connsiteY14" fmla="*/ 959933 h 1031410"/>
                  <a:gd name="connsiteX15" fmla="*/ 903243 w 1806488"/>
                  <a:gd name="connsiteY15" fmla="*/ 959933 h 1031410"/>
                  <a:gd name="connsiteX16" fmla="*/ 645915 w 1806488"/>
                  <a:gd name="connsiteY16" fmla="*/ 997079 h 1031410"/>
                  <a:gd name="connsiteX17" fmla="*/ 624280 w 1806488"/>
                  <a:gd name="connsiteY17" fmla="*/ 1005515 h 1031410"/>
                  <a:gd name="connsiteX18" fmla="*/ 566961 w 1806488"/>
                  <a:gd name="connsiteY18" fmla="*/ 994264 h 1031410"/>
                  <a:gd name="connsiteX19" fmla="*/ 349050 w 1806488"/>
                  <a:gd name="connsiteY19" fmla="*/ 898569 h 1031410"/>
                  <a:gd name="connsiteX20" fmla="*/ 330404 w 1806488"/>
                  <a:gd name="connsiteY20" fmla="*/ 876848 h 1031410"/>
                  <a:gd name="connsiteX21" fmla="*/ 303869 w 1806488"/>
                  <a:gd name="connsiteY21" fmla="*/ 806427 h 1031410"/>
                  <a:gd name="connsiteX22" fmla="*/ 314003 w 1806488"/>
                  <a:gd name="connsiteY22" fmla="*/ 770072 h 1031410"/>
                  <a:gd name="connsiteX23" fmla="*/ 903243 w 1806488"/>
                  <a:gd name="connsiteY23" fmla="*/ 596404 h 1031410"/>
                  <a:gd name="connsiteX24" fmla="*/ 0 w 1806488"/>
                  <a:gd name="connsiteY24" fmla="*/ 0 h 1031410"/>
                  <a:gd name="connsiteX25" fmla="*/ 4124 w 1806488"/>
                  <a:gd name="connsiteY25" fmla="*/ 3706 h 1031410"/>
                  <a:gd name="connsiteX26" fmla="*/ 903244 w 1806488"/>
                  <a:gd name="connsiteY26" fmla="*/ 156530 h 1031410"/>
                  <a:gd name="connsiteX27" fmla="*/ 1802364 w 1806488"/>
                  <a:gd name="connsiteY27" fmla="*/ 3706 h 1031410"/>
                  <a:gd name="connsiteX28" fmla="*/ 1806488 w 1806488"/>
                  <a:gd name="connsiteY28" fmla="*/ 0 h 1031410"/>
                  <a:gd name="connsiteX29" fmla="*/ 1502618 w 1806488"/>
                  <a:gd name="connsiteY29" fmla="*/ 806429 h 1031410"/>
                  <a:gd name="connsiteX30" fmla="*/ 1492483 w 1806488"/>
                  <a:gd name="connsiteY30" fmla="*/ 770071 h 1031410"/>
                  <a:gd name="connsiteX31" fmla="*/ 903243 w 1806488"/>
                  <a:gd name="connsiteY31" fmla="*/ 596403 h 1031410"/>
                  <a:gd name="connsiteX32" fmla="*/ 314003 w 1806488"/>
                  <a:gd name="connsiteY32" fmla="*/ 770071 h 1031410"/>
                  <a:gd name="connsiteX33" fmla="*/ 303869 w 1806488"/>
                  <a:gd name="connsiteY33" fmla="*/ 806426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903244 w 1806488"/>
                  <a:gd name="connsiteY14" fmla="*/ 959933 h 1031410"/>
                  <a:gd name="connsiteX15" fmla="*/ 645915 w 1806488"/>
                  <a:gd name="connsiteY15" fmla="*/ 997079 h 1031410"/>
                  <a:gd name="connsiteX16" fmla="*/ 624280 w 1806488"/>
                  <a:gd name="connsiteY16" fmla="*/ 1005515 h 1031410"/>
                  <a:gd name="connsiteX17" fmla="*/ 566961 w 1806488"/>
                  <a:gd name="connsiteY17" fmla="*/ 994264 h 1031410"/>
                  <a:gd name="connsiteX18" fmla="*/ 349050 w 1806488"/>
                  <a:gd name="connsiteY18" fmla="*/ 898569 h 1031410"/>
                  <a:gd name="connsiteX19" fmla="*/ 330404 w 1806488"/>
                  <a:gd name="connsiteY19" fmla="*/ 876848 h 1031410"/>
                  <a:gd name="connsiteX20" fmla="*/ 303869 w 1806488"/>
                  <a:gd name="connsiteY20" fmla="*/ 806427 h 1031410"/>
                  <a:gd name="connsiteX21" fmla="*/ 314003 w 1806488"/>
                  <a:gd name="connsiteY21" fmla="*/ 770072 h 1031410"/>
                  <a:gd name="connsiteX22" fmla="*/ 903243 w 1806488"/>
                  <a:gd name="connsiteY22" fmla="*/ 596404 h 1031410"/>
                  <a:gd name="connsiteX23" fmla="*/ 0 w 1806488"/>
                  <a:gd name="connsiteY23" fmla="*/ 0 h 1031410"/>
                  <a:gd name="connsiteX24" fmla="*/ 4124 w 1806488"/>
                  <a:gd name="connsiteY24" fmla="*/ 3706 h 1031410"/>
                  <a:gd name="connsiteX25" fmla="*/ 903244 w 1806488"/>
                  <a:gd name="connsiteY25" fmla="*/ 156530 h 1031410"/>
                  <a:gd name="connsiteX26" fmla="*/ 1802364 w 1806488"/>
                  <a:gd name="connsiteY26" fmla="*/ 3706 h 1031410"/>
                  <a:gd name="connsiteX27" fmla="*/ 1806488 w 1806488"/>
                  <a:gd name="connsiteY27" fmla="*/ 0 h 1031410"/>
                  <a:gd name="connsiteX28" fmla="*/ 1502618 w 1806488"/>
                  <a:gd name="connsiteY28" fmla="*/ 806429 h 1031410"/>
                  <a:gd name="connsiteX29" fmla="*/ 1492483 w 1806488"/>
                  <a:gd name="connsiteY29" fmla="*/ 770071 h 1031410"/>
                  <a:gd name="connsiteX30" fmla="*/ 903243 w 1806488"/>
                  <a:gd name="connsiteY30" fmla="*/ 596403 h 1031410"/>
                  <a:gd name="connsiteX31" fmla="*/ 314003 w 1806488"/>
                  <a:gd name="connsiteY31" fmla="*/ 770071 h 1031410"/>
                  <a:gd name="connsiteX32" fmla="*/ 303869 w 1806488"/>
                  <a:gd name="connsiteY32" fmla="*/ 806426 h 1031410"/>
                  <a:gd name="connsiteX33" fmla="*/ 0 w 1806488"/>
                  <a:gd name="connsiteY33" fmla="*/ 0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645915 w 1806488"/>
                  <a:gd name="connsiteY14" fmla="*/ 997079 h 1031410"/>
                  <a:gd name="connsiteX15" fmla="*/ 624280 w 1806488"/>
                  <a:gd name="connsiteY15" fmla="*/ 1005515 h 1031410"/>
                  <a:gd name="connsiteX16" fmla="*/ 566961 w 1806488"/>
                  <a:gd name="connsiteY16" fmla="*/ 994264 h 1031410"/>
                  <a:gd name="connsiteX17" fmla="*/ 349050 w 1806488"/>
                  <a:gd name="connsiteY17" fmla="*/ 898569 h 1031410"/>
                  <a:gd name="connsiteX18" fmla="*/ 330404 w 1806488"/>
                  <a:gd name="connsiteY18" fmla="*/ 876848 h 1031410"/>
                  <a:gd name="connsiteX19" fmla="*/ 303869 w 1806488"/>
                  <a:gd name="connsiteY19" fmla="*/ 806427 h 1031410"/>
                  <a:gd name="connsiteX20" fmla="*/ 314003 w 1806488"/>
                  <a:gd name="connsiteY20" fmla="*/ 770072 h 1031410"/>
                  <a:gd name="connsiteX21" fmla="*/ 903243 w 1806488"/>
                  <a:gd name="connsiteY21" fmla="*/ 596404 h 1031410"/>
                  <a:gd name="connsiteX22" fmla="*/ 0 w 1806488"/>
                  <a:gd name="connsiteY22" fmla="*/ 0 h 1031410"/>
                  <a:gd name="connsiteX23" fmla="*/ 4124 w 1806488"/>
                  <a:gd name="connsiteY23" fmla="*/ 3706 h 1031410"/>
                  <a:gd name="connsiteX24" fmla="*/ 903244 w 1806488"/>
                  <a:gd name="connsiteY24" fmla="*/ 156530 h 1031410"/>
                  <a:gd name="connsiteX25" fmla="*/ 1802364 w 1806488"/>
                  <a:gd name="connsiteY25" fmla="*/ 3706 h 1031410"/>
                  <a:gd name="connsiteX26" fmla="*/ 1806488 w 1806488"/>
                  <a:gd name="connsiteY26" fmla="*/ 0 h 1031410"/>
                  <a:gd name="connsiteX27" fmla="*/ 1502618 w 1806488"/>
                  <a:gd name="connsiteY27" fmla="*/ 806429 h 1031410"/>
                  <a:gd name="connsiteX28" fmla="*/ 1492483 w 1806488"/>
                  <a:gd name="connsiteY28" fmla="*/ 770071 h 1031410"/>
                  <a:gd name="connsiteX29" fmla="*/ 903243 w 1806488"/>
                  <a:gd name="connsiteY29" fmla="*/ 596403 h 1031410"/>
                  <a:gd name="connsiteX30" fmla="*/ 314003 w 1806488"/>
                  <a:gd name="connsiteY30" fmla="*/ 770071 h 1031410"/>
                  <a:gd name="connsiteX31" fmla="*/ 303869 w 1806488"/>
                  <a:gd name="connsiteY31" fmla="*/ 806426 h 1031410"/>
                  <a:gd name="connsiteX32" fmla="*/ 0 w 1806488"/>
                  <a:gd name="connsiteY32" fmla="*/ 0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645915 w 1806488"/>
                  <a:gd name="connsiteY13" fmla="*/ 997079 h 1031410"/>
                  <a:gd name="connsiteX14" fmla="*/ 624280 w 1806488"/>
                  <a:gd name="connsiteY14" fmla="*/ 1005515 h 1031410"/>
                  <a:gd name="connsiteX15" fmla="*/ 566961 w 1806488"/>
                  <a:gd name="connsiteY15" fmla="*/ 994264 h 1031410"/>
                  <a:gd name="connsiteX16" fmla="*/ 349050 w 1806488"/>
                  <a:gd name="connsiteY16" fmla="*/ 898569 h 1031410"/>
                  <a:gd name="connsiteX17" fmla="*/ 330404 w 1806488"/>
                  <a:gd name="connsiteY17" fmla="*/ 876848 h 1031410"/>
                  <a:gd name="connsiteX18" fmla="*/ 303869 w 1806488"/>
                  <a:gd name="connsiteY18" fmla="*/ 806427 h 1031410"/>
                  <a:gd name="connsiteX19" fmla="*/ 314003 w 1806488"/>
                  <a:gd name="connsiteY19" fmla="*/ 770072 h 1031410"/>
                  <a:gd name="connsiteX20" fmla="*/ 903243 w 1806488"/>
                  <a:gd name="connsiteY20" fmla="*/ 596404 h 1031410"/>
                  <a:gd name="connsiteX21" fmla="*/ 0 w 1806488"/>
                  <a:gd name="connsiteY21" fmla="*/ 0 h 1031410"/>
                  <a:gd name="connsiteX22" fmla="*/ 4124 w 1806488"/>
                  <a:gd name="connsiteY22" fmla="*/ 3706 h 1031410"/>
                  <a:gd name="connsiteX23" fmla="*/ 903244 w 1806488"/>
                  <a:gd name="connsiteY23" fmla="*/ 156530 h 1031410"/>
                  <a:gd name="connsiteX24" fmla="*/ 1802364 w 1806488"/>
                  <a:gd name="connsiteY24" fmla="*/ 3706 h 1031410"/>
                  <a:gd name="connsiteX25" fmla="*/ 1806488 w 1806488"/>
                  <a:gd name="connsiteY25" fmla="*/ 0 h 1031410"/>
                  <a:gd name="connsiteX26" fmla="*/ 1502618 w 1806488"/>
                  <a:gd name="connsiteY26" fmla="*/ 806429 h 1031410"/>
                  <a:gd name="connsiteX27" fmla="*/ 1492483 w 1806488"/>
                  <a:gd name="connsiteY27" fmla="*/ 770071 h 1031410"/>
                  <a:gd name="connsiteX28" fmla="*/ 903243 w 1806488"/>
                  <a:gd name="connsiteY28" fmla="*/ 596403 h 1031410"/>
                  <a:gd name="connsiteX29" fmla="*/ 314003 w 1806488"/>
                  <a:gd name="connsiteY29" fmla="*/ 770071 h 1031410"/>
                  <a:gd name="connsiteX30" fmla="*/ 303869 w 1806488"/>
                  <a:gd name="connsiteY30" fmla="*/ 806426 h 1031410"/>
                  <a:gd name="connsiteX31" fmla="*/ 0 w 1806488"/>
                  <a:gd name="connsiteY31" fmla="*/ 0 h 10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6488" h="1031410">
                    <a:moveTo>
                      <a:pt x="903243" y="596404"/>
                    </a:moveTo>
                    <a:cubicBezTo>
                      <a:pt x="1193898" y="596404"/>
                      <a:pt x="1436399" y="670960"/>
                      <a:pt x="1492483" y="770072"/>
                    </a:cubicBezTo>
                    <a:lnTo>
                      <a:pt x="1502618" y="806430"/>
                    </a:lnTo>
                    <a:lnTo>
                      <a:pt x="1476085" y="876844"/>
                    </a:lnTo>
                    <a:lnTo>
                      <a:pt x="1457436" y="898569"/>
                    </a:lnTo>
                    <a:cubicBezTo>
                      <a:pt x="1411783" y="937601"/>
                      <a:pt x="1335518" y="970812"/>
                      <a:pt x="1239525" y="994264"/>
                    </a:cubicBezTo>
                    <a:lnTo>
                      <a:pt x="1182208" y="1005515"/>
                    </a:lnTo>
                    <a:lnTo>
                      <a:pt x="1182208" y="1005515"/>
                    </a:lnTo>
                    <a:lnTo>
                      <a:pt x="1137359" y="1014318"/>
                    </a:lnTo>
                    <a:cubicBezTo>
                      <a:pt x="1065402" y="1025324"/>
                      <a:pt x="986288" y="1031410"/>
                      <a:pt x="903244" y="1031410"/>
                    </a:cubicBezTo>
                    <a:cubicBezTo>
                      <a:pt x="820200" y="1031410"/>
                      <a:pt x="741087" y="1025324"/>
                      <a:pt x="669129" y="1014318"/>
                    </a:cubicBezTo>
                    <a:lnTo>
                      <a:pt x="624281" y="1005515"/>
                    </a:lnTo>
                    <a:lnTo>
                      <a:pt x="645916" y="997079"/>
                    </a:lnTo>
                    <a:cubicBezTo>
                      <a:pt x="649522" y="995673"/>
                      <a:pt x="649521" y="995673"/>
                      <a:pt x="645915" y="997079"/>
                    </a:cubicBezTo>
                    <a:lnTo>
                      <a:pt x="624280" y="1005515"/>
                    </a:lnTo>
                    <a:lnTo>
                      <a:pt x="566961" y="994264"/>
                    </a:lnTo>
                    <a:cubicBezTo>
                      <a:pt x="470968" y="970812"/>
                      <a:pt x="394703" y="937601"/>
                      <a:pt x="349050" y="898569"/>
                    </a:cubicBezTo>
                    <a:lnTo>
                      <a:pt x="330404" y="876848"/>
                    </a:lnTo>
                    <a:lnTo>
                      <a:pt x="303869" y="806427"/>
                    </a:lnTo>
                    <a:lnTo>
                      <a:pt x="314003" y="770072"/>
                    </a:lnTo>
                    <a:cubicBezTo>
                      <a:pt x="370087" y="670960"/>
                      <a:pt x="612588" y="596404"/>
                      <a:pt x="903243" y="596404"/>
                    </a:cubicBezTo>
                    <a:close/>
                    <a:moveTo>
                      <a:pt x="0" y="0"/>
                    </a:moveTo>
                    <a:lnTo>
                      <a:pt x="4124" y="3706"/>
                    </a:lnTo>
                    <a:cubicBezTo>
                      <a:pt x="123322" y="92245"/>
                      <a:pt x="480788" y="156530"/>
                      <a:pt x="903244" y="156530"/>
                    </a:cubicBezTo>
                    <a:cubicBezTo>
                      <a:pt x="1325700" y="156530"/>
                      <a:pt x="1683166" y="92245"/>
                      <a:pt x="1802364" y="3706"/>
                    </a:cubicBezTo>
                    <a:lnTo>
                      <a:pt x="1806488" y="0"/>
                    </a:lnTo>
                    <a:lnTo>
                      <a:pt x="1502618" y="806429"/>
                    </a:lnTo>
                    <a:lnTo>
                      <a:pt x="1492483" y="770071"/>
                    </a:lnTo>
                    <a:cubicBezTo>
                      <a:pt x="1436399" y="670959"/>
                      <a:pt x="1193898" y="596403"/>
                      <a:pt x="903243" y="596403"/>
                    </a:cubicBezTo>
                    <a:cubicBezTo>
                      <a:pt x="612588" y="596403"/>
                      <a:pt x="370087" y="670959"/>
                      <a:pt x="314003" y="770071"/>
                    </a:cubicBezTo>
                    <a:lnTo>
                      <a:pt x="303869" y="80642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B13D591-ED59-4E99-925B-5A26BC2CFC9D}"/>
                </a:ext>
              </a:extLst>
            </p:cNvPr>
            <p:cNvGrpSpPr/>
            <p:nvPr/>
          </p:nvGrpSpPr>
          <p:grpSpPr>
            <a:xfrm>
              <a:off x="3303093" y="2841528"/>
              <a:ext cx="2096171" cy="981383"/>
              <a:chOff x="4692634" y="2299847"/>
              <a:chExt cx="2794895" cy="1308512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467E86E-1B93-43A1-8D24-10B4DA148C4C}"/>
                  </a:ext>
                </a:extLst>
              </p:cNvPr>
              <p:cNvSpPr/>
              <p:nvPr/>
            </p:nvSpPr>
            <p:spPr>
              <a:xfrm>
                <a:off x="4692634" y="2299847"/>
                <a:ext cx="2794895" cy="435007"/>
              </a:xfrm>
              <a:custGeom>
                <a:avLst/>
                <a:gdLst>
                  <a:gd name="connsiteX0" fmla="*/ 674350 w 2794895"/>
                  <a:gd name="connsiteY0" fmla="*/ 31386 h 435007"/>
                  <a:gd name="connsiteX1" fmla="*/ 765075 w 2794895"/>
                  <a:gd name="connsiteY1" fmla="*/ 42444 h 435007"/>
                  <a:gd name="connsiteX2" fmla="*/ 1397448 w 2794895"/>
                  <a:gd name="connsiteY2" fmla="*/ 74747 h 435007"/>
                  <a:gd name="connsiteX3" fmla="*/ 2029821 w 2794895"/>
                  <a:gd name="connsiteY3" fmla="*/ 42444 h 435007"/>
                  <a:gd name="connsiteX4" fmla="*/ 2120546 w 2794895"/>
                  <a:gd name="connsiteY4" fmla="*/ 31386 h 435007"/>
                  <a:gd name="connsiteX5" fmla="*/ 2181694 w 2794895"/>
                  <a:gd name="connsiteY5" fmla="*/ 37147 h 435007"/>
                  <a:gd name="connsiteX6" fmla="*/ 2792877 w 2794895"/>
                  <a:gd name="connsiteY6" fmla="*/ 195266 h 435007"/>
                  <a:gd name="connsiteX7" fmla="*/ 2794895 w 2794895"/>
                  <a:gd name="connsiteY7" fmla="*/ 201461 h 435007"/>
                  <a:gd name="connsiteX8" fmla="*/ 2772772 w 2794895"/>
                  <a:gd name="connsiteY8" fmla="*/ 260171 h 435007"/>
                  <a:gd name="connsiteX9" fmla="*/ 2771622 w 2794895"/>
                  <a:gd name="connsiteY9" fmla="*/ 261339 h 435007"/>
                  <a:gd name="connsiteX10" fmla="*/ 1397447 w 2794895"/>
                  <a:gd name="connsiteY10" fmla="*/ 435007 h 435007"/>
                  <a:gd name="connsiteX11" fmla="*/ 23272 w 2794895"/>
                  <a:gd name="connsiteY11" fmla="*/ 261339 h 435007"/>
                  <a:gd name="connsiteX12" fmla="*/ 22125 w 2794895"/>
                  <a:gd name="connsiteY12" fmla="*/ 260174 h 435007"/>
                  <a:gd name="connsiteX13" fmla="*/ 0 w 2794895"/>
                  <a:gd name="connsiteY13" fmla="*/ 201458 h 435007"/>
                  <a:gd name="connsiteX14" fmla="*/ 2017 w 2794895"/>
                  <a:gd name="connsiteY14" fmla="*/ 195266 h 435007"/>
                  <a:gd name="connsiteX15" fmla="*/ 613200 w 2794895"/>
                  <a:gd name="connsiteY15" fmla="*/ 37147 h 435007"/>
                  <a:gd name="connsiteX16" fmla="*/ 1397447 w 2794895"/>
                  <a:gd name="connsiteY16" fmla="*/ 0 h 435007"/>
                  <a:gd name="connsiteX17" fmla="*/ 2066044 w 2794895"/>
                  <a:gd name="connsiteY17" fmla="*/ 26251 h 435007"/>
                  <a:gd name="connsiteX18" fmla="*/ 2120546 w 2794895"/>
                  <a:gd name="connsiteY18" fmla="*/ 31385 h 435007"/>
                  <a:gd name="connsiteX19" fmla="*/ 2029821 w 2794895"/>
                  <a:gd name="connsiteY19" fmla="*/ 42443 h 435007"/>
                  <a:gd name="connsiteX20" fmla="*/ 1397448 w 2794895"/>
                  <a:gd name="connsiteY20" fmla="*/ 74746 h 435007"/>
                  <a:gd name="connsiteX21" fmla="*/ 765075 w 2794895"/>
                  <a:gd name="connsiteY21" fmla="*/ 42443 h 435007"/>
                  <a:gd name="connsiteX22" fmla="*/ 674350 w 2794895"/>
                  <a:gd name="connsiteY22" fmla="*/ 31385 h 435007"/>
                  <a:gd name="connsiteX23" fmla="*/ 728850 w 2794895"/>
                  <a:gd name="connsiteY23" fmla="*/ 26251 h 435007"/>
                  <a:gd name="connsiteX24" fmla="*/ 1397447 w 2794895"/>
                  <a:gd name="connsiteY24" fmla="*/ 0 h 43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4895" h="435007">
                    <a:moveTo>
                      <a:pt x="674350" y="31386"/>
                    </a:moveTo>
                    <a:lnTo>
                      <a:pt x="765075" y="42444"/>
                    </a:lnTo>
                    <a:cubicBezTo>
                      <a:pt x="959441" y="63245"/>
                      <a:pt x="1173136" y="74747"/>
                      <a:pt x="1397448" y="74747"/>
                    </a:cubicBezTo>
                    <a:cubicBezTo>
                      <a:pt x="1621761" y="74747"/>
                      <a:pt x="1835455" y="63245"/>
                      <a:pt x="2029821" y="42444"/>
                    </a:cubicBezTo>
                    <a:lnTo>
                      <a:pt x="2120546" y="31386"/>
                    </a:lnTo>
                    <a:lnTo>
                      <a:pt x="2181694" y="37147"/>
                    </a:lnTo>
                    <a:cubicBezTo>
                      <a:pt x="2517496" y="72325"/>
                      <a:pt x="2749779" y="129459"/>
                      <a:pt x="2792877" y="195266"/>
                    </a:cubicBezTo>
                    <a:lnTo>
                      <a:pt x="2794895" y="201461"/>
                    </a:lnTo>
                    <a:lnTo>
                      <a:pt x="2772772" y="260171"/>
                    </a:lnTo>
                    <a:lnTo>
                      <a:pt x="2771622" y="261339"/>
                    </a:lnTo>
                    <a:cubicBezTo>
                      <a:pt x="2640828" y="360451"/>
                      <a:pt x="2075287" y="435007"/>
                      <a:pt x="1397447" y="435007"/>
                    </a:cubicBezTo>
                    <a:cubicBezTo>
                      <a:pt x="719607" y="435007"/>
                      <a:pt x="154066" y="360451"/>
                      <a:pt x="23272" y="261339"/>
                    </a:cubicBezTo>
                    <a:lnTo>
                      <a:pt x="22125" y="260174"/>
                    </a:lnTo>
                    <a:lnTo>
                      <a:pt x="0" y="201458"/>
                    </a:lnTo>
                    <a:lnTo>
                      <a:pt x="2017" y="195266"/>
                    </a:lnTo>
                    <a:cubicBezTo>
                      <a:pt x="45115" y="129459"/>
                      <a:pt x="277398" y="72325"/>
                      <a:pt x="613200" y="37147"/>
                    </a:cubicBezTo>
                    <a:close/>
                    <a:moveTo>
                      <a:pt x="1397447" y="0"/>
                    </a:moveTo>
                    <a:cubicBezTo>
                      <a:pt x="1639533" y="0"/>
                      <a:pt x="1867295" y="9510"/>
                      <a:pt x="2066044" y="26251"/>
                    </a:cubicBezTo>
                    <a:lnTo>
                      <a:pt x="2120546" y="31385"/>
                    </a:lnTo>
                    <a:lnTo>
                      <a:pt x="2029821" y="42443"/>
                    </a:lnTo>
                    <a:cubicBezTo>
                      <a:pt x="1835455" y="63244"/>
                      <a:pt x="1621761" y="74746"/>
                      <a:pt x="1397448" y="74746"/>
                    </a:cubicBezTo>
                    <a:cubicBezTo>
                      <a:pt x="1173136" y="74746"/>
                      <a:pt x="959441" y="63244"/>
                      <a:pt x="765075" y="42443"/>
                    </a:cubicBezTo>
                    <a:lnTo>
                      <a:pt x="674350" y="31385"/>
                    </a:lnTo>
                    <a:lnTo>
                      <a:pt x="728850" y="26251"/>
                    </a:lnTo>
                    <a:cubicBezTo>
                      <a:pt x="927599" y="9510"/>
                      <a:pt x="1155362" y="0"/>
                      <a:pt x="139744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/>
              </a:p>
              <a:p>
                <a:pPr algn="ctr"/>
                <a:r>
                  <a:rPr lang="en-US" sz="1350" dirty="0"/>
                  <a:t>25%</a:t>
                </a:r>
              </a:p>
              <a:p>
                <a:pPr algn="ctr"/>
                <a:endParaRPr lang="en-US" sz="1350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376E698-361B-4ADA-9B82-22A528B8ED77}"/>
                  </a:ext>
                </a:extLst>
              </p:cNvPr>
              <p:cNvSpPr/>
              <p:nvPr/>
            </p:nvSpPr>
            <p:spPr>
              <a:xfrm>
                <a:off x="4714759" y="2560016"/>
                <a:ext cx="2750647" cy="1048343"/>
              </a:xfrm>
              <a:custGeom>
                <a:avLst/>
                <a:gdLst>
                  <a:gd name="connsiteX0" fmla="*/ 1375323 w 2750647"/>
                  <a:gd name="connsiteY0" fmla="*/ 974357 h 1048343"/>
                  <a:gd name="connsiteX1" fmla="*/ 1901694 w 2750647"/>
                  <a:gd name="connsiteY1" fmla="*/ 1011503 h 1048343"/>
                  <a:gd name="connsiteX2" fmla="*/ 1926142 w 2750647"/>
                  <a:gd name="connsiteY2" fmla="*/ 1016163 h 1048343"/>
                  <a:gd name="connsiteX3" fmla="*/ 1789994 w 2750647"/>
                  <a:gd name="connsiteY3" fmla="*/ 1031251 h 1048343"/>
                  <a:gd name="connsiteX4" fmla="*/ 1375323 w 2750647"/>
                  <a:gd name="connsiteY4" fmla="*/ 1048343 h 1048343"/>
                  <a:gd name="connsiteX5" fmla="*/ 960652 w 2750647"/>
                  <a:gd name="connsiteY5" fmla="*/ 1031251 h 1048343"/>
                  <a:gd name="connsiteX6" fmla="*/ 824505 w 2750647"/>
                  <a:gd name="connsiteY6" fmla="*/ 1016163 h 1048343"/>
                  <a:gd name="connsiteX7" fmla="*/ 848952 w 2750647"/>
                  <a:gd name="connsiteY7" fmla="*/ 1011503 h 1048343"/>
                  <a:gd name="connsiteX8" fmla="*/ 1375323 w 2750647"/>
                  <a:gd name="connsiteY8" fmla="*/ 974357 h 1048343"/>
                  <a:gd name="connsiteX9" fmla="*/ 2750647 w 2750647"/>
                  <a:gd name="connsiteY9" fmla="*/ 0 h 1048343"/>
                  <a:gd name="connsiteX10" fmla="*/ 2439429 w 2750647"/>
                  <a:gd name="connsiteY10" fmla="*/ 825927 h 1048343"/>
                  <a:gd name="connsiteX11" fmla="*/ 2423156 w 2750647"/>
                  <a:gd name="connsiteY11" fmla="*/ 869114 h 1048343"/>
                  <a:gd name="connsiteX12" fmla="*/ 2419000 w 2750647"/>
                  <a:gd name="connsiteY12" fmla="*/ 874674 h 1048343"/>
                  <a:gd name="connsiteX13" fmla="*/ 1970954 w 2750647"/>
                  <a:gd name="connsiteY13" fmla="*/ 1011196 h 1048343"/>
                  <a:gd name="connsiteX14" fmla="*/ 1926142 w 2750647"/>
                  <a:gd name="connsiteY14" fmla="*/ 1016162 h 1048343"/>
                  <a:gd name="connsiteX15" fmla="*/ 1901694 w 2750647"/>
                  <a:gd name="connsiteY15" fmla="*/ 1011502 h 1048343"/>
                  <a:gd name="connsiteX16" fmla="*/ 1375323 w 2750647"/>
                  <a:gd name="connsiteY16" fmla="*/ 974356 h 1048343"/>
                  <a:gd name="connsiteX17" fmla="*/ 848952 w 2750647"/>
                  <a:gd name="connsiteY17" fmla="*/ 1011502 h 1048343"/>
                  <a:gd name="connsiteX18" fmla="*/ 824504 w 2750647"/>
                  <a:gd name="connsiteY18" fmla="*/ 1016162 h 1048343"/>
                  <a:gd name="connsiteX19" fmla="*/ 779692 w 2750647"/>
                  <a:gd name="connsiteY19" fmla="*/ 1011196 h 1048343"/>
                  <a:gd name="connsiteX20" fmla="*/ 331646 w 2750647"/>
                  <a:gd name="connsiteY20" fmla="*/ 874674 h 1048343"/>
                  <a:gd name="connsiteX21" fmla="*/ 327490 w 2750647"/>
                  <a:gd name="connsiteY21" fmla="*/ 869114 h 1048343"/>
                  <a:gd name="connsiteX22" fmla="*/ 311217 w 2750647"/>
                  <a:gd name="connsiteY22" fmla="*/ 825927 h 1048343"/>
                  <a:gd name="connsiteX23" fmla="*/ 0 w 2750647"/>
                  <a:gd name="connsiteY23" fmla="*/ 3 h 1048343"/>
                  <a:gd name="connsiteX24" fmla="*/ 1147 w 2750647"/>
                  <a:gd name="connsiteY24" fmla="*/ 1168 h 1048343"/>
                  <a:gd name="connsiteX25" fmla="*/ 1375322 w 2750647"/>
                  <a:gd name="connsiteY25" fmla="*/ 174836 h 1048343"/>
                  <a:gd name="connsiteX26" fmla="*/ 2749497 w 2750647"/>
                  <a:gd name="connsiteY26" fmla="*/ 1168 h 104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50647" h="1048343">
                    <a:moveTo>
                      <a:pt x="1375323" y="974357"/>
                    </a:moveTo>
                    <a:cubicBezTo>
                      <a:pt x="1570303" y="974357"/>
                      <a:pt x="1751439" y="988051"/>
                      <a:pt x="1901694" y="1011503"/>
                    </a:cubicBezTo>
                    <a:lnTo>
                      <a:pt x="1926142" y="1016163"/>
                    </a:lnTo>
                    <a:lnTo>
                      <a:pt x="1789994" y="1031251"/>
                    </a:lnTo>
                    <a:cubicBezTo>
                      <a:pt x="1662541" y="1042257"/>
                      <a:pt x="1522414" y="1048343"/>
                      <a:pt x="1375323" y="1048343"/>
                    </a:cubicBezTo>
                    <a:cubicBezTo>
                      <a:pt x="1228233" y="1048343"/>
                      <a:pt x="1088105" y="1042257"/>
                      <a:pt x="960652" y="1031251"/>
                    </a:cubicBezTo>
                    <a:lnTo>
                      <a:pt x="824505" y="1016163"/>
                    </a:lnTo>
                    <a:lnTo>
                      <a:pt x="848952" y="1011503"/>
                    </a:lnTo>
                    <a:cubicBezTo>
                      <a:pt x="999208" y="988051"/>
                      <a:pt x="1180344" y="974357"/>
                      <a:pt x="1375323" y="974357"/>
                    </a:cubicBezTo>
                    <a:close/>
                    <a:moveTo>
                      <a:pt x="2750647" y="0"/>
                    </a:moveTo>
                    <a:lnTo>
                      <a:pt x="2439429" y="825927"/>
                    </a:lnTo>
                    <a:lnTo>
                      <a:pt x="2423156" y="869114"/>
                    </a:lnTo>
                    <a:lnTo>
                      <a:pt x="2419000" y="874674"/>
                    </a:lnTo>
                    <a:cubicBezTo>
                      <a:pt x="2362237" y="931309"/>
                      <a:pt x="2197656" y="979926"/>
                      <a:pt x="1970954" y="1011196"/>
                    </a:cubicBezTo>
                    <a:lnTo>
                      <a:pt x="1926142" y="1016162"/>
                    </a:lnTo>
                    <a:lnTo>
                      <a:pt x="1901694" y="1011502"/>
                    </a:lnTo>
                    <a:cubicBezTo>
                      <a:pt x="1751439" y="988050"/>
                      <a:pt x="1570303" y="974356"/>
                      <a:pt x="1375323" y="974356"/>
                    </a:cubicBezTo>
                    <a:cubicBezTo>
                      <a:pt x="1180343" y="974356"/>
                      <a:pt x="999208" y="988050"/>
                      <a:pt x="848952" y="1011502"/>
                    </a:cubicBezTo>
                    <a:lnTo>
                      <a:pt x="824504" y="1016162"/>
                    </a:lnTo>
                    <a:lnTo>
                      <a:pt x="779692" y="1011196"/>
                    </a:lnTo>
                    <a:cubicBezTo>
                      <a:pt x="552990" y="979926"/>
                      <a:pt x="388409" y="931309"/>
                      <a:pt x="331646" y="874674"/>
                    </a:cubicBezTo>
                    <a:lnTo>
                      <a:pt x="327490" y="869114"/>
                    </a:lnTo>
                    <a:lnTo>
                      <a:pt x="311217" y="825927"/>
                    </a:lnTo>
                    <a:lnTo>
                      <a:pt x="0" y="3"/>
                    </a:lnTo>
                    <a:lnTo>
                      <a:pt x="1147" y="1168"/>
                    </a:lnTo>
                    <a:cubicBezTo>
                      <a:pt x="131941" y="100280"/>
                      <a:pt x="697482" y="174836"/>
                      <a:pt x="1375322" y="174836"/>
                    </a:cubicBezTo>
                    <a:cubicBezTo>
                      <a:pt x="2053162" y="174836"/>
                      <a:pt x="2618703" y="100280"/>
                      <a:pt x="2749497" y="116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C1AC090-EEDA-4851-BCEA-84232B136F1D}"/>
                </a:ext>
              </a:extLst>
            </p:cNvPr>
            <p:cNvGrpSpPr/>
            <p:nvPr/>
          </p:nvGrpSpPr>
          <p:grpSpPr>
            <a:xfrm>
              <a:off x="2959604" y="1915636"/>
              <a:ext cx="2783150" cy="981956"/>
              <a:chOff x="4234648" y="1065321"/>
              <a:chExt cx="3710867" cy="1309272"/>
            </a:xfrm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7889CD39-E599-40F3-91AB-6450C04AE8C9}"/>
                  </a:ext>
                </a:extLst>
              </p:cNvPr>
              <p:cNvSpPr/>
              <p:nvPr/>
            </p:nvSpPr>
            <p:spPr>
              <a:xfrm>
                <a:off x="4234648" y="1065321"/>
                <a:ext cx="3710866" cy="435006"/>
              </a:xfrm>
              <a:custGeom>
                <a:avLst/>
                <a:gdLst>
                  <a:gd name="connsiteX0" fmla="*/ 1855433 w 3710866"/>
                  <a:gd name="connsiteY0" fmla="*/ 0 h 435006"/>
                  <a:gd name="connsiteX1" fmla="*/ 3710866 w 3710866"/>
                  <a:gd name="connsiteY1" fmla="*/ 217503 h 435006"/>
                  <a:gd name="connsiteX2" fmla="*/ 3709552 w 3710866"/>
                  <a:gd name="connsiteY2" fmla="*/ 220554 h 435006"/>
                  <a:gd name="connsiteX3" fmla="*/ 3701287 w 3710866"/>
                  <a:gd name="connsiteY3" fmla="*/ 239741 h 435006"/>
                  <a:gd name="connsiteX4" fmla="*/ 1855433 w 3710866"/>
                  <a:gd name="connsiteY4" fmla="*/ 435006 h 435006"/>
                  <a:gd name="connsiteX5" fmla="*/ 9579 w 3710866"/>
                  <a:gd name="connsiteY5" fmla="*/ 239741 h 435006"/>
                  <a:gd name="connsiteX6" fmla="*/ 1314 w 3710866"/>
                  <a:gd name="connsiteY6" fmla="*/ 220554 h 435006"/>
                  <a:gd name="connsiteX7" fmla="*/ 0 w 3710866"/>
                  <a:gd name="connsiteY7" fmla="*/ 217503 h 435006"/>
                  <a:gd name="connsiteX8" fmla="*/ 1855433 w 3710866"/>
                  <a:gd name="connsiteY8" fmla="*/ 0 h 43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0866" h="435006">
                    <a:moveTo>
                      <a:pt x="1855433" y="0"/>
                    </a:moveTo>
                    <a:cubicBezTo>
                      <a:pt x="2880160" y="0"/>
                      <a:pt x="3710866" y="97379"/>
                      <a:pt x="3710866" y="217503"/>
                    </a:cubicBezTo>
                    <a:lnTo>
                      <a:pt x="3709552" y="220554"/>
                    </a:lnTo>
                    <a:lnTo>
                      <a:pt x="3701287" y="239741"/>
                    </a:lnTo>
                    <a:cubicBezTo>
                      <a:pt x="3606270" y="349419"/>
                      <a:pt x="2816115" y="435006"/>
                      <a:pt x="1855433" y="435006"/>
                    </a:cubicBezTo>
                    <a:cubicBezTo>
                      <a:pt x="894751" y="435006"/>
                      <a:pt x="104596" y="349419"/>
                      <a:pt x="9579" y="239741"/>
                    </a:cubicBezTo>
                    <a:lnTo>
                      <a:pt x="1314" y="220554"/>
                    </a:lnTo>
                    <a:lnTo>
                      <a:pt x="0" y="217503"/>
                    </a:lnTo>
                    <a:cubicBezTo>
                      <a:pt x="0" y="97379"/>
                      <a:pt x="830706" y="0"/>
                      <a:pt x="185543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tint val="66000"/>
                      <a:satMod val="160000"/>
                    </a:schemeClr>
                  </a:gs>
                  <a:gs pos="50000">
                    <a:schemeClr val="tx2">
                      <a:lumMod val="75000"/>
                      <a:tint val="44500"/>
                      <a:satMod val="160000"/>
                    </a:schemeClr>
                  </a:gs>
                  <a:gs pos="100000">
                    <a:schemeClr val="tx2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50" dirty="0"/>
                  <a:t>100%</a:t>
                </a: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31B2B3F-F085-4112-BC62-BDBE8E083B39}"/>
                  </a:ext>
                </a:extLst>
              </p:cNvPr>
              <p:cNvSpPr/>
              <p:nvPr/>
            </p:nvSpPr>
            <p:spPr>
              <a:xfrm>
                <a:off x="4234649" y="1285875"/>
                <a:ext cx="3710866" cy="1088718"/>
              </a:xfrm>
              <a:custGeom>
                <a:avLst/>
                <a:gdLst>
                  <a:gd name="connsiteX0" fmla="*/ 2176687 w 3710866"/>
                  <a:gd name="connsiteY0" fmla="*/ 1020247 h 1088718"/>
                  <a:gd name="connsiteX1" fmla="*/ 2271081 w 3710866"/>
                  <a:gd name="connsiteY1" fmla="*/ 1024791 h 1088718"/>
                  <a:gd name="connsiteX2" fmla="*/ 2205982 w 3710866"/>
                  <a:gd name="connsiteY2" fmla="*/ 1020820 h 1088718"/>
                  <a:gd name="connsiteX3" fmla="*/ 1534179 w 3710866"/>
                  <a:gd name="connsiteY3" fmla="*/ 1020247 h 1088718"/>
                  <a:gd name="connsiteX4" fmla="*/ 1504883 w 3710866"/>
                  <a:gd name="connsiteY4" fmla="*/ 1020820 h 1088718"/>
                  <a:gd name="connsiteX5" fmla="*/ 1439783 w 3710866"/>
                  <a:gd name="connsiteY5" fmla="*/ 1024791 h 1088718"/>
                  <a:gd name="connsiteX6" fmla="*/ 0 w 3710866"/>
                  <a:gd name="connsiteY6" fmla="*/ 0 h 1088718"/>
                  <a:gd name="connsiteX7" fmla="*/ 1313 w 3710866"/>
                  <a:gd name="connsiteY7" fmla="*/ 0 h 1088718"/>
                  <a:gd name="connsiteX8" fmla="*/ 9578 w 3710866"/>
                  <a:gd name="connsiteY8" fmla="*/ 19187 h 1088718"/>
                  <a:gd name="connsiteX9" fmla="*/ 1855432 w 3710866"/>
                  <a:gd name="connsiteY9" fmla="*/ 214452 h 1088718"/>
                  <a:gd name="connsiteX10" fmla="*/ 3701286 w 3710866"/>
                  <a:gd name="connsiteY10" fmla="*/ 19187 h 1088718"/>
                  <a:gd name="connsiteX11" fmla="*/ 3709551 w 3710866"/>
                  <a:gd name="connsiteY11" fmla="*/ 0 h 1088718"/>
                  <a:gd name="connsiteX12" fmla="*/ 3710866 w 3710866"/>
                  <a:gd name="connsiteY12" fmla="*/ 0 h 1088718"/>
                  <a:gd name="connsiteX13" fmla="*/ 3471470 w 3710866"/>
                  <a:gd name="connsiteY13" fmla="*/ 635323 h 1088718"/>
                  <a:gd name="connsiteX14" fmla="*/ 3410899 w 3710866"/>
                  <a:gd name="connsiteY14" fmla="*/ 796070 h 1088718"/>
                  <a:gd name="connsiteX15" fmla="*/ 3407008 w 3710866"/>
                  <a:gd name="connsiteY15" fmla="*/ 799899 h 1088718"/>
                  <a:gd name="connsiteX16" fmla="*/ 2629821 w 3710866"/>
                  <a:gd name="connsiteY16" fmla="*/ 1039106 h 1088718"/>
                  <a:gd name="connsiteX17" fmla="*/ 2578531 w 3710866"/>
                  <a:gd name="connsiteY17" fmla="*/ 1045357 h 1088718"/>
                  <a:gd name="connsiteX18" fmla="*/ 2524029 w 3710866"/>
                  <a:gd name="connsiteY18" fmla="*/ 1040223 h 1088718"/>
                  <a:gd name="connsiteX19" fmla="*/ 2473862 w 3710866"/>
                  <a:gd name="connsiteY19" fmla="*/ 1037163 h 1088718"/>
                  <a:gd name="connsiteX20" fmla="*/ 2569432 w 3710866"/>
                  <a:gd name="connsiteY20" fmla="*/ 1045206 h 1088718"/>
                  <a:gd name="connsiteX21" fmla="*/ 2487807 w 3710866"/>
                  <a:gd name="connsiteY21" fmla="*/ 1056415 h 1088718"/>
                  <a:gd name="connsiteX22" fmla="*/ 1855433 w 3710866"/>
                  <a:gd name="connsiteY22" fmla="*/ 1088718 h 1088718"/>
                  <a:gd name="connsiteX23" fmla="*/ 1223060 w 3710866"/>
                  <a:gd name="connsiteY23" fmla="*/ 1056415 h 1088718"/>
                  <a:gd name="connsiteX24" fmla="*/ 1141434 w 3710866"/>
                  <a:gd name="connsiteY24" fmla="*/ 1045206 h 1088718"/>
                  <a:gd name="connsiteX25" fmla="*/ 1237006 w 3710866"/>
                  <a:gd name="connsiteY25" fmla="*/ 1037162 h 1088718"/>
                  <a:gd name="connsiteX26" fmla="*/ 1186835 w 3710866"/>
                  <a:gd name="connsiteY26" fmla="*/ 1040223 h 1088718"/>
                  <a:gd name="connsiteX27" fmla="*/ 1132335 w 3710866"/>
                  <a:gd name="connsiteY27" fmla="*/ 1045357 h 1088718"/>
                  <a:gd name="connsiteX28" fmla="*/ 1081045 w 3710866"/>
                  <a:gd name="connsiteY28" fmla="*/ 1039106 h 1088718"/>
                  <a:gd name="connsiteX29" fmla="*/ 303858 w 3710866"/>
                  <a:gd name="connsiteY29" fmla="*/ 799899 h 1088718"/>
                  <a:gd name="connsiteX30" fmla="*/ 299967 w 3710866"/>
                  <a:gd name="connsiteY30" fmla="*/ 796070 h 1088718"/>
                  <a:gd name="connsiteX31" fmla="*/ 239396 w 3710866"/>
                  <a:gd name="connsiteY31" fmla="*/ 635323 h 108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10866" h="1088718">
                    <a:moveTo>
                      <a:pt x="2176687" y="1020247"/>
                    </a:moveTo>
                    <a:lnTo>
                      <a:pt x="2271081" y="1024791"/>
                    </a:lnTo>
                    <a:lnTo>
                      <a:pt x="2205982" y="1020820"/>
                    </a:lnTo>
                    <a:close/>
                    <a:moveTo>
                      <a:pt x="1534179" y="1020247"/>
                    </a:moveTo>
                    <a:lnTo>
                      <a:pt x="1504883" y="1020820"/>
                    </a:lnTo>
                    <a:lnTo>
                      <a:pt x="1439783" y="1024791"/>
                    </a:lnTo>
                    <a:close/>
                    <a:moveTo>
                      <a:pt x="0" y="0"/>
                    </a:moveTo>
                    <a:lnTo>
                      <a:pt x="1313" y="0"/>
                    </a:lnTo>
                    <a:lnTo>
                      <a:pt x="9578" y="19187"/>
                    </a:lnTo>
                    <a:cubicBezTo>
                      <a:pt x="104595" y="128865"/>
                      <a:pt x="894750" y="214452"/>
                      <a:pt x="1855432" y="214452"/>
                    </a:cubicBezTo>
                    <a:cubicBezTo>
                      <a:pt x="2816114" y="214452"/>
                      <a:pt x="3606269" y="128865"/>
                      <a:pt x="3701286" y="19187"/>
                    </a:cubicBezTo>
                    <a:lnTo>
                      <a:pt x="3709551" y="0"/>
                    </a:lnTo>
                    <a:lnTo>
                      <a:pt x="3710866" y="0"/>
                    </a:lnTo>
                    <a:lnTo>
                      <a:pt x="3471470" y="635323"/>
                    </a:lnTo>
                    <a:lnTo>
                      <a:pt x="3410899" y="796070"/>
                    </a:lnTo>
                    <a:lnTo>
                      <a:pt x="3407008" y="799899"/>
                    </a:lnTo>
                    <a:cubicBezTo>
                      <a:pt x="3280427" y="902869"/>
                      <a:pt x="2998136" y="988482"/>
                      <a:pt x="2629821" y="1039106"/>
                    </a:cubicBezTo>
                    <a:lnTo>
                      <a:pt x="2578531" y="1045357"/>
                    </a:lnTo>
                    <a:lnTo>
                      <a:pt x="2524029" y="1040223"/>
                    </a:lnTo>
                    <a:lnTo>
                      <a:pt x="2473862" y="1037163"/>
                    </a:lnTo>
                    <a:lnTo>
                      <a:pt x="2569432" y="1045206"/>
                    </a:lnTo>
                    <a:lnTo>
                      <a:pt x="2487807" y="1056415"/>
                    </a:lnTo>
                    <a:cubicBezTo>
                      <a:pt x="2293440" y="1077216"/>
                      <a:pt x="2079746" y="1088718"/>
                      <a:pt x="1855433" y="1088718"/>
                    </a:cubicBezTo>
                    <a:cubicBezTo>
                      <a:pt x="1631121" y="1088718"/>
                      <a:pt x="1417426" y="1077216"/>
                      <a:pt x="1223060" y="1056415"/>
                    </a:cubicBezTo>
                    <a:lnTo>
                      <a:pt x="1141434" y="1045206"/>
                    </a:lnTo>
                    <a:lnTo>
                      <a:pt x="1237006" y="1037162"/>
                    </a:lnTo>
                    <a:lnTo>
                      <a:pt x="1186835" y="1040223"/>
                    </a:lnTo>
                    <a:lnTo>
                      <a:pt x="1132335" y="1045357"/>
                    </a:lnTo>
                    <a:lnTo>
                      <a:pt x="1081045" y="1039106"/>
                    </a:lnTo>
                    <a:cubicBezTo>
                      <a:pt x="712730" y="988482"/>
                      <a:pt x="430439" y="902869"/>
                      <a:pt x="303858" y="799899"/>
                    </a:cubicBezTo>
                    <a:lnTo>
                      <a:pt x="299967" y="796070"/>
                    </a:lnTo>
                    <a:lnTo>
                      <a:pt x="239396" y="6353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pic>
          <p:nvPicPr>
            <p:cNvPr id="158" name="Graphic 64" descr="Puzzle">
              <a:extLst>
                <a:ext uri="{FF2B5EF4-FFF2-40B4-BE49-F238E27FC236}">
                  <a16:creationId xmlns:a16="http://schemas.microsoft.com/office/drawing/2014/main" id="{BD585471-B64C-44DC-8B04-E24732DE5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7361" y="3217093"/>
              <a:ext cx="556512" cy="556512"/>
            </a:xfrm>
            <a:prstGeom prst="rect">
              <a:avLst/>
            </a:prstGeom>
          </p:spPr>
        </p:pic>
        <p:pic>
          <p:nvPicPr>
            <p:cNvPr id="159" name="Graphic 66" descr="Rocket">
              <a:extLst>
                <a:ext uri="{FF2B5EF4-FFF2-40B4-BE49-F238E27FC236}">
                  <a16:creationId xmlns:a16="http://schemas.microsoft.com/office/drawing/2014/main" id="{D68B1FC9-BD6A-41BB-B924-2BF578BA8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89198" y="2305134"/>
              <a:ext cx="532838" cy="532838"/>
            </a:xfrm>
            <a:prstGeom prst="rect">
              <a:avLst/>
            </a:prstGeom>
          </p:spPr>
        </p:pic>
        <p:pic>
          <p:nvPicPr>
            <p:cNvPr id="160" name="Graphic 15" descr="Tools">
              <a:extLst>
                <a:ext uri="{FF2B5EF4-FFF2-40B4-BE49-F238E27FC236}">
                  <a16:creationId xmlns:a16="http://schemas.microsoft.com/office/drawing/2014/main" id="{F7A0A31F-E5A7-41B1-B7BA-07E3D91F4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19499" y="4177223"/>
              <a:ext cx="472238" cy="472238"/>
            </a:xfrm>
            <a:prstGeom prst="rect">
              <a:avLst/>
            </a:prstGeom>
          </p:spPr>
        </p:pic>
        <p:pic>
          <p:nvPicPr>
            <p:cNvPr id="161" name="Graphic 76" descr="Lightbulb">
              <a:extLst>
                <a:ext uri="{FF2B5EF4-FFF2-40B4-BE49-F238E27FC236}">
                  <a16:creationId xmlns:a16="http://schemas.microsoft.com/office/drawing/2014/main" id="{4E6370FD-C952-4ACD-BECF-17460C76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62928" y="5027331"/>
              <a:ext cx="385379" cy="38537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5284A8-AF70-40DA-985E-B1BAB40CD2C5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3270588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PREPARATION – EXAMPLE MEMBERSHIP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85DED-6400-6B8D-0510-785924E386BC}"/>
              </a:ext>
            </a:extLst>
          </p:cNvPr>
          <p:cNvSpPr/>
          <p:nvPr/>
        </p:nvSpPr>
        <p:spPr bwMode="auto">
          <a:xfrm>
            <a:off x="7213974" y="4378510"/>
            <a:ext cx="1431070" cy="1367366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12810-EF69-FCF8-CB2F-0A54EB48EA47}"/>
              </a:ext>
            </a:extLst>
          </p:cNvPr>
          <p:cNvSpPr/>
          <p:nvPr/>
        </p:nvSpPr>
        <p:spPr bwMode="auto">
          <a:xfrm>
            <a:off x="8227174" y="3565192"/>
            <a:ext cx="1431070" cy="1367366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82C01-D428-4F9F-C8E1-7B0FFB1331AF}"/>
              </a:ext>
            </a:extLst>
          </p:cNvPr>
          <p:cNvSpPr/>
          <p:nvPr/>
        </p:nvSpPr>
        <p:spPr bwMode="auto">
          <a:xfrm>
            <a:off x="9240375" y="2749065"/>
            <a:ext cx="1431070" cy="1367366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F00DE97-4CAD-F5C6-D9BC-E76531F2BDEA}"/>
              </a:ext>
            </a:extLst>
          </p:cNvPr>
          <p:cNvSpPr/>
          <p:nvPr/>
        </p:nvSpPr>
        <p:spPr bwMode="auto">
          <a:xfrm>
            <a:off x="9260883" y="1423880"/>
            <a:ext cx="2403107" cy="1860967"/>
          </a:xfrm>
          <a:prstGeom prst="upArrow">
            <a:avLst>
              <a:gd name="adj1" fmla="val 60632"/>
              <a:gd name="adj2" fmla="val 53514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  <a:scene3d>
            <a:camera prst="isometricOffAxis2Left">
              <a:rot lat="1608930" lon="2890398" rev="0"/>
            </a:camera>
            <a:lightRig rig="flood" dir="t"/>
          </a:scene3d>
          <a:sp3d prstMaterial="matte">
            <a:bevelT w="0" h="3937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6EE30-4648-F732-F90B-34B3C5B87D7B}"/>
              </a:ext>
            </a:extLst>
          </p:cNvPr>
          <p:cNvSpPr/>
          <p:nvPr/>
        </p:nvSpPr>
        <p:spPr>
          <a:xfrm>
            <a:off x="7704724" y="4682224"/>
            <a:ext cx="414898" cy="636736"/>
          </a:xfrm>
          <a:custGeom>
            <a:avLst/>
            <a:gdLst>
              <a:gd name="connsiteX0" fmla="*/ 385108 w 716312"/>
              <a:gd name="connsiteY0" fmla="*/ 230088 h 1099310"/>
              <a:gd name="connsiteX1" fmla="*/ 474587 w 716312"/>
              <a:gd name="connsiteY1" fmla="*/ 283775 h 1099310"/>
              <a:gd name="connsiteX2" fmla="*/ 550004 w 716312"/>
              <a:gd name="connsiteY2" fmla="*/ 457619 h 1099310"/>
              <a:gd name="connsiteX3" fmla="*/ 681666 w 716312"/>
              <a:gd name="connsiteY3" fmla="*/ 501081 h 1099310"/>
              <a:gd name="connsiteX4" fmla="*/ 713622 w 716312"/>
              <a:gd name="connsiteY4" fmla="*/ 566273 h 1099310"/>
              <a:gd name="connsiteX5" fmla="*/ 665048 w 716312"/>
              <a:gd name="connsiteY5" fmla="*/ 600786 h 1099310"/>
              <a:gd name="connsiteX6" fmla="*/ 648431 w 716312"/>
              <a:gd name="connsiteY6" fmla="*/ 598230 h 1099310"/>
              <a:gd name="connsiteX7" fmla="*/ 495039 w 716312"/>
              <a:gd name="connsiteY7" fmla="*/ 547099 h 1099310"/>
              <a:gd name="connsiteX8" fmla="*/ 464360 w 716312"/>
              <a:gd name="connsiteY8" fmla="*/ 518977 h 1099310"/>
              <a:gd name="connsiteX9" fmla="*/ 440073 w 716312"/>
              <a:gd name="connsiteY9" fmla="*/ 462732 h 1099310"/>
              <a:gd name="connsiteX10" fmla="*/ 405560 w 716312"/>
              <a:gd name="connsiteY10" fmla="*/ 635299 h 1099310"/>
              <a:gd name="connsiteX11" fmla="*/ 529552 w 716312"/>
              <a:gd name="connsiteY11" fmla="*/ 726056 h 1099310"/>
              <a:gd name="connsiteX12" fmla="*/ 550004 w 716312"/>
              <a:gd name="connsiteY12" fmla="*/ 766961 h 1099310"/>
              <a:gd name="connsiteX13" fmla="*/ 550004 w 716312"/>
              <a:gd name="connsiteY13" fmla="*/ 1048179 h 1099310"/>
              <a:gd name="connsiteX14" fmla="*/ 498874 w 716312"/>
              <a:gd name="connsiteY14" fmla="*/ 1099310 h 1099310"/>
              <a:gd name="connsiteX15" fmla="*/ 447743 w 716312"/>
              <a:gd name="connsiteY15" fmla="*/ 1048179 h 1099310"/>
              <a:gd name="connsiteX16" fmla="*/ 447743 w 716312"/>
              <a:gd name="connsiteY16" fmla="*/ 792526 h 1099310"/>
              <a:gd name="connsiteX17" fmla="*/ 309689 w 716312"/>
              <a:gd name="connsiteY17" fmla="*/ 692821 h 1099310"/>
              <a:gd name="connsiteX18" fmla="*/ 279012 w 716312"/>
              <a:gd name="connsiteY18" fmla="*/ 841100 h 1099310"/>
              <a:gd name="connsiteX19" fmla="*/ 268786 w 716312"/>
              <a:gd name="connsiteY19" fmla="*/ 862831 h 1099310"/>
              <a:gd name="connsiteX20" fmla="*/ 89828 w 716312"/>
              <a:gd name="connsiteY20" fmla="*/ 1080136 h 1099310"/>
              <a:gd name="connsiteX21" fmla="*/ 50201 w 716312"/>
              <a:gd name="connsiteY21" fmla="*/ 1099310 h 1099310"/>
              <a:gd name="connsiteX22" fmla="*/ 18245 w 716312"/>
              <a:gd name="connsiteY22" fmla="*/ 1087805 h 1099310"/>
              <a:gd name="connsiteX23" fmla="*/ 11853 w 716312"/>
              <a:gd name="connsiteY23" fmla="*/ 1016222 h 1099310"/>
              <a:gd name="connsiteX24" fmla="*/ 183141 w 716312"/>
              <a:gd name="connsiteY24" fmla="*/ 807865 h 1099310"/>
              <a:gd name="connsiteX25" fmla="*/ 271342 w 716312"/>
              <a:gd name="connsiteY25" fmla="*/ 377089 h 1099310"/>
              <a:gd name="connsiteX26" fmla="*/ 217655 w 716312"/>
              <a:gd name="connsiteY26" fmla="*/ 397541 h 1099310"/>
              <a:gd name="connsiteX27" fmla="*/ 165245 w 716312"/>
              <a:gd name="connsiteY27" fmla="*/ 530481 h 1099310"/>
              <a:gd name="connsiteX28" fmla="*/ 117949 w 716312"/>
              <a:gd name="connsiteY28" fmla="*/ 562438 h 1099310"/>
              <a:gd name="connsiteX29" fmla="*/ 98775 w 716312"/>
              <a:gd name="connsiteY29" fmla="*/ 558603 h 1099310"/>
              <a:gd name="connsiteX30" fmla="*/ 70654 w 716312"/>
              <a:gd name="connsiteY30" fmla="*/ 492132 h 1099310"/>
              <a:gd name="connsiteX31" fmla="*/ 134567 w 716312"/>
              <a:gd name="connsiteY31" fmla="*/ 338741 h 1099310"/>
              <a:gd name="connsiteX32" fmla="*/ 162689 w 716312"/>
              <a:gd name="connsiteY32" fmla="*/ 310619 h 1099310"/>
              <a:gd name="connsiteX33" fmla="*/ 341646 w 716312"/>
              <a:gd name="connsiteY33" fmla="*/ 240314 h 1099310"/>
              <a:gd name="connsiteX34" fmla="*/ 385108 w 716312"/>
              <a:gd name="connsiteY34" fmla="*/ 230088 h 1099310"/>
              <a:gd name="connsiteX35" fmla="*/ 422178 w 716312"/>
              <a:gd name="connsiteY35" fmla="*/ 0 h 1099310"/>
              <a:gd name="connsiteX36" fmla="*/ 524440 w 716312"/>
              <a:gd name="connsiteY36" fmla="*/ 102261 h 1099310"/>
              <a:gd name="connsiteX37" fmla="*/ 422178 w 716312"/>
              <a:gd name="connsiteY37" fmla="*/ 204524 h 1099310"/>
              <a:gd name="connsiteX38" fmla="*/ 319916 w 716312"/>
              <a:gd name="connsiteY38" fmla="*/ 102261 h 1099310"/>
              <a:gd name="connsiteX39" fmla="*/ 422178 w 716312"/>
              <a:gd name="connsiteY39" fmla="*/ 0 h 10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312" h="1099310">
                <a:moveTo>
                  <a:pt x="385108" y="230088"/>
                </a:moveTo>
                <a:cubicBezTo>
                  <a:pt x="423456" y="230088"/>
                  <a:pt x="456691" y="251819"/>
                  <a:pt x="474587" y="283775"/>
                </a:cubicBezTo>
                <a:cubicBezTo>
                  <a:pt x="477143" y="288888"/>
                  <a:pt x="550004" y="457619"/>
                  <a:pt x="550004" y="457619"/>
                </a:cubicBezTo>
                <a:lnTo>
                  <a:pt x="681666" y="501081"/>
                </a:lnTo>
                <a:cubicBezTo>
                  <a:pt x="708509" y="510029"/>
                  <a:pt x="722570" y="539429"/>
                  <a:pt x="713622" y="566273"/>
                </a:cubicBezTo>
                <a:cubicBezTo>
                  <a:pt x="705953" y="586725"/>
                  <a:pt x="686779" y="600786"/>
                  <a:pt x="665048" y="600786"/>
                </a:cubicBezTo>
                <a:cubicBezTo>
                  <a:pt x="658657" y="600786"/>
                  <a:pt x="653544" y="599508"/>
                  <a:pt x="648431" y="598230"/>
                </a:cubicBezTo>
                <a:lnTo>
                  <a:pt x="495039" y="547099"/>
                </a:lnTo>
                <a:cubicBezTo>
                  <a:pt x="480978" y="541986"/>
                  <a:pt x="470752" y="531760"/>
                  <a:pt x="464360" y="518977"/>
                </a:cubicBezTo>
                <a:lnTo>
                  <a:pt x="440073" y="462732"/>
                </a:lnTo>
                <a:lnTo>
                  <a:pt x="405560" y="635299"/>
                </a:lnTo>
                <a:lnTo>
                  <a:pt x="529552" y="726056"/>
                </a:lnTo>
                <a:cubicBezTo>
                  <a:pt x="542335" y="735004"/>
                  <a:pt x="550004" y="750343"/>
                  <a:pt x="550004" y="766961"/>
                </a:cubicBezTo>
                <a:lnTo>
                  <a:pt x="550004" y="1048179"/>
                </a:lnTo>
                <a:cubicBezTo>
                  <a:pt x="550004" y="1076301"/>
                  <a:pt x="526995" y="1099310"/>
                  <a:pt x="498874" y="1099310"/>
                </a:cubicBezTo>
                <a:cubicBezTo>
                  <a:pt x="470752" y="1099310"/>
                  <a:pt x="447743" y="1076301"/>
                  <a:pt x="447743" y="1048179"/>
                </a:cubicBezTo>
                <a:lnTo>
                  <a:pt x="447743" y="792526"/>
                </a:lnTo>
                <a:lnTo>
                  <a:pt x="309689" y="692821"/>
                </a:lnTo>
                <a:lnTo>
                  <a:pt x="279012" y="841100"/>
                </a:lnTo>
                <a:cubicBezTo>
                  <a:pt x="277734" y="848770"/>
                  <a:pt x="273899" y="856439"/>
                  <a:pt x="268786" y="862831"/>
                </a:cubicBezTo>
                <a:lnTo>
                  <a:pt x="89828" y="1080136"/>
                </a:lnTo>
                <a:cubicBezTo>
                  <a:pt x="79601" y="1092918"/>
                  <a:pt x="65541" y="1099310"/>
                  <a:pt x="50201" y="1099310"/>
                </a:cubicBezTo>
                <a:cubicBezTo>
                  <a:pt x="38697" y="1099310"/>
                  <a:pt x="27193" y="1095475"/>
                  <a:pt x="18245" y="1087805"/>
                </a:cubicBezTo>
                <a:cubicBezTo>
                  <a:pt x="-3486" y="1069910"/>
                  <a:pt x="-6042" y="1037953"/>
                  <a:pt x="11853" y="1016222"/>
                </a:cubicBezTo>
                <a:lnTo>
                  <a:pt x="183141" y="807865"/>
                </a:lnTo>
                <a:lnTo>
                  <a:pt x="271342" y="377089"/>
                </a:lnTo>
                <a:lnTo>
                  <a:pt x="217655" y="397541"/>
                </a:lnTo>
                <a:lnTo>
                  <a:pt x="165245" y="530481"/>
                </a:lnTo>
                <a:cubicBezTo>
                  <a:pt x="157576" y="550934"/>
                  <a:pt x="138402" y="562438"/>
                  <a:pt x="117949" y="562438"/>
                </a:cubicBezTo>
                <a:cubicBezTo>
                  <a:pt x="111558" y="562438"/>
                  <a:pt x="105167" y="561160"/>
                  <a:pt x="98775" y="558603"/>
                </a:cubicBezTo>
                <a:cubicBezTo>
                  <a:pt x="71932" y="548377"/>
                  <a:pt x="60427" y="517699"/>
                  <a:pt x="70654" y="492132"/>
                </a:cubicBezTo>
                <a:lnTo>
                  <a:pt x="134567" y="338741"/>
                </a:lnTo>
                <a:cubicBezTo>
                  <a:pt x="139680" y="325958"/>
                  <a:pt x="149906" y="315732"/>
                  <a:pt x="162689" y="310619"/>
                </a:cubicBezTo>
                <a:lnTo>
                  <a:pt x="341646" y="240314"/>
                </a:lnTo>
                <a:cubicBezTo>
                  <a:pt x="354430" y="233923"/>
                  <a:pt x="369769" y="230088"/>
                  <a:pt x="385108" y="230088"/>
                </a:cubicBezTo>
                <a:close/>
                <a:moveTo>
                  <a:pt x="422178" y="0"/>
                </a:moveTo>
                <a:cubicBezTo>
                  <a:pt x="478656" y="0"/>
                  <a:pt x="524440" y="45784"/>
                  <a:pt x="524440" y="102261"/>
                </a:cubicBezTo>
                <a:cubicBezTo>
                  <a:pt x="524440" y="158740"/>
                  <a:pt x="478656" y="204524"/>
                  <a:pt x="422178" y="204524"/>
                </a:cubicBezTo>
                <a:cubicBezTo>
                  <a:pt x="365700" y="204524"/>
                  <a:pt x="319916" y="158740"/>
                  <a:pt x="319916" y="102261"/>
                </a:cubicBezTo>
                <a:cubicBezTo>
                  <a:pt x="319916" y="45784"/>
                  <a:pt x="365700" y="0"/>
                  <a:pt x="422178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DAF4C0-FBB4-6D68-AB25-7EB3F27FC61D}"/>
              </a:ext>
            </a:extLst>
          </p:cNvPr>
          <p:cNvSpPr/>
          <p:nvPr/>
        </p:nvSpPr>
        <p:spPr>
          <a:xfrm>
            <a:off x="8660981" y="3896305"/>
            <a:ext cx="559138" cy="636735"/>
          </a:xfrm>
          <a:custGeom>
            <a:avLst/>
            <a:gdLst>
              <a:gd name="connsiteX0" fmla="*/ 383480 w 965338"/>
              <a:gd name="connsiteY0" fmla="*/ 217305 h 1099308"/>
              <a:gd name="connsiteX1" fmla="*/ 600785 w 965338"/>
              <a:gd name="connsiteY1" fmla="*/ 217305 h 1099308"/>
              <a:gd name="connsiteX2" fmla="*/ 627628 w 965338"/>
              <a:gd name="connsiteY2" fmla="*/ 224975 h 1099308"/>
              <a:gd name="connsiteX3" fmla="*/ 824481 w 965338"/>
              <a:gd name="connsiteY3" fmla="*/ 348966 h 1099308"/>
              <a:gd name="connsiteX4" fmla="*/ 869221 w 965338"/>
              <a:gd name="connsiteY4" fmla="*/ 264601 h 1099308"/>
              <a:gd name="connsiteX5" fmla="*/ 938247 w 965338"/>
              <a:gd name="connsiteY5" fmla="*/ 242870 h 1099308"/>
              <a:gd name="connsiteX6" fmla="*/ 958699 w 965338"/>
              <a:gd name="connsiteY6" fmla="*/ 311897 h 1099308"/>
              <a:gd name="connsiteX7" fmla="*/ 888395 w 965338"/>
              <a:gd name="connsiteY7" fmla="*/ 446115 h 1099308"/>
              <a:gd name="connsiteX8" fmla="*/ 856438 w 965338"/>
              <a:gd name="connsiteY8" fmla="*/ 471680 h 1099308"/>
              <a:gd name="connsiteX9" fmla="*/ 815534 w 965338"/>
              <a:gd name="connsiteY9" fmla="*/ 465289 h 1099308"/>
              <a:gd name="connsiteX10" fmla="*/ 667255 w 965338"/>
              <a:gd name="connsiteY10" fmla="*/ 371975 h 1099308"/>
              <a:gd name="connsiteX11" fmla="*/ 536872 w 965338"/>
              <a:gd name="connsiteY11" fmla="*/ 614846 h 1099308"/>
              <a:gd name="connsiteX12" fmla="*/ 660863 w 965338"/>
              <a:gd name="connsiteY12" fmla="*/ 729890 h 1099308"/>
              <a:gd name="connsiteX13" fmla="*/ 677481 w 965338"/>
              <a:gd name="connsiteY13" fmla="*/ 769516 h 1099308"/>
              <a:gd name="connsiteX14" fmla="*/ 664698 w 965338"/>
              <a:gd name="connsiteY14" fmla="*/ 1050734 h 1099308"/>
              <a:gd name="connsiteX15" fmla="*/ 613568 w 965338"/>
              <a:gd name="connsiteY15" fmla="*/ 1099308 h 1099308"/>
              <a:gd name="connsiteX16" fmla="*/ 611011 w 965338"/>
              <a:gd name="connsiteY16" fmla="*/ 1099308 h 1099308"/>
              <a:gd name="connsiteX17" fmla="*/ 563715 w 965338"/>
              <a:gd name="connsiteY17" fmla="*/ 1045621 h 1099308"/>
              <a:gd name="connsiteX18" fmla="*/ 575220 w 965338"/>
              <a:gd name="connsiteY18" fmla="*/ 788690 h 1099308"/>
              <a:gd name="connsiteX19" fmla="*/ 428219 w 965338"/>
              <a:gd name="connsiteY19" fmla="*/ 651915 h 1099308"/>
              <a:gd name="connsiteX20" fmla="*/ 338740 w 965338"/>
              <a:gd name="connsiteY20" fmla="*/ 816812 h 1099308"/>
              <a:gd name="connsiteX21" fmla="*/ 294001 w 965338"/>
              <a:gd name="connsiteY21" fmla="*/ 843655 h 1099308"/>
              <a:gd name="connsiteX22" fmla="*/ 51131 w 965338"/>
              <a:gd name="connsiteY22" fmla="*/ 843655 h 1099308"/>
              <a:gd name="connsiteX23" fmla="*/ 0 w 965338"/>
              <a:gd name="connsiteY23" fmla="*/ 792525 h 1099308"/>
              <a:gd name="connsiteX24" fmla="*/ 51131 w 965338"/>
              <a:gd name="connsiteY24" fmla="*/ 741394 h 1099308"/>
              <a:gd name="connsiteX25" fmla="*/ 263323 w 965338"/>
              <a:gd name="connsiteY25" fmla="*/ 741394 h 1099308"/>
              <a:gd name="connsiteX26" fmla="*/ 489576 w 965338"/>
              <a:gd name="connsiteY26" fmla="*/ 319566 h 1099308"/>
              <a:gd name="connsiteX27" fmla="*/ 414158 w 965338"/>
              <a:gd name="connsiteY27" fmla="*/ 319566 h 1099308"/>
              <a:gd name="connsiteX28" fmla="*/ 345132 w 965338"/>
              <a:gd name="connsiteY28" fmla="*/ 446115 h 1099308"/>
              <a:gd name="connsiteX29" fmla="*/ 300392 w 965338"/>
              <a:gd name="connsiteY29" fmla="*/ 472958 h 1099308"/>
              <a:gd name="connsiteX30" fmla="*/ 276105 w 965338"/>
              <a:gd name="connsiteY30" fmla="*/ 466567 h 1099308"/>
              <a:gd name="connsiteX31" fmla="*/ 255653 w 965338"/>
              <a:gd name="connsiteY31" fmla="*/ 397540 h 1099308"/>
              <a:gd name="connsiteX32" fmla="*/ 338740 w 965338"/>
              <a:gd name="connsiteY32" fmla="*/ 244149 h 1099308"/>
              <a:gd name="connsiteX33" fmla="*/ 383480 w 965338"/>
              <a:gd name="connsiteY33" fmla="*/ 217305 h 1099308"/>
              <a:gd name="connsiteX34" fmla="*/ 690263 w 965338"/>
              <a:gd name="connsiteY34" fmla="*/ 0 h 1099308"/>
              <a:gd name="connsiteX35" fmla="*/ 792525 w 965338"/>
              <a:gd name="connsiteY35" fmla="*/ 102262 h 1099308"/>
              <a:gd name="connsiteX36" fmla="*/ 690263 w 965338"/>
              <a:gd name="connsiteY36" fmla="*/ 204524 h 1099308"/>
              <a:gd name="connsiteX37" fmla="*/ 588002 w 965338"/>
              <a:gd name="connsiteY37" fmla="*/ 102262 h 1099308"/>
              <a:gd name="connsiteX38" fmla="*/ 690263 w 965338"/>
              <a:gd name="connsiteY38" fmla="*/ 0 h 10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5338" h="1099308">
                <a:moveTo>
                  <a:pt x="383480" y="217305"/>
                </a:moveTo>
                <a:lnTo>
                  <a:pt x="600785" y="217305"/>
                </a:lnTo>
                <a:cubicBezTo>
                  <a:pt x="611011" y="217305"/>
                  <a:pt x="619959" y="219862"/>
                  <a:pt x="627628" y="224975"/>
                </a:cubicBezTo>
                <a:lnTo>
                  <a:pt x="824481" y="348966"/>
                </a:lnTo>
                <a:lnTo>
                  <a:pt x="869221" y="264601"/>
                </a:lnTo>
                <a:cubicBezTo>
                  <a:pt x="882003" y="239036"/>
                  <a:pt x="912682" y="230088"/>
                  <a:pt x="938247" y="242870"/>
                </a:cubicBezTo>
                <a:cubicBezTo>
                  <a:pt x="963812" y="256931"/>
                  <a:pt x="972760" y="287610"/>
                  <a:pt x="958699" y="311897"/>
                </a:cubicBezTo>
                <a:lnTo>
                  <a:pt x="888395" y="446115"/>
                </a:lnTo>
                <a:cubicBezTo>
                  <a:pt x="882003" y="458897"/>
                  <a:pt x="870499" y="467845"/>
                  <a:pt x="856438" y="471680"/>
                </a:cubicBezTo>
                <a:cubicBezTo>
                  <a:pt x="842377" y="475515"/>
                  <a:pt x="827038" y="472958"/>
                  <a:pt x="815534" y="465289"/>
                </a:cubicBezTo>
                <a:lnTo>
                  <a:pt x="667255" y="371975"/>
                </a:lnTo>
                <a:lnTo>
                  <a:pt x="536872" y="614846"/>
                </a:lnTo>
                <a:lnTo>
                  <a:pt x="660863" y="729890"/>
                </a:lnTo>
                <a:cubicBezTo>
                  <a:pt x="672368" y="740116"/>
                  <a:pt x="678759" y="754177"/>
                  <a:pt x="677481" y="769516"/>
                </a:cubicBezTo>
                <a:lnTo>
                  <a:pt x="664698" y="1050734"/>
                </a:lnTo>
                <a:cubicBezTo>
                  <a:pt x="663420" y="1077578"/>
                  <a:pt x="640411" y="1099308"/>
                  <a:pt x="613568" y="1099308"/>
                </a:cubicBezTo>
                <a:cubicBezTo>
                  <a:pt x="612289" y="1099308"/>
                  <a:pt x="612289" y="1099308"/>
                  <a:pt x="611011" y="1099308"/>
                </a:cubicBezTo>
                <a:cubicBezTo>
                  <a:pt x="582889" y="1098030"/>
                  <a:pt x="561159" y="1073743"/>
                  <a:pt x="563715" y="1045621"/>
                </a:cubicBezTo>
                <a:lnTo>
                  <a:pt x="575220" y="788690"/>
                </a:lnTo>
                <a:lnTo>
                  <a:pt x="428219" y="651915"/>
                </a:lnTo>
                <a:lnTo>
                  <a:pt x="338740" y="816812"/>
                </a:lnTo>
                <a:cubicBezTo>
                  <a:pt x="329793" y="833429"/>
                  <a:pt x="313175" y="843655"/>
                  <a:pt x="294001" y="843655"/>
                </a:cubicBezTo>
                <a:lnTo>
                  <a:pt x="51131" y="843655"/>
                </a:lnTo>
                <a:cubicBezTo>
                  <a:pt x="23009" y="843655"/>
                  <a:pt x="0" y="820646"/>
                  <a:pt x="0" y="792525"/>
                </a:cubicBezTo>
                <a:cubicBezTo>
                  <a:pt x="0" y="764403"/>
                  <a:pt x="23009" y="741394"/>
                  <a:pt x="51131" y="741394"/>
                </a:cubicBezTo>
                <a:lnTo>
                  <a:pt x="263323" y="741394"/>
                </a:lnTo>
                <a:lnTo>
                  <a:pt x="489576" y="319566"/>
                </a:lnTo>
                <a:lnTo>
                  <a:pt x="414158" y="319566"/>
                </a:lnTo>
                <a:lnTo>
                  <a:pt x="345132" y="446115"/>
                </a:lnTo>
                <a:cubicBezTo>
                  <a:pt x="336184" y="462732"/>
                  <a:pt x="318288" y="472958"/>
                  <a:pt x="300392" y="472958"/>
                </a:cubicBezTo>
                <a:cubicBezTo>
                  <a:pt x="292723" y="472958"/>
                  <a:pt x="283775" y="470402"/>
                  <a:pt x="276105" y="466567"/>
                </a:cubicBezTo>
                <a:cubicBezTo>
                  <a:pt x="251818" y="453784"/>
                  <a:pt x="241592" y="421828"/>
                  <a:pt x="255653" y="397540"/>
                </a:cubicBezTo>
                <a:lnTo>
                  <a:pt x="338740" y="244149"/>
                </a:lnTo>
                <a:cubicBezTo>
                  <a:pt x="347688" y="227531"/>
                  <a:pt x="364306" y="217305"/>
                  <a:pt x="383480" y="217305"/>
                </a:cubicBezTo>
                <a:close/>
                <a:moveTo>
                  <a:pt x="690263" y="0"/>
                </a:moveTo>
                <a:cubicBezTo>
                  <a:pt x="746742" y="0"/>
                  <a:pt x="792525" y="45784"/>
                  <a:pt x="792525" y="102262"/>
                </a:cubicBezTo>
                <a:cubicBezTo>
                  <a:pt x="792525" y="158740"/>
                  <a:pt x="746742" y="204524"/>
                  <a:pt x="690263" y="204524"/>
                </a:cubicBezTo>
                <a:cubicBezTo>
                  <a:pt x="633786" y="204524"/>
                  <a:pt x="588002" y="158740"/>
                  <a:pt x="588002" y="102262"/>
                </a:cubicBezTo>
                <a:cubicBezTo>
                  <a:pt x="588002" y="45784"/>
                  <a:pt x="633786" y="0"/>
                  <a:pt x="69026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 descr="Trophy">
            <a:extLst>
              <a:ext uri="{FF2B5EF4-FFF2-40B4-BE49-F238E27FC236}">
                <a16:creationId xmlns:a16="http://schemas.microsoft.com/office/drawing/2014/main" id="{A8B4D1D7-EE7F-1722-08F5-BA7C76FC42AC}"/>
              </a:ext>
            </a:extLst>
          </p:cNvPr>
          <p:cNvSpPr/>
          <p:nvPr/>
        </p:nvSpPr>
        <p:spPr>
          <a:xfrm>
            <a:off x="10203299" y="2263793"/>
            <a:ext cx="518273" cy="577504"/>
          </a:xfrm>
          <a:custGeom>
            <a:avLst/>
            <a:gdLst>
              <a:gd name="connsiteX0" fmla="*/ 765681 w 894785"/>
              <a:gd name="connsiteY0" fmla="*/ 485741 h 997047"/>
              <a:gd name="connsiteX1" fmla="*/ 586724 w 894785"/>
              <a:gd name="connsiteY1" fmla="*/ 571385 h 997047"/>
              <a:gd name="connsiteX2" fmla="*/ 663420 w 894785"/>
              <a:gd name="connsiteY2" fmla="*/ 493411 h 997047"/>
              <a:gd name="connsiteX3" fmla="*/ 692820 w 894785"/>
              <a:gd name="connsiteY3" fmla="*/ 455063 h 997047"/>
              <a:gd name="connsiteX4" fmla="*/ 727333 w 894785"/>
              <a:gd name="connsiteY4" fmla="*/ 333627 h 997047"/>
              <a:gd name="connsiteX5" fmla="*/ 727333 w 894785"/>
              <a:gd name="connsiteY5" fmla="*/ 167453 h 997047"/>
              <a:gd name="connsiteX6" fmla="*/ 816812 w 894785"/>
              <a:gd name="connsiteY6" fmla="*/ 167453 h 997047"/>
              <a:gd name="connsiteX7" fmla="*/ 816812 w 894785"/>
              <a:gd name="connsiteY7" fmla="*/ 361749 h 997047"/>
              <a:gd name="connsiteX8" fmla="*/ 765681 w 894785"/>
              <a:gd name="connsiteY8" fmla="*/ 485741 h 997047"/>
              <a:gd name="connsiteX9" fmla="*/ 130383 w 894785"/>
              <a:gd name="connsiteY9" fmla="*/ 485741 h 997047"/>
              <a:gd name="connsiteX10" fmla="*/ 76696 w 894785"/>
              <a:gd name="connsiteY10" fmla="*/ 361749 h 997047"/>
              <a:gd name="connsiteX11" fmla="*/ 76696 w 894785"/>
              <a:gd name="connsiteY11" fmla="*/ 166175 h 997047"/>
              <a:gd name="connsiteX12" fmla="*/ 166175 w 894785"/>
              <a:gd name="connsiteY12" fmla="*/ 166175 h 997047"/>
              <a:gd name="connsiteX13" fmla="*/ 166175 w 894785"/>
              <a:gd name="connsiteY13" fmla="*/ 332349 h 997047"/>
              <a:gd name="connsiteX14" fmla="*/ 200688 w 894785"/>
              <a:gd name="connsiteY14" fmla="*/ 453784 h 997047"/>
              <a:gd name="connsiteX15" fmla="*/ 230088 w 894785"/>
              <a:gd name="connsiteY15" fmla="*/ 492132 h 997047"/>
              <a:gd name="connsiteX16" fmla="*/ 306784 w 894785"/>
              <a:gd name="connsiteY16" fmla="*/ 570106 h 997047"/>
              <a:gd name="connsiteX17" fmla="*/ 130383 w 894785"/>
              <a:gd name="connsiteY17" fmla="*/ 485741 h 997047"/>
              <a:gd name="connsiteX18" fmla="*/ 894786 w 894785"/>
              <a:gd name="connsiteY18" fmla="*/ 357914 h 997047"/>
              <a:gd name="connsiteX19" fmla="*/ 894786 w 894785"/>
              <a:gd name="connsiteY19" fmla="*/ 89479 h 997047"/>
              <a:gd name="connsiteX20" fmla="*/ 728611 w 894785"/>
              <a:gd name="connsiteY20" fmla="*/ 89479 h 997047"/>
              <a:gd name="connsiteX21" fmla="*/ 728611 w 894785"/>
              <a:gd name="connsiteY21" fmla="*/ 0 h 997047"/>
              <a:gd name="connsiteX22" fmla="*/ 447393 w 894785"/>
              <a:gd name="connsiteY22" fmla="*/ 0 h 997047"/>
              <a:gd name="connsiteX23" fmla="*/ 166175 w 894785"/>
              <a:gd name="connsiteY23" fmla="*/ 0 h 997047"/>
              <a:gd name="connsiteX24" fmla="*/ 166175 w 894785"/>
              <a:gd name="connsiteY24" fmla="*/ 89479 h 997047"/>
              <a:gd name="connsiteX25" fmla="*/ 0 w 894785"/>
              <a:gd name="connsiteY25" fmla="*/ 89479 h 997047"/>
              <a:gd name="connsiteX26" fmla="*/ 0 w 894785"/>
              <a:gd name="connsiteY26" fmla="*/ 356636 h 997047"/>
              <a:gd name="connsiteX27" fmla="*/ 72861 w 894785"/>
              <a:gd name="connsiteY27" fmla="*/ 535593 h 997047"/>
              <a:gd name="connsiteX28" fmla="*/ 378367 w 894785"/>
              <a:gd name="connsiteY28" fmla="*/ 650637 h 997047"/>
              <a:gd name="connsiteX29" fmla="*/ 396262 w 894785"/>
              <a:gd name="connsiteY29" fmla="*/ 714551 h 997047"/>
              <a:gd name="connsiteX30" fmla="*/ 396262 w 894785"/>
              <a:gd name="connsiteY30" fmla="*/ 880725 h 997047"/>
              <a:gd name="connsiteX31" fmla="*/ 332349 w 894785"/>
              <a:gd name="connsiteY31" fmla="*/ 880725 h 997047"/>
              <a:gd name="connsiteX32" fmla="*/ 281218 w 894785"/>
              <a:gd name="connsiteY32" fmla="*/ 931856 h 997047"/>
              <a:gd name="connsiteX33" fmla="*/ 217305 w 894785"/>
              <a:gd name="connsiteY33" fmla="*/ 931856 h 997047"/>
              <a:gd name="connsiteX34" fmla="*/ 166175 w 894785"/>
              <a:gd name="connsiteY34" fmla="*/ 982986 h 997047"/>
              <a:gd name="connsiteX35" fmla="*/ 166175 w 894785"/>
              <a:gd name="connsiteY35" fmla="*/ 1008552 h 997047"/>
              <a:gd name="connsiteX36" fmla="*/ 728611 w 894785"/>
              <a:gd name="connsiteY36" fmla="*/ 1008552 h 997047"/>
              <a:gd name="connsiteX37" fmla="*/ 728611 w 894785"/>
              <a:gd name="connsiteY37" fmla="*/ 982986 h 997047"/>
              <a:gd name="connsiteX38" fmla="*/ 677481 w 894785"/>
              <a:gd name="connsiteY38" fmla="*/ 931856 h 997047"/>
              <a:gd name="connsiteX39" fmla="*/ 613568 w 894785"/>
              <a:gd name="connsiteY39" fmla="*/ 931856 h 997047"/>
              <a:gd name="connsiteX40" fmla="*/ 562437 w 894785"/>
              <a:gd name="connsiteY40" fmla="*/ 880725 h 997047"/>
              <a:gd name="connsiteX41" fmla="*/ 498524 w 894785"/>
              <a:gd name="connsiteY41" fmla="*/ 880725 h 997047"/>
              <a:gd name="connsiteX42" fmla="*/ 498524 w 894785"/>
              <a:gd name="connsiteY42" fmla="*/ 715829 h 997047"/>
              <a:gd name="connsiteX43" fmla="*/ 516419 w 894785"/>
              <a:gd name="connsiteY43" fmla="*/ 651916 h 997047"/>
              <a:gd name="connsiteX44" fmla="*/ 821925 w 894785"/>
              <a:gd name="connsiteY44" fmla="*/ 536872 h 997047"/>
              <a:gd name="connsiteX45" fmla="*/ 894786 w 894785"/>
              <a:gd name="connsiteY45" fmla="*/ 357914 h 9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4785" h="997047">
                <a:moveTo>
                  <a:pt x="765681" y="485741"/>
                </a:moveTo>
                <a:cubicBezTo>
                  <a:pt x="720942" y="531759"/>
                  <a:pt x="678759" y="561159"/>
                  <a:pt x="586724" y="571385"/>
                </a:cubicBezTo>
                <a:cubicBezTo>
                  <a:pt x="611011" y="547098"/>
                  <a:pt x="639133" y="522811"/>
                  <a:pt x="663420" y="493411"/>
                </a:cubicBezTo>
                <a:cubicBezTo>
                  <a:pt x="673646" y="481906"/>
                  <a:pt x="692820" y="456341"/>
                  <a:pt x="692820" y="455063"/>
                </a:cubicBezTo>
                <a:cubicBezTo>
                  <a:pt x="714551" y="419271"/>
                  <a:pt x="727333" y="378367"/>
                  <a:pt x="727333" y="333627"/>
                </a:cubicBezTo>
                <a:lnTo>
                  <a:pt x="727333" y="167453"/>
                </a:lnTo>
                <a:lnTo>
                  <a:pt x="816812" y="167453"/>
                </a:lnTo>
                <a:lnTo>
                  <a:pt x="816812" y="361749"/>
                </a:lnTo>
                <a:cubicBezTo>
                  <a:pt x="818090" y="364306"/>
                  <a:pt x="820647" y="428219"/>
                  <a:pt x="765681" y="485741"/>
                </a:cubicBezTo>
                <a:close/>
                <a:moveTo>
                  <a:pt x="130383" y="485741"/>
                </a:moveTo>
                <a:cubicBezTo>
                  <a:pt x="74139" y="428219"/>
                  <a:pt x="76696" y="364306"/>
                  <a:pt x="76696" y="361749"/>
                </a:cubicBezTo>
                <a:lnTo>
                  <a:pt x="76696" y="166175"/>
                </a:lnTo>
                <a:lnTo>
                  <a:pt x="166175" y="166175"/>
                </a:lnTo>
                <a:lnTo>
                  <a:pt x="166175" y="332349"/>
                </a:lnTo>
                <a:cubicBezTo>
                  <a:pt x="166175" y="377088"/>
                  <a:pt x="178957" y="417993"/>
                  <a:pt x="200688" y="453784"/>
                </a:cubicBezTo>
                <a:cubicBezTo>
                  <a:pt x="200688" y="455063"/>
                  <a:pt x="219862" y="481906"/>
                  <a:pt x="230088" y="492132"/>
                </a:cubicBezTo>
                <a:cubicBezTo>
                  <a:pt x="255653" y="521532"/>
                  <a:pt x="282497" y="545819"/>
                  <a:pt x="306784" y="570106"/>
                </a:cubicBezTo>
                <a:cubicBezTo>
                  <a:pt x="217305" y="559880"/>
                  <a:pt x="173844" y="530480"/>
                  <a:pt x="130383" y="485741"/>
                </a:cubicBezTo>
                <a:close/>
                <a:moveTo>
                  <a:pt x="894786" y="357914"/>
                </a:moveTo>
                <a:lnTo>
                  <a:pt x="894786" y="89479"/>
                </a:lnTo>
                <a:lnTo>
                  <a:pt x="728611" y="89479"/>
                </a:lnTo>
                <a:lnTo>
                  <a:pt x="728611" y="0"/>
                </a:lnTo>
                <a:lnTo>
                  <a:pt x="447393" y="0"/>
                </a:lnTo>
                <a:lnTo>
                  <a:pt x="166175" y="0"/>
                </a:lnTo>
                <a:lnTo>
                  <a:pt x="166175" y="89479"/>
                </a:lnTo>
                <a:lnTo>
                  <a:pt x="0" y="89479"/>
                </a:lnTo>
                <a:lnTo>
                  <a:pt x="0" y="356636"/>
                </a:lnTo>
                <a:cubicBezTo>
                  <a:pt x="0" y="369419"/>
                  <a:pt x="0" y="457619"/>
                  <a:pt x="72861" y="535593"/>
                </a:cubicBezTo>
                <a:cubicBezTo>
                  <a:pt x="143166" y="609733"/>
                  <a:pt x="228810" y="648081"/>
                  <a:pt x="378367" y="650637"/>
                </a:cubicBezTo>
                <a:cubicBezTo>
                  <a:pt x="389871" y="669811"/>
                  <a:pt x="396262" y="691542"/>
                  <a:pt x="396262" y="714551"/>
                </a:cubicBezTo>
                <a:lnTo>
                  <a:pt x="396262" y="880725"/>
                </a:lnTo>
                <a:lnTo>
                  <a:pt x="332349" y="880725"/>
                </a:lnTo>
                <a:cubicBezTo>
                  <a:pt x="304227" y="880725"/>
                  <a:pt x="281218" y="903734"/>
                  <a:pt x="281218" y="931856"/>
                </a:cubicBezTo>
                <a:lnTo>
                  <a:pt x="217305" y="931856"/>
                </a:lnTo>
                <a:cubicBezTo>
                  <a:pt x="189183" y="931856"/>
                  <a:pt x="166175" y="954864"/>
                  <a:pt x="166175" y="982986"/>
                </a:cubicBezTo>
                <a:lnTo>
                  <a:pt x="166175" y="1008552"/>
                </a:lnTo>
                <a:lnTo>
                  <a:pt x="728611" y="1008552"/>
                </a:lnTo>
                <a:lnTo>
                  <a:pt x="728611" y="982986"/>
                </a:lnTo>
                <a:cubicBezTo>
                  <a:pt x="728611" y="954864"/>
                  <a:pt x="705603" y="931856"/>
                  <a:pt x="677481" y="931856"/>
                </a:cubicBezTo>
                <a:lnTo>
                  <a:pt x="613568" y="931856"/>
                </a:lnTo>
                <a:cubicBezTo>
                  <a:pt x="613568" y="903734"/>
                  <a:pt x="590559" y="880725"/>
                  <a:pt x="562437" y="880725"/>
                </a:cubicBezTo>
                <a:lnTo>
                  <a:pt x="498524" y="880725"/>
                </a:lnTo>
                <a:lnTo>
                  <a:pt x="498524" y="715829"/>
                </a:lnTo>
                <a:cubicBezTo>
                  <a:pt x="498524" y="692820"/>
                  <a:pt x="504915" y="671089"/>
                  <a:pt x="516419" y="651916"/>
                </a:cubicBezTo>
                <a:cubicBezTo>
                  <a:pt x="665976" y="649359"/>
                  <a:pt x="751620" y="609733"/>
                  <a:pt x="821925" y="536872"/>
                </a:cubicBezTo>
                <a:cubicBezTo>
                  <a:pt x="894786" y="460176"/>
                  <a:pt x="894786" y="370697"/>
                  <a:pt x="894786" y="3579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6F731E-374F-87AA-71CD-6794601AF220}"/>
              </a:ext>
            </a:extLst>
          </p:cNvPr>
          <p:cNvGrpSpPr/>
          <p:nvPr/>
        </p:nvGrpSpPr>
        <p:grpSpPr>
          <a:xfrm>
            <a:off x="5109810" y="3080432"/>
            <a:ext cx="2827817" cy="2641759"/>
            <a:chOff x="990315" y="2435362"/>
            <a:chExt cx="2937088" cy="26417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C132E2-46E5-51C6-5364-02914F0C7BC9}"/>
                </a:ext>
              </a:extLst>
            </p:cNvPr>
            <p:cNvSpPr txBox="1"/>
            <p:nvPr/>
          </p:nvSpPr>
          <p:spPr>
            <a:xfrm>
              <a:off x="990315" y="2435362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schemeClr val="accent2"/>
                  </a:solidFill>
                </a:rPr>
                <a:t>LEVEL 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EBB130-C6D2-F2F0-B81C-BF114C6C0404}"/>
                </a:ext>
              </a:extLst>
            </p:cNvPr>
            <p:cNvSpPr txBox="1"/>
            <p:nvPr/>
          </p:nvSpPr>
          <p:spPr>
            <a:xfrm>
              <a:off x="1124939" y="2830352"/>
              <a:ext cx="2802464" cy="224676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400" dirty="0"/>
                <a:t>Level 2 - &gt; USD 250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US" sz="1400" dirty="0"/>
                <a:t>Tactical Usage and Tools to integrate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644A71-B535-1DD7-76F2-2BDDEA550082}"/>
              </a:ext>
            </a:extLst>
          </p:cNvPr>
          <p:cNvGrpSpPr/>
          <p:nvPr/>
        </p:nvGrpSpPr>
        <p:grpSpPr>
          <a:xfrm>
            <a:off x="7550979" y="2979897"/>
            <a:ext cx="715126" cy="1282002"/>
            <a:chOff x="7468299" y="1280503"/>
            <a:chExt cx="1265859" cy="128200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C442F8-0777-6867-ABCF-B1882E3D51B2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168E689-6F49-96E6-5AA2-4AE030BBBA97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8661321" y="1280503"/>
              <a:ext cx="0" cy="120103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8718D3-ACFF-4F75-410D-2656C79B7557}"/>
                </a:ext>
              </a:extLst>
            </p:cNvPr>
            <p:cNvSpPr/>
            <p:nvPr/>
          </p:nvSpPr>
          <p:spPr>
            <a:xfrm>
              <a:off x="8588484" y="2481542"/>
              <a:ext cx="145674" cy="80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D771AE-E7C2-E474-955D-4E5D0D284561}"/>
              </a:ext>
            </a:extLst>
          </p:cNvPr>
          <p:cNvGrpSpPr/>
          <p:nvPr/>
        </p:nvGrpSpPr>
        <p:grpSpPr>
          <a:xfrm>
            <a:off x="5983536" y="5407059"/>
            <a:ext cx="3461559" cy="1041321"/>
            <a:chOff x="5860398" y="5231962"/>
            <a:chExt cx="2937088" cy="10413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B8B358-7E8E-1DA5-705E-33E224510BC7}"/>
                </a:ext>
              </a:extLst>
            </p:cNvPr>
            <p:cNvSpPr txBox="1"/>
            <p:nvPr/>
          </p:nvSpPr>
          <p:spPr>
            <a:xfrm>
              <a:off x="5860398" y="5231962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6">
                      <a:lumMod val="75000"/>
                    </a:schemeClr>
                  </a:solidFill>
                </a:rPr>
                <a:t>LEVEL 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F84C17-D4AA-AD91-6545-70668BD926B4}"/>
                </a:ext>
              </a:extLst>
            </p:cNvPr>
            <p:cNvSpPr txBox="1"/>
            <p:nvPr/>
          </p:nvSpPr>
          <p:spPr>
            <a:xfrm>
              <a:off x="5868194" y="5626952"/>
              <a:ext cx="2929292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Strategy 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Asset | Train | Community | Challenge | Certifiy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 &gt; 125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0D9FEB8-16C1-E57A-61A4-285405AE7DFF}"/>
              </a:ext>
            </a:extLst>
          </p:cNvPr>
          <p:cNvGrpSpPr/>
          <p:nvPr/>
        </p:nvGrpSpPr>
        <p:grpSpPr>
          <a:xfrm flipV="1">
            <a:off x="6556991" y="5126686"/>
            <a:ext cx="880631" cy="694944"/>
            <a:chOff x="7468299" y="1280503"/>
            <a:chExt cx="1243727" cy="69173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38ECE8-5581-16F3-A6B7-FCB051A0FA59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3D0C35-2948-685E-43FA-DE96FD6A824E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9D210E4-D1C3-D0CF-C1F1-261DD89168BD}"/>
                </a:ext>
              </a:extLst>
            </p:cNvPr>
            <p:cNvSpPr/>
            <p:nvPr/>
          </p:nvSpPr>
          <p:spPr>
            <a:xfrm>
              <a:off x="8610620" y="1891279"/>
              <a:ext cx="101406" cy="80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99062B9-034D-F2B6-A11D-4BC89A168A4E}"/>
              </a:ext>
            </a:extLst>
          </p:cNvPr>
          <p:cNvSpPr/>
          <p:nvPr/>
        </p:nvSpPr>
        <p:spPr>
          <a:xfrm>
            <a:off x="9734018" y="2968037"/>
            <a:ext cx="435896" cy="724873"/>
          </a:xfrm>
          <a:custGeom>
            <a:avLst/>
            <a:gdLst>
              <a:gd name="connsiteX0" fmla="*/ 218123 w 435896"/>
              <a:gd name="connsiteY0" fmla="*/ 31266 h 724873"/>
              <a:gd name="connsiteX1" fmla="*/ 280409 w 435896"/>
              <a:gd name="connsiteY1" fmla="*/ 93552 h 724873"/>
              <a:gd name="connsiteX2" fmla="*/ 218123 w 435896"/>
              <a:gd name="connsiteY2" fmla="*/ 155838 h 724873"/>
              <a:gd name="connsiteX3" fmla="*/ 155837 w 435896"/>
              <a:gd name="connsiteY3" fmla="*/ 93552 h 724873"/>
              <a:gd name="connsiteX4" fmla="*/ 218123 w 435896"/>
              <a:gd name="connsiteY4" fmla="*/ 31266 h 724873"/>
              <a:gd name="connsiteX5" fmla="*/ 38468 w 435896"/>
              <a:gd name="connsiteY5" fmla="*/ 901 h 724873"/>
              <a:gd name="connsiteX6" fmla="*/ 57737 w 435896"/>
              <a:gd name="connsiteY6" fmla="*/ 15694 h 724873"/>
              <a:gd name="connsiteX7" fmla="*/ 155838 w 435896"/>
              <a:gd name="connsiteY7" fmla="*/ 182309 h 724873"/>
              <a:gd name="connsiteX8" fmla="*/ 166738 w 435896"/>
              <a:gd name="connsiteY8" fmla="*/ 179195 h 724873"/>
              <a:gd name="connsiteX9" fmla="*/ 218124 w 435896"/>
              <a:gd name="connsiteY9" fmla="*/ 171409 h 724873"/>
              <a:gd name="connsiteX10" fmla="*/ 269510 w 435896"/>
              <a:gd name="connsiteY10" fmla="*/ 179195 h 724873"/>
              <a:gd name="connsiteX11" fmla="*/ 280410 w 435896"/>
              <a:gd name="connsiteY11" fmla="*/ 182309 h 724873"/>
              <a:gd name="connsiteX12" fmla="*/ 378511 w 435896"/>
              <a:gd name="connsiteY12" fmla="*/ 15694 h 724873"/>
              <a:gd name="connsiteX13" fmla="*/ 420554 w 435896"/>
              <a:gd name="connsiteY13" fmla="*/ 4794 h 724873"/>
              <a:gd name="connsiteX14" fmla="*/ 431454 w 435896"/>
              <a:gd name="connsiteY14" fmla="*/ 46837 h 724873"/>
              <a:gd name="connsiteX15" fmla="*/ 295982 w 435896"/>
              <a:gd name="connsiteY15" fmla="*/ 277295 h 724873"/>
              <a:gd name="connsiteX16" fmla="*/ 295982 w 435896"/>
              <a:gd name="connsiteY16" fmla="*/ 482839 h 724873"/>
              <a:gd name="connsiteX17" fmla="*/ 295982 w 435896"/>
              <a:gd name="connsiteY17" fmla="*/ 724873 h 724873"/>
              <a:gd name="connsiteX18" fmla="*/ 233696 w 435896"/>
              <a:gd name="connsiteY18" fmla="*/ 724873 h 724873"/>
              <a:gd name="connsiteX19" fmla="*/ 233696 w 435896"/>
              <a:gd name="connsiteY19" fmla="*/ 451696 h 724873"/>
              <a:gd name="connsiteX20" fmla="*/ 202553 w 435896"/>
              <a:gd name="connsiteY20" fmla="*/ 451696 h 724873"/>
              <a:gd name="connsiteX21" fmla="*/ 202553 w 435896"/>
              <a:gd name="connsiteY21" fmla="*/ 724873 h 724873"/>
              <a:gd name="connsiteX22" fmla="*/ 140267 w 435896"/>
              <a:gd name="connsiteY22" fmla="*/ 724873 h 724873"/>
              <a:gd name="connsiteX23" fmla="*/ 140267 w 435896"/>
              <a:gd name="connsiteY23" fmla="*/ 482839 h 724873"/>
              <a:gd name="connsiteX24" fmla="*/ 140267 w 435896"/>
              <a:gd name="connsiteY24" fmla="*/ 277295 h 724873"/>
              <a:gd name="connsiteX25" fmla="*/ 4794 w 435896"/>
              <a:gd name="connsiteY25" fmla="*/ 46837 h 724873"/>
              <a:gd name="connsiteX26" fmla="*/ 15694 w 435896"/>
              <a:gd name="connsiteY26" fmla="*/ 4794 h 724873"/>
              <a:gd name="connsiteX27" fmla="*/ 38468 w 435896"/>
              <a:gd name="connsiteY27" fmla="*/ 901 h 7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896" h="724873">
                <a:moveTo>
                  <a:pt x="218123" y="31266"/>
                </a:moveTo>
                <a:cubicBezTo>
                  <a:pt x="252523" y="31266"/>
                  <a:pt x="280409" y="59152"/>
                  <a:pt x="280409" y="93552"/>
                </a:cubicBezTo>
                <a:cubicBezTo>
                  <a:pt x="280409" y="127952"/>
                  <a:pt x="252523" y="155838"/>
                  <a:pt x="218123" y="155838"/>
                </a:cubicBezTo>
                <a:cubicBezTo>
                  <a:pt x="183723" y="155838"/>
                  <a:pt x="155837" y="127952"/>
                  <a:pt x="155837" y="93552"/>
                </a:cubicBezTo>
                <a:cubicBezTo>
                  <a:pt x="155837" y="59152"/>
                  <a:pt x="183723" y="31266"/>
                  <a:pt x="218123" y="31266"/>
                </a:cubicBezTo>
                <a:close/>
                <a:moveTo>
                  <a:pt x="38468" y="901"/>
                </a:moveTo>
                <a:cubicBezTo>
                  <a:pt x="46059" y="2847"/>
                  <a:pt x="53066" y="7908"/>
                  <a:pt x="57737" y="15694"/>
                </a:cubicBezTo>
                <a:lnTo>
                  <a:pt x="155838" y="182309"/>
                </a:lnTo>
                <a:cubicBezTo>
                  <a:pt x="160510" y="180752"/>
                  <a:pt x="163624" y="180752"/>
                  <a:pt x="166738" y="179195"/>
                </a:cubicBezTo>
                <a:cubicBezTo>
                  <a:pt x="183867" y="174523"/>
                  <a:pt x="200996" y="171409"/>
                  <a:pt x="218124" y="171409"/>
                </a:cubicBezTo>
                <a:cubicBezTo>
                  <a:pt x="235253" y="171409"/>
                  <a:pt x="252382" y="174523"/>
                  <a:pt x="269510" y="179195"/>
                </a:cubicBezTo>
                <a:cubicBezTo>
                  <a:pt x="274182" y="179195"/>
                  <a:pt x="277296" y="180752"/>
                  <a:pt x="280410" y="182309"/>
                </a:cubicBezTo>
                <a:lnTo>
                  <a:pt x="378511" y="15694"/>
                </a:lnTo>
                <a:cubicBezTo>
                  <a:pt x="386297" y="1679"/>
                  <a:pt x="404983" y="-4549"/>
                  <a:pt x="420554" y="4794"/>
                </a:cubicBezTo>
                <a:cubicBezTo>
                  <a:pt x="434568" y="12579"/>
                  <a:pt x="440797" y="31265"/>
                  <a:pt x="431454" y="46837"/>
                </a:cubicBezTo>
                <a:lnTo>
                  <a:pt x="295982" y="277295"/>
                </a:lnTo>
                <a:lnTo>
                  <a:pt x="295982" y="482839"/>
                </a:lnTo>
                <a:lnTo>
                  <a:pt x="295982" y="724873"/>
                </a:lnTo>
                <a:lnTo>
                  <a:pt x="233696" y="724873"/>
                </a:lnTo>
                <a:lnTo>
                  <a:pt x="233696" y="451696"/>
                </a:lnTo>
                <a:lnTo>
                  <a:pt x="202553" y="451696"/>
                </a:lnTo>
                <a:lnTo>
                  <a:pt x="202553" y="724873"/>
                </a:lnTo>
                <a:lnTo>
                  <a:pt x="140267" y="724873"/>
                </a:lnTo>
                <a:lnTo>
                  <a:pt x="140267" y="482839"/>
                </a:lnTo>
                <a:lnTo>
                  <a:pt x="140267" y="277295"/>
                </a:lnTo>
                <a:lnTo>
                  <a:pt x="4794" y="46837"/>
                </a:lnTo>
                <a:cubicBezTo>
                  <a:pt x="-4549" y="32822"/>
                  <a:pt x="122" y="14137"/>
                  <a:pt x="15694" y="4794"/>
                </a:cubicBezTo>
                <a:cubicBezTo>
                  <a:pt x="22701" y="123"/>
                  <a:pt x="30876" y="-1046"/>
                  <a:pt x="38468" y="90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AE3550-EBD7-8DA8-3D12-137D61657347}"/>
              </a:ext>
            </a:extLst>
          </p:cNvPr>
          <p:cNvGrpSpPr/>
          <p:nvPr/>
        </p:nvGrpSpPr>
        <p:grpSpPr>
          <a:xfrm>
            <a:off x="6135203" y="1741594"/>
            <a:ext cx="3316302" cy="1349097"/>
            <a:chOff x="1011564" y="1299914"/>
            <a:chExt cx="3603953" cy="134909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C75E04-CA5E-7DEB-379E-964F421C635A}"/>
                </a:ext>
              </a:extLst>
            </p:cNvPr>
            <p:cNvSpPr txBox="1"/>
            <p:nvPr/>
          </p:nvSpPr>
          <p:spPr>
            <a:xfrm>
              <a:off x="1678429" y="1299914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schemeClr val="accent4"/>
                  </a:solidFill>
                </a:rPr>
                <a:t>Profit Maximiser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F06242E-5EB6-A6DB-56D4-8B2FF3FB2BE7}"/>
                </a:ext>
              </a:extLst>
            </p:cNvPr>
            <p:cNvSpPr txBox="1"/>
            <p:nvPr/>
          </p:nvSpPr>
          <p:spPr>
            <a:xfrm>
              <a:off x="1011564" y="1694904"/>
              <a:ext cx="3603953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400" dirty="0"/>
                <a:t>Level 3 - &gt; USD 1500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US" sz="1400" dirty="0"/>
                <a:t>Quality Collaborations | Advanced community build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ABFF47E-1D53-4D8A-ED97-BC4C478EBDAF}"/>
              </a:ext>
            </a:extLst>
          </p:cNvPr>
          <p:cNvGrpSpPr/>
          <p:nvPr/>
        </p:nvGrpSpPr>
        <p:grpSpPr>
          <a:xfrm>
            <a:off x="8521639" y="1826111"/>
            <a:ext cx="1083573" cy="1563189"/>
            <a:chOff x="7468299" y="1280503"/>
            <a:chExt cx="1242565" cy="644718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3B3252-227E-4B34-1929-39031950B94C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7E0590A-3847-C547-72B9-FEB99A467C60}"/>
                </a:ext>
              </a:extLst>
            </p:cNvPr>
            <p:cNvCxnSpPr>
              <a:cxnSpLocks/>
            </p:cNvCxnSpPr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57676EA-8A2F-DC42-77C0-0643B377CC48}"/>
                </a:ext>
              </a:extLst>
            </p:cNvPr>
            <p:cNvSpPr/>
            <p:nvPr/>
          </p:nvSpPr>
          <p:spPr>
            <a:xfrm>
              <a:off x="8616493" y="1891279"/>
              <a:ext cx="94371" cy="3394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8B13579-F284-FF00-7D54-EAB0C85B59D3}"/>
              </a:ext>
            </a:extLst>
          </p:cNvPr>
          <p:cNvSpPr txBox="1"/>
          <p:nvPr/>
        </p:nvSpPr>
        <p:spPr>
          <a:xfrm>
            <a:off x="3712313" y="1314787"/>
            <a:ext cx="554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MEMBERSHIP FUNNEL – Course Example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14AB967-D505-4723-A69B-E3BFA732C885}"/>
              </a:ext>
            </a:extLst>
          </p:cNvPr>
          <p:cNvGrpSpPr/>
          <p:nvPr/>
        </p:nvGrpSpPr>
        <p:grpSpPr>
          <a:xfrm>
            <a:off x="652761" y="2439436"/>
            <a:ext cx="1912997" cy="555986"/>
            <a:chOff x="332936" y="3750061"/>
            <a:chExt cx="2937088" cy="741316"/>
          </a:xfrm>
        </p:grpSpPr>
        <p:sp>
          <p:nvSpPr>
            <p:cNvPr id="177" name="TextBox 124">
              <a:extLst>
                <a:ext uri="{FF2B5EF4-FFF2-40B4-BE49-F238E27FC236}">
                  <a16:creationId xmlns:a16="http://schemas.microsoft.com/office/drawing/2014/main" id="{C3229EEE-A308-495D-A032-37C1A3C82D42}"/>
                </a:ext>
              </a:extLst>
            </p:cNvPr>
            <p:cNvSpPr txBox="1"/>
            <p:nvPr/>
          </p:nvSpPr>
          <p:spPr>
            <a:xfrm>
              <a:off x="332936" y="3750061"/>
              <a:ext cx="2937088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6">
                      <a:lumMod val="75000"/>
                    </a:schemeClr>
                  </a:solidFill>
                </a:rPr>
                <a:t>LEVEL 1</a:t>
              </a:r>
            </a:p>
          </p:txBody>
        </p:sp>
        <p:sp>
          <p:nvSpPr>
            <p:cNvPr id="178" name="TextBox 125">
              <a:extLst>
                <a:ext uri="{FF2B5EF4-FFF2-40B4-BE49-F238E27FC236}">
                  <a16:creationId xmlns:a16="http://schemas.microsoft.com/office/drawing/2014/main" id="{C80A7441-0C97-413D-AE72-5BF58A2E8BD5}"/>
                </a:ext>
              </a:extLst>
            </p:cNvPr>
            <p:cNvSpPr txBox="1"/>
            <p:nvPr/>
          </p:nvSpPr>
          <p:spPr>
            <a:xfrm>
              <a:off x="340731" y="4163082"/>
              <a:ext cx="2929293" cy="3282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e.g. Silver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ACB9954-027F-49C2-A431-6766654FA8EC}"/>
              </a:ext>
            </a:extLst>
          </p:cNvPr>
          <p:cNvGrpSpPr/>
          <p:nvPr/>
        </p:nvGrpSpPr>
        <p:grpSpPr>
          <a:xfrm>
            <a:off x="623136" y="3374433"/>
            <a:ext cx="1912997" cy="694487"/>
            <a:chOff x="332936" y="2479736"/>
            <a:chExt cx="2937088" cy="925984"/>
          </a:xfrm>
        </p:grpSpPr>
        <p:sp>
          <p:nvSpPr>
            <p:cNvPr id="175" name="TextBox 127">
              <a:extLst>
                <a:ext uri="{FF2B5EF4-FFF2-40B4-BE49-F238E27FC236}">
                  <a16:creationId xmlns:a16="http://schemas.microsoft.com/office/drawing/2014/main" id="{C074AB0A-C7DB-499B-997D-ADC3C5864F85}"/>
                </a:ext>
              </a:extLst>
            </p:cNvPr>
            <p:cNvSpPr txBox="1"/>
            <p:nvPr/>
          </p:nvSpPr>
          <p:spPr>
            <a:xfrm>
              <a:off x="332936" y="2479736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2"/>
                  </a:solidFill>
                </a:rPr>
                <a:t>LEVEl2</a:t>
              </a:r>
            </a:p>
          </p:txBody>
        </p:sp>
        <p:sp>
          <p:nvSpPr>
            <p:cNvPr id="176" name="TextBox 128">
              <a:extLst>
                <a:ext uri="{FF2B5EF4-FFF2-40B4-BE49-F238E27FC236}">
                  <a16:creationId xmlns:a16="http://schemas.microsoft.com/office/drawing/2014/main" id="{75BD298C-5678-4B80-9038-71A079F13530}"/>
                </a:ext>
              </a:extLst>
            </p:cNvPr>
            <p:cNvSpPr txBox="1"/>
            <p:nvPr/>
          </p:nvSpPr>
          <p:spPr>
            <a:xfrm>
              <a:off x="340731" y="2892758"/>
              <a:ext cx="2929293" cy="51296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e.g. Gold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Implementation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7ABD73-5CE1-4834-8E55-FD6492D51A38}"/>
              </a:ext>
            </a:extLst>
          </p:cNvPr>
          <p:cNvGrpSpPr/>
          <p:nvPr/>
        </p:nvGrpSpPr>
        <p:grpSpPr>
          <a:xfrm>
            <a:off x="528010" y="4515868"/>
            <a:ext cx="1912997" cy="555986"/>
            <a:chOff x="332936" y="1209413"/>
            <a:chExt cx="2937088" cy="741316"/>
          </a:xfrm>
        </p:grpSpPr>
        <p:sp>
          <p:nvSpPr>
            <p:cNvPr id="173" name="TextBox 130">
              <a:extLst>
                <a:ext uri="{FF2B5EF4-FFF2-40B4-BE49-F238E27FC236}">
                  <a16:creationId xmlns:a16="http://schemas.microsoft.com/office/drawing/2014/main" id="{D22DFC50-0D09-4842-BD38-D63613979B3D}"/>
                </a:ext>
              </a:extLst>
            </p:cNvPr>
            <p:cNvSpPr txBox="1"/>
            <p:nvPr/>
          </p:nvSpPr>
          <p:spPr>
            <a:xfrm>
              <a:off x="332936" y="1209413"/>
              <a:ext cx="2937088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4"/>
                  </a:solidFill>
                </a:rPr>
                <a:t>LEVEL 3</a:t>
              </a:r>
            </a:p>
          </p:txBody>
        </p:sp>
        <p:sp>
          <p:nvSpPr>
            <p:cNvPr id="174" name="TextBox 131">
              <a:extLst>
                <a:ext uri="{FF2B5EF4-FFF2-40B4-BE49-F238E27FC236}">
                  <a16:creationId xmlns:a16="http://schemas.microsoft.com/office/drawing/2014/main" id="{DC234F2B-5936-4E90-AC70-C3311476994E}"/>
                </a:ext>
              </a:extLst>
            </p:cNvPr>
            <p:cNvSpPr txBox="1"/>
            <p:nvPr/>
          </p:nvSpPr>
          <p:spPr>
            <a:xfrm>
              <a:off x="340731" y="1622434"/>
              <a:ext cx="2929293" cy="3282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e.g. Platinum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0DC86E-58F1-4033-B9E7-B0FB110F6F2A}"/>
              </a:ext>
            </a:extLst>
          </p:cNvPr>
          <p:cNvGrpSpPr/>
          <p:nvPr/>
        </p:nvGrpSpPr>
        <p:grpSpPr>
          <a:xfrm>
            <a:off x="2658390" y="2723927"/>
            <a:ext cx="1552160" cy="102666"/>
            <a:chOff x="3363295" y="2057938"/>
            <a:chExt cx="2069553" cy="136889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7AD77DA-48EE-4D77-829E-2C43F0624F7C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9B51D406-A1EE-4428-856E-9AD1BBDEA2D9}"/>
                </a:ext>
              </a:extLst>
            </p:cNvPr>
            <p:cNvCxnSpPr>
              <a:stCxn id="167" idx="6"/>
              <a:endCxn id="169" idx="2"/>
            </p:cNvCxnSpPr>
            <p:nvPr/>
          </p:nvCxnSpPr>
          <p:spPr>
            <a:xfrm>
              <a:off x="3481026" y="2116804"/>
              <a:ext cx="1834091" cy="19158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6A553A9-0264-4606-B90A-BE483F50BF5F}"/>
                </a:ext>
              </a:extLst>
            </p:cNvPr>
            <p:cNvSpPr/>
            <p:nvPr/>
          </p:nvSpPr>
          <p:spPr>
            <a:xfrm>
              <a:off x="5315117" y="2077096"/>
              <a:ext cx="117731" cy="11773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AE04B33-D63B-4B6D-96D4-1BF12D980338}"/>
              </a:ext>
            </a:extLst>
          </p:cNvPr>
          <p:cNvGrpSpPr/>
          <p:nvPr/>
        </p:nvGrpSpPr>
        <p:grpSpPr>
          <a:xfrm>
            <a:off x="2658391" y="4629428"/>
            <a:ext cx="1552158" cy="88298"/>
            <a:chOff x="3363295" y="2057938"/>
            <a:chExt cx="2069550" cy="117731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D9A3A6C-FAF3-457B-963E-7D830F61BCFB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DD251A16-E455-43A1-A082-0317B8BD10AB}"/>
                </a:ext>
              </a:extLst>
            </p:cNvPr>
            <p:cNvCxnSpPr>
              <a:cxnSpLocks/>
              <a:stCxn id="165" idx="6"/>
            </p:cNvCxnSpPr>
            <p:nvPr/>
          </p:nvCxnSpPr>
          <p:spPr>
            <a:xfrm>
              <a:off x="3481026" y="2116804"/>
              <a:ext cx="1951819" cy="0"/>
            </a:xfrm>
            <a:prstGeom prst="straightConnector1">
              <a:avLst/>
            </a:prstGeom>
            <a:ln w="12700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3A81C26-7C73-46A6-B674-8724AD3E81C2}"/>
              </a:ext>
            </a:extLst>
          </p:cNvPr>
          <p:cNvGrpSpPr/>
          <p:nvPr/>
        </p:nvGrpSpPr>
        <p:grpSpPr>
          <a:xfrm>
            <a:off x="2658391" y="3676686"/>
            <a:ext cx="1783105" cy="88298"/>
            <a:chOff x="3363295" y="2057938"/>
            <a:chExt cx="2377480" cy="117731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FC8BB6B-9AE3-4D07-9DE4-177780A5C359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BABA226F-5CA6-47AA-AC2D-6609A2B373EB}"/>
                </a:ext>
              </a:extLst>
            </p:cNvPr>
            <p:cNvCxnSpPr>
              <a:stCxn id="162" idx="6"/>
              <a:endCxn id="164" idx="2"/>
            </p:cNvCxnSpPr>
            <p:nvPr/>
          </p:nvCxnSpPr>
          <p:spPr>
            <a:xfrm>
              <a:off x="3481026" y="2116804"/>
              <a:ext cx="2142018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9AF3355-43DB-4CA5-A7F2-AD0D6109965C}"/>
                </a:ext>
              </a:extLst>
            </p:cNvPr>
            <p:cNvSpPr/>
            <p:nvPr/>
          </p:nvSpPr>
          <p:spPr>
            <a:xfrm>
              <a:off x="5623044" y="2057938"/>
              <a:ext cx="117731" cy="11773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950529A-2B5C-9583-FC16-A7BE6B59196B}"/>
              </a:ext>
            </a:extLst>
          </p:cNvPr>
          <p:cNvGrpSpPr/>
          <p:nvPr/>
        </p:nvGrpSpPr>
        <p:grpSpPr>
          <a:xfrm>
            <a:off x="3211319" y="2181283"/>
            <a:ext cx="2096171" cy="2834948"/>
            <a:chOff x="3303093" y="2841528"/>
            <a:chExt cx="2096171" cy="2834948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D89967F-A7F5-4DE5-B7F4-2E9C7D2C1605}"/>
                </a:ext>
              </a:extLst>
            </p:cNvPr>
            <p:cNvSpPr/>
            <p:nvPr/>
          </p:nvSpPr>
          <p:spPr>
            <a:xfrm>
              <a:off x="4006176" y="4696231"/>
              <a:ext cx="690006" cy="980240"/>
            </a:xfrm>
            <a:custGeom>
              <a:avLst/>
              <a:gdLst>
                <a:gd name="connsiteX0" fmla="*/ 460003 w 920008"/>
                <a:gd name="connsiteY0" fmla="*/ 0 h 1306987"/>
                <a:gd name="connsiteX1" fmla="*/ 717332 w 920008"/>
                <a:gd name="connsiteY1" fmla="*/ 37146 h 1306987"/>
                <a:gd name="connsiteX2" fmla="*/ 738965 w 920008"/>
                <a:gd name="connsiteY2" fmla="*/ 45582 h 1306987"/>
                <a:gd name="connsiteX3" fmla="*/ 738967 w 920008"/>
                <a:gd name="connsiteY3" fmla="*/ 45581 h 1306987"/>
                <a:gd name="connsiteX4" fmla="*/ 785447 w 920008"/>
                <a:gd name="connsiteY4" fmla="*/ 63704 h 1306987"/>
                <a:gd name="connsiteX5" fmla="*/ 910899 w 920008"/>
                <a:gd name="connsiteY5" fmla="*/ 173667 h 1306987"/>
                <a:gd name="connsiteX6" fmla="*/ 920008 w 920008"/>
                <a:gd name="connsiteY6" fmla="*/ 216365 h 1306987"/>
                <a:gd name="connsiteX7" fmla="*/ 892517 w 920008"/>
                <a:gd name="connsiteY7" fmla="*/ 289322 h 1306987"/>
                <a:gd name="connsiteX8" fmla="*/ 884081 w 920008"/>
                <a:gd name="connsiteY8" fmla="*/ 302164 h 1306987"/>
                <a:gd name="connsiteX9" fmla="*/ 596866 w 920008"/>
                <a:gd name="connsiteY9" fmla="*/ 425227 h 1306987"/>
                <a:gd name="connsiteX10" fmla="*/ 460004 w 920008"/>
                <a:gd name="connsiteY10" fmla="*/ 435005 h 1306987"/>
                <a:gd name="connsiteX11" fmla="*/ 460004 w 920008"/>
                <a:gd name="connsiteY11" fmla="*/ 435005 h 1306987"/>
                <a:gd name="connsiteX12" fmla="*/ 884082 w 920008"/>
                <a:gd name="connsiteY12" fmla="*/ 302164 h 1306987"/>
                <a:gd name="connsiteX13" fmla="*/ 892517 w 920008"/>
                <a:gd name="connsiteY13" fmla="*/ 289324 h 1306987"/>
                <a:gd name="connsiteX14" fmla="*/ 892518 w 920008"/>
                <a:gd name="connsiteY14" fmla="*/ 289322 h 1306987"/>
                <a:gd name="connsiteX15" fmla="*/ 588316 w 920008"/>
                <a:gd name="connsiteY15" fmla="*/ 1096630 h 1306987"/>
                <a:gd name="connsiteX16" fmla="*/ 526592 w 920008"/>
                <a:gd name="connsiteY16" fmla="*/ 1260437 h 1306987"/>
                <a:gd name="connsiteX17" fmla="*/ 526591 w 920008"/>
                <a:gd name="connsiteY17" fmla="*/ 1260437 h 1306987"/>
                <a:gd name="connsiteX18" fmla="*/ 524924 w 920008"/>
                <a:gd name="connsiteY18" fmla="*/ 1264861 h 1306987"/>
                <a:gd name="connsiteX19" fmla="*/ 510671 w 920008"/>
                <a:gd name="connsiteY19" fmla="*/ 1285999 h 1306987"/>
                <a:gd name="connsiteX20" fmla="*/ 460002 w 920008"/>
                <a:gd name="connsiteY20" fmla="*/ 1306987 h 1306987"/>
                <a:gd name="connsiteX21" fmla="*/ 409333 w 920008"/>
                <a:gd name="connsiteY21" fmla="*/ 1285999 h 1306987"/>
                <a:gd name="connsiteX22" fmla="*/ 395090 w 920008"/>
                <a:gd name="connsiteY22" fmla="*/ 1264874 h 1306987"/>
                <a:gd name="connsiteX23" fmla="*/ 393409 w 920008"/>
                <a:gd name="connsiteY23" fmla="*/ 1260413 h 1306987"/>
                <a:gd name="connsiteX24" fmla="*/ 27497 w 920008"/>
                <a:gd name="connsiteY24" fmla="*/ 289333 h 1306987"/>
                <a:gd name="connsiteX25" fmla="*/ 27494 w 920008"/>
                <a:gd name="connsiteY25" fmla="*/ 289329 h 1306987"/>
                <a:gd name="connsiteX26" fmla="*/ 0 w 920008"/>
                <a:gd name="connsiteY26" fmla="*/ 216362 h 1306987"/>
                <a:gd name="connsiteX27" fmla="*/ 9107 w 920008"/>
                <a:gd name="connsiteY27" fmla="*/ 173667 h 1306987"/>
                <a:gd name="connsiteX28" fmla="*/ 134559 w 920008"/>
                <a:gd name="connsiteY28" fmla="*/ 63704 h 1306987"/>
                <a:gd name="connsiteX29" fmla="*/ 181040 w 920008"/>
                <a:gd name="connsiteY29" fmla="*/ 45581 h 1306987"/>
                <a:gd name="connsiteX30" fmla="*/ 181042 w 920008"/>
                <a:gd name="connsiteY30" fmla="*/ 45582 h 1306987"/>
                <a:gd name="connsiteX31" fmla="*/ 202675 w 920008"/>
                <a:gd name="connsiteY31" fmla="*/ 37146 h 1306987"/>
                <a:gd name="connsiteX32" fmla="*/ 460003 w 920008"/>
                <a:gd name="connsiteY32" fmla="*/ 0 h 1306987"/>
                <a:gd name="connsiteX0" fmla="*/ 460003 w 920008"/>
                <a:gd name="connsiteY0" fmla="*/ 0 h 1306987"/>
                <a:gd name="connsiteX1" fmla="*/ 717332 w 920008"/>
                <a:gd name="connsiteY1" fmla="*/ 37146 h 1306987"/>
                <a:gd name="connsiteX2" fmla="*/ 738965 w 920008"/>
                <a:gd name="connsiteY2" fmla="*/ 45582 h 1306987"/>
                <a:gd name="connsiteX3" fmla="*/ 738967 w 920008"/>
                <a:gd name="connsiteY3" fmla="*/ 45581 h 1306987"/>
                <a:gd name="connsiteX4" fmla="*/ 785447 w 920008"/>
                <a:gd name="connsiteY4" fmla="*/ 63704 h 1306987"/>
                <a:gd name="connsiteX5" fmla="*/ 910899 w 920008"/>
                <a:gd name="connsiteY5" fmla="*/ 173667 h 1306987"/>
                <a:gd name="connsiteX6" fmla="*/ 920008 w 920008"/>
                <a:gd name="connsiteY6" fmla="*/ 216365 h 1306987"/>
                <a:gd name="connsiteX7" fmla="*/ 892517 w 920008"/>
                <a:gd name="connsiteY7" fmla="*/ 289322 h 1306987"/>
                <a:gd name="connsiteX8" fmla="*/ 884081 w 920008"/>
                <a:gd name="connsiteY8" fmla="*/ 302164 h 1306987"/>
                <a:gd name="connsiteX9" fmla="*/ 596866 w 920008"/>
                <a:gd name="connsiteY9" fmla="*/ 425227 h 1306987"/>
                <a:gd name="connsiteX10" fmla="*/ 460004 w 920008"/>
                <a:gd name="connsiteY10" fmla="*/ 435005 h 1306987"/>
                <a:gd name="connsiteX11" fmla="*/ 884082 w 920008"/>
                <a:gd name="connsiteY11" fmla="*/ 302164 h 1306987"/>
                <a:gd name="connsiteX12" fmla="*/ 892517 w 920008"/>
                <a:gd name="connsiteY12" fmla="*/ 289324 h 1306987"/>
                <a:gd name="connsiteX13" fmla="*/ 892518 w 920008"/>
                <a:gd name="connsiteY13" fmla="*/ 289322 h 1306987"/>
                <a:gd name="connsiteX14" fmla="*/ 588316 w 920008"/>
                <a:gd name="connsiteY14" fmla="*/ 1096630 h 1306987"/>
                <a:gd name="connsiteX15" fmla="*/ 526592 w 920008"/>
                <a:gd name="connsiteY15" fmla="*/ 1260437 h 1306987"/>
                <a:gd name="connsiteX16" fmla="*/ 526591 w 920008"/>
                <a:gd name="connsiteY16" fmla="*/ 1260437 h 1306987"/>
                <a:gd name="connsiteX17" fmla="*/ 524924 w 920008"/>
                <a:gd name="connsiteY17" fmla="*/ 1264861 h 1306987"/>
                <a:gd name="connsiteX18" fmla="*/ 510671 w 920008"/>
                <a:gd name="connsiteY18" fmla="*/ 1285999 h 1306987"/>
                <a:gd name="connsiteX19" fmla="*/ 460002 w 920008"/>
                <a:gd name="connsiteY19" fmla="*/ 1306987 h 1306987"/>
                <a:gd name="connsiteX20" fmla="*/ 409333 w 920008"/>
                <a:gd name="connsiteY20" fmla="*/ 1285999 h 1306987"/>
                <a:gd name="connsiteX21" fmla="*/ 395090 w 920008"/>
                <a:gd name="connsiteY21" fmla="*/ 1264874 h 1306987"/>
                <a:gd name="connsiteX22" fmla="*/ 393409 w 920008"/>
                <a:gd name="connsiteY22" fmla="*/ 1260413 h 1306987"/>
                <a:gd name="connsiteX23" fmla="*/ 27497 w 920008"/>
                <a:gd name="connsiteY23" fmla="*/ 289333 h 1306987"/>
                <a:gd name="connsiteX24" fmla="*/ 27494 w 920008"/>
                <a:gd name="connsiteY24" fmla="*/ 289329 h 1306987"/>
                <a:gd name="connsiteX25" fmla="*/ 0 w 920008"/>
                <a:gd name="connsiteY25" fmla="*/ 216362 h 1306987"/>
                <a:gd name="connsiteX26" fmla="*/ 9107 w 920008"/>
                <a:gd name="connsiteY26" fmla="*/ 173667 h 1306987"/>
                <a:gd name="connsiteX27" fmla="*/ 134559 w 920008"/>
                <a:gd name="connsiteY27" fmla="*/ 63704 h 1306987"/>
                <a:gd name="connsiteX28" fmla="*/ 181040 w 920008"/>
                <a:gd name="connsiteY28" fmla="*/ 45581 h 1306987"/>
                <a:gd name="connsiteX29" fmla="*/ 181042 w 920008"/>
                <a:gd name="connsiteY29" fmla="*/ 45582 h 1306987"/>
                <a:gd name="connsiteX30" fmla="*/ 202675 w 920008"/>
                <a:gd name="connsiteY30" fmla="*/ 37146 h 1306987"/>
                <a:gd name="connsiteX31" fmla="*/ 460003 w 920008"/>
                <a:gd name="connsiteY31" fmla="*/ 0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  <a:gd name="connsiteX29" fmla="*/ 596866 w 920008"/>
                <a:gd name="connsiteY29" fmla="*/ 425227 h 1306987"/>
                <a:gd name="connsiteX30" fmla="*/ 551444 w 920008"/>
                <a:gd name="connsiteY30" fmla="*/ 526445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  <a:gd name="connsiteX29" fmla="*/ 551444 w 920008"/>
                <a:gd name="connsiteY29" fmla="*/ 526445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0008" h="1306987">
                  <a:moveTo>
                    <a:pt x="884082" y="302164"/>
                  </a:moveTo>
                  <a:lnTo>
                    <a:pt x="892517" y="289324"/>
                  </a:lnTo>
                  <a:cubicBezTo>
                    <a:pt x="892517" y="289323"/>
                    <a:pt x="892518" y="289323"/>
                    <a:pt x="892518" y="289322"/>
                  </a:cubicBezTo>
                  <a:lnTo>
                    <a:pt x="588316" y="1096630"/>
                  </a:lnTo>
                  <a:lnTo>
                    <a:pt x="526592" y="1260437"/>
                  </a:lnTo>
                  <a:lnTo>
                    <a:pt x="526591" y="1260437"/>
                  </a:lnTo>
                  <a:lnTo>
                    <a:pt x="524924" y="1264861"/>
                  </a:lnTo>
                  <a:lnTo>
                    <a:pt x="510671" y="1285999"/>
                  </a:lnTo>
                  <a:cubicBezTo>
                    <a:pt x="497704" y="1298967"/>
                    <a:pt x="479790" y="1306987"/>
                    <a:pt x="460002" y="1306987"/>
                  </a:cubicBezTo>
                  <a:cubicBezTo>
                    <a:pt x="440215" y="1306987"/>
                    <a:pt x="422300" y="1298967"/>
                    <a:pt x="409333" y="1285999"/>
                  </a:cubicBezTo>
                  <a:lnTo>
                    <a:pt x="395090" y="1264874"/>
                  </a:lnTo>
                  <a:lnTo>
                    <a:pt x="393409" y="1260413"/>
                  </a:lnTo>
                  <a:lnTo>
                    <a:pt x="27497" y="289333"/>
                  </a:lnTo>
                  <a:cubicBezTo>
                    <a:pt x="27496" y="289332"/>
                    <a:pt x="27495" y="289330"/>
                    <a:pt x="27494" y="289329"/>
                  </a:cubicBezTo>
                  <a:lnTo>
                    <a:pt x="0" y="216362"/>
                  </a:lnTo>
                  <a:lnTo>
                    <a:pt x="9107" y="173667"/>
                  </a:lnTo>
                  <a:cubicBezTo>
                    <a:pt x="27500" y="131191"/>
                    <a:pt x="72093" y="93224"/>
                    <a:pt x="134559" y="63704"/>
                  </a:cubicBezTo>
                  <a:lnTo>
                    <a:pt x="181040" y="45581"/>
                  </a:lnTo>
                  <a:cubicBezTo>
                    <a:pt x="181041" y="45581"/>
                    <a:pt x="181041" y="45582"/>
                    <a:pt x="181042" y="45582"/>
                  </a:cubicBezTo>
                  <a:lnTo>
                    <a:pt x="202675" y="37146"/>
                  </a:lnTo>
                  <a:cubicBezTo>
                    <a:pt x="276131" y="13694"/>
                    <a:pt x="364683" y="0"/>
                    <a:pt x="460003" y="0"/>
                  </a:cubicBezTo>
                  <a:cubicBezTo>
                    <a:pt x="555323" y="0"/>
                    <a:pt x="643876" y="13694"/>
                    <a:pt x="717332" y="37146"/>
                  </a:cubicBezTo>
                  <a:lnTo>
                    <a:pt x="738965" y="45582"/>
                  </a:lnTo>
                  <a:cubicBezTo>
                    <a:pt x="738966" y="45582"/>
                    <a:pt x="738966" y="45581"/>
                    <a:pt x="738967" y="45581"/>
                  </a:cubicBezTo>
                  <a:lnTo>
                    <a:pt x="785447" y="63704"/>
                  </a:lnTo>
                  <a:cubicBezTo>
                    <a:pt x="847913" y="93224"/>
                    <a:pt x="892507" y="131191"/>
                    <a:pt x="910899" y="173667"/>
                  </a:cubicBezTo>
                  <a:lnTo>
                    <a:pt x="920008" y="216365"/>
                  </a:lnTo>
                  <a:lnTo>
                    <a:pt x="892517" y="289322"/>
                  </a:lnTo>
                  <a:lnTo>
                    <a:pt x="884081" y="302164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</a:schemeClr>
                </a:gs>
                <a:gs pos="78000">
                  <a:schemeClr val="tx2">
                    <a:lumMod val="90000"/>
                    <a:lumOff val="1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4282E3-CD44-4AF2-AFD5-1BD682DFC5F6}"/>
                </a:ext>
              </a:extLst>
            </p:cNvPr>
            <p:cNvSpPr/>
            <p:nvPr/>
          </p:nvSpPr>
          <p:spPr>
            <a:xfrm>
              <a:off x="3649689" y="3767424"/>
              <a:ext cx="1402980" cy="982414"/>
            </a:xfrm>
            <a:custGeom>
              <a:avLst/>
              <a:gdLst>
                <a:gd name="connsiteX0" fmla="*/ 935318 w 1870640"/>
                <a:gd name="connsiteY0" fmla="*/ 874879 h 1309885"/>
                <a:gd name="connsiteX1" fmla="*/ 1524558 w 1870640"/>
                <a:gd name="connsiteY1" fmla="*/ 1048547 h 1309885"/>
                <a:gd name="connsiteX2" fmla="*/ 1534693 w 1870640"/>
                <a:gd name="connsiteY2" fmla="*/ 1084905 h 1309885"/>
                <a:gd name="connsiteX3" fmla="*/ 1508160 w 1870640"/>
                <a:gd name="connsiteY3" fmla="*/ 1155319 h 1309885"/>
                <a:gd name="connsiteX4" fmla="*/ 1489511 w 1870640"/>
                <a:gd name="connsiteY4" fmla="*/ 1177044 h 1309885"/>
                <a:gd name="connsiteX5" fmla="*/ 1271600 w 1870640"/>
                <a:gd name="connsiteY5" fmla="*/ 1272739 h 1309885"/>
                <a:gd name="connsiteX6" fmla="*/ 1214283 w 1870640"/>
                <a:gd name="connsiteY6" fmla="*/ 1283990 h 1309885"/>
                <a:gd name="connsiteX7" fmla="*/ 1169434 w 1870640"/>
                <a:gd name="connsiteY7" fmla="*/ 1292793 h 1309885"/>
                <a:gd name="connsiteX8" fmla="*/ 935319 w 1870640"/>
                <a:gd name="connsiteY8" fmla="*/ 1309885 h 1309885"/>
                <a:gd name="connsiteX9" fmla="*/ 701204 w 1870640"/>
                <a:gd name="connsiteY9" fmla="*/ 1292793 h 1309885"/>
                <a:gd name="connsiteX10" fmla="*/ 656356 w 1870640"/>
                <a:gd name="connsiteY10" fmla="*/ 1283990 h 1309885"/>
                <a:gd name="connsiteX11" fmla="*/ 677991 w 1870640"/>
                <a:gd name="connsiteY11" fmla="*/ 1275554 h 1309885"/>
                <a:gd name="connsiteX12" fmla="*/ 677990 w 1870640"/>
                <a:gd name="connsiteY12" fmla="*/ 1275554 h 1309885"/>
                <a:gd name="connsiteX13" fmla="*/ 656355 w 1870640"/>
                <a:gd name="connsiteY13" fmla="*/ 1283990 h 1309885"/>
                <a:gd name="connsiteX14" fmla="*/ 599036 w 1870640"/>
                <a:gd name="connsiteY14" fmla="*/ 1272739 h 1309885"/>
                <a:gd name="connsiteX15" fmla="*/ 381125 w 1870640"/>
                <a:gd name="connsiteY15" fmla="*/ 1177044 h 1309885"/>
                <a:gd name="connsiteX16" fmla="*/ 362479 w 1870640"/>
                <a:gd name="connsiteY16" fmla="*/ 1155323 h 1309885"/>
                <a:gd name="connsiteX17" fmla="*/ 335944 w 1870640"/>
                <a:gd name="connsiteY17" fmla="*/ 1084902 h 1309885"/>
                <a:gd name="connsiteX18" fmla="*/ 346078 w 1870640"/>
                <a:gd name="connsiteY18" fmla="*/ 1048547 h 1309885"/>
                <a:gd name="connsiteX19" fmla="*/ 935318 w 1870640"/>
                <a:gd name="connsiteY19" fmla="*/ 874879 h 1309885"/>
                <a:gd name="connsiteX20" fmla="*/ 935320 w 1870640"/>
                <a:gd name="connsiteY20" fmla="*/ 0 h 1309885"/>
                <a:gd name="connsiteX21" fmla="*/ 1461691 w 1870640"/>
                <a:gd name="connsiteY21" fmla="*/ 37146 h 1309885"/>
                <a:gd name="connsiteX22" fmla="*/ 1486139 w 1870640"/>
                <a:gd name="connsiteY22" fmla="*/ 41806 h 1309885"/>
                <a:gd name="connsiteX23" fmla="*/ 1601022 w 1870640"/>
                <a:gd name="connsiteY23" fmla="*/ 63705 h 1309885"/>
                <a:gd name="connsiteX24" fmla="*/ 1857638 w 1870640"/>
                <a:gd name="connsiteY24" fmla="*/ 173668 h 1309885"/>
                <a:gd name="connsiteX25" fmla="*/ 1870640 w 1870640"/>
                <a:gd name="connsiteY25" fmla="*/ 193351 h 1309885"/>
                <a:gd name="connsiteX26" fmla="*/ 1838564 w 1870640"/>
                <a:gd name="connsiteY26" fmla="*/ 278476 h 1309885"/>
                <a:gd name="connsiteX27" fmla="*/ 1838562 w 1870640"/>
                <a:gd name="connsiteY27" fmla="*/ 278478 h 1309885"/>
                <a:gd name="connsiteX28" fmla="*/ 1534693 w 1870640"/>
                <a:gd name="connsiteY28" fmla="*/ 1084904 h 1309885"/>
                <a:gd name="connsiteX29" fmla="*/ 1524558 w 1870640"/>
                <a:gd name="connsiteY29" fmla="*/ 1048546 h 1309885"/>
                <a:gd name="connsiteX30" fmla="*/ 935318 w 1870640"/>
                <a:gd name="connsiteY30" fmla="*/ 874878 h 1309885"/>
                <a:gd name="connsiteX31" fmla="*/ 346078 w 1870640"/>
                <a:gd name="connsiteY31" fmla="*/ 1048546 h 1309885"/>
                <a:gd name="connsiteX32" fmla="*/ 335944 w 1870640"/>
                <a:gd name="connsiteY32" fmla="*/ 1084901 h 1309885"/>
                <a:gd name="connsiteX33" fmla="*/ 32075 w 1870640"/>
                <a:gd name="connsiteY33" fmla="*/ 278475 h 1309885"/>
                <a:gd name="connsiteX34" fmla="*/ 32076 w 1870640"/>
                <a:gd name="connsiteY34" fmla="*/ 278476 h 1309885"/>
                <a:gd name="connsiteX35" fmla="*/ 0 w 1870640"/>
                <a:gd name="connsiteY35" fmla="*/ 193351 h 1309885"/>
                <a:gd name="connsiteX36" fmla="*/ 13002 w 1870640"/>
                <a:gd name="connsiteY36" fmla="*/ 173668 h 1309885"/>
                <a:gd name="connsiteX37" fmla="*/ 269618 w 1870640"/>
                <a:gd name="connsiteY37" fmla="*/ 63705 h 1309885"/>
                <a:gd name="connsiteX38" fmla="*/ 384501 w 1870640"/>
                <a:gd name="connsiteY38" fmla="*/ 41806 h 1309885"/>
                <a:gd name="connsiteX39" fmla="*/ 408949 w 1870640"/>
                <a:gd name="connsiteY39" fmla="*/ 37146 h 1309885"/>
                <a:gd name="connsiteX40" fmla="*/ 935320 w 1870640"/>
                <a:gd name="connsiteY40" fmla="*/ 0 h 130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70640" h="1309885">
                  <a:moveTo>
                    <a:pt x="935318" y="874879"/>
                  </a:moveTo>
                  <a:cubicBezTo>
                    <a:pt x="1225973" y="874879"/>
                    <a:pt x="1468474" y="949435"/>
                    <a:pt x="1524558" y="1048547"/>
                  </a:cubicBezTo>
                  <a:lnTo>
                    <a:pt x="1534693" y="1084905"/>
                  </a:lnTo>
                  <a:lnTo>
                    <a:pt x="1508160" y="1155319"/>
                  </a:lnTo>
                  <a:lnTo>
                    <a:pt x="1489511" y="1177044"/>
                  </a:lnTo>
                  <a:cubicBezTo>
                    <a:pt x="1443858" y="1216076"/>
                    <a:pt x="1367593" y="1249287"/>
                    <a:pt x="1271600" y="1272739"/>
                  </a:cubicBezTo>
                  <a:lnTo>
                    <a:pt x="1214283" y="1283990"/>
                  </a:lnTo>
                  <a:lnTo>
                    <a:pt x="1169434" y="1292793"/>
                  </a:lnTo>
                  <a:cubicBezTo>
                    <a:pt x="1097477" y="1303799"/>
                    <a:pt x="1018363" y="1309885"/>
                    <a:pt x="935319" y="1309885"/>
                  </a:cubicBezTo>
                  <a:cubicBezTo>
                    <a:pt x="852275" y="1309885"/>
                    <a:pt x="773162" y="1303799"/>
                    <a:pt x="701204" y="1292793"/>
                  </a:cubicBezTo>
                  <a:lnTo>
                    <a:pt x="656356" y="1283990"/>
                  </a:lnTo>
                  <a:lnTo>
                    <a:pt x="677991" y="1275554"/>
                  </a:lnTo>
                  <a:cubicBezTo>
                    <a:pt x="681597" y="1274148"/>
                    <a:pt x="681596" y="1274148"/>
                    <a:pt x="677990" y="1275554"/>
                  </a:cubicBezTo>
                  <a:lnTo>
                    <a:pt x="656355" y="1283990"/>
                  </a:lnTo>
                  <a:lnTo>
                    <a:pt x="599036" y="1272739"/>
                  </a:lnTo>
                  <a:cubicBezTo>
                    <a:pt x="503043" y="1249287"/>
                    <a:pt x="426778" y="1216076"/>
                    <a:pt x="381125" y="1177044"/>
                  </a:cubicBezTo>
                  <a:lnTo>
                    <a:pt x="362479" y="1155323"/>
                  </a:lnTo>
                  <a:lnTo>
                    <a:pt x="335944" y="1084902"/>
                  </a:lnTo>
                  <a:lnTo>
                    <a:pt x="346078" y="1048547"/>
                  </a:lnTo>
                  <a:cubicBezTo>
                    <a:pt x="402162" y="949435"/>
                    <a:pt x="644663" y="874879"/>
                    <a:pt x="935318" y="874879"/>
                  </a:cubicBezTo>
                  <a:close/>
                  <a:moveTo>
                    <a:pt x="935320" y="0"/>
                  </a:moveTo>
                  <a:cubicBezTo>
                    <a:pt x="1130300" y="0"/>
                    <a:pt x="1311436" y="13694"/>
                    <a:pt x="1461691" y="37146"/>
                  </a:cubicBezTo>
                  <a:lnTo>
                    <a:pt x="1486139" y="41806"/>
                  </a:lnTo>
                  <a:lnTo>
                    <a:pt x="1601022" y="63705"/>
                  </a:lnTo>
                  <a:cubicBezTo>
                    <a:pt x="1728798" y="93225"/>
                    <a:pt x="1820016" y="131191"/>
                    <a:pt x="1857638" y="173668"/>
                  </a:cubicBezTo>
                  <a:lnTo>
                    <a:pt x="1870640" y="193351"/>
                  </a:lnTo>
                  <a:lnTo>
                    <a:pt x="1838564" y="278476"/>
                  </a:lnTo>
                  <a:lnTo>
                    <a:pt x="1838562" y="278478"/>
                  </a:lnTo>
                  <a:lnTo>
                    <a:pt x="1534693" y="1084904"/>
                  </a:lnTo>
                  <a:lnTo>
                    <a:pt x="1524558" y="1048546"/>
                  </a:lnTo>
                  <a:cubicBezTo>
                    <a:pt x="1468474" y="949434"/>
                    <a:pt x="1225973" y="874878"/>
                    <a:pt x="935318" y="874878"/>
                  </a:cubicBezTo>
                  <a:cubicBezTo>
                    <a:pt x="644663" y="874878"/>
                    <a:pt x="402162" y="949434"/>
                    <a:pt x="346078" y="1048546"/>
                  </a:cubicBezTo>
                  <a:lnTo>
                    <a:pt x="335944" y="1084901"/>
                  </a:lnTo>
                  <a:lnTo>
                    <a:pt x="32075" y="278475"/>
                  </a:lnTo>
                  <a:lnTo>
                    <a:pt x="32076" y="278476"/>
                  </a:lnTo>
                  <a:lnTo>
                    <a:pt x="0" y="193351"/>
                  </a:lnTo>
                  <a:lnTo>
                    <a:pt x="13002" y="173668"/>
                  </a:lnTo>
                  <a:cubicBezTo>
                    <a:pt x="50624" y="131191"/>
                    <a:pt x="141842" y="93225"/>
                    <a:pt x="269618" y="63705"/>
                  </a:cubicBezTo>
                  <a:lnTo>
                    <a:pt x="384501" y="41806"/>
                  </a:lnTo>
                  <a:lnTo>
                    <a:pt x="408949" y="37146"/>
                  </a:lnTo>
                  <a:cubicBezTo>
                    <a:pt x="559205" y="13694"/>
                    <a:pt x="740340" y="0"/>
                    <a:pt x="9353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8000">
                  <a:schemeClr val="accent3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510E4A-161E-49E1-916F-4E430AC8B28E}"/>
                </a:ext>
              </a:extLst>
            </p:cNvPr>
            <p:cNvSpPr/>
            <p:nvPr/>
          </p:nvSpPr>
          <p:spPr>
            <a:xfrm>
              <a:off x="3303093" y="2841529"/>
              <a:ext cx="2096171" cy="981384"/>
            </a:xfrm>
            <a:custGeom>
              <a:avLst/>
              <a:gdLst>
                <a:gd name="connsiteX0" fmla="*/ 1397448 w 2794895"/>
                <a:gd name="connsiteY0" fmla="*/ 1234526 h 1308512"/>
                <a:gd name="connsiteX1" fmla="*/ 1923819 w 2794895"/>
                <a:gd name="connsiteY1" fmla="*/ 1271672 h 1308512"/>
                <a:gd name="connsiteX2" fmla="*/ 1948267 w 2794895"/>
                <a:gd name="connsiteY2" fmla="*/ 1276332 h 1308512"/>
                <a:gd name="connsiteX3" fmla="*/ 1812119 w 2794895"/>
                <a:gd name="connsiteY3" fmla="*/ 1291420 h 1308512"/>
                <a:gd name="connsiteX4" fmla="*/ 1397448 w 2794895"/>
                <a:gd name="connsiteY4" fmla="*/ 1308512 h 1308512"/>
                <a:gd name="connsiteX5" fmla="*/ 982777 w 2794895"/>
                <a:gd name="connsiteY5" fmla="*/ 1291420 h 1308512"/>
                <a:gd name="connsiteX6" fmla="*/ 846630 w 2794895"/>
                <a:gd name="connsiteY6" fmla="*/ 1276332 h 1308512"/>
                <a:gd name="connsiteX7" fmla="*/ 871077 w 2794895"/>
                <a:gd name="connsiteY7" fmla="*/ 1271672 h 1308512"/>
                <a:gd name="connsiteX8" fmla="*/ 1397448 w 2794895"/>
                <a:gd name="connsiteY8" fmla="*/ 1234526 h 1308512"/>
                <a:gd name="connsiteX9" fmla="*/ 674350 w 2794895"/>
                <a:gd name="connsiteY9" fmla="*/ 31386 h 1308512"/>
                <a:gd name="connsiteX10" fmla="*/ 765075 w 2794895"/>
                <a:gd name="connsiteY10" fmla="*/ 42444 h 1308512"/>
                <a:gd name="connsiteX11" fmla="*/ 1397448 w 2794895"/>
                <a:gd name="connsiteY11" fmla="*/ 74747 h 1308512"/>
                <a:gd name="connsiteX12" fmla="*/ 2029821 w 2794895"/>
                <a:gd name="connsiteY12" fmla="*/ 42444 h 1308512"/>
                <a:gd name="connsiteX13" fmla="*/ 2120546 w 2794895"/>
                <a:gd name="connsiteY13" fmla="*/ 31386 h 1308512"/>
                <a:gd name="connsiteX14" fmla="*/ 2181694 w 2794895"/>
                <a:gd name="connsiteY14" fmla="*/ 37147 h 1308512"/>
                <a:gd name="connsiteX15" fmla="*/ 2792877 w 2794895"/>
                <a:gd name="connsiteY15" fmla="*/ 195266 h 1308512"/>
                <a:gd name="connsiteX16" fmla="*/ 2794895 w 2794895"/>
                <a:gd name="connsiteY16" fmla="*/ 201461 h 1308512"/>
                <a:gd name="connsiteX17" fmla="*/ 2772772 w 2794895"/>
                <a:gd name="connsiteY17" fmla="*/ 260171 h 1308512"/>
                <a:gd name="connsiteX18" fmla="*/ 2772771 w 2794895"/>
                <a:gd name="connsiteY18" fmla="*/ 260173 h 1308512"/>
                <a:gd name="connsiteX19" fmla="*/ 2461554 w 2794895"/>
                <a:gd name="connsiteY19" fmla="*/ 1086096 h 1308512"/>
                <a:gd name="connsiteX20" fmla="*/ 2445281 w 2794895"/>
                <a:gd name="connsiteY20" fmla="*/ 1129283 h 1308512"/>
                <a:gd name="connsiteX21" fmla="*/ 2441125 w 2794895"/>
                <a:gd name="connsiteY21" fmla="*/ 1134843 h 1308512"/>
                <a:gd name="connsiteX22" fmla="*/ 1993079 w 2794895"/>
                <a:gd name="connsiteY22" fmla="*/ 1271365 h 1308512"/>
                <a:gd name="connsiteX23" fmla="*/ 1948267 w 2794895"/>
                <a:gd name="connsiteY23" fmla="*/ 1276331 h 1308512"/>
                <a:gd name="connsiteX24" fmla="*/ 1923819 w 2794895"/>
                <a:gd name="connsiteY24" fmla="*/ 1271671 h 1308512"/>
                <a:gd name="connsiteX25" fmla="*/ 1397448 w 2794895"/>
                <a:gd name="connsiteY25" fmla="*/ 1234525 h 1308512"/>
                <a:gd name="connsiteX26" fmla="*/ 871077 w 2794895"/>
                <a:gd name="connsiteY26" fmla="*/ 1271671 h 1308512"/>
                <a:gd name="connsiteX27" fmla="*/ 846629 w 2794895"/>
                <a:gd name="connsiteY27" fmla="*/ 1276331 h 1308512"/>
                <a:gd name="connsiteX28" fmla="*/ 801817 w 2794895"/>
                <a:gd name="connsiteY28" fmla="*/ 1271365 h 1308512"/>
                <a:gd name="connsiteX29" fmla="*/ 353771 w 2794895"/>
                <a:gd name="connsiteY29" fmla="*/ 1134843 h 1308512"/>
                <a:gd name="connsiteX30" fmla="*/ 349615 w 2794895"/>
                <a:gd name="connsiteY30" fmla="*/ 1129283 h 1308512"/>
                <a:gd name="connsiteX31" fmla="*/ 333342 w 2794895"/>
                <a:gd name="connsiteY31" fmla="*/ 1086096 h 1308512"/>
                <a:gd name="connsiteX32" fmla="*/ 22127 w 2794895"/>
                <a:gd name="connsiteY32" fmla="*/ 260176 h 1308512"/>
                <a:gd name="connsiteX33" fmla="*/ 22125 w 2794895"/>
                <a:gd name="connsiteY33" fmla="*/ 260174 h 1308512"/>
                <a:gd name="connsiteX34" fmla="*/ 0 w 2794895"/>
                <a:gd name="connsiteY34" fmla="*/ 201458 h 1308512"/>
                <a:gd name="connsiteX35" fmla="*/ 2017 w 2794895"/>
                <a:gd name="connsiteY35" fmla="*/ 195266 h 1308512"/>
                <a:gd name="connsiteX36" fmla="*/ 613200 w 2794895"/>
                <a:gd name="connsiteY36" fmla="*/ 37147 h 1308512"/>
                <a:gd name="connsiteX37" fmla="*/ 1397447 w 2794895"/>
                <a:gd name="connsiteY37" fmla="*/ 0 h 1308512"/>
                <a:gd name="connsiteX38" fmla="*/ 2066044 w 2794895"/>
                <a:gd name="connsiteY38" fmla="*/ 26251 h 1308512"/>
                <a:gd name="connsiteX39" fmla="*/ 2120546 w 2794895"/>
                <a:gd name="connsiteY39" fmla="*/ 31385 h 1308512"/>
                <a:gd name="connsiteX40" fmla="*/ 2029821 w 2794895"/>
                <a:gd name="connsiteY40" fmla="*/ 42443 h 1308512"/>
                <a:gd name="connsiteX41" fmla="*/ 1397448 w 2794895"/>
                <a:gd name="connsiteY41" fmla="*/ 74746 h 1308512"/>
                <a:gd name="connsiteX42" fmla="*/ 765075 w 2794895"/>
                <a:gd name="connsiteY42" fmla="*/ 42443 h 1308512"/>
                <a:gd name="connsiteX43" fmla="*/ 674350 w 2794895"/>
                <a:gd name="connsiteY43" fmla="*/ 31385 h 1308512"/>
                <a:gd name="connsiteX44" fmla="*/ 728850 w 2794895"/>
                <a:gd name="connsiteY44" fmla="*/ 26251 h 1308512"/>
                <a:gd name="connsiteX45" fmla="*/ 1397447 w 2794895"/>
                <a:gd name="connsiteY45" fmla="*/ 0 h 13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94895" h="1308512">
                  <a:moveTo>
                    <a:pt x="1397448" y="1234526"/>
                  </a:moveTo>
                  <a:cubicBezTo>
                    <a:pt x="1592428" y="1234526"/>
                    <a:pt x="1773564" y="1248220"/>
                    <a:pt x="1923819" y="1271672"/>
                  </a:cubicBezTo>
                  <a:lnTo>
                    <a:pt x="1948267" y="1276332"/>
                  </a:lnTo>
                  <a:lnTo>
                    <a:pt x="1812119" y="1291420"/>
                  </a:lnTo>
                  <a:cubicBezTo>
                    <a:pt x="1684666" y="1302426"/>
                    <a:pt x="1544539" y="1308512"/>
                    <a:pt x="1397448" y="1308512"/>
                  </a:cubicBezTo>
                  <a:cubicBezTo>
                    <a:pt x="1250358" y="1308512"/>
                    <a:pt x="1110230" y="1302426"/>
                    <a:pt x="982777" y="1291420"/>
                  </a:cubicBezTo>
                  <a:lnTo>
                    <a:pt x="846630" y="1276332"/>
                  </a:lnTo>
                  <a:lnTo>
                    <a:pt x="871077" y="1271672"/>
                  </a:lnTo>
                  <a:cubicBezTo>
                    <a:pt x="1021333" y="1248220"/>
                    <a:pt x="1202469" y="1234526"/>
                    <a:pt x="1397448" y="1234526"/>
                  </a:cubicBezTo>
                  <a:close/>
                  <a:moveTo>
                    <a:pt x="674350" y="31386"/>
                  </a:moveTo>
                  <a:lnTo>
                    <a:pt x="765075" y="42444"/>
                  </a:lnTo>
                  <a:cubicBezTo>
                    <a:pt x="959441" y="63245"/>
                    <a:pt x="1173136" y="74747"/>
                    <a:pt x="1397448" y="74747"/>
                  </a:cubicBezTo>
                  <a:cubicBezTo>
                    <a:pt x="1621761" y="74747"/>
                    <a:pt x="1835455" y="63245"/>
                    <a:pt x="2029821" y="42444"/>
                  </a:cubicBezTo>
                  <a:lnTo>
                    <a:pt x="2120546" y="31386"/>
                  </a:lnTo>
                  <a:lnTo>
                    <a:pt x="2181694" y="37147"/>
                  </a:lnTo>
                  <a:cubicBezTo>
                    <a:pt x="2517496" y="72325"/>
                    <a:pt x="2749779" y="129459"/>
                    <a:pt x="2792877" y="195266"/>
                  </a:cubicBezTo>
                  <a:lnTo>
                    <a:pt x="2794895" y="201461"/>
                  </a:lnTo>
                  <a:lnTo>
                    <a:pt x="2772772" y="260171"/>
                  </a:lnTo>
                  <a:lnTo>
                    <a:pt x="2772771" y="260173"/>
                  </a:lnTo>
                  <a:lnTo>
                    <a:pt x="2461554" y="1086096"/>
                  </a:lnTo>
                  <a:lnTo>
                    <a:pt x="2445281" y="1129283"/>
                  </a:lnTo>
                  <a:lnTo>
                    <a:pt x="2441125" y="1134843"/>
                  </a:lnTo>
                  <a:cubicBezTo>
                    <a:pt x="2384362" y="1191478"/>
                    <a:pt x="2219781" y="1240095"/>
                    <a:pt x="1993079" y="1271365"/>
                  </a:cubicBezTo>
                  <a:lnTo>
                    <a:pt x="1948267" y="1276331"/>
                  </a:lnTo>
                  <a:lnTo>
                    <a:pt x="1923819" y="1271671"/>
                  </a:lnTo>
                  <a:cubicBezTo>
                    <a:pt x="1773564" y="1248219"/>
                    <a:pt x="1592428" y="1234525"/>
                    <a:pt x="1397448" y="1234525"/>
                  </a:cubicBezTo>
                  <a:cubicBezTo>
                    <a:pt x="1202468" y="1234525"/>
                    <a:pt x="1021333" y="1248219"/>
                    <a:pt x="871077" y="1271671"/>
                  </a:cubicBezTo>
                  <a:lnTo>
                    <a:pt x="846629" y="1276331"/>
                  </a:lnTo>
                  <a:lnTo>
                    <a:pt x="801817" y="1271365"/>
                  </a:lnTo>
                  <a:cubicBezTo>
                    <a:pt x="575115" y="1240095"/>
                    <a:pt x="410534" y="1191478"/>
                    <a:pt x="353771" y="1134843"/>
                  </a:cubicBezTo>
                  <a:lnTo>
                    <a:pt x="349615" y="1129283"/>
                  </a:lnTo>
                  <a:lnTo>
                    <a:pt x="333342" y="1086096"/>
                  </a:lnTo>
                  <a:lnTo>
                    <a:pt x="22127" y="260176"/>
                  </a:lnTo>
                  <a:lnTo>
                    <a:pt x="22125" y="260174"/>
                  </a:lnTo>
                  <a:lnTo>
                    <a:pt x="0" y="201458"/>
                  </a:lnTo>
                  <a:lnTo>
                    <a:pt x="2017" y="195266"/>
                  </a:lnTo>
                  <a:cubicBezTo>
                    <a:pt x="45115" y="129459"/>
                    <a:pt x="277398" y="72325"/>
                    <a:pt x="613200" y="37147"/>
                  </a:cubicBezTo>
                  <a:close/>
                  <a:moveTo>
                    <a:pt x="1397447" y="0"/>
                  </a:moveTo>
                  <a:cubicBezTo>
                    <a:pt x="1639533" y="0"/>
                    <a:pt x="1867295" y="9510"/>
                    <a:pt x="2066044" y="26251"/>
                  </a:cubicBezTo>
                  <a:lnTo>
                    <a:pt x="2120546" y="31385"/>
                  </a:lnTo>
                  <a:lnTo>
                    <a:pt x="2029821" y="42443"/>
                  </a:lnTo>
                  <a:cubicBezTo>
                    <a:pt x="1835455" y="63244"/>
                    <a:pt x="1621761" y="74746"/>
                    <a:pt x="1397448" y="74746"/>
                  </a:cubicBezTo>
                  <a:cubicBezTo>
                    <a:pt x="1173136" y="74746"/>
                    <a:pt x="959441" y="63244"/>
                    <a:pt x="765075" y="42443"/>
                  </a:cubicBezTo>
                  <a:lnTo>
                    <a:pt x="674350" y="31385"/>
                  </a:lnTo>
                  <a:lnTo>
                    <a:pt x="728850" y="26251"/>
                  </a:lnTo>
                  <a:cubicBezTo>
                    <a:pt x="927599" y="9510"/>
                    <a:pt x="1155362" y="0"/>
                    <a:pt x="139744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78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41F1576-2DF5-4F8E-BD3C-220F9F15B034}"/>
                </a:ext>
              </a:extLst>
            </p:cNvPr>
            <p:cNvSpPr/>
            <p:nvPr/>
          </p:nvSpPr>
          <p:spPr>
            <a:xfrm>
              <a:off x="3565304" y="3688493"/>
              <a:ext cx="372761" cy="223945"/>
            </a:xfrm>
            <a:custGeom>
              <a:avLst/>
              <a:gdLst>
                <a:gd name="connsiteX0" fmla="*/ 0 w 497014"/>
                <a:gd name="connsiteY0" fmla="*/ 0 h 298593"/>
                <a:gd name="connsiteX1" fmla="*/ 4156 w 497014"/>
                <a:gd name="connsiteY1" fmla="*/ 5560 h 298593"/>
                <a:gd name="connsiteX2" fmla="*/ 452202 w 497014"/>
                <a:gd name="connsiteY2" fmla="*/ 142082 h 298593"/>
                <a:gd name="connsiteX3" fmla="*/ 497014 w 497014"/>
                <a:gd name="connsiteY3" fmla="*/ 147048 h 298593"/>
                <a:gd name="connsiteX4" fmla="*/ 382131 w 497014"/>
                <a:gd name="connsiteY4" fmla="*/ 168947 h 298593"/>
                <a:gd name="connsiteX5" fmla="*/ 125515 w 497014"/>
                <a:gd name="connsiteY5" fmla="*/ 278910 h 298593"/>
                <a:gd name="connsiteX6" fmla="*/ 112513 w 497014"/>
                <a:gd name="connsiteY6" fmla="*/ 298593 h 298593"/>
                <a:gd name="connsiteX7" fmla="*/ 0 w 497014"/>
                <a:gd name="connsiteY7" fmla="*/ 0 h 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014" h="298593">
                  <a:moveTo>
                    <a:pt x="0" y="0"/>
                  </a:moveTo>
                  <a:lnTo>
                    <a:pt x="4156" y="5560"/>
                  </a:lnTo>
                  <a:cubicBezTo>
                    <a:pt x="60919" y="62195"/>
                    <a:pt x="225500" y="110812"/>
                    <a:pt x="452202" y="142082"/>
                  </a:cubicBezTo>
                  <a:lnTo>
                    <a:pt x="497014" y="147048"/>
                  </a:lnTo>
                  <a:lnTo>
                    <a:pt x="382131" y="168947"/>
                  </a:lnTo>
                  <a:cubicBezTo>
                    <a:pt x="254355" y="198467"/>
                    <a:pt x="163137" y="236433"/>
                    <a:pt x="125515" y="278910"/>
                  </a:cubicBezTo>
                  <a:lnTo>
                    <a:pt x="112513" y="298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26BC4D-45C9-474B-B9EC-3CFD7104BD08}"/>
                </a:ext>
              </a:extLst>
            </p:cNvPr>
            <p:cNvSpPr/>
            <p:nvPr/>
          </p:nvSpPr>
          <p:spPr>
            <a:xfrm>
              <a:off x="4764293" y="3688493"/>
              <a:ext cx="372761" cy="223945"/>
            </a:xfrm>
            <a:custGeom>
              <a:avLst/>
              <a:gdLst>
                <a:gd name="connsiteX0" fmla="*/ 497014 w 497014"/>
                <a:gd name="connsiteY0" fmla="*/ 0 h 298593"/>
                <a:gd name="connsiteX1" fmla="*/ 384501 w 497014"/>
                <a:gd name="connsiteY1" fmla="*/ 298593 h 298593"/>
                <a:gd name="connsiteX2" fmla="*/ 371499 w 497014"/>
                <a:gd name="connsiteY2" fmla="*/ 278910 h 298593"/>
                <a:gd name="connsiteX3" fmla="*/ 114883 w 497014"/>
                <a:gd name="connsiteY3" fmla="*/ 168947 h 298593"/>
                <a:gd name="connsiteX4" fmla="*/ 0 w 497014"/>
                <a:gd name="connsiteY4" fmla="*/ 147048 h 298593"/>
                <a:gd name="connsiteX5" fmla="*/ 44812 w 497014"/>
                <a:gd name="connsiteY5" fmla="*/ 142082 h 298593"/>
                <a:gd name="connsiteX6" fmla="*/ 492858 w 497014"/>
                <a:gd name="connsiteY6" fmla="*/ 5560 h 298593"/>
                <a:gd name="connsiteX7" fmla="*/ 497014 w 497014"/>
                <a:gd name="connsiteY7" fmla="*/ 0 h 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014" h="298593">
                  <a:moveTo>
                    <a:pt x="497014" y="0"/>
                  </a:moveTo>
                  <a:lnTo>
                    <a:pt x="384501" y="298593"/>
                  </a:lnTo>
                  <a:lnTo>
                    <a:pt x="371499" y="278910"/>
                  </a:lnTo>
                  <a:cubicBezTo>
                    <a:pt x="333877" y="236433"/>
                    <a:pt x="242659" y="198467"/>
                    <a:pt x="114883" y="168947"/>
                  </a:cubicBezTo>
                  <a:lnTo>
                    <a:pt x="0" y="147048"/>
                  </a:lnTo>
                  <a:lnTo>
                    <a:pt x="44812" y="142082"/>
                  </a:lnTo>
                  <a:cubicBezTo>
                    <a:pt x="271514" y="110812"/>
                    <a:pt x="436095" y="62195"/>
                    <a:pt x="492858" y="5560"/>
                  </a:cubicBezTo>
                  <a:lnTo>
                    <a:pt x="497014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4F9E70C-A1E8-4B2C-896D-022828D1FEDD}"/>
                </a:ext>
              </a:extLst>
            </p:cNvPr>
            <p:cNvSpPr/>
            <p:nvPr/>
          </p:nvSpPr>
          <p:spPr>
            <a:xfrm>
              <a:off x="4560401" y="4633914"/>
              <a:ext cx="220409" cy="224591"/>
            </a:xfrm>
            <a:custGeom>
              <a:avLst/>
              <a:gdLst>
                <a:gd name="connsiteX0" fmla="*/ 293878 w 293878"/>
                <a:gd name="connsiteY0" fmla="*/ 0 h 299455"/>
                <a:gd name="connsiteX1" fmla="*/ 181041 w 293878"/>
                <a:gd name="connsiteY1" fmla="*/ 299455 h 299455"/>
                <a:gd name="connsiteX2" fmla="*/ 171932 w 293878"/>
                <a:gd name="connsiteY2" fmla="*/ 256757 h 299455"/>
                <a:gd name="connsiteX3" fmla="*/ 46480 w 293878"/>
                <a:gd name="connsiteY3" fmla="*/ 146794 h 299455"/>
                <a:gd name="connsiteX4" fmla="*/ 0 w 293878"/>
                <a:gd name="connsiteY4" fmla="*/ 128671 h 299455"/>
                <a:gd name="connsiteX5" fmla="*/ 57318 w 293878"/>
                <a:gd name="connsiteY5" fmla="*/ 117420 h 299455"/>
                <a:gd name="connsiteX6" fmla="*/ 275229 w 293878"/>
                <a:gd name="connsiteY6" fmla="*/ 21725 h 299455"/>
                <a:gd name="connsiteX7" fmla="*/ 293878 w 293878"/>
                <a:gd name="connsiteY7" fmla="*/ 0 h 29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878" h="299455">
                  <a:moveTo>
                    <a:pt x="293878" y="0"/>
                  </a:moveTo>
                  <a:lnTo>
                    <a:pt x="181041" y="299455"/>
                  </a:lnTo>
                  <a:lnTo>
                    <a:pt x="171932" y="256757"/>
                  </a:lnTo>
                  <a:cubicBezTo>
                    <a:pt x="153540" y="214281"/>
                    <a:pt x="108946" y="176314"/>
                    <a:pt x="46480" y="146794"/>
                  </a:cubicBezTo>
                  <a:lnTo>
                    <a:pt x="0" y="128671"/>
                  </a:lnTo>
                  <a:lnTo>
                    <a:pt x="57318" y="117420"/>
                  </a:lnTo>
                  <a:cubicBezTo>
                    <a:pt x="153311" y="93968"/>
                    <a:pt x="229576" y="60757"/>
                    <a:pt x="275229" y="21725"/>
                  </a:cubicBezTo>
                  <a:lnTo>
                    <a:pt x="293878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07BFB8F-1E68-4A66-A15B-691F24B2E1DB}"/>
                </a:ext>
              </a:extLst>
            </p:cNvPr>
            <p:cNvSpPr/>
            <p:nvPr/>
          </p:nvSpPr>
          <p:spPr>
            <a:xfrm>
              <a:off x="3921549" y="4633916"/>
              <a:ext cx="220407" cy="224586"/>
            </a:xfrm>
            <a:custGeom>
              <a:avLst/>
              <a:gdLst>
                <a:gd name="connsiteX0" fmla="*/ 0 w 293876"/>
                <a:gd name="connsiteY0" fmla="*/ 0 h 299448"/>
                <a:gd name="connsiteX1" fmla="*/ 18646 w 293876"/>
                <a:gd name="connsiteY1" fmla="*/ 21721 h 299448"/>
                <a:gd name="connsiteX2" fmla="*/ 236557 w 293876"/>
                <a:gd name="connsiteY2" fmla="*/ 117416 h 299448"/>
                <a:gd name="connsiteX3" fmla="*/ 293876 w 293876"/>
                <a:gd name="connsiteY3" fmla="*/ 128667 h 299448"/>
                <a:gd name="connsiteX4" fmla="*/ 247395 w 293876"/>
                <a:gd name="connsiteY4" fmla="*/ 146790 h 299448"/>
                <a:gd name="connsiteX5" fmla="*/ 121943 w 293876"/>
                <a:gd name="connsiteY5" fmla="*/ 256753 h 299448"/>
                <a:gd name="connsiteX6" fmla="*/ 112836 w 293876"/>
                <a:gd name="connsiteY6" fmla="*/ 299448 h 299448"/>
                <a:gd name="connsiteX7" fmla="*/ 0 w 293876"/>
                <a:gd name="connsiteY7" fmla="*/ 0 h 29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876" h="299448">
                  <a:moveTo>
                    <a:pt x="0" y="0"/>
                  </a:moveTo>
                  <a:lnTo>
                    <a:pt x="18646" y="21721"/>
                  </a:lnTo>
                  <a:cubicBezTo>
                    <a:pt x="64299" y="60753"/>
                    <a:pt x="140564" y="93964"/>
                    <a:pt x="236557" y="117416"/>
                  </a:cubicBezTo>
                  <a:lnTo>
                    <a:pt x="293876" y="128667"/>
                  </a:lnTo>
                  <a:lnTo>
                    <a:pt x="247395" y="146790"/>
                  </a:lnTo>
                  <a:cubicBezTo>
                    <a:pt x="184929" y="176310"/>
                    <a:pt x="140336" y="214277"/>
                    <a:pt x="121943" y="256753"/>
                  </a:cubicBezTo>
                  <a:lnTo>
                    <a:pt x="112836" y="299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413C146-8103-4B55-B6CE-3ED13CA7E3F1}"/>
                </a:ext>
              </a:extLst>
            </p:cNvPr>
            <p:cNvGrpSpPr/>
            <p:nvPr/>
          </p:nvGrpSpPr>
          <p:grpSpPr>
            <a:xfrm>
              <a:off x="4006176" y="4696235"/>
              <a:ext cx="690006" cy="980241"/>
              <a:chOff x="5630078" y="4772782"/>
              <a:chExt cx="920008" cy="1306987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4EDDB28-C89F-4A7B-A588-346081952E24}"/>
                  </a:ext>
                </a:extLst>
              </p:cNvPr>
              <p:cNvSpPr/>
              <p:nvPr/>
            </p:nvSpPr>
            <p:spPr>
              <a:xfrm>
                <a:off x="5630078" y="4772782"/>
                <a:ext cx="920008" cy="435005"/>
              </a:xfrm>
              <a:custGeom>
                <a:avLst/>
                <a:gdLst>
                  <a:gd name="connsiteX0" fmla="*/ 460003 w 920008"/>
                  <a:gd name="connsiteY0" fmla="*/ 0 h 435005"/>
                  <a:gd name="connsiteX1" fmla="*/ 717332 w 920008"/>
                  <a:gd name="connsiteY1" fmla="*/ 37146 h 435005"/>
                  <a:gd name="connsiteX2" fmla="*/ 738965 w 920008"/>
                  <a:gd name="connsiteY2" fmla="*/ 45582 h 435005"/>
                  <a:gd name="connsiteX3" fmla="*/ 738967 w 920008"/>
                  <a:gd name="connsiteY3" fmla="*/ 45581 h 435005"/>
                  <a:gd name="connsiteX4" fmla="*/ 785447 w 920008"/>
                  <a:gd name="connsiteY4" fmla="*/ 63704 h 435005"/>
                  <a:gd name="connsiteX5" fmla="*/ 910899 w 920008"/>
                  <a:gd name="connsiteY5" fmla="*/ 173667 h 435005"/>
                  <a:gd name="connsiteX6" fmla="*/ 920008 w 920008"/>
                  <a:gd name="connsiteY6" fmla="*/ 216365 h 435005"/>
                  <a:gd name="connsiteX7" fmla="*/ 892517 w 920008"/>
                  <a:gd name="connsiteY7" fmla="*/ 289322 h 435005"/>
                  <a:gd name="connsiteX8" fmla="*/ 884081 w 920008"/>
                  <a:gd name="connsiteY8" fmla="*/ 302164 h 435005"/>
                  <a:gd name="connsiteX9" fmla="*/ 460003 w 920008"/>
                  <a:gd name="connsiteY9" fmla="*/ 435005 h 435005"/>
                  <a:gd name="connsiteX10" fmla="*/ 35925 w 920008"/>
                  <a:gd name="connsiteY10" fmla="*/ 302164 h 435005"/>
                  <a:gd name="connsiteX11" fmla="*/ 27494 w 920008"/>
                  <a:gd name="connsiteY11" fmla="*/ 289329 h 435005"/>
                  <a:gd name="connsiteX12" fmla="*/ 0 w 920008"/>
                  <a:gd name="connsiteY12" fmla="*/ 216362 h 435005"/>
                  <a:gd name="connsiteX13" fmla="*/ 9107 w 920008"/>
                  <a:gd name="connsiteY13" fmla="*/ 173667 h 435005"/>
                  <a:gd name="connsiteX14" fmla="*/ 134559 w 920008"/>
                  <a:gd name="connsiteY14" fmla="*/ 63704 h 435005"/>
                  <a:gd name="connsiteX15" fmla="*/ 181040 w 920008"/>
                  <a:gd name="connsiteY15" fmla="*/ 45581 h 435005"/>
                  <a:gd name="connsiteX16" fmla="*/ 181042 w 920008"/>
                  <a:gd name="connsiteY16" fmla="*/ 45582 h 435005"/>
                  <a:gd name="connsiteX17" fmla="*/ 202675 w 920008"/>
                  <a:gd name="connsiteY17" fmla="*/ 37146 h 435005"/>
                  <a:gd name="connsiteX18" fmla="*/ 460003 w 920008"/>
                  <a:gd name="connsiteY18" fmla="*/ 0 h 43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20008" h="435005">
                    <a:moveTo>
                      <a:pt x="460003" y="0"/>
                    </a:moveTo>
                    <a:cubicBezTo>
                      <a:pt x="555323" y="0"/>
                      <a:pt x="643876" y="13694"/>
                      <a:pt x="717332" y="37146"/>
                    </a:cubicBezTo>
                    <a:lnTo>
                      <a:pt x="738965" y="45582"/>
                    </a:lnTo>
                    <a:lnTo>
                      <a:pt x="738967" y="45581"/>
                    </a:lnTo>
                    <a:lnTo>
                      <a:pt x="785447" y="63704"/>
                    </a:lnTo>
                    <a:cubicBezTo>
                      <a:pt x="847913" y="93224"/>
                      <a:pt x="892507" y="131191"/>
                      <a:pt x="910899" y="173667"/>
                    </a:cubicBezTo>
                    <a:lnTo>
                      <a:pt x="920008" y="216365"/>
                    </a:lnTo>
                    <a:lnTo>
                      <a:pt x="892517" y="289322"/>
                    </a:lnTo>
                    <a:lnTo>
                      <a:pt x="884081" y="302164"/>
                    </a:lnTo>
                    <a:cubicBezTo>
                      <a:pt x="814212" y="380230"/>
                      <a:pt x="650643" y="435005"/>
                      <a:pt x="460003" y="435005"/>
                    </a:cubicBezTo>
                    <a:cubicBezTo>
                      <a:pt x="269363" y="435005"/>
                      <a:pt x="105794" y="380230"/>
                      <a:pt x="35925" y="302164"/>
                    </a:cubicBezTo>
                    <a:lnTo>
                      <a:pt x="27494" y="289329"/>
                    </a:lnTo>
                    <a:lnTo>
                      <a:pt x="0" y="216362"/>
                    </a:lnTo>
                    <a:lnTo>
                      <a:pt x="9107" y="173667"/>
                    </a:lnTo>
                    <a:cubicBezTo>
                      <a:pt x="27500" y="131191"/>
                      <a:pt x="72093" y="93224"/>
                      <a:pt x="134559" y="63704"/>
                    </a:cubicBezTo>
                    <a:lnTo>
                      <a:pt x="181040" y="45581"/>
                    </a:lnTo>
                    <a:lnTo>
                      <a:pt x="181042" y="45582"/>
                    </a:lnTo>
                    <a:lnTo>
                      <a:pt x="202675" y="37146"/>
                    </a:lnTo>
                    <a:cubicBezTo>
                      <a:pt x="276131" y="13694"/>
                      <a:pt x="364683" y="0"/>
                      <a:pt x="4600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388E996-5D1C-46B6-B608-32EDD9DA8FE4}"/>
                  </a:ext>
                </a:extLst>
              </p:cNvPr>
              <p:cNvSpPr/>
              <p:nvPr/>
            </p:nvSpPr>
            <p:spPr>
              <a:xfrm>
                <a:off x="5657573" y="5062104"/>
                <a:ext cx="865023" cy="1017665"/>
              </a:xfrm>
              <a:custGeom>
                <a:avLst/>
                <a:gdLst>
                  <a:gd name="connsiteX0" fmla="*/ 865023 w 865023"/>
                  <a:gd name="connsiteY0" fmla="*/ 0 h 1017665"/>
                  <a:gd name="connsiteX1" fmla="*/ 560821 w 865023"/>
                  <a:gd name="connsiteY1" fmla="*/ 807308 h 1017665"/>
                  <a:gd name="connsiteX2" fmla="*/ 499097 w 865023"/>
                  <a:gd name="connsiteY2" fmla="*/ 971115 h 1017665"/>
                  <a:gd name="connsiteX3" fmla="*/ 499096 w 865023"/>
                  <a:gd name="connsiteY3" fmla="*/ 971115 h 1017665"/>
                  <a:gd name="connsiteX4" fmla="*/ 497429 w 865023"/>
                  <a:gd name="connsiteY4" fmla="*/ 975539 h 1017665"/>
                  <a:gd name="connsiteX5" fmla="*/ 483176 w 865023"/>
                  <a:gd name="connsiteY5" fmla="*/ 996677 h 1017665"/>
                  <a:gd name="connsiteX6" fmla="*/ 432507 w 865023"/>
                  <a:gd name="connsiteY6" fmla="*/ 1017665 h 1017665"/>
                  <a:gd name="connsiteX7" fmla="*/ 381838 w 865023"/>
                  <a:gd name="connsiteY7" fmla="*/ 996677 h 1017665"/>
                  <a:gd name="connsiteX8" fmla="*/ 367595 w 865023"/>
                  <a:gd name="connsiteY8" fmla="*/ 975552 h 1017665"/>
                  <a:gd name="connsiteX9" fmla="*/ 365914 w 865023"/>
                  <a:gd name="connsiteY9" fmla="*/ 971091 h 1017665"/>
                  <a:gd name="connsiteX10" fmla="*/ 0 w 865023"/>
                  <a:gd name="connsiteY10" fmla="*/ 7 h 1017665"/>
                  <a:gd name="connsiteX11" fmla="*/ 3 w 865023"/>
                  <a:gd name="connsiteY11" fmla="*/ 11 h 1017665"/>
                  <a:gd name="connsiteX12" fmla="*/ 8431 w 865023"/>
                  <a:gd name="connsiteY12" fmla="*/ 12842 h 1017665"/>
                  <a:gd name="connsiteX13" fmla="*/ 432509 w 865023"/>
                  <a:gd name="connsiteY13" fmla="*/ 145683 h 1017665"/>
                  <a:gd name="connsiteX14" fmla="*/ 856587 w 865023"/>
                  <a:gd name="connsiteY14" fmla="*/ 12842 h 1017665"/>
                  <a:gd name="connsiteX15" fmla="*/ 865022 w 865023"/>
                  <a:gd name="connsiteY15" fmla="*/ 2 h 10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5023" h="1017665">
                    <a:moveTo>
                      <a:pt x="865023" y="0"/>
                    </a:moveTo>
                    <a:lnTo>
                      <a:pt x="560821" y="807308"/>
                    </a:lnTo>
                    <a:lnTo>
                      <a:pt x="499097" y="971115"/>
                    </a:lnTo>
                    <a:lnTo>
                      <a:pt x="499096" y="971115"/>
                    </a:lnTo>
                    <a:lnTo>
                      <a:pt x="497429" y="975539"/>
                    </a:lnTo>
                    <a:lnTo>
                      <a:pt x="483176" y="996677"/>
                    </a:lnTo>
                    <a:cubicBezTo>
                      <a:pt x="470209" y="1009645"/>
                      <a:pt x="452295" y="1017665"/>
                      <a:pt x="432507" y="1017665"/>
                    </a:cubicBezTo>
                    <a:cubicBezTo>
                      <a:pt x="412720" y="1017665"/>
                      <a:pt x="394805" y="1009645"/>
                      <a:pt x="381838" y="996677"/>
                    </a:cubicBezTo>
                    <a:lnTo>
                      <a:pt x="367595" y="975552"/>
                    </a:lnTo>
                    <a:lnTo>
                      <a:pt x="365914" y="971091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8431" y="12842"/>
                    </a:lnTo>
                    <a:cubicBezTo>
                      <a:pt x="78300" y="90908"/>
                      <a:pt x="241869" y="145683"/>
                      <a:pt x="432509" y="145683"/>
                    </a:cubicBezTo>
                    <a:cubicBezTo>
                      <a:pt x="623149" y="145683"/>
                      <a:pt x="786718" y="90908"/>
                      <a:pt x="856587" y="12842"/>
                    </a:cubicBezTo>
                    <a:lnTo>
                      <a:pt x="865022" y="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E187C4B-F1A5-422E-BA33-61EDE2BE49BE}"/>
                </a:ext>
              </a:extLst>
            </p:cNvPr>
            <p:cNvGrpSpPr/>
            <p:nvPr/>
          </p:nvGrpSpPr>
          <p:grpSpPr>
            <a:xfrm>
              <a:off x="3649689" y="3767426"/>
              <a:ext cx="1402980" cy="982415"/>
              <a:chOff x="5154762" y="3534373"/>
              <a:chExt cx="1870640" cy="1309885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5BE1C45-1ADB-4CEA-AABE-956961FCE0E0}"/>
                  </a:ext>
                </a:extLst>
              </p:cNvPr>
              <p:cNvSpPr/>
              <p:nvPr/>
            </p:nvSpPr>
            <p:spPr>
              <a:xfrm>
                <a:off x="5154762" y="3534373"/>
                <a:ext cx="1870640" cy="435006"/>
              </a:xfrm>
              <a:custGeom>
                <a:avLst/>
                <a:gdLst>
                  <a:gd name="connsiteX0" fmla="*/ 935320 w 1870640"/>
                  <a:gd name="connsiteY0" fmla="*/ 0 h 435006"/>
                  <a:gd name="connsiteX1" fmla="*/ 1461691 w 1870640"/>
                  <a:gd name="connsiteY1" fmla="*/ 37146 h 435006"/>
                  <a:gd name="connsiteX2" fmla="*/ 1486139 w 1870640"/>
                  <a:gd name="connsiteY2" fmla="*/ 41806 h 435006"/>
                  <a:gd name="connsiteX3" fmla="*/ 1601022 w 1870640"/>
                  <a:gd name="connsiteY3" fmla="*/ 63705 h 435006"/>
                  <a:gd name="connsiteX4" fmla="*/ 1857638 w 1870640"/>
                  <a:gd name="connsiteY4" fmla="*/ 173668 h 435006"/>
                  <a:gd name="connsiteX5" fmla="*/ 1870640 w 1870640"/>
                  <a:gd name="connsiteY5" fmla="*/ 193351 h 435006"/>
                  <a:gd name="connsiteX6" fmla="*/ 1838564 w 1870640"/>
                  <a:gd name="connsiteY6" fmla="*/ 278476 h 435006"/>
                  <a:gd name="connsiteX7" fmla="*/ 1834440 w 1870640"/>
                  <a:gd name="connsiteY7" fmla="*/ 282182 h 435006"/>
                  <a:gd name="connsiteX8" fmla="*/ 935320 w 1870640"/>
                  <a:gd name="connsiteY8" fmla="*/ 435006 h 435006"/>
                  <a:gd name="connsiteX9" fmla="*/ 36200 w 1870640"/>
                  <a:gd name="connsiteY9" fmla="*/ 282182 h 435006"/>
                  <a:gd name="connsiteX10" fmla="*/ 32076 w 1870640"/>
                  <a:gd name="connsiteY10" fmla="*/ 278476 h 435006"/>
                  <a:gd name="connsiteX11" fmla="*/ 0 w 1870640"/>
                  <a:gd name="connsiteY11" fmla="*/ 193351 h 435006"/>
                  <a:gd name="connsiteX12" fmla="*/ 13002 w 1870640"/>
                  <a:gd name="connsiteY12" fmla="*/ 173668 h 435006"/>
                  <a:gd name="connsiteX13" fmla="*/ 269618 w 1870640"/>
                  <a:gd name="connsiteY13" fmla="*/ 63705 h 435006"/>
                  <a:gd name="connsiteX14" fmla="*/ 384501 w 1870640"/>
                  <a:gd name="connsiteY14" fmla="*/ 41806 h 435006"/>
                  <a:gd name="connsiteX15" fmla="*/ 408949 w 1870640"/>
                  <a:gd name="connsiteY15" fmla="*/ 37146 h 435006"/>
                  <a:gd name="connsiteX16" fmla="*/ 935320 w 1870640"/>
                  <a:gd name="connsiteY16" fmla="*/ 0 h 43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0640" h="435006">
                    <a:moveTo>
                      <a:pt x="935320" y="0"/>
                    </a:moveTo>
                    <a:cubicBezTo>
                      <a:pt x="1130300" y="0"/>
                      <a:pt x="1311436" y="13694"/>
                      <a:pt x="1461691" y="37146"/>
                    </a:cubicBezTo>
                    <a:lnTo>
                      <a:pt x="1486139" y="41806"/>
                    </a:lnTo>
                    <a:lnTo>
                      <a:pt x="1601022" y="63705"/>
                    </a:lnTo>
                    <a:cubicBezTo>
                      <a:pt x="1728798" y="93225"/>
                      <a:pt x="1820016" y="131191"/>
                      <a:pt x="1857638" y="173668"/>
                    </a:cubicBezTo>
                    <a:lnTo>
                      <a:pt x="1870640" y="193351"/>
                    </a:lnTo>
                    <a:lnTo>
                      <a:pt x="1838564" y="278476"/>
                    </a:lnTo>
                    <a:lnTo>
                      <a:pt x="1834440" y="282182"/>
                    </a:lnTo>
                    <a:cubicBezTo>
                      <a:pt x="1715242" y="370721"/>
                      <a:pt x="1357776" y="435006"/>
                      <a:pt x="935320" y="435006"/>
                    </a:cubicBezTo>
                    <a:cubicBezTo>
                      <a:pt x="512864" y="435006"/>
                      <a:pt x="155398" y="370721"/>
                      <a:pt x="36200" y="282182"/>
                    </a:cubicBezTo>
                    <a:lnTo>
                      <a:pt x="32076" y="278476"/>
                    </a:lnTo>
                    <a:lnTo>
                      <a:pt x="0" y="193351"/>
                    </a:lnTo>
                    <a:lnTo>
                      <a:pt x="13002" y="173668"/>
                    </a:lnTo>
                    <a:cubicBezTo>
                      <a:pt x="50624" y="131191"/>
                      <a:pt x="141842" y="93225"/>
                      <a:pt x="269618" y="63705"/>
                    </a:cubicBezTo>
                    <a:lnTo>
                      <a:pt x="384501" y="41806"/>
                    </a:lnTo>
                    <a:lnTo>
                      <a:pt x="408949" y="37146"/>
                    </a:lnTo>
                    <a:cubicBezTo>
                      <a:pt x="559205" y="13694"/>
                      <a:pt x="740340" y="0"/>
                      <a:pt x="935320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DC5E295-F4F6-437E-9DB5-D76D20B8B6D9}"/>
                  </a:ext>
                </a:extLst>
              </p:cNvPr>
              <p:cNvSpPr/>
              <p:nvPr/>
            </p:nvSpPr>
            <p:spPr>
              <a:xfrm>
                <a:off x="5186837" y="3812848"/>
                <a:ext cx="1806488" cy="1031410"/>
              </a:xfrm>
              <a:custGeom>
                <a:avLst/>
                <a:gdLst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903244 w 1806488"/>
                  <a:gd name="connsiteY14" fmla="*/ 959933 h 1031410"/>
                  <a:gd name="connsiteX15" fmla="*/ 903243 w 1806488"/>
                  <a:gd name="connsiteY15" fmla="*/ 959933 h 1031410"/>
                  <a:gd name="connsiteX16" fmla="*/ 645915 w 1806488"/>
                  <a:gd name="connsiteY16" fmla="*/ 997079 h 1031410"/>
                  <a:gd name="connsiteX17" fmla="*/ 624280 w 1806488"/>
                  <a:gd name="connsiteY17" fmla="*/ 1005515 h 1031410"/>
                  <a:gd name="connsiteX18" fmla="*/ 566961 w 1806488"/>
                  <a:gd name="connsiteY18" fmla="*/ 994264 h 1031410"/>
                  <a:gd name="connsiteX19" fmla="*/ 349050 w 1806488"/>
                  <a:gd name="connsiteY19" fmla="*/ 898569 h 1031410"/>
                  <a:gd name="connsiteX20" fmla="*/ 330404 w 1806488"/>
                  <a:gd name="connsiteY20" fmla="*/ 876848 h 1031410"/>
                  <a:gd name="connsiteX21" fmla="*/ 303869 w 1806488"/>
                  <a:gd name="connsiteY21" fmla="*/ 806427 h 1031410"/>
                  <a:gd name="connsiteX22" fmla="*/ 314003 w 1806488"/>
                  <a:gd name="connsiteY22" fmla="*/ 770072 h 1031410"/>
                  <a:gd name="connsiteX23" fmla="*/ 903243 w 1806488"/>
                  <a:gd name="connsiteY23" fmla="*/ 596404 h 1031410"/>
                  <a:gd name="connsiteX24" fmla="*/ 0 w 1806488"/>
                  <a:gd name="connsiteY24" fmla="*/ 0 h 1031410"/>
                  <a:gd name="connsiteX25" fmla="*/ 4124 w 1806488"/>
                  <a:gd name="connsiteY25" fmla="*/ 3706 h 1031410"/>
                  <a:gd name="connsiteX26" fmla="*/ 903244 w 1806488"/>
                  <a:gd name="connsiteY26" fmla="*/ 156530 h 1031410"/>
                  <a:gd name="connsiteX27" fmla="*/ 1802364 w 1806488"/>
                  <a:gd name="connsiteY27" fmla="*/ 3706 h 1031410"/>
                  <a:gd name="connsiteX28" fmla="*/ 1806488 w 1806488"/>
                  <a:gd name="connsiteY28" fmla="*/ 0 h 1031410"/>
                  <a:gd name="connsiteX29" fmla="*/ 1502618 w 1806488"/>
                  <a:gd name="connsiteY29" fmla="*/ 806429 h 1031410"/>
                  <a:gd name="connsiteX30" fmla="*/ 1492483 w 1806488"/>
                  <a:gd name="connsiteY30" fmla="*/ 770071 h 1031410"/>
                  <a:gd name="connsiteX31" fmla="*/ 903243 w 1806488"/>
                  <a:gd name="connsiteY31" fmla="*/ 596403 h 1031410"/>
                  <a:gd name="connsiteX32" fmla="*/ 314003 w 1806488"/>
                  <a:gd name="connsiteY32" fmla="*/ 770071 h 1031410"/>
                  <a:gd name="connsiteX33" fmla="*/ 303869 w 1806488"/>
                  <a:gd name="connsiteY33" fmla="*/ 806426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903244 w 1806488"/>
                  <a:gd name="connsiteY14" fmla="*/ 959933 h 1031410"/>
                  <a:gd name="connsiteX15" fmla="*/ 645915 w 1806488"/>
                  <a:gd name="connsiteY15" fmla="*/ 997079 h 1031410"/>
                  <a:gd name="connsiteX16" fmla="*/ 624280 w 1806488"/>
                  <a:gd name="connsiteY16" fmla="*/ 1005515 h 1031410"/>
                  <a:gd name="connsiteX17" fmla="*/ 566961 w 1806488"/>
                  <a:gd name="connsiteY17" fmla="*/ 994264 h 1031410"/>
                  <a:gd name="connsiteX18" fmla="*/ 349050 w 1806488"/>
                  <a:gd name="connsiteY18" fmla="*/ 898569 h 1031410"/>
                  <a:gd name="connsiteX19" fmla="*/ 330404 w 1806488"/>
                  <a:gd name="connsiteY19" fmla="*/ 876848 h 1031410"/>
                  <a:gd name="connsiteX20" fmla="*/ 303869 w 1806488"/>
                  <a:gd name="connsiteY20" fmla="*/ 806427 h 1031410"/>
                  <a:gd name="connsiteX21" fmla="*/ 314003 w 1806488"/>
                  <a:gd name="connsiteY21" fmla="*/ 770072 h 1031410"/>
                  <a:gd name="connsiteX22" fmla="*/ 903243 w 1806488"/>
                  <a:gd name="connsiteY22" fmla="*/ 596404 h 1031410"/>
                  <a:gd name="connsiteX23" fmla="*/ 0 w 1806488"/>
                  <a:gd name="connsiteY23" fmla="*/ 0 h 1031410"/>
                  <a:gd name="connsiteX24" fmla="*/ 4124 w 1806488"/>
                  <a:gd name="connsiteY24" fmla="*/ 3706 h 1031410"/>
                  <a:gd name="connsiteX25" fmla="*/ 903244 w 1806488"/>
                  <a:gd name="connsiteY25" fmla="*/ 156530 h 1031410"/>
                  <a:gd name="connsiteX26" fmla="*/ 1802364 w 1806488"/>
                  <a:gd name="connsiteY26" fmla="*/ 3706 h 1031410"/>
                  <a:gd name="connsiteX27" fmla="*/ 1806488 w 1806488"/>
                  <a:gd name="connsiteY27" fmla="*/ 0 h 1031410"/>
                  <a:gd name="connsiteX28" fmla="*/ 1502618 w 1806488"/>
                  <a:gd name="connsiteY28" fmla="*/ 806429 h 1031410"/>
                  <a:gd name="connsiteX29" fmla="*/ 1492483 w 1806488"/>
                  <a:gd name="connsiteY29" fmla="*/ 770071 h 1031410"/>
                  <a:gd name="connsiteX30" fmla="*/ 903243 w 1806488"/>
                  <a:gd name="connsiteY30" fmla="*/ 596403 h 1031410"/>
                  <a:gd name="connsiteX31" fmla="*/ 314003 w 1806488"/>
                  <a:gd name="connsiteY31" fmla="*/ 770071 h 1031410"/>
                  <a:gd name="connsiteX32" fmla="*/ 303869 w 1806488"/>
                  <a:gd name="connsiteY32" fmla="*/ 806426 h 1031410"/>
                  <a:gd name="connsiteX33" fmla="*/ 0 w 1806488"/>
                  <a:gd name="connsiteY33" fmla="*/ 0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645915 w 1806488"/>
                  <a:gd name="connsiteY14" fmla="*/ 997079 h 1031410"/>
                  <a:gd name="connsiteX15" fmla="*/ 624280 w 1806488"/>
                  <a:gd name="connsiteY15" fmla="*/ 1005515 h 1031410"/>
                  <a:gd name="connsiteX16" fmla="*/ 566961 w 1806488"/>
                  <a:gd name="connsiteY16" fmla="*/ 994264 h 1031410"/>
                  <a:gd name="connsiteX17" fmla="*/ 349050 w 1806488"/>
                  <a:gd name="connsiteY17" fmla="*/ 898569 h 1031410"/>
                  <a:gd name="connsiteX18" fmla="*/ 330404 w 1806488"/>
                  <a:gd name="connsiteY18" fmla="*/ 876848 h 1031410"/>
                  <a:gd name="connsiteX19" fmla="*/ 303869 w 1806488"/>
                  <a:gd name="connsiteY19" fmla="*/ 806427 h 1031410"/>
                  <a:gd name="connsiteX20" fmla="*/ 314003 w 1806488"/>
                  <a:gd name="connsiteY20" fmla="*/ 770072 h 1031410"/>
                  <a:gd name="connsiteX21" fmla="*/ 903243 w 1806488"/>
                  <a:gd name="connsiteY21" fmla="*/ 596404 h 1031410"/>
                  <a:gd name="connsiteX22" fmla="*/ 0 w 1806488"/>
                  <a:gd name="connsiteY22" fmla="*/ 0 h 1031410"/>
                  <a:gd name="connsiteX23" fmla="*/ 4124 w 1806488"/>
                  <a:gd name="connsiteY23" fmla="*/ 3706 h 1031410"/>
                  <a:gd name="connsiteX24" fmla="*/ 903244 w 1806488"/>
                  <a:gd name="connsiteY24" fmla="*/ 156530 h 1031410"/>
                  <a:gd name="connsiteX25" fmla="*/ 1802364 w 1806488"/>
                  <a:gd name="connsiteY25" fmla="*/ 3706 h 1031410"/>
                  <a:gd name="connsiteX26" fmla="*/ 1806488 w 1806488"/>
                  <a:gd name="connsiteY26" fmla="*/ 0 h 1031410"/>
                  <a:gd name="connsiteX27" fmla="*/ 1502618 w 1806488"/>
                  <a:gd name="connsiteY27" fmla="*/ 806429 h 1031410"/>
                  <a:gd name="connsiteX28" fmla="*/ 1492483 w 1806488"/>
                  <a:gd name="connsiteY28" fmla="*/ 770071 h 1031410"/>
                  <a:gd name="connsiteX29" fmla="*/ 903243 w 1806488"/>
                  <a:gd name="connsiteY29" fmla="*/ 596403 h 1031410"/>
                  <a:gd name="connsiteX30" fmla="*/ 314003 w 1806488"/>
                  <a:gd name="connsiteY30" fmla="*/ 770071 h 1031410"/>
                  <a:gd name="connsiteX31" fmla="*/ 303869 w 1806488"/>
                  <a:gd name="connsiteY31" fmla="*/ 806426 h 1031410"/>
                  <a:gd name="connsiteX32" fmla="*/ 0 w 1806488"/>
                  <a:gd name="connsiteY32" fmla="*/ 0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645915 w 1806488"/>
                  <a:gd name="connsiteY13" fmla="*/ 997079 h 1031410"/>
                  <a:gd name="connsiteX14" fmla="*/ 624280 w 1806488"/>
                  <a:gd name="connsiteY14" fmla="*/ 1005515 h 1031410"/>
                  <a:gd name="connsiteX15" fmla="*/ 566961 w 1806488"/>
                  <a:gd name="connsiteY15" fmla="*/ 994264 h 1031410"/>
                  <a:gd name="connsiteX16" fmla="*/ 349050 w 1806488"/>
                  <a:gd name="connsiteY16" fmla="*/ 898569 h 1031410"/>
                  <a:gd name="connsiteX17" fmla="*/ 330404 w 1806488"/>
                  <a:gd name="connsiteY17" fmla="*/ 876848 h 1031410"/>
                  <a:gd name="connsiteX18" fmla="*/ 303869 w 1806488"/>
                  <a:gd name="connsiteY18" fmla="*/ 806427 h 1031410"/>
                  <a:gd name="connsiteX19" fmla="*/ 314003 w 1806488"/>
                  <a:gd name="connsiteY19" fmla="*/ 770072 h 1031410"/>
                  <a:gd name="connsiteX20" fmla="*/ 903243 w 1806488"/>
                  <a:gd name="connsiteY20" fmla="*/ 596404 h 1031410"/>
                  <a:gd name="connsiteX21" fmla="*/ 0 w 1806488"/>
                  <a:gd name="connsiteY21" fmla="*/ 0 h 1031410"/>
                  <a:gd name="connsiteX22" fmla="*/ 4124 w 1806488"/>
                  <a:gd name="connsiteY22" fmla="*/ 3706 h 1031410"/>
                  <a:gd name="connsiteX23" fmla="*/ 903244 w 1806488"/>
                  <a:gd name="connsiteY23" fmla="*/ 156530 h 1031410"/>
                  <a:gd name="connsiteX24" fmla="*/ 1802364 w 1806488"/>
                  <a:gd name="connsiteY24" fmla="*/ 3706 h 1031410"/>
                  <a:gd name="connsiteX25" fmla="*/ 1806488 w 1806488"/>
                  <a:gd name="connsiteY25" fmla="*/ 0 h 1031410"/>
                  <a:gd name="connsiteX26" fmla="*/ 1502618 w 1806488"/>
                  <a:gd name="connsiteY26" fmla="*/ 806429 h 1031410"/>
                  <a:gd name="connsiteX27" fmla="*/ 1492483 w 1806488"/>
                  <a:gd name="connsiteY27" fmla="*/ 770071 h 1031410"/>
                  <a:gd name="connsiteX28" fmla="*/ 903243 w 1806488"/>
                  <a:gd name="connsiteY28" fmla="*/ 596403 h 1031410"/>
                  <a:gd name="connsiteX29" fmla="*/ 314003 w 1806488"/>
                  <a:gd name="connsiteY29" fmla="*/ 770071 h 1031410"/>
                  <a:gd name="connsiteX30" fmla="*/ 303869 w 1806488"/>
                  <a:gd name="connsiteY30" fmla="*/ 806426 h 1031410"/>
                  <a:gd name="connsiteX31" fmla="*/ 0 w 1806488"/>
                  <a:gd name="connsiteY31" fmla="*/ 0 h 10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6488" h="1031410">
                    <a:moveTo>
                      <a:pt x="903243" y="596404"/>
                    </a:moveTo>
                    <a:cubicBezTo>
                      <a:pt x="1193898" y="596404"/>
                      <a:pt x="1436399" y="670960"/>
                      <a:pt x="1492483" y="770072"/>
                    </a:cubicBezTo>
                    <a:lnTo>
                      <a:pt x="1502618" y="806430"/>
                    </a:lnTo>
                    <a:lnTo>
                      <a:pt x="1476085" y="876844"/>
                    </a:lnTo>
                    <a:lnTo>
                      <a:pt x="1457436" y="898569"/>
                    </a:lnTo>
                    <a:cubicBezTo>
                      <a:pt x="1411783" y="937601"/>
                      <a:pt x="1335518" y="970812"/>
                      <a:pt x="1239525" y="994264"/>
                    </a:cubicBezTo>
                    <a:lnTo>
                      <a:pt x="1182208" y="1005515"/>
                    </a:lnTo>
                    <a:lnTo>
                      <a:pt x="1182208" y="1005515"/>
                    </a:lnTo>
                    <a:lnTo>
                      <a:pt x="1137359" y="1014318"/>
                    </a:lnTo>
                    <a:cubicBezTo>
                      <a:pt x="1065402" y="1025324"/>
                      <a:pt x="986288" y="1031410"/>
                      <a:pt x="903244" y="1031410"/>
                    </a:cubicBezTo>
                    <a:cubicBezTo>
                      <a:pt x="820200" y="1031410"/>
                      <a:pt x="741087" y="1025324"/>
                      <a:pt x="669129" y="1014318"/>
                    </a:cubicBezTo>
                    <a:lnTo>
                      <a:pt x="624281" y="1005515"/>
                    </a:lnTo>
                    <a:lnTo>
                      <a:pt x="645916" y="997079"/>
                    </a:lnTo>
                    <a:cubicBezTo>
                      <a:pt x="649522" y="995673"/>
                      <a:pt x="649521" y="995673"/>
                      <a:pt x="645915" y="997079"/>
                    </a:cubicBezTo>
                    <a:lnTo>
                      <a:pt x="624280" y="1005515"/>
                    </a:lnTo>
                    <a:lnTo>
                      <a:pt x="566961" y="994264"/>
                    </a:lnTo>
                    <a:cubicBezTo>
                      <a:pt x="470968" y="970812"/>
                      <a:pt x="394703" y="937601"/>
                      <a:pt x="349050" y="898569"/>
                    </a:cubicBezTo>
                    <a:lnTo>
                      <a:pt x="330404" y="876848"/>
                    </a:lnTo>
                    <a:lnTo>
                      <a:pt x="303869" y="806427"/>
                    </a:lnTo>
                    <a:lnTo>
                      <a:pt x="314003" y="770072"/>
                    </a:lnTo>
                    <a:cubicBezTo>
                      <a:pt x="370087" y="670960"/>
                      <a:pt x="612588" y="596404"/>
                      <a:pt x="903243" y="596404"/>
                    </a:cubicBezTo>
                    <a:close/>
                    <a:moveTo>
                      <a:pt x="0" y="0"/>
                    </a:moveTo>
                    <a:lnTo>
                      <a:pt x="4124" y="3706"/>
                    </a:lnTo>
                    <a:cubicBezTo>
                      <a:pt x="123322" y="92245"/>
                      <a:pt x="480788" y="156530"/>
                      <a:pt x="903244" y="156530"/>
                    </a:cubicBezTo>
                    <a:cubicBezTo>
                      <a:pt x="1325700" y="156530"/>
                      <a:pt x="1683166" y="92245"/>
                      <a:pt x="1802364" y="3706"/>
                    </a:cubicBezTo>
                    <a:lnTo>
                      <a:pt x="1806488" y="0"/>
                    </a:lnTo>
                    <a:lnTo>
                      <a:pt x="1502618" y="806429"/>
                    </a:lnTo>
                    <a:lnTo>
                      <a:pt x="1492483" y="770071"/>
                    </a:lnTo>
                    <a:cubicBezTo>
                      <a:pt x="1436399" y="670959"/>
                      <a:pt x="1193898" y="596403"/>
                      <a:pt x="903243" y="596403"/>
                    </a:cubicBezTo>
                    <a:cubicBezTo>
                      <a:pt x="612588" y="596403"/>
                      <a:pt x="370087" y="670959"/>
                      <a:pt x="314003" y="770071"/>
                    </a:cubicBezTo>
                    <a:lnTo>
                      <a:pt x="303869" y="80642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B13D591-ED59-4E99-925B-5A26BC2CFC9D}"/>
                </a:ext>
              </a:extLst>
            </p:cNvPr>
            <p:cNvGrpSpPr/>
            <p:nvPr/>
          </p:nvGrpSpPr>
          <p:grpSpPr>
            <a:xfrm>
              <a:off x="3303093" y="2841528"/>
              <a:ext cx="2096171" cy="981383"/>
              <a:chOff x="4692634" y="2299847"/>
              <a:chExt cx="2794895" cy="1308512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467E86E-1B93-43A1-8D24-10B4DA148C4C}"/>
                  </a:ext>
                </a:extLst>
              </p:cNvPr>
              <p:cNvSpPr/>
              <p:nvPr/>
            </p:nvSpPr>
            <p:spPr>
              <a:xfrm>
                <a:off x="4692634" y="2299847"/>
                <a:ext cx="2794895" cy="435007"/>
              </a:xfrm>
              <a:custGeom>
                <a:avLst/>
                <a:gdLst>
                  <a:gd name="connsiteX0" fmla="*/ 674350 w 2794895"/>
                  <a:gd name="connsiteY0" fmla="*/ 31386 h 435007"/>
                  <a:gd name="connsiteX1" fmla="*/ 765075 w 2794895"/>
                  <a:gd name="connsiteY1" fmla="*/ 42444 h 435007"/>
                  <a:gd name="connsiteX2" fmla="*/ 1397448 w 2794895"/>
                  <a:gd name="connsiteY2" fmla="*/ 74747 h 435007"/>
                  <a:gd name="connsiteX3" fmla="*/ 2029821 w 2794895"/>
                  <a:gd name="connsiteY3" fmla="*/ 42444 h 435007"/>
                  <a:gd name="connsiteX4" fmla="*/ 2120546 w 2794895"/>
                  <a:gd name="connsiteY4" fmla="*/ 31386 h 435007"/>
                  <a:gd name="connsiteX5" fmla="*/ 2181694 w 2794895"/>
                  <a:gd name="connsiteY5" fmla="*/ 37147 h 435007"/>
                  <a:gd name="connsiteX6" fmla="*/ 2792877 w 2794895"/>
                  <a:gd name="connsiteY6" fmla="*/ 195266 h 435007"/>
                  <a:gd name="connsiteX7" fmla="*/ 2794895 w 2794895"/>
                  <a:gd name="connsiteY7" fmla="*/ 201461 h 435007"/>
                  <a:gd name="connsiteX8" fmla="*/ 2772772 w 2794895"/>
                  <a:gd name="connsiteY8" fmla="*/ 260171 h 435007"/>
                  <a:gd name="connsiteX9" fmla="*/ 2771622 w 2794895"/>
                  <a:gd name="connsiteY9" fmla="*/ 261339 h 435007"/>
                  <a:gd name="connsiteX10" fmla="*/ 1397447 w 2794895"/>
                  <a:gd name="connsiteY10" fmla="*/ 435007 h 435007"/>
                  <a:gd name="connsiteX11" fmla="*/ 23272 w 2794895"/>
                  <a:gd name="connsiteY11" fmla="*/ 261339 h 435007"/>
                  <a:gd name="connsiteX12" fmla="*/ 22125 w 2794895"/>
                  <a:gd name="connsiteY12" fmla="*/ 260174 h 435007"/>
                  <a:gd name="connsiteX13" fmla="*/ 0 w 2794895"/>
                  <a:gd name="connsiteY13" fmla="*/ 201458 h 435007"/>
                  <a:gd name="connsiteX14" fmla="*/ 2017 w 2794895"/>
                  <a:gd name="connsiteY14" fmla="*/ 195266 h 435007"/>
                  <a:gd name="connsiteX15" fmla="*/ 613200 w 2794895"/>
                  <a:gd name="connsiteY15" fmla="*/ 37147 h 435007"/>
                  <a:gd name="connsiteX16" fmla="*/ 1397447 w 2794895"/>
                  <a:gd name="connsiteY16" fmla="*/ 0 h 435007"/>
                  <a:gd name="connsiteX17" fmla="*/ 2066044 w 2794895"/>
                  <a:gd name="connsiteY17" fmla="*/ 26251 h 435007"/>
                  <a:gd name="connsiteX18" fmla="*/ 2120546 w 2794895"/>
                  <a:gd name="connsiteY18" fmla="*/ 31385 h 435007"/>
                  <a:gd name="connsiteX19" fmla="*/ 2029821 w 2794895"/>
                  <a:gd name="connsiteY19" fmla="*/ 42443 h 435007"/>
                  <a:gd name="connsiteX20" fmla="*/ 1397448 w 2794895"/>
                  <a:gd name="connsiteY20" fmla="*/ 74746 h 435007"/>
                  <a:gd name="connsiteX21" fmla="*/ 765075 w 2794895"/>
                  <a:gd name="connsiteY21" fmla="*/ 42443 h 435007"/>
                  <a:gd name="connsiteX22" fmla="*/ 674350 w 2794895"/>
                  <a:gd name="connsiteY22" fmla="*/ 31385 h 435007"/>
                  <a:gd name="connsiteX23" fmla="*/ 728850 w 2794895"/>
                  <a:gd name="connsiteY23" fmla="*/ 26251 h 435007"/>
                  <a:gd name="connsiteX24" fmla="*/ 1397447 w 2794895"/>
                  <a:gd name="connsiteY24" fmla="*/ 0 h 43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4895" h="435007">
                    <a:moveTo>
                      <a:pt x="674350" y="31386"/>
                    </a:moveTo>
                    <a:lnTo>
                      <a:pt x="765075" y="42444"/>
                    </a:lnTo>
                    <a:cubicBezTo>
                      <a:pt x="959441" y="63245"/>
                      <a:pt x="1173136" y="74747"/>
                      <a:pt x="1397448" y="74747"/>
                    </a:cubicBezTo>
                    <a:cubicBezTo>
                      <a:pt x="1621761" y="74747"/>
                      <a:pt x="1835455" y="63245"/>
                      <a:pt x="2029821" y="42444"/>
                    </a:cubicBezTo>
                    <a:lnTo>
                      <a:pt x="2120546" y="31386"/>
                    </a:lnTo>
                    <a:lnTo>
                      <a:pt x="2181694" y="37147"/>
                    </a:lnTo>
                    <a:cubicBezTo>
                      <a:pt x="2517496" y="72325"/>
                      <a:pt x="2749779" y="129459"/>
                      <a:pt x="2792877" y="195266"/>
                    </a:cubicBezTo>
                    <a:lnTo>
                      <a:pt x="2794895" y="201461"/>
                    </a:lnTo>
                    <a:lnTo>
                      <a:pt x="2772772" y="260171"/>
                    </a:lnTo>
                    <a:lnTo>
                      <a:pt x="2771622" y="261339"/>
                    </a:lnTo>
                    <a:cubicBezTo>
                      <a:pt x="2640828" y="360451"/>
                      <a:pt x="2075287" y="435007"/>
                      <a:pt x="1397447" y="435007"/>
                    </a:cubicBezTo>
                    <a:cubicBezTo>
                      <a:pt x="719607" y="435007"/>
                      <a:pt x="154066" y="360451"/>
                      <a:pt x="23272" y="261339"/>
                    </a:cubicBezTo>
                    <a:lnTo>
                      <a:pt x="22125" y="260174"/>
                    </a:lnTo>
                    <a:lnTo>
                      <a:pt x="0" y="201458"/>
                    </a:lnTo>
                    <a:lnTo>
                      <a:pt x="2017" y="195266"/>
                    </a:lnTo>
                    <a:cubicBezTo>
                      <a:pt x="45115" y="129459"/>
                      <a:pt x="277398" y="72325"/>
                      <a:pt x="613200" y="37147"/>
                    </a:cubicBezTo>
                    <a:close/>
                    <a:moveTo>
                      <a:pt x="1397447" y="0"/>
                    </a:moveTo>
                    <a:cubicBezTo>
                      <a:pt x="1639533" y="0"/>
                      <a:pt x="1867295" y="9510"/>
                      <a:pt x="2066044" y="26251"/>
                    </a:cubicBezTo>
                    <a:lnTo>
                      <a:pt x="2120546" y="31385"/>
                    </a:lnTo>
                    <a:lnTo>
                      <a:pt x="2029821" y="42443"/>
                    </a:lnTo>
                    <a:cubicBezTo>
                      <a:pt x="1835455" y="63244"/>
                      <a:pt x="1621761" y="74746"/>
                      <a:pt x="1397448" y="74746"/>
                    </a:cubicBezTo>
                    <a:cubicBezTo>
                      <a:pt x="1173136" y="74746"/>
                      <a:pt x="959441" y="63244"/>
                      <a:pt x="765075" y="42443"/>
                    </a:cubicBezTo>
                    <a:lnTo>
                      <a:pt x="674350" y="31385"/>
                    </a:lnTo>
                    <a:lnTo>
                      <a:pt x="728850" y="26251"/>
                    </a:lnTo>
                    <a:cubicBezTo>
                      <a:pt x="927599" y="9510"/>
                      <a:pt x="1155362" y="0"/>
                      <a:pt x="139744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/>
              </a:p>
              <a:p>
                <a:pPr algn="ctr"/>
                <a:endParaRPr lang="en-US" sz="1350" dirty="0"/>
              </a:p>
              <a:p>
                <a:pPr algn="ctr"/>
                <a:endParaRPr lang="en-US" sz="1350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376E698-361B-4ADA-9B82-22A528B8ED77}"/>
                  </a:ext>
                </a:extLst>
              </p:cNvPr>
              <p:cNvSpPr/>
              <p:nvPr/>
            </p:nvSpPr>
            <p:spPr>
              <a:xfrm>
                <a:off x="4714759" y="2560016"/>
                <a:ext cx="2750647" cy="1048343"/>
              </a:xfrm>
              <a:custGeom>
                <a:avLst/>
                <a:gdLst>
                  <a:gd name="connsiteX0" fmla="*/ 1375323 w 2750647"/>
                  <a:gd name="connsiteY0" fmla="*/ 974357 h 1048343"/>
                  <a:gd name="connsiteX1" fmla="*/ 1901694 w 2750647"/>
                  <a:gd name="connsiteY1" fmla="*/ 1011503 h 1048343"/>
                  <a:gd name="connsiteX2" fmla="*/ 1926142 w 2750647"/>
                  <a:gd name="connsiteY2" fmla="*/ 1016163 h 1048343"/>
                  <a:gd name="connsiteX3" fmla="*/ 1789994 w 2750647"/>
                  <a:gd name="connsiteY3" fmla="*/ 1031251 h 1048343"/>
                  <a:gd name="connsiteX4" fmla="*/ 1375323 w 2750647"/>
                  <a:gd name="connsiteY4" fmla="*/ 1048343 h 1048343"/>
                  <a:gd name="connsiteX5" fmla="*/ 960652 w 2750647"/>
                  <a:gd name="connsiteY5" fmla="*/ 1031251 h 1048343"/>
                  <a:gd name="connsiteX6" fmla="*/ 824505 w 2750647"/>
                  <a:gd name="connsiteY6" fmla="*/ 1016163 h 1048343"/>
                  <a:gd name="connsiteX7" fmla="*/ 848952 w 2750647"/>
                  <a:gd name="connsiteY7" fmla="*/ 1011503 h 1048343"/>
                  <a:gd name="connsiteX8" fmla="*/ 1375323 w 2750647"/>
                  <a:gd name="connsiteY8" fmla="*/ 974357 h 1048343"/>
                  <a:gd name="connsiteX9" fmla="*/ 2750647 w 2750647"/>
                  <a:gd name="connsiteY9" fmla="*/ 0 h 1048343"/>
                  <a:gd name="connsiteX10" fmla="*/ 2439429 w 2750647"/>
                  <a:gd name="connsiteY10" fmla="*/ 825927 h 1048343"/>
                  <a:gd name="connsiteX11" fmla="*/ 2423156 w 2750647"/>
                  <a:gd name="connsiteY11" fmla="*/ 869114 h 1048343"/>
                  <a:gd name="connsiteX12" fmla="*/ 2419000 w 2750647"/>
                  <a:gd name="connsiteY12" fmla="*/ 874674 h 1048343"/>
                  <a:gd name="connsiteX13" fmla="*/ 1970954 w 2750647"/>
                  <a:gd name="connsiteY13" fmla="*/ 1011196 h 1048343"/>
                  <a:gd name="connsiteX14" fmla="*/ 1926142 w 2750647"/>
                  <a:gd name="connsiteY14" fmla="*/ 1016162 h 1048343"/>
                  <a:gd name="connsiteX15" fmla="*/ 1901694 w 2750647"/>
                  <a:gd name="connsiteY15" fmla="*/ 1011502 h 1048343"/>
                  <a:gd name="connsiteX16" fmla="*/ 1375323 w 2750647"/>
                  <a:gd name="connsiteY16" fmla="*/ 974356 h 1048343"/>
                  <a:gd name="connsiteX17" fmla="*/ 848952 w 2750647"/>
                  <a:gd name="connsiteY17" fmla="*/ 1011502 h 1048343"/>
                  <a:gd name="connsiteX18" fmla="*/ 824504 w 2750647"/>
                  <a:gd name="connsiteY18" fmla="*/ 1016162 h 1048343"/>
                  <a:gd name="connsiteX19" fmla="*/ 779692 w 2750647"/>
                  <a:gd name="connsiteY19" fmla="*/ 1011196 h 1048343"/>
                  <a:gd name="connsiteX20" fmla="*/ 331646 w 2750647"/>
                  <a:gd name="connsiteY20" fmla="*/ 874674 h 1048343"/>
                  <a:gd name="connsiteX21" fmla="*/ 327490 w 2750647"/>
                  <a:gd name="connsiteY21" fmla="*/ 869114 h 1048343"/>
                  <a:gd name="connsiteX22" fmla="*/ 311217 w 2750647"/>
                  <a:gd name="connsiteY22" fmla="*/ 825927 h 1048343"/>
                  <a:gd name="connsiteX23" fmla="*/ 0 w 2750647"/>
                  <a:gd name="connsiteY23" fmla="*/ 3 h 1048343"/>
                  <a:gd name="connsiteX24" fmla="*/ 1147 w 2750647"/>
                  <a:gd name="connsiteY24" fmla="*/ 1168 h 1048343"/>
                  <a:gd name="connsiteX25" fmla="*/ 1375322 w 2750647"/>
                  <a:gd name="connsiteY25" fmla="*/ 174836 h 1048343"/>
                  <a:gd name="connsiteX26" fmla="*/ 2749497 w 2750647"/>
                  <a:gd name="connsiteY26" fmla="*/ 1168 h 104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50647" h="1048343">
                    <a:moveTo>
                      <a:pt x="1375323" y="974357"/>
                    </a:moveTo>
                    <a:cubicBezTo>
                      <a:pt x="1570303" y="974357"/>
                      <a:pt x="1751439" y="988051"/>
                      <a:pt x="1901694" y="1011503"/>
                    </a:cubicBezTo>
                    <a:lnTo>
                      <a:pt x="1926142" y="1016163"/>
                    </a:lnTo>
                    <a:lnTo>
                      <a:pt x="1789994" y="1031251"/>
                    </a:lnTo>
                    <a:cubicBezTo>
                      <a:pt x="1662541" y="1042257"/>
                      <a:pt x="1522414" y="1048343"/>
                      <a:pt x="1375323" y="1048343"/>
                    </a:cubicBezTo>
                    <a:cubicBezTo>
                      <a:pt x="1228233" y="1048343"/>
                      <a:pt x="1088105" y="1042257"/>
                      <a:pt x="960652" y="1031251"/>
                    </a:cubicBezTo>
                    <a:lnTo>
                      <a:pt x="824505" y="1016163"/>
                    </a:lnTo>
                    <a:lnTo>
                      <a:pt x="848952" y="1011503"/>
                    </a:lnTo>
                    <a:cubicBezTo>
                      <a:pt x="999208" y="988051"/>
                      <a:pt x="1180344" y="974357"/>
                      <a:pt x="1375323" y="974357"/>
                    </a:cubicBezTo>
                    <a:close/>
                    <a:moveTo>
                      <a:pt x="2750647" y="0"/>
                    </a:moveTo>
                    <a:lnTo>
                      <a:pt x="2439429" y="825927"/>
                    </a:lnTo>
                    <a:lnTo>
                      <a:pt x="2423156" y="869114"/>
                    </a:lnTo>
                    <a:lnTo>
                      <a:pt x="2419000" y="874674"/>
                    </a:lnTo>
                    <a:cubicBezTo>
                      <a:pt x="2362237" y="931309"/>
                      <a:pt x="2197656" y="979926"/>
                      <a:pt x="1970954" y="1011196"/>
                    </a:cubicBezTo>
                    <a:lnTo>
                      <a:pt x="1926142" y="1016162"/>
                    </a:lnTo>
                    <a:lnTo>
                      <a:pt x="1901694" y="1011502"/>
                    </a:lnTo>
                    <a:cubicBezTo>
                      <a:pt x="1751439" y="988050"/>
                      <a:pt x="1570303" y="974356"/>
                      <a:pt x="1375323" y="974356"/>
                    </a:cubicBezTo>
                    <a:cubicBezTo>
                      <a:pt x="1180343" y="974356"/>
                      <a:pt x="999208" y="988050"/>
                      <a:pt x="848952" y="1011502"/>
                    </a:cubicBezTo>
                    <a:lnTo>
                      <a:pt x="824504" y="1016162"/>
                    </a:lnTo>
                    <a:lnTo>
                      <a:pt x="779692" y="1011196"/>
                    </a:lnTo>
                    <a:cubicBezTo>
                      <a:pt x="552990" y="979926"/>
                      <a:pt x="388409" y="931309"/>
                      <a:pt x="331646" y="874674"/>
                    </a:cubicBezTo>
                    <a:lnTo>
                      <a:pt x="327490" y="869114"/>
                    </a:lnTo>
                    <a:lnTo>
                      <a:pt x="311217" y="825927"/>
                    </a:lnTo>
                    <a:lnTo>
                      <a:pt x="0" y="3"/>
                    </a:lnTo>
                    <a:lnTo>
                      <a:pt x="1147" y="1168"/>
                    </a:lnTo>
                    <a:cubicBezTo>
                      <a:pt x="131941" y="100280"/>
                      <a:pt x="697482" y="174836"/>
                      <a:pt x="1375322" y="174836"/>
                    </a:cubicBezTo>
                    <a:cubicBezTo>
                      <a:pt x="2053162" y="174836"/>
                      <a:pt x="2618703" y="100280"/>
                      <a:pt x="2749497" y="116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pic>
          <p:nvPicPr>
            <p:cNvPr id="158" name="Graphic 64" descr="Puzzle">
              <a:extLst>
                <a:ext uri="{FF2B5EF4-FFF2-40B4-BE49-F238E27FC236}">
                  <a16:creationId xmlns:a16="http://schemas.microsoft.com/office/drawing/2014/main" id="{BD585471-B64C-44DC-8B04-E24732DE5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7361" y="3217093"/>
              <a:ext cx="556512" cy="556512"/>
            </a:xfrm>
            <a:prstGeom prst="rect">
              <a:avLst/>
            </a:prstGeom>
          </p:spPr>
        </p:pic>
        <p:pic>
          <p:nvPicPr>
            <p:cNvPr id="160" name="Graphic 15" descr="Tools">
              <a:extLst>
                <a:ext uri="{FF2B5EF4-FFF2-40B4-BE49-F238E27FC236}">
                  <a16:creationId xmlns:a16="http://schemas.microsoft.com/office/drawing/2014/main" id="{F7A0A31F-E5A7-41B1-B7BA-07E3D91F4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9499" y="4177223"/>
              <a:ext cx="472238" cy="472238"/>
            </a:xfrm>
            <a:prstGeom prst="rect">
              <a:avLst/>
            </a:prstGeom>
          </p:spPr>
        </p:pic>
        <p:pic>
          <p:nvPicPr>
            <p:cNvPr id="161" name="Graphic 76" descr="Lightbulb">
              <a:extLst>
                <a:ext uri="{FF2B5EF4-FFF2-40B4-BE49-F238E27FC236}">
                  <a16:creationId xmlns:a16="http://schemas.microsoft.com/office/drawing/2014/main" id="{4E6370FD-C952-4ACD-BECF-17460C76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62928" y="5027331"/>
              <a:ext cx="385379" cy="38537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57851AB-1B88-24B3-5073-BF708E1DF2DD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166419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F764B16-CF62-4877-8EF7-21C7ED57709B}"/>
              </a:ext>
            </a:extLst>
          </p:cNvPr>
          <p:cNvGrpSpPr/>
          <p:nvPr/>
        </p:nvGrpSpPr>
        <p:grpSpPr>
          <a:xfrm>
            <a:off x="7447407" y="2231005"/>
            <a:ext cx="3354979" cy="4657539"/>
            <a:chOff x="5284878" y="1692177"/>
            <a:chExt cx="3354979" cy="465753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CCE28AB-753C-4E0F-B045-1290D16E2CD2}"/>
                </a:ext>
              </a:extLst>
            </p:cNvPr>
            <p:cNvSpPr/>
            <p:nvPr/>
          </p:nvSpPr>
          <p:spPr>
            <a:xfrm>
              <a:off x="5284950" y="1726246"/>
              <a:ext cx="3354907" cy="4623470"/>
            </a:xfrm>
            <a:custGeom>
              <a:avLst/>
              <a:gdLst>
                <a:gd name="connsiteX0" fmla="*/ 3344069 w 3482794"/>
                <a:gd name="connsiteY0" fmla="*/ 0 h 4799715"/>
                <a:gd name="connsiteX1" fmla="*/ 3349862 w 3482794"/>
                <a:gd name="connsiteY1" fmla="*/ 1973 h 4799715"/>
                <a:gd name="connsiteX2" fmla="*/ 3415810 w 3482794"/>
                <a:gd name="connsiteY2" fmla="*/ 45864 h 4799715"/>
                <a:gd name="connsiteX3" fmla="*/ 3461602 w 3482794"/>
                <a:gd name="connsiteY3" fmla="*/ 103511 h 4799715"/>
                <a:gd name="connsiteX4" fmla="*/ 3480145 w 3482794"/>
                <a:gd name="connsiteY4" fmla="*/ 177973 h 4799715"/>
                <a:gd name="connsiteX5" fmla="*/ 3480145 w 3482794"/>
                <a:gd name="connsiteY5" fmla="*/ 296439 h 4799715"/>
                <a:gd name="connsiteX6" fmla="*/ 3456442 w 3482794"/>
                <a:gd name="connsiteY6" fmla="*/ 364131 h 4799715"/>
                <a:gd name="connsiteX7" fmla="*/ 3395494 w 3482794"/>
                <a:gd name="connsiteY7" fmla="*/ 418285 h 4799715"/>
                <a:gd name="connsiteX8" fmla="*/ 3352785 w 3482794"/>
                <a:gd name="connsiteY8" fmla="*/ 438101 h 4799715"/>
                <a:gd name="connsiteX9" fmla="*/ 3345142 w 3482794"/>
                <a:gd name="connsiteY9" fmla="*/ 439966 h 4799715"/>
                <a:gd name="connsiteX10" fmla="*/ 3302458 w 3482794"/>
                <a:gd name="connsiteY10" fmla="*/ 450384 h 4799715"/>
                <a:gd name="connsiteX11" fmla="*/ 3068981 w 3482794"/>
                <a:gd name="connsiteY11" fmla="*/ 492746 h 4799715"/>
                <a:gd name="connsiteX12" fmla="*/ 2825185 w 3482794"/>
                <a:gd name="connsiteY12" fmla="*/ 541659 h 4799715"/>
                <a:gd name="connsiteX13" fmla="*/ 2579776 w 3482794"/>
                <a:gd name="connsiteY13" fmla="*/ 601053 h 4799715"/>
                <a:gd name="connsiteX14" fmla="*/ 2337754 w 3482794"/>
                <a:gd name="connsiteY14" fmla="*/ 673768 h 4799715"/>
                <a:gd name="connsiteX15" fmla="*/ 2104278 w 3482794"/>
                <a:gd name="connsiteY15" fmla="*/ 763515 h 4799715"/>
                <a:gd name="connsiteX16" fmla="*/ 1897889 w 3482794"/>
                <a:gd name="connsiteY16" fmla="*/ 868328 h 4799715"/>
                <a:gd name="connsiteX17" fmla="*/ 1718428 w 3482794"/>
                <a:gd name="connsiteY17" fmla="*/ 988427 h 4799715"/>
                <a:gd name="connsiteX18" fmla="*/ 1566056 w 3482794"/>
                <a:gd name="connsiteY18" fmla="*/ 1125559 h 4799715"/>
                <a:gd name="connsiteX19" fmla="*/ 1518812 w 3482794"/>
                <a:gd name="connsiteY19" fmla="*/ 1179712 h 4799715"/>
                <a:gd name="connsiteX20" fmla="*/ 1481566 w 3482794"/>
                <a:gd name="connsiteY20" fmla="*/ 1230591 h 4799715"/>
                <a:gd name="connsiteX21" fmla="*/ 1454477 w 3482794"/>
                <a:gd name="connsiteY21" fmla="*/ 1277975 h 4799715"/>
                <a:gd name="connsiteX22" fmla="*/ 1437547 w 3482794"/>
                <a:gd name="connsiteY22" fmla="*/ 1323613 h 4799715"/>
                <a:gd name="connsiteX23" fmla="*/ 1430775 w 3482794"/>
                <a:gd name="connsiteY23" fmla="*/ 1359206 h 4799715"/>
                <a:gd name="connsiteX24" fmla="*/ 1432387 w 3482794"/>
                <a:gd name="connsiteY24" fmla="*/ 1393052 h 4799715"/>
                <a:gd name="connsiteX25" fmla="*/ 1440933 w 3482794"/>
                <a:gd name="connsiteY25" fmla="*/ 1421657 h 4799715"/>
                <a:gd name="connsiteX26" fmla="*/ 1454477 w 3482794"/>
                <a:gd name="connsiteY26" fmla="*/ 1443712 h 4799715"/>
                <a:gd name="connsiteX27" fmla="*/ 1478180 w 3482794"/>
                <a:gd name="connsiteY27" fmla="*/ 1464020 h 4799715"/>
                <a:gd name="connsiteX28" fmla="*/ 1512040 w 3482794"/>
                <a:gd name="connsiteY28" fmla="*/ 1484327 h 4799715"/>
                <a:gd name="connsiteX29" fmla="*/ 1552512 w 3482794"/>
                <a:gd name="connsiteY29" fmla="*/ 1504635 h 4799715"/>
                <a:gd name="connsiteX30" fmla="*/ 1598304 w 3482794"/>
                <a:gd name="connsiteY30" fmla="*/ 1526689 h 4799715"/>
                <a:gd name="connsiteX31" fmla="*/ 1622006 w 3482794"/>
                <a:gd name="connsiteY31" fmla="*/ 1538481 h 4799715"/>
                <a:gd name="connsiteX32" fmla="*/ 1647321 w 3482794"/>
                <a:gd name="connsiteY32" fmla="*/ 1550272 h 4799715"/>
                <a:gd name="connsiteX33" fmla="*/ 1672797 w 3482794"/>
                <a:gd name="connsiteY33" fmla="*/ 1562282 h 4799715"/>
                <a:gd name="connsiteX34" fmla="*/ 1698112 w 3482794"/>
                <a:gd name="connsiteY34" fmla="*/ 1575821 h 4799715"/>
                <a:gd name="connsiteX35" fmla="*/ 1984153 w 3482794"/>
                <a:gd name="connsiteY35" fmla="*/ 1777150 h 4799715"/>
                <a:gd name="connsiteX36" fmla="*/ 2199087 w 3482794"/>
                <a:gd name="connsiteY36" fmla="*/ 2042897 h 4799715"/>
                <a:gd name="connsiteX37" fmla="*/ 2327596 w 3482794"/>
                <a:gd name="connsiteY37" fmla="*/ 2362797 h 4799715"/>
                <a:gd name="connsiteX38" fmla="*/ 2347912 w 3482794"/>
                <a:gd name="connsiteY38" fmla="*/ 2721565 h 4799715"/>
                <a:gd name="connsiteX39" fmla="*/ 2319212 w 3482794"/>
                <a:gd name="connsiteY39" fmla="*/ 2878786 h 4799715"/>
                <a:gd name="connsiteX40" fmla="*/ 2266808 w 3482794"/>
                <a:gd name="connsiteY40" fmla="*/ 3041247 h 4799715"/>
                <a:gd name="connsiteX41" fmla="*/ 2188929 w 3482794"/>
                <a:gd name="connsiteY41" fmla="*/ 3210478 h 4799715"/>
                <a:gd name="connsiteX42" fmla="*/ 2083961 w 3482794"/>
                <a:gd name="connsiteY42" fmla="*/ 3388224 h 4799715"/>
                <a:gd name="connsiteX43" fmla="*/ 1792922 w 3482794"/>
                <a:gd name="connsiteY43" fmla="*/ 3762278 h 4799715"/>
                <a:gd name="connsiteX44" fmla="*/ 1437547 w 3482794"/>
                <a:gd name="connsiteY44" fmla="*/ 4105761 h 4799715"/>
                <a:gd name="connsiteX45" fmla="*/ 1031381 w 3482794"/>
                <a:gd name="connsiteY45" fmla="*/ 4423915 h 4799715"/>
                <a:gd name="connsiteX46" fmla="*/ 592967 w 3482794"/>
                <a:gd name="connsiteY46" fmla="*/ 4723507 h 4799715"/>
                <a:gd name="connsiteX47" fmla="*/ 533792 w 3482794"/>
                <a:gd name="connsiteY47" fmla="*/ 4757353 h 4799715"/>
                <a:gd name="connsiteX48" fmla="*/ 472843 w 3482794"/>
                <a:gd name="connsiteY48" fmla="*/ 4781154 h 4799715"/>
                <a:gd name="connsiteX49" fmla="*/ 411894 w 3482794"/>
                <a:gd name="connsiteY49" fmla="*/ 4794693 h 4799715"/>
                <a:gd name="connsiteX50" fmla="*/ 352719 w 3482794"/>
                <a:gd name="connsiteY50" fmla="*/ 4799715 h 4799715"/>
                <a:gd name="connsiteX51" fmla="*/ 247751 w 3482794"/>
                <a:gd name="connsiteY51" fmla="*/ 4784430 h 4799715"/>
                <a:gd name="connsiteX52" fmla="*/ 154715 w 3482794"/>
                <a:gd name="connsiteY52" fmla="*/ 4738792 h 4799715"/>
                <a:gd name="connsiteX53" fmla="*/ 78609 w 3482794"/>
                <a:gd name="connsiteY53" fmla="*/ 4666078 h 4799715"/>
                <a:gd name="connsiteX54" fmla="*/ 26045 w 3482794"/>
                <a:gd name="connsiteY54" fmla="*/ 4567815 h 4799715"/>
                <a:gd name="connsiteX55" fmla="*/ 730 w 3482794"/>
                <a:gd name="connsiteY55" fmla="*/ 4391815 h 4799715"/>
                <a:gd name="connsiteX56" fmla="*/ 39589 w 3482794"/>
                <a:gd name="connsiteY56" fmla="*/ 4215816 h 4799715"/>
                <a:gd name="connsiteX57" fmla="*/ 132786 w 3482794"/>
                <a:gd name="connsiteY57" fmla="*/ 4060124 h 4799715"/>
                <a:gd name="connsiteX58" fmla="*/ 269841 w 3482794"/>
                <a:gd name="connsiteY58" fmla="*/ 3941771 h 4799715"/>
                <a:gd name="connsiteX59" fmla="*/ 623442 w 3482794"/>
                <a:gd name="connsiteY59" fmla="*/ 3721663 h 4799715"/>
                <a:gd name="connsiteX60" fmla="*/ 951889 w 3482794"/>
                <a:gd name="connsiteY60" fmla="*/ 3491509 h 4799715"/>
                <a:gd name="connsiteX61" fmla="*/ 1239543 w 3482794"/>
                <a:gd name="connsiteY61" fmla="*/ 3246071 h 4799715"/>
                <a:gd name="connsiteX62" fmla="*/ 1473020 w 3482794"/>
                <a:gd name="connsiteY62" fmla="*/ 2983818 h 4799715"/>
                <a:gd name="connsiteX63" fmla="*/ 1537355 w 3482794"/>
                <a:gd name="connsiteY63" fmla="*/ 2889049 h 4799715"/>
                <a:gd name="connsiteX64" fmla="*/ 1586372 w 3482794"/>
                <a:gd name="connsiteY64" fmla="*/ 2799302 h 4799715"/>
                <a:gd name="connsiteX65" fmla="*/ 1622006 w 3482794"/>
                <a:gd name="connsiteY65" fmla="*/ 2716325 h 4799715"/>
                <a:gd name="connsiteX66" fmla="*/ 1643935 w 3482794"/>
                <a:gd name="connsiteY66" fmla="*/ 2638588 h 4799715"/>
                <a:gd name="connsiteX67" fmla="*/ 1643935 w 3482794"/>
                <a:gd name="connsiteY67" fmla="*/ 2469357 h 4799715"/>
                <a:gd name="connsiteX68" fmla="*/ 1584760 w 3482794"/>
                <a:gd name="connsiteY68" fmla="*/ 2306896 h 4799715"/>
                <a:gd name="connsiteX69" fmla="*/ 1476406 w 3482794"/>
                <a:gd name="connsiteY69" fmla="*/ 2164743 h 4799715"/>
                <a:gd name="connsiteX70" fmla="*/ 1329193 w 3482794"/>
                <a:gd name="connsiteY70" fmla="*/ 2052941 h 4799715"/>
                <a:gd name="connsiteX71" fmla="*/ 1310650 w 3482794"/>
                <a:gd name="connsiteY71" fmla="*/ 2042897 h 4799715"/>
                <a:gd name="connsiteX72" fmla="*/ 1290334 w 3482794"/>
                <a:gd name="connsiteY72" fmla="*/ 2032634 h 4799715"/>
                <a:gd name="connsiteX73" fmla="*/ 1270018 w 3482794"/>
                <a:gd name="connsiteY73" fmla="*/ 2022589 h 4799715"/>
                <a:gd name="connsiteX74" fmla="*/ 1247928 w 3482794"/>
                <a:gd name="connsiteY74" fmla="*/ 2012326 h 4799715"/>
                <a:gd name="connsiteX75" fmla="*/ 1168436 w 3482794"/>
                <a:gd name="connsiteY75" fmla="*/ 1970182 h 4799715"/>
                <a:gd name="connsiteX76" fmla="*/ 1085558 w 3482794"/>
                <a:gd name="connsiteY76" fmla="*/ 1921051 h 4799715"/>
                <a:gd name="connsiteX77" fmla="*/ 1004293 w 3482794"/>
                <a:gd name="connsiteY77" fmla="*/ 1861875 h 4799715"/>
                <a:gd name="connsiteX78" fmla="*/ 931573 w 3482794"/>
                <a:gd name="connsiteY78" fmla="*/ 1788942 h 4799715"/>
                <a:gd name="connsiteX79" fmla="*/ 855306 w 3482794"/>
                <a:gd name="connsiteY79" fmla="*/ 1667096 h 4799715"/>
                <a:gd name="connsiteX80" fmla="*/ 816447 w 3482794"/>
                <a:gd name="connsiteY80" fmla="*/ 1533459 h 4799715"/>
                <a:gd name="connsiteX81" fmla="*/ 813061 w 3482794"/>
                <a:gd name="connsiteY81" fmla="*/ 1393052 h 4799715"/>
                <a:gd name="connsiteX82" fmla="*/ 845148 w 3482794"/>
                <a:gd name="connsiteY82" fmla="*/ 1250898 h 4799715"/>
                <a:gd name="connsiteX83" fmla="*/ 887554 w 3482794"/>
                <a:gd name="connsiteY83" fmla="*/ 1152636 h 4799715"/>
                <a:gd name="connsiteX84" fmla="*/ 945117 w 3482794"/>
                <a:gd name="connsiteY84" fmla="*/ 1057866 h 4799715"/>
                <a:gd name="connsiteX85" fmla="*/ 1019449 w 3482794"/>
                <a:gd name="connsiteY85" fmla="*/ 963097 h 4799715"/>
                <a:gd name="connsiteX86" fmla="*/ 1109261 w 3482794"/>
                <a:gd name="connsiteY86" fmla="*/ 870075 h 4799715"/>
                <a:gd name="connsiteX87" fmla="*/ 1317422 w 3482794"/>
                <a:gd name="connsiteY87" fmla="*/ 695823 h 4799715"/>
                <a:gd name="connsiteX88" fmla="*/ 1554285 w 3482794"/>
                <a:gd name="connsiteY88" fmla="*/ 546900 h 4799715"/>
                <a:gd name="connsiteX89" fmla="*/ 1818236 w 3482794"/>
                <a:gd name="connsiteY89" fmla="*/ 419813 h 4799715"/>
                <a:gd name="connsiteX90" fmla="*/ 2109437 w 3482794"/>
                <a:gd name="connsiteY90" fmla="*/ 313253 h 4799715"/>
                <a:gd name="connsiteX91" fmla="*/ 2371615 w 3482794"/>
                <a:gd name="connsiteY91" fmla="*/ 238791 h 4799715"/>
                <a:gd name="connsiteX92" fmla="*/ 2630567 w 3482794"/>
                <a:gd name="connsiteY92" fmla="*/ 179615 h 4799715"/>
                <a:gd name="connsiteX93" fmla="*/ 2882748 w 3482794"/>
                <a:gd name="connsiteY93" fmla="*/ 130484 h 4799715"/>
                <a:gd name="connsiteX94" fmla="*/ 3122997 w 3482794"/>
                <a:gd name="connsiteY94" fmla="*/ 88121 h 4799715"/>
                <a:gd name="connsiteX95" fmla="*/ 3138314 w 3482794"/>
                <a:gd name="connsiteY95" fmla="*/ 86375 h 4799715"/>
                <a:gd name="connsiteX96" fmla="*/ 3153471 w 3482794"/>
                <a:gd name="connsiteY96" fmla="*/ 84846 h 4799715"/>
                <a:gd name="connsiteX97" fmla="*/ 3168789 w 3482794"/>
                <a:gd name="connsiteY97" fmla="*/ 83099 h 4799715"/>
                <a:gd name="connsiteX98" fmla="*/ 3183946 w 3482794"/>
                <a:gd name="connsiteY98" fmla="*/ 83099 h 4799715"/>
                <a:gd name="connsiteX99" fmla="*/ 3270371 w 3482794"/>
                <a:gd name="connsiteY99" fmla="*/ 93362 h 4799715"/>
                <a:gd name="connsiteX100" fmla="*/ 3344069 w 3482794"/>
                <a:gd name="connsiteY100" fmla="*/ 118466 h 47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482794" h="4799715">
                  <a:moveTo>
                    <a:pt x="3344069" y="0"/>
                  </a:moveTo>
                  <a:lnTo>
                    <a:pt x="3349862" y="1973"/>
                  </a:lnTo>
                  <a:cubicBezTo>
                    <a:pt x="3375177" y="13764"/>
                    <a:pt x="3397267" y="29050"/>
                    <a:pt x="3415810" y="45864"/>
                  </a:cubicBezTo>
                  <a:cubicBezTo>
                    <a:pt x="3434514" y="62896"/>
                    <a:pt x="3451444" y="81457"/>
                    <a:pt x="3461602" y="103511"/>
                  </a:cubicBezTo>
                  <a:cubicBezTo>
                    <a:pt x="3475146" y="128841"/>
                    <a:pt x="3480145" y="154171"/>
                    <a:pt x="3480145" y="177973"/>
                  </a:cubicBezTo>
                  <a:cubicBezTo>
                    <a:pt x="3483235" y="210128"/>
                    <a:pt x="3484095" y="265413"/>
                    <a:pt x="3480145" y="296439"/>
                  </a:cubicBezTo>
                  <a:cubicBezTo>
                    <a:pt x="3478532" y="320022"/>
                    <a:pt x="3471760" y="343823"/>
                    <a:pt x="3456442" y="364131"/>
                  </a:cubicBezTo>
                  <a:cubicBezTo>
                    <a:pt x="3442898" y="384439"/>
                    <a:pt x="3422582" y="404746"/>
                    <a:pt x="3395494" y="418285"/>
                  </a:cubicBezTo>
                  <a:cubicBezTo>
                    <a:pt x="3382837" y="425819"/>
                    <a:pt x="3368446" y="432588"/>
                    <a:pt x="3352785" y="438101"/>
                  </a:cubicBezTo>
                  <a:lnTo>
                    <a:pt x="3345142" y="439966"/>
                  </a:lnTo>
                  <a:lnTo>
                    <a:pt x="3302458" y="450384"/>
                  </a:lnTo>
                  <a:cubicBezTo>
                    <a:pt x="3226352" y="463922"/>
                    <a:pt x="3148473" y="477461"/>
                    <a:pt x="3068981" y="492746"/>
                  </a:cubicBezTo>
                  <a:cubicBezTo>
                    <a:pt x="2989328" y="507813"/>
                    <a:pt x="2906450" y="524845"/>
                    <a:pt x="2825185" y="541659"/>
                  </a:cubicBezTo>
                  <a:cubicBezTo>
                    <a:pt x="2742307" y="560438"/>
                    <a:pt x="2661042" y="578999"/>
                    <a:pt x="2579776" y="601053"/>
                  </a:cubicBezTo>
                  <a:cubicBezTo>
                    <a:pt x="2498672" y="622890"/>
                    <a:pt x="2417407" y="646691"/>
                    <a:pt x="2337754" y="673768"/>
                  </a:cubicBezTo>
                  <a:cubicBezTo>
                    <a:pt x="2254876" y="700845"/>
                    <a:pt x="2178771" y="731197"/>
                    <a:pt x="2104278" y="763515"/>
                  </a:cubicBezTo>
                  <a:cubicBezTo>
                    <a:pt x="2031558" y="795614"/>
                    <a:pt x="1962063" y="831207"/>
                    <a:pt x="1897889" y="868328"/>
                  </a:cubicBezTo>
                  <a:cubicBezTo>
                    <a:pt x="1833554" y="905668"/>
                    <a:pt x="1772605" y="946284"/>
                    <a:pt x="1718428" y="988427"/>
                  </a:cubicBezTo>
                  <a:cubicBezTo>
                    <a:pt x="1662639" y="1032536"/>
                    <a:pt x="1611848" y="1078174"/>
                    <a:pt x="1566056" y="1125559"/>
                  </a:cubicBezTo>
                  <a:cubicBezTo>
                    <a:pt x="1549125" y="1144119"/>
                    <a:pt x="1533969" y="1161152"/>
                    <a:pt x="1518812" y="1179712"/>
                  </a:cubicBezTo>
                  <a:cubicBezTo>
                    <a:pt x="1505268" y="1196745"/>
                    <a:pt x="1491724" y="1213558"/>
                    <a:pt x="1481566" y="1230591"/>
                  </a:cubicBezTo>
                  <a:cubicBezTo>
                    <a:pt x="1471407" y="1247405"/>
                    <a:pt x="1461249" y="1262690"/>
                    <a:pt x="1454477" y="1277975"/>
                  </a:cubicBezTo>
                  <a:cubicBezTo>
                    <a:pt x="1447705" y="1293042"/>
                    <a:pt x="1440933" y="1308328"/>
                    <a:pt x="1437547" y="1323613"/>
                  </a:cubicBezTo>
                  <a:cubicBezTo>
                    <a:pt x="1434161" y="1335404"/>
                    <a:pt x="1432387" y="1347196"/>
                    <a:pt x="1430775" y="1359206"/>
                  </a:cubicBezTo>
                  <a:cubicBezTo>
                    <a:pt x="1430775" y="1370997"/>
                    <a:pt x="1430775" y="1381042"/>
                    <a:pt x="1432387" y="1393052"/>
                  </a:cubicBezTo>
                  <a:cubicBezTo>
                    <a:pt x="1434161" y="1403097"/>
                    <a:pt x="1435773" y="1413360"/>
                    <a:pt x="1440933" y="1421657"/>
                  </a:cubicBezTo>
                  <a:cubicBezTo>
                    <a:pt x="1444319" y="1430173"/>
                    <a:pt x="1449317" y="1438690"/>
                    <a:pt x="1454477" y="1443712"/>
                  </a:cubicBezTo>
                  <a:cubicBezTo>
                    <a:pt x="1461249" y="1450481"/>
                    <a:pt x="1468021" y="1457250"/>
                    <a:pt x="1478180" y="1464020"/>
                  </a:cubicBezTo>
                  <a:cubicBezTo>
                    <a:pt x="1488338" y="1470789"/>
                    <a:pt x="1500108" y="1477558"/>
                    <a:pt x="1512040" y="1484327"/>
                  </a:cubicBezTo>
                  <a:cubicBezTo>
                    <a:pt x="1525584" y="1491096"/>
                    <a:pt x="1539128" y="1497866"/>
                    <a:pt x="1552512" y="1504635"/>
                  </a:cubicBezTo>
                  <a:cubicBezTo>
                    <a:pt x="1567829" y="1511404"/>
                    <a:pt x="1582986" y="1518173"/>
                    <a:pt x="1598304" y="1526689"/>
                  </a:cubicBezTo>
                  <a:cubicBezTo>
                    <a:pt x="1606688" y="1529965"/>
                    <a:pt x="1615234" y="1533459"/>
                    <a:pt x="1622006" y="1538481"/>
                  </a:cubicBezTo>
                  <a:cubicBezTo>
                    <a:pt x="1630391" y="1541975"/>
                    <a:pt x="1638936" y="1546997"/>
                    <a:pt x="1647321" y="1550272"/>
                  </a:cubicBezTo>
                  <a:cubicBezTo>
                    <a:pt x="1655867" y="1553766"/>
                    <a:pt x="1664251" y="1558789"/>
                    <a:pt x="1672797" y="1562282"/>
                  </a:cubicBezTo>
                  <a:cubicBezTo>
                    <a:pt x="1681182" y="1567305"/>
                    <a:pt x="1689727" y="1570580"/>
                    <a:pt x="1698112" y="1575821"/>
                  </a:cubicBezTo>
                  <a:cubicBezTo>
                    <a:pt x="1804692" y="1631721"/>
                    <a:pt x="1899502" y="1699414"/>
                    <a:pt x="1984153" y="1777150"/>
                  </a:cubicBezTo>
                  <a:cubicBezTo>
                    <a:pt x="2068804" y="1856634"/>
                    <a:pt x="2141524" y="1946381"/>
                    <a:pt x="2199087" y="2042897"/>
                  </a:cubicBezTo>
                  <a:cubicBezTo>
                    <a:pt x="2258262" y="2142688"/>
                    <a:pt x="2302281" y="2250996"/>
                    <a:pt x="2327596" y="2362797"/>
                  </a:cubicBezTo>
                  <a:cubicBezTo>
                    <a:pt x="2354684" y="2477874"/>
                    <a:pt x="2361456" y="2599719"/>
                    <a:pt x="2347912" y="2721565"/>
                  </a:cubicBezTo>
                  <a:cubicBezTo>
                    <a:pt x="2341140" y="2773972"/>
                    <a:pt x="2332756" y="2826379"/>
                    <a:pt x="2319212" y="2878786"/>
                  </a:cubicBezTo>
                  <a:cubicBezTo>
                    <a:pt x="2305667" y="2932940"/>
                    <a:pt x="2288737" y="2987093"/>
                    <a:pt x="2266808" y="3041247"/>
                  </a:cubicBezTo>
                  <a:cubicBezTo>
                    <a:pt x="2244718" y="3097148"/>
                    <a:pt x="2219403" y="3153048"/>
                    <a:pt x="2188929" y="3210478"/>
                  </a:cubicBezTo>
                  <a:cubicBezTo>
                    <a:pt x="2158454" y="3268125"/>
                    <a:pt x="2124594" y="3327301"/>
                    <a:pt x="2083961" y="3388224"/>
                  </a:cubicBezTo>
                  <a:cubicBezTo>
                    <a:pt x="1997697" y="3520333"/>
                    <a:pt x="1901275" y="3643926"/>
                    <a:pt x="1792922" y="3762278"/>
                  </a:cubicBezTo>
                  <a:cubicBezTo>
                    <a:pt x="1682955" y="3882377"/>
                    <a:pt x="1564443" y="3997454"/>
                    <a:pt x="1437547" y="4105761"/>
                  </a:cubicBezTo>
                  <a:cubicBezTo>
                    <a:pt x="1308877" y="4217562"/>
                    <a:pt x="1171822" y="4322376"/>
                    <a:pt x="1031381" y="4423915"/>
                  </a:cubicBezTo>
                  <a:cubicBezTo>
                    <a:pt x="889167" y="4527200"/>
                    <a:pt x="741954" y="4626991"/>
                    <a:pt x="592967" y="4723507"/>
                  </a:cubicBezTo>
                  <a:cubicBezTo>
                    <a:pt x="572812" y="4737045"/>
                    <a:pt x="554108" y="4747308"/>
                    <a:pt x="533792" y="4757353"/>
                  </a:cubicBezTo>
                  <a:cubicBezTo>
                    <a:pt x="513476" y="4767616"/>
                    <a:pt x="493159" y="4774385"/>
                    <a:pt x="472843" y="4781154"/>
                  </a:cubicBezTo>
                  <a:cubicBezTo>
                    <a:pt x="452527" y="4787924"/>
                    <a:pt x="432210" y="4791199"/>
                    <a:pt x="411894" y="4794693"/>
                  </a:cubicBezTo>
                  <a:cubicBezTo>
                    <a:pt x="391578" y="4797968"/>
                    <a:pt x="371423" y="4799715"/>
                    <a:pt x="352719" y="4799715"/>
                  </a:cubicBezTo>
                  <a:cubicBezTo>
                    <a:pt x="317246" y="4799715"/>
                    <a:pt x="281611" y="4794693"/>
                    <a:pt x="247751" y="4784430"/>
                  </a:cubicBezTo>
                  <a:cubicBezTo>
                    <a:pt x="213890" y="4774385"/>
                    <a:pt x="183577" y="4759100"/>
                    <a:pt x="154715" y="4738792"/>
                  </a:cubicBezTo>
                  <a:cubicBezTo>
                    <a:pt x="126014" y="4718485"/>
                    <a:pt x="100538" y="4694683"/>
                    <a:pt x="78609" y="4666078"/>
                  </a:cubicBezTo>
                  <a:cubicBezTo>
                    <a:pt x="56519" y="4637254"/>
                    <a:pt x="39589" y="4605155"/>
                    <a:pt x="26045" y="4567815"/>
                  </a:cubicBezTo>
                  <a:cubicBezTo>
                    <a:pt x="5728" y="4511914"/>
                    <a:pt x="-2656" y="4450991"/>
                    <a:pt x="730" y="4391815"/>
                  </a:cubicBezTo>
                  <a:cubicBezTo>
                    <a:pt x="4116" y="4332639"/>
                    <a:pt x="17660" y="4271716"/>
                    <a:pt x="39589" y="4215816"/>
                  </a:cubicBezTo>
                  <a:cubicBezTo>
                    <a:pt x="61679" y="4159915"/>
                    <a:pt x="93766" y="4105761"/>
                    <a:pt x="132786" y="4060124"/>
                  </a:cubicBezTo>
                  <a:cubicBezTo>
                    <a:pt x="171645" y="4014486"/>
                    <a:pt x="217276" y="3973871"/>
                    <a:pt x="269841" y="3941771"/>
                  </a:cubicBezTo>
                  <a:cubicBezTo>
                    <a:pt x="389965" y="3870585"/>
                    <a:pt x="508477" y="3797871"/>
                    <a:pt x="623442" y="3721663"/>
                  </a:cubicBezTo>
                  <a:cubicBezTo>
                    <a:pt x="736955" y="3647201"/>
                    <a:pt x="846922" y="3570993"/>
                    <a:pt x="951889" y="3491509"/>
                  </a:cubicBezTo>
                  <a:cubicBezTo>
                    <a:pt x="1055083" y="3413772"/>
                    <a:pt x="1151506" y="3330795"/>
                    <a:pt x="1239543" y="3246071"/>
                  </a:cubicBezTo>
                  <a:cubicBezTo>
                    <a:pt x="1325807" y="3161565"/>
                    <a:pt x="1405299" y="3075093"/>
                    <a:pt x="1473020" y="2983818"/>
                  </a:cubicBezTo>
                  <a:cubicBezTo>
                    <a:pt x="1496722" y="2951719"/>
                    <a:pt x="1518812" y="2919401"/>
                    <a:pt x="1537355" y="2889049"/>
                  </a:cubicBezTo>
                  <a:cubicBezTo>
                    <a:pt x="1555898" y="2858478"/>
                    <a:pt x="1572828" y="2828126"/>
                    <a:pt x="1586372" y="2799302"/>
                  </a:cubicBezTo>
                  <a:cubicBezTo>
                    <a:pt x="1599916" y="2770478"/>
                    <a:pt x="1611848" y="2743402"/>
                    <a:pt x="1622006" y="2716325"/>
                  </a:cubicBezTo>
                  <a:cubicBezTo>
                    <a:pt x="1632164" y="2689248"/>
                    <a:pt x="1638936" y="2663918"/>
                    <a:pt x="1643935" y="2638588"/>
                  </a:cubicBezTo>
                  <a:cubicBezTo>
                    <a:pt x="1654093" y="2582687"/>
                    <a:pt x="1654093" y="2525258"/>
                    <a:pt x="1643935" y="2469357"/>
                  </a:cubicBezTo>
                  <a:cubicBezTo>
                    <a:pt x="1633777" y="2413457"/>
                    <a:pt x="1613460" y="2359303"/>
                    <a:pt x="1584760" y="2306896"/>
                  </a:cubicBezTo>
                  <a:cubicBezTo>
                    <a:pt x="1555898" y="2256018"/>
                    <a:pt x="1520424" y="2208633"/>
                    <a:pt x="1476406" y="2164743"/>
                  </a:cubicBezTo>
                  <a:cubicBezTo>
                    <a:pt x="1434161" y="2122381"/>
                    <a:pt x="1383370" y="2083512"/>
                    <a:pt x="1329193" y="2052941"/>
                  </a:cubicBezTo>
                  <a:cubicBezTo>
                    <a:pt x="1322421" y="2049666"/>
                    <a:pt x="1317422" y="2046172"/>
                    <a:pt x="1310650" y="2042897"/>
                  </a:cubicBezTo>
                  <a:cubicBezTo>
                    <a:pt x="1303878" y="2039403"/>
                    <a:pt x="1297106" y="2036128"/>
                    <a:pt x="1290334" y="2032634"/>
                  </a:cubicBezTo>
                  <a:cubicBezTo>
                    <a:pt x="1283562" y="2029358"/>
                    <a:pt x="1276790" y="2025865"/>
                    <a:pt x="1270018" y="2022589"/>
                  </a:cubicBezTo>
                  <a:cubicBezTo>
                    <a:pt x="1263246" y="2019095"/>
                    <a:pt x="1256473" y="2015820"/>
                    <a:pt x="1247928" y="2012326"/>
                  </a:cubicBezTo>
                  <a:cubicBezTo>
                    <a:pt x="1222613" y="1998788"/>
                    <a:pt x="1195524" y="1985249"/>
                    <a:pt x="1168436" y="1970182"/>
                  </a:cubicBezTo>
                  <a:cubicBezTo>
                    <a:pt x="1141348" y="1954897"/>
                    <a:pt x="1112647" y="1939612"/>
                    <a:pt x="1085558" y="1921051"/>
                  </a:cubicBezTo>
                  <a:cubicBezTo>
                    <a:pt x="1058470" y="1902490"/>
                    <a:pt x="1029607" y="1883711"/>
                    <a:pt x="1004293" y="1861875"/>
                  </a:cubicBezTo>
                  <a:cubicBezTo>
                    <a:pt x="978817" y="1839820"/>
                    <a:pt x="953502" y="1816019"/>
                    <a:pt x="931573" y="1788942"/>
                  </a:cubicBezTo>
                  <a:cubicBezTo>
                    <a:pt x="899325" y="1751820"/>
                    <a:pt x="874010" y="1711205"/>
                    <a:pt x="855306" y="1667096"/>
                  </a:cubicBezTo>
                  <a:cubicBezTo>
                    <a:pt x="836763" y="1624952"/>
                    <a:pt x="823219" y="1579096"/>
                    <a:pt x="816447" y="1533459"/>
                  </a:cubicBezTo>
                  <a:cubicBezTo>
                    <a:pt x="809675" y="1487821"/>
                    <a:pt x="807901" y="1440436"/>
                    <a:pt x="813061" y="1393052"/>
                  </a:cubicBezTo>
                  <a:cubicBezTo>
                    <a:pt x="818060" y="1345667"/>
                    <a:pt x="828218" y="1298283"/>
                    <a:pt x="845148" y="1250898"/>
                  </a:cubicBezTo>
                  <a:cubicBezTo>
                    <a:pt x="857080" y="1218581"/>
                    <a:pt x="870624" y="1184735"/>
                    <a:pt x="887554" y="1152636"/>
                  </a:cubicBezTo>
                  <a:cubicBezTo>
                    <a:pt x="904485" y="1120536"/>
                    <a:pt x="923027" y="1088437"/>
                    <a:pt x="945117" y="1057866"/>
                  </a:cubicBezTo>
                  <a:cubicBezTo>
                    <a:pt x="967046" y="1025767"/>
                    <a:pt x="990748" y="995197"/>
                    <a:pt x="1019449" y="963097"/>
                  </a:cubicBezTo>
                  <a:cubicBezTo>
                    <a:pt x="1046538" y="932745"/>
                    <a:pt x="1075400" y="900428"/>
                    <a:pt x="1109261" y="870075"/>
                  </a:cubicBezTo>
                  <a:cubicBezTo>
                    <a:pt x="1173434" y="809152"/>
                    <a:pt x="1242929" y="749976"/>
                    <a:pt x="1317422" y="695823"/>
                  </a:cubicBezTo>
                  <a:cubicBezTo>
                    <a:pt x="1390142" y="641669"/>
                    <a:pt x="1469634" y="592537"/>
                    <a:pt x="1554285" y="546900"/>
                  </a:cubicBezTo>
                  <a:cubicBezTo>
                    <a:pt x="1637163" y="501044"/>
                    <a:pt x="1725200" y="458900"/>
                    <a:pt x="1818236" y="419813"/>
                  </a:cubicBezTo>
                  <a:cubicBezTo>
                    <a:pt x="1909660" y="380945"/>
                    <a:pt x="2006082" y="345352"/>
                    <a:pt x="2109437" y="313253"/>
                  </a:cubicBezTo>
                  <a:cubicBezTo>
                    <a:pt x="2195701" y="286176"/>
                    <a:pt x="2283738" y="260846"/>
                    <a:pt x="2371615" y="238791"/>
                  </a:cubicBezTo>
                  <a:cubicBezTo>
                    <a:pt x="2458040" y="216737"/>
                    <a:pt x="2545916" y="196429"/>
                    <a:pt x="2630567" y="179615"/>
                  </a:cubicBezTo>
                  <a:cubicBezTo>
                    <a:pt x="2715219" y="162583"/>
                    <a:pt x="2799870" y="145769"/>
                    <a:pt x="2882748" y="130484"/>
                  </a:cubicBezTo>
                  <a:cubicBezTo>
                    <a:pt x="2965626" y="115198"/>
                    <a:pt x="3045278" y="101660"/>
                    <a:pt x="3122997" y="88121"/>
                  </a:cubicBezTo>
                  <a:cubicBezTo>
                    <a:pt x="3128156" y="86375"/>
                    <a:pt x="3133155" y="86375"/>
                    <a:pt x="3138314" y="86375"/>
                  </a:cubicBezTo>
                  <a:cubicBezTo>
                    <a:pt x="3143313" y="86375"/>
                    <a:pt x="3148473" y="84846"/>
                    <a:pt x="3153471" y="84846"/>
                  </a:cubicBezTo>
                  <a:cubicBezTo>
                    <a:pt x="3158631" y="84846"/>
                    <a:pt x="3163629" y="84846"/>
                    <a:pt x="3168789" y="83099"/>
                  </a:cubicBezTo>
                  <a:cubicBezTo>
                    <a:pt x="3173788" y="83099"/>
                    <a:pt x="3178947" y="83099"/>
                    <a:pt x="3183946" y="83099"/>
                  </a:cubicBezTo>
                  <a:cubicBezTo>
                    <a:pt x="3212808" y="83099"/>
                    <a:pt x="3241509" y="86593"/>
                    <a:pt x="3270371" y="93362"/>
                  </a:cubicBezTo>
                  <a:lnTo>
                    <a:pt x="3344069" y="11846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EA0A02A-F06E-4105-9A70-9C65179E99DB}"/>
                </a:ext>
              </a:extLst>
            </p:cNvPr>
            <p:cNvSpPr/>
            <p:nvPr/>
          </p:nvSpPr>
          <p:spPr>
            <a:xfrm>
              <a:off x="5284878" y="1692177"/>
              <a:ext cx="3352428" cy="454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extrusionOk="0">
                  <a:moveTo>
                    <a:pt x="19747" y="0"/>
                  </a:moveTo>
                  <a:cubicBezTo>
                    <a:pt x="19926" y="0"/>
                    <a:pt x="20104" y="16"/>
                    <a:pt x="20283" y="47"/>
                  </a:cubicBezTo>
                  <a:cubicBezTo>
                    <a:pt x="20450" y="78"/>
                    <a:pt x="20618" y="116"/>
                    <a:pt x="20776" y="171"/>
                  </a:cubicBezTo>
                  <a:cubicBezTo>
                    <a:pt x="20933" y="225"/>
                    <a:pt x="21070" y="295"/>
                    <a:pt x="21185" y="372"/>
                  </a:cubicBezTo>
                  <a:cubicBezTo>
                    <a:pt x="21301" y="450"/>
                    <a:pt x="21406" y="535"/>
                    <a:pt x="21469" y="636"/>
                  </a:cubicBezTo>
                  <a:cubicBezTo>
                    <a:pt x="21553" y="752"/>
                    <a:pt x="21584" y="868"/>
                    <a:pt x="21584" y="977"/>
                  </a:cubicBezTo>
                  <a:cubicBezTo>
                    <a:pt x="21574" y="1085"/>
                    <a:pt x="21532" y="1194"/>
                    <a:pt x="21437" y="1287"/>
                  </a:cubicBezTo>
                  <a:cubicBezTo>
                    <a:pt x="21353" y="1380"/>
                    <a:pt x="21227" y="1473"/>
                    <a:pt x="21059" y="1535"/>
                  </a:cubicBezTo>
                  <a:cubicBezTo>
                    <a:pt x="20902" y="1604"/>
                    <a:pt x="20702" y="1659"/>
                    <a:pt x="20482" y="1682"/>
                  </a:cubicBezTo>
                  <a:cubicBezTo>
                    <a:pt x="20010" y="1744"/>
                    <a:pt x="19527" y="1806"/>
                    <a:pt x="19034" y="1876"/>
                  </a:cubicBezTo>
                  <a:cubicBezTo>
                    <a:pt x="18540" y="1945"/>
                    <a:pt x="18026" y="2023"/>
                    <a:pt x="17522" y="2100"/>
                  </a:cubicBezTo>
                  <a:cubicBezTo>
                    <a:pt x="17008" y="2186"/>
                    <a:pt x="16504" y="2271"/>
                    <a:pt x="16000" y="2372"/>
                  </a:cubicBezTo>
                  <a:cubicBezTo>
                    <a:pt x="15497" y="2472"/>
                    <a:pt x="14993" y="2581"/>
                    <a:pt x="14499" y="2705"/>
                  </a:cubicBezTo>
                  <a:cubicBezTo>
                    <a:pt x="13985" y="2829"/>
                    <a:pt x="13513" y="2968"/>
                    <a:pt x="13051" y="3116"/>
                  </a:cubicBezTo>
                  <a:cubicBezTo>
                    <a:pt x="12600" y="3263"/>
                    <a:pt x="12169" y="3426"/>
                    <a:pt x="11771" y="3596"/>
                  </a:cubicBezTo>
                  <a:cubicBezTo>
                    <a:pt x="11372" y="3767"/>
                    <a:pt x="10994" y="3953"/>
                    <a:pt x="10658" y="4146"/>
                  </a:cubicBezTo>
                  <a:cubicBezTo>
                    <a:pt x="10312" y="4348"/>
                    <a:pt x="9997" y="4557"/>
                    <a:pt x="9713" y="4774"/>
                  </a:cubicBezTo>
                  <a:cubicBezTo>
                    <a:pt x="9608" y="4859"/>
                    <a:pt x="9514" y="4937"/>
                    <a:pt x="9420" y="5022"/>
                  </a:cubicBezTo>
                  <a:cubicBezTo>
                    <a:pt x="9336" y="5100"/>
                    <a:pt x="9252" y="5177"/>
                    <a:pt x="9189" y="5255"/>
                  </a:cubicBezTo>
                  <a:cubicBezTo>
                    <a:pt x="9126" y="5332"/>
                    <a:pt x="9063" y="5402"/>
                    <a:pt x="9021" y="5472"/>
                  </a:cubicBezTo>
                  <a:cubicBezTo>
                    <a:pt x="8979" y="5541"/>
                    <a:pt x="8937" y="5611"/>
                    <a:pt x="8916" y="5681"/>
                  </a:cubicBezTo>
                  <a:cubicBezTo>
                    <a:pt x="8895" y="5735"/>
                    <a:pt x="8884" y="5789"/>
                    <a:pt x="8874" y="5844"/>
                  </a:cubicBezTo>
                  <a:cubicBezTo>
                    <a:pt x="8874" y="5898"/>
                    <a:pt x="8874" y="5944"/>
                    <a:pt x="8884" y="5999"/>
                  </a:cubicBezTo>
                  <a:cubicBezTo>
                    <a:pt x="8895" y="6045"/>
                    <a:pt x="8905" y="6092"/>
                    <a:pt x="8937" y="6130"/>
                  </a:cubicBezTo>
                  <a:cubicBezTo>
                    <a:pt x="8958" y="6169"/>
                    <a:pt x="8989" y="6208"/>
                    <a:pt x="9021" y="6231"/>
                  </a:cubicBezTo>
                  <a:cubicBezTo>
                    <a:pt x="9063" y="6262"/>
                    <a:pt x="9105" y="6293"/>
                    <a:pt x="9168" y="6324"/>
                  </a:cubicBezTo>
                  <a:cubicBezTo>
                    <a:pt x="9231" y="6355"/>
                    <a:pt x="9304" y="6386"/>
                    <a:pt x="9378" y="6417"/>
                  </a:cubicBezTo>
                  <a:cubicBezTo>
                    <a:pt x="9462" y="6448"/>
                    <a:pt x="9546" y="6479"/>
                    <a:pt x="9629" y="6510"/>
                  </a:cubicBezTo>
                  <a:cubicBezTo>
                    <a:pt x="9724" y="6541"/>
                    <a:pt x="9818" y="6572"/>
                    <a:pt x="9913" y="6611"/>
                  </a:cubicBezTo>
                  <a:cubicBezTo>
                    <a:pt x="9965" y="6626"/>
                    <a:pt x="10018" y="6642"/>
                    <a:pt x="10060" y="6665"/>
                  </a:cubicBezTo>
                  <a:cubicBezTo>
                    <a:pt x="10112" y="6681"/>
                    <a:pt x="10165" y="6704"/>
                    <a:pt x="10217" y="6719"/>
                  </a:cubicBezTo>
                  <a:cubicBezTo>
                    <a:pt x="10270" y="6735"/>
                    <a:pt x="10322" y="6758"/>
                    <a:pt x="10375" y="6774"/>
                  </a:cubicBezTo>
                  <a:cubicBezTo>
                    <a:pt x="10427" y="6797"/>
                    <a:pt x="10480" y="6812"/>
                    <a:pt x="10532" y="6836"/>
                  </a:cubicBezTo>
                  <a:cubicBezTo>
                    <a:pt x="11193" y="7092"/>
                    <a:pt x="11781" y="7402"/>
                    <a:pt x="12306" y="7758"/>
                  </a:cubicBezTo>
                  <a:cubicBezTo>
                    <a:pt x="12831" y="8122"/>
                    <a:pt x="13282" y="8533"/>
                    <a:pt x="13639" y="8975"/>
                  </a:cubicBezTo>
                  <a:cubicBezTo>
                    <a:pt x="14006" y="9432"/>
                    <a:pt x="14279" y="9928"/>
                    <a:pt x="14436" y="10440"/>
                  </a:cubicBezTo>
                  <a:cubicBezTo>
                    <a:pt x="14604" y="10967"/>
                    <a:pt x="14646" y="11525"/>
                    <a:pt x="14562" y="12083"/>
                  </a:cubicBezTo>
                  <a:cubicBezTo>
                    <a:pt x="14520" y="12323"/>
                    <a:pt x="14468" y="12563"/>
                    <a:pt x="14384" y="12803"/>
                  </a:cubicBezTo>
                  <a:cubicBezTo>
                    <a:pt x="14300" y="13051"/>
                    <a:pt x="14195" y="13299"/>
                    <a:pt x="14059" y="13547"/>
                  </a:cubicBezTo>
                  <a:cubicBezTo>
                    <a:pt x="13922" y="13803"/>
                    <a:pt x="13765" y="14059"/>
                    <a:pt x="13576" y="14322"/>
                  </a:cubicBezTo>
                  <a:cubicBezTo>
                    <a:pt x="13387" y="14586"/>
                    <a:pt x="13177" y="14857"/>
                    <a:pt x="12925" y="15136"/>
                  </a:cubicBezTo>
                  <a:cubicBezTo>
                    <a:pt x="12390" y="15741"/>
                    <a:pt x="11792" y="16307"/>
                    <a:pt x="11120" y="16849"/>
                  </a:cubicBezTo>
                  <a:cubicBezTo>
                    <a:pt x="10438" y="17399"/>
                    <a:pt x="9703" y="17926"/>
                    <a:pt x="8916" y="18422"/>
                  </a:cubicBezTo>
                  <a:cubicBezTo>
                    <a:pt x="8118" y="18934"/>
                    <a:pt x="7268" y="19414"/>
                    <a:pt x="6397" y="19879"/>
                  </a:cubicBezTo>
                  <a:cubicBezTo>
                    <a:pt x="5515" y="20352"/>
                    <a:pt x="4602" y="20809"/>
                    <a:pt x="3678" y="21251"/>
                  </a:cubicBezTo>
                  <a:cubicBezTo>
                    <a:pt x="3553" y="21313"/>
                    <a:pt x="3437" y="21360"/>
                    <a:pt x="3311" y="21406"/>
                  </a:cubicBezTo>
                  <a:cubicBezTo>
                    <a:pt x="3185" y="21453"/>
                    <a:pt x="3059" y="21484"/>
                    <a:pt x="2933" y="21515"/>
                  </a:cubicBezTo>
                  <a:cubicBezTo>
                    <a:pt x="2807" y="21546"/>
                    <a:pt x="2681" y="21561"/>
                    <a:pt x="2555" y="21577"/>
                  </a:cubicBezTo>
                  <a:cubicBezTo>
                    <a:pt x="2429" y="21592"/>
                    <a:pt x="2304" y="21600"/>
                    <a:pt x="2188" y="21600"/>
                  </a:cubicBezTo>
                  <a:cubicBezTo>
                    <a:pt x="1968" y="21600"/>
                    <a:pt x="1747" y="21577"/>
                    <a:pt x="1537" y="21530"/>
                  </a:cubicBezTo>
                  <a:cubicBezTo>
                    <a:pt x="1327" y="21484"/>
                    <a:pt x="1139" y="21414"/>
                    <a:pt x="960" y="21321"/>
                  </a:cubicBezTo>
                  <a:cubicBezTo>
                    <a:pt x="782" y="21228"/>
                    <a:pt x="624" y="21119"/>
                    <a:pt x="488" y="20988"/>
                  </a:cubicBezTo>
                  <a:cubicBezTo>
                    <a:pt x="351" y="20856"/>
                    <a:pt x="246" y="20709"/>
                    <a:pt x="162" y="20538"/>
                  </a:cubicBezTo>
                  <a:cubicBezTo>
                    <a:pt x="36" y="20282"/>
                    <a:pt x="-16" y="20003"/>
                    <a:pt x="5" y="19732"/>
                  </a:cubicBezTo>
                  <a:cubicBezTo>
                    <a:pt x="26" y="19461"/>
                    <a:pt x="110" y="19182"/>
                    <a:pt x="246" y="18926"/>
                  </a:cubicBezTo>
                  <a:cubicBezTo>
                    <a:pt x="383" y="18670"/>
                    <a:pt x="582" y="18422"/>
                    <a:pt x="824" y="18213"/>
                  </a:cubicBezTo>
                  <a:cubicBezTo>
                    <a:pt x="1065" y="18004"/>
                    <a:pt x="1348" y="17818"/>
                    <a:pt x="1674" y="17671"/>
                  </a:cubicBezTo>
                  <a:cubicBezTo>
                    <a:pt x="2419" y="17345"/>
                    <a:pt x="3154" y="17012"/>
                    <a:pt x="3867" y="16663"/>
                  </a:cubicBezTo>
                  <a:cubicBezTo>
                    <a:pt x="4571" y="16322"/>
                    <a:pt x="5253" y="15973"/>
                    <a:pt x="5904" y="15609"/>
                  </a:cubicBezTo>
                  <a:cubicBezTo>
                    <a:pt x="6544" y="15253"/>
                    <a:pt x="7142" y="14873"/>
                    <a:pt x="7688" y="14485"/>
                  </a:cubicBezTo>
                  <a:cubicBezTo>
                    <a:pt x="8223" y="14098"/>
                    <a:pt x="8716" y="13702"/>
                    <a:pt x="9136" y="13284"/>
                  </a:cubicBezTo>
                  <a:cubicBezTo>
                    <a:pt x="9283" y="13137"/>
                    <a:pt x="9420" y="12989"/>
                    <a:pt x="9535" y="12850"/>
                  </a:cubicBezTo>
                  <a:cubicBezTo>
                    <a:pt x="9650" y="12710"/>
                    <a:pt x="9755" y="12571"/>
                    <a:pt x="9839" y="12439"/>
                  </a:cubicBezTo>
                  <a:cubicBezTo>
                    <a:pt x="9923" y="12307"/>
                    <a:pt x="9997" y="12183"/>
                    <a:pt x="10060" y="12059"/>
                  </a:cubicBezTo>
                  <a:cubicBezTo>
                    <a:pt x="10123" y="11935"/>
                    <a:pt x="10165" y="11819"/>
                    <a:pt x="10196" y="11703"/>
                  </a:cubicBezTo>
                  <a:cubicBezTo>
                    <a:pt x="10259" y="11447"/>
                    <a:pt x="10259" y="11184"/>
                    <a:pt x="10196" y="10928"/>
                  </a:cubicBezTo>
                  <a:cubicBezTo>
                    <a:pt x="10133" y="10672"/>
                    <a:pt x="10007" y="10424"/>
                    <a:pt x="9829" y="10184"/>
                  </a:cubicBezTo>
                  <a:cubicBezTo>
                    <a:pt x="9650" y="9951"/>
                    <a:pt x="9430" y="9734"/>
                    <a:pt x="9157" y="9533"/>
                  </a:cubicBezTo>
                  <a:cubicBezTo>
                    <a:pt x="8895" y="9339"/>
                    <a:pt x="8580" y="9161"/>
                    <a:pt x="8244" y="9021"/>
                  </a:cubicBezTo>
                  <a:cubicBezTo>
                    <a:pt x="8202" y="9006"/>
                    <a:pt x="8171" y="8990"/>
                    <a:pt x="8129" y="8975"/>
                  </a:cubicBezTo>
                  <a:cubicBezTo>
                    <a:pt x="8087" y="8959"/>
                    <a:pt x="8045" y="8944"/>
                    <a:pt x="8003" y="8928"/>
                  </a:cubicBezTo>
                  <a:cubicBezTo>
                    <a:pt x="7961" y="8913"/>
                    <a:pt x="7919" y="8897"/>
                    <a:pt x="7877" y="8882"/>
                  </a:cubicBezTo>
                  <a:cubicBezTo>
                    <a:pt x="7835" y="8866"/>
                    <a:pt x="7793" y="8851"/>
                    <a:pt x="7740" y="8835"/>
                  </a:cubicBezTo>
                  <a:cubicBezTo>
                    <a:pt x="7583" y="8773"/>
                    <a:pt x="7415" y="8711"/>
                    <a:pt x="7247" y="8642"/>
                  </a:cubicBezTo>
                  <a:cubicBezTo>
                    <a:pt x="7079" y="8572"/>
                    <a:pt x="6901" y="8502"/>
                    <a:pt x="6733" y="8417"/>
                  </a:cubicBezTo>
                  <a:cubicBezTo>
                    <a:pt x="6565" y="8332"/>
                    <a:pt x="6386" y="8246"/>
                    <a:pt x="6229" y="8146"/>
                  </a:cubicBezTo>
                  <a:cubicBezTo>
                    <a:pt x="6071" y="8045"/>
                    <a:pt x="5914" y="7936"/>
                    <a:pt x="5778" y="7812"/>
                  </a:cubicBezTo>
                  <a:cubicBezTo>
                    <a:pt x="5578" y="7642"/>
                    <a:pt x="5421" y="7456"/>
                    <a:pt x="5305" y="7254"/>
                  </a:cubicBezTo>
                  <a:cubicBezTo>
                    <a:pt x="5190" y="7061"/>
                    <a:pt x="5106" y="6851"/>
                    <a:pt x="5064" y="6642"/>
                  </a:cubicBezTo>
                  <a:cubicBezTo>
                    <a:pt x="5022" y="6433"/>
                    <a:pt x="5011" y="6216"/>
                    <a:pt x="5043" y="5999"/>
                  </a:cubicBezTo>
                  <a:cubicBezTo>
                    <a:pt x="5074" y="5782"/>
                    <a:pt x="5137" y="5565"/>
                    <a:pt x="5242" y="5348"/>
                  </a:cubicBezTo>
                  <a:cubicBezTo>
                    <a:pt x="5316" y="5200"/>
                    <a:pt x="5400" y="5045"/>
                    <a:pt x="5505" y="4898"/>
                  </a:cubicBezTo>
                  <a:cubicBezTo>
                    <a:pt x="5610" y="4751"/>
                    <a:pt x="5725" y="4604"/>
                    <a:pt x="5862" y="4464"/>
                  </a:cubicBezTo>
                  <a:cubicBezTo>
                    <a:pt x="5998" y="4317"/>
                    <a:pt x="6145" y="4177"/>
                    <a:pt x="6323" y="4030"/>
                  </a:cubicBezTo>
                  <a:cubicBezTo>
                    <a:pt x="6491" y="3891"/>
                    <a:pt x="6670" y="3743"/>
                    <a:pt x="6880" y="3604"/>
                  </a:cubicBezTo>
                  <a:cubicBezTo>
                    <a:pt x="7278" y="3325"/>
                    <a:pt x="7709" y="3054"/>
                    <a:pt x="8171" y="2806"/>
                  </a:cubicBezTo>
                  <a:cubicBezTo>
                    <a:pt x="8622" y="2558"/>
                    <a:pt x="9115" y="2333"/>
                    <a:pt x="9640" y="2124"/>
                  </a:cubicBezTo>
                  <a:cubicBezTo>
                    <a:pt x="10154" y="1914"/>
                    <a:pt x="10700" y="1721"/>
                    <a:pt x="11277" y="1542"/>
                  </a:cubicBezTo>
                  <a:cubicBezTo>
                    <a:pt x="11844" y="1364"/>
                    <a:pt x="12442" y="1201"/>
                    <a:pt x="13083" y="1054"/>
                  </a:cubicBezTo>
                  <a:cubicBezTo>
                    <a:pt x="13618" y="930"/>
                    <a:pt x="14164" y="814"/>
                    <a:pt x="14709" y="713"/>
                  </a:cubicBezTo>
                  <a:cubicBezTo>
                    <a:pt x="15245" y="612"/>
                    <a:pt x="15790" y="519"/>
                    <a:pt x="16315" y="442"/>
                  </a:cubicBezTo>
                  <a:cubicBezTo>
                    <a:pt x="16840" y="364"/>
                    <a:pt x="17365" y="287"/>
                    <a:pt x="17879" y="217"/>
                  </a:cubicBezTo>
                  <a:cubicBezTo>
                    <a:pt x="18393" y="147"/>
                    <a:pt x="18887" y="85"/>
                    <a:pt x="19369" y="23"/>
                  </a:cubicBezTo>
                  <a:cubicBezTo>
                    <a:pt x="19401" y="15"/>
                    <a:pt x="19432" y="15"/>
                    <a:pt x="19464" y="15"/>
                  </a:cubicBezTo>
                  <a:cubicBezTo>
                    <a:pt x="19495" y="15"/>
                    <a:pt x="19527" y="8"/>
                    <a:pt x="19558" y="8"/>
                  </a:cubicBezTo>
                  <a:cubicBezTo>
                    <a:pt x="19590" y="8"/>
                    <a:pt x="19621" y="8"/>
                    <a:pt x="19653" y="0"/>
                  </a:cubicBezTo>
                  <a:cubicBezTo>
                    <a:pt x="19684" y="0"/>
                    <a:pt x="19716" y="0"/>
                    <a:pt x="197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89720DD1-D1F1-4BD6-BB3D-FE2A13DF82B8}"/>
                </a:ext>
              </a:extLst>
            </p:cNvPr>
            <p:cNvSpPr/>
            <p:nvPr/>
          </p:nvSpPr>
          <p:spPr>
            <a:xfrm>
              <a:off x="8268179" y="1871501"/>
              <a:ext cx="120635" cy="5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9" y="0"/>
                  </a:moveTo>
                  <a:lnTo>
                    <a:pt x="21600" y="13745"/>
                  </a:lnTo>
                  <a:cubicBezTo>
                    <a:pt x="20141" y="14399"/>
                    <a:pt x="18389" y="15053"/>
                    <a:pt x="16930" y="15708"/>
                  </a:cubicBezTo>
                  <a:cubicBezTo>
                    <a:pt x="15470" y="16363"/>
                    <a:pt x="13719" y="17017"/>
                    <a:pt x="12259" y="17672"/>
                  </a:cubicBezTo>
                  <a:cubicBezTo>
                    <a:pt x="10800" y="18327"/>
                    <a:pt x="9049" y="18981"/>
                    <a:pt x="7589" y="19636"/>
                  </a:cubicBezTo>
                  <a:cubicBezTo>
                    <a:pt x="6130" y="20290"/>
                    <a:pt x="4378" y="20945"/>
                    <a:pt x="2919" y="21600"/>
                  </a:cubicBezTo>
                  <a:lnTo>
                    <a:pt x="0" y="7855"/>
                  </a:lnTo>
                  <a:cubicBezTo>
                    <a:pt x="1459" y="7201"/>
                    <a:pt x="3211" y="6547"/>
                    <a:pt x="4670" y="5892"/>
                  </a:cubicBezTo>
                  <a:cubicBezTo>
                    <a:pt x="6130" y="5237"/>
                    <a:pt x="7881" y="4583"/>
                    <a:pt x="9341" y="3928"/>
                  </a:cubicBezTo>
                  <a:cubicBezTo>
                    <a:pt x="10800" y="3273"/>
                    <a:pt x="12551" y="2619"/>
                    <a:pt x="14011" y="1964"/>
                  </a:cubicBezTo>
                  <a:cubicBezTo>
                    <a:pt x="15178" y="1310"/>
                    <a:pt x="16638" y="654"/>
                    <a:pt x="18389" y="0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355CBC38-487D-4FD2-B62C-5F80E9F0A449}"/>
                </a:ext>
              </a:extLst>
            </p:cNvPr>
            <p:cNvSpPr/>
            <p:nvPr/>
          </p:nvSpPr>
          <p:spPr>
            <a:xfrm>
              <a:off x="7828020" y="1920409"/>
              <a:ext cx="233123" cy="8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0" y="0"/>
                  </a:moveTo>
                  <a:lnTo>
                    <a:pt x="21600" y="9504"/>
                  </a:lnTo>
                  <a:cubicBezTo>
                    <a:pt x="19787" y="10368"/>
                    <a:pt x="17975" y="11664"/>
                    <a:pt x="16313" y="12528"/>
                  </a:cubicBezTo>
                  <a:cubicBezTo>
                    <a:pt x="14652" y="13392"/>
                    <a:pt x="12839" y="14256"/>
                    <a:pt x="11178" y="15552"/>
                  </a:cubicBezTo>
                  <a:cubicBezTo>
                    <a:pt x="9516" y="16416"/>
                    <a:pt x="7854" y="17280"/>
                    <a:pt x="6344" y="18576"/>
                  </a:cubicBezTo>
                  <a:cubicBezTo>
                    <a:pt x="4682" y="19440"/>
                    <a:pt x="3172" y="20304"/>
                    <a:pt x="1662" y="21600"/>
                  </a:cubicBezTo>
                  <a:lnTo>
                    <a:pt x="0" y="12096"/>
                  </a:lnTo>
                  <a:cubicBezTo>
                    <a:pt x="1510" y="11232"/>
                    <a:pt x="3172" y="10368"/>
                    <a:pt x="4682" y="9072"/>
                  </a:cubicBezTo>
                  <a:cubicBezTo>
                    <a:pt x="6344" y="8208"/>
                    <a:pt x="7854" y="7344"/>
                    <a:pt x="9516" y="6048"/>
                  </a:cubicBezTo>
                  <a:cubicBezTo>
                    <a:pt x="11178" y="5184"/>
                    <a:pt x="12839" y="4320"/>
                    <a:pt x="14652" y="3024"/>
                  </a:cubicBezTo>
                  <a:cubicBezTo>
                    <a:pt x="16464" y="2160"/>
                    <a:pt x="18277" y="1296"/>
                    <a:pt x="20090" y="0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7BE7BD0D-0284-4B7E-9B66-6BD0DC2A2A74}"/>
                </a:ext>
              </a:extLst>
            </p:cNvPr>
            <p:cNvSpPr/>
            <p:nvPr/>
          </p:nvSpPr>
          <p:spPr>
            <a:xfrm>
              <a:off x="7404163" y="2018221"/>
              <a:ext cx="234751" cy="9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0" y="13680"/>
                  </a:moveTo>
                  <a:cubicBezTo>
                    <a:pt x="1950" y="12600"/>
                    <a:pt x="3600" y="11160"/>
                    <a:pt x="5100" y="10080"/>
                  </a:cubicBezTo>
                  <a:cubicBezTo>
                    <a:pt x="6750" y="9000"/>
                    <a:pt x="8250" y="7920"/>
                    <a:pt x="9900" y="6480"/>
                  </a:cubicBezTo>
                  <a:cubicBezTo>
                    <a:pt x="11550" y="5400"/>
                    <a:pt x="13200" y="4320"/>
                    <a:pt x="14850" y="3240"/>
                  </a:cubicBezTo>
                  <a:cubicBezTo>
                    <a:pt x="16500" y="2160"/>
                    <a:pt x="18150" y="1080"/>
                    <a:pt x="19800" y="0"/>
                  </a:cubicBezTo>
                  <a:lnTo>
                    <a:pt x="21600" y="7920"/>
                  </a:lnTo>
                  <a:cubicBezTo>
                    <a:pt x="19950" y="9000"/>
                    <a:pt x="18300" y="10080"/>
                    <a:pt x="16650" y="11160"/>
                  </a:cubicBezTo>
                  <a:cubicBezTo>
                    <a:pt x="15000" y="12240"/>
                    <a:pt x="13350" y="13320"/>
                    <a:pt x="11850" y="14400"/>
                  </a:cubicBezTo>
                  <a:cubicBezTo>
                    <a:pt x="10200" y="15480"/>
                    <a:pt x="8700" y="16560"/>
                    <a:pt x="7050" y="17640"/>
                  </a:cubicBezTo>
                  <a:cubicBezTo>
                    <a:pt x="5550" y="18720"/>
                    <a:pt x="3900" y="19800"/>
                    <a:pt x="2400" y="21240"/>
                  </a:cubicBezTo>
                  <a:lnTo>
                    <a:pt x="2100" y="21600"/>
                  </a:lnTo>
                  <a:lnTo>
                    <a:pt x="0" y="14040"/>
                  </a:lnTo>
                  <a:lnTo>
                    <a:pt x="450" y="1368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0E35DD4-DD45-4EC9-8BAC-8E7B6E83E4E0}"/>
                </a:ext>
              </a:extLst>
            </p:cNvPr>
            <p:cNvSpPr/>
            <p:nvPr/>
          </p:nvSpPr>
          <p:spPr>
            <a:xfrm>
              <a:off x="6980305" y="2148639"/>
              <a:ext cx="231493" cy="12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6" y="0"/>
                  </a:moveTo>
                  <a:lnTo>
                    <a:pt x="21600" y="5891"/>
                  </a:lnTo>
                  <a:cubicBezTo>
                    <a:pt x="19927" y="7013"/>
                    <a:pt x="18406" y="8416"/>
                    <a:pt x="16732" y="9538"/>
                  </a:cubicBezTo>
                  <a:cubicBezTo>
                    <a:pt x="15211" y="10940"/>
                    <a:pt x="13538" y="12062"/>
                    <a:pt x="12017" y="13465"/>
                  </a:cubicBezTo>
                  <a:cubicBezTo>
                    <a:pt x="10496" y="14868"/>
                    <a:pt x="8975" y="16270"/>
                    <a:pt x="7454" y="17392"/>
                  </a:cubicBezTo>
                  <a:cubicBezTo>
                    <a:pt x="5932" y="18795"/>
                    <a:pt x="4411" y="20197"/>
                    <a:pt x="2890" y="21600"/>
                  </a:cubicBezTo>
                  <a:lnTo>
                    <a:pt x="0" y="15990"/>
                  </a:lnTo>
                  <a:cubicBezTo>
                    <a:pt x="1521" y="14587"/>
                    <a:pt x="3042" y="13184"/>
                    <a:pt x="4563" y="11782"/>
                  </a:cubicBezTo>
                  <a:cubicBezTo>
                    <a:pt x="6085" y="10379"/>
                    <a:pt x="7758" y="8977"/>
                    <a:pt x="9279" y="7574"/>
                  </a:cubicBezTo>
                  <a:cubicBezTo>
                    <a:pt x="10800" y="6172"/>
                    <a:pt x="12473" y="4769"/>
                    <a:pt x="14146" y="3647"/>
                  </a:cubicBezTo>
                  <a:cubicBezTo>
                    <a:pt x="15820" y="2525"/>
                    <a:pt x="17493" y="1403"/>
                    <a:pt x="19166" y="0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DDA28709-FB14-4F56-B627-44F85BBBA8F4}"/>
                </a:ext>
              </a:extLst>
            </p:cNvPr>
            <p:cNvSpPr/>
            <p:nvPr/>
          </p:nvSpPr>
          <p:spPr>
            <a:xfrm>
              <a:off x="6621657" y="2360566"/>
              <a:ext cx="213561" cy="16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72" y="0"/>
                  </a:moveTo>
                  <a:lnTo>
                    <a:pt x="21600" y="4104"/>
                  </a:lnTo>
                  <a:cubicBezTo>
                    <a:pt x="19951" y="5400"/>
                    <a:pt x="18467" y="6912"/>
                    <a:pt x="16983" y="8208"/>
                  </a:cubicBezTo>
                  <a:cubicBezTo>
                    <a:pt x="15499" y="9720"/>
                    <a:pt x="14015" y="11016"/>
                    <a:pt x="12531" y="12528"/>
                  </a:cubicBezTo>
                  <a:cubicBezTo>
                    <a:pt x="11047" y="14040"/>
                    <a:pt x="9563" y="15552"/>
                    <a:pt x="8244" y="17064"/>
                  </a:cubicBezTo>
                  <a:cubicBezTo>
                    <a:pt x="6760" y="18576"/>
                    <a:pt x="5441" y="20088"/>
                    <a:pt x="4122" y="21600"/>
                  </a:cubicBezTo>
                  <a:lnTo>
                    <a:pt x="0" y="18144"/>
                  </a:lnTo>
                  <a:cubicBezTo>
                    <a:pt x="1319" y="16632"/>
                    <a:pt x="2803" y="14904"/>
                    <a:pt x="4287" y="13392"/>
                  </a:cubicBezTo>
                  <a:cubicBezTo>
                    <a:pt x="5771" y="11880"/>
                    <a:pt x="7255" y="10368"/>
                    <a:pt x="8739" y="8856"/>
                  </a:cubicBezTo>
                  <a:cubicBezTo>
                    <a:pt x="10223" y="7344"/>
                    <a:pt x="11872" y="5832"/>
                    <a:pt x="13356" y="4320"/>
                  </a:cubicBezTo>
                  <a:cubicBezTo>
                    <a:pt x="14840" y="2808"/>
                    <a:pt x="16324" y="1512"/>
                    <a:pt x="17972" y="0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EE662659-6FF8-4128-ADCA-6A9A8733C75D}"/>
                </a:ext>
              </a:extLst>
            </p:cNvPr>
            <p:cNvSpPr/>
            <p:nvPr/>
          </p:nvSpPr>
          <p:spPr>
            <a:xfrm>
              <a:off x="6344518" y="2654004"/>
              <a:ext cx="158135" cy="20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64"/>
                  </a:moveTo>
                  <a:cubicBezTo>
                    <a:pt x="20041" y="3832"/>
                    <a:pt x="18482" y="5574"/>
                    <a:pt x="16924" y="7142"/>
                  </a:cubicBezTo>
                  <a:cubicBezTo>
                    <a:pt x="15588" y="8710"/>
                    <a:pt x="14252" y="10277"/>
                    <a:pt x="13138" y="12019"/>
                  </a:cubicBezTo>
                  <a:cubicBezTo>
                    <a:pt x="12025" y="13587"/>
                    <a:pt x="10911" y="15155"/>
                    <a:pt x="10021" y="16723"/>
                  </a:cubicBezTo>
                  <a:cubicBezTo>
                    <a:pt x="9130" y="18290"/>
                    <a:pt x="8462" y="19858"/>
                    <a:pt x="7794" y="21600"/>
                  </a:cubicBezTo>
                  <a:lnTo>
                    <a:pt x="0" y="20903"/>
                  </a:lnTo>
                  <a:cubicBezTo>
                    <a:pt x="668" y="19161"/>
                    <a:pt x="1559" y="17419"/>
                    <a:pt x="2449" y="15677"/>
                  </a:cubicBezTo>
                  <a:cubicBezTo>
                    <a:pt x="3340" y="13935"/>
                    <a:pt x="4454" y="12194"/>
                    <a:pt x="5790" y="10452"/>
                  </a:cubicBezTo>
                  <a:cubicBezTo>
                    <a:pt x="7126" y="8710"/>
                    <a:pt x="8462" y="6968"/>
                    <a:pt x="10021" y="5226"/>
                  </a:cubicBezTo>
                  <a:cubicBezTo>
                    <a:pt x="11579" y="3484"/>
                    <a:pt x="13138" y="1742"/>
                    <a:pt x="14920" y="0"/>
                  </a:cubicBezTo>
                  <a:lnTo>
                    <a:pt x="21600" y="2264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F2CC3100-3B7C-4DE9-B011-76C6753C7685}"/>
                </a:ext>
              </a:extLst>
            </p:cNvPr>
            <p:cNvSpPr/>
            <p:nvPr/>
          </p:nvSpPr>
          <p:spPr>
            <a:xfrm>
              <a:off x="6344520" y="3045258"/>
              <a:ext cx="192367" cy="20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97" y="10626"/>
                  </a:moveTo>
                  <a:cubicBezTo>
                    <a:pt x="13546" y="11148"/>
                    <a:pt x="14095" y="11845"/>
                    <a:pt x="14827" y="12368"/>
                  </a:cubicBezTo>
                  <a:cubicBezTo>
                    <a:pt x="15376" y="12890"/>
                    <a:pt x="16108" y="13413"/>
                    <a:pt x="16841" y="14110"/>
                  </a:cubicBezTo>
                  <a:cubicBezTo>
                    <a:pt x="17573" y="14632"/>
                    <a:pt x="18305" y="15155"/>
                    <a:pt x="19037" y="15677"/>
                  </a:cubicBezTo>
                  <a:cubicBezTo>
                    <a:pt x="19769" y="16200"/>
                    <a:pt x="20685" y="16722"/>
                    <a:pt x="21600" y="17245"/>
                  </a:cubicBezTo>
                  <a:lnTo>
                    <a:pt x="17024" y="21600"/>
                  </a:lnTo>
                  <a:cubicBezTo>
                    <a:pt x="16108" y="20903"/>
                    <a:pt x="15010" y="20381"/>
                    <a:pt x="14095" y="19684"/>
                  </a:cubicBezTo>
                  <a:cubicBezTo>
                    <a:pt x="13180" y="18987"/>
                    <a:pt x="12264" y="18465"/>
                    <a:pt x="11532" y="17768"/>
                  </a:cubicBezTo>
                  <a:cubicBezTo>
                    <a:pt x="10800" y="17071"/>
                    <a:pt x="9885" y="16549"/>
                    <a:pt x="9336" y="15852"/>
                  </a:cubicBezTo>
                  <a:cubicBezTo>
                    <a:pt x="8603" y="15155"/>
                    <a:pt x="7871" y="14458"/>
                    <a:pt x="7322" y="13936"/>
                  </a:cubicBezTo>
                  <a:cubicBezTo>
                    <a:pt x="6407" y="13065"/>
                    <a:pt x="5675" y="12194"/>
                    <a:pt x="4942" y="11149"/>
                  </a:cubicBezTo>
                  <a:cubicBezTo>
                    <a:pt x="4210" y="10278"/>
                    <a:pt x="3478" y="9232"/>
                    <a:pt x="2929" y="8187"/>
                  </a:cubicBezTo>
                  <a:cubicBezTo>
                    <a:pt x="2380" y="7142"/>
                    <a:pt x="1831" y="6097"/>
                    <a:pt x="1281" y="5052"/>
                  </a:cubicBezTo>
                  <a:cubicBezTo>
                    <a:pt x="732" y="4007"/>
                    <a:pt x="366" y="2961"/>
                    <a:pt x="0" y="1742"/>
                  </a:cubicBezTo>
                  <a:lnTo>
                    <a:pt x="6590" y="0"/>
                  </a:lnTo>
                  <a:cubicBezTo>
                    <a:pt x="6956" y="1045"/>
                    <a:pt x="7322" y="1916"/>
                    <a:pt x="7688" y="2787"/>
                  </a:cubicBezTo>
                  <a:cubicBezTo>
                    <a:pt x="8054" y="3658"/>
                    <a:pt x="8603" y="4529"/>
                    <a:pt x="9152" y="5400"/>
                  </a:cubicBezTo>
                  <a:cubicBezTo>
                    <a:pt x="9702" y="6271"/>
                    <a:pt x="10251" y="7142"/>
                    <a:pt x="10800" y="7839"/>
                  </a:cubicBezTo>
                  <a:cubicBezTo>
                    <a:pt x="11715" y="9058"/>
                    <a:pt x="12264" y="9929"/>
                    <a:pt x="12997" y="10626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62457FF3-9513-49A7-A7A7-C320EFB96B72}"/>
                </a:ext>
              </a:extLst>
            </p:cNvPr>
            <p:cNvSpPr/>
            <p:nvPr/>
          </p:nvSpPr>
          <p:spPr>
            <a:xfrm>
              <a:off x="6719469" y="3322396"/>
              <a:ext cx="247797" cy="18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4" y="0"/>
                  </a:moveTo>
                  <a:lnTo>
                    <a:pt x="3553" y="379"/>
                  </a:lnTo>
                  <a:cubicBezTo>
                    <a:pt x="5116" y="1516"/>
                    <a:pt x="6821" y="2652"/>
                    <a:pt x="8384" y="3979"/>
                  </a:cubicBezTo>
                  <a:cubicBezTo>
                    <a:pt x="9947" y="5305"/>
                    <a:pt x="11511" y="6632"/>
                    <a:pt x="12932" y="7958"/>
                  </a:cubicBezTo>
                  <a:cubicBezTo>
                    <a:pt x="14495" y="9284"/>
                    <a:pt x="15916" y="10800"/>
                    <a:pt x="17337" y="12316"/>
                  </a:cubicBezTo>
                  <a:cubicBezTo>
                    <a:pt x="18758" y="13832"/>
                    <a:pt x="20179" y="15537"/>
                    <a:pt x="21600" y="17242"/>
                  </a:cubicBezTo>
                  <a:lnTo>
                    <a:pt x="17479" y="21600"/>
                  </a:lnTo>
                  <a:cubicBezTo>
                    <a:pt x="16200" y="20084"/>
                    <a:pt x="14921" y="18568"/>
                    <a:pt x="13500" y="17053"/>
                  </a:cubicBezTo>
                  <a:cubicBezTo>
                    <a:pt x="12221" y="15537"/>
                    <a:pt x="10800" y="14210"/>
                    <a:pt x="9379" y="12884"/>
                  </a:cubicBezTo>
                  <a:cubicBezTo>
                    <a:pt x="7958" y="11558"/>
                    <a:pt x="6537" y="10232"/>
                    <a:pt x="5116" y="9095"/>
                  </a:cubicBezTo>
                  <a:cubicBezTo>
                    <a:pt x="3695" y="7958"/>
                    <a:pt x="2132" y="6821"/>
                    <a:pt x="568" y="5684"/>
                  </a:cubicBezTo>
                  <a:lnTo>
                    <a:pt x="0" y="5305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48890BF2-7CCA-4B19-8194-2263B3F86E4E}"/>
                </a:ext>
              </a:extLst>
            </p:cNvPr>
            <p:cNvSpPr/>
            <p:nvPr/>
          </p:nvSpPr>
          <p:spPr>
            <a:xfrm>
              <a:off x="7078118" y="3681042"/>
              <a:ext cx="153241" cy="25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649"/>
                  </a:moveTo>
                  <a:lnTo>
                    <a:pt x="12409" y="21600"/>
                  </a:lnTo>
                  <a:cubicBezTo>
                    <a:pt x="11719" y="19970"/>
                    <a:pt x="11030" y="18204"/>
                    <a:pt x="10340" y="16574"/>
                  </a:cubicBezTo>
                  <a:cubicBezTo>
                    <a:pt x="9421" y="14943"/>
                    <a:pt x="8502" y="13313"/>
                    <a:pt x="7583" y="11683"/>
                  </a:cubicBezTo>
                  <a:cubicBezTo>
                    <a:pt x="6434" y="10053"/>
                    <a:pt x="5285" y="8423"/>
                    <a:pt x="4136" y="6928"/>
                  </a:cubicBezTo>
                  <a:cubicBezTo>
                    <a:pt x="2757" y="5298"/>
                    <a:pt x="1379" y="3804"/>
                    <a:pt x="0" y="2309"/>
                  </a:cubicBezTo>
                  <a:lnTo>
                    <a:pt x="8043" y="0"/>
                  </a:lnTo>
                  <a:cubicBezTo>
                    <a:pt x="9651" y="1630"/>
                    <a:pt x="11260" y="3260"/>
                    <a:pt x="12638" y="4891"/>
                  </a:cubicBezTo>
                  <a:cubicBezTo>
                    <a:pt x="14017" y="6521"/>
                    <a:pt x="15396" y="8287"/>
                    <a:pt x="16545" y="9917"/>
                  </a:cubicBezTo>
                  <a:cubicBezTo>
                    <a:pt x="17694" y="11683"/>
                    <a:pt x="18843" y="13449"/>
                    <a:pt x="19762" y="15215"/>
                  </a:cubicBezTo>
                  <a:cubicBezTo>
                    <a:pt x="20221" y="16981"/>
                    <a:pt x="20911" y="18747"/>
                    <a:pt x="21600" y="20649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4F8C17C-83C4-4483-9275-AC26C3B8CF26}"/>
                </a:ext>
              </a:extLst>
            </p:cNvPr>
            <p:cNvSpPr/>
            <p:nvPr/>
          </p:nvSpPr>
          <p:spPr>
            <a:xfrm>
              <a:off x="7078118" y="4202714"/>
              <a:ext cx="163024" cy="29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40"/>
                  </a:moveTo>
                  <a:cubicBezTo>
                    <a:pt x="1512" y="17760"/>
                    <a:pt x="3024" y="16080"/>
                    <a:pt x="4320" y="14400"/>
                  </a:cubicBezTo>
                  <a:cubicBezTo>
                    <a:pt x="5616" y="12720"/>
                    <a:pt x="6912" y="11160"/>
                    <a:pt x="7776" y="9480"/>
                  </a:cubicBezTo>
                  <a:cubicBezTo>
                    <a:pt x="8856" y="7920"/>
                    <a:pt x="9720" y="6240"/>
                    <a:pt x="10584" y="4680"/>
                  </a:cubicBezTo>
                  <a:cubicBezTo>
                    <a:pt x="11448" y="3120"/>
                    <a:pt x="12096" y="1560"/>
                    <a:pt x="12528" y="0"/>
                  </a:cubicBezTo>
                  <a:lnTo>
                    <a:pt x="21600" y="720"/>
                  </a:lnTo>
                  <a:cubicBezTo>
                    <a:pt x="21168" y="2400"/>
                    <a:pt x="20304" y="4080"/>
                    <a:pt x="19656" y="5760"/>
                  </a:cubicBezTo>
                  <a:cubicBezTo>
                    <a:pt x="18792" y="7440"/>
                    <a:pt x="17928" y="9120"/>
                    <a:pt x="16848" y="10920"/>
                  </a:cubicBezTo>
                  <a:cubicBezTo>
                    <a:pt x="15768" y="12720"/>
                    <a:pt x="14472" y="14400"/>
                    <a:pt x="13176" y="16200"/>
                  </a:cubicBezTo>
                  <a:cubicBezTo>
                    <a:pt x="11880" y="18000"/>
                    <a:pt x="10152" y="19800"/>
                    <a:pt x="8640" y="21600"/>
                  </a:cubicBezTo>
                  <a:lnTo>
                    <a:pt x="0" y="1944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E709114A-A111-4ADE-B62C-7EDF5BADAE5D}"/>
                </a:ext>
              </a:extLst>
            </p:cNvPr>
            <p:cNvSpPr/>
            <p:nvPr/>
          </p:nvSpPr>
          <p:spPr>
            <a:xfrm>
              <a:off x="6686866" y="4708082"/>
              <a:ext cx="272246" cy="29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3155"/>
                  </a:lnTo>
                  <a:cubicBezTo>
                    <a:pt x="20307" y="4733"/>
                    <a:pt x="19013" y="6189"/>
                    <a:pt x="17590" y="7766"/>
                  </a:cubicBezTo>
                  <a:cubicBezTo>
                    <a:pt x="16168" y="9344"/>
                    <a:pt x="14745" y="10921"/>
                    <a:pt x="13322" y="12377"/>
                  </a:cubicBezTo>
                  <a:cubicBezTo>
                    <a:pt x="11899" y="13955"/>
                    <a:pt x="10347" y="15532"/>
                    <a:pt x="8795" y="16989"/>
                  </a:cubicBezTo>
                  <a:cubicBezTo>
                    <a:pt x="7243" y="18566"/>
                    <a:pt x="5562" y="20144"/>
                    <a:pt x="4010" y="21600"/>
                  </a:cubicBezTo>
                  <a:lnTo>
                    <a:pt x="0" y="17717"/>
                  </a:lnTo>
                  <a:cubicBezTo>
                    <a:pt x="1552" y="16261"/>
                    <a:pt x="3234" y="14683"/>
                    <a:pt x="4656" y="13227"/>
                  </a:cubicBezTo>
                  <a:cubicBezTo>
                    <a:pt x="6208" y="11771"/>
                    <a:pt x="7631" y="10193"/>
                    <a:pt x="9054" y="8737"/>
                  </a:cubicBezTo>
                  <a:cubicBezTo>
                    <a:pt x="10477" y="7281"/>
                    <a:pt x="11899" y="5704"/>
                    <a:pt x="13193" y="4248"/>
                  </a:cubicBezTo>
                  <a:cubicBezTo>
                    <a:pt x="14486" y="3034"/>
                    <a:pt x="15780" y="1456"/>
                    <a:pt x="17073" y="0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6ECEFDCD-F5FF-437C-857C-FB75C2EF8D21}"/>
                </a:ext>
              </a:extLst>
            </p:cNvPr>
            <p:cNvSpPr/>
            <p:nvPr/>
          </p:nvSpPr>
          <p:spPr>
            <a:xfrm>
              <a:off x="6148893" y="5180844"/>
              <a:ext cx="327676" cy="27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21"/>
                  </a:moveTo>
                  <a:cubicBezTo>
                    <a:pt x="1719" y="15032"/>
                    <a:pt x="3439" y="13642"/>
                    <a:pt x="5051" y="12252"/>
                  </a:cubicBezTo>
                  <a:cubicBezTo>
                    <a:pt x="6663" y="10863"/>
                    <a:pt x="8275" y="9474"/>
                    <a:pt x="9887" y="8084"/>
                  </a:cubicBezTo>
                  <a:cubicBezTo>
                    <a:pt x="11391" y="6695"/>
                    <a:pt x="13003" y="5431"/>
                    <a:pt x="14400" y="4042"/>
                  </a:cubicBezTo>
                  <a:cubicBezTo>
                    <a:pt x="15905" y="2653"/>
                    <a:pt x="17302" y="1389"/>
                    <a:pt x="18699" y="0"/>
                  </a:cubicBezTo>
                  <a:lnTo>
                    <a:pt x="21600" y="4674"/>
                  </a:lnTo>
                  <a:cubicBezTo>
                    <a:pt x="20203" y="6063"/>
                    <a:pt x="18699" y="7452"/>
                    <a:pt x="17194" y="8842"/>
                  </a:cubicBezTo>
                  <a:cubicBezTo>
                    <a:pt x="15690" y="10231"/>
                    <a:pt x="14185" y="11621"/>
                    <a:pt x="12573" y="13011"/>
                  </a:cubicBezTo>
                  <a:cubicBezTo>
                    <a:pt x="10961" y="14400"/>
                    <a:pt x="9349" y="15789"/>
                    <a:pt x="7630" y="17305"/>
                  </a:cubicBezTo>
                  <a:cubicBezTo>
                    <a:pt x="5911" y="18695"/>
                    <a:pt x="4191" y="20211"/>
                    <a:pt x="2472" y="21600"/>
                  </a:cubicBezTo>
                  <a:lnTo>
                    <a:pt x="0" y="16421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3BC12EA7-8741-4478-8C47-2B2EEE1E08E3}"/>
                </a:ext>
              </a:extLst>
            </p:cNvPr>
            <p:cNvSpPr/>
            <p:nvPr/>
          </p:nvSpPr>
          <p:spPr>
            <a:xfrm>
              <a:off x="5676130" y="5588400"/>
              <a:ext cx="190737" cy="17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8" y="0"/>
                  </a:moveTo>
                  <a:lnTo>
                    <a:pt x="21600" y="9051"/>
                  </a:lnTo>
                  <a:cubicBezTo>
                    <a:pt x="20123" y="10080"/>
                    <a:pt x="18831" y="11109"/>
                    <a:pt x="17354" y="12137"/>
                  </a:cubicBezTo>
                  <a:cubicBezTo>
                    <a:pt x="15877" y="13166"/>
                    <a:pt x="14400" y="14194"/>
                    <a:pt x="12923" y="15223"/>
                  </a:cubicBezTo>
                  <a:cubicBezTo>
                    <a:pt x="11446" y="16251"/>
                    <a:pt x="9969" y="17280"/>
                    <a:pt x="8308" y="18309"/>
                  </a:cubicBezTo>
                  <a:cubicBezTo>
                    <a:pt x="6831" y="19337"/>
                    <a:pt x="5169" y="20571"/>
                    <a:pt x="3508" y="21600"/>
                  </a:cubicBezTo>
                  <a:lnTo>
                    <a:pt x="0" y="12343"/>
                  </a:lnTo>
                  <a:cubicBezTo>
                    <a:pt x="1662" y="11314"/>
                    <a:pt x="3138" y="10080"/>
                    <a:pt x="4800" y="9051"/>
                  </a:cubicBezTo>
                  <a:cubicBezTo>
                    <a:pt x="6277" y="8023"/>
                    <a:pt x="7938" y="6994"/>
                    <a:pt x="9415" y="5966"/>
                  </a:cubicBezTo>
                  <a:cubicBezTo>
                    <a:pt x="10892" y="4937"/>
                    <a:pt x="12369" y="3909"/>
                    <a:pt x="13846" y="2880"/>
                  </a:cubicBezTo>
                  <a:cubicBezTo>
                    <a:pt x="15138" y="1851"/>
                    <a:pt x="16431" y="1029"/>
                    <a:pt x="17908" y="0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GAMIFICATION FUNNEL - GAMIFICATION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F00DE97-4CAD-F5C6-D9BC-E76531F2BDEA}"/>
              </a:ext>
            </a:extLst>
          </p:cNvPr>
          <p:cNvSpPr/>
          <p:nvPr/>
        </p:nvSpPr>
        <p:spPr bwMode="auto">
          <a:xfrm>
            <a:off x="9260883" y="1423880"/>
            <a:ext cx="2403107" cy="1860967"/>
          </a:xfrm>
          <a:prstGeom prst="upArrow">
            <a:avLst>
              <a:gd name="adj1" fmla="val 60632"/>
              <a:gd name="adj2" fmla="val 53514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  <a:scene3d>
            <a:camera prst="isometricOffAxis2Left">
              <a:rot lat="1608930" lon="2890398" rev="0"/>
            </a:camera>
            <a:lightRig rig="flood" dir="t"/>
          </a:scene3d>
          <a:sp3d prstMaterial="matte">
            <a:bevelT w="0" h="3937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6EE30-4648-F732-F90B-34B3C5B87D7B}"/>
              </a:ext>
            </a:extLst>
          </p:cNvPr>
          <p:cNvSpPr/>
          <p:nvPr/>
        </p:nvSpPr>
        <p:spPr>
          <a:xfrm>
            <a:off x="8196913" y="5332125"/>
            <a:ext cx="414898" cy="636736"/>
          </a:xfrm>
          <a:custGeom>
            <a:avLst/>
            <a:gdLst>
              <a:gd name="connsiteX0" fmla="*/ 385108 w 716312"/>
              <a:gd name="connsiteY0" fmla="*/ 230088 h 1099310"/>
              <a:gd name="connsiteX1" fmla="*/ 474587 w 716312"/>
              <a:gd name="connsiteY1" fmla="*/ 283775 h 1099310"/>
              <a:gd name="connsiteX2" fmla="*/ 550004 w 716312"/>
              <a:gd name="connsiteY2" fmla="*/ 457619 h 1099310"/>
              <a:gd name="connsiteX3" fmla="*/ 681666 w 716312"/>
              <a:gd name="connsiteY3" fmla="*/ 501081 h 1099310"/>
              <a:gd name="connsiteX4" fmla="*/ 713622 w 716312"/>
              <a:gd name="connsiteY4" fmla="*/ 566273 h 1099310"/>
              <a:gd name="connsiteX5" fmla="*/ 665048 w 716312"/>
              <a:gd name="connsiteY5" fmla="*/ 600786 h 1099310"/>
              <a:gd name="connsiteX6" fmla="*/ 648431 w 716312"/>
              <a:gd name="connsiteY6" fmla="*/ 598230 h 1099310"/>
              <a:gd name="connsiteX7" fmla="*/ 495039 w 716312"/>
              <a:gd name="connsiteY7" fmla="*/ 547099 h 1099310"/>
              <a:gd name="connsiteX8" fmla="*/ 464360 w 716312"/>
              <a:gd name="connsiteY8" fmla="*/ 518977 h 1099310"/>
              <a:gd name="connsiteX9" fmla="*/ 440073 w 716312"/>
              <a:gd name="connsiteY9" fmla="*/ 462732 h 1099310"/>
              <a:gd name="connsiteX10" fmla="*/ 405560 w 716312"/>
              <a:gd name="connsiteY10" fmla="*/ 635299 h 1099310"/>
              <a:gd name="connsiteX11" fmla="*/ 529552 w 716312"/>
              <a:gd name="connsiteY11" fmla="*/ 726056 h 1099310"/>
              <a:gd name="connsiteX12" fmla="*/ 550004 w 716312"/>
              <a:gd name="connsiteY12" fmla="*/ 766961 h 1099310"/>
              <a:gd name="connsiteX13" fmla="*/ 550004 w 716312"/>
              <a:gd name="connsiteY13" fmla="*/ 1048179 h 1099310"/>
              <a:gd name="connsiteX14" fmla="*/ 498874 w 716312"/>
              <a:gd name="connsiteY14" fmla="*/ 1099310 h 1099310"/>
              <a:gd name="connsiteX15" fmla="*/ 447743 w 716312"/>
              <a:gd name="connsiteY15" fmla="*/ 1048179 h 1099310"/>
              <a:gd name="connsiteX16" fmla="*/ 447743 w 716312"/>
              <a:gd name="connsiteY16" fmla="*/ 792526 h 1099310"/>
              <a:gd name="connsiteX17" fmla="*/ 309689 w 716312"/>
              <a:gd name="connsiteY17" fmla="*/ 692821 h 1099310"/>
              <a:gd name="connsiteX18" fmla="*/ 279012 w 716312"/>
              <a:gd name="connsiteY18" fmla="*/ 841100 h 1099310"/>
              <a:gd name="connsiteX19" fmla="*/ 268786 w 716312"/>
              <a:gd name="connsiteY19" fmla="*/ 862831 h 1099310"/>
              <a:gd name="connsiteX20" fmla="*/ 89828 w 716312"/>
              <a:gd name="connsiteY20" fmla="*/ 1080136 h 1099310"/>
              <a:gd name="connsiteX21" fmla="*/ 50201 w 716312"/>
              <a:gd name="connsiteY21" fmla="*/ 1099310 h 1099310"/>
              <a:gd name="connsiteX22" fmla="*/ 18245 w 716312"/>
              <a:gd name="connsiteY22" fmla="*/ 1087805 h 1099310"/>
              <a:gd name="connsiteX23" fmla="*/ 11853 w 716312"/>
              <a:gd name="connsiteY23" fmla="*/ 1016222 h 1099310"/>
              <a:gd name="connsiteX24" fmla="*/ 183141 w 716312"/>
              <a:gd name="connsiteY24" fmla="*/ 807865 h 1099310"/>
              <a:gd name="connsiteX25" fmla="*/ 271342 w 716312"/>
              <a:gd name="connsiteY25" fmla="*/ 377089 h 1099310"/>
              <a:gd name="connsiteX26" fmla="*/ 217655 w 716312"/>
              <a:gd name="connsiteY26" fmla="*/ 397541 h 1099310"/>
              <a:gd name="connsiteX27" fmla="*/ 165245 w 716312"/>
              <a:gd name="connsiteY27" fmla="*/ 530481 h 1099310"/>
              <a:gd name="connsiteX28" fmla="*/ 117949 w 716312"/>
              <a:gd name="connsiteY28" fmla="*/ 562438 h 1099310"/>
              <a:gd name="connsiteX29" fmla="*/ 98775 w 716312"/>
              <a:gd name="connsiteY29" fmla="*/ 558603 h 1099310"/>
              <a:gd name="connsiteX30" fmla="*/ 70654 w 716312"/>
              <a:gd name="connsiteY30" fmla="*/ 492132 h 1099310"/>
              <a:gd name="connsiteX31" fmla="*/ 134567 w 716312"/>
              <a:gd name="connsiteY31" fmla="*/ 338741 h 1099310"/>
              <a:gd name="connsiteX32" fmla="*/ 162689 w 716312"/>
              <a:gd name="connsiteY32" fmla="*/ 310619 h 1099310"/>
              <a:gd name="connsiteX33" fmla="*/ 341646 w 716312"/>
              <a:gd name="connsiteY33" fmla="*/ 240314 h 1099310"/>
              <a:gd name="connsiteX34" fmla="*/ 385108 w 716312"/>
              <a:gd name="connsiteY34" fmla="*/ 230088 h 1099310"/>
              <a:gd name="connsiteX35" fmla="*/ 422178 w 716312"/>
              <a:gd name="connsiteY35" fmla="*/ 0 h 1099310"/>
              <a:gd name="connsiteX36" fmla="*/ 524440 w 716312"/>
              <a:gd name="connsiteY36" fmla="*/ 102261 h 1099310"/>
              <a:gd name="connsiteX37" fmla="*/ 422178 w 716312"/>
              <a:gd name="connsiteY37" fmla="*/ 204524 h 1099310"/>
              <a:gd name="connsiteX38" fmla="*/ 319916 w 716312"/>
              <a:gd name="connsiteY38" fmla="*/ 102261 h 1099310"/>
              <a:gd name="connsiteX39" fmla="*/ 422178 w 716312"/>
              <a:gd name="connsiteY39" fmla="*/ 0 h 10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312" h="1099310">
                <a:moveTo>
                  <a:pt x="385108" y="230088"/>
                </a:moveTo>
                <a:cubicBezTo>
                  <a:pt x="423456" y="230088"/>
                  <a:pt x="456691" y="251819"/>
                  <a:pt x="474587" y="283775"/>
                </a:cubicBezTo>
                <a:cubicBezTo>
                  <a:pt x="477143" y="288888"/>
                  <a:pt x="550004" y="457619"/>
                  <a:pt x="550004" y="457619"/>
                </a:cubicBezTo>
                <a:lnTo>
                  <a:pt x="681666" y="501081"/>
                </a:lnTo>
                <a:cubicBezTo>
                  <a:pt x="708509" y="510029"/>
                  <a:pt x="722570" y="539429"/>
                  <a:pt x="713622" y="566273"/>
                </a:cubicBezTo>
                <a:cubicBezTo>
                  <a:pt x="705953" y="586725"/>
                  <a:pt x="686779" y="600786"/>
                  <a:pt x="665048" y="600786"/>
                </a:cubicBezTo>
                <a:cubicBezTo>
                  <a:pt x="658657" y="600786"/>
                  <a:pt x="653544" y="599508"/>
                  <a:pt x="648431" y="598230"/>
                </a:cubicBezTo>
                <a:lnTo>
                  <a:pt x="495039" y="547099"/>
                </a:lnTo>
                <a:cubicBezTo>
                  <a:pt x="480978" y="541986"/>
                  <a:pt x="470752" y="531760"/>
                  <a:pt x="464360" y="518977"/>
                </a:cubicBezTo>
                <a:lnTo>
                  <a:pt x="440073" y="462732"/>
                </a:lnTo>
                <a:lnTo>
                  <a:pt x="405560" y="635299"/>
                </a:lnTo>
                <a:lnTo>
                  <a:pt x="529552" y="726056"/>
                </a:lnTo>
                <a:cubicBezTo>
                  <a:pt x="542335" y="735004"/>
                  <a:pt x="550004" y="750343"/>
                  <a:pt x="550004" y="766961"/>
                </a:cubicBezTo>
                <a:lnTo>
                  <a:pt x="550004" y="1048179"/>
                </a:lnTo>
                <a:cubicBezTo>
                  <a:pt x="550004" y="1076301"/>
                  <a:pt x="526995" y="1099310"/>
                  <a:pt x="498874" y="1099310"/>
                </a:cubicBezTo>
                <a:cubicBezTo>
                  <a:pt x="470752" y="1099310"/>
                  <a:pt x="447743" y="1076301"/>
                  <a:pt x="447743" y="1048179"/>
                </a:cubicBezTo>
                <a:lnTo>
                  <a:pt x="447743" y="792526"/>
                </a:lnTo>
                <a:lnTo>
                  <a:pt x="309689" y="692821"/>
                </a:lnTo>
                <a:lnTo>
                  <a:pt x="279012" y="841100"/>
                </a:lnTo>
                <a:cubicBezTo>
                  <a:pt x="277734" y="848770"/>
                  <a:pt x="273899" y="856439"/>
                  <a:pt x="268786" y="862831"/>
                </a:cubicBezTo>
                <a:lnTo>
                  <a:pt x="89828" y="1080136"/>
                </a:lnTo>
                <a:cubicBezTo>
                  <a:pt x="79601" y="1092918"/>
                  <a:pt x="65541" y="1099310"/>
                  <a:pt x="50201" y="1099310"/>
                </a:cubicBezTo>
                <a:cubicBezTo>
                  <a:pt x="38697" y="1099310"/>
                  <a:pt x="27193" y="1095475"/>
                  <a:pt x="18245" y="1087805"/>
                </a:cubicBezTo>
                <a:cubicBezTo>
                  <a:pt x="-3486" y="1069910"/>
                  <a:pt x="-6042" y="1037953"/>
                  <a:pt x="11853" y="1016222"/>
                </a:cubicBezTo>
                <a:lnTo>
                  <a:pt x="183141" y="807865"/>
                </a:lnTo>
                <a:lnTo>
                  <a:pt x="271342" y="377089"/>
                </a:lnTo>
                <a:lnTo>
                  <a:pt x="217655" y="397541"/>
                </a:lnTo>
                <a:lnTo>
                  <a:pt x="165245" y="530481"/>
                </a:lnTo>
                <a:cubicBezTo>
                  <a:pt x="157576" y="550934"/>
                  <a:pt x="138402" y="562438"/>
                  <a:pt x="117949" y="562438"/>
                </a:cubicBezTo>
                <a:cubicBezTo>
                  <a:pt x="111558" y="562438"/>
                  <a:pt x="105167" y="561160"/>
                  <a:pt x="98775" y="558603"/>
                </a:cubicBezTo>
                <a:cubicBezTo>
                  <a:pt x="71932" y="548377"/>
                  <a:pt x="60427" y="517699"/>
                  <a:pt x="70654" y="492132"/>
                </a:cubicBezTo>
                <a:lnTo>
                  <a:pt x="134567" y="338741"/>
                </a:lnTo>
                <a:cubicBezTo>
                  <a:pt x="139680" y="325958"/>
                  <a:pt x="149906" y="315732"/>
                  <a:pt x="162689" y="310619"/>
                </a:cubicBezTo>
                <a:lnTo>
                  <a:pt x="341646" y="240314"/>
                </a:lnTo>
                <a:cubicBezTo>
                  <a:pt x="354430" y="233923"/>
                  <a:pt x="369769" y="230088"/>
                  <a:pt x="385108" y="230088"/>
                </a:cubicBezTo>
                <a:close/>
                <a:moveTo>
                  <a:pt x="422178" y="0"/>
                </a:moveTo>
                <a:cubicBezTo>
                  <a:pt x="478656" y="0"/>
                  <a:pt x="524440" y="45784"/>
                  <a:pt x="524440" y="102261"/>
                </a:cubicBezTo>
                <a:cubicBezTo>
                  <a:pt x="524440" y="158740"/>
                  <a:pt x="478656" y="204524"/>
                  <a:pt x="422178" y="204524"/>
                </a:cubicBezTo>
                <a:cubicBezTo>
                  <a:pt x="365700" y="204524"/>
                  <a:pt x="319916" y="158740"/>
                  <a:pt x="319916" y="102261"/>
                </a:cubicBezTo>
                <a:cubicBezTo>
                  <a:pt x="319916" y="45784"/>
                  <a:pt x="365700" y="0"/>
                  <a:pt x="422178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 descr="Trophy">
            <a:extLst>
              <a:ext uri="{FF2B5EF4-FFF2-40B4-BE49-F238E27FC236}">
                <a16:creationId xmlns:a16="http://schemas.microsoft.com/office/drawing/2014/main" id="{A8B4D1D7-EE7F-1722-08F5-BA7C76FC42AC}"/>
              </a:ext>
            </a:extLst>
          </p:cNvPr>
          <p:cNvSpPr/>
          <p:nvPr/>
        </p:nvSpPr>
        <p:spPr>
          <a:xfrm>
            <a:off x="10203299" y="2263793"/>
            <a:ext cx="518273" cy="577504"/>
          </a:xfrm>
          <a:custGeom>
            <a:avLst/>
            <a:gdLst>
              <a:gd name="connsiteX0" fmla="*/ 765681 w 894785"/>
              <a:gd name="connsiteY0" fmla="*/ 485741 h 997047"/>
              <a:gd name="connsiteX1" fmla="*/ 586724 w 894785"/>
              <a:gd name="connsiteY1" fmla="*/ 571385 h 997047"/>
              <a:gd name="connsiteX2" fmla="*/ 663420 w 894785"/>
              <a:gd name="connsiteY2" fmla="*/ 493411 h 997047"/>
              <a:gd name="connsiteX3" fmla="*/ 692820 w 894785"/>
              <a:gd name="connsiteY3" fmla="*/ 455063 h 997047"/>
              <a:gd name="connsiteX4" fmla="*/ 727333 w 894785"/>
              <a:gd name="connsiteY4" fmla="*/ 333627 h 997047"/>
              <a:gd name="connsiteX5" fmla="*/ 727333 w 894785"/>
              <a:gd name="connsiteY5" fmla="*/ 167453 h 997047"/>
              <a:gd name="connsiteX6" fmla="*/ 816812 w 894785"/>
              <a:gd name="connsiteY6" fmla="*/ 167453 h 997047"/>
              <a:gd name="connsiteX7" fmla="*/ 816812 w 894785"/>
              <a:gd name="connsiteY7" fmla="*/ 361749 h 997047"/>
              <a:gd name="connsiteX8" fmla="*/ 765681 w 894785"/>
              <a:gd name="connsiteY8" fmla="*/ 485741 h 997047"/>
              <a:gd name="connsiteX9" fmla="*/ 130383 w 894785"/>
              <a:gd name="connsiteY9" fmla="*/ 485741 h 997047"/>
              <a:gd name="connsiteX10" fmla="*/ 76696 w 894785"/>
              <a:gd name="connsiteY10" fmla="*/ 361749 h 997047"/>
              <a:gd name="connsiteX11" fmla="*/ 76696 w 894785"/>
              <a:gd name="connsiteY11" fmla="*/ 166175 h 997047"/>
              <a:gd name="connsiteX12" fmla="*/ 166175 w 894785"/>
              <a:gd name="connsiteY12" fmla="*/ 166175 h 997047"/>
              <a:gd name="connsiteX13" fmla="*/ 166175 w 894785"/>
              <a:gd name="connsiteY13" fmla="*/ 332349 h 997047"/>
              <a:gd name="connsiteX14" fmla="*/ 200688 w 894785"/>
              <a:gd name="connsiteY14" fmla="*/ 453784 h 997047"/>
              <a:gd name="connsiteX15" fmla="*/ 230088 w 894785"/>
              <a:gd name="connsiteY15" fmla="*/ 492132 h 997047"/>
              <a:gd name="connsiteX16" fmla="*/ 306784 w 894785"/>
              <a:gd name="connsiteY16" fmla="*/ 570106 h 997047"/>
              <a:gd name="connsiteX17" fmla="*/ 130383 w 894785"/>
              <a:gd name="connsiteY17" fmla="*/ 485741 h 997047"/>
              <a:gd name="connsiteX18" fmla="*/ 894786 w 894785"/>
              <a:gd name="connsiteY18" fmla="*/ 357914 h 997047"/>
              <a:gd name="connsiteX19" fmla="*/ 894786 w 894785"/>
              <a:gd name="connsiteY19" fmla="*/ 89479 h 997047"/>
              <a:gd name="connsiteX20" fmla="*/ 728611 w 894785"/>
              <a:gd name="connsiteY20" fmla="*/ 89479 h 997047"/>
              <a:gd name="connsiteX21" fmla="*/ 728611 w 894785"/>
              <a:gd name="connsiteY21" fmla="*/ 0 h 997047"/>
              <a:gd name="connsiteX22" fmla="*/ 447393 w 894785"/>
              <a:gd name="connsiteY22" fmla="*/ 0 h 997047"/>
              <a:gd name="connsiteX23" fmla="*/ 166175 w 894785"/>
              <a:gd name="connsiteY23" fmla="*/ 0 h 997047"/>
              <a:gd name="connsiteX24" fmla="*/ 166175 w 894785"/>
              <a:gd name="connsiteY24" fmla="*/ 89479 h 997047"/>
              <a:gd name="connsiteX25" fmla="*/ 0 w 894785"/>
              <a:gd name="connsiteY25" fmla="*/ 89479 h 997047"/>
              <a:gd name="connsiteX26" fmla="*/ 0 w 894785"/>
              <a:gd name="connsiteY26" fmla="*/ 356636 h 997047"/>
              <a:gd name="connsiteX27" fmla="*/ 72861 w 894785"/>
              <a:gd name="connsiteY27" fmla="*/ 535593 h 997047"/>
              <a:gd name="connsiteX28" fmla="*/ 378367 w 894785"/>
              <a:gd name="connsiteY28" fmla="*/ 650637 h 997047"/>
              <a:gd name="connsiteX29" fmla="*/ 396262 w 894785"/>
              <a:gd name="connsiteY29" fmla="*/ 714551 h 997047"/>
              <a:gd name="connsiteX30" fmla="*/ 396262 w 894785"/>
              <a:gd name="connsiteY30" fmla="*/ 880725 h 997047"/>
              <a:gd name="connsiteX31" fmla="*/ 332349 w 894785"/>
              <a:gd name="connsiteY31" fmla="*/ 880725 h 997047"/>
              <a:gd name="connsiteX32" fmla="*/ 281218 w 894785"/>
              <a:gd name="connsiteY32" fmla="*/ 931856 h 997047"/>
              <a:gd name="connsiteX33" fmla="*/ 217305 w 894785"/>
              <a:gd name="connsiteY33" fmla="*/ 931856 h 997047"/>
              <a:gd name="connsiteX34" fmla="*/ 166175 w 894785"/>
              <a:gd name="connsiteY34" fmla="*/ 982986 h 997047"/>
              <a:gd name="connsiteX35" fmla="*/ 166175 w 894785"/>
              <a:gd name="connsiteY35" fmla="*/ 1008552 h 997047"/>
              <a:gd name="connsiteX36" fmla="*/ 728611 w 894785"/>
              <a:gd name="connsiteY36" fmla="*/ 1008552 h 997047"/>
              <a:gd name="connsiteX37" fmla="*/ 728611 w 894785"/>
              <a:gd name="connsiteY37" fmla="*/ 982986 h 997047"/>
              <a:gd name="connsiteX38" fmla="*/ 677481 w 894785"/>
              <a:gd name="connsiteY38" fmla="*/ 931856 h 997047"/>
              <a:gd name="connsiteX39" fmla="*/ 613568 w 894785"/>
              <a:gd name="connsiteY39" fmla="*/ 931856 h 997047"/>
              <a:gd name="connsiteX40" fmla="*/ 562437 w 894785"/>
              <a:gd name="connsiteY40" fmla="*/ 880725 h 997047"/>
              <a:gd name="connsiteX41" fmla="*/ 498524 w 894785"/>
              <a:gd name="connsiteY41" fmla="*/ 880725 h 997047"/>
              <a:gd name="connsiteX42" fmla="*/ 498524 w 894785"/>
              <a:gd name="connsiteY42" fmla="*/ 715829 h 997047"/>
              <a:gd name="connsiteX43" fmla="*/ 516419 w 894785"/>
              <a:gd name="connsiteY43" fmla="*/ 651916 h 997047"/>
              <a:gd name="connsiteX44" fmla="*/ 821925 w 894785"/>
              <a:gd name="connsiteY44" fmla="*/ 536872 h 997047"/>
              <a:gd name="connsiteX45" fmla="*/ 894786 w 894785"/>
              <a:gd name="connsiteY45" fmla="*/ 357914 h 9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4785" h="997047">
                <a:moveTo>
                  <a:pt x="765681" y="485741"/>
                </a:moveTo>
                <a:cubicBezTo>
                  <a:pt x="720942" y="531759"/>
                  <a:pt x="678759" y="561159"/>
                  <a:pt x="586724" y="571385"/>
                </a:cubicBezTo>
                <a:cubicBezTo>
                  <a:pt x="611011" y="547098"/>
                  <a:pt x="639133" y="522811"/>
                  <a:pt x="663420" y="493411"/>
                </a:cubicBezTo>
                <a:cubicBezTo>
                  <a:pt x="673646" y="481906"/>
                  <a:pt x="692820" y="456341"/>
                  <a:pt x="692820" y="455063"/>
                </a:cubicBezTo>
                <a:cubicBezTo>
                  <a:pt x="714551" y="419271"/>
                  <a:pt x="727333" y="378367"/>
                  <a:pt x="727333" y="333627"/>
                </a:cubicBezTo>
                <a:lnTo>
                  <a:pt x="727333" y="167453"/>
                </a:lnTo>
                <a:lnTo>
                  <a:pt x="816812" y="167453"/>
                </a:lnTo>
                <a:lnTo>
                  <a:pt x="816812" y="361749"/>
                </a:lnTo>
                <a:cubicBezTo>
                  <a:pt x="818090" y="364306"/>
                  <a:pt x="820647" y="428219"/>
                  <a:pt x="765681" y="485741"/>
                </a:cubicBezTo>
                <a:close/>
                <a:moveTo>
                  <a:pt x="130383" y="485741"/>
                </a:moveTo>
                <a:cubicBezTo>
                  <a:pt x="74139" y="428219"/>
                  <a:pt x="76696" y="364306"/>
                  <a:pt x="76696" y="361749"/>
                </a:cubicBezTo>
                <a:lnTo>
                  <a:pt x="76696" y="166175"/>
                </a:lnTo>
                <a:lnTo>
                  <a:pt x="166175" y="166175"/>
                </a:lnTo>
                <a:lnTo>
                  <a:pt x="166175" y="332349"/>
                </a:lnTo>
                <a:cubicBezTo>
                  <a:pt x="166175" y="377088"/>
                  <a:pt x="178957" y="417993"/>
                  <a:pt x="200688" y="453784"/>
                </a:cubicBezTo>
                <a:cubicBezTo>
                  <a:pt x="200688" y="455063"/>
                  <a:pt x="219862" y="481906"/>
                  <a:pt x="230088" y="492132"/>
                </a:cubicBezTo>
                <a:cubicBezTo>
                  <a:pt x="255653" y="521532"/>
                  <a:pt x="282497" y="545819"/>
                  <a:pt x="306784" y="570106"/>
                </a:cubicBezTo>
                <a:cubicBezTo>
                  <a:pt x="217305" y="559880"/>
                  <a:pt x="173844" y="530480"/>
                  <a:pt x="130383" y="485741"/>
                </a:cubicBezTo>
                <a:close/>
                <a:moveTo>
                  <a:pt x="894786" y="357914"/>
                </a:moveTo>
                <a:lnTo>
                  <a:pt x="894786" y="89479"/>
                </a:lnTo>
                <a:lnTo>
                  <a:pt x="728611" y="89479"/>
                </a:lnTo>
                <a:lnTo>
                  <a:pt x="728611" y="0"/>
                </a:lnTo>
                <a:lnTo>
                  <a:pt x="447393" y="0"/>
                </a:lnTo>
                <a:lnTo>
                  <a:pt x="166175" y="0"/>
                </a:lnTo>
                <a:lnTo>
                  <a:pt x="166175" y="89479"/>
                </a:lnTo>
                <a:lnTo>
                  <a:pt x="0" y="89479"/>
                </a:lnTo>
                <a:lnTo>
                  <a:pt x="0" y="356636"/>
                </a:lnTo>
                <a:cubicBezTo>
                  <a:pt x="0" y="369419"/>
                  <a:pt x="0" y="457619"/>
                  <a:pt x="72861" y="535593"/>
                </a:cubicBezTo>
                <a:cubicBezTo>
                  <a:pt x="143166" y="609733"/>
                  <a:pt x="228810" y="648081"/>
                  <a:pt x="378367" y="650637"/>
                </a:cubicBezTo>
                <a:cubicBezTo>
                  <a:pt x="389871" y="669811"/>
                  <a:pt x="396262" y="691542"/>
                  <a:pt x="396262" y="714551"/>
                </a:cubicBezTo>
                <a:lnTo>
                  <a:pt x="396262" y="880725"/>
                </a:lnTo>
                <a:lnTo>
                  <a:pt x="332349" y="880725"/>
                </a:lnTo>
                <a:cubicBezTo>
                  <a:pt x="304227" y="880725"/>
                  <a:pt x="281218" y="903734"/>
                  <a:pt x="281218" y="931856"/>
                </a:cubicBezTo>
                <a:lnTo>
                  <a:pt x="217305" y="931856"/>
                </a:lnTo>
                <a:cubicBezTo>
                  <a:pt x="189183" y="931856"/>
                  <a:pt x="166175" y="954864"/>
                  <a:pt x="166175" y="982986"/>
                </a:cubicBezTo>
                <a:lnTo>
                  <a:pt x="166175" y="1008552"/>
                </a:lnTo>
                <a:lnTo>
                  <a:pt x="728611" y="1008552"/>
                </a:lnTo>
                <a:lnTo>
                  <a:pt x="728611" y="982986"/>
                </a:lnTo>
                <a:cubicBezTo>
                  <a:pt x="728611" y="954864"/>
                  <a:pt x="705603" y="931856"/>
                  <a:pt x="677481" y="931856"/>
                </a:cubicBezTo>
                <a:lnTo>
                  <a:pt x="613568" y="931856"/>
                </a:lnTo>
                <a:cubicBezTo>
                  <a:pt x="613568" y="903734"/>
                  <a:pt x="590559" y="880725"/>
                  <a:pt x="562437" y="880725"/>
                </a:cubicBezTo>
                <a:lnTo>
                  <a:pt x="498524" y="880725"/>
                </a:lnTo>
                <a:lnTo>
                  <a:pt x="498524" y="715829"/>
                </a:lnTo>
                <a:cubicBezTo>
                  <a:pt x="498524" y="692820"/>
                  <a:pt x="504915" y="671089"/>
                  <a:pt x="516419" y="651916"/>
                </a:cubicBezTo>
                <a:cubicBezTo>
                  <a:pt x="665976" y="649359"/>
                  <a:pt x="751620" y="609733"/>
                  <a:pt x="821925" y="536872"/>
                </a:cubicBezTo>
                <a:cubicBezTo>
                  <a:pt x="894786" y="460176"/>
                  <a:pt x="894786" y="370697"/>
                  <a:pt x="894786" y="3579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6F731E-374F-87AA-71CD-6794601AF220}"/>
              </a:ext>
            </a:extLst>
          </p:cNvPr>
          <p:cNvGrpSpPr/>
          <p:nvPr/>
        </p:nvGrpSpPr>
        <p:grpSpPr>
          <a:xfrm>
            <a:off x="9345283" y="3812623"/>
            <a:ext cx="2438974" cy="743086"/>
            <a:chOff x="142414" y="1729102"/>
            <a:chExt cx="3784991" cy="18798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C132E2-46E5-51C6-5364-02914F0C7BC9}"/>
                </a:ext>
              </a:extLst>
            </p:cNvPr>
            <p:cNvSpPr txBox="1"/>
            <p:nvPr/>
          </p:nvSpPr>
          <p:spPr>
            <a:xfrm>
              <a:off x="990315" y="1729102"/>
              <a:ext cx="2937088" cy="116792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schemeClr val="accent2"/>
                  </a:solidFill>
                </a:rPr>
                <a:t>Milestone 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EBB130-C6D2-F2F0-B81C-BF114C6C0404}"/>
                </a:ext>
              </a:extLst>
            </p:cNvPr>
            <p:cNvSpPr txBox="1"/>
            <p:nvPr/>
          </p:nvSpPr>
          <p:spPr>
            <a:xfrm>
              <a:off x="142414" y="2830351"/>
              <a:ext cx="3784991" cy="77861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400" dirty="0"/>
                <a:t>Result Based Reward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D771AE-E7C2-E474-955D-4E5D0D284561}"/>
              </a:ext>
            </a:extLst>
          </p:cNvPr>
          <p:cNvGrpSpPr/>
          <p:nvPr/>
        </p:nvGrpSpPr>
        <p:grpSpPr>
          <a:xfrm>
            <a:off x="5333391" y="5468669"/>
            <a:ext cx="2370655" cy="671989"/>
            <a:chOff x="5860398" y="5231962"/>
            <a:chExt cx="2937088" cy="67198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B8B358-7E8E-1DA5-705E-33E224510BC7}"/>
                </a:ext>
              </a:extLst>
            </p:cNvPr>
            <p:cNvSpPr txBox="1"/>
            <p:nvPr/>
          </p:nvSpPr>
          <p:spPr>
            <a:xfrm>
              <a:off x="5860398" y="5231962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6">
                      <a:lumMod val="75000"/>
                    </a:schemeClr>
                  </a:solidFill>
                </a:rPr>
                <a:t>Milestone 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F84C17-D4AA-AD91-6545-70668BD926B4}"/>
                </a:ext>
              </a:extLst>
            </p:cNvPr>
            <p:cNvSpPr txBox="1"/>
            <p:nvPr/>
          </p:nvSpPr>
          <p:spPr>
            <a:xfrm>
              <a:off x="5868194" y="5626952"/>
              <a:ext cx="2929292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200" dirty="0"/>
                <a:t>Activity Based Reward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AE3550-EBD7-8DA8-3D12-137D61657347}"/>
              </a:ext>
            </a:extLst>
          </p:cNvPr>
          <p:cNvGrpSpPr/>
          <p:nvPr/>
        </p:nvGrpSpPr>
        <p:grpSpPr>
          <a:xfrm>
            <a:off x="6687677" y="1799662"/>
            <a:ext cx="2042311" cy="1133654"/>
            <a:chOff x="1011564" y="1299914"/>
            <a:chExt cx="3603953" cy="113365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C75E04-CA5E-7DEB-379E-964F421C635A}"/>
                </a:ext>
              </a:extLst>
            </p:cNvPr>
            <p:cNvSpPr txBox="1"/>
            <p:nvPr/>
          </p:nvSpPr>
          <p:spPr>
            <a:xfrm>
              <a:off x="1678429" y="1299914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schemeClr val="accent4"/>
                  </a:solidFill>
                </a:rPr>
                <a:t>Milestone 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F06242E-5EB6-A6DB-56D4-8B2FF3FB2BE7}"/>
                </a:ext>
              </a:extLst>
            </p:cNvPr>
            <p:cNvSpPr txBox="1"/>
            <p:nvPr/>
          </p:nvSpPr>
          <p:spPr>
            <a:xfrm>
              <a:off x="1011564" y="1694904"/>
              <a:ext cx="3603953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800100" lvl="1" indent="-342900" algn="r">
                <a:buFont typeface="Arial" panose="020B0604020202020204" pitchFamily="34" charset="0"/>
                <a:buChar char="•"/>
              </a:pPr>
              <a:r>
                <a:rPr lang="en-US" sz="1400" dirty="0"/>
                <a:t>Recognition</a:t>
              </a:r>
            </a:p>
            <a:p>
              <a:pPr marL="800100" lvl="1" indent="-342900" algn="r">
                <a:buFont typeface="Arial" panose="020B0604020202020204" pitchFamily="34" charset="0"/>
                <a:buChar char="•"/>
              </a:pPr>
              <a:r>
                <a:rPr lang="en-US" sz="1400" dirty="0" err="1"/>
                <a:t>Ceo</a:t>
              </a:r>
              <a:r>
                <a:rPr lang="en-US" sz="1400" dirty="0"/>
                <a:t> Club</a:t>
              </a:r>
            </a:p>
            <a:p>
              <a:pPr marL="800100" lvl="1" indent="-342900" algn="r">
                <a:buFont typeface="Arial" panose="020B0604020202020204" pitchFamily="34" charset="0"/>
                <a:buChar char="•"/>
              </a:pPr>
              <a:r>
                <a:rPr lang="en-US" sz="1400" dirty="0"/>
                <a:t>Millionaire Club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8B13579-F284-FF00-7D54-EAB0C85B59D3}"/>
              </a:ext>
            </a:extLst>
          </p:cNvPr>
          <p:cNvSpPr txBox="1"/>
          <p:nvPr/>
        </p:nvSpPr>
        <p:spPr>
          <a:xfrm>
            <a:off x="3373812" y="1342819"/>
            <a:ext cx="544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Gamification FUNNEL – Course Example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14AB967-D505-4723-A69B-E3BFA732C885}"/>
              </a:ext>
            </a:extLst>
          </p:cNvPr>
          <p:cNvGrpSpPr/>
          <p:nvPr/>
        </p:nvGrpSpPr>
        <p:grpSpPr>
          <a:xfrm>
            <a:off x="652761" y="2439436"/>
            <a:ext cx="1912997" cy="555986"/>
            <a:chOff x="332936" y="3750061"/>
            <a:chExt cx="2937088" cy="741316"/>
          </a:xfrm>
        </p:grpSpPr>
        <p:sp>
          <p:nvSpPr>
            <p:cNvPr id="177" name="TextBox 124">
              <a:extLst>
                <a:ext uri="{FF2B5EF4-FFF2-40B4-BE49-F238E27FC236}">
                  <a16:creationId xmlns:a16="http://schemas.microsoft.com/office/drawing/2014/main" id="{C3229EEE-A308-495D-A032-37C1A3C82D42}"/>
                </a:ext>
              </a:extLst>
            </p:cNvPr>
            <p:cNvSpPr txBox="1"/>
            <p:nvPr/>
          </p:nvSpPr>
          <p:spPr>
            <a:xfrm>
              <a:off x="332936" y="3750061"/>
              <a:ext cx="2937088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6">
                      <a:lumMod val="75000"/>
                    </a:schemeClr>
                  </a:solidFill>
                </a:rPr>
                <a:t>Milestone 1</a:t>
              </a:r>
            </a:p>
          </p:txBody>
        </p:sp>
        <p:sp>
          <p:nvSpPr>
            <p:cNvPr id="178" name="TextBox 125">
              <a:extLst>
                <a:ext uri="{FF2B5EF4-FFF2-40B4-BE49-F238E27FC236}">
                  <a16:creationId xmlns:a16="http://schemas.microsoft.com/office/drawing/2014/main" id="{C80A7441-0C97-413D-AE72-5BF58A2E8BD5}"/>
                </a:ext>
              </a:extLst>
            </p:cNvPr>
            <p:cNvSpPr txBox="1"/>
            <p:nvPr/>
          </p:nvSpPr>
          <p:spPr>
            <a:xfrm>
              <a:off x="340731" y="4163082"/>
              <a:ext cx="2929293" cy="3282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Activity Reward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ACB9954-027F-49C2-A431-6766654FA8EC}"/>
              </a:ext>
            </a:extLst>
          </p:cNvPr>
          <p:cNvGrpSpPr/>
          <p:nvPr/>
        </p:nvGrpSpPr>
        <p:grpSpPr>
          <a:xfrm>
            <a:off x="623136" y="3374433"/>
            <a:ext cx="1912997" cy="555987"/>
            <a:chOff x="332936" y="2479736"/>
            <a:chExt cx="2937088" cy="741317"/>
          </a:xfrm>
        </p:grpSpPr>
        <p:sp>
          <p:nvSpPr>
            <p:cNvPr id="175" name="TextBox 127">
              <a:extLst>
                <a:ext uri="{FF2B5EF4-FFF2-40B4-BE49-F238E27FC236}">
                  <a16:creationId xmlns:a16="http://schemas.microsoft.com/office/drawing/2014/main" id="{C074AB0A-C7DB-499B-997D-ADC3C5864F85}"/>
                </a:ext>
              </a:extLst>
            </p:cNvPr>
            <p:cNvSpPr txBox="1"/>
            <p:nvPr/>
          </p:nvSpPr>
          <p:spPr>
            <a:xfrm>
              <a:off x="332936" y="2479736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2"/>
                  </a:solidFill>
                </a:rPr>
                <a:t>Milestone 2</a:t>
              </a:r>
            </a:p>
          </p:txBody>
        </p:sp>
        <p:sp>
          <p:nvSpPr>
            <p:cNvPr id="176" name="TextBox 128">
              <a:extLst>
                <a:ext uri="{FF2B5EF4-FFF2-40B4-BE49-F238E27FC236}">
                  <a16:creationId xmlns:a16="http://schemas.microsoft.com/office/drawing/2014/main" id="{75BD298C-5678-4B80-9038-71A079F13530}"/>
                </a:ext>
              </a:extLst>
            </p:cNvPr>
            <p:cNvSpPr txBox="1"/>
            <p:nvPr/>
          </p:nvSpPr>
          <p:spPr>
            <a:xfrm>
              <a:off x="340731" y="2892758"/>
              <a:ext cx="2929293" cy="3282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Result Oriented Reward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7ABD73-5CE1-4834-8E55-FD6492D51A38}"/>
              </a:ext>
            </a:extLst>
          </p:cNvPr>
          <p:cNvGrpSpPr/>
          <p:nvPr/>
        </p:nvGrpSpPr>
        <p:grpSpPr>
          <a:xfrm>
            <a:off x="528010" y="4515868"/>
            <a:ext cx="1912997" cy="555986"/>
            <a:chOff x="332936" y="1209413"/>
            <a:chExt cx="2937088" cy="741316"/>
          </a:xfrm>
        </p:grpSpPr>
        <p:sp>
          <p:nvSpPr>
            <p:cNvPr id="173" name="TextBox 130">
              <a:extLst>
                <a:ext uri="{FF2B5EF4-FFF2-40B4-BE49-F238E27FC236}">
                  <a16:creationId xmlns:a16="http://schemas.microsoft.com/office/drawing/2014/main" id="{D22DFC50-0D09-4842-BD38-D63613979B3D}"/>
                </a:ext>
              </a:extLst>
            </p:cNvPr>
            <p:cNvSpPr txBox="1"/>
            <p:nvPr/>
          </p:nvSpPr>
          <p:spPr>
            <a:xfrm>
              <a:off x="332936" y="1209413"/>
              <a:ext cx="2937088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 err="1">
                  <a:solidFill>
                    <a:schemeClr val="accent4"/>
                  </a:solidFill>
                </a:rPr>
                <a:t>MilestonE</a:t>
              </a:r>
              <a:r>
                <a:rPr lang="en-US" b="1" cap="all" dirty="0">
                  <a:solidFill>
                    <a:schemeClr val="accent4"/>
                  </a:solidFill>
                </a:rPr>
                <a:t> 3</a:t>
              </a:r>
            </a:p>
          </p:txBody>
        </p:sp>
        <p:sp>
          <p:nvSpPr>
            <p:cNvPr id="174" name="TextBox 131">
              <a:extLst>
                <a:ext uri="{FF2B5EF4-FFF2-40B4-BE49-F238E27FC236}">
                  <a16:creationId xmlns:a16="http://schemas.microsoft.com/office/drawing/2014/main" id="{DC234F2B-5936-4E90-AC70-C3311476994E}"/>
                </a:ext>
              </a:extLst>
            </p:cNvPr>
            <p:cNvSpPr txBox="1"/>
            <p:nvPr/>
          </p:nvSpPr>
          <p:spPr>
            <a:xfrm>
              <a:off x="340731" y="1622434"/>
              <a:ext cx="2929293" cy="3282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just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Exclusive Recognition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0DC86E-58F1-4033-B9E7-B0FB110F6F2A}"/>
              </a:ext>
            </a:extLst>
          </p:cNvPr>
          <p:cNvGrpSpPr/>
          <p:nvPr/>
        </p:nvGrpSpPr>
        <p:grpSpPr>
          <a:xfrm>
            <a:off x="2658390" y="2723927"/>
            <a:ext cx="1552160" cy="102666"/>
            <a:chOff x="3363295" y="2057938"/>
            <a:chExt cx="2069553" cy="136889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7AD77DA-48EE-4D77-829E-2C43F0624F7C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9B51D406-A1EE-4428-856E-9AD1BBDEA2D9}"/>
                </a:ext>
              </a:extLst>
            </p:cNvPr>
            <p:cNvCxnSpPr>
              <a:stCxn id="167" idx="6"/>
              <a:endCxn id="169" idx="2"/>
            </p:cNvCxnSpPr>
            <p:nvPr/>
          </p:nvCxnSpPr>
          <p:spPr>
            <a:xfrm>
              <a:off x="3481026" y="2116804"/>
              <a:ext cx="1834091" cy="19158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6A553A9-0264-4606-B90A-BE483F50BF5F}"/>
                </a:ext>
              </a:extLst>
            </p:cNvPr>
            <p:cNvSpPr/>
            <p:nvPr/>
          </p:nvSpPr>
          <p:spPr>
            <a:xfrm>
              <a:off x="5315117" y="2077096"/>
              <a:ext cx="117731" cy="11773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AE04B33-D63B-4B6D-96D4-1BF12D980338}"/>
              </a:ext>
            </a:extLst>
          </p:cNvPr>
          <p:cNvGrpSpPr/>
          <p:nvPr/>
        </p:nvGrpSpPr>
        <p:grpSpPr>
          <a:xfrm>
            <a:off x="2658391" y="4629428"/>
            <a:ext cx="1552158" cy="88298"/>
            <a:chOff x="3363295" y="2057938"/>
            <a:chExt cx="2069550" cy="117731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D9A3A6C-FAF3-457B-963E-7D830F61BCFB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DD251A16-E455-43A1-A082-0317B8BD10AB}"/>
                </a:ext>
              </a:extLst>
            </p:cNvPr>
            <p:cNvCxnSpPr>
              <a:cxnSpLocks/>
              <a:stCxn id="165" idx="6"/>
            </p:cNvCxnSpPr>
            <p:nvPr/>
          </p:nvCxnSpPr>
          <p:spPr>
            <a:xfrm>
              <a:off x="3481026" y="2116804"/>
              <a:ext cx="1951819" cy="0"/>
            </a:xfrm>
            <a:prstGeom prst="straightConnector1">
              <a:avLst/>
            </a:prstGeom>
            <a:ln w="12700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3A81C26-7C73-46A6-B674-8724AD3E81C2}"/>
              </a:ext>
            </a:extLst>
          </p:cNvPr>
          <p:cNvGrpSpPr/>
          <p:nvPr/>
        </p:nvGrpSpPr>
        <p:grpSpPr>
          <a:xfrm>
            <a:off x="2658391" y="3676686"/>
            <a:ext cx="1783105" cy="88298"/>
            <a:chOff x="3363295" y="2057938"/>
            <a:chExt cx="2377480" cy="117731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FC8BB6B-9AE3-4D07-9DE4-177780A5C359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BABA226F-5CA6-47AA-AC2D-6609A2B373EB}"/>
                </a:ext>
              </a:extLst>
            </p:cNvPr>
            <p:cNvCxnSpPr>
              <a:stCxn id="162" idx="6"/>
              <a:endCxn id="164" idx="2"/>
            </p:cNvCxnSpPr>
            <p:nvPr/>
          </p:nvCxnSpPr>
          <p:spPr>
            <a:xfrm>
              <a:off x="3481026" y="2116804"/>
              <a:ext cx="2142018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9AF3355-43DB-4CA5-A7F2-AD0D6109965C}"/>
                </a:ext>
              </a:extLst>
            </p:cNvPr>
            <p:cNvSpPr/>
            <p:nvPr/>
          </p:nvSpPr>
          <p:spPr>
            <a:xfrm>
              <a:off x="5623044" y="2057938"/>
              <a:ext cx="117731" cy="11773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950529A-2B5C-9583-FC16-A7BE6B59196B}"/>
              </a:ext>
            </a:extLst>
          </p:cNvPr>
          <p:cNvGrpSpPr/>
          <p:nvPr/>
        </p:nvGrpSpPr>
        <p:grpSpPr>
          <a:xfrm>
            <a:off x="3211319" y="2181283"/>
            <a:ext cx="2096171" cy="2834948"/>
            <a:chOff x="3303093" y="2841528"/>
            <a:chExt cx="2096171" cy="2834948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D89967F-A7F5-4DE5-B7F4-2E9C7D2C1605}"/>
                </a:ext>
              </a:extLst>
            </p:cNvPr>
            <p:cNvSpPr/>
            <p:nvPr/>
          </p:nvSpPr>
          <p:spPr>
            <a:xfrm>
              <a:off x="4006176" y="4696231"/>
              <a:ext cx="690006" cy="980240"/>
            </a:xfrm>
            <a:custGeom>
              <a:avLst/>
              <a:gdLst>
                <a:gd name="connsiteX0" fmla="*/ 460003 w 920008"/>
                <a:gd name="connsiteY0" fmla="*/ 0 h 1306987"/>
                <a:gd name="connsiteX1" fmla="*/ 717332 w 920008"/>
                <a:gd name="connsiteY1" fmla="*/ 37146 h 1306987"/>
                <a:gd name="connsiteX2" fmla="*/ 738965 w 920008"/>
                <a:gd name="connsiteY2" fmla="*/ 45582 h 1306987"/>
                <a:gd name="connsiteX3" fmla="*/ 738967 w 920008"/>
                <a:gd name="connsiteY3" fmla="*/ 45581 h 1306987"/>
                <a:gd name="connsiteX4" fmla="*/ 785447 w 920008"/>
                <a:gd name="connsiteY4" fmla="*/ 63704 h 1306987"/>
                <a:gd name="connsiteX5" fmla="*/ 910899 w 920008"/>
                <a:gd name="connsiteY5" fmla="*/ 173667 h 1306987"/>
                <a:gd name="connsiteX6" fmla="*/ 920008 w 920008"/>
                <a:gd name="connsiteY6" fmla="*/ 216365 h 1306987"/>
                <a:gd name="connsiteX7" fmla="*/ 892517 w 920008"/>
                <a:gd name="connsiteY7" fmla="*/ 289322 h 1306987"/>
                <a:gd name="connsiteX8" fmla="*/ 884081 w 920008"/>
                <a:gd name="connsiteY8" fmla="*/ 302164 h 1306987"/>
                <a:gd name="connsiteX9" fmla="*/ 596866 w 920008"/>
                <a:gd name="connsiteY9" fmla="*/ 425227 h 1306987"/>
                <a:gd name="connsiteX10" fmla="*/ 460004 w 920008"/>
                <a:gd name="connsiteY10" fmla="*/ 435005 h 1306987"/>
                <a:gd name="connsiteX11" fmla="*/ 460004 w 920008"/>
                <a:gd name="connsiteY11" fmla="*/ 435005 h 1306987"/>
                <a:gd name="connsiteX12" fmla="*/ 884082 w 920008"/>
                <a:gd name="connsiteY12" fmla="*/ 302164 h 1306987"/>
                <a:gd name="connsiteX13" fmla="*/ 892517 w 920008"/>
                <a:gd name="connsiteY13" fmla="*/ 289324 h 1306987"/>
                <a:gd name="connsiteX14" fmla="*/ 892518 w 920008"/>
                <a:gd name="connsiteY14" fmla="*/ 289322 h 1306987"/>
                <a:gd name="connsiteX15" fmla="*/ 588316 w 920008"/>
                <a:gd name="connsiteY15" fmla="*/ 1096630 h 1306987"/>
                <a:gd name="connsiteX16" fmla="*/ 526592 w 920008"/>
                <a:gd name="connsiteY16" fmla="*/ 1260437 h 1306987"/>
                <a:gd name="connsiteX17" fmla="*/ 526591 w 920008"/>
                <a:gd name="connsiteY17" fmla="*/ 1260437 h 1306987"/>
                <a:gd name="connsiteX18" fmla="*/ 524924 w 920008"/>
                <a:gd name="connsiteY18" fmla="*/ 1264861 h 1306987"/>
                <a:gd name="connsiteX19" fmla="*/ 510671 w 920008"/>
                <a:gd name="connsiteY19" fmla="*/ 1285999 h 1306987"/>
                <a:gd name="connsiteX20" fmla="*/ 460002 w 920008"/>
                <a:gd name="connsiteY20" fmla="*/ 1306987 h 1306987"/>
                <a:gd name="connsiteX21" fmla="*/ 409333 w 920008"/>
                <a:gd name="connsiteY21" fmla="*/ 1285999 h 1306987"/>
                <a:gd name="connsiteX22" fmla="*/ 395090 w 920008"/>
                <a:gd name="connsiteY22" fmla="*/ 1264874 h 1306987"/>
                <a:gd name="connsiteX23" fmla="*/ 393409 w 920008"/>
                <a:gd name="connsiteY23" fmla="*/ 1260413 h 1306987"/>
                <a:gd name="connsiteX24" fmla="*/ 27497 w 920008"/>
                <a:gd name="connsiteY24" fmla="*/ 289333 h 1306987"/>
                <a:gd name="connsiteX25" fmla="*/ 27494 w 920008"/>
                <a:gd name="connsiteY25" fmla="*/ 289329 h 1306987"/>
                <a:gd name="connsiteX26" fmla="*/ 0 w 920008"/>
                <a:gd name="connsiteY26" fmla="*/ 216362 h 1306987"/>
                <a:gd name="connsiteX27" fmla="*/ 9107 w 920008"/>
                <a:gd name="connsiteY27" fmla="*/ 173667 h 1306987"/>
                <a:gd name="connsiteX28" fmla="*/ 134559 w 920008"/>
                <a:gd name="connsiteY28" fmla="*/ 63704 h 1306987"/>
                <a:gd name="connsiteX29" fmla="*/ 181040 w 920008"/>
                <a:gd name="connsiteY29" fmla="*/ 45581 h 1306987"/>
                <a:gd name="connsiteX30" fmla="*/ 181042 w 920008"/>
                <a:gd name="connsiteY30" fmla="*/ 45582 h 1306987"/>
                <a:gd name="connsiteX31" fmla="*/ 202675 w 920008"/>
                <a:gd name="connsiteY31" fmla="*/ 37146 h 1306987"/>
                <a:gd name="connsiteX32" fmla="*/ 460003 w 920008"/>
                <a:gd name="connsiteY32" fmla="*/ 0 h 1306987"/>
                <a:gd name="connsiteX0" fmla="*/ 460003 w 920008"/>
                <a:gd name="connsiteY0" fmla="*/ 0 h 1306987"/>
                <a:gd name="connsiteX1" fmla="*/ 717332 w 920008"/>
                <a:gd name="connsiteY1" fmla="*/ 37146 h 1306987"/>
                <a:gd name="connsiteX2" fmla="*/ 738965 w 920008"/>
                <a:gd name="connsiteY2" fmla="*/ 45582 h 1306987"/>
                <a:gd name="connsiteX3" fmla="*/ 738967 w 920008"/>
                <a:gd name="connsiteY3" fmla="*/ 45581 h 1306987"/>
                <a:gd name="connsiteX4" fmla="*/ 785447 w 920008"/>
                <a:gd name="connsiteY4" fmla="*/ 63704 h 1306987"/>
                <a:gd name="connsiteX5" fmla="*/ 910899 w 920008"/>
                <a:gd name="connsiteY5" fmla="*/ 173667 h 1306987"/>
                <a:gd name="connsiteX6" fmla="*/ 920008 w 920008"/>
                <a:gd name="connsiteY6" fmla="*/ 216365 h 1306987"/>
                <a:gd name="connsiteX7" fmla="*/ 892517 w 920008"/>
                <a:gd name="connsiteY7" fmla="*/ 289322 h 1306987"/>
                <a:gd name="connsiteX8" fmla="*/ 884081 w 920008"/>
                <a:gd name="connsiteY8" fmla="*/ 302164 h 1306987"/>
                <a:gd name="connsiteX9" fmla="*/ 596866 w 920008"/>
                <a:gd name="connsiteY9" fmla="*/ 425227 h 1306987"/>
                <a:gd name="connsiteX10" fmla="*/ 460004 w 920008"/>
                <a:gd name="connsiteY10" fmla="*/ 435005 h 1306987"/>
                <a:gd name="connsiteX11" fmla="*/ 884082 w 920008"/>
                <a:gd name="connsiteY11" fmla="*/ 302164 h 1306987"/>
                <a:gd name="connsiteX12" fmla="*/ 892517 w 920008"/>
                <a:gd name="connsiteY12" fmla="*/ 289324 h 1306987"/>
                <a:gd name="connsiteX13" fmla="*/ 892518 w 920008"/>
                <a:gd name="connsiteY13" fmla="*/ 289322 h 1306987"/>
                <a:gd name="connsiteX14" fmla="*/ 588316 w 920008"/>
                <a:gd name="connsiteY14" fmla="*/ 1096630 h 1306987"/>
                <a:gd name="connsiteX15" fmla="*/ 526592 w 920008"/>
                <a:gd name="connsiteY15" fmla="*/ 1260437 h 1306987"/>
                <a:gd name="connsiteX16" fmla="*/ 526591 w 920008"/>
                <a:gd name="connsiteY16" fmla="*/ 1260437 h 1306987"/>
                <a:gd name="connsiteX17" fmla="*/ 524924 w 920008"/>
                <a:gd name="connsiteY17" fmla="*/ 1264861 h 1306987"/>
                <a:gd name="connsiteX18" fmla="*/ 510671 w 920008"/>
                <a:gd name="connsiteY18" fmla="*/ 1285999 h 1306987"/>
                <a:gd name="connsiteX19" fmla="*/ 460002 w 920008"/>
                <a:gd name="connsiteY19" fmla="*/ 1306987 h 1306987"/>
                <a:gd name="connsiteX20" fmla="*/ 409333 w 920008"/>
                <a:gd name="connsiteY20" fmla="*/ 1285999 h 1306987"/>
                <a:gd name="connsiteX21" fmla="*/ 395090 w 920008"/>
                <a:gd name="connsiteY21" fmla="*/ 1264874 h 1306987"/>
                <a:gd name="connsiteX22" fmla="*/ 393409 w 920008"/>
                <a:gd name="connsiteY22" fmla="*/ 1260413 h 1306987"/>
                <a:gd name="connsiteX23" fmla="*/ 27497 w 920008"/>
                <a:gd name="connsiteY23" fmla="*/ 289333 h 1306987"/>
                <a:gd name="connsiteX24" fmla="*/ 27494 w 920008"/>
                <a:gd name="connsiteY24" fmla="*/ 289329 h 1306987"/>
                <a:gd name="connsiteX25" fmla="*/ 0 w 920008"/>
                <a:gd name="connsiteY25" fmla="*/ 216362 h 1306987"/>
                <a:gd name="connsiteX26" fmla="*/ 9107 w 920008"/>
                <a:gd name="connsiteY26" fmla="*/ 173667 h 1306987"/>
                <a:gd name="connsiteX27" fmla="*/ 134559 w 920008"/>
                <a:gd name="connsiteY27" fmla="*/ 63704 h 1306987"/>
                <a:gd name="connsiteX28" fmla="*/ 181040 w 920008"/>
                <a:gd name="connsiteY28" fmla="*/ 45581 h 1306987"/>
                <a:gd name="connsiteX29" fmla="*/ 181042 w 920008"/>
                <a:gd name="connsiteY29" fmla="*/ 45582 h 1306987"/>
                <a:gd name="connsiteX30" fmla="*/ 202675 w 920008"/>
                <a:gd name="connsiteY30" fmla="*/ 37146 h 1306987"/>
                <a:gd name="connsiteX31" fmla="*/ 460003 w 920008"/>
                <a:gd name="connsiteY31" fmla="*/ 0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  <a:gd name="connsiteX29" fmla="*/ 596866 w 920008"/>
                <a:gd name="connsiteY29" fmla="*/ 425227 h 1306987"/>
                <a:gd name="connsiteX30" fmla="*/ 551444 w 920008"/>
                <a:gd name="connsiteY30" fmla="*/ 526445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  <a:gd name="connsiteX29" fmla="*/ 551444 w 920008"/>
                <a:gd name="connsiteY29" fmla="*/ 526445 h 1306987"/>
                <a:gd name="connsiteX0" fmla="*/ 884082 w 920008"/>
                <a:gd name="connsiteY0" fmla="*/ 302164 h 1306987"/>
                <a:gd name="connsiteX1" fmla="*/ 892517 w 920008"/>
                <a:gd name="connsiteY1" fmla="*/ 289324 h 1306987"/>
                <a:gd name="connsiteX2" fmla="*/ 892518 w 920008"/>
                <a:gd name="connsiteY2" fmla="*/ 289322 h 1306987"/>
                <a:gd name="connsiteX3" fmla="*/ 588316 w 920008"/>
                <a:gd name="connsiteY3" fmla="*/ 1096630 h 1306987"/>
                <a:gd name="connsiteX4" fmla="*/ 526592 w 920008"/>
                <a:gd name="connsiteY4" fmla="*/ 1260437 h 1306987"/>
                <a:gd name="connsiteX5" fmla="*/ 526591 w 920008"/>
                <a:gd name="connsiteY5" fmla="*/ 1260437 h 1306987"/>
                <a:gd name="connsiteX6" fmla="*/ 524924 w 920008"/>
                <a:gd name="connsiteY6" fmla="*/ 1264861 h 1306987"/>
                <a:gd name="connsiteX7" fmla="*/ 510671 w 920008"/>
                <a:gd name="connsiteY7" fmla="*/ 1285999 h 1306987"/>
                <a:gd name="connsiteX8" fmla="*/ 460002 w 920008"/>
                <a:gd name="connsiteY8" fmla="*/ 1306987 h 1306987"/>
                <a:gd name="connsiteX9" fmla="*/ 409333 w 920008"/>
                <a:gd name="connsiteY9" fmla="*/ 1285999 h 1306987"/>
                <a:gd name="connsiteX10" fmla="*/ 395090 w 920008"/>
                <a:gd name="connsiteY10" fmla="*/ 1264874 h 1306987"/>
                <a:gd name="connsiteX11" fmla="*/ 393409 w 920008"/>
                <a:gd name="connsiteY11" fmla="*/ 1260413 h 1306987"/>
                <a:gd name="connsiteX12" fmla="*/ 27497 w 920008"/>
                <a:gd name="connsiteY12" fmla="*/ 289333 h 1306987"/>
                <a:gd name="connsiteX13" fmla="*/ 27494 w 920008"/>
                <a:gd name="connsiteY13" fmla="*/ 289329 h 1306987"/>
                <a:gd name="connsiteX14" fmla="*/ 0 w 920008"/>
                <a:gd name="connsiteY14" fmla="*/ 216362 h 1306987"/>
                <a:gd name="connsiteX15" fmla="*/ 9107 w 920008"/>
                <a:gd name="connsiteY15" fmla="*/ 173667 h 1306987"/>
                <a:gd name="connsiteX16" fmla="*/ 134559 w 920008"/>
                <a:gd name="connsiteY16" fmla="*/ 63704 h 1306987"/>
                <a:gd name="connsiteX17" fmla="*/ 181040 w 920008"/>
                <a:gd name="connsiteY17" fmla="*/ 45581 h 1306987"/>
                <a:gd name="connsiteX18" fmla="*/ 181042 w 920008"/>
                <a:gd name="connsiteY18" fmla="*/ 45582 h 1306987"/>
                <a:gd name="connsiteX19" fmla="*/ 202675 w 920008"/>
                <a:gd name="connsiteY19" fmla="*/ 37146 h 1306987"/>
                <a:gd name="connsiteX20" fmla="*/ 460003 w 920008"/>
                <a:gd name="connsiteY20" fmla="*/ 0 h 1306987"/>
                <a:gd name="connsiteX21" fmla="*/ 717332 w 920008"/>
                <a:gd name="connsiteY21" fmla="*/ 37146 h 1306987"/>
                <a:gd name="connsiteX22" fmla="*/ 738965 w 920008"/>
                <a:gd name="connsiteY22" fmla="*/ 45582 h 1306987"/>
                <a:gd name="connsiteX23" fmla="*/ 738967 w 920008"/>
                <a:gd name="connsiteY23" fmla="*/ 45581 h 1306987"/>
                <a:gd name="connsiteX24" fmla="*/ 785447 w 920008"/>
                <a:gd name="connsiteY24" fmla="*/ 63704 h 1306987"/>
                <a:gd name="connsiteX25" fmla="*/ 910899 w 920008"/>
                <a:gd name="connsiteY25" fmla="*/ 173667 h 1306987"/>
                <a:gd name="connsiteX26" fmla="*/ 920008 w 920008"/>
                <a:gd name="connsiteY26" fmla="*/ 216365 h 1306987"/>
                <a:gd name="connsiteX27" fmla="*/ 892517 w 920008"/>
                <a:gd name="connsiteY27" fmla="*/ 289322 h 1306987"/>
                <a:gd name="connsiteX28" fmla="*/ 884081 w 920008"/>
                <a:gd name="connsiteY28" fmla="*/ 302164 h 130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0008" h="1306987">
                  <a:moveTo>
                    <a:pt x="884082" y="302164"/>
                  </a:moveTo>
                  <a:lnTo>
                    <a:pt x="892517" y="289324"/>
                  </a:lnTo>
                  <a:cubicBezTo>
                    <a:pt x="892517" y="289323"/>
                    <a:pt x="892518" y="289323"/>
                    <a:pt x="892518" y="289322"/>
                  </a:cubicBezTo>
                  <a:lnTo>
                    <a:pt x="588316" y="1096630"/>
                  </a:lnTo>
                  <a:lnTo>
                    <a:pt x="526592" y="1260437"/>
                  </a:lnTo>
                  <a:lnTo>
                    <a:pt x="526591" y="1260437"/>
                  </a:lnTo>
                  <a:lnTo>
                    <a:pt x="524924" y="1264861"/>
                  </a:lnTo>
                  <a:lnTo>
                    <a:pt x="510671" y="1285999"/>
                  </a:lnTo>
                  <a:cubicBezTo>
                    <a:pt x="497704" y="1298967"/>
                    <a:pt x="479790" y="1306987"/>
                    <a:pt x="460002" y="1306987"/>
                  </a:cubicBezTo>
                  <a:cubicBezTo>
                    <a:pt x="440215" y="1306987"/>
                    <a:pt x="422300" y="1298967"/>
                    <a:pt x="409333" y="1285999"/>
                  </a:cubicBezTo>
                  <a:lnTo>
                    <a:pt x="395090" y="1264874"/>
                  </a:lnTo>
                  <a:lnTo>
                    <a:pt x="393409" y="1260413"/>
                  </a:lnTo>
                  <a:lnTo>
                    <a:pt x="27497" y="289333"/>
                  </a:lnTo>
                  <a:cubicBezTo>
                    <a:pt x="27496" y="289332"/>
                    <a:pt x="27495" y="289330"/>
                    <a:pt x="27494" y="289329"/>
                  </a:cubicBezTo>
                  <a:lnTo>
                    <a:pt x="0" y="216362"/>
                  </a:lnTo>
                  <a:lnTo>
                    <a:pt x="9107" y="173667"/>
                  </a:lnTo>
                  <a:cubicBezTo>
                    <a:pt x="27500" y="131191"/>
                    <a:pt x="72093" y="93224"/>
                    <a:pt x="134559" y="63704"/>
                  </a:cubicBezTo>
                  <a:lnTo>
                    <a:pt x="181040" y="45581"/>
                  </a:lnTo>
                  <a:cubicBezTo>
                    <a:pt x="181041" y="45581"/>
                    <a:pt x="181041" y="45582"/>
                    <a:pt x="181042" y="45582"/>
                  </a:cubicBezTo>
                  <a:lnTo>
                    <a:pt x="202675" y="37146"/>
                  </a:lnTo>
                  <a:cubicBezTo>
                    <a:pt x="276131" y="13694"/>
                    <a:pt x="364683" y="0"/>
                    <a:pt x="460003" y="0"/>
                  </a:cubicBezTo>
                  <a:cubicBezTo>
                    <a:pt x="555323" y="0"/>
                    <a:pt x="643876" y="13694"/>
                    <a:pt x="717332" y="37146"/>
                  </a:cubicBezTo>
                  <a:lnTo>
                    <a:pt x="738965" y="45582"/>
                  </a:lnTo>
                  <a:cubicBezTo>
                    <a:pt x="738966" y="45582"/>
                    <a:pt x="738966" y="45581"/>
                    <a:pt x="738967" y="45581"/>
                  </a:cubicBezTo>
                  <a:lnTo>
                    <a:pt x="785447" y="63704"/>
                  </a:lnTo>
                  <a:cubicBezTo>
                    <a:pt x="847913" y="93224"/>
                    <a:pt x="892507" y="131191"/>
                    <a:pt x="910899" y="173667"/>
                  </a:cubicBezTo>
                  <a:lnTo>
                    <a:pt x="920008" y="216365"/>
                  </a:lnTo>
                  <a:lnTo>
                    <a:pt x="892517" y="289322"/>
                  </a:lnTo>
                  <a:lnTo>
                    <a:pt x="884081" y="302164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</a:schemeClr>
                </a:gs>
                <a:gs pos="78000">
                  <a:schemeClr val="tx2">
                    <a:lumMod val="90000"/>
                    <a:lumOff val="1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4282E3-CD44-4AF2-AFD5-1BD682DFC5F6}"/>
                </a:ext>
              </a:extLst>
            </p:cNvPr>
            <p:cNvSpPr/>
            <p:nvPr/>
          </p:nvSpPr>
          <p:spPr>
            <a:xfrm>
              <a:off x="3649689" y="3767424"/>
              <a:ext cx="1402980" cy="982414"/>
            </a:xfrm>
            <a:custGeom>
              <a:avLst/>
              <a:gdLst>
                <a:gd name="connsiteX0" fmla="*/ 935318 w 1870640"/>
                <a:gd name="connsiteY0" fmla="*/ 874879 h 1309885"/>
                <a:gd name="connsiteX1" fmla="*/ 1524558 w 1870640"/>
                <a:gd name="connsiteY1" fmla="*/ 1048547 h 1309885"/>
                <a:gd name="connsiteX2" fmla="*/ 1534693 w 1870640"/>
                <a:gd name="connsiteY2" fmla="*/ 1084905 h 1309885"/>
                <a:gd name="connsiteX3" fmla="*/ 1508160 w 1870640"/>
                <a:gd name="connsiteY3" fmla="*/ 1155319 h 1309885"/>
                <a:gd name="connsiteX4" fmla="*/ 1489511 w 1870640"/>
                <a:gd name="connsiteY4" fmla="*/ 1177044 h 1309885"/>
                <a:gd name="connsiteX5" fmla="*/ 1271600 w 1870640"/>
                <a:gd name="connsiteY5" fmla="*/ 1272739 h 1309885"/>
                <a:gd name="connsiteX6" fmla="*/ 1214283 w 1870640"/>
                <a:gd name="connsiteY6" fmla="*/ 1283990 h 1309885"/>
                <a:gd name="connsiteX7" fmla="*/ 1169434 w 1870640"/>
                <a:gd name="connsiteY7" fmla="*/ 1292793 h 1309885"/>
                <a:gd name="connsiteX8" fmla="*/ 935319 w 1870640"/>
                <a:gd name="connsiteY8" fmla="*/ 1309885 h 1309885"/>
                <a:gd name="connsiteX9" fmla="*/ 701204 w 1870640"/>
                <a:gd name="connsiteY9" fmla="*/ 1292793 h 1309885"/>
                <a:gd name="connsiteX10" fmla="*/ 656356 w 1870640"/>
                <a:gd name="connsiteY10" fmla="*/ 1283990 h 1309885"/>
                <a:gd name="connsiteX11" fmla="*/ 677991 w 1870640"/>
                <a:gd name="connsiteY11" fmla="*/ 1275554 h 1309885"/>
                <a:gd name="connsiteX12" fmla="*/ 677990 w 1870640"/>
                <a:gd name="connsiteY12" fmla="*/ 1275554 h 1309885"/>
                <a:gd name="connsiteX13" fmla="*/ 656355 w 1870640"/>
                <a:gd name="connsiteY13" fmla="*/ 1283990 h 1309885"/>
                <a:gd name="connsiteX14" fmla="*/ 599036 w 1870640"/>
                <a:gd name="connsiteY14" fmla="*/ 1272739 h 1309885"/>
                <a:gd name="connsiteX15" fmla="*/ 381125 w 1870640"/>
                <a:gd name="connsiteY15" fmla="*/ 1177044 h 1309885"/>
                <a:gd name="connsiteX16" fmla="*/ 362479 w 1870640"/>
                <a:gd name="connsiteY16" fmla="*/ 1155323 h 1309885"/>
                <a:gd name="connsiteX17" fmla="*/ 335944 w 1870640"/>
                <a:gd name="connsiteY17" fmla="*/ 1084902 h 1309885"/>
                <a:gd name="connsiteX18" fmla="*/ 346078 w 1870640"/>
                <a:gd name="connsiteY18" fmla="*/ 1048547 h 1309885"/>
                <a:gd name="connsiteX19" fmla="*/ 935318 w 1870640"/>
                <a:gd name="connsiteY19" fmla="*/ 874879 h 1309885"/>
                <a:gd name="connsiteX20" fmla="*/ 935320 w 1870640"/>
                <a:gd name="connsiteY20" fmla="*/ 0 h 1309885"/>
                <a:gd name="connsiteX21" fmla="*/ 1461691 w 1870640"/>
                <a:gd name="connsiteY21" fmla="*/ 37146 h 1309885"/>
                <a:gd name="connsiteX22" fmla="*/ 1486139 w 1870640"/>
                <a:gd name="connsiteY22" fmla="*/ 41806 h 1309885"/>
                <a:gd name="connsiteX23" fmla="*/ 1601022 w 1870640"/>
                <a:gd name="connsiteY23" fmla="*/ 63705 h 1309885"/>
                <a:gd name="connsiteX24" fmla="*/ 1857638 w 1870640"/>
                <a:gd name="connsiteY24" fmla="*/ 173668 h 1309885"/>
                <a:gd name="connsiteX25" fmla="*/ 1870640 w 1870640"/>
                <a:gd name="connsiteY25" fmla="*/ 193351 h 1309885"/>
                <a:gd name="connsiteX26" fmla="*/ 1838564 w 1870640"/>
                <a:gd name="connsiteY26" fmla="*/ 278476 h 1309885"/>
                <a:gd name="connsiteX27" fmla="*/ 1838562 w 1870640"/>
                <a:gd name="connsiteY27" fmla="*/ 278478 h 1309885"/>
                <a:gd name="connsiteX28" fmla="*/ 1534693 w 1870640"/>
                <a:gd name="connsiteY28" fmla="*/ 1084904 h 1309885"/>
                <a:gd name="connsiteX29" fmla="*/ 1524558 w 1870640"/>
                <a:gd name="connsiteY29" fmla="*/ 1048546 h 1309885"/>
                <a:gd name="connsiteX30" fmla="*/ 935318 w 1870640"/>
                <a:gd name="connsiteY30" fmla="*/ 874878 h 1309885"/>
                <a:gd name="connsiteX31" fmla="*/ 346078 w 1870640"/>
                <a:gd name="connsiteY31" fmla="*/ 1048546 h 1309885"/>
                <a:gd name="connsiteX32" fmla="*/ 335944 w 1870640"/>
                <a:gd name="connsiteY32" fmla="*/ 1084901 h 1309885"/>
                <a:gd name="connsiteX33" fmla="*/ 32075 w 1870640"/>
                <a:gd name="connsiteY33" fmla="*/ 278475 h 1309885"/>
                <a:gd name="connsiteX34" fmla="*/ 32076 w 1870640"/>
                <a:gd name="connsiteY34" fmla="*/ 278476 h 1309885"/>
                <a:gd name="connsiteX35" fmla="*/ 0 w 1870640"/>
                <a:gd name="connsiteY35" fmla="*/ 193351 h 1309885"/>
                <a:gd name="connsiteX36" fmla="*/ 13002 w 1870640"/>
                <a:gd name="connsiteY36" fmla="*/ 173668 h 1309885"/>
                <a:gd name="connsiteX37" fmla="*/ 269618 w 1870640"/>
                <a:gd name="connsiteY37" fmla="*/ 63705 h 1309885"/>
                <a:gd name="connsiteX38" fmla="*/ 384501 w 1870640"/>
                <a:gd name="connsiteY38" fmla="*/ 41806 h 1309885"/>
                <a:gd name="connsiteX39" fmla="*/ 408949 w 1870640"/>
                <a:gd name="connsiteY39" fmla="*/ 37146 h 1309885"/>
                <a:gd name="connsiteX40" fmla="*/ 935320 w 1870640"/>
                <a:gd name="connsiteY40" fmla="*/ 0 h 130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70640" h="1309885">
                  <a:moveTo>
                    <a:pt x="935318" y="874879"/>
                  </a:moveTo>
                  <a:cubicBezTo>
                    <a:pt x="1225973" y="874879"/>
                    <a:pt x="1468474" y="949435"/>
                    <a:pt x="1524558" y="1048547"/>
                  </a:cubicBezTo>
                  <a:lnTo>
                    <a:pt x="1534693" y="1084905"/>
                  </a:lnTo>
                  <a:lnTo>
                    <a:pt x="1508160" y="1155319"/>
                  </a:lnTo>
                  <a:lnTo>
                    <a:pt x="1489511" y="1177044"/>
                  </a:lnTo>
                  <a:cubicBezTo>
                    <a:pt x="1443858" y="1216076"/>
                    <a:pt x="1367593" y="1249287"/>
                    <a:pt x="1271600" y="1272739"/>
                  </a:cubicBezTo>
                  <a:lnTo>
                    <a:pt x="1214283" y="1283990"/>
                  </a:lnTo>
                  <a:lnTo>
                    <a:pt x="1169434" y="1292793"/>
                  </a:lnTo>
                  <a:cubicBezTo>
                    <a:pt x="1097477" y="1303799"/>
                    <a:pt x="1018363" y="1309885"/>
                    <a:pt x="935319" y="1309885"/>
                  </a:cubicBezTo>
                  <a:cubicBezTo>
                    <a:pt x="852275" y="1309885"/>
                    <a:pt x="773162" y="1303799"/>
                    <a:pt x="701204" y="1292793"/>
                  </a:cubicBezTo>
                  <a:lnTo>
                    <a:pt x="656356" y="1283990"/>
                  </a:lnTo>
                  <a:lnTo>
                    <a:pt x="677991" y="1275554"/>
                  </a:lnTo>
                  <a:cubicBezTo>
                    <a:pt x="681597" y="1274148"/>
                    <a:pt x="681596" y="1274148"/>
                    <a:pt x="677990" y="1275554"/>
                  </a:cubicBezTo>
                  <a:lnTo>
                    <a:pt x="656355" y="1283990"/>
                  </a:lnTo>
                  <a:lnTo>
                    <a:pt x="599036" y="1272739"/>
                  </a:lnTo>
                  <a:cubicBezTo>
                    <a:pt x="503043" y="1249287"/>
                    <a:pt x="426778" y="1216076"/>
                    <a:pt x="381125" y="1177044"/>
                  </a:cubicBezTo>
                  <a:lnTo>
                    <a:pt x="362479" y="1155323"/>
                  </a:lnTo>
                  <a:lnTo>
                    <a:pt x="335944" y="1084902"/>
                  </a:lnTo>
                  <a:lnTo>
                    <a:pt x="346078" y="1048547"/>
                  </a:lnTo>
                  <a:cubicBezTo>
                    <a:pt x="402162" y="949435"/>
                    <a:pt x="644663" y="874879"/>
                    <a:pt x="935318" y="874879"/>
                  </a:cubicBezTo>
                  <a:close/>
                  <a:moveTo>
                    <a:pt x="935320" y="0"/>
                  </a:moveTo>
                  <a:cubicBezTo>
                    <a:pt x="1130300" y="0"/>
                    <a:pt x="1311436" y="13694"/>
                    <a:pt x="1461691" y="37146"/>
                  </a:cubicBezTo>
                  <a:lnTo>
                    <a:pt x="1486139" y="41806"/>
                  </a:lnTo>
                  <a:lnTo>
                    <a:pt x="1601022" y="63705"/>
                  </a:lnTo>
                  <a:cubicBezTo>
                    <a:pt x="1728798" y="93225"/>
                    <a:pt x="1820016" y="131191"/>
                    <a:pt x="1857638" y="173668"/>
                  </a:cubicBezTo>
                  <a:lnTo>
                    <a:pt x="1870640" y="193351"/>
                  </a:lnTo>
                  <a:lnTo>
                    <a:pt x="1838564" y="278476"/>
                  </a:lnTo>
                  <a:lnTo>
                    <a:pt x="1838562" y="278478"/>
                  </a:lnTo>
                  <a:lnTo>
                    <a:pt x="1534693" y="1084904"/>
                  </a:lnTo>
                  <a:lnTo>
                    <a:pt x="1524558" y="1048546"/>
                  </a:lnTo>
                  <a:cubicBezTo>
                    <a:pt x="1468474" y="949434"/>
                    <a:pt x="1225973" y="874878"/>
                    <a:pt x="935318" y="874878"/>
                  </a:cubicBezTo>
                  <a:cubicBezTo>
                    <a:pt x="644663" y="874878"/>
                    <a:pt x="402162" y="949434"/>
                    <a:pt x="346078" y="1048546"/>
                  </a:cubicBezTo>
                  <a:lnTo>
                    <a:pt x="335944" y="1084901"/>
                  </a:lnTo>
                  <a:lnTo>
                    <a:pt x="32075" y="278475"/>
                  </a:lnTo>
                  <a:lnTo>
                    <a:pt x="32076" y="278476"/>
                  </a:lnTo>
                  <a:lnTo>
                    <a:pt x="0" y="193351"/>
                  </a:lnTo>
                  <a:lnTo>
                    <a:pt x="13002" y="173668"/>
                  </a:lnTo>
                  <a:cubicBezTo>
                    <a:pt x="50624" y="131191"/>
                    <a:pt x="141842" y="93225"/>
                    <a:pt x="269618" y="63705"/>
                  </a:cubicBezTo>
                  <a:lnTo>
                    <a:pt x="384501" y="41806"/>
                  </a:lnTo>
                  <a:lnTo>
                    <a:pt x="408949" y="37146"/>
                  </a:lnTo>
                  <a:cubicBezTo>
                    <a:pt x="559205" y="13694"/>
                    <a:pt x="740340" y="0"/>
                    <a:pt x="9353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8000">
                  <a:schemeClr val="accent3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510E4A-161E-49E1-916F-4E430AC8B28E}"/>
                </a:ext>
              </a:extLst>
            </p:cNvPr>
            <p:cNvSpPr/>
            <p:nvPr/>
          </p:nvSpPr>
          <p:spPr>
            <a:xfrm>
              <a:off x="3303093" y="2841529"/>
              <a:ext cx="2096171" cy="981384"/>
            </a:xfrm>
            <a:custGeom>
              <a:avLst/>
              <a:gdLst>
                <a:gd name="connsiteX0" fmla="*/ 1397448 w 2794895"/>
                <a:gd name="connsiteY0" fmla="*/ 1234526 h 1308512"/>
                <a:gd name="connsiteX1" fmla="*/ 1923819 w 2794895"/>
                <a:gd name="connsiteY1" fmla="*/ 1271672 h 1308512"/>
                <a:gd name="connsiteX2" fmla="*/ 1948267 w 2794895"/>
                <a:gd name="connsiteY2" fmla="*/ 1276332 h 1308512"/>
                <a:gd name="connsiteX3" fmla="*/ 1812119 w 2794895"/>
                <a:gd name="connsiteY3" fmla="*/ 1291420 h 1308512"/>
                <a:gd name="connsiteX4" fmla="*/ 1397448 w 2794895"/>
                <a:gd name="connsiteY4" fmla="*/ 1308512 h 1308512"/>
                <a:gd name="connsiteX5" fmla="*/ 982777 w 2794895"/>
                <a:gd name="connsiteY5" fmla="*/ 1291420 h 1308512"/>
                <a:gd name="connsiteX6" fmla="*/ 846630 w 2794895"/>
                <a:gd name="connsiteY6" fmla="*/ 1276332 h 1308512"/>
                <a:gd name="connsiteX7" fmla="*/ 871077 w 2794895"/>
                <a:gd name="connsiteY7" fmla="*/ 1271672 h 1308512"/>
                <a:gd name="connsiteX8" fmla="*/ 1397448 w 2794895"/>
                <a:gd name="connsiteY8" fmla="*/ 1234526 h 1308512"/>
                <a:gd name="connsiteX9" fmla="*/ 674350 w 2794895"/>
                <a:gd name="connsiteY9" fmla="*/ 31386 h 1308512"/>
                <a:gd name="connsiteX10" fmla="*/ 765075 w 2794895"/>
                <a:gd name="connsiteY10" fmla="*/ 42444 h 1308512"/>
                <a:gd name="connsiteX11" fmla="*/ 1397448 w 2794895"/>
                <a:gd name="connsiteY11" fmla="*/ 74747 h 1308512"/>
                <a:gd name="connsiteX12" fmla="*/ 2029821 w 2794895"/>
                <a:gd name="connsiteY12" fmla="*/ 42444 h 1308512"/>
                <a:gd name="connsiteX13" fmla="*/ 2120546 w 2794895"/>
                <a:gd name="connsiteY13" fmla="*/ 31386 h 1308512"/>
                <a:gd name="connsiteX14" fmla="*/ 2181694 w 2794895"/>
                <a:gd name="connsiteY14" fmla="*/ 37147 h 1308512"/>
                <a:gd name="connsiteX15" fmla="*/ 2792877 w 2794895"/>
                <a:gd name="connsiteY15" fmla="*/ 195266 h 1308512"/>
                <a:gd name="connsiteX16" fmla="*/ 2794895 w 2794895"/>
                <a:gd name="connsiteY16" fmla="*/ 201461 h 1308512"/>
                <a:gd name="connsiteX17" fmla="*/ 2772772 w 2794895"/>
                <a:gd name="connsiteY17" fmla="*/ 260171 h 1308512"/>
                <a:gd name="connsiteX18" fmla="*/ 2772771 w 2794895"/>
                <a:gd name="connsiteY18" fmla="*/ 260173 h 1308512"/>
                <a:gd name="connsiteX19" fmla="*/ 2461554 w 2794895"/>
                <a:gd name="connsiteY19" fmla="*/ 1086096 h 1308512"/>
                <a:gd name="connsiteX20" fmla="*/ 2445281 w 2794895"/>
                <a:gd name="connsiteY20" fmla="*/ 1129283 h 1308512"/>
                <a:gd name="connsiteX21" fmla="*/ 2441125 w 2794895"/>
                <a:gd name="connsiteY21" fmla="*/ 1134843 h 1308512"/>
                <a:gd name="connsiteX22" fmla="*/ 1993079 w 2794895"/>
                <a:gd name="connsiteY22" fmla="*/ 1271365 h 1308512"/>
                <a:gd name="connsiteX23" fmla="*/ 1948267 w 2794895"/>
                <a:gd name="connsiteY23" fmla="*/ 1276331 h 1308512"/>
                <a:gd name="connsiteX24" fmla="*/ 1923819 w 2794895"/>
                <a:gd name="connsiteY24" fmla="*/ 1271671 h 1308512"/>
                <a:gd name="connsiteX25" fmla="*/ 1397448 w 2794895"/>
                <a:gd name="connsiteY25" fmla="*/ 1234525 h 1308512"/>
                <a:gd name="connsiteX26" fmla="*/ 871077 w 2794895"/>
                <a:gd name="connsiteY26" fmla="*/ 1271671 h 1308512"/>
                <a:gd name="connsiteX27" fmla="*/ 846629 w 2794895"/>
                <a:gd name="connsiteY27" fmla="*/ 1276331 h 1308512"/>
                <a:gd name="connsiteX28" fmla="*/ 801817 w 2794895"/>
                <a:gd name="connsiteY28" fmla="*/ 1271365 h 1308512"/>
                <a:gd name="connsiteX29" fmla="*/ 353771 w 2794895"/>
                <a:gd name="connsiteY29" fmla="*/ 1134843 h 1308512"/>
                <a:gd name="connsiteX30" fmla="*/ 349615 w 2794895"/>
                <a:gd name="connsiteY30" fmla="*/ 1129283 h 1308512"/>
                <a:gd name="connsiteX31" fmla="*/ 333342 w 2794895"/>
                <a:gd name="connsiteY31" fmla="*/ 1086096 h 1308512"/>
                <a:gd name="connsiteX32" fmla="*/ 22127 w 2794895"/>
                <a:gd name="connsiteY32" fmla="*/ 260176 h 1308512"/>
                <a:gd name="connsiteX33" fmla="*/ 22125 w 2794895"/>
                <a:gd name="connsiteY33" fmla="*/ 260174 h 1308512"/>
                <a:gd name="connsiteX34" fmla="*/ 0 w 2794895"/>
                <a:gd name="connsiteY34" fmla="*/ 201458 h 1308512"/>
                <a:gd name="connsiteX35" fmla="*/ 2017 w 2794895"/>
                <a:gd name="connsiteY35" fmla="*/ 195266 h 1308512"/>
                <a:gd name="connsiteX36" fmla="*/ 613200 w 2794895"/>
                <a:gd name="connsiteY36" fmla="*/ 37147 h 1308512"/>
                <a:gd name="connsiteX37" fmla="*/ 1397447 w 2794895"/>
                <a:gd name="connsiteY37" fmla="*/ 0 h 1308512"/>
                <a:gd name="connsiteX38" fmla="*/ 2066044 w 2794895"/>
                <a:gd name="connsiteY38" fmla="*/ 26251 h 1308512"/>
                <a:gd name="connsiteX39" fmla="*/ 2120546 w 2794895"/>
                <a:gd name="connsiteY39" fmla="*/ 31385 h 1308512"/>
                <a:gd name="connsiteX40" fmla="*/ 2029821 w 2794895"/>
                <a:gd name="connsiteY40" fmla="*/ 42443 h 1308512"/>
                <a:gd name="connsiteX41" fmla="*/ 1397448 w 2794895"/>
                <a:gd name="connsiteY41" fmla="*/ 74746 h 1308512"/>
                <a:gd name="connsiteX42" fmla="*/ 765075 w 2794895"/>
                <a:gd name="connsiteY42" fmla="*/ 42443 h 1308512"/>
                <a:gd name="connsiteX43" fmla="*/ 674350 w 2794895"/>
                <a:gd name="connsiteY43" fmla="*/ 31385 h 1308512"/>
                <a:gd name="connsiteX44" fmla="*/ 728850 w 2794895"/>
                <a:gd name="connsiteY44" fmla="*/ 26251 h 1308512"/>
                <a:gd name="connsiteX45" fmla="*/ 1397447 w 2794895"/>
                <a:gd name="connsiteY45" fmla="*/ 0 h 13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94895" h="1308512">
                  <a:moveTo>
                    <a:pt x="1397448" y="1234526"/>
                  </a:moveTo>
                  <a:cubicBezTo>
                    <a:pt x="1592428" y="1234526"/>
                    <a:pt x="1773564" y="1248220"/>
                    <a:pt x="1923819" y="1271672"/>
                  </a:cubicBezTo>
                  <a:lnTo>
                    <a:pt x="1948267" y="1276332"/>
                  </a:lnTo>
                  <a:lnTo>
                    <a:pt x="1812119" y="1291420"/>
                  </a:lnTo>
                  <a:cubicBezTo>
                    <a:pt x="1684666" y="1302426"/>
                    <a:pt x="1544539" y="1308512"/>
                    <a:pt x="1397448" y="1308512"/>
                  </a:cubicBezTo>
                  <a:cubicBezTo>
                    <a:pt x="1250358" y="1308512"/>
                    <a:pt x="1110230" y="1302426"/>
                    <a:pt x="982777" y="1291420"/>
                  </a:cubicBezTo>
                  <a:lnTo>
                    <a:pt x="846630" y="1276332"/>
                  </a:lnTo>
                  <a:lnTo>
                    <a:pt x="871077" y="1271672"/>
                  </a:lnTo>
                  <a:cubicBezTo>
                    <a:pt x="1021333" y="1248220"/>
                    <a:pt x="1202469" y="1234526"/>
                    <a:pt x="1397448" y="1234526"/>
                  </a:cubicBezTo>
                  <a:close/>
                  <a:moveTo>
                    <a:pt x="674350" y="31386"/>
                  </a:moveTo>
                  <a:lnTo>
                    <a:pt x="765075" y="42444"/>
                  </a:lnTo>
                  <a:cubicBezTo>
                    <a:pt x="959441" y="63245"/>
                    <a:pt x="1173136" y="74747"/>
                    <a:pt x="1397448" y="74747"/>
                  </a:cubicBezTo>
                  <a:cubicBezTo>
                    <a:pt x="1621761" y="74747"/>
                    <a:pt x="1835455" y="63245"/>
                    <a:pt x="2029821" y="42444"/>
                  </a:cubicBezTo>
                  <a:lnTo>
                    <a:pt x="2120546" y="31386"/>
                  </a:lnTo>
                  <a:lnTo>
                    <a:pt x="2181694" y="37147"/>
                  </a:lnTo>
                  <a:cubicBezTo>
                    <a:pt x="2517496" y="72325"/>
                    <a:pt x="2749779" y="129459"/>
                    <a:pt x="2792877" y="195266"/>
                  </a:cubicBezTo>
                  <a:lnTo>
                    <a:pt x="2794895" y="201461"/>
                  </a:lnTo>
                  <a:lnTo>
                    <a:pt x="2772772" y="260171"/>
                  </a:lnTo>
                  <a:lnTo>
                    <a:pt x="2772771" y="260173"/>
                  </a:lnTo>
                  <a:lnTo>
                    <a:pt x="2461554" y="1086096"/>
                  </a:lnTo>
                  <a:lnTo>
                    <a:pt x="2445281" y="1129283"/>
                  </a:lnTo>
                  <a:lnTo>
                    <a:pt x="2441125" y="1134843"/>
                  </a:lnTo>
                  <a:cubicBezTo>
                    <a:pt x="2384362" y="1191478"/>
                    <a:pt x="2219781" y="1240095"/>
                    <a:pt x="1993079" y="1271365"/>
                  </a:cubicBezTo>
                  <a:lnTo>
                    <a:pt x="1948267" y="1276331"/>
                  </a:lnTo>
                  <a:lnTo>
                    <a:pt x="1923819" y="1271671"/>
                  </a:lnTo>
                  <a:cubicBezTo>
                    <a:pt x="1773564" y="1248219"/>
                    <a:pt x="1592428" y="1234525"/>
                    <a:pt x="1397448" y="1234525"/>
                  </a:cubicBezTo>
                  <a:cubicBezTo>
                    <a:pt x="1202468" y="1234525"/>
                    <a:pt x="1021333" y="1248219"/>
                    <a:pt x="871077" y="1271671"/>
                  </a:cubicBezTo>
                  <a:lnTo>
                    <a:pt x="846629" y="1276331"/>
                  </a:lnTo>
                  <a:lnTo>
                    <a:pt x="801817" y="1271365"/>
                  </a:lnTo>
                  <a:cubicBezTo>
                    <a:pt x="575115" y="1240095"/>
                    <a:pt x="410534" y="1191478"/>
                    <a:pt x="353771" y="1134843"/>
                  </a:cubicBezTo>
                  <a:lnTo>
                    <a:pt x="349615" y="1129283"/>
                  </a:lnTo>
                  <a:lnTo>
                    <a:pt x="333342" y="1086096"/>
                  </a:lnTo>
                  <a:lnTo>
                    <a:pt x="22127" y="260176"/>
                  </a:lnTo>
                  <a:lnTo>
                    <a:pt x="22125" y="260174"/>
                  </a:lnTo>
                  <a:lnTo>
                    <a:pt x="0" y="201458"/>
                  </a:lnTo>
                  <a:lnTo>
                    <a:pt x="2017" y="195266"/>
                  </a:lnTo>
                  <a:cubicBezTo>
                    <a:pt x="45115" y="129459"/>
                    <a:pt x="277398" y="72325"/>
                    <a:pt x="613200" y="37147"/>
                  </a:cubicBezTo>
                  <a:close/>
                  <a:moveTo>
                    <a:pt x="1397447" y="0"/>
                  </a:moveTo>
                  <a:cubicBezTo>
                    <a:pt x="1639533" y="0"/>
                    <a:pt x="1867295" y="9510"/>
                    <a:pt x="2066044" y="26251"/>
                  </a:cubicBezTo>
                  <a:lnTo>
                    <a:pt x="2120546" y="31385"/>
                  </a:lnTo>
                  <a:lnTo>
                    <a:pt x="2029821" y="42443"/>
                  </a:lnTo>
                  <a:cubicBezTo>
                    <a:pt x="1835455" y="63244"/>
                    <a:pt x="1621761" y="74746"/>
                    <a:pt x="1397448" y="74746"/>
                  </a:cubicBezTo>
                  <a:cubicBezTo>
                    <a:pt x="1173136" y="74746"/>
                    <a:pt x="959441" y="63244"/>
                    <a:pt x="765075" y="42443"/>
                  </a:cubicBezTo>
                  <a:lnTo>
                    <a:pt x="674350" y="31385"/>
                  </a:lnTo>
                  <a:lnTo>
                    <a:pt x="728850" y="26251"/>
                  </a:lnTo>
                  <a:cubicBezTo>
                    <a:pt x="927599" y="9510"/>
                    <a:pt x="1155362" y="0"/>
                    <a:pt x="139744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78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41F1576-2DF5-4F8E-BD3C-220F9F15B034}"/>
                </a:ext>
              </a:extLst>
            </p:cNvPr>
            <p:cNvSpPr/>
            <p:nvPr/>
          </p:nvSpPr>
          <p:spPr>
            <a:xfrm>
              <a:off x="3565304" y="3688493"/>
              <a:ext cx="372761" cy="223945"/>
            </a:xfrm>
            <a:custGeom>
              <a:avLst/>
              <a:gdLst>
                <a:gd name="connsiteX0" fmla="*/ 0 w 497014"/>
                <a:gd name="connsiteY0" fmla="*/ 0 h 298593"/>
                <a:gd name="connsiteX1" fmla="*/ 4156 w 497014"/>
                <a:gd name="connsiteY1" fmla="*/ 5560 h 298593"/>
                <a:gd name="connsiteX2" fmla="*/ 452202 w 497014"/>
                <a:gd name="connsiteY2" fmla="*/ 142082 h 298593"/>
                <a:gd name="connsiteX3" fmla="*/ 497014 w 497014"/>
                <a:gd name="connsiteY3" fmla="*/ 147048 h 298593"/>
                <a:gd name="connsiteX4" fmla="*/ 382131 w 497014"/>
                <a:gd name="connsiteY4" fmla="*/ 168947 h 298593"/>
                <a:gd name="connsiteX5" fmla="*/ 125515 w 497014"/>
                <a:gd name="connsiteY5" fmla="*/ 278910 h 298593"/>
                <a:gd name="connsiteX6" fmla="*/ 112513 w 497014"/>
                <a:gd name="connsiteY6" fmla="*/ 298593 h 298593"/>
                <a:gd name="connsiteX7" fmla="*/ 0 w 497014"/>
                <a:gd name="connsiteY7" fmla="*/ 0 h 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014" h="298593">
                  <a:moveTo>
                    <a:pt x="0" y="0"/>
                  </a:moveTo>
                  <a:lnTo>
                    <a:pt x="4156" y="5560"/>
                  </a:lnTo>
                  <a:cubicBezTo>
                    <a:pt x="60919" y="62195"/>
                    <a:pt x="225500" y="110812"/>
                    <a:pt x="452202" y="142082"/>
                  </a:cubicBezTo>
                  <a:lnTo>
                    <a:pt x="497014" y="147048"/>
                  </a:lnTo>
                  <a:lnTo>
                    <a:pt x="382131" y="168947"/>
                  </a:lnTo>
                  <a:cubicBezTo>
                    <a:pt x="254355" y="198467"/>
                    <a:pt x="163137" y="236433"/>
                    <a:pt x="125515" y="278910"/>
                  </a:cubicBezTo>
                  <a:lnTo>
                    <a:pt x="112513" y="298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26BC4D-45C9-474B-B9EC-3CFD7104BD08}"/>
                </a:ext>
              </a:extLst>
            </p:cNvPr>
            <p:cNvSpPr/>
            <p:nvPr/>
          </p:nvSpPr>
          <p:spPr>
            <a:xfrm>
              <a:off x="4764293" y="3688493"/>
              <a:ext cx="372761" cy="223945"/>
            </a:xfrm>
            <a:custGeom>
              <a:avLst/>
              <a:gdLst>
                <a:gd name="connsiteX0" fmla="*/ 497014 w 497014"/>
                <a:gd name="connsiteY0" fmla="*/ 0 h 298593"/>
                <a:gd name="connsiteX1" fmla="*/ 384501 w 497014"/>
                <a:gd name="connsiteY1" fmla="*/ 298593 h 298593"/>
                <a:gd name="connsiteX2" fmla="*/ 371499 w 497014"/>
                <a:gd name="connsiteY2" fmla="*/ 278910 h 298593"/>
                <a:gd name="connsiteX3" fmla="*/ 114883 w 497014"/>
                <a:gd name="connsiteY3" fmla="*/ 168947 h 298593"/>
                <a:gd name="connsiteX4" fmla="*/ 0 w 497014"/>
                <a:gd name="connsiteY4" fmla="*/ 147048 h 298593"/>
                <a:gd name="connsiteX5" fmla="*/ 44812 w 497014"/>
                <a:gd name="connsiteY5" fmla="*/ 142082 h 298593"/>
                <a:gd name="connsiteX6" fmla="*/ 492858 w 497014"/>
                <a:gd name="connsiteY6" fmla="*/ 5560 h 298593"/>
                <a:gd name="connsiteX7" fmla="*/ 497014 w 497014"/>
                <a:gd name="connsiteY7" fmla="*/ 0 h 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014" h="298593">
                  <a:moveTo>
                    <a:pt x="497014" y="0"/>
                  </a:moveTo>
                  <a:lnTo>
                    <a:pt x="384501" y="298593"/>
                  </a:lnTo>
                  <a:lnTo>
                    <a:pt x="371499" y="278910"/>
                  </a:lnTo>
                  <a:cubicBezTo>
                    <a:pt x="333877" y="236433"/>
                    <a:pt x="242659" y="198467"/>
                    <a:pt x="114883" y="168947"/>
                  </a:cubicBezTo>
                  <a:lnTo>
                    <a:pt x="0" y="147048"/>
                  </a:lnTo>
                  <a:lnTo>
                    <a:pt x="44812" y="142082"/>
                  </a:lnTo>
                  <a:cubicBezTo>
                    <a:pt x="271514" y="110812"/>
                    <a:pt x="436095" y="62195"/>
                    <a:pt x="492858" y="5560"/>
                  </a:cubicBezTo>
                  <a:lnTo>
                    <a:pt x="497014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4F9E70C-A1E8-4B2C-896D-022828D1FEDD}"/>
                </a:ext>
              </a:extLst>
            </p:cNvPr>
            <p:cNvSpPr/>
            <p:nvPr/>
          </p:nvSpPr>
          <p:spPr>
            <a:xfrm>
              <a:off x="4560401" y="4633914"/>
              <a:ext cx="220409" cy="224591"/>
            </a:xfrm>
            <a:custGeom>
              <a:avLst/>
              <a:gdLst>
                <a:gd name="connsiteX0" fmla="*/ 293878 w 293878"/>
                <a:gd name="connsiteY0" fmla="*/ 0 h 299455"/>
                <a:gd name="connsiteX1" fmla="*/ 181041 w 293878"/>
                <a:gd name="connsiteY1" fmla="*/ 299455 h 299455"/>
                <a:gd name="connsiteX2" fmla="*/ 171932 w 293878"/>
                <a:gd name="connsiteY2" fmla="*/ 256757 h 299455"/>
                <a:gd name="connsiteX3" fmla="*/ 46480 w 293878"/>
                <a:gd name="connsiteY3" fmla="*/ 146794 h 299455"/>
                <a:gd name="connsiteX4" fmla="*/ 0 w 293878"/>
                <a:gd name="connsiteY4" fmla="*/ 128671 h 299455"/>
                <a:gd name="connsiteX5" fmla="*/ 57318 w 293878"/>
                <a:gd name="connsiteY5" fmla="*/ 117420 h 299455"/>
                <a:gd name="connsiteX6" fmla="*/ 275229 w 293878"/>
                <a:gd name="connsiteY6" fmla="*/ 21725 h 299455"/>
                <a:gd name="connsiteX7" fmla="*/ 293878 w 293878"/>
                <a:gd name="connsiteY7" fmla="*/ 0 h 29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878" h="299455">
                  <a:moveTo>
                    <a:pt x="293878" y="0"/>
                  </a:moveTo>
                  <a:lnTo>
                    <a:pt x="181041" y="299455"/>
                  </a:lnTo>
                  <a:lnTo>
                    <a:pt x="171932" y="256757"/>
                  </a:lnTo>
                  <a:cubicBezTo>
                    <a:pt x="153540" y="214281"/>
                    <a:pt x="108946" y="176314"/>
                    <a:pt x="46480" y="146794"/>
                  </a:cubicBezTo>
                  <a:lnTo>
                    <a:pt x="0" y="128671"/>
                  </a:lnTo>
                  <a:lnTo>
                    <a:pt x="57318" y="117420"/>
                  </a:lnTo>
                  <a:cubicBezTo>
                    <a:pt x="153311" y="93968"/>
                    <a:pt x="229576" y="60757"/>
                    <a:pt x="275229" y="21725"/>
                  </a:cubicBezTo>
                  <a:lnTo>
                    <a:pt x="293878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07BFB8F-1E68-4A66-A15B-691F24B2E1DB}"/>
                </a:ext>
              </a:extLst>
            </p:cNvPr>
            <p:cNvSpPr/>
            <p:nvPr/>
          </p:nvSpPr>
          <p:spPr>
            <a:xfrm>
              <a:off x="3921549" y="4633916"/>
              <a:ext cx="220407" cy="224586"/>
            </a:xfrm>
            <a:custGeom>
              <a:avLst/>
              <a:gdLst>
                <a:gd name="connsiteX0" fmla="*/ 0 w 293876"/>
                <a:gd name="connsiteY0" fmla="*/ 0 h 299448"/>
                <a:gd name="connsiteX1" fmla="*/ 18646 w 293876"/>
                <a:gd name="connsiteY1" fmla="*/ 21721 h 299448"/>
                <a:gd name="connsiteX2" fmla="*/ 236557 w 293876"/>
                <a:gd name="connsiteY2" fmla="*/ 117416 h 299448"/>
                <a:gd name="connsiteX3" fmla="*/ 293876 w 293876"/>
                <a:gd name="connsiteY3" fmla="*/ 128667 h 299448"/>
                <a:gd name="connsiteX4" fmla="*/ 247395 w 293876"/>
                <a:gd name="connsiteY4" fmla="*/ 146790 h 299448"/>
                <a:gd name="connsiteX5" fmla="*/ 121943 w 293876"/>
                <a:gd name="connsiteY5" fmla="*/ 256753 h 299448"/>
                <a:gd name="connsiteX6" fmla="*/ 112836 w 293876"/>
                <a:gd name="connsiteY6" fmla="*/ 299448 h 299448"/>
                <a:gd name="connsiteX7" fmla="*/ 0 w 293876"/>
                <a:gd name="connsiteY7" fmla="*/ 0 h 29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876" h="299448">
                  <a:moveTo>
                    <a:pt x="0" y="0"/>
                  </a:moveTo>
                  <a:lnTo>
                    <a:pt x="18646" y="21721"/>
                  </a:lnTo>
                  <a:cubicBezTo>
                    <a:pt x="64299" y="60753"/>
                    <a:pt x="140564" y="93964"/>
                    <a:pt x="236557" y="117416"/>
                  </a:cubicBezTo>
                  <a:lnTo>
                    <a:pt x="293876" y="128667"/>
                  </a:lnTo>
                  <a:lnTo>
                    <a:pt x="247395" y="146790"/>
                  </a:lnTo>
                  <a:cubicBezTo>
                    <a:pt x="184929" y="176310"/>
                    <a:pt x="140336" y="214277"/>
                    <a:pt x="121943" y="256753"/>
                  </a:cubicBezTo>
                  <a:lnTo>
                    <a:pt x="112836" y="299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413C146-8103-4B55-B6CE-3ED13CA7E3F1}"/>
                </a:ext>
              </a:extLst>
            </p:cNvPr>
            <p:cNvGrpSpPr/>
            <p:nvPr/>
          </p:nvGrpSpPr>
          <p:grpSpPr>
            <a:xfrm>
              <a:off x="4006176" y="4696235"/>
              <a:ext cx="690006" cy="980241"/>
              <a:chOff x="5630078" y="4772782"/>
              <a:chExt cx="920008" cy="1306987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4EDDB28-C89F-4A7B-A588-346081952E24}"/>
                  </a:ext>
                </a:extLst>
              </p:cNvPr>
              <p:cNvSpPr/>
              <p:nvPr/>
            </p:nvSpPr>
            <p:spPr>
              <a:xfrm>
                <a:off x="5630078" y="4772782"/>
                <a:ext cx="920008" cy="435005"/>
              </a:xfrm>
              <a:custGeom>
                <a:avLst/>
                <a:gdLst>
                  <a:gd name="connsiteX0" fmla="*/ 460003 w 920008"/>
                  <a:gd name="connsiteY0" fmla="*/ 0 h 435005"/>
                  <a:gd name="connsiteX1" fmla="*/ 717332 w 920008"/>
                  <a:gd name="connsiteY1" fmla="*/ 37146 h 435005"/>
                  <a:gd name="connsiteX2" fmla="*/ 738965 w 920008"/>
                  <a:gd name="connsiteY2" fmla="*/ 45582 h 435005"/>
                  <a:gd name="connsiteX3" fmla="*/ 738967 w 920008"/>
                  <a:gd name="connsiteY3" fmla="*/ 45581 h 435005"/>
                  <a:gd name="connsiteX4" fmla="*/ 785447 w 920008"/>
                  <a:gd name="connsiteY4" fmla="*/ 63704 h 435005"/>
                  <a:gd name="connsiteX5" fmla="*/ 910899 w 920008"/>
                  <a:gd name="connsiteY5" fmla="*/ 173667 h 435005"/>
                  <a:gd name="connsiteX6" fmla="*/ 920008 w 920008"/>
                  <a:gd name="connsiteY6" fmla="*/ 216365 h 435005"/>
                  <a:gd name="connsiteX7" fmla="*/ 892517 w 920008"/>
                  <a:gd name="connsiteY7" fmla="*/ 289322 h 435005"/>
                  <a:gd name="connsiteX8" fmla="*/ 884081 w 920008"/>
                  <a:gd name="connsiteY8" fmla="*/ 302164 h 435005"/>
                  <a:gd name="connsiteX9" fmla="*/ 460003 w 920008"/>
                  <a:gd name="connsiteY9" fmla="*/ 435005 h 435005"/>
                  <a:gd name="connsiteX10" fmla="*/ 35925 w 920008"/>
                  <a:gd name="connsiteY10" fmla="*/ 302164 h 435005"/>
                  <a:gd name="connsiteX11" fmla="*/ 27494 w 920008"/>
                  <a:gd name="connsiteY11" fmla="*/ 289329 h 435005"/>
                  <a:gd name="connsiteX12" fmla="*/ 0 w 920008"/>
                  <a:gd name="connsiteY12" fmla="*/ 216362 h 435005"/>
                  <a:gd name="connsiteX13" fmla="*/ 9107 w 920008"/>
                  <a:gd name="connsiteY13" fmla="*/ 173667 h 435005"/>
                  <a:gd name="connsiteX14" fmla="*/ 134559 w 920008"/>
                  <a:gd name="connsiteY14" fmla="*/ 63704 h 435005"/>
                  <a:gd name="connsiteX15" fmla="*/ 181040 w 920008"/>
                  <a:gd name="connsiteY15" fmla="*/ 45581 h 435005"/>
                  <a:gd name="connsiteX16" fmla="*/ 181042 w 920008"/>
                  <a:gd name="connsiteY16" fmla="*/ 45582 h 435005"/>
                  <a:gd name="connsiteX17" fmla="*/ 202675 w 920008"/>
                  <a:gd name="connsiteY17" fmla="*/ 37146 h 435005"/>
                  <a:gd name="connsiteX18" fmla="*/ 460003 w 920008"/>
                  <a:gd name="connsiteY18" fmla="*/ 0 h 43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20008" h="435005">
                    <a:moveTo>
                      <a:pt x="460003" y="0"/>
                    </a:moveTo>
                    <a:cubicBezTo>
                      <a:pt x="555323" y="0"/>
                      <a:pt x="643876" y="13694"/>
                      <a:pt x="717332" y="37146"/>
                    </a:cubicBezTo>
                    <a:lnTo>
                      <a:pt x="738965" y="45582"/>
                    </a:lnTo>
                    <a:lnTo>
                      <a:pt x="738967" y="45581"/>
                    </a:lnTo>
                    <a:lnTo>
                      <a:pt x="785447" y="63704"/>
                    </a:lnTo>
                    <a:cubicBezTo>
                      <a:pt x="847913" y="93224"/>
                      <a:pt x="892507" y="131191"/>
                      <a:pt x="910899" y="173667"/>
                    </a:cubicBezTo>
                    <a:lnTo>
                      <a:pt x="920008" y="216365"/>
                    </a:lnTo>
                    <a:lnTo>
                      <a:pt x="892517" y="289322"/>
                    </a:lnTo>
                    <a:lnTo>
                      <a:pt x="884081" y="302164"/>
                    </a:lnTo>
                    <a:cubicBezTo>
                      <a:pt x="814212" y="380230"/>
                      <a:pt x="650643" y="435005"/>
                      <a:pt x="460003" y="435005"/>
                    </a:cubicBezTo>
                    <a:cubicBezTo>
                      <a:pt x="269363" y="435005"/>
                      <a:pt x="105794" y="380230"/>
                      <a:pt x="35925" y="302164"/>
                    </a:cubicBezTo>
                    <a:lnTo>
                      <a:pt x="27494" y="289329"/>
                    </a:lnTo>
                    <a:lnTo>
                      <a:pt x="0" y="216362"/>
                    </a:lnTo>
                    <a:lnTo>
                      <a:pt x="9107" y="173667"/>
                    </a:lnTo>
                    <a:cubicBezTo>
                      <a:pt x="27500" y="131191"/>
                      <a:pt x="72093" y="93224"/>
                      <a:pt x="134559" y="63704"/>
                    </a:cubicBezTo>
                    <a:lnTo>
                      <a:pt x="181040" y="45581"/>
                    </a:lnTo>
                    <a:lnTo>
                      <a:pt x="181042" y="45582"/>
                    </a:lnTo>
                    <a:lnTo>
                      <a:pt x="202675" y="37146"/>
                    </a:lnTo>
                    <a:cubicBezTo>
                      <a:pt x="276131" y="13694"/>
                      <a:pt x="364683" y="0"/>
                      <a:pt x="4600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388E996-5D1C-46B6-B608-32EDD9DA8FE4}"/>
                  </a:ext>
                </a:extLst>
              </p:cNvPr>
              <p:cNvSpPr/>
              <p:nvPr/>
            </p:nvSpPr>
            <p:spPr>
              <a:xfrm>
                <a:off x="5657573" y="5062104"/>
                <a:ext cx="865023" cy="1017665"/>
              </a:xfrm>
              <a:custGeom>
                <a:avLst/>
                <a:gdLst>
                  <a:gd name="connsiteX0" fmla="*/ 865023 w 865023"/>
                  <a:gd name="connsiteY0" fmla="*/ 0 h 1017665"/>
                  <a:gd name="connsiteX1" fmla="*/ 560821 w 865023"/>
                  <a:gd name="connsiteY1" fmla="*/ 807308 h 1017665"/>
                  <a:gd name="connsiteX2" fmla="*/ 499097 w 865023"/>
                  <a:gd name="connsiteY2" fmla="*/ 971115 h 1017665"/>
                  <a:gd name="connsiteX3" fmla="*/ 499096 w 865023"/>
                  <a:gd name="connsiteY3" fmla="*/ 971115 h 1017665"/>
                  <a:gd name="connsiteX4" fmla="*/ 497429 w 865023"/>
                  <a:gd name="connsiteY4" fmla="*/ 975539 h 1017665"/>
                  <a:gd name="connsiteX5" fmla="*/ 483176 w 865023"/>
                  <a:gd name="connsiteY5" fmla="*/ 996677 h 1017665"/>
                  <a:gd name="connsiteX6" fmla="*/ 432507 w 865023"/>
                  <a:gd name="connsiteY6" fmla="*/ 1017665 h 1017665"/>
                  <a:gd name="connsiteX7" fmla="*/ 381838 w 865023"/>
                  <a:gd name="connsiteY7" fmla="*/ 996677 h 1017665"/>
                  <a:gd name="connsiteX8" fmla="*/ 367595 w 865023"/>
                  <a:gd name="connsiteY8" fmla="*/ 975552 h 1017665"/>
                  <a:gd name="connsiteX9" fmla="*/ 365914 w 865023"/>
                  <a:gd name="connsiteY9" fmla="*/ 971091 h 1017665"/>
                  <a:gd name="connsiteX10" fmla="*/ 0 w 865023"/>
                  <a:gd name="connsiteY10" fmla="*/ 7 h 1017665"/>
                  <a:gd name="connsiteX11" fmla="*/ 3 w 865023"/>
                  <a:gd name="connsiteY11" fmla="*/ 11 h 1017665"/>
                  <a:gd name="connsiteX12" fmla="*/ 8431 w 865023"/>
                  <a:gd name="connsiteY12" fmla="*/ 12842 h 1017665"/>
                  <a:gd name="connsiteX13" fmla="*/ 432509 w 865023"/>
                  <a:gd name="connsiteY13" fmla="*/ 145683 h 1017665"/>
                  <a:gd name="connsiteX14" fmla="*/ 856587 w 865023"/>
                  <a:gd name="connsiteY14" fmla="*/ 12842 h 1017665"/>
                  <a:gd name="connsiteX15" fmla="*/ 865022 w 865023"/>
                  <a:gd name="connsiteY15" fmla="*/ 2 h 10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5023" h="1017665">
                    <a:moveTo>
                      <a:pt x="865023" y="0"/>
                    </a:moveTo>
                    <a:lnTo>
                      <a:pt x="560821" y="807308"/>
                    </a:lnTo>
                    <a:lnTo>
                      <a:pt x="499097" y="971115"/>
                    </a:lnTo>
                    <a:lnTo>
                      <a:pt x="499096" y="971115"/>
                    </a:lnTo>
                    <a:lnTo>
                      <a:pt x="497429" y="975539"/>
                    </a:lnTo>
                    <a:lnTo>
                      <a:pt x="483176" y="996677"/>
                    </a:lnTo>
                    <a:cubicBezTo>
                      <a:pt x="470209" y="1009645"/>
                      <a:pt x="452295" y="1017665"/>
                      <a:pt x="432507" y="1017665"/>
                    </a:cubicBezTo>
                    <a:cubicBezTo>
                      <a:pt x="412720" y="1017665"/>
                      <a:pt x="394805" y="1009645"/>
                      <a:pt x="381838" y="996677"/>
                    </a:cubicBezTo>
                    <a:lnTo>
                      <a:pt x="367595" y="975552"/>
                    </a:lnTo>
                    <a:lnTo>
                      <a:pt x="365914" y="971091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8431" y="12842"/>
                    </a:lnTo>
                    <a:cubicBezTo>
                      <a:pt x="78300" y="90908"/>
                      <a:pt x="241869" y="145683"/>
                      <a:pt x="432509" y="145683"/>
                    </a:cubicBezTo>
                    <a:cubicBezTo>
                      <a:pt x="623149" y="145683"/>
                      <a:pt x="786718" y="90908"/>
                      <a:pt x="856587" y="12842"/>
                    </a:cubicBezTo>
                    <a:lnTo>
                      <a:pt x="865022" y="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E187C4B-F1A5-422E-BA33-61EDE2BE49BE}"/>
                </a:ext>
              </a:extLst>
            </p:cNvPr>
            <p:cNvGrpSpPr/>
            <p:nvPr/>
          </p:nvGrpSpPr>
          <p:grpSpPr>
            <a:xfrm>
              <a:off x="3649689" y="3767426"/>
              <a:ext cx="1402980" cy="982415"/>
              <a:chOff x="5154762" y="3534373"/>
              <a:chExt cx="1870640" cy="1309885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5BE1C45-1ADB-4CEA-AABE-956961FCE0E0}"/>
                  </a:ext>
                </a:extLst>
              </p:cNvPr>
              <p:cNvSpPr/>
              <p:nvPr/>
            </p:nvSpPr>
            <p:spPr>
              <a:xfrm>
                <a:off x="5154762" y="3534373"/>
                <a:ext cx="1870640" cy="435006"/>
              </a:xfrm>
              <a:custGeom>
                <a:avLst/>
                <a:gdLst>
                  <a:gd name="connsiteX0" fmla="*/ 935320 w 1870640"/>
                  <a:gd name="connsiteY0" fmla="*/ 0 h 435006"/>
                  <a:gd name="connsiteX1" fmla="*/ 1461691 w 1870640"/>
                  <a:gd name="connsiteY1" fmla="*/ 37146 h 435006"/>
                  <a:gd name="connsiteX2" fmla="*/ 1486139 w 1870640"/>
                  <a:gd name="connsiteY2" fmla="*/ 41806 h 435006"/>
                  <a:gd name="connsiteX3" fmla="*/ 1601022 w 1870640"/>
                  <a:gd name="connsiteY3" fmla="*/ 63705 h 435006"/>
                  <a:gd name="connsiteX4" fmla="*/ 1857638 w 1870640"/>
                  <a:gd name="connsiteY4" fmla="*/ 173668 h 435006"/>
                  <a:gd name="connsiteX5" fmla="*/ 1870640 w 1870640"/>
                  <a:gd name="connsiteY5" fmla="*/ 193351 h 435006"/>
                  <a:gd name="connsiteX6" fmla="*/ 1838564 w 1870640"/>
                  <a:gd name="connsiteY6" fmla="*/ 278476 h 435006"/>
                  <a:gd name="connsiteX7" fmla="*/ 1834440 w 1870640"/>
                  <a:gd name="connsiteY7" fmla="*/ 282182 h 435006"/>
                  <a:gd name="connsiteX8" fmla="*/ 935320 w 1870640"/>
                  <a:gd name="connsiteY8" fmla="*/ 435006 h 435006"/>
                  <a:gd name="connsiteX9" fmla="*/ 36200 w 1870640"/>
                  <a:gd name="connsiteY9" fmla="*/ 282182 h 435006"/>
                  <a:gd name="connsiteX10" fmla="*/ 32076 w 1870640"/>
                  <a:gd name="connsiteY10" fmla="*/ 278476 h 435006"/>
                  <a:gd name="connsiteX11" fmla="*/ 0 w 1870640"/>
                  <a:gd name="connsiteY11" fmla="*/ 193351 h 435006"/>
                  <a:gd name="connsiteX12" fmla="*/ 13002 w 1870640"/>
                  <a:gd name="connsiteY12" fmla="*/ 173668 h 435006"/>
                  <a:gd name="connsiteX13" fmla="*/ 269618 w 1870640"/>
                  <a:gd name="connsiteY13" fmla="*/ 63705 h 435006"/>
                  <a:gd name="connsiteX14" fmla="*/ 384501 w 1870640"/>
                  <a:gd name="connsiteY14" fmla="*/ 41806 h 435006"/>
                  <a:gd name="connsiteX15" fmla="*/ 408949 w 1870640"/>
                  <a:gd name="connsiteY15" fmla="*/ 37146 h 435006"/>
                  <a:gd name="connsiteX16" fmla="*/ 935320 w 1870640"/>
                  <a:gd name="connsiteY16" fmla="*/ 0 h 43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0640" h="435006">
                    <a:moveTo>
                      <a:pt x="935320" y="0"/>
                    </a:moveTo>
                    <a:cubicBezTo>
                      <a:pt x="1130300" y="0"/>
                      <a:pt x="1311436" y="13694"/>
                      <a:pt x="1461691" y="37146"/>
                    </a:cubicBezTo>
                    <a:lnTo>
                      <a:pt x="1486139" y="41806"/>
                    </a:lnTo>
                    <a:lnTo>
                      <a:pt x="1601022" y="63705"/>
                    </a:lnTo>
                    <a:cubicBezTo>
                      <a:pt x="1728798" y="93225"/>
                      <a:pt x="1820016" y="131191"/>
                      <a:pt x="1857638" y="173668"/>
                    </a:cubicBezTo>
                    <a:lnTo>
                      <a:pt x="1870640" y="193351"/>
                    </a:lnTo>
                    <a:lnTo>
                      <a:pt x="1838564" y="278476"/>
                    </a:lnTo>
                    <a:lnTo>
                      <a:pt x="1834440" y="282182"/>
                    </a:lnTo>
                    <a:cubicBezTo>
                      <a:pt x="1715242" y="370721"/>
                      <a:pt x="1357776" y="435006"/>
                      <a:pt x="935320" y="435006"/>
                    </a:cubicBezTo>
                    <a:cubicBezTo>
                      <a:pt x="512864" y="435006"/>
                      <a:pt x="155398" y="370721"/>
                      <a:pt x="36200" y="282182"/>
                    </a:cubicBezTo>
                    <a:lnTo>
                      <a:pt x="32076" y="278476"/>
                    </a:lnTo>
                    <a:lnTo>
                      <a:pt x="0" y="193351"/>
                    </a:lnTo>
                    <a:lnTo>
                      <a:pt x="13002" y="173668"/>
                    </a:lnTo>
                    <a:cubicBezTo>
                      <a:pt x="50624" y="131191"/>
                      <a:pt x="141842" y="93225"/>
                      <a:pt x="269618" y="63705"/>
                    </a:cubicBezTo>
                    <a:lnTo>
                      <a:pt x="384501" y="41806"/>
                    </a:lnTo>
                    <a:lnTo>
                      <a:pt x="408949" y="37146"/>
                    </a:lnTo>
                    <a:cubicBezTo>
                      <a:pt x="559205" y="13694"/>
                      <a:pt x="740340" y="0"/>
                      <a:pt x="935320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DC5E295-F4F6-437E-9DB5-D76D20B8B6D9}"/>
                  </a:ext>
                </a:extLst>
              </p:cNvPr>
              <p:cNvSpPr/>
              <p:nvPr/>
            </p:nvSpPr>
            <p:spPr>
              <a:xfrm>
                <a:off x="5186837" y="3812848"/>
                <a:ext cx="1806488" cy="1031410"/>
              </a:xfrm>
              <a:custGeom>
                <a:avLst/>
                <a:gdLst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903244 w 1806488"/>
                  <a:gd name="connsiteY14" fmla="*/ 959933 h 1031410"/>
                  <a:gd name="connsiteX15" fmla="*/ 903243 w 1806488"/>
                  <a:gd name="connsiteY15" fmla="*/ 959933 h 1031410"/>
                  <a:gd name="connsiteX16" fmla="*/ 645915 w 1806488"/>
                  <a:gd name="connsiteY16" fmla="*/ 997079 h 1031410"/>
                  <a:gd name="connsiteX17" fmla="*/ 624280 w 1806488"/>
                  <a:gd name="connsiteY17" fmla="*/ 1005515 h 1031410"/>
                  <a:gd name="connsiteX18" fmla="*/ 566961 w 1806488"/>
                  <a:gd name="connsiteY18" fmla="*/ 994264 h 1031410"/>
                  <a:gd name="connsiteX19" fmla="*/ 349050 w 1806488"/>
                  <a:gd name="connsiteY19" fmla="*/ 898569 h 1031410"/>
                  <a:gd name="connsiteX20" fmla="*/ 330404 w 1806488"/>
                  <a:gd name="connsiteY20" fmla="*/ 876848 h 1031410"/>
                  <a:gd name="connsiteX21" fmla="*/ 303869 w 1806488"/>
                  <a:gd name="connsiteY21" fmla="*/ 806427 h 1031410"/>
                  <a:gd name="connsiteX22" fmla="*/ 314003 w 1806488"/>
                  <a:gd name="connsiteY22" fmla="*/ 770072 h 1031410"/>
                  <a:gd name="connsiteX23" fmla="*/ 903243 w 1806488"/>
                  <a:gd name="connsiteY23" fmla="*/ 596404 h 1031410"/>
                  <a:gd name="connsiteX24" fmla="*/ 0 w 1806488"/>
                  <a:gd name="connsiteY24" fmla="*/ 0 h 1031410"/>
                  <a:gd name="connsiteX25" fmla="*/ 4124 w 1806488"/>
                  <a:gd name="connsiteY25" fmla="*/ 3706 h 1031410"/>
                  <a:gd name="connsiteX26" fmla="*/ 903244 w 1806488"/>
                  <a:gd name="connsiteY26" fmla="*/ 156530 h 1031410"/>
                  <a:gd name="connsiteX27" fmla="*/ 1802364 w 1806488"/>
                  <a:gd name="connsiteY27" fmla="*/ 3706 h 1031410"/>
                  <a:gd name="connsiteX28" fmla="*/ 1806488 w 1806488"/>
                  <a:gd name="connsiteY28" fmla="*/ 0 h 1031410"/>
                  <a:gd name="connsiteX29" fmla="*/ 1502618 w 1806488"/>
                  <a:gd name="connsiteY29" fmla="*/ 806429 h 1031410"/>
                  <a:gd name="connsiteX30" fmla="*/ 1492483 w 1806488"/>
                  <a:gd name="connsiteY30" fmla="*/ 770071 h 1031410"/>
                  <a:gd name="connsiteX31" fmla="*/ 903243 w 1806488"/>
                  <a:gd name="connsiteY31" fmla="*/ 596403 h 1031410"/>
                  <a:gd name="connsiteX32" fmla="*/ 314003 w 1806488"/>
                  <a:gd name="connsiteY32" fmla="*/ 770071 h 1031410"/>
                  <a:gd name="connsiteX33" fmla="*/ 303869 w 1806488"/>
                  <a:gd name="connsiteY33" fmla="*/ 806426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903244 w 1806488"/>
                  <a:gd name="connsiteY14" fmla="*/ 959933 h 1031410"/>
                  <a:gd name="connsiteX15" fmla="*/ 645915 w 1806488"/>
                  <a:gd name="connsiteY15" fmla="*/ 997079 h 1031410"/>
                  <a:gd name="connsiteX16" fmla="*/ 624280 w 1806488"/>
                  <a:gd name="connsiteY16" fmla="*/ 1005515 h 1031410"/>
                  <a:gd name="connsiteX17" fmla="*/ 566961 w 1806488"/>
                  <a:gd name="connsiteY17" fmla="*/ 994264 h 1031410"/>
                  <a:gd name="connsiteX18" fmla="*/ 349050 w 1806488"/>
                  <a:gd name="connsiteY18" fmla="*/ 898569 h 1031410"/>
                  <a:gd name="connsiteX19" fmla="*/ 330404 w 1806488"/>
                  <a:gd name="connsiteY19" fmla="*/ 876848 h 1031410"/>
                  <a:gd name="connsiteX20" fmla="*/ 303869 w 1806488"/>
                  <a:gd name="connsiteY20" fmla="*/ 806427 h 1031410"/>
                  <a:gd name="connsiteX21" fmla="*/ 314003 w 1806488"/>
                  <a:gd name="connsiteY21" fmla="*/ 770072 h 1031410"/>
                  <a:gd name="connsiteX22" fmla="*/ 903243 w 1806488"/>
                  <a:gd name="connsiteY22" fmla="*/ 596404 h 1031410"/>
                  <a:gd name="connsiteX23" fmla="*/ 0 w 1806488"/>
                  <a:gd name="connsiteY23" fmla="*/ 0 h 1031410"/>
                  <a:gd name="connsiteX24" fmla="*/ 4124 w 1806488"/>
                  <a:gd name="connsiteY24" fmla="*/ 3706 h 1031410"/>
                  <a:gd name="connsiteX25" fmla="*/ 903244 w 1806488"/>
                  <a:gd name="connsiteY25" fmla="*/ 156530 h 1031410"/>
                  <a:gd name="connsiteX26" fmla="*/ 1802364 w 1806488"/>
                  <a:gd name="connsiteY26" fmla="*/ 3706 h 1031410"/>
                  <a:gd name="connsiteX27" fmla="*/ 1806488 w 1806488"/>
                  <a:gd name="connsiteY27" fmla="*/ 0 h 1031410"/>
                  <a:gd name="connsiteX28" fmla="*/ 1502618 w 1806488"/>
                  <a:gd name="connsiteY28" fmla="*/ 806429 h 1031410"/>
                  <a:gd name="connsiteX29" fmla="*/ 1492483 w 1806488"/>
                  <a:gd name="connsiteY29" fmla="*/ 770071 h 1031410"/>
                  <a:gd name="connsiteX30" fmla="*/ 903243 w 1806488"/>
                  <a:gd name="connsiteY30" fmla="*/ 596403 h 1031410"/>
                  <a:gd name="connsiteX31" fmla="*/ 314003 w 1806488"/>
                  <a:gd name="connsiteY31" fmla="*/ 770071 h 1031410"/>
                  <a:gd name="connsiteX32" fmla="*/ 303869 w 1806488"/>
                  <a:gd name="connsiteY32" fmla="*/ 806426 h 1031410"/>
                  <a:gd name="connsiteX33" fmla="*/ 0 w 1806488"/>
                  <a:gd name="connsiteY33" fmla="*/ 0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766381 w 1806488"/>
                  <a:gd name="connsiteY13" fmla="*/ 969712 h 1031410"/>
                  <a:gd name="connsiteX14" fmla="*/ 645915 w 1806488"/>
                  <a:gd name="connsiteY14" fmla="*/ 997079 h 1031410"/>
                  <a:gd name="connsiteX15" fmla="*/ 624280 w 1806488"/>
                  <a:gd name="connsiteY15" fmla="*/ 1005515 h 1031410"/>
                  <a:gd name="connsiteX16" fmla="*/ 566961 w 1806488"/>
                  <a:gd name="connsiteY16" fmla="*/ 994264 h 1031410"/>
                  <a:gd name="connsiteX17" fmla="*/ 349050 w 1806488"/>
                  <a:gd name="connsiteY17" fmla="*/ 898569 h 1031410"/>
                  <a:gd name="connsiteX18" fmla="*/ 330404 w 1806488"/>
                  <a:gd name="connsiteY18" fmla="*/ 876848 h 1031410"/>
                  <a:gd name="connsiteX19" fmla="*/ 303869 w 1806488"/>
                  <a:gd name="connsiteY19" fmla="*/ 806427 h 1031410"/>
                  <a:gd name="connsiteX20" fmla="*/ 314003 w 1806488"/>
                  <a:gd name="connsiteY20" fmla="*/ 770072 h 1031410"/>
                  <a:gd name="connsiteX21" fmla="*/ 903243 w 1806488"/>
                  <a:gd name="connsiteY21" fmla="*/ 596404 h 1031410"/>
                  <a:gd name="connsiteX22" fmla="*/ 0 w 1806488"/>
                  <a:gd name="connsiteY22" fmla="*/ 0 h 1031410"/>
                  <a:gd name="connsiteX23" fmla="*/ 4124 w 1806488"/>
                  <a:gd name="connsiteY23" fmla="*/ 3706 h 1031410"/>
                  <a:gd name="connsiteX24" fmla="*/ 903244 w 1806488"/>
                  <a:gd name="connsiteY24" fmla="*/ 156530 h 1031410"/>
                  <a:gd name="connsiteX25" fmla="*/ 1802364 w 1806488"/>
                  <a:gd name="connsiteY25" fmla="*/ 3706 h 1031410"/>
                  <a:gd name="connsiteX26" fmla="*/ 1806488 w 1806488"/>
                  <a:gd name="connsiteY26" fmla="*/ 0 h 1031410"/>
                  <a:gd name="connsiteX27" fmla="*/ 1502618 w 1806488"/>
                  <a:gd name="connsiteY27" fmla="*/ 806429 h 1031410"/>
                  <a:gd name="connsiteX28" fmla="*/ 1492483 w 1806488"/>
                  <a:gd name="connsiteY28" fmla="*/ 770071 h 1031410"/>
                  <a:gd name="connsiteX29" fmla="*/ 903243 w 1806488"/>
                  <a:gd name="connsiteY29" fmla="*/ 596403 h 1031410"/>
                  <a:gd name="connsiteX30" fmla="*/ 314003 w 1806488"/>
                  <a:gd name="connsiteY30" fmla="*/ 770071 h 1031410"/>
                  <a:gd name="connsiteX31" fmla="*/ 303869 w 1806488"/>
                  <a:gd name="connsiteY31" fmla="*/ 806426 h 1031410"/>
                  <a:gd name="connsiteX32" fmla="*/ 0 w 1806488"/>
                  <a:gd name="connsiteY32" fmla="*/ 0 h 1031410"/>
                  <a:gd name="connsiteX0" fmla="*/ 903243 w 1806488"/>
                  <a:gd name="connsiteY0" fmla="*/ 596404 h 1031410"/>
                  <a:gd name="connsiteX1" fmla="*/ 1492483 w 1806488"/>
                  <a:gd name="connsiteY1" fmla="*/ 770072 h 1031410"/>
                  <a:gd name="connsiteX2" fmla="*/ 1502618 w 1806488"/>
                  <a:gd name="connsiteY2" fmla="*/ 806430 h 1031410"/>
                  <a:gd name="connsiteX3" fmla="*/ 1476085 w 1806488"/>
                  <a:gd name="connsiteY3" fmla="*/ 876844 h 1031410"/>
                  <a:gd name="connsiteX4" fmla="*/ 1457436 w 1806488"/>
                  <a:gd name="connsiteY4" fmla="*/ 898569 h 1031410"/>
                  <a:gd name="connsiteX5" fmla="*/ 1239525 w 1806488"/>
                  <a:gd name="connsiteY5" fmla="*/ 994264 h 1031410"/>
                  <a:gd name="connsiteX6" fmla="*/ 1182208 w 1806488"/>
                  <a:gd name="connsiteY6" fmla="*/ 1005515 h 1031410"/>
                  <a:gd name="connsiteX7" fmla="*/ 1182208 w 1806488"/>
                  <a:gd name="connsiteY7" fmla="*/ 1005515 h 1031410"/>
                  <a:gd name="connsiteX8" fmla="*/ 1137359 w 1806488"/>
                  <a:gd name="connsiteY8" fmla="*/ 1014318 h 1031410"/>
                  <a:gd name="connsiteX9" fmla="*/ 903244 w 1806488"/>
                  <a:gd name="connsiteY9" fmla="*/ 1031410 h 1031410"/>
                  <a:gd name="connsiteX10" fmla="*/ 669129 w 1806488"/>
                  <a:gd name="connsiteY10" fmla="*/ 1014318 h 1031410"/>
                  <a:gd name="connsiteX11" fmla="*/ 624281 w 1806488"/>
                  <a:gd name="connsiteY11" fmla="*/ 1005515 h 1031410"/>
                  <a:gd name="connsiteX12" fmla="*/ 645916 w 1806488"/>
                  <a:gd name="connsiteY12" fmla="*/ 997079 h 1031410"/>
                  <a:gd name="connsiteX13" fmla="*/ 645915 w 1806488"/>
                  <a:gd name="connsiteY13" fmla="*/ 997079 h 1031410"/>
                  <a:gd name="connsiteX14" fmla="*/ 624280 w 1806488"/>
                  <a:gd name="connsiteY14" fmla="*/ 1005515 h 1031410"/>
                  <a:gd name="connsiteX15" fmla="*/ 566961 w 1806488"/>
                  <a:gd name="connsiteY15" fmla="*/ 994264 h 1031410"/>
                  <a:gd name="connsiteX16" fmla="*/ 349050 w 1806488"/>
                  <a:gd name="connsiteY16" fmla="*/ 898569 h 1031410"/>
                  <a:gd name="connsiteX17" fmla="*/ 330404 w 1806488"/>
                  <a:gd name="connsiteY17" fmla="*/ 876848 h 1031410"/>
                  <a:gd name="connsiteX18" fmla="*/ 303869 w 1806488"/>
                  <a:gd name="connsiteY18" fmla="*/ 806427 h 1031410"/>
                  <a:gd name="connsiteX19" fmla="*/ 314003 w 1806488"/>
                  <a:gd name="connsiteY19" fmla="*/ 770072 h 1031410"/>
                  <a:gd name="connsiteX20" fmla="*/ 903243 w 1806488"/>
                  <a:gd name="connsiteY20" fmla="*/ 596404 h 1031410"/>
                  <a:gd name="connsiteX21" fmla="*/ 0 w 1806488"/>
                  <a:gd name="connsiteY21" fmla="*/ 0 h 1031410"/>
                  <a:gd name="connsiteX22" fmla="*/ 4124 w 1806488"/>
                  <a:gd name="connsiteY22" fmla="*/ 3706 h 1031410"/>
                  <a:gd name="connsiteX23" fmla="*/ 903244 w 1806488"/>
                  <a:gd name="connsiteY23" fmla="*/ 156530 h 1031410"/>
                  <a:gd name="connsiteX24" fmla="*/ 1802364 w 1806488"/>
                  <a:gd name="connsiteY24" fmla="*/ 3706 h 1031410"/>
                  <a:gd name="connsiteX25" fmla="*/ 1806488 w 1806488"/>
                  <a:gd name="connsiteY25" fmla="*/ 0 h 1031410"/>
                  <a:gd name="connsiteX26" fmla="*/ 1502618 w 1806488"/>
                  <a:gd name="connsiteY26" fmla="*/ 806429 h 1031410"/>
                  <a:gd name="connsiteX27" fmla="*/ 1492483 w 1806488"/>
                  <a:gd name="connsiteY27" fmla="*/ 770071 h 1031410"/>
                  <a:gd name="connsiteX28" fmla="*/ 903243 w 1806488"/>
                  <a:gd name="connsiteY28" fmla="*/ 596403 h 1031410"/>
                  <a:gd name="connsiteX29" fmla="*/ 314003 w 1806488"/>
                  <a:gd name="connsiteY29" fmla="*/ 770071 h 1031410"/>
                  <a:gd name="connsiteX30" fmla="*/ 303869 w 1806488"/>
                  <a:gd name="connsiteY30" fmla="*/ 806426 h 1031410"/>
                  <a:gd name="connsiteX31" fmla="*/ 0 w 1806488"/>
                  <a:gd name="connsiteY31" fmla="*/ 0 h 10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6488" h="1031410">
                    <a:moveTo>
                      <a:pt x="903243" y="596404"/>
                    </a:moveTo>
                    <a:cubicBezTo>
                      <a:pt x="1193898" y="596404"/>
                      <a:pt x="1436399" y="670960"/>
                      <a:pt x="1492483" y="770072"/>
                    </a:cubicBezTo>
                    <a:lnTo>
                      <a:pt x="1502618" y="806430"/>
                    </a:lnTo>
                    <a:lnTo>
                      <a:pt x="1476085" y="876844"/>
                    </a:lnTo>
                    <a:lnTo>
                      <a:pt x="1457436" y="898569"/>
                    </a:lnTo>
                    <a:cubicBezTo>
                      <a:pt x="1411783" y="937601"/>
                      <a:pt x="1335518" y="970812"/>
                      <a:pt x="1239525" y="994264"/>
                    </a:cubicBezTo>
                    <a:lnTo>
                      <a:pt x="1182208" y="1005515"/>
                    </a:lnTo>
                    <a:lnTo>
                      <a:pt x="1182208" y="1005515"/>
                    </a:lnTo>
                    <a:lnTo>
                      <a:pt x="1137359" y="1014318"/>
                    </a:lnTo>
                    <a:cubicBezTo>
                      <a:pt x="1065402" y="1025324"/>
                      <a:pt x="986288" y="1031410"/>
                      <a:pt x="903244" y="1031410"/>
                    </a:cubicBezTo>
                    <a:cubicBezTo>
                      <a:pt x="820200" y="1031410"/>
                      <a:pt x="741087" y="1025324"/>
                      <a:pt x="669129" y="1014318"/>
                    </a:cubicBezTo>
                    <a:lnTo>
                      <a:pt x="624281" y="1005515"/>
                    </a:lnTo>
                    <a:lnTo>
                      <a:pt x="645916" y="997079"/>
                    </a:lnTo>
                    <a:cubicBezTo>
                      <a:pt x="649522" y="995673"/>
                      <a:pt x="649521" y="995673"/>
                      <a:pt x="645915" y="997079"/>
                    </a:cubicBezTo>
                    <a:lnTo>
                      <a:pt x="624280" y="1005515"/>
                    </a:lnTo>
                    <a:lnTo>
                      <a:pt x="566961" y="994264"/>
                    </a:lnTo>
                    <a:cubicBezTo>
                      <a:pt x="470968" y="970812"/>
                      <a:pt x="394703" y="937601"/>
                      <a:pt x="349050" y="898569"/>
                    </a:cubicBezTo>
                    <a:lnTo>
                      <a:pt x="330404" y="876848"/>
                    </a:lnTo>
                    <a:lnTo>
                      <a:pt x="303869" y="806427"/>
                    </a:lnTo>
                    <a:lnTo>
                      <a:pt x="314003" y="770072"/>
                    </a:lnTo>
                    <a:cubicBezTo>
                      <a:pt x="370087" y="670960"/>
                      <a:pt x="612588" y="596404"/>
                      <a:pt x="903243" y="596404"/>
                    </a:cubicBezTo>
                    <a:close/>
                    <a:moveTo>
                      <a:pt x="0" y="0"/>
                    </a:moveTo>
                    <a:lnTo>
                      <a:pt x="4124" y="3706"/>
                    </a:lnTo>
                    <a:cubicBezTo>
                      <a:pt x="123322" y="92245"/>
                      <a:pt x="480788" y="156530"/>
                      <a:pt x="903244" y="156530"/>
                    </a:cubicBezTo>
                    <a:cubicBezTo>
                      <a:pt x="1325700" y="156530"/>
                      <a:pt x="1683166" y="92245"/>
                      <a:pt x="1802364" y="3706"/>
                    </a:cubicBezTo>
                    <a:lnTo>
                      <a:pt x="1806488" y="0"/>
                    </a:lnTo>
                    <a:lnTo>
                      <a:pt x="1502618" y="806429"/>
                    </a:lnTo>
                    <a:lnTo>
                      <a:pt x="1492483" y="770071"/>
                    </a:lnTo>
                    <a:cubicBezTo>
                      <a:pt x="1436399" y="670959"/>
                      <a:pt x="1193898" y="596403"/>
                      <a:pt x="903243" y="596403"/>
                    </a:cubicBezTo>
                    <a:cubicBezTo>
                      <a:pt x="612588" y="596403"/>
                      <a:pt x="370087" y="670959"/>
                      <a:pt x="314003" y="770071"/>
                    </a:cubicBezTo>
                    <a:lnTo>
                      <a:pt x="303869" y="80642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B13D591-ED59-4E99-925B-5A26BC2CFC9D}"/>
                </a:ext>
              </a:extLst>
            </p:cNvPr>
            <p:cNvGrpSpPr/>
            <p:nvPr/>
          </p:nvGrpSpPr>
          <p:grpSpPr>
            <a:xfrm>
              <a:off x="3303093" y="2841528"/>
              <a:ext cx="2096171" cy="981383"/>
              <a:chOff x="4692634" y="2299847"/>
              <a:chExt cx="2794895" cy="1308512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467E86E-1B93-43A1-8D24-10B4DA148C4C}"/>
                  </a:ext>
                </a:extLst>
              </p:cNvPr>
              <p:cNvSpPr/>
              <p:nvPr/>
            </p:nvSpPr>
            <p:spPr>
              <a:xfrm>
                <a:off x="4692634" y="2299847"/>
                <a:ext cx="2794895" cy="435007"/>
              </a:xfrm>
              <a:custGeom>
                <a:avLst/>
                <a:gdLst>
                  <a:gd name="connsiteX0" fmla="*/ 674350 w 2794895"/>
                  <a:gd name="connsiteY0" fmla="*/ 31386 h 435007"/>
                  <a:gd name="connsiteX1" fmla="*/ 765075 w 2794895"/>
                  <a:gd name="connsiteY1" fmla="*/ 42444 h 435007"/>
                  <a:gd name="connsiteX2" fmla="*/ 1397448 w 2794895"/>
                  <a:gd name="connsiteY2" fmla="*/ 74747 h 435007"/>
                  <a:gd name="connsiteX3" fmla="*/ 2029821 w 2794895"/>
                  <a:gd name="connsiteY3" fmla="*/ 42444 h 435007"/>
                  <a:gd name="connsiteX4" fmla="*/ 2120546 w 2794895"/>
                  <a:gd name="connsiteY4" fmla="*/ 31386 h 435007"/>
                  <a:gd name="connsiteX5" fmla="*/ 2181694 w 2794895"/>
                  <a:gd name="connsiteY5" fmla="*/ 37147 h 435007"/>
                  <a:gd name="connsiteX6" fmla="*/ 2792877 w 2794895"/>
                  <a:gd name="connsiteY6" fmla="*/ 195266 h 435007"/>
                  <a:gd name="connsiteX7" fmla="*/ 2794895 w 2794895"/>
                  <a:gd name="connsiteY7" fmla="*/ 201461 h 435007"/>
                  <a:gd name="connsiteX8" fmla="*/ 2772772 w 2794895"/>
                  <a:gd name="connsiteY8" fmla="*/ 260171 h 435007"/>
                  <a:gd name="connsiteX9" fmla="*/ 2771622 w 2794895"/>
                  <a:gd name="connsiteY9" fmla="*/ 261339 h 435007"/>
                  <a:gd name="connsiteX10" fmla="*/ 1397447 w 2794895"/>
                  <a:gd name="connsiteY10" fmla="*/ 435007 h 435007"/>
                  <a:gd name="connsiteX11" fmla="*/ 23272 w 2794895"/>
                  <a:gd name="connsiteY11" fmla="*/ 261339 h 435007"/>
                  <a:gd name="connsiteX12" fmla="*/ 22125 w 2794895"/>
                  <a:gd name="connsiteY12" fmla="*/ 260174 h 435007"/>
                  <a:gd name="connsiteX13" fmla="*/ 0 w 2794895"/>
                  <a:gd name="connsiteY13" fmla="*/ 201458 h 435007"/>
                  <a:gd name="connsiteX14" fmla="*/ 2017 w 2794895"/>
                  <a:gd name="connsiteY14" fmla="*/ 195266 h 435007"/>
                  <a:gd name="connsiteX15" fmla="*/ 613200 w 2794895"/>
                  <a:gd name="connsiteY15" fmla="*/ 37147 h 435007"/>
                  <a:gd name="connsiteX16" fmla="*/ 1397447 w 2794895"/>
                  <a:gd name="connsiteY16" fmla="*/ 0 h 435007"/>
                  <a:gd name="connsiteX17" fmla="*/ 2066044 w 2794895"/>
                  <a:gd name="connsiteY17" fmla="*/ 26251 h 435007"/>
                  <a:gd name="connsiteX18" fmla="*/ 2120546 w 2794895"/>
                  <a:gd name="connsiteY18" fmla="*/ 31385 h 435007"/>
                  <a:gd name="connsiteX19" fmla="*/ 2029821 w 2794895"/>
                  <a:gd name="connsiteY19" fmla="*/ 42443 h 435007"/>
                  <a:gd name="connsiteX20" fmla="*/ 1397448 w 2794895"/>
                  <a:gd name="connsiteY20" fmla="*/ 74746 h 435007"/>
                  <a:gd name="connsiteX21" fmla="*/ 765075 w 2794895"/>
                  <a:gd name="connsiteY21" fmla="*/ 42443 h 435007"/>
                  <a:gd name="connsiteX22" fmla="*/ 674350 w 2794895"/>
                  <a:gd name="connsiteY22" fmla="*/ 31385 h 435007"/>
                  <a:gd name="connsiteX23" fmla="*/ 728850 w 2794895"/>
                  <a:gd name="connsiteY23" fmla="*/ 26251 h 435007"/>
                  <a:gd name="connsiteX24" fmla="*/ 1397447 w 2794895"/>
                  <a:gd name="connsiteY24" fmla="*/ 0 h 43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4895" h="435007">
                    <a:moveTo>
                      <a:pt x="674350" y="31386"/>
                    </a:moveTo>
                    <a:lnTo>
                      <a:pt x="765075" y="42444"/>
                    </a:lnTo>
                    <a:cubicBezTo>
                      <a:pt x="959441" y="63245"/>
                      <a:pt x="1173136" y="74747"/>
                      <a:pt x="1397448" y="74747"/>
                    </a:cubicBezTo>
                    <a:cubicBezTo>
                      <a:pt x="1621761" y="74747"/>
                      <a:pt x="1835455" y="63245"/>
                      <a:pt x="2029821" y="42444"/>
                    </a:cubicBezTo>
                    <a:lnTo>
                      <a:pt x="2120546" y="31386"/>
                    </a:lnTo>
                    <a:lnTo>
                      <a:pt x="2181694" y="37147"/>
                    </a:lnTo>
                    <a:cubicBezTo>
                      <a:pt x="2517496" y="72325"/>
                      <a:pt x="2749779" y="129459"/>
                      <a:pt x="2792877" y="195266"/>
                    </a:cubicBezTo>
                    <a:lnTo>
                      <a:pt x="2794895" y="201461"/>
                    </a:lnTo>
                    <a:lnTo>
                      <a:pt x="2772772" y="260171"/>
                    </a:lnTo>
                    <a:lnTo>
                      <a:pt x="2771622" y="261339"/>
                    </a:lnTo>
                    <a:cubicBezTo>
                      <a:pt x="2640828" y="360451"/>
                      <a:pt x="2075287" y="435007"/>
                      <a:pt x="1397447" y="435007"/>
                    </a:cubicBezTo>
                    <a:cubicBezTo>
                      <a:pt x="719607" y="435007"/>
                      <a:pt x="154066" y="360451"/>
                      <a:pt x="23272" y="261339"/>
                    </a:cubicBezTo>
                    <a:lnTo>
                      <a:pt x="22125" y="260174"/>
                    </a:lnTo>
                    <a:lnTo>
                      <a:pt x="0" y="201458"/>
                    </a:lnTo>
                    <a:lnTo>
                      <a:pt x="2017" y="195266"/>
                    </a:lnTo>
                    <a:cubicBezTo>
                      <a:pt x="45115" y="129459"/>
                      <a:pt x="277398" y="72325"/>
                      <a:pt x="613200" y="37147"/>
                    </a:cubicBezTo>
                    <a:close/>
                    <a:moveTo>
                      <a:pt x="1397447" y="0"/>
                    </a:moveTo>
                    <a:cubicBezTo>
                      <a:pt x="1639533" y="0"/>
                      <a:pt x="1867295" y="9510"/>
                      <a:pt x="2066044" y="26251"/>
                    </a:cubicBezTo>
                    <a:lnTo>
                      <a:pt x="2120546" y="31385"/>
                    </a:lnTo>
                    <a:lnTo>
                      <a:pt x="2029821" y="42443"/>
                    </a:lnTo>
                    <a:cubicBezTo>
                      <a:pt x="1835455" y="63244"/>
                      <a:pt x="1621761" y="74746"/>
                      <a:pt x="1397448" y="74746"/>
                    </a:cubicBezTo>
                    <a:cubicBezTo>
                      <a:pt x="1173136" y="74746"/>
                      <a:pt x="959441" y="63244"/>
                      <a:pt x="765075" y="42443"/>
                    </a:cubicBezTo>
                    <a:lnTo>
                      <a:pt x="674350" y="31385"/>
                    </a:lnTo>
                    <a:lnTo>
                      <a:pt x="728850" y="26251"/>
                    </a:lnTo>
                    <a:cubicBezTo>
                      <a:pt x="927599" y="9510"/>
                      <a:pt x="1155362" y="0"/>
                      <a:pt x="139744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/>
              </a:p>
              <a:p>
                <a:pPr algn="ctr"/>
                <a:endParaRPr lang="en-US" sz="1350" dirty="0"/>
              </a:p>
              <a:p>
                <a:pPr algn="ctr"/>
                <a:endParaRPr lang="en-US" sz="1350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376E698-361B-4ADA-9B82-22A528B8ED77}"/>
                  </a:ext>
                </a:extLst>
              </p:cNvPr>
              <p:cNvSpPr/>
              <p:nvPr/>
            </p:nvSpPr>
            <p:spPr>
              <a:xfrm>
                <a:off x="4714759" y="2560016"/>
                <a:ext cx="2750647" cy="1048343"/>
              </a:xfrm>
              <a:custGeom>
                <a:avLst/>
                <a:gdLst>
                  <a:gd name="connsiteX0" fmla="*/ 1375323 w 2750647"/>
                  <a:gd name="connsiteY0" fmla="*/ 974357 h 1048343"/>
                  <a:gd name="connsiteX1" fmla="*/ 1901694 w 2750647"/>
                  <a:gd name="connsiteY1" fmla="*/ 1011503 h 1048343"/>
                  <a:gd name="connsiteX2" fmla="*/ 1926142 w 2750647"/>
                  <a:gd name="connsiteY2" fmla="*/ 1016163 h 1048343"/>
                  <a:gd name="connsiteX3" fmla="*/ 1789994 w 2750647"/>
                  <a:gd name="connsiteY3" fmla="*/ 1031251 h 1048343"/>
                  <a:gd name="connsiteX4" fmla="*/ 1375323 w 2750647"/>
                  <a:gd name="connsiteY4" fmla="*/ 1048343 h 1048343"/>
                  <a:gd name="connsiteX5" fmla="*/ 960652 w 2750647"/>
                  <a:gd name="connsiteY5" fmla="*/ 1031251 h 1048343"/>
                  <a:gd name="connsiteX6" fmla="*/ 824505 w 2750647"/>
                  <a:gd name="connsiteY6" fmla="*/ 1016163 h 1048343"/>
                  <a:gd name="connsiteX7" fmla="*/ 848952 w 2750647"/>
                  <a:gd name="connsiteY7" fmla="*/ 1011503 h 1048343"/>
                  <a:gd name="connsiteX8" fmla="*/ 1375323 w 2750647"/>
                  <a:gd name="connsiteY8" fmla="*/ 974357 h 1048343"/>
                  <a:gd name="connsiteX9" fmla="*/ 2750647 w 2750647"/>
                  <a:gd name="connsiteY9" fmla="*/ 0 h 1048343"/>
                  <a:gd name="connsiteX10" fmla="*/ 2439429 w 2750647"/>
                  <a:gd name="connsiteY10" fmla="*/ 825927 h 1048343"/>
                  <a:gd name="connsiteX11" fmla="*/ 2423156 w 2750647"/>
                  <a:gd name="connsiteY11" fmla="*/ 869114 h 1048343"/>
                  <a:gd name="connsiteX12" fmla="*/ 2419000 w 2750647"/>
                  <a:gd name="connsiteY12" fmla="*/ 874674 h 1048343"/>
                  <a:gd name="connsiteX13" fmla="*/ 1970954 w 2750647"/>
                  <a:gd name="connsiteY13" fmla="*/ 1011196 h 1048343"/>
                  <a:gd name="connsiteX14" fmla="*/ 1926142 w 2750647"/>
                  <a:gd name="connsiteY14" fmla="*/ 1016162 h 1048343"/>
                  <a:gd name="connsiteX15" fmla="*/ 1901694 w 2750647"/>
                  <a:gd name="connsiteY15" fmla="*/ 1011502 h 1048343"/>
                  <a:gd name="connsiteX16" fmla="*/ 1375323 w 2750647"/>
                  <a:gd name="connsiteY16" fmla="*/ 974356 h 1048343"/>
                  <a:gd name="connsiteX17" fmla="*/ 848952 w 2750647"/>
                  <a:gd name="connsiteY17" fmla="*/ 1011502 h 1048343"/>
                  <a:gd name="connsiteX18" fmla="*/ 824504 w 2750647"/>
                  <a:gd name="connsiteY18" fmla="*/ 1016162 h 1048343"/>
                  <a:gd name="connsiteX19" fmla="*/ 779692 w 2750647"/>
                  <a:gd name="connsiteY19" fmla="*/ 1011196 h 1048343"/>
                  <a:gd name="connsiteX20" fmla="*/ 331646 w 2750647"/>
                  <a:gd name="connsiteY20" fmla="*/ 874674 h 1048343"/>
                  <a:gd name="connsiteX21" fmla="*/ 327490 w 2750647"/>
                  <a:gd name="connsiteY21" fmla="*/ 869114 h 1048343"/>
                  <a:gd name="connsiteX22" fmla="*/ 311217 w 2750647"/>
                  <a:gd name="connsiteY22" fmla="*/ 825927 h 1048343"/>
                  <a:gd name="connsiteX23" fmla="*/ 0 w 2750647"/>
                  <a:gd name="connsiteY23" fmla="*/ 3 h 1048343"/>
                  <a:gd name="connsiteX24" fmla="*/ 1147 w 2750647"/>
                  <a:gd name="connsiteY24" fmla="*/ 1168 h 1048343"/>
                  <a:gd name="connsiteX25" fmla="*/ 1375322 w 2750647"/>
                  <a:gd name="connsiteY25" fmla="*/ 174836 h 1048343"/>
                  <a:gd name="connsiteX26" fmla="*/ 2749497 w 2750647"/>
                  <a:gd name="connsiteY26" fmla="*/ 1168 h 104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50647" h="1048343">
                    <a:moveTo>
                      <a:pt x="1375323" y="974357"/>
                    </a:moveTo>
                    <a:cubicBezTo>
                      <a:pt x="1570303" y="974357"/>
                      <a:pt x="1751439" y="988051"/>
                      <a:pt x="1901694" y="1011503"/>
                    </a:cubicBezTo>
                    <a:lnTo>
                      <a:pt x="1926142" y="1016163"/>
                    </a:lnTo>
                    <a:lnTo>
                      <a:pt x="1789994" y="1031251"/>
                    </a:lnTo>
                    <a:cubicBezTo>
                      <a:pt x="1662541" y="1042257"/>
                      <a:pt x="1522414" y="1048343"/>
                      <a:pt x="1375323" y="1048343"/>
                    </a:cubicBezTo>
                    <a:cubicBezTo>
                      <a:pt x="1228233" y="1048343"/>
                      <a:pt x="1088105" y="1042257"/>
                      <a:pt x="960652" y="1031251"/>
                    </a:cubicBezTo>
                    <a:lnTo>
                      <a:pt x="824505" y="1016163"/>
                    </a:lnTo>
                    <a:lnTo>
                      <a:pt x="848952" y="1011503"/>
                    </a:lnTo>
                    <a:cubicBezTo>
                      <a:pt x="999208" y="988051"/>
                      <a:pt x="1180344" y="974357"/>
                      <a:pt x="1375323" y="974357"/>
                    </a:cubicBezTo>
                    <a:close/>
                    <a:moveTo>
                      <a:pt x="2750647" y="0"/>
                    </a:moveTo>
                    <a:lnTo>
                      <a:pt x="2439429" y="825927"/>
                    </a:lnTo>
                    <a:lnTo>
                      <a:pt x="2423156" y="869114"/>
                    </a:lnTo>
                    <a:lnTo>
                      <a:pt x="2419000" y="874674"/>
                    </a:lnTo>
                    <a:cubicBezTo>
                      <a:pt x="2362237" y="931309"/>
                      <a:pt x="2197656" y="979926"/>
                      <a:pt x="1970954" y="1011196"/>
                    </a:cubicBezTo>
                    <a:lnTo>
                      <a:pt x="1926142" y="1016162"/>
                    </a:lnTo>
                    <a:lnTo>
                      <a:pt x="1901694" y="1011502"/>
                    </a:lnTo>
                    <a:cubicBezTo>
                      <a:pt x="1751439" y="988050"/>
                      <a:pt x="1570303" y="974356"/>
                      <a:pt x="1375323" y="974356"/>
                    </a:cubicBezTo>
                    <a:cubicBezTo>
                      <a:pt x="1180343" y="974356"/>
                      <a:pt x="999208" y="988050"/>
                      <a:pt x="848952" y="1011502"/>
                    </a:cubicBezTo>
                    <a:lnTo>
                      <a:pt x="824504" y="1016162"/>
                    </a:lnTo>
                    <a:lnTo>
                      <a:pt x="779692" y="1011196"/>
                    </a:lnTo>
                    <a:cubicBezTo>
                      <a:pt x="552990" y="979926"/>
                      <a:pt x="388409" y="931309"/>
                      <a:pt x="331646" y="874674"/>
                    </a:cubicBezTo>
                    <a:lnTo>
                      <a:pt x="327490" y="869114"/>
                    </a:lnTo>
                    <a:lnTo>
                      <a:pt x="311217" y="825927"/>
                    </a:lnTo>
                    <a:lnTo>
                      <a:pt x="0" y="3"/>
                    </a:lnTo>
                    <a:lnTo>
                      <a:pt x="1147" y="1168"/>
                    </a:lnTo>
                    <a:cubicBezTo>
                      <a:pt x="131941" y="100280"/>
                      <a:pt x="697482" y="174836"/>
                      <a:pt x="1375322" y="174836"/>
                    </a:cubicBezTo>
                    <a:cubicBezTo>
                      <a:pt x="2053162" y="174836"/>
                      <a:pt x="2618703" y="100280"/>
                      <a:pt x="2749497" y="116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pic>
          <p:nvPicPr>
            <p:cNvPr id="158" name="Graphic 64" descr="Puzzle">
              <a:extLst>
                <a:ext uri="{FF2B5EF4-FFF2-40B4-BE49-F238E27FC236}">
                  <a16:creationId xmlns:a16="http://schemas.microsoft.com/office/drawing/2014/main" id="{BD585471-B64C-44DC-8B04-E24732DE5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7361" y="3217093"/>
              <a:ext cx="556512" cy="556512"/>
            </a:xfrm>
            <a:prstGeom prst="rect">
              <a:avLst/>
            </a:prstGeom>
          </p:spPr>
        </p:pic>
        <p:pic>
          <p:nvPicPr>
            <p:cNvPr id="160" name="Graphic 15" descr="Tools">
              <a:extLst>
                <a:ext uri="{FF2B5EF4-FFF2-40B4-BE49-F238E27FC236}">
                  <a16:creationId xmlns:a16="http://schemas.microsoft.com/office/drawing/2014/main" id="{F7A0A31F-E5A7-41B1-B7BA-07E3D91F4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9499" y="4177223"/>
              <a:ext cx="472238" cy="472238"/>
            </a:xfrm>
            <a:prstGeom prst="rect">
              <a:avLst/>
            </a:prstGeom>
          </p:spPr>
        </p:pic>
        <p:pic>
          <p:nvPicPr>
            <p:cNvPr id="161" name="Graphic 76" descr="Lightbulb">
              <a:extLst>
                <a:ext uri="{FF2B5EF4-FFF2-40B4-BE49-F238E27FC236}">
                  <a16:creationId xmlns:a16="http://schemas.microsoft.com/office/drawing/2014/main" id="{4E6370FD-C952-4ACD-BECF-17460C76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62928" y="5027331"/>
              <a:ext cx="385379" cy="38537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5B9BD5-6BBF-4A92-9186-83374F4BE246}"/>
              </a:ext>
            </a:extLst>
          </p:cNvPr>
          <p:cNvGrpSpPr/>
          <p:nvPr/>
        </p:nvGrpSpPr>
        <p:grpSpPr>
          <a:xfrm>
            <a:off x="9537199" y="1816216"/>
            <a:ext cx="488003" cy="859944"/>
            <a:chOff x="10073749" y="902537"/>
            <a:chExt cx="506608" cy="892728"/>
          </a:xfrm>
        </p:grpSpPr>
        <p:sp>
          <p:nvSpPr>
            <p:cNvPr id="53" name="Circle">
              <a:extLst>
                <a:ext uri="{FF2B5EF4-FFF2-40B4-BE49-F238E27FC236}">
                  <a16:creationId xmlns:a16="http://schemas.microsoft.com/office/drawing/2014/main" id="{6FD32EE4-86A1-4FE1-BC48-06AAEFBFB6CE}"/>
                </a:ext>
              </a:extLst>
            </p:cNvPr>
            <p:cNvSpPr/>
            <p:nvPr/>
          </p:nvSpPr>
          <p:spPr>
            <a:xfrm>
              <a:off x="10276282" y="1693723"/>
              <a:ext cx="101542" cy="101542"/>
            </a:xfrm>
            <a:prstGeom prst="ellipse">
              <a:avLst/>
            </a:prstGeom>
            <a:solidFill>
              <a:srgbClr val="58595B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BE6FFA88-4DDE-43EB-8323-A0878B6F601D}"/>
                </a:ext>
              </a:extLst>
            </p:cNvPr>
            <p:cNvSpPr/>
            <p:nvPr/>
          </p:nvSpPr>
          <p:spPr>
            <a:xfrm>
              <a:off x="10073749" y="902537"/>
              <a:ext cx="506608" cy="85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3" h="21007" extrusionOk="0">
                  <a:moveTo>
                    <a:pt x="18831" y="8792"/>
                  </a:moveTo>
                  <a:cubicBezTo>
                    <a:pt x="20675" y="6253"/>
                    <a:pt x="19621" y="3090"/>
                    <a:pt x="15736" y="1217"/>
                  </a:cubicBezTo>
                  <a:cubicBezTo>
                    <a:pt x="12312" y="-406"/>
                    <a:pt x="7438" y="-406"/>
                    <a:pt x="3948" y="1217"/>
                  </a:cubicBezTo>
                  <a:cubicBezTo>
                    <a:pt x="63" y="3048"/>
                    <a:pt x="-925" y="6211"/>
                    <a:pt x="853" y="8792"/>
                  </a:cubicBezTo>
                  <a:lnTo>
                    <a:pt x="8492" y="20445"/>
                  </a:lnTo>
                  <a:cubicBezTo>
                    <a:pt x="8953" y="21194"/>
                    <a:pt x="10665" y="21194"/>
                    <a:pt x="11126" y="20445"/>
                  </a:cubicBezTo>
                  <a:lnTo>
                    <a:pt x="18831" y="879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52023359-EA56-434D-8BC5-83C714C2008B}"/>
                </a:ext>
              </a:extLst>
            </p:cNvPr>
            <p:cNvSpPr/>
            <p:nvPr/>
          </p:nvSpPr>
          <p:spPr>
            <a:xfrm>
              <a:off x="10123970" y="953308"/>
              <a:ext cx="406167" cy="4061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pic>
          <p:nvPicPr>
            <p:cNvPr id="63" name="Graphic 85" descr="Bullseye with solid fill">
              <a:extLst>
                <a:ext uri="{FF2B5EF4-FFF2-40B4-BE49-F238E27FC236}">
                  <a16:creationId xmlns:a16="http://schemas.microsoft.com/office/drawing/2014/main" id="{9C367AF5-37AF-409A-ACB5-87C254AA5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49783" y="979121"/>
              <a:ext cx="354541" cy="35454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7444DA-457E-4925-B978-47C7AF605495}"/>
              </a:ext>
            </a:extLst>
          </p:cNvPr>
          <p:cNvGrpSpPr/>
          <p:nvPr/>
        </p:nvGrpSpPr>
        <p:grpSpPr>
          <a:xfrm>
            <a:off x="8792527" y="3437363"/>
            <a:ext cx="651007" cy="1153391"/>
            <a:chOff x="9109102" y="2527204"/>
            <a:chExt cx="675821" cy="1197354"/>
          </a:xfrm>
        </p:grpSpPr>
        <p:sp>
          <p:nvSpPr>
            <p:cNvPr id="48" name="Circle">
              <a:extLst>
                <a:ext uri="{FF2B5EF4-FFF2-40B4-BE49-F238E27FC236}">
                  <a16:creationId xmlns:a16="http://schemas.microsoft.com/office/drawing/2014/main" id="{6BA09EE6-48DD-405F-AE20-F29D48F48C6B}"/>
                </a:ext>
              </a:extLst>
            </p:cNvPr>
            <p:cNvSpPr/>
            <p:nvPr/>
          </p:nvSpPr>
          <p:spPr>
            <a:xfrm>
              <a:off x="9379318" y="3589169"/>
              <a:ext cx="135389" cy="135389"/>
            </a:xfrm>
            <a:prstGeom prst="ellipse">
              <a:avLst/>
            </a:prstGeom>
            <a:solidFill>
              <a:srgbClr val="58595B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E434A57E-788A-42E8-8070-E2576BAB2FE4}"/>
                </a:ext>
              </a:extLst>
            </p:cNvPr>
            <p:cNvSpPr/>
            <p:nvPr/>
          </p:nvSpPr>
          <p:spPr>
            <a:xfrm>
              <a:off x="9109102" y="2527204"/>
              <a:ext cx="675821" cy="114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002" extrusionOk="0">
                  <a:moveTo>
                    <a:pt x="18808" y="8787"/>
                  </a:moveTo>
                  <a:cubicBezTo>
                    <a:pt x="20633" y="6239"/>
                    <a:pt x="19647" y="3069"/>
                    <a:pt x="15751" y="1235"/>
                  </a:cubicBezTo>
                  <a:cubicBezTo>
                    <a:pt x="12299" y="-412"/>
                    <a:pt x="7417" y="-412"/>
                    <a:pt x="3965" y="1235"/>
                  </a:cubicBezTo>
                  <a:cubicBezTo>
                    <a:pt x="69" y="3100"/>
                    <a:pt x="-967" y="6239"/>
                    <a:pt x="907" y="8787"/>
                  </a:cubicBezTo>
                  <a:lnTo>
                    <a:pt x="8551" y="20442"/>
                  </a:lnTo>
                  <a:cubicBezTo>
                    <a:pt x="9044" y="21188"/>
                    <a:pt x="10721" y="21188"/>
                    <a:pt x="11214" y="20442"/>
                  </a:cubicBezTo>
                  <a:lnTo>
                    <a:pt x="18808" y="8787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50" name="Circle">
              <a:extLst>
                <a:ext uri="{FF2B5EF4-FFF2-40B4-BE49-F238E27FC236}">
                  <a16:creationId xmlns:a16="http://schemas.microsoft.com/office/drawing/2014/main" id="{2627C488-9F32-4283-B7CD-6DAC305E8304}"/>
                </a:ext>
              </a:extLst>
            </p:cNvPr>
            <p:cNvSpPr/>
            <p:nvPr/>
          </p:nvSpPr>
          <p:spPr>
            <a:xfrm>
              <a:off x="9174541" y="2594899"/>
              <a:ext cx="544942" cy="5449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pic>
          <p:nvPicPr>
            <p:cNvPr id="52" name="Graphic 86" descr="Gears with solid fill">
              <a:extLst>
                <a:ext uri="{FF2B5EF4-FFF2-40B4-BE49-F238E27FC236}">
                  <a16:creationId xmlns:a16="http://schemas.microsoft.com/office/drawing/2014/main" id="{6C495B65-8204-41A5-B8BA-B0C4A970F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11098" y="2631456"/>
              <a:ext cx="471828" cy="47182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3025E4D-C160-4D26-9F70-796D8DC35F10}"/>
              </a:ext>
            </a:extLst>
          </p:cNvPr>
          <p:cNvGrpSpPr/>
          <p:nvPr/>
        </p:nvGrpSpPr>
        <p:grpSpPr>
          <a:xfrm>
            <a:off x="7357890" y="4888243"/>
            <a:ext cx="839023" cy="1482688"/>
            <a:chOff x="7619824" y="4033406"/>
            <a:chExt cx="871008" cy="1539211"/>
          </a:xfrm>
        </p:grpSpPr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E78F99AB-E7A5-4A11-80D6-1364E704D287}"/>
                </a:ext>
              </a:extLst>
            </p:cNvPr>
            <p:cNvSpPr/>
            <p:nvPr/>
          </p:nvSpPr>
          <p:spPr>
            <a:xfrm>
              <a:off x="7969018" y="5399996"/>
              <a:ext cx="172621" cy="172621"/>
            </a:xfrm>
            <a:prstGeom prst="ellipse">
              <a:avLst/>
            </a:prstGeom>
            <a:solidFill>
              <a:srgbClr val="58595B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63AC43ED-BBA9-4D55-A76B-998684CEF4A4}"/>
                </a:ext>
              </a:extLst>
            </p:cNvPr>
            <p:cNvSpPr/>
            <p:nvPr/>
          </p:nvSpPr>
          <p:spPr>
            <a:xfrm>
              <a:off x="7619824" y="4033406"/>
              <a:ext cx="871008" cy="147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1" h="21003" extrusionOk="0">
                  <a:moveTo>
                    <a:pt x="18827" y="8785"/>
                  </a:moveTo>
                  <a:cubicBezTo>
                    <a:pt x="20665" y="6227"/>
                    <a:pt x="19631" y="3065"/>
                    <a:pt x="15763" y="1231"/>
                  </a:cubicBezTo>
                  <a:cubicBezTo>
                    <a:pt x="12316" y="-410"/>
                    <a:pt x="7414" y="-410"/>
                    <a:pt x="3967" y="1231"/>
                  </a:cubicBezTo>
                  <a:cubicBezTo>
                    <a:pt x="61" y="3089"/>
                    <a:pt x="-935" y="6251"/>
                    <a:pt x="865" y="8785"/>
                  </a:cubicBezTo>
                  <a:lnTo>
                    <a:pt x="8525" y="20442"/>
                  </a:lnTo>
                  <a:cubicBezTo>
                    <a:pt x="9022" y="21190"/>
                    <a:pt x="10708" y="21190"/>
                    <a:pt x="11205" y="20442"/>
                  </a:cubicBezTo>
                  <a:lnTo>
                    <a:pt x="18827" y="878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46" name="Circle">
              <a:extLst>
                <a:ext uri="{FF2B5EF4-FFF2-40B4-BE49-F238E27FC236}">
                  <a16:creationId xmlns:a16="http://schemas.microsoft.com/office/drawing/2014/main" id="{930350A2-1E1D-468C-BF4A-B8D5351A20DA}"/>
                </a:ext>
              </a:extLst>
            </p:cNvPr>
            <p:cNvSpPr/>
            <p:nvPr/>
          </p:nvSpPr>
          <p:spPr>
            <a:xfrm>
              <a:off x="7705009" y="4118024"/>
              <a:ext cx="700639" cy="7006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pic>
          <p:nvPicPr>
            <p:cNvPr id="47" name="Graphic 87" descr="Lightbulb with solid fill">
              <a:extLst>
                <a:ext uri="{FF2B5EF4-FFF2-40B4-BE49-F238E27FC236}">
                  <a16:creationId xmlns:a16="http://schemas.microsoft.com/office/drawing/2014/main" id="{B2386C73-0E74-491F-BCA5-FD6763974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19414" y="4232428"/>
              <a:ext cx="471828" cy="471828"/>
            </a:xfrm>
            <a:prstGeom prst="rect">
              <a:avLst/>
            </a:prstGeom>
          </p:spPr>
        </p:pic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DAF4C0-FBB4-6D68-AB25-7EB3F27FC61D}"/>
              </a:ext>
            </a:extLst>
          </p:cNvPr>
          <p:cNvSpPr/>
          <p:nvPr/>
        </p:nvSpPr>
        <p:spPr>
          <a:xfrm>
            <a:off x="8903671" y="4248465"/>
            <a:ext cx="559138" cy="636735"/>
          </a:xfrm>
          <a:custGeom>
            <a:avLst/>
            <a:gdLst>
              <a:gd name="connsiteX0" fmla="*/ 383480 w 965338"/>
              <a:gd name="connsiteY0" fmla="*/ 217305 h 1099308"/>
              <a:gd name="connsiteX1" fmla="*/ 600785 w 965338"/>
              <a:gd name="connsiteY1" fmla="*/ 217305 h 1099308"/>
              <a:gd name="connsiteX2" fmla="*/ 627628 w 965338"/>
              <a:gd name="connsiteY2" fmla="*/ 224975 h 1099308"/>
              <a:gd name="connsiteX3" fmla="*/ 824481 w 965338"/>
              <a:gd name="connsiteY3" fmla="*/ 348966 h 1099308"/>
              <a:gd name="connsiteX4" fmla="*/ 869221 w 965338"/>
              <a:gd name="connsiteY4" fmla="*/ 264601 h 1099308"/>
              <a:gd name="connsiteX5" fmla="*/ 938247 w 965338"/>
              <a:gd name="connsiteY5" fmla="*/ 242870 h 1099308"/>
              <a:gd name="connsiteX6" fmla="*/ 958699 w 965338"/>
              <a:gd name="connsiteY6" fmla="*/ 311897 h 1099308"/>
              <a:gd name="connsiteX7" fmla="*/ 888395 w 965338"/>
              <a:gd name="connsiteY7" fmla="*/ 446115 h 1099308"/>
              <a:gd name="connsiteX8" fmla="*/ 856438 w 965338"/>
              <a:gd name="connsiteY8" fmla="*/ 471680 h 1099308"/>
              <a:gd name="connsiteX9" fmla="*/ 815534 w 965338"/>
              <a:gd name="connsiteY9" fmla="*/ 465289 h 1099308"/>
              <a:gd name="connsiteX10" fmla="*/ 667255 w 965338"/>
              <a:gd name="connsiteY10" fmla="*/ 371975 h 1099308"/>
              <a:gd name="connsiteX11" fmla="*/ 536872 w 965338"/>
              <a:gd name="connsiteY11" fmla="*/ 614846 h 1099308"/>
              <a:gd name="connsiteX12" fmla="*/ 660863 w 965338"/>
              <a:gd name="connsiteY12" fmla="*/ 729890 h 1099308"/>
              <a:gd name="connsiteX13" fmla="*/ 677481 w 965338"/>
              <a:gd name="connsiteY13" fmla="*/ 769516 h 1099308"/>
              <a:gd name="connsiteX14" fmla="*/ 664698 w 965338"/>
              <a:gd name="connsiteY14" fmla="*/ 1050734 h 1099308"/>
              <a:gd name="connsiteX15" fmla="*/ 613568 w 965338"/>
              <a:gd name="connsiteY15" fmla="*/ 1099308 h 1099308"/>
              <a:gd name="connsiteX16" fmla="*/ 611011 w 965338"/>
              <a:gd name="connsiteY16" fmla="*/ 1099308 h 1099308"/>
              <a:gd name="connsiteX17" fmla="*/ 563715 w 965338"/>
              <a:gd name="connsiteY17" fmla="*/ 1045621 h 1099308"/>
              <a:gd name="connsiteX18" fmla="*/ 575220 w 965338"/>
              <a:gd name="connsiteY18" fmla="*/ 788690 h 1099308"/>
              <a:gd name="connsiteX19" fmla="*/ 428219 w 965338"/>
              <a:gd name="connsiteY19" fmla="*/ 651915 h 1099308"/>
              <a:gd name="connsiteX20" fmla="*/ 338740 w 965338"/>
              <a:gd name="connsiteY20" fmla="*/ 816812 h 1099308"/>
              <a:gd name="connsiteX21" fmla="*/ 294001 w 965338"/>
              <a:gd name="connsiteY21" fmla="*/ 843655 h 1099308"/>
              <a:gd name="connsiteX22" fmla="*/ 51131 w 965338"/>
              <a:gd name="connsiteY22" fmla="*/ 843655 h 1099308"/>
              <a:gd name="connsiteX23" fmla="*/ 0 w 965338"/>
              <a:gd name="connsiteY23" fmla="*/ 792525 h 1099308"/>
              <a:gd name="connsiteX24" fmla="*/ 51131 w 965338"/>
              <a:gd name="connsiteY24" fmla="*/ 741394 h 1099308"/>
              <a:gd name="connsiteX25" fmla="*/ 263323 w 965338"/>
              <a:gd name="connsiteY25" fmla="*/ 741394 h 1099308"/>
              <a:gd name="connsiteX26" fmla="*/ 489576 w 965338"/>
              <a:gd name="connsiteY26" fmla="*/ 319566 h 1099308"/>
              <a:gd name="connsiteX27" fmla="*/ 414158 w 965338"/>
              <a:gd name="connsiteY27" fmla="*/ 319566 h 1099308"/>
              <a:gd name="connsiteX28" fmla="*/ 345132 w 965338"/>
              <a:gd name="connsiteY28" fmla="*/ 446115 h 1099308"/>
              <a:gd name="connsiteX29" fmla="*/ 300392 w 965338"/>
              <a:gd name="connsiteY29" fmla="*/ 472958 h 1099308"/>
              <a:gd name="connsiteX30" fmla="*/ 276105 w 965338"/>
              <a:gd name="connsiteY30" fmla="*/ 466567 h 1099308"/>
              <a:gd name="connsiteX31" fmla="*/ 255653 w 965338"/>
              <a:gd name="connsiteY31" fmla="*/ 397540 h 1099308"/>
              <a:gd name="connsiteX32" fmla="*/ 338740 w 965338"/>
              <a:gd name="connsiteY32" fmla="*/ 244149 h 1099308"/>
              <a:gd name="connsiteX33" fmla="*/ 383480 w 965338"/>
              <a:gd name="connsiteY33" fmla="*/ 217305 h 1099308"/>
              <a:gd name="connsiteX34" fmla="*/ 690263 w 965338"/>
              <a:gd name="connsiteY34" fmla="*/ 0 h 1099308"/>
              <a:gd name="connsiteX35" fmla="*/ 792525 w 965338"/>
              <a:gd name="connsiteY35" fmla="*/ 102262 h 1099308"/>
              <a:gd name="connsiteX36" fmla="*/ 690263 w 965338"/>
              <a:gd name="connsiteY36" fmla="*/ 204524 h 1099308"/>
              <a:gd name="connsiteX37" fmla="*/ 588002 w 965338"/>
              <a:gd name="connsiteY37" fmla="*/ 102262 h 1099308"/>
              <a:gd name="connsiteX38" fmla="*/ 690263 w 965338"/>
              <a:gd name="connsiteY38" fmla="*/ 0 h 10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5338" h="1099308">
                <a:moveTo>
                  <a:pt x="383480" y="217305"/>
                </a:moveTo>
                <a:lnTo>
                  <a:pt x="600785" y="217305"/>
                </a:lnTo>
                <a:cubicBezTo>
                  <a:pt x="611011" y="217305"/>
                  <a:pt x="619959" y="219862"/>
                  <a:pt x="627628" y="224975"/>
                </a:cubicBezTo>
                <a:lnTo>
                  <a:pt x="824481" y="348966"/>
                </a:lnTo>
                <a:lnTo>
                  <a:pt x="869221" y="264601"/>
                </a:lnTo>
                <a:cubicBezTo>
                  <a:pt x="882003" y="239036"/>
                  <a:pt x="912682" y="230088"/>
                  <a:pt x="938247" y="242870"/>
                </a:cubicBezTo>
                <a:cubicBezTo>
                  <a:pt x="963812" y="256931"/>
                  <a:pt x="972760" y="287610"/>
                  <a:pt x="958699" y="311897"/>
                </a:cubicBezTo>
                <a:lnTo>
                  <a:pt x="888395" y="446115"/>
                </a:lnTo>
                <a:cubicBezTo>
                  <a:pt x="882003" y="458897"/>
                  <a:pt x="870499" y="467845"/>
                  <a:pt x="856438" y="471680"/>
                </a:cubicBezTo>
                <a:cubicBezTo>
                  <a:pt x="842377" y="475515"/>
                  <a:pt x="827038" y="472958"/>
                  <a:pt x="815534" y="465289"/>
                </a:cubicBezTo>
                <a:lnTo>
                  <a:pt x="667255" y="371975"/>
                </a:lnTo>
                <a:lnTo>
                  <a:pt x="536872" y="614846"/>
                </a:lnTo>
                <a:lnTo>
                  <a:pt x="660863" y="729890"/>
                </a:lnTo>
                <a:cubicBezTo>
                  <a:pt x="672368" y="740116"/>
                  <a:pt x="678759" y="754177"/>
                  <a:pt x="677481" y="769516"/>
                </a:cubicBezTo>
                <a:lnTo>
                  <a:pt x="664698" y="1050734"/>
                </a:lnTo>
                <a:cubicBezTo>
                  <a:pt x="663420" y="1077578"/>
                  <a:pt x="640411" y="1099308"/>
                  <a:pt x="613568" y="1099308"/>
                </a:cubicBezTo>
                <a:cubicBezTo>
                  <a:pt x="612289" y="1099308"/>
                  <a:pt x="612289" y="1099308"/>
                  <a:pt x="611011" y="1099308"/>
                </a:cubicBezTo>
                <a:cubicBezTo>
                  <a:pt x="582889" y="1098030"/>
                  <a:pt x="561159" y="1073743"/>
                  <a:pt x="563715" y="1045621"/>
                </a:cubicBezTo>
                <a:lnTo>
                  <a:pt x="575220" y="788690"/>
                </a:lnTo>
                <a:lnTo>
                  <a:pt x="428219" y="651915"/>
                </a:lnTo>
                <a:lnTo>
                  <a:pt x="338740" y="816812"/>
                </a:lnTo>
                <a:cubicBezTo>
                  <a:pt x="329793" y="833429"/>
                  <a:pt x="313175" y="843655"/>
                  <a:pt x="294001" y="843655"/>
                </a:cubicBezTo>
                <a:lnTo>
                  <a:pt x="51131" y="843655"/>
                </a:lnTo>
                <a:cubicBezTo>
                  <a:pt x="23009" y="843655"/>
                  <a:pt x="0" y="820646"/>
                  <a:pt x="0" y="792525"/>
                </a:cubicBezTo>
                <a:cubicBezTo>
                  <a:pt x="0" y="764403"/>
                  <a:pt x="23009" y="741394"/>
                  <a:pt x="51131" y="741394"/>
                </a:cubicBezTo>
                <a:lnTo>
                  <a:pt x="263323" y="741394"/>
                </a:lnTo>
                <a:lnTo>
                  <a:pt x="489576" y="319566"/>
                </a:lnTo>
                <a:lnTo>
                  <a:pt x="414158" y="319566"/>
                </a:lnTo>
                <a:lnTo>
                  <a:pt x="345132" y="446115"/>
                </a:lnTo>
                <a:cubicBezTo>
                  <a:pt x="336184" y="462732"/>
                  <a:pt x="318288" y="472958"/>
                  <a:pt x="300392" y="472958"/>
                </a:cubicBezTo>
                <a:cubicBezTo>
                  <a:pt x="292723" y="472958"/>
                  <a:pt x="283775" y="470402"/>
                  <a:pt x="276105" y="466567"/>
                </a:cubicBezTo>
                <a:cubicBezTo>
                  <a:pt x="251818" y="453784"/>
                  <a:pt x="241592" y="421828"/>
                  <a:pt x="255653" y="397540"/>
                </a:cubicBezTo>
                <a:lnTo>
                  <a:pt x="338740" y="244149"/>
                </a:lnTo>
                <a:cubicBezTo>
                  <a:pt x="347688" y="227531"/>
                  <a:pt x="364306" y="217305"/>
                  <a:pt x="383480" y="217305"/>
                </a:cubicBezTo>
                <a:close/>
                <a:moveTo>
                  <a:pt x="690263" y="0"/>
                </a:moveTo>
                <a:cubicBezTo>
                  <a:pt x="746742" y="0"/>
                  <a:pt x="792525" y="45784"/>
                  <a:pt x="792525" y="102262"/>
                </a:cubicBezTo>
                <a:cubicBezTo>
                  <a:pt x="792525" y="158740"/>
                  <a:pt x="746742" y="204524"/>
                  <a:pt x="690263" y="204524"/>
                </a:cubicBezTo>
                <a:cubicBezTo>
                  <a:pt x="633786" y="204524"/>
                  <a:pt x="588002" y="158740"/>
                  <a:pt x="588002" y="102262"/>
                </a:cubicBezTo>
                <a:cubicBezTo>
                  <a:pt x="588002" y="45784"/>
                  <a:pt x="633786" y="0"/>
                  <a:pt x="69026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99062B9-034D-F2B6-A11D-4BC89A168A4E}"/>
              </a:ext>
            </a:extLst>
          </p:cNvPr>
          <p:cNvSpPr/>
          <p:nvPr/>
        </p:nvSpPr>
        <p:spPr>
          <a:xfrm>
            <a:off x="9207350" y="1933365"/>
            <a:ext cx="435896" cy="724873"/>
          </a:xfrm>
          <a:custGeom>
            <a:avLst/>
            <a:gdLst>
              <a:gd name="connsiteX0" fmla="*/ 218123 w 435896"/>
              <a:gd name="connsiteY0" fmla="*/ 31266 h 724873"/>
              <a:gd name="connsiteX1" fmla="*/ 280409 w 435896"/>
              <a:gd name="connsiteY1" fmla="*/ 93552 h 724873"/>
              <a:gd name="connsiteX2" fmla="*/ 218123 w 435896"/>
              <a:gd name="connsiteY2" fmla="*/ 155838 h 724873"/>
              <a:gd name="connsiteX3" fmla="*/ 155837 w 435896"/>
              <a:gd name="connsiteY3" fmla="*/ 93552 h 724873"/>
              <a:gd name="connsiteX4" fmla="*/ 218123 w 435896"/>
              <a:gd name="connsiteY4" fmla="*/ 31266 h 724873"/>
              <a:gd name="connsiteX5" fmla="*/ 38468 w 435896"/>
              <a:gd name="connsiteY5" fmla="*/ 901 h 724873"/>
              <a:gd name="connsiteX6" fmla="*/ 57737 w 435896"/>
              <a:gd name="connsiteY6" fmla="*/ 15694 h 724873"/>
              <a:gd name="connsiteX7" fmla="*/ 155838 w 435896"/>
              <a:gd name="connsiteY7" fmla="*/ 182309 h 724873"/>
              <a:gd name="connsiteX8" fmla="*/ 166738 w 435896"/>
              <a:gd name="connsiteY8" fmla="*/ 179195 h 724873"/>
              <a:gd name="connsiteX9" fmla="*/ 218124 w 435896"/>
              <a:gd name="connsiteY9" fmla="*/ 171409 h 724873"/>
              <a:gd name="connsiteX10" fmla="*/ 269510 w 435896"/>
              <a:gd name="connsiteY10" fmla="*/ 179195 h 724873"/>
              <a:gd name="connsiteX11" fmla="*/ 280410 w 435896"/>
              <a:gd name="connsiteY11" fmla="*/ 182309 h 724873"/>
              <a:gd name="connsiteX12" fmla="*/ 378511 w 435896"/>
              <a:gd name="connsiteY12" fmla="*/ 15694 h 724873"/>
              <a:gd name="connsiteX13" fmla="*/ 420554 w 435896"/>
              <a:gd name="connsiteY13" fmla="*/ 4794 h 724873"/>
              <a:gd name="connsiteX14" fmla="*/ 431454 w 435896"/>
              <a:gd name="connsiteY14" fmla="*/ 46837 h 724873"/>
              <a:gd name="connsiteX15" fmla="*/ 295982 w 435896"/>
              <a:gd name="connsiteY15" fmla="*/ 277295 h 724873"/>
              <a:gd name="connsiteX16" fmla="*/ 295982 w 435896"/>
              <a:gd name="connsiteY16" fmla="*/ 482839 h 724873"/>
              <a:gd name="connsiteX17" fmla="*/ 295982 w 435896"/>
              <a:gd name="connsiteY17" fmla="*/ 724873 h 724873"/>
              <a:gd name="connsiteX18" fmla="*/ 233696 w 435896"/>
              <a:gd name="connsiteY18" fmla="*/ 724873 h 724873"/>
              <a:gd name="connsiteX19" fmla="*/ 233696 w 435896"/>
              <a:gd name="connsiteY19" fmla="*/ 451696 h 724873"/>
              <a:gd name="connsiteX20" fmla="*/ 202553 w 435896"/>
              <a:gd name="connsiteY20" fmla="*/ 451696 h 724873"/>
              <a:gd name="connsiteX21" fmla="*/ 202553 w 435896"/>
              <a:gd name="connsiteY21" fmla="*/ 724873 h 724873"/>
              <a:gd name="connsiteX22" fmla="*/ 140267 w 435896"/>
              <a:gd name="connsiteY22" fmla="*/ 724873 h 724873"/>
              <a:gd name="connsiteX23" fmla="*/ 140267 w 435896"/>
              <a:gd name="connsiteY23" fmla="*/ 482839 h 724873"/>
              <a:gd name="connsiteX24" fmla="*/ 140267 w 435896"/>
              <a:gd name="connsiteY24" fmla="*/ 277295 h 724873"/>
              <a:gd name="connsiteX25" fmla="*/ 4794 w 435896"/>
              <a:gd name="connsiteY25" fmla="*/ 46837 h 724873"/>
              <a:gd name="connsiteX26" fmla="*/ 15694 w 435896"/>
              <a:gd name="connsiteY26" fmla="*/ 4794 h 724873"/>
              <a:gd name="connsiteX27" fmla="*/ 38468 w 435896"/>
              <a:gd name="connsiteY27" fmla="*/ 901 h 7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896" h="724873">
                <a:moveTo>
                  <a:pt x="218123" y="31266"/>
                </a:moveTo>
                <a:cubicBezTo>
                  <a:pt x="252523" y="31266"/>
                  <a:pt x="280409" y="59152"/>
                  <a:pt x="280409" y="93552"/>
                </a:cubicBezTo>
                <a:cubicBezTo>
                  <a:pt x="280409" y="127952"/>
                  <a:pt x="252523" y="155838"/>
                  <a:pt x="218123" y="155838"/>
                </a:cubicBezTo>
                <a:cubicBezTo>
                  <a:pt x="183723" y="155838"/>
                  <a:pt x="155837" y="127952"/>
                  <a:pt x="155837" y="93552"/>
                </a:cubicBezTo>
                <a:cubicBezTo>
                  <a:pt x="155837" y="59152"/>
                  <a:pt x="183723" y="31266"/>
                  <a:pt x="218123" y="31266"/>
                </a:cubicBezTo>
                <a:close/>
                <a:moveTo>
                  <a:pt x="38468" y="901"/>
                </a:moveTo>
                <a:cubicBezTo>
                  <a:pt x="46059" y="2847"/>
                  <a:pt x="53066" y="7908"/>
                  <a:pt x="57737" y="15694"/>
                </a:cubicBezTo>
                <a:lnTo>
                  <a:pt x="155838" y="182309"/>
                </a:lnTo>
                <a:cubicBezTo>
                  <a:pt x="160510" y="180752"/>
                  <a:pt x="163624" y="180752"/>
                  <a:pt x="166738" y="179195"/>
                </a:cubicBezTo>
                <a:cubicBezTo>
                  <a:pt x="183867" y="174523"/>
                  <a:pt x="200996" y="171409"/>
                  <a:pt x="218124" y="171409"/>
                </a:cubicBezTo>
                <a:cubicBezTo>
                  <a:pt x="235253" y="171409"/>
                  <a:pt x="252382" y="174523"/>
                  <a:pt x="269510" y="179195"/>
                </a:cubicBezTo>
                <a:cubicBezTo>
                  <a:pt x="274182" y="179195"/>
                  <a:pt x="277296" y="180752"/>
                  <a:pt x="280410" y="182309"/>
                </a:cubicBezTo>
                <a:lnTo>
                  <a:pt x="378511" y="15694"/>
                </a:lnTo>
                <a:cubicBezTo>
                  <a:pt x="386297" y="1679"/>
                  <a:pt x="404983" y="-4549"/>
                  <a:pt x="420554" y="4794"/>
                </a:cubicBezTo>
                <a:cubicBezTo>
                  <a:pt x="434568" y="12579"/>
                  <a:pt x="440797" y="31265"/>
                  <a:pt x="431454" y="46837"/>
                </a:cubicBezTo>
                <a:lnTo>
                  <a:pt x="295982" y="277295"/>
                </a:lnTo>
                <a:lnTo>
                  <a:pt x="295982" y="482839"/>
                </a:lnTo>
                <a:lnTo>
                  <a:pt x="295982" y="724873"/>
                </a:lnTo>
                <a:lnTo>
                  <a:pt x="233696" y="724873"/>
                </a:lnTo>
                <a:lnTo>
                  <a:pt x="233696" y="451696"/>
                </a:lnTo>
                <a:lnTo>
                  <a:pt x="202553" y="451696"/>
                </a:lnTo>
                <a:lnTo>
                  <a:pt x="202553" y="724873"/>
                </a:lnTo>
                <a:lnTo>
                  <a:pt x="140267" y="724873"/>
                </a:lnTo>
                <a:lnTo>
                  <a:pt x="140267" y="482839"/>
                </a:lnTo>
                <a:lnTo>
                  <a:pt x="140267" y="277295"/>
                </a:lnTo>
                <a:lnTo>
                  <a:pt x="4794" y="46837"/>
                </a:lnTo>
                <a:cubicBezTo>
                  <a:pt x="-4549" y="32822"/>
                  <a:pt x="122" y="14137"/>
                  <a:pt x="15694" y="4794"/>
                </a:cubicBezTo>
                <a:cubicBezTo>
                  <a:pt x="22701" y="123"/>
                  <a:pt x="30876" y="-1046"/>
                  <a:pt x="38468" y="90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A7EE3-CD82-9ACB-F514-784402ABE0BA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2446864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FUNNEL - CLASSIFICATIONS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B13579-F284-FF00-7D54-EAB0C85B59D3}"/>
              </a:ext>
            </a:extLst>
          </p:cNvPr>
          <p:cNvSpPr txBox="1"/>
          <p:nvPr/>
        </p:nvSpPr>
        <p:spPr>
          <a:xfrm>
            <a:off x="4132588" y="1352562"/>
            <a:ext cx="534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MARKETING FUNNEL CLASSIFICATIONS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BCA7128-FC72-4BAD-95AB-EC20FF4ED990}"/>
              </a:ext>
            </a:extLst>
          </p:cNvPr>
          <p:cNvGrpSpPr/>
          <p:nvPr/>
        </p:nvGrpSpPr>
        <p:grpSpPr>
          <a:xfrm>
            <a:off x="2101942" y="2332825"/>
            <a:ext cx="1278923" cy="88298"/>
            <a:chOff x="3363295" y="2057938"/>
            <a:chExt cx="1705236" cy="117731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F192492-7752-46D4-8E2C-6E8918F318A4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A6350D28-FA6D-4908-9901-6FE114AA941D}"/>
                </a:ext>
              </a:extLst>
            </p:cNvPr>
            <p:cNvCxnSpPr>
              <a:stCxn id="170" idx="6"/>
              <a:endCxn id="172" idx="2"/>
            </p:cNvCxnSpPr>
            <p:nvPr/>
          </p:nvCxnSpPr>
          <p:spPr>
            <a:xfrm>
              <a:off x="3481026" y="2116804"/>
              <a:ext cx="1469774" cy="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D3F1317-1094-4C98-A285-D0A098705E7B}"/>
                </a:ext>
              </a:extLst>
            </p:cNvPr>
            <p:cNvSpPr/>
            <p:nvPr/>
          </p:nvSpPr>
          <p:spPr>
            <a:xfrm>
              <a:off x="4950800" y="2057938"/>
              <a:ext cx="117731" cy="117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0DC86E-58F1-4033-B9E7-B0FB110F6F2A}"/>
              </a:ext>
            </a:extLst>
          </p:cNvPr>
          <p:cNvGrpSpPr/>
          <p:nvPr/>
        </p:nvGrpSpPr>
        <p:grpSpPr>
          <a:xfrm>
            <a:off x="2101942" y="3285552"/>
            <a:ext cx="1552160" cy="102666"/>
            <a:chOff x="3363295" y="2057938"/>
            <a:chExt cx="2069553" cy="136889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7AD77DA-48EE-4D77-829E-2C43F0624F7C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9B51D406-A1EE-4428-856E-9AD1BBDEA2D9}"/>
                </a:ext>
              </a:extLst>
            </p:cNvPr>
            <p:cNvCxnSpPr>
              <a:stCxn id="167" idx="6"/>
              <a:endCxn id="169" idx="2"/>
            </p:cNvCxnSpPr>
            <p:nvPr/>
          </p:nvCxnSpPr>
          <p:spPr>
            <a:xfrm>
              <a:off x="3481026" y="2116804"/>
              <a:ext cx="1834091" cy="19158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6A553A9-0264-4606-B90A-BE483F50BF5F}"/>
                </a:ext>
              </a:extLst>
            </p:cNvPr>
            <p:cNvSpPr/>
            <p:nvPr/>
          </p:nvSpPr>
          <p:spPr>
            <a:xfrm>
              <a:off x="5315117" y="2077096"/>
              <a:ext cx="117731" cy="11773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AE04B33-D63B-4B6D-96D4-1BF12D980338}"/>
              </a:ext>
            </a:extLst>
          </p:cNvPr>
          <p:cNvGrpSpPr/>
          <p:nvPr/>
        </p:nvGrpSpPr>
        <p:grpSpPr>
          <a:xfrm>
            <a:off x="2101943" y="5191053"/>
            <a:ext cx="1552158" cy="88298"/>
            <a:chOff x="3363295" y="2057938"/>
            <a:chExt cx="2069550" cy="117731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D9A3A6C-FAF3-457B-963E-7D830F61BCFB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DD251A16-E455-43A1-A082-0317B8BD10AB}"/>
                </a:ext>
              </a:extLst>
            </p:cNvPr>
            <p:cNvCxnSpPr>
              <a:cxnSpLocks/>
              <a:stCxn id="165" idx="6"/>
            </p:cNvCxnSpPr>
            <p:nvPr/>
          </p:nvCxnSpPr>
          <p:spPr>
            <a:xfrm>
              <a:off x="3481026" y="2116804"/>
              <a:ext cx="1951819" cy="0"/>
            </a:xfrm>
            <a:prstGeom prst="straightConnector1">
              <a:avLst/>
            </a:prstGeom>
            <a:ln w="12700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3A81C26-7C73-46A6-B674-8724AD3E81C2}"/>
              </a:ext>
            </a:extLst>
          </p:cNvPr>
          <p:cNvGrpSpPr/>
          <p:nvPr/>
        </p:nvGrpSpPr>
        <p:grpSpPr>
          <a:xfrm>
            <a:off x="2101943" y="4238311"/>
            <a:ext cx="1783105" cy="88298"/>
            <a:chOff x="3363295" y="2057938"/>
            <a:chExt cx="2377480" cy="117731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FC8BB6B-9AE3-4D07-9DE4-177780A5C359}"/>
                </a:ext>
              </a:extLst>
            </p:cNvPr>
            <p:cNvSpPr/>
            <p:nvPr/>
          </p:nvSpPr>
          <p:spPr>
            <a:xfrm>
              <a:off x="3363295" y="2057938"/>
              <a:ext cx="117731" cy="11773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BABA226F-5CA6-47AA-AC2D-6609A2B373EB}"/>
                </a:ext>
              </a:extLst>
            </p:cNvPr>
            <p:cNvCxnSpPr>
              <a:stCxn id="162" idx="6"/>
              <a:endCxn id="164" idx="2"/>
            </p:cNvCxnSpPr>
            <p:nvPr/>
          </p:nvCxnSpPr>
          <p:spPr>
            <a:xfrm>
              <a:off x="3481026" y="2116804"/>
              <a:ext cx="2142018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9AF3355-43DB-4CA5-A7F2-AD0D6109965C}"/>
                </a:ext>
              </a:extLst>
            </p:cNvPr>
            <p:cNvSpPr/>
            <p:nvPr/>
          </p:nvSpPr>
          <p:spPr>
            <a:xfrm>
              <a:off x="5623044" y="2057938"/>
              <a:ext cx="117731" cy="11773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85BE06-CF8B-7ABC-1302-CA44DD3FA4F5}"/>
              </a:ext>
            </a:extLst>
          </p:cNvPr>
          <p:cNvGrpSpPr/>
          <p:nvPr/>
        </p:nvGrpSpPr>
        <p:grpSpPr>
          <a:xfrm>
            <a:off x="2311382" y="1773700"/>
            <a:ext cx="2783150" cy="3804156"/>
            <a:chOff x="2311382" y="1773700"/>
            <a:chExt cx="2783150" cy="3804156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950529A-2B5C-9583-FC16-A7BE6B59196B}"/>
                </a:ext>
              </a:extLst>
            </p:cNvPr>
            <p:cNvGrpSpPr/>
            <p:nvPr/>
          </p:nvGrpSpPr>
          <p:grpSpPr>
            <a:xfrm>
              <a:off x="2311382" y="1817015"/>
              <a:ext cx="2783150" cy="3760841"/>
              <a:chOff x="2959604" y="1915635"/>
              <a:chExt cx="2783150" cy="3760841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FDB8627-0308-4FA9-825A-B42398DD010C}"/>
                  </a:ext>
                </a:extLst>
              </p:cNvPr>
              <p:cNvSpPr/>
              <p:nvPr/>
            </p:nvSpPr>
            <p:spPr>
              <a:xfrm>
                <a:off x="2959604" y="1915635"/>
                <a:ext cx="2783150" cy="981954"/>
              </a:xfrm>
              <a:custGeom>
                <a:avLst/>
                <a:gdLst>
                  <a:gd name="connsiteX0" fmla="*/ 2176688 w 3710867"/>
                  <a:gd name="connsiteY0" fmla="*/ 1240801 h 1309272"/>
                  <a:gd name="connsiteX1" fmla="*/ 2271082 w 3710867"/>
                  <a:gd name="connsiteY1" fmla="*/ 1245345 h 1309272"/>
                  <a:gd name="connsiteX2" fmla="*/ 2205983 w 3710867"/>
                  <a:gd name="connsiteY2" fmla="*/ 1241374 h 1309272"/>
                  <a:gd name="connsiteX3" fmla="*/ 1534180 w 3710867"/>
                  <a:gd name="connsiteY3" fmla="*/ 1240801 h 1309272"/>
                  <a:gd name="connsiteX4" fmla="*/ 1504884 w 3710867"/>
                  <a:gd name="connsiteY4" fmla="*/ 1241374 h 1309272"/>
                  <a:gd name="connsiteX5" fmla="*/ 1439784 w 3710867"/>
                  <a:gd name="connsiteY5" fmla="*/ 1245345 h 1309272"/>
                  <a:gd name="connsiteX6" fmla="*/ 1855433 w 3710867"/>
                  <a:gd name="connsiteY6" fmla="*/ 0 h 1309272"/>
                  <a:gd name="connsiteX7" fmla="*/ 3710866 w 3710867"/>
                  <a:gd name="connsiteY7" fmla="*/ 217503 h 1309272"/>
                  <a:gd name="connsiteX8" fmla="*/ 3709552 w 3710867"/>
                  <a:gd name="connsiteY8" fmla="*/ 220554 h 1309272"/>
                  <a:gd name="connsiteX9" fmla="*/ 3710867 w 3710867"/>
                  <a:gd name="connsiteY9" fmla="*/ 220554 h 1309272"/>
                  <a:gd name="connsiteX10" fmla="*/ 3471471 w 3710867"/>
                  <a:gd name="connsiteY10" fmla="*/ 855877 h 1309272"/>
                  <a:gd name="connsiteX11" fmla="*/ 3410900 w 3710867"/>
                  <a:gd name="connsiteY11" fmla="*/ 1016624 h 1309272"/>
                  <a:gd name="connsiteX12" fmla="*/ 3407009 w 3710867"/>
                  <a:gd name="connsiteY12" fmla="*/ 1020453 h 1309272"/>
                  <a:gd name="connsiteX13" fmla="*/ 2629822 w 3710867"/>
                  <a:gd name="connsiteY13" fmla="*/ 1259660 h 1309272"/>
                  <a:gd name="connsiteX14" fmla="*/ 2578532 w 3710867"/>
                  <a:gd name="connsiteY14" fmla="*/ 1265911 h 1309272"/>
                  <a:gd name="connsiteX15" fmla="*/ 2524030 w 3710867"/>
                  <a:gd name="connsiteY15" fmla="*/ 1260777 h 1309272"/>
                  <a:gd name="connsiteX16" fmla="*/ 2473863 w 3710867"/>
                  <a:gd name="connsiteY16" fmla="*/ 1257717 h 1309272"/>
                  <a:gd name="connsiteX17" fmla="*/ 2569433 w 3710867"/>
                  <a:gd name="connsiteY17" fmla="*/ 1265760 h 1309272"/>
                  <a:gd name="connsiteX18" fmla="*/ 2487808 w 3710867"/>
                  <a:gd name="connsiteY18" fmla="*/ 1276969 h 1309272"/>
                  <a:gd name="connsiteX19" fmla="*/ 1855434 w 3710867"/>
                  <a:gd name="connsiteY19" fmla="*/ 1309272 h 1309272"/>
                  <a:gd name="connsiteX20" fmla="*/ 1223061 w 3710867"/>
                  <a:gd name="connsiteY20" fmla="*/ 1276969 h 1309272"/>
                  <a:gd name="connsiteX21" fmla="*/ 1141435 w 3710867"/>
                  <a:gd name="connsiteY21" fmla="*/ 1265760 h 1309272"/>
                  <a:gd name="connsiteX22" fmla="*/ 1237007 w 3710867"/>
                  <a:gd name="connsiteY22" fmla="*/ 1257716 h 1309272"/>
                  <a:gd name="connsiteX23" fmla="*/ 1186836 w 3710867"/>
                  <a:gd name="connsiteY23" fmla="*/ 1260777 h 1309272"/>
                  <a:gd name="connsiteX24" fmla="*/ 1132336 w 3710867"/>
                  <a:gd name="connsiteY24" fmla="*/ 1265911 h 1309272"/>
                  <a:gd name="connsiteX25" fmla="*/ 1081046 w 3710867"/>
                  <a:gd name="connsiteY25" fmla="*/ 1259660 h 1309272"/>
                  <a:gd name="connsiteX26" fmla="*/ 303859 w 3710867"/>
                  <a:gd name="connsiteY26" fmla="*/ 1020453 h 1309272"/>
                  <a:gd name="connsiteX27" fmla="*/ 299968 w 3710867"/>
                  <a:gd name="connsiteY27" fmla="*/ 1016624 h 1309272"/>
                  <a:gd name="connsiteX28" fmla="*/ 239397 w 3710867"/>
                  <a:gd name="connsiteY28" fmla="*/ 855877 h 1309272"/>
                  <a:gd name="connsiteX29" fmla="*/ 1 w 3710867"/>
                  <a:gd name="connsiteY29" fmla="*/ 220554 h 1309272"/>
                  <a:gd name="connsiteX30" fmla="*/ 1314 w 3710867"/>
                  <a:gd name="connsiteY30" fmla="*/ 220554 h 1309272"/>
                  <a:gd name="connsiteX31" fmla="*/ 0 w 3710867"/>
                  <a:gd name="connsiteY31" fmla="*/ 217503 h 1309272"/>
                  <a:gd name="connsiteX32" fmla="*/ 1855433 w 3710867"/>
                  <a:gd name="connsiteY32" fmla="*/ 0 h 130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10867" h="1309272">
                    <a:moveTo>
                      <a:pt x="2176688" y="1240801"/>
                    </a:moveTo>
                    <a:lnTo>
                      <a:pt x="2271082" y="1245345"/>
                    </a:lnTo>
                    <a:lnTo>
                      <a:pt x="2205983" y="1241374"/>
                    </a:lnTo>
                    <a:close/>
                    <a:moveTo>
                      <a:pt x="1534180" y="1240801"/>
                    </a:moveTo>
                    <a:lnTo>
                      <a:pt x="1504884" y="1241374"/>
                    </a:lnTo>
                    <a:lnTo>
                      <a:pt x="1439784" y="1245345"/>
                    </a:lnTo>
                    <a:close/>
                    <a:moveTo>
                      <a:pt x="1855433" y="0"/>
                    </a:moveTo>
                    <a:cubicBezTo>
                      <a:pt x="2880160" y="0"/>
                      <a:pt x="3710866" y="97379"/>
                      <a:pt x="3710866" y="217503"/>
                    </a:cubicBezTo>
                    <a:lnTo>
                      <a:pt x="3709552" y="220554"/>
                    </a:lnTo>
                    <a:lnTo>
                      <a:pt x="3710867" y="220554"/>
                    </a:lnTo>
                    <a:lnTo>
                      <a:pt x="3471471" y="855877"/>
                    </a:lnTo>
                    <a:lnTo>
                      <a:pt x="3410900" y="1016624"/>
                    </a:lnTo>
                    <a:lnTo>
                      <a:pt x="3407009" y="1020453"/>
                    </a:lnTo>
                    <a:cubicBezTo>
                      <a:pt x="3280428" y="1123423"/>
                      <a:pt x="2998137" y="1209036"/>
                      <a:pt x="2629822" y="1259660"/>
                    </a:cubicBezTo>
                    <a:lnTo>
                      <a:pt x="2578532" y="1265911"/>
                    </a:lnTo>
                    <a:lnTo>
                      <a:pt x="2524030" y="1260777"/>
                    </a:lnTo>
                    <a:lnTo>
                      <a:pt x="2473863" y="1257717"/>
                    </a:lnTo>
                    <a:lnTo>
                      <a:pt x="2569433" y="1265760"/>
                    </a:lnTo>
                    <a:lnTo>
                      <a:pt x="2487808" y="1276969"/>
                    </a:lnTo>
                    <a:cubicBezTo>
                      <a:pt x="2293441" y="1297770"/>
                      <a:pt x="2079747" y="1309272"/>
                      <a:pt x="1855434" y="1309272"/>
                    </a:cubicBezTo>
                    <a:cubicBezTo>
                      <a:pt x="1631122" y="1309272"/>
                      <a:pt x="1417427" y="1297770"/>
                      <a:pt x="1223061" y="1276969"/>
                    </a:cubicBezTo>
                    <a:lnTo>
                      <a:pt x="1141435" y="1265760"/>
                    </a:lnTo>
                    <a:lnTo>
                      <a:pt x="1237007" y="1257716"/>
                    </a:lnTo>
                    <a:lnTo>
                      <a:pt x="1186836" y="1260777"/>
                    </a:lnTo>
                    <a:lnTo>
                      <a:pt x="1132336" y="1265911"/>
                    </a:lnTo>
                    <a:lnTo>
                      <a:pt x="1081046" y="1259660"/>
                    </a:lnTo>
                    <a:cubicBezTo>
                      <a:pt x="712731" y="1209036"/>
                      <a:pt x="430440" y="1123423"/>
                      <a:pt x="303859" y="1020453"/>
                    </a:cubicBezTo>
                    <a:lnTo>
                      <a:pt x="299968" y="1016624"/>
                    </a:lnTo>
                    <a:lnTo>
                      <a:pt x="239397" y="855877"/>
                    </a:lnTo>
                    <a:lnTo>
                      <a:pt x="1" y="220554"/>
                    </a:lnTo>
                    <a:lnTo>
                      <a:pt x="1314" y="220554"/>
                    </a:lnTo>
                    <a:lnTo>
                      <a:pt x="0" y="217503"/>
                    </a:lnTo>
                    <a:cubicBezTo>
                      <a:pt x="0" y="97379"/>
                      <a:pt x="830706" y="0"/>
                      <a:pt x="1855433" y="0"/>
                    </a:cubicBez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6"/>
                  </a:gs>
                  <a:gs pos="78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D89967F-A7F5-4DE5-B7F4-2E9C7D2C1605}"/>
                  </a:ext>
                </a:extLst>
              </p:cNvPr>
              <p:cNvSpPr/>
              <p:nvPr/>
            </p:nvSpPr>
            <p:spPr>
              <a:xfrm>
                <a:off x="4006176" y="4696231"/>
                <a:ext cx="690006" cy="980240"/>
              </a:xfrm>
              <a:custGeom>
                <a:avLst/>
                <a:gdLst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460004 w 920008"/>
                  <a:gd name="connsiteY11" fmla="*/ 435005 h 1306987"/>
                  <a:gd name="connsiteX12" fmla="*/ 884082 w 920008"/>
                  <a:gd name="connsiteY12" fmla="*/ 302164 h 1306987"/>
                  <a:gd name="connsiteX13" fmla="*/ 892517 w 920008"/>
                  <a:gd name="connsiteY13" fmla="*/ 289324 h 1306987"/>
                  <a:gd name="connsiteX14" fmla="*/ 892518 w 920008"/>
                  <a:gd name="connsiteY14" fmla="*/ 289322 h 1306987"/>
                  <a:gd name="connsiteX15" fmla="*/ 588316 w 920008"/>
                  <a:gd name="connsiteY15" fmla="*/ 1096630 h 1306987"/>
                  <a:gd name="connsiteX16" fmla="*/ 526592 w 920008"/>
                  <a:gd name="connsiteY16" fmla="*/ 1260437 h 1306987"/>
                  <a:gd name="connsiteX17" fmla="*/ 526591 w 920008"/>
                  <a:gd name="connsiteY17" fmla="*/ 1260437 h 1306987"/>
                  <a:gd name="connsiteX18" fmla="*/ 524924 w 920008"/>
                  <a:gd name="connsiteY18" fmla="*/ 1264861 h 1306987"/>
                  <a:gd name="connsiteX19" fmla="*/ 510671 w 920008"/>
                  <a:gd name="connsiteY19" fmla="*/ 1285999 h 1306987"/>
                  <a:gd name="connsiteX20" fmla="*/ 460002 w 920008"/>
                  <a:gd name="connsiteY20" fmla="*/ 1306987 h 1306987"/>
                  <a:gd name="connsiteX21" fmla="*/ 409333 w 920008"/>
                  <a:gd name="connsiteY21" fmla="*/ 1285999 h 1306987"/>
                  <a:gd name="connsiteX22" fmla="*/ 395090 w 920008"/>
                  <a:gd name="connsiteY22" fmla="*/ 1264874 h 1306987"/>
                  <a:gd name="connsiteX23" fmla="*/ 393409 w 920008"/>
                  <a:gd name="connsiteY23" fmla="*/ 1260413 h 1306987"/>
                  <a:gd name="connsiteX24" fmla="*/ 27497 w 920008"/>
                  <a:gd name="connsiteY24" fmla="*/ 289333 h 1306987"/>
                  <a:gd name="connsiteX25" fmla="*/ 27494 w 920008"/>
                  <a:gd name="connsiteY25" fmla="*/ 289329 h 1306987"/>
                  <a:gd name="connsiteX26" fmla="*/ 0 w 920008"/>
                  <a:gd name="connsiteY26" fmla="*/ 216362 h 1306987"/>
                  <a:gd name="connsiteX27" fmla="*/ 9107 w 920008"/>
                  <a:gd name="connsiteY27" fmla="*/ 173667 h 1306987"/>
                  <a:gd name="connsiteX28" fmla="*/ 134559 w 920008"/>
                  <a:gd name="connsiteY28" fmla="*/ 63704 h 1306987"/>
                  <a:gd name="connsiteX29" fmla="*/ 181040 w 920008"/>
                  <a:gd name="connsiteY29" fmla="*/ 45581 h 1306987"/>
                  <a:gd name="connsiteX30" fmla="*/ 181042 w 920008"/>
                  <a:gd name="connsiteY30" fmla="*/ 45582 h 1306987"/>
                  <a:gd name="connsiteX31" fmla="*/ 202675 w 920008"/>
                  <a:gd name="connsiteY31" fmla="*/ 37146 h 1306987"/>
                  <a:gd name="connsiteX32" fmla="*/ 460003 w 920008"/>
                  <a:gd name="connsiteY32" fmla="*/ 0 h 1306987"/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884082 w 920008"/>
                  <a:gd name="connsiteY11" fmla="*/ 302164 h 1306987"/>
                  <a:gd name="connsiteX12" fmla="*/ 892517 w 920008"/>
                  <a:gd name="connsiteY12" fmla="*/ 289324 h 1306987"/>
                  <a:gd name="connsiteX13" fmla="*/ 892518 w 920008"/>
                  <a:gd name="connsiteY13" fmla="*/ 289322 h 1306987"/>
                  <a:gd name="connsiteX14" fmla="*/ 588316 w 920008"/>
                  <a:gd name="connsiteY14" fmla="*/ 1096630 h 1306987"/>
                  <a:gd name="connsiteX15" fmla="*/ 526592 w 920008"/>
                  <a:gd name="connsiteY15" fmla="*/ 1260437 h 1306987"/>
                  <a:gd name="connsiteX16" fmla="*/ 526591 w 920008"/>
                  <a:gd name="connsiteY16" fmla="*/ 1260437 h 1306987"/>
                  <a:gd name="connsiteX17" fmla="*/ 524924 w 920008"/>
                  <a:gd name="connsiteY17" fmla="*/ 1264861 h 1306987"/>
                  <a:gd name="connsiteX18" fmla="*/ 510671 w 920008"/>
                  <a:gd name="connsiteY18" fmla="*/ 1285999 h 1306987"/>
                  <a:gd name="connsiteX19" fmla="*/ 460002 w 920008"/>
                  <a:gd name="connsiteY19" fmla="*/ 1306987 h 1306987"/>
                  <a:gd name="connsiteX20" fmla="*/ 409333 w 920008"/>
                  <a:gd name="connsiteY20" fmla="*/ 1285999 h 1306987"/>
                  <a:gd name="connsiteX21" fmla="*/ 395090 w 920008"/>
                  <a:gd name="connsiteY21" fmla="*/ 1264874 h 1306987"/>
                  <a:gd name="connsiteX22" fmla="*/ 393409 w 920008"/>
                  <a:gd name="connsiteY22" fmla="*/ 1260413 h 1306987"/>
                  <a:gd name="connsiteX23" fmla="*/ 27497 w 920008"/>
                  <a:gd name="connsiteY23" fmla="*/ 289333 h 1306987"/>
                  <a:gd name="connsiteX24" fmla="*/ 27494 w 920008"/>
                  <a:gd name="connsiteY24" fmla="*/ 289329 h 1306987"/>
                  <a:gd name="connsiteX25" fmla="*/ 0 w 920008"/>
                  <a:gd name="connsiteY25" fmla="*/ 216362 h 1306987"/>
                  <a:gd name="connsiteX26" fmla="*/ 9107 w 920008"/>
                  <a:gd name="connsiteY26" fmla="*/ 173667 h 1306987"/>
                  <a:gd name="connsiteX27" fmla="*/ 134559 w 920008"/>
                  <a:gd name="connsiteY27" fmla="*/ 63704 h 1306987"/>
                  <a:gd name="connsiteX28" fmla="*/ 181040 w 920008"/>
                  <a:gd name="connsiteY28" fmla="*/ 45581 h 1306987"/>
                  <a:gd name="connsiteX29" fmla="*/ 181042 w 920008"/>
                  <a:gd name="connsiteY29" fmla="*/ 45582 h 1306987"/>
                  <a:gd name="connsiteX30" fmla="*/ 202675 w 920008"/>
                  <a:gd name="connsiteY30" fmla="*/ 37146 h 1306987"/>
                  <a:gd name="connsiteX31" fmla="*/ 460003 w 920008"/>
                  <a:gd name="connsiteY31" fmla="*/ 0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96866 w 920008"/>
                  <a:gd name="connsiteY29" fmla="*/ 425227 h 1306987"/>
                  <a:gd name="connsiteX30" fmla="*/ 551444 w 920008"/>
                  <a:gd name="connsiteY30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51444 w 920008"/>
                  <a:gd name="connsiteY29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0008" h="1306987">
                    <a:moveTo>
                      <a:pt x="884082" y="302164"/>
                    </a:moveTo>
                    <a:lnTo>
                      <a:pt x="892517" y="289324"/>
                    </a:lnTo>
                    <a:cubicBezTo>
                      <a:pt x="892517" y="289323"/>
                      <a:pt x="892518" y="289323"/>
                      <a:pt x="892518" y="289322"/>
                    </a:cubicBezTo>
                    <a:lnTo>
                      <a:pt x="588316" y="1096630"/>
                    </a:lnTo>
                    <a:lnTo>
                      <a:pt x="526592" y="1260437"/>
                    </a:lnTo>
                    <a:lnTo>
                      <a:pt x="526591" y="1260437"/>
                    </a:lnTo>
                    <a:lnTo>
                      <a:pt x="524924" y="1264861"/>
                    </a:lnTo>
                    <a:lnTo>
                      <a:pt x="510671" y="1285999"/>
                    </a:lnTo>
                    <a:cubicBezTo>
                      <a:pt x="497704" y="1298967"/>
                      <a:pt x="479790" y="1306987"/>
                      <a:pt x="460002" y="1306987"/>
                    </a:cubicBezTo>
                    <a:cubicBezTo>
                      <a:pt x="440215" y="1306987"/>
                      <a:pt x="422300" y="1298967"/>
                      <a:pt x="409333" y="1285999"/>
                    </a:cubicBezTo>
                    <a:lnTo>
                      <a:pt x="395090" y="1264874"/>
                    </a:lnTo>
                    <a:lnTo>
                      <a:pt x="393409" y="1260413"/>
                    </a:lnTo>
                    <a:lnTo>
                      <a:pt x="27497" y="289333"/>
                    </a:lnTo>
                    <a:cubicBezTo>
                      <a:pt x="27496" y="289332"/>
                      <a:pt x="27495" y="289330"/>
                      <a:pt x="27494" y="289329"/>
                    </a:cubicBezTo>
                    <a:lnTo>
                      <a:pt x="0" y="216362"/>
                    </a:lnTo>
                    <a:lnTo>
                      <a:pt x="9107" y="173667"/>
                    </a:lnTo>
                    <a:cubicBezTo>
                      <a:pt x="27500" y="131191"/>
                      <a:pt x="72093" y="93224"/>
                      <a:pt x="134559" y="63704"/>
                    </a:cubicBezTo>
                    <a:lnTo>
                      <a:pt x="181040" y="45581"/>
                    </a:lnTo>
                    <a:cubicBezTo>
                      <a:pt x="181041" y="45581"/>
                      <a:pt x="181041" y="45582"/>
                      <a:pt x="181042" y="45582"/>
                    </a:cubicBezTo>
                    <a:lnTo>
                      <a:pt x="202675" y="37146"/>
                    </a:lnTo>
                    <a:cubicBezTo>
                      <a:pt x="276131" y="13694"/>
                      <a:pt x="364683" y="0"/>
                      <a:pt x="460003" y="0"/>
                    </a:cubicBezTo>
                    <a:cubicBezTo>
                      <a:pt x="555323" y="0"/>
                      <a:pt x="643876" y="13694"/>
                      <a:pt x="717332" y="37146"/>
                    </a:cubicBezTo>
                    <a:lnTo>
                      <a:pt x="738965" y="45582"/>
                    </a:lnTo>
                    <a:cubicBezTo>
                      <a:pt x="738966" y="45582"/>
                      <a:pt x="738966" y="45581"/>
                      <a:pt x="738967" y="45581"/>
                    </a:cubicBezTo>
                    <a:lnTo>
                      <a:pt x="785447" y="63704"/>
                    </a:lnTo>
                    <a:cubicBezTo>
                      <a:pt x="847913" y="93224"/>
                      <a:pt x="892507" y="131191"/>
                      <a:pt x="910899" y="173667"/>
                    </a:cubicBezTo>
                    <a:lnTo>
                      <a:pt x="920008" y="216365"/>
                    </a:lnTo>
                    <a:lnTo>
                      <a:pt x="892517" y="289322"/>
                    </a:lnTo>
                    <a:lnTo>
                      <a:pt x="884081" y="302164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78000">
                    <a:schemeClr val="tx2">
                      <a:lumMod val="90000"/>
                      <a:lumOff val="1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74282E3-CD44-4AF2-AFD5-1BD682DFC5F6}"/>
                  </a:ext>
                </a:extLst>
              </p:cNvPr>
              <p:cNvSpPr/>
              <p:nvPr/>
            </p:nvSpPr>
            <p:spPr>
              <a:xfrm>
                <a:off x="3649689" y="3767424"/>
                <a:ext cx="1402980" cy="982414"/>
              </a:xfrm>
              <a:custGeom>
                <a:avLst/>
                <a:gdLst>
                  <a:gd name="connsiteX0" fmla="*/ 935318 w 1870640"/>
                  <a:gd name="connsiteY0" fmla="*/ 874879 h 1309885"/>
                  <a:gd name="connsiteX1" fmla="*/ 1524558 w 1870640"/>
                  <a:gd name="connsiteY1" fmla="*/ 1048547 h 1309885"/>
                  <a:gd name="connsiteX2" fmla="*/ 1534693 w 1870640"/>
                  <a:gd name="connsiteY2" fmla="*/ 1084905 h 1309885"/>
                  <a:gd name="connsiteX3" fmla="*/ 1508160 w 1870640"/>
                  <a:gd name="connsiteY3" fmla="*/ 1155319 h 1309885"/>
                  <a:gd name="connsiteX4" fmla="*/ 1489511 w 1870640"/>
                  <a:gd name="connsiteY4" fmla="*/ 1177044 h 1309885"/>
                  <a:gd name="connsiteX5" fmla="*/ 1271600 w 1870640"/>
                  <a:gd name="connsiteY5" fmla="*/ 1272739 h 1309885"/>
                  <a:gd name="connsiteX6" fmla="*/ 1214283 w 1870640"/>
                  <a:gd name="connsiteY6" fmla="*/ 1283990 h 1309885"/>
                  <a:gd name="connsiteX7" fmla="*/ 1169434 w 1870640"/>
                  <a:gd name="connsiteY7" fmla="*/ 1292793 h 1309885"/>
                  <a:gd name="connsiteX8" fmla="*/ 935319 w 1870640"/>
                  <a:gd name="connsiteY8" fmla="*/ 1309885 h 1309885"/>
                  <a:gd name="connsiteX9" fmla="*/ 701204 w 1870640"/>
                  <a:gd name="connsiteY9" fmla="*/ 1292793 h 1309885"/>
                  <a:gd name="connsiteX10" fmla="*/ 656356 w 1870640"/>
                  <a:gd name="connsiteY10" fmla="*/ 1283990 h 1309885"/>
                  <a:gd name="connsiteX11" fmla="*/ 677991 w 1870640"/>
                  <a:gd name="connsiteY11" fmla="*/ 1275554 h 1309885"/>
                  <a:gd name="connsiteX12" fmla="*/ 677990 w 1870640"/>
                  <a:gd name="connsiteY12" fmla="*/ 1275554 h 1309885"/>
                  <a:gd name="connsiteX13" fmla="*/ 656355 w 1870640"/>
                  <a:gd name="connsiteY13" fmla="*/ 1283990 h 1309885"/>
                  <a:gd name="connsiteX14" fmla="*/ 599036 w 1870640"/>
                  <a:gd name="connsiteY14" fmla="*/ 1272739 h 1309885"/>
                  <a:gd name="connsiteX15" fmla="*/ 381125 w 1870640"/>
                  <a:gd name="connsiteY15" fmla="*/ 1177044 h 1309885"/>
                  <a:gd name="connsiteX16" fmla="*/ 362479 w 1870640"/>
                  <a:gd name="connsiteY16" fmla="*/ 1155323 h 1309885"/>
                  <a:gd name="connsiteX17" fmla="*/ 335944 w 1870640"/>
                  <a:gd name="connsiteY17" fmla="*/ 1084902 h 1309885"/>
                  <a:gd name="connsiteX18" fmla="*/ 346078 w 1870640"/>
                  <a:gd name="connsiteY18" fmla="*/ 1048547 h 1309885"/>
                  <a:gd name="connsiteX19" fmla="*/ 935318 w 1870640"/>
                  <a:gd name="connsiteY19" fmla="*/ 874879 h 1309885"/>
                  <a:gd name="connsiteX20" fmla="*/ 935320 w 1870640"/>
                  <a:gd name="connsiteY20" fmla="*/ 0 h 1309885"/>
                  <a:gd name="connsiteX21" fmla="*/ 1461691 w 1870640"/>
                  <a:gd name="connsiteY21" fmla="*/ 37146 h 1309885"/>
                  <a:gd name="connsiteX22" fmla="*/ 1486139 w 1870640"/>
                  <a:gd name="connsiteY22" fmla="*/ 41806 h 1309885"/>
                  <a:gd name="connsiteX23" fmla="*/ 1601022 w 1870640"/>
                  <a:gd name="connsiteY23" fmla="*/ 63705 h 1309885"/>
                  <a:gd name="connsiteX24" fmla="*/ 1857638 w 1870640"/>
                  <a:gd name="connsiteY24" fmla="*/ 173668 h 1309885"/>
                  <a:gd name="connsiteX25" fmla="*/ 1870640 w 1870640"/>
                  <a:gd name="connsiteY25" fmla="*/ 193351 h 1309885"/>
                  <a:gd name="connsiteX26" fmla="*/ 1838564 w 1870640"/>
                  <a:gd name="connsiteY26" fmla="*/ 278476 h 1309885"/>
                  <a:gd name="connsiteX27" fmla="*/ 1838562 w 1870640"/>
                  <a:gd name="connsiteY27" fmla="*/ 278478 h 1309885"/>
                  <a:gd name="connsiteX28" fmla="*/ 1534693 w 1870640"/>
                  <a:gd name="connsiteY28" fmla="*/ 1084904 h 1309885"/>
                  <a:gd name="connsiteX29" fmla="*/ 1524558 w 1870640"/>
                  <a:gd name="connsiteY29" fmla="*/ 1048546 h 1309885"/>
                  <a:gd name="connsiteX30" fmla="*/ 935318 w 1870640"/>
                  <a:gd name="connsiteY30" fmla="*/ 874878 h 1309885"/>
                  <a:gd name="connsiteX31" fmla="*/ 346078 w 1870640"/>
                  <a:gd name="connsiteY31" fmla="*/ 1048546 h 1309885"/>
                  <a:gd name="connsiteX32" fmla="*/ 335944 w 1870640"/>
                  <a:gd name="connsiteY32" fmla="*/ 1084901 h 1309885"/>
                  <a:gd name="connsiteX33" fmla="*/ 32075 w 1870640"/>
                  <a:gd name="connsiteY33" fmla="*/ 278475 h 1309885"/>
                  <a:gd name="connsiteX34" fmla="*/ 32076 w 1870640"/>
                  <a:gd name="connsiteY34" fmla="*/ 278476 h 1309885"/>
                  <a:gd name="connsiteX35" fmla="*/ 0 w 1870640"/>
                  <a:gd name="connsiteY35" fmla="*/ 193351 h 1309885"/>
                  <a:gd name="connsiteX36" fmla="*/ 13002 w 1870640"/>
                  <a:gd name="connsiteY36" fmla="*/ 173668 h 1309885"/>
                  <a:gd name="connsiteX37" fmla="*/ 269618 w 1870640"/>
                  <a:gd name="connsiteY37" fmla="*/ 63705 h 1309885"/>
                  <a:gd name="connsiteX38" fmla="*/ 384501 w 1870640"/>
                  <a:gd name="connsiteY38" fmla="*/ 41806 h 1309885"/>
                  <a:gd name="connsiteX39" fmla="*/ 408949 w 1870640"/>
                  <a:gd name="connsiteY39" fmla="*/ 37146 h 1309885"/>
                  <a:gd name="connsiteX40" fmla="*/ 935320 w 1870640"/>
                  <a:gd name="connsiteY40" fmla="*/ 0 h 130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70640" h="1309885">
                    <a:moveTo>
                      <a:pt x="935318" y="874879"/>
                    </a:moveTo>
                    <a:cubicBezTo>
                      <a:pt x="1225973" y="874879"/>
                      <a:pt x="1468474" y="949435"/>
                      <a:pt x="1524558" y="1048547"/>
                    </a:cubicBezTo>
                    <a:lnTo>
                      <a:pt x="1534693" y="1084905"/>
                    </a:lnTo>
                    <a:lnTo>
                      <a:pt x="1508160" y="1155319"/>
                    </a:lnTo>
                    <a:lnTo>
                      <a:pt x="1489511" y="1177044"/>
                    </a:lnTo>
                    <a:cubicBezTo>
                      <a:pt x="1443858" y="1216076"/>
                      <a:pt x="1367593" y="1249287"/>
                      <a:pt x="1271600" y="1272739"/>
                    </a:cubicBezTo>
                    <a:lnTo>
                      <a:pt x="1214283" y="1283990"/>
                    </a:lnTo>
                    <a:lnTo>
                      <a:pt x="1169434" y="1292793"/>
                    </a:lnTo>
                    <a:cubicBezTo>
                      <a:pt x="1097477" y="1303799"/>
                      <a:pt x="1018363" y="1309885"/>
                      <a:pt x="935319" y="1309885"/>
                    </a:cubicBezTo>
                    <a:cubicBezTo>
                      <a:pt x="852275" y="1309885"/>
                      <a:pt x="773162" y="1303799"/>
                      <a:pt x="701204" y="1292793"/>
                    </a:cubicBezTo>
                    <a:lnTo>
                      <a:pt x="656356" y="1283990"/>
                    </a:lnTo>
                    <a:lnTo>
                      <a:pt x="677991" y="1275554"/>
                    </a:lnTo>
                    <a:cubicBezTo>
                      <a:pt x="681597" y="1274148"/>
                      <a:pt x="681596" y="1274148"/>
                      <a:pt x="677990" y="1275554"/>
                    </a:cubicBezTo>
                    <a:lnTo>
                      <a:pt x="656355" y="1283990"/>
                    </a:lnTo>
                    <a:lnTo>
                      <a:pt x="599036" y="1272739"/>
                    </a:lnTo>
                    <a:cubicBezTo>
                      <a:pt x="503043" y="1249287"/>
                      <a:pt x="426778" y="1216076"/>
                      <a:pt x="381125" y="1177044"/>
                    </a:cubicBezTo>
                    <a:lnTo>
                      <a:pt x="362479" y="1155323"/>
                    </a:lnTo>
                    <a:lnTo>
                      <a:pt x="335944" y="1084902"/>
                    </a:lnTo>
                    <a:lnTo>
                      <a:pt x="346078" y="1048547"/>
                    </a:lnTo>
                    <a:cubicBezTo>
                      <a:pt x="402162" y="949435"/>
                      <a:pt x="644663" y="874879"/>
                      <a:pt x="935318" y="874879"/>
                    </a:cubicBezTo>
                    <a:close/>
                    <a:moveTo>
                      <a:pt x="935320" y="0"/>
                    </a:moveTo>
                    <a:cubicBezTo>
                      <a:pt x="1130300" y="0"/>
                      <a:pt x="1311436" y="13694"/>
                      <a:pt x="1461691" y="37146"/>
                    </a:cubicBezTo>
                    <a:lnTo>
                      <a:pt x="1486139" y="41806"/>
                    </a:lnTo>
                    <a:lnTo>
                      <a:pt x="1601022" y="63705"/>
                    </a:lnTo>
                    <a:cubicBezTo>
                      <a:pt x="1728798" y="93225"/>
                      <a:pt x="1820016" y="131191"/>
                      <a:pt x="1857638" y="173668"/>
                    </a:cubicBezTo>
                    <a:lnTo>
                      <a:pt x="1870640" y="193351"/>
                    </a:lnTo>
                    <a:lnTo>
                      <a:pt x="1838564" y="278476"/>
                    </a:lnTo>
                    <a:lnTo>
                      <a:pt x="1838562" y="278478"/>
                    </a:lnTo>
                    <a:lnTo>
                      <a:pt x="1534693" y="1084904"/>
                    </a:lnTo>
                    <a:lnTo>
                      <a:pt x="1524558" y="1048546"/>
                    </a:lnTo>
                    <a:cubicBezTo>
                      <a:pt x="1468474" y="949434"/>
                      <a:pt x="1225973" y="874878"/>
                      <a:pt x="935318" y="874878"/>
                    </a:cubicBezTo>
                    <a:cubicBezTo>
                      <a:pt x="644663" y="874878"/>
                      <a:pt x="402162" y="949434"/>
                      <a:pt x="346078" y="1048546"/>
                    </a:cubicBezTo>
                    <a:lnTo>
                      <a:pt x="335944" y="1084901"/>
                    </a:lnTo>
                    <a:lnTo>
                      <a:pt x="32075" y="278475"/>
                    </a:lnTo>
                    <a:lnTo>
                      <a:pt x="32076" y="278476"/>
                    </a:lnTo>
                    <a:lnTo>
                      <a:pt x="0" y="193351"/>
                    </a:lnTo>
                    <a:lnTo>
                      <a:pt x="13002" y="173668"/>
                    </a:lnTo>
                    <a:cubicBezTo>
                      <a:pt x="50624" y="131191"/>
                      <a:pt x="141842" y="93225"/>
                      <a:pt x="269618" y="63705"/>
                    </a:cubicBezTo>
                    <a:lnTo>
                      <a:pt x="384501" y="41806"/>
                    </a:lnTo>
                    <a:lnTo>
                      <a:pt x="408949" y="37146"/>
                    </a:lnTo>
                    <a:cubicBezTo>
                      <a:pt x="559205" y="13694"/>
                      <a:pt x="740340" y="0"/>
                      <a:pt x="9353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78000">
                    <a:schemeClr val="accent3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0510E4A-161E-49E1-916F-4E430AC8B28E}"/>
                  </a:ext>
                </a:extLst>
              </p:cNvPr>
              <p:cNvSpPr/>
              <p:nvPr/>
            </p:nvSpPr>
            <p:spPr>
              <a:xfrm>
                <a:off x="3303093" y="2841529"/>
                <a:ext cx="2096171" cy="981384"/>
              </a:xfrm>
              <a:custGeom>
                <a:avLst/>
                <a:gdLst>
                  <a:gd name="connsiteX0" fmla="*/ 1397448 w 2794895"/>
                  <a:gd name="connsiteY0" fmla="*/ 1234526 h 1308512"/>
                  <a:gd name="connsiteX1" fmla="*/ 1923819 w 2794895"/>
                  <a:gd name="connsiteY1" fmla="*/ 1271672 h 1308512"/>
                  <a:gd name="connsiteX2" fmla="*/ 1948267 w 2794895"/>
                  <a:gd name="connsiteY2" fmla="*/ 1276332 h 1308512"/>
                  <a:gd name="connsiteX3" fmla="*/ 1812119 w 2794895"/>
                  <a:gd name="connsiteY3" fmla="*/ 1291420 h 1308512"/>
                  <a:gd name="connsiteX4" fmla="*/ 1397448 w 2794895"/>
                  <a:gd name="connsiteY4" fmla="*/ 1308512 h 1308512"/>
                  <a:gd name="connsiteX5" fmla="*/ 982777 w 2794895"/>
                  <a:gd name="connsiteY5" fmla="*/ 1291420 h 1308512"/>
                  <a:gd name="connsiteX6" fmla="*/ 846630 w 2794895"/>
                  <a:gd name="connsiteY6" fmla="*/ 1276332 h 1308512"/>
                  <a:gd name="connsiteX7" fmla="*/ 871077 w 2794895"/>
                  <a:gd name="connsiteY7" fmla="*/ 1271672 h 1308512"/>
                  <a:gd name="connsiteX8" fmla="*/ 1397448 w 2794895"/>
                  <a:gd name="connsiteY8" fmla="*/ 1234526 h 1308512"/>
                  <a:gd name="connsiteX9" fmla="*/ 674350 w 2794895"/>
                  <a:gd name="connsiteY9" fmla="*/ 31386 h 1308512"/>
                  <a:gd name="connsiteX10" fmla="*/ 765075 w 2794895"/>
                  <a:gd name="connsiteY10" fmla="*/ 42444 h 1308512"/>
                  <a:gd name="connsiteX11" fmla="*/ 1397448 w 2794895"/>
                  <a:gd name="connsiteY11" fmla="*/ 74747 h 1308512"/>
                  <a:gd name="connsiteX12" fmla="*/ 2029821 w 2794895"/>
                  <a:gd name="connsiteY12" fmla="*/ 42444 h 1308512"/>
                  <a:gd name="connsiteX13" fmla="*/ 2120546 w 2794895"/>
                  <a:gd name="connsiteY13" fmla="*/ 31386 h 1308512"/>
                  <a:gd name="connsiteX14" fmla="*/ 2181694 w 2794895"/>
                  <a:gd name="connsiteY14" fmla="*/ 37147 h 1308512"/>
                  <a:gd name="connsiteX15" fmla="*/ 2792877 w 2794895"/>
                  <a:gd name="connsiteY15" fmla="*/ 195266 h 1308512"/>
                  <a:gd name="connsiteX16" fmla="*/ 2794895 w 2794895"/>
                  <a:gd name="connsiteY16" fmla="*/ 201461 h 1308512"/>
                  <a:gd name="connsiteX17" fmla="*/ 2772772 w 2794895"/>
                  <a:gd name="connsiteY17" fmla="*/ 260171 h 1308512"/>
                  <a:gd name="connsiteX18" fmla="*/ 2772771 w 2794895"/>
                  <a:gd name="connsiteY18" fmla="*/ 260173 h 1308512"/>
                  <a:gd name="connsiteX19" fmla="*/ 2461554 w 2794895"/>
                  <a:gd name="connsiteY19" fmla="*/ 1086096 h 1308512"/>
                  <a:gd name="connsiteX20" fmla="*/ 2445281 w 2794895"/>
                  <a:gd name="connsiteY20" fmla="*/ 1129283 h 1308512"/>
                  <a:gd name="connsiteX21" fmla="*/ 2441125 w 2794895"/>
                  <a:gd name="connsiteY21" fmla="*/ 1134843 h 1308512"/>
                  <a:gd name="connsiteX22" fmla="*/ 1993079 w 2794895"/>
                  <a:gd name="connsiteY22" fmla="*/ 1271365 h 1308512"/>
                  <a:gd name="connsiteX23" fmla="*/ 1948267 w 2794895"/>
                  <a:gd name="connsiteY23" fmla="*/ 1276331 h 1308512"/>
                  <a:gd name="connsiteX24" fmla="*/ 1923819 w 2794895"/>
                  <a:gd name="connsiteY24" fmla="*/ 1271671 h 1308512"/>
                  <a:gd name="connsiteX25" fmla="*/ 1397448 w 2794895"/>
                  <a:gd name="connsiteY25" fmla="*/ 1234525 h 1308512"/>
                  <a:gd name="connsiteX26" fmla="*/ 871077 w 2794895"/>
                  <a:gd name="connsiteY26" fmla="*/ 1271671 h 1308512"/>
                  <a:gd name="connsiteX27" fmla="*/ 846629 w 2794895"/>
                  <a:gd name="connsiteY27" fmla="*/ 1276331 h 1308512"/>
                  <a:gd name="connsiteX28" fmla="*/ 801817 w 2794895"/>
                  <a:gd name="connsiteY28" fmla="*/ 1271365 h 1308512"/>
                  <a:gd name="connsiteX29" fmla="*/ 353771 w 2794895"/>
                  <a:gd name="connsiteY29" fmla="*/ 1134843 h 1308512"/>
                  <a:gd name="connsiteX30" fmla="*/ 349615 w 2794895"/>
                  <a:gd name="connsiteY30" fmla="*/ 1129283 h 1308512"/>
                  <a:gd name="connsiteX31" fmla="*/ 333342 w 2794895"/>
                  <a:gd name="connsiteY31" fmla="*/ 1086096 h 1308512"/>
                  <a:gd name="connsiteX32" fmla="*/ 22127 w 2794895"/>
                  <a:gd name="connsiteY32" fmla="*/ 260176 h 1308512"/>
                  <a:gd name="connsiteX33" fmla="*/ 22125 w 2794895"/>
                  <a:gd name="connsiteY33" fmla="*/ 260174 h 1308512"/>
                  <a:gd name="connsiteX34" fmla="*/ 0 w 2794895"/>
                  <a:gd name="connsiteY34" fmla="*/ 201458 h 1308512"/>
                  <a:gd name="connsiteX35" fmla="*/ 2017 w 2794895"/>
                  <a:gd name="connsiteY35" fmla="*/ 195266 h 1308512"/>
                  <a:gd name="connsiteX36" fmla="*/ 613200 w 2794895"/>
                  <a:gd name="connsiteY36" fmla="*/ 37147 h 1308512"/>
                  <a:gd name="connsiteX37" fmla="*/ 1397447 w 2794895"/>
                  <a:gd name="connsiteY37" fmla="*/ 0 h 1308512"/>
                  <a:gd name="connsiteX38" fmla="*/ 2066044 w 2794895"/>
                  <a:gd name="connsiteY38" fmla="*/ 26251 h 1308512"/>
                  <a:gd name="connsiteX39" fmla="*/ 2120546 w 2794895"/>
                  <a:gd name="connsiteY39" fmla="*/ 31385 h 1308512"/>
                  <a:gd name="connsiteX40" fmla="*/ 2029821 w 2794895"/>
                  <a:gd name="connsiteY40" fmla="*/ 42443 h 1308512"/>
                  <a:gd name="connsiteX41" fmla="*/ 1397448 w 2794895"/>
                  <a:gd name="connsiteY41" fmla="*/ 74746 h 1308512"/>
                  <a:gd name="connsiteX42" fmla="*/ 765075 w 2794895"/>
                  <a:gd name="connsiteY42" fmla="*/ 42443 h 1308512"/>
                  <a:gd name="connsiteX43" fmla="*/ 674350 w 2794895"/>
                  <a:gd name="connsiteY43" fmla="*/ 31385 h 1308512"/>
                  <a:gd name="connsiteX44" fmla="*/ 728850 w 2794895"/>
                  <a:gd name="connsiteY44" fmla="*/ 26251 h 1308512"/>
                  <a:gd name="connsiteX45" fmla="*/ 1397447 w 2794895"/>
                  <a:gd name="connsiteY45" fmla="*/ 0 h 130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94895" h="1308512">
                    <a:moveTo>
                      <a:pt x="1397448" y="1234526"/>
                    </a:moveTo>
                    <a:cubicBezTo>
                      <a:pt x="1592428" y="1234526"/>
                      <a:pt x="1773564" y="1248220"/>
                      <a:pt x="1923819" y="1271672"/>
                    </a:cubicBezTo>
                    <a:lnTo>
                      <a:pt x="1948267" y="1276332"/>
                    </a:lnTo>
                    <a:lnTo>
                      <a:pt x="1812119" y="1291420"/>
                    </a:lnTo>
                    <a:cubicBezTo>
                      <a:pt x="1684666" y="1302426"/>
                      <a:pt x="1544539" y="1308512"/>
                      <a:pt x="1397448" y="1308512"/>
                    </a:cubicBezTo>
                    <a:cubicBezTo>
                      <a:pt x="1250358" y="1308512"/>
                      <a:pt x="1110230" y="1302426"/>
                      <a:pt x="982777" y="1291420"/>
                    </a:cubicBezTo>
                    <a:lnTo>
                      <a:pt x="846630" y="1276332"/>
                    </a:lnTo>
                    <a:lnTo>
                      <a:pt x="871077" y="1271672"/>
                    </a:lnTo>
                    <a:cubicBezTo>
                      <a:pt x="1021333" y="1248220"/>
                      <a:pt x="1202469" y="1234526"/>
                      <a:pt x="1397448" y="1234526"/>
                    </a:cubicBezTo>
                    <a:close/>
                    <a:moveTo>
                      <a:pt x="674350" y="31386"/>
                    </a:moveTo>
                    <a:lnTo>
                      <a:pt x="765075" y="42444"/>
                    </a:lnTo>
                    <a:cubicBezTo>
                      <a:pt x="959441" y="63245"/>
                      <a:pt x="1173136" y="74747"/>
                      <a:pt x="1397448" y="74747"/>
                    </a:cubicBezTo>
                    <a:cubicBezTo>
                      <a:pt x="1621761" y="74747"/>
                      <a:pt x="1835455" y="63245"/>
                      <a:pt x="2029821" y="42444"/>
                    </a:cubicBezTo>
                    <a:lnTo>
                      <a:pt x="2120546" y="31386"/>
                    </a:lnTo>
                    <a:lnTo>
                      <a:pt x="2181694" y="37147"/>
                    </a:lnTo>
                    <a:cubicBezTo>
                      <a:pt x="2517496" y="72325"/>
                      <a:pt x="2749779" y="129459"/>
                      <a:pt x="2792877" y="195266"/>
                    </a:cubicBezTo>
                    <a:lnTo>
                      <a:pt x="2794895" y="201461"/>
                    </a:lnTo>
                    <a:lnTo>
                      <a:pt x="2772772" y="260171"/>
                    </a:lnTo>
                    <a:lnTo>
                      <a:pt x="2772771" y="260173"/>
                    </a:lnTo>
                    <a:lnTo>
                      <a:pt x="2461554" y="1086096"/>
                    </a:lnTo>
                    <a:lnTo>
                      <a:pt x="2445281" y="1129283"/>
                    </a:lnTo>
                    <a:lnTo>
                      <a:pt x="2441125" y="1134843"/>
                    </a:lnTo>
                    <a:cubicBezTo>
                      <a:pt x="2384362" y="1191478"/>
                      <a:pt x="2219781" y="1240095"/>
                      <a:pt x="1993079" y="1271365"/>
                    </a:cubicBezTo>
                    <a:lnTo>
                      <a:pt x="1948267" y="1276331"/>
                    </a:lnTo>
                    <a:lnTo>
                      <a:pt x="1923819" y="1271671"/>
                    </a:lnTo>
                    <a:cubicBezTo>
                      <a:pt x="1773564" y="1248219"/>
                      <a:pt x="1592428" y="1234525"/>
                      <a:pt x="1397448" y="1234525"/>
                    </a:cubicBezTo>
                    <a:cubicBezTo>
                      <a:pt x="1202468" y="1234525"/>
                      <a:pt x="1021333" y="1248219"/>
                      <a:pt x="871077" y="1271671"/>
                    </a:cubicBezTo>
                    <a:lnTo>
                      <a:pt x="846629" y="1276331"/>
                    </a:lnTo>
                    <a:lnTo>
                      <a:pt x="801817" y="1271365"/>
                    </a:lnTo>
                    <a:cubicBezTo>
                      <a:pt x="575115" y="1240095"/>
                      <a:pt x="410534" y="1191478"/>
                      <a:pt x="353771" y="1134843"/>
                    </a:cubicBezTo>
                    <a:lnTo>
                      <a:pt x="349615" y="1129283"/>
                    </a:lnTo>
                    <a:lnTo>
                      <a:pt x="333342" y="1086096"/>
                    </a:lnTo>
                    <a:lnTo>
                      <a:pt x="22127" y="260176"/>
                    </a:lnTo>
                    <a:lnTo>
                      <a:pt x="22125" y="260174"/>
                    </a:lnTo>
                    <a:lnTo>
                      <a:pt x="0" y="201458"/>
                    </a:lnTo>
                    <a:lnTo>
                      <a:pt x="2017" y="195266"/>
                    </a:lnTo>
                    <a:cubicBezTo>
                      <a:pt x="45115" y="129459"/>
                      <a:pt x="277398" y="72325"/>
                      <a:pt x="613200" y="37147"/>
                    </a:cubicBezTo>
                    <a:close/>
                    <a:moveTo>
                      <a:pt x="1397447" y="0"/>
                    </a:moveTo>
                    <a:cubicBezTo>
                      <a:pt x="1639533" y="0"/>
                      <a:pt x="1867295" y="9510"/>
                      <a:pt x="2066044" y="26251"/>
                    </a:cubicBezTo>
                    <a:lnTo>
                      <a:pt x="2120546" y="31385"/>
                    </a:lnTo>
                    <a:lnTo>
                      <a:pt x="2029821" y="42443"/>
                    </a:lnTo>
                    <a:cubicBezTo>
                      <a:pt x="1835455" y="63244"/>
                      <a:pt x="1621761" y="74746"/>
                      <a:pt x="1397448" y="74746"/>
                    </a:cubicBezTo>
                    <a:cubicBezTo>
                      <a:pt x="1173136" y="74746"/>
                      <a:pt x="959441" y="63244"/>
                      <a:pt x="765075" y="42443"/>
                    </a:cubicBezTo>
                    <a:lnTo>
                      <a:pt x="674350" y="31385"/>
                    </a:lnTo>
                    <a:lnTo>
                      <a:pt x="728850" y="26251"/>
                    </a:lnTo>
                    <a:cubicBezTo>
                      <a:pt x="927599" y="9510"/>
                      <a:pt x="1155362" y="0"/>
                      <a:pt x="139744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78000">
                    <a:schemeClr val="accent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154A78B-1310-46C1-8A47-F51CCD42670A}"/>
                  </a:ext>
                </a:extLst>
              </p:cNvPr>
              <p:cNvSpPr/>
              <p:nvPr/>
            </p:nvSpPr>
            <p:spPr>
              <a:xfrm>
                <a:off x="3184579" y="2678104"/>
                <a:ext cx="624276" cy="314519"/>
              </a:xfrm>
              <a:custGeom>
                <a:avLst/>
                <a:gdLst>
                  <a:gd name="connsiteX0" fmla="*/ 0 w 832368"/>
                  <a:gd name="connsiteY0" fmla="*/ 0 h 419359"/>
                  <a:gd name="connsiteX1" fmla="*/ 3891 w 832368"/>
                  <a:gd name="connsiteY1" fmla="*/ 3829 h 419359"/>
                  <a:gd name="connsiteX2" fmla="*/ 781078 w 832368"/>
                  <a:gd name="connsiteY2" fmla="*/ 243036 h 419359"/>
                  <a:gd name="connsiteX3" fmla="*/ 832368 w 832368"/>
                  <a:gd name="connsiteY3" fmla="*/ 249287 h 419359"/>
                  <a:gd name="connsiteX4" fmla="*/ 771218 w 832368"/>
                  <a:gd name="connsiteY4" fmla="*/ 255048 h 419359"/>
                  <a:gd name="connsiteX5" fmla="*/ 160035 w 832368"/>
                  <a:gd name="connsiteY5" fmla="*/ 413167 h 419359"/>
                  <a:gd name="connsiteX6" fmla="*/ 158018 w 832368"/>
                  <a:gd name="connsiteY6" fmla="*/ 419359 h 419359"/>
                  <a:gd name="connsiteX7" fmla="*/ 0 w 832368"/>
                  <a:gd name="connsiteY7" fmla="*/ 0 h 4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59">
                    <a:moveTo>
                      <a:pt x="0" y="0"/>
                    </a:moveTo>
                    <a:lnTo>
                      <a:pt x="3891" y="3829"/>
                    </a:lnTo>
                    <a:cubicBezTo>
                      <a:pt x="130472" y="106799"/>
                      <a:pt x="412763" y="192412"/>
                      <a:pt x="781078" y="243036"/>
                    </a:cubicBezTo>
                    <a:lnTo>
                      <a:pt x="832368" y="249287"/>
                    </a:lnTo>
                    <a:lnTo>
                      <a:pt x="771218" y="255048"/>
                    </a:lnTo>
                    <a:cubicBezTo>
                      <a:pt x="435416" y="290226"/>
                      <a:pt x="203133" y="347360"/>
                      <a:pt x="160035" y="413167"/>
                    </a:cubicBezTo>
                    <a:lnTo>
                      <a:pt x="158018" y="4193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4B78E7E-442B-41A0-88ED-045CC2550D67}"/>
                  </a:ext>
                </a:extLst>
              </p:cNvPr>
              <p:cNvSpPr/>
              <p:nvPr/>
            </p:nvSpPr>
            <p:spPr>
              <a:xfrm>
                <a:off x="4893502" y="2678103"/>
                <a:ext cx="624276" cy="314522"/>
              </a:xfrm>
              <a:custGeom>
                <a:avLst/>
                <a:gdLst>
                  <a:gd name="connsiteX0" fmla="*/ 832368 w 832368"/>
                  <a:gd name="connsiteY0" fmla="*/ 0 h 419362"/>
                  <a:gd name="connsiteX1" fmla="*/ 674349 w 832368"/>
                  <a:gd name="connsiteY1" fmla="*/ 419362 h 419362"/>
                  <a:gd name="connsiteX2" fmla="*/ 672331 w 832368"/>
                  <a:gd name="connsiteY2" fmla="*/ 413167 h 419362"/>
                  <a:gd name="connsiteX3" fmla="*/ 61148 w 832368"/>
                  <a:gd name="connsiteY3" fmla="*/ 255048 h 419362"/>
                  <a:gd name="connsiteX4" fmla="*/ 0 w 832368"/>
                  <a:gd name="connsiteY4" fmla="*/ 249287 h 419362"/>
                  <a:gd name="connsiteX5" fmla="*/ 51290 w 832368"/>
                  <a:gd name="connsiteY5" fmla="*/ 243036 h 419362"/>
                  <a:gd name="connsiteX6" fmla="*/ 828477 w 832368"/>
                  <a:gd name="connsiteY6" fmla="*/ 3829 h 419362"/>
                  <a:gd name="connsiteX7" fmla="*/ 832368 w 832368"/>
                  <a:gd name="connsiteY7" fmla="*/ 0 h 41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62">
                    <a:moveTo>
                      <a:pt x="832368" y="0"/>
                    </a:moveTo>
                    <a:lnTo>
                      <a:pt x="674349" y="419362"/>
                    </a:lnTo>
                    <a:lnTo>
                      <a:pt x="672331" y="413167"/>
                    </a:lnTo>
                    <a:cubicBezTo>
                      <a:pt x="629233" y="347360"/>
                      <a:pt x="396950" y="290226"/>
                      <a:pt x="61148" y="255048"/>
                    </a:cubicBezTo>
                    <a:lnTo>
                      <a:pt x="0" y="249287"/>
                    </a:lnTo>
                    <a:lnTo>
                      <a:pt x="51290" y="243036"/>
                    </a:lnTo>
                    <a:cubicBezTo>
                      <a:pt x="419605" y="192412"/>
                      <a:pt x="701896" y="106799"/>
                      <a:pt x="828477" y="3829"/>
                    </a:cubicBezTo>
                    <a:lnTo>
                      <a:pt x="83236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41F1576-2DF5-4F8E-BD3C-220F9F15B034}"/>
                  </a:ext>
                </a:extLst>
              </p:cNvPr>
              <p:cNvSpPr/>
              <p:nvPr/>
            </p:nvSpPr>
            <p:spPr>
              <a:xfrm>
                <a:off x="3565304" y="3688493"/>
                <a:ext cx="372761" cy="223945"/>
              </a:xfrm>
              <a:custGeom>
                <a:avLst/>
                <a:gdLst>
                  <a:gd name="connsiteX0" fmla="*/ 0 w 497014"/>
                  <a:gd name="connsiteY0" fmla="*/ 0 h 298593"/>
                  <a:gd name="connsiteX1" fmla="*/ 4156 w 497014"/>
                  <a:gd name="connsiteY1" fmla="*/ 5560 h 298593"/>
                  <a:gd name="connsiteX2" fmla="*/ 452202 w 497014"/>
                  <a:gd name="connsiteY2" fmla="*/ 142082 h 298593"/>
                  <a:gd name="connsiteX3" fmla="*/ 497014 w 497014"/>
                  <a:gd name="connsiteY3" fmla="*/ 147048 h 298593"/>
                  <a:gd name="connsiteX4" fmla="*/ 382131 w 497014"/>
                  <a:gd name="connsiteY4" fmla="*/ 168947 h 298593"/>
                  <a:gd name="connsiteX5" fmla="*/ 125515 w 497014"/>
                  <a:gd name="connsiteY5" fmla="*/ 278910 h 298593"/>
                  <a:gd name="connsiteX6" fmla="*/ 112513 w 497014"/>
                  <a:gd name="connsiteY6" fmla="*/ 298593 h 298593"/>
                  <a:gd name="connsiteX7" fmla="*/ 0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0" y="0"/>
                    </a:moveTo>
                    <a:lnTo>
                      <a:pt x="4156" y="5560"/>
                    </a:lnTo>
                    <a:cubicBezTo>
                      <a:pt x="60919" y="62195"/>
                      <a:pt x="225500" y="110812"/>
                      <a:pt x="452202" y="142082"/>
                    </a:cubicBezTo>
                    <a:lnTo>
                      <a:pt x="497014" y="147048"/>
                    </a:lnTo>
                    <a:lnTo>
                      <a:pt x="382131" y="168947"/>
                    </a:lnTo>
                    <a:cubicBezTo>
                      <a:pt x="254355" y="198467"/>
                      <a:pt x="163137" y="236433"/>
                      <a:pt x="125515" y="278910"/>
                    </a:cubicBezTo>
                    <a:lnTo>
                      <a:pt x="112513" y="298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E26BC4D-45C9-474B-B9EC-3CFD7104BD08}"/>
                  </a:ext>
                </a:extLst>
              </p:cNvPr>
              <p:cNvSpPr/>
              <p:nvPr/>
            </p:nvSpPr>
            <p:spPr>
              <a:xfrm>
                <a:off x="4764293" y="3688493"/>
                <a:ext cx="372761" cy="223945"/>
              </a:xfrm>
              <a:custGeom>
                <a:avLst/>
                <a:gdLst>
                  <a:gd name="connsiteX0" fmla="*/ 497014 w 497014"/>
                  <a:gd name="connsiteY0" fmla="*/ 0 h 298593"/>
                  <a:gd name="connsiteX1" fmla="*/ 384501 w 497014"/>
                  <a:gd name="connsiteY1" fmla="*/ 298593 h 298593"/>
                  <a:gd name="connsiteX2" fmla="*/ 371499 w 497014"/>
                  <a:gd name="connsiteY2" fmla="*/ 278910 h 298593"/>
                  <a:gd name="connsiteX3" fmla="*/ 114883 w 497014"/>
                  <a:gd name="connsiteY3" fmla="*/ 168947 h 298593"/>
                  <a:gd name="connsiteX4" fmla="*/ 0 w 497014"/>
                  <a:gd name="connsiteY4" fmla="*/ 147048 h 298593"/>
                  <a:gd name="connsiteX5" fmla="*/ 44812 w 497014"/>
                  <a:gd name="connsiteY5" fmla="*/ 142082 h 298593"/>
                  <a:gd name="connsiteX6" fmla="*/ 492858 w 497014"/>
                  <a:gd name="connsiteY6" fmla="*/ 5560 h 298593"/>
                  <a:gd name="connsiteX7" fmla="*/ 497014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497014" y="0"/>
                    </a:moveTo>
                    <a:lnTo>
                      <a:pt x="384501" y="298593"/>
                    </a:lnTo>
                    <a:lnTo>
                      <a:pt x="371499" y="278910"/>
                    </a:lnTo>
                    <a:cubicBezTo>
                      <a:pt x="333877" y="236433"/>
                      <a:pt x="242659" y="198467"/>
                      <a:pt x="114883" y="168947"/>
                    </a:cubicBezTo>
                    <a:lnTo>
                      <a:pt x="0" y="147048"/>
                    </a:lnTo>
                    <a:lnTo>
                      <a:pt x="44812" y="142082"/>
                    </a:lnTo>
                    <a:cubicBezTo>
                      <a:pt x="271514" y="110812"/>
                      <a:pt x="436095" y="62195"/>
                      <a:pt x="492858" y="5560"/>
                    </a:cubicBezTo>
                    <a:lnTo>
                      <a:pt x="497014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4F9E70C-A1E8-4B2C-896D-022828D1FEDD}"/>
                  </a:ext>
                </a:extLst>
              </p:cNvPr>
              <p:cNvSpPr/>
              <p:nvPr/>
            </p:nvSpPr>
            <p:spPr>
              <a:xfrm>
                <a:off x="4560401" y="4633914"/>
                <a:ext cx="220409" cy="224591"/>
              </a:xfrm>
              <a:custGeom>
                <a:avLst/>
                <a:gdLst>
                  <a:gd name="connsiteX0" fmla="*/ 293878 w 293878"/>
                  <a:gd name="connsiteY0" fmla="*/ 0 h 299455"/>
                  <a:gd name="connsiteX1" fmla="*/ 181041 w 293878"/>
                  <a:gd name="connsiteY1" fmla="*/ 299455 h 299455"/>
                  <a:gd name="connsiteX2" fmla="*/ 171932 w 293878"/>
                  <a:gd name="connsiteY2" fmla="*/ 256757 h 299455"/>
                  <a:gd name="connsiteX3" fmla="*/ 46480 w 293878"/>
                  <a:gd name="connsiteY3" fmla="*/ 146794 h 299455"/>
                  <a:gd name="connsiteX4" fmla="*/ 0 w 293878"/>
                  <a:gd name="connsiteY4" fmla="*/ 128671 h 299455"/>
                  <a:gd name="connsiteX5" fmla="*/ 57318 w 293878"/>
                  <a:gd name="connsiteY5" fmla="*/ 117420 h 299455"/>
                  <a:gd name="connsiteX6" fmla="*/ 275229 w 293878"/>
                  <a:gd name="connsiteY6" fmla="*/ 21725 h 299455"/>
                  <a:gd name="connsiteX7" fmla="*/ 293878 w 293878"/>
                  <a:gd name="connsiteY7" fmla="*/ 0 h 29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8" h="299455">
                    <a:moveTo>
                      <a:pt x="293878" y="0"/>
                    </a:moveTo>
                    <a:lnTo>
                      <a:pt x="181041" y="299455"/>
                    </a:lnTo>
                    <a:lnTo>
                      <a:pt x="171932" y="256757"/>
                    </a:lnTo>
                    <a:cubicBezTo>
                      <a:pt x="153540" y="214281"/>
                      <a:pt x="108946" y="176314"/>
                      <a:pt x="46480" y="146794"/>
                    </a:cubicBezTo>
                    <a:lnTo>
                      <a:pt x="0" y="128671"/>
                    </a:lnTo>
                    <a:lnTo>
                      <a:pt x="57318" y="117420"/>
                    </a:lnTo>
                    <a:cubicBezTo>
                      <a:pt x="153311" y="93968"/>
                      <a:pt x="229576" y="60757"/>
                      <a:pt x="275229" y="21725"/>
                    </a:cubicBezTo>
                    <a:lnTo>
                      <a:pt x="29387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07BFB8F-1E68-4A66-A15B-691F24B2E1DB}"/>
                  </a:ext>
                </a:extLst>
              </p:cNvPr>
              <p:cNvSpPr/>
              <p:nvPr/>
            </p:nvSpPr>
            <p:spPr>
              <a:xfrm>
                <a:off x="3921549" y="4633916"/>
                <a:ext cx="220407" cy="224586"/>
              </a:xfrm>
              <a:custGeom>
                <a:avLst/>
                <a:gdLst>
                  <a:gd name="connsiteX0" fmla="*/ 0 w 293876"/>
                  <a:gd name="connsiteY0" fmla="*/ 0 h 299448"/>
                  <a:gd name="connsiteX1" fmla="*/ 18646 w 293876"/>
                  <a:gd name="connsiteY1" fmla="*/ 21721 h 299448"/>
                  <a:gd name="connsiteX2" fmla="*/ 236557 w 293876"/>
                  <a:gd name="connsiteY2" fmla="*/ 117416 h 299448"/>
                  <a:gd name="connsiteX3" fmla="*/ 293876 w 293876"/>
                  <a:gd name="connsiteY3" fmla="*/ 128667 h 299448"/>
                  <a:gd name="connsiteX4" fmla="*/ 247395 w 293876"/>
                  <a:gd name="connsiteY4" fmla="*/ 146790 h 299448"/>
                  <a:gd name="connsiteX5" fmla="*/ 121943 w 293876"/>
                  <a:gd name="connsiteY5" fmla="*/ 256753 h 299448"/>
                  <a:gd name="connsiteX6" fmla="*/ 112836 w 293876"/>
                  <a:gd name="connsiteY6" fmla="*/ 299448 h 299448"/>
                  <a:gd name="connsiteX7" fmla="*/ 0 w 293876"/>
                  <a:gd name="connsiteY7" fmla="*/ 0 h 29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6" h="299448">
                    <a:moveTo>
                      <a:pt x="0" y="0"/>
                    </a:moveTo>
                    <a:lnTo>
                      <a:pt x="18646" y="21721"/>
                    </a:lnTo>
                    <a:cubicBezTo>
                      <a:pt x="64299" y="60753"/>
                      <a:pt x="140564" y="93964"/>
                      <a:pt x="236557" y="117416"/>
                    </a:cubicBezTo>
                    <a:lnTo>
                      <a:pt x="293876" y="128667"/>
                    </a:lnTo>
                    <a:lnTo>
                      <a:pt x="247395" y="146790"/>
                    </a:lnTo>
                    <a:cubicBezTo>
                      <a:pt x="184929" y="176310"/>
                      <a:pt x="140336" y="214277"/>
                      <a:pt x="121943" y="256753"/>
                    </a:cubicBezTo>
                    <a:lnTo>
                      <a:pt x="112836" y="299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5413C146-8103-4B55-B6CE-3ED13CA7E3F1}"/>
                  </a:ext>
                </a:extLst>
              </p:cNvPr>
              <p:cNvGrpSpPr/>
              <p:nvPr/>
            </p:nvGrpSpPr>
            <p:grpSpPr>
              <a:xfrm>
                <a:off x="4006176" y="4696235"/>
                <a:ext cx="690006" cy="980241"/>
                <a:chOff x="5630078" y="4772782"/>
                <a:chExt cx="920008" cy="1306987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84EDDB28-C89F-4A7B-A588-346081952E24}"/>
                    </a:ext>
                  </a:extLst>
                </p:cNvPr>
                <p:cNvSpPr/>
                <p:nvPr/>
              </p:nvSpPr>
              <p:spPr>
                <a:xfrm>
                  <a:off x="5630078" y="4772782"/>
                  <a:ext cx="920008" cy="435005"/>
                </a:xfrm>
                <a:custGeom>
                  <a:avLst/>
                  <a:gdLst>
                    <a:gd name="connsiteX0" fmla="*/ 460003 w 920008"/>
                    <a:gd name="connsiteY0" fmla="*/ 0 h 435005"/>
                    <a:gd name="connsiteX1" fmla="*/ 717332 w 920008"/>
                    <a:gd name="connsiteY1" fmla="*/ 37146 h 435005"/>
                    <a:gd name="connsiteX2" fmla="*/ 738965 w 920008"/>
                    <a:gd name="connsiteY2" fmla="*/ 45582 h 435005"/>
                    <a:gd name="connsiteX3" fmla="*/ 738967 w 920008"/>
                    <a:gd name="connsiteY3" fmla="*/ 45581 h 435005"/>
                    <a:gd name="connsiteX4" fmla="*/ 785447 w 920008"/>
                    <a:gd name="connsiteY4" fmla="*/ 63704 h 435005"/>
                    <a:gd name="connsiteX5" fmla="*/ 910899 w 920008"/>
                    <a:gd name="connsiteY5" fmla="*/ 173667 h 435005"/>
                    <a:gd name="connsiteX6" fmla="*/ 920008 w 920008"/>
                    <a:gd name="connsiteY6" fmla="*/ 216365 h 435005"/>
                    <a:gd name="connsiteX7" fmla="*/ 892517 w 920008"/>
                    <a:gd name="connsiteY7" fmla="*/ 289322 h 435005"/>
                    <a:gd name="connsiteX8" fmla="*/ 884081 w 920008"/>
                    <a:gd name="connsiteY8" fmla="*/ 302164 h 435005"/>
                    <a:gd name="connsiteX9" fmla="*/ 460003 w 920008"/>
                    <a:gd name="connsiteY9" fmla="*/ 435005 h 435005"/>
                    <a:gd name="connsiteX10" fmla="*/ 35925 w 920008"/>
                    <a:gd name="connsiteY10" fmla="*/ 302164 h 435005"/>
                    <a:gd name="connsiteX11" fmla="*/ 27494 w 920008"/>
                    <a:gd name="connsiteY11" fmla="*/ 289329 h 435005"/>
                    <a:gd name="connsiteX12" fmla="*/ 0 w 920008"/>
                    <a:gd name="connsiteY12" fmla="*/ 216362 h 435005"/>
                    <a:gd name="connsiteX13" fmla="*/ 9107 w 920008"/>
                    <a:gd name="connsiteY13" fmla="*/ 173667 h 435005"/>
                    <a:gd name="connsiteX14" fmla="*/ 134559 w 920008"/>
                    <a:gd name="connsiteY14" fmla="*/ 63704 h 435005"/>
                    <a:gd name="connsiteX15" fmla="*/ 181040 w 920008"/>
                    <a:gd name="connsiteY15" fmla="*/ 45581 h 435005"/>
                    <a:gd name="connsiteX16" fmla="*/ 181042 w 920008"/>
                    <a:gd name="connsiteY16" fmla="*/ 45582 h 435005"/>
                    <a:gd name="connsiteX17" fmla="*/ 202675 w 920008"/>
                    <a:gd name="connsiteY17" fmla="*/ 37146 h 435005"/>
                    <a:gd name="connsiteX18" fmla="*/ 460003 w 920008"/>
                    <a:gd name="connsiteY18" fmla="*/ 0 h 43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20008" h="435005">
                      <a:moveTo>
                        <a:pt x="460003" y="0"/>
                      </a:moveTo>
                      <a:cubicBezTo>
                        <a:pt x="555323" y="0"/>
                        <a:pt x="643876" y="13694"/>
                        <a:pt x="717332" y="37146"/>
                      </a:cubicBezTo>
                      <a:lnTo>
                        <a:pt x="738965" y="45582"/>
                      </a:lnTo>
                      <a:lnTo>
                        <a:pt x="738967" y="45581"/>
                      </a:lnTo>
                      <a:lnTo>
                        <a:pt x="785447" y="63704"/>
                      </a:lnTo>
                      <a:cubicBezTo>
                        <a:pt x="847913" y="93224"/>
                        <a:pt x="892507" y="131191"/>
                        <a:pt x="910899" y="173667"/>
                      </a:cubicBezTo>
                      <a:lnTo>
                        <a:pt x="920008" y="216365"/>
                      </a:lnTo>
                      <a:lnTo>
                        <a:pt x="892517" y="289322"/>
                      </a:lnTo>
                      <a:lnTo>
                        <a:pt x="884081" y="302164"/>
                      </a:lnTo>
                      <a:cubicBezTo>
                        <a:pt x="814212" y="380230"/>
                        <a:pt x="650643" y="435005"/>
                        <a:pt x="460003" y="435005"/>
                      </a:cubicBezTo>
                      <a:cubicBezTo>
                        <a:pt x="269363" y="435005"/>
                        <a:pt x="105794" y="380230"/>
                        <a:pt x="35925" y="302164"/>
                      </a:cubicBezTo>
                      <a:lnTo>
                        <a:pt x="27494" y="289329"/>
                      </a:lnTo>
                      <a:lnTo>
                        <a:pt x="0" y="216362"/>
                      </a:lnTo>
                      <a:lnTo>
                        <a:pt x="9107" y="173667"/>
                      </a:lnTo>
                      <a:cubicBezTo>
                        <a:pt x="27500" y="131191"/>
                        <a:pt x="72093" y="93224"/>
                        <a:pt x="134559" y="63704"/>
                      </a:cubicBezTo>
                      <a:lnTo>
                        <a:pt x="181040" y="45581"/>
                      </a:lnTo>
                      <a:lnTo>
                        <a:pt x="181042" y="45582"/>
                      </a:lnTo>
                      <a:lnTo>
                        <a:pt x="202675" y="37146"/>
                      </a:lnTo>
                      <a:cubicBezTo>
                        <a:pt x="276131" y="13694"/>
                        <a:pt x="364683" y="0"/>
                        <a:pt x="46000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C388E996-5D1C-46B6-B608-32EDD9DA8FE4}"/>
                    </a:ext>
                  </a:extLst>
                </p:cNvPr>
                <p:cNvSpPr/>
                <p:nvPr/>
              </p:nvSpPr>
              <p:spPr>
                <a:xfrm>
                  <a:off x="5657573" y="5062104"/>
                  <a:ext cx="865023" cy="1017665"/>
                </a:xfrm>
                <a:custGeom>
                  <a:avLst/>
                  <a:gdLst>
                    <a:gd name="connsiteX0" fmla="*/ 865023 w 865023"/>
                    <a:gd name="connsiteY0" fmla="*/ 0 h 1017665"/>
                    <a:gd name="connsiteX1" fmla="*/ 560821 w 865023"/>
                    <a:gd name="connsiteY1" fmla="*/ 807308 h 1017665"/>
                    <a:gd name="connsiteX2" fmla="*/ 499097 w 865023"/>
                    <a:gd name="connsiteY2" fmla="*/ 971115 h 1017665"/>
                    <a:gd name="connsiteX3" fmla="*/ 499096 w 865023"/>
                    <a:gd name="connsiteY3" fmla="*/ 971115 h 1017665"/>
                    <a:gd name="connsiteX4" fmla="*/ 497429 w 865023"/>
                    <a:gd name="connsiteY4" fmla="*/ 975539 h 1017665"/>
                    <a:gd name="connsiteX5" fmla="*/ 483176 w 865023"/>
                    <a:gd name="connsiteY5" fmla="*/ 996677 h 1017665"/>
                    <a:gd name="connsiteX6" fmla="*/ 432507 w 865023"/>
                    <a:gd name="connsiteY6" fmla="*/ 1017665 h 1017665"/>
                    <a:gd name="connsiteX7" fmla="*/ 381838 w 865023"/>
                    <a:gd name="connsiteY7" fmla="*/ 996677 h 1017665"/>
                    <a:gd name="connsiteX8" fmla="*/ 367595 w 865023"/>
                    <a:gd name="connsiteY8" fmla="*/ 975552 h 1017665"/>
                    <a:gd name="connsiteX9" fmla="*/ 365914 w 865023"/>
                    <a:gd name="connsiteY9" fmla="*/ 971091 h 1017665"/>
                    <a:gd name="connsiteX10" fmla="*/ 0 w 865023"/>
                    <a:gd name="connsiteY10" fmla="*/ 7 h 1017665"/>
                    <a:gd name="connsiteX11" fmla="*/ 3 w 865023"/>
                    <a:gd name="connsiteY11" fmla="*/ 11 h 1017665"/>
                    <a:gd name="connsiteX12" fmla="*/ 8431 w 865023"/>
                    <a:gd name="connsiteY12" fmla="*/ 12842 h 1017665"/>
                    <a:gd name="connsiteX13" fmla="*/ 432509 w 865023"/>
                    <a:gd name="connsiteY13" fmla="*/ 145683 h 1017665"/>
                    <a:gd name="connsiteX14" fmla="*/ 856587 w 865023"/>
                    <a:gd name="connsiteY14" fmla="*/ 12842 h 1017665"/>
                    <a:gd name="connsiteX15" fmla="*/ 865022 w 865023"/>
                    <a:gd name="connsiteY15" fmla="*/ 2 h 101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5023" h="1017665">
                      <a:moveTo>
                        <a:pt x="865023" y="0"/>
                      </a:moveTo>
                      <a:lnTo>
                        <a:pt x="560821" y="807308"/>
                      </a:lnTo>
                      <a:lnTo>
                        <a:pt x="499097" y="971115"/>
                      </a:lnTo>
                      <a:lnTo>
                        <a:pt x="499096" y="971115"/>
                      </a:lnTo>
                      <a:lnTo>
                        <a:pt x="497429" y="975539"/>
                      </a:lnTo>
                      <a:lnTo>
                        <a:pt x="483176" y="996677"/>
                      </a:lnTo>
                      <a:cubicBezTo>
                        <a:pt x="470209" y="1009645"/>
                        <a:pt x="452295" y="1017665"/>
                        <a:pt x="432507" y="1017665"/>
                      </a:cubicBezTo>
                      <a:cubicBezTo>
                        <a:pt x="412720" y="1017665"/>
                        <a:pt x="394805" y="1009645"/>
                        <a:pt x="381838" y="996677"/>
                      </a:cubicBezTo>
                      <a:lnTo>
                        <a:pt x="367595" y="975552"/>
                      </a:lnTo>
                      <a:lnTo>
                        <a:pt x="365914" y="971091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8431" y="12842"/>
                      </a:lnTo>
                      <a:cubicBezTo>
                        <a:pt x="78300" y="90908"/>
                        <a:pt x="241869" y="145683"/>
                        <a:pt x="432509" y="145683"/>
                      </a:cubicBezTo>
                      <a:cubicBezTo>
                        <a:pt x="623149" y="145683"/>
                        <a:pt x="786718" y="90908"/>
                        <a:pt x="856587" y="12842"/>
                      </a:cubicBezTo>
                      <a:lnTo>
                        <a:pt x="865022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5E187C4B-F1A5-422E-BA33-61EDE2BE49BE}"/>
                  </a:ext>
                </a:extLst>
              </p:cNvPr>
              <p:cNvGrpSpPr/>
              <p:nvPr/>
            </p:nvGrpSpPr>
            <p:grpSpPr>
              <a:xfrm>
                <a:off x="3649689" y="3767426"/>
                <a:ext cx="1402980" cy="982415"/>
                <a:chOff x="5154762" y="3534373"/>
                <a:chExt cx="1870640" cy="1309885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85BE1C45-1ADB-4CEA-AABE-956961FCE0E0}"/>
                    </a:ext>
                  </a:extLst>
                </p:cNvPr>
                <p:cNvSpPr/>
                <p:nvPr/>
              </p:nvSpPr>
              <p:spPr>
                <a:xfrm>
                  <a:off x="5154762" y="3534373"/>
                  <a:ext cx="1870640" cy="435006"/>
                </a:xfrm>
                <a:custGeom>
                  <a:avLst/>
                  <a:gdLst>
                    <a:gd name="connsiteX0" fmla="*/ 935320 w 1870640"/>
                    <a:gd name="connsiteY0" fmla="*/ 0 h 435006"/>
                    <a:gd name="connsiteX1" fmla="*/ 1461691 w 1870640"/>
                    <a:gd name="connsiteY1" fmla="*/ 37146 h 435006"/>
                    <a:gd name="connsiteX2" fmla="*/ 1486139 w 1870640"/>
                    <a:gd name="connsiteY2" fmla="*/ 41806 h 435006"/>
                    <a:gd name="connsiteX3" fmla="*/ 1601022 w 1870640"/>
                    <a:gd name="connsiteY3" fmla="*/ 63705 h 435006"/>
                    <a:gd name="connsiteX4" fmla="*/ 1857638 w 1870640"/>
                    <a:gd name="connsiteY4" fmla="*/ 173668 h 435006"/>
                    <a:gd name="connsiteX5" fmla="*/ 1870640 w 1870640"/>
                    <a:gd name="connsiteY5" fmla="*/ 193351 h 435006"/>
                    <a:gd name="connsiteX6" fmla="*/ 1838564 w 1870640"/>
                    <a:gd name="connsiteY6" fmla="*/ 278476 h 435006"/>
                    <a:gd name="connsiteX7" fmla="*/ 1834440 w 1870640"/>
                    <a:gd name="connsiteY7" fmla="*/ 282182 h 435006"/>
                    <a:gd name="connsiteX8" fmla="*/ 935320 w 1870640"/>
                    <a:gd name="connsiteY8" fmla="*/ 435006 h 435006"/>
                    <a:gd name="connsiteX9" fmla="*/ 36200 w 1870640"/>
                    <a:gd name="connsiteY9" fmla="*/ 282182 h 435006"/>
                    <a:gd name="connsiteX10" fmla="*/ 32076 w 1870640"/>
                    <a:gd name="connsiteY10" fmla="*/ 278476 h 435006"/>
                    <a:gd name="connsiteX11" fmla="*/ 0 w 1870640"/>
                    <a:gd name="connsiteY11" fmla="*/ 193351 h 435006"/>
                    <a:gd name="connsiteX12" fmla="*/ 13002 w 1870640"/>
                    <a:gd name="connsiteY12" fmla="*/ 173668 h 435006"/>
                    <a:gd name="connsiteX13" fmla="*/ 269618 w 1870640"/>
                    <a:gd name="connsiteY13" fmla="*/ 63705 h 435006"/>
                    <a:gd name="connsiteX14" fmla="*/ 384501 w 1870640"/>
                    <a:gd name="connsiteY14" fmla="*/ 41806 h 435006"/>
                    <a:gd name="connsiteX15" fmla="*/ 408949 w 1870640"/>
                    <a:gd name="connsiteY15" fmla="*/ 37146 h 435006"/>
                    <a:gd name="connsiteX16" fmla="*/ 935320 w 1870640"/>
                    <a:gd name="connsiteY16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70640" h="435006">
                      <a:moveTo>
                        <a:pt x="935320" y="0"/>
                      </a:moveTo>
                      <a:cubicBezTo>
                        <a:pt x="1130300" y="0"/>
                        <a:pt x="1311436" y="13694"/>
                        <a:pt x="1461691" y="37146"/>
                      </a:cubicBezTo>
                      <a:lnTo>
                        <a:pt x="1486139" y="41806"/>
                      </a:lnTo>
                      <a:lnTo>
                        <a:pt x="1601022" y="63705"/>
                      </a:lnTo>
                      <a:cubicBezTo>
                        <a:pt x="1728798" y="93225"/>
                        <a:pt x="1820016" y="131191"/>
                        <a:pt x="1857638" y="173668"/>
                      </a:cubicBezTo>
                      <a:lnTo>
                        <a:pt x="1870640" y="193351"/>
                      </a:lnTo>
                      <a:lnTo>
                        <a:pt x="1838564" y="278476"/>
                      </a:lnTo>
                      <a:lnTo>
                        <a:pt x="1834440" y="282182"/>
                      </a:lnTo>
                      <a:cubicBezTo>
                        <a:pt x="1715242" y="370721"/>
                        <a:pt x="1357776" y="435006"/>
                        <a:pt x="935320" y="435006"/>
                      </a:cubicBezTo>
                      <a:cubicBezTo>
                        <a:pt x="512864" y="435006"/>
                        <a:pt x="155398" y="370721"/>
                        <a:pt x="36200" y="282182"/>
                      </a:cubicBezTo>
                      <a:lnTo>
                        <a:pt x="32076" y="278476"/>
                      </a:lnTo>
                      <a:lnTo>
                        <a:pt x="0" y="193351"/>
                      </a:lnTo>
                      <a:lnTo>
                        <a:pt x="13002" y="173668"/>
                      </a:lnTo>
                      <a:cubicBezTo>
                        <a:pt x="50624" y="131191"/>
                        <a:pt x="141842" y="93225"/>
                        <a:pt x="269618" y="63705"/>
                      </a:cubicBezTo>
                      <a:lnTo>
                        <a:pt x="384501" y="41806"/>
                      </a:lnTo>
                      <a:lnTo>
                        <a:pt x="408949" y="37146"/>
                      </a:lnTo>
                      <a:cubicBezTo>
                        <a:pt x="559205" y="13694"/>
                        <a:pt x="740340" y="0"/>
                        <a:pt x="93532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3DC5E295-F4F6-437E-9DB5-D76D20B8B6D9}"/>
                    </a:ext>
                  </a:extLst>
                </p:cNvPr>
                <p:cNvSpPr/>
                <p:nvPr/>
              </p:nvSpPr>
              <p:spPr>
                <a:xfrm>
                  <a:off x="5186837" y="3812848"/>
                  <a:ext cx="1806488" cy="1031410"/>
                </a:xfrm>
                <a:custGeom>
                  <a:avLst/>
                  <a:gdLst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903243 w 1806488"/>
                    <a:gd name="connsiteY15" fmla="*/ 959933 h 1031410"/>
                    <a:gd name="connsiteX16" fmla="*/ 645915 w 1806488"/>
                    <a:gd name="connsiteY16" fmla="*/ 997079 h 1031410"/>
                    <a:gd name="connsiteX17" fmla="*/ 624280 w 1806488"/>
                    <a:gd name="connsiteY17" fmla="*/ 1005515 h 1031410"/>
                    <a:gd name="connsiteX18" fmla="*/ 566961 w 1806488"/>
                    <a:gd name="connsiteY18" fmla="*/ 994264 h 1031410"/>
                    <a:gd name="connsiteX19" fmla="*/ 349050 w 1806488"/>
                    <a:gd name="connsiteY19" fmla="*/ 898569 h 1031410"/>
                    <a:gd name="connsiteX20" fmla="*/ 330404 w 1806488"/>
                    <a:gd name="connsiteY20" fmla="*/ 876848 h 1031410"/>
                    <a:gd name="connsiteX21" fmla="*/ 303869 w 1806488"/>
                    <a:gd name="connsiteY21" fmla="*/ 806427 h 1031410"/>
                    <a:gd name="connsiteX22" fmla="*/ 314003 w 1806488"/>
                    <a:gd name="connsiteY22" fmla="*/ 770072 h 1031410"/>
                    <a:gd name="connsiteX23" fmla="*/ 903243 w 1806488"/>
                    <a:gd name="connsiteY23" fmla="*/ 596404 h 1031410"/>
                    <a:gd name="connsiteX24" fmla="*/ 0 w 1806488"/>
                    <a:gd name="connsiteY24" fmla="*/ 0 h 1031410"/>
                    <a:gd name="connsiteX25" fmla="*/ 4124 w 1806488"/>
                    <a:gd name="connsiteY25" fmla="*/ 3706 h 1031410"/>
                    <a:gd name="connsiteX26" fmla="*/ 903244 w 1806488"/>
                    <a:gd name="connsiteY26" fmla="*/ 156530 h 1031410"/>
                    <a:gd name="connsiteX27" fmla="*/ 1802364 w 1806488"/>
                    <a:gd name="connsiteY27" fmla="*/ 3706 h 1031410"/>
                    <a:gd name="connsiteX28" fmla="*/ 1806488 w 1806488"/>
                    <a:gd name="connsiteY28" fmla="*/ 0 h 1031410"/>
                    <a:gd name="connsiteX29" fmla="*/ 1502618 w 1806488"/>
                    <a:gd name="connsiteY29" fmla="*/ 806429 h 1031410"/>
                    <a:gd name="connsiteX30" fmla="*/ 1492483 w 1806488"/>
                    <a:gd name="connsiteY30" fmla="*/ 770071 h 1031410"/>
                    <a:gd name="connsiteX31" fmla="*/ 903243 w 1806488"/>
                    <a:gd name="connsiteY31" fmla="*/ 596403 h 1031410"/>
                    <a:gd name="connsiteX32" fmla="*/ 314003 w 1806488"/>
                    <a:gd name="connsiteY32" fmla="*/ 770071 h 1031410"/>
                    <a:gd name="connsiteX33" fmla="*/ 303869 w 1806488"/>
                    <a:gd name="connsiteY33" fmla="*/ 806426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645915 w 1806488"/>
                    <a:gd name="connsiteY15" fmla="*/ 997079 h 1031410"/>
                    <a:gd name="connsiteX16" fmla="*/ 624280 w 1806488"/>
                    <a:gd name="connsiteY16" fmla="*/ 1005515 h 1031410"/>
                    <a:gd name="connsiteX17" fmla="*/ 566961 w 1806488"/>
                    <a:gd name="connsiteY17" fmla="*/ 994264 h 1031410"/>
                    <a:gd name="connsiteX18" fmla="*/ 349050 w 1806488"/>
                    <a:gd name="connsiteY18" fmla="*/ 898569 h 1031410"/>
                    <a:gd name="connsiteX19" fmla="*/ 330404 w 1806488"/>
                    <a:gd name="connsiteY19" fmla="*/ 876848 h 1031410"/>
                    <a:gd name="connsiteX20" fmla="*/ 303869 w 1806488"/>
                    <a:gd name="connsiteY20" fmla="*/ 806427 h 1031410"/>
                    <a:gd name="connsiteX21" fmla="*/ 314003 w 1806488"/>
                    <a:gd name="connsiteY21" fmla="*/ 770072 h 1031410"/>
                    <a:gd name="connsiteX22" fmla="*/ 903243 w 1806488"/>
                    <a:gd name="connsiteY22" fmla="*/ 596404 h 1031410"/>
                    <a:gd name="connsiteX23" fmla="*/ 0 w 1806488"/>
                    <a:gd name="connsiteY23" fmla="*/ 0 h 1031410"/>
                    <a:gd name="connsiteX24" fmla="*/ 4124 w 1806488"/>
                    <a:gd name="connsiteY24" fmla="*/ 3706 h 1031410"/>
                    <a:gd name="connsiteX25" fmla="*/ 903244 w 1806488"/>
                    <a:gd name="connsiteY25" fmla="*/ 156530 h 1031410"/>
                    <a:gd name="connsiteX26" fmla="*/ 1802364 w 1806488"/>
                    <a:gd name="connsiteY26" fmla="*/ 3706 h 1031410"/>
                    <a:gd name="connsiteX27" fmla="*/ 1806488 w 1806488"/>
                    <a:gd name="connsiteY27" fmla="*/ 0 h 1031410"/>
                    <a:gd name="connsiteX28" fmla="*/ 1502618 w 1806488"/>
                    <a:gd name="connsiteY28" fmla="*/ 806429 h 1031410"/>
                    <a:gd name="connsiteX29" fmla="*/ 1492483 w 1806488"/>
                    <a:gd name="connsiteY29" fmla="*/ 770071 h 1031410"/>
                    <a:gd name="connsiteX30" fmla="*/ 903243 w 1806488"/>
                    <a:gd name="connsiteY30" fmla="*/ 596403 h 1031410"/>
                    <a:gd name="connsiteX31" fmla="*/ 314003 w 1806488"/>
                    <a:gd name="connsiteY31" fmla="*/ 770071 h 1031410"/>
                    <a:gd name="connsiteX32" fmla="*/ 303869 w 1806488"/>
                    <a:gd name="connsiteY32" fmla="*/ 806426 h 1031410"/>
                    <a:gd name="connsiteX33" fmla="*/ 0 w 1806488"/>
                    <a:gd name="connsiteY33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645915 w 1806488"/>
                    <a:gd name="connsiteY14" fmla="*/ 997079 h 1031410"/>
                    <a:gd name="connsiteX15" fmla="*/ 624280 w 1806488"/>
                    <a:gd name="connsiteY15" fmla="*/ 1005515 h 1031410"/>
                    <a:gd name="connsiteX16" fmla="*/ 566961 w 1806488"/>
                    <a:gd name="connsiteY16" fmla="*/ 994264 h 1031410"/>
                    <a:gd name="connsiteX17" fmla="*/ 349050 w 1806488"/>
                    <a:gd name="connsiteY17" fmla="*/ 898569 h 1031410"/>
                    <a:gd name="connsiteX18" fmla="*/ 330404 w 1806488"/>
                    <a:gd name="connsiteY18" fmla="*/ 876848 h 1031410"/>
                    <a:gd name="connsiteX19" fmla="*/ 303869 w 1806488"/>
                    <a:gd name="connsiteY19" fmla="*/ 806427 h 1031410"/>
                    <a:gd name="connsiteX20" fmla="*/ 314003 w 1806488"/>
                    <a:gd name="connsiteY20" fmla="*/ 770072 h 1031410"/>
                    <a:gd name="connsiteX21" fmla="*/ 903243 w 1806488"/>
                    <a:gd name="connsiteY21" fmla="*/ 596404 h 1031410"/>
                    <a:gd name="connsiteX22" fmla="*/ 0 w 1806488"/>
                    <a:gd name="connsiteY22" fmla="*/ 0 h 1031410"/>
                    <a:gd name="connsiteX23" fmla="*/ 4124 w 1806488"/>
                    <a:gd name="connsiteY23" fmla="*/ 3706 h 1031410"/>
                    <a:gd name="connsiteX24" fmla="*/ 903244 w 1806488"/>
                    <a:gd name="connsiteY24" fmla="*/ 156530 h 1031410"/>
                    <a:gd name="connsiteX25" fmla="*/ 1802364 w 1806488"/>
                    <a:gd name="connsiteY25" fmla="*/ 3706 h 1031410"/>
                    <a:gd name="connsiteX26" fmla="*/ 1806488 w 1806488"/>
                    <a:gd name="connsiteY26" fmla="*/ 0 h 1031410"/>
                    <a:gd name="connsiteX27" fmla="*/ 1502618 w 1806488"/>
                    <a:gd name="connsiteY27" fmla="*/ 806429 h 1031410"/>
                    <a:gd name="connsiteX28" fmla="*/ 1492483 w 1806488"/>
                    <a:gd name="connsiteY28" fmla="*/ 770071 h 1031410"/>
                    <a:gd name="connsiteX29" fmla="*/ 903243 w 1806488"/>
                    <a:gd name="connsiteY29" fmla="*/ 596403 h 1031410"/>
                    <a:gd name="connsiteX30" fmla="*/ 314003 w 1806488"/>
                    <a:gd name="connsiteY30" fmla="*/ 770071 h 1031410"/>
                    <a:gd name="connsiteX31" fmla="*/ 303869 w 1806488"/>
                    <a:gd name="connsiteY31" fmla="*/ 806426 h 1031410"/>
                    <a:gd name="connsiteX32" fmla="*/ 0 w 1806488"/>
                    <a:gd name="connsiteY32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645915 w 1806488"/>
                    <a:gd name="connsiteY13" fmla="*/ 997079 h 1031410"/>
                    <a:gd name="connsiteX14" fmla="*/ 624280 w 1806488"/>
                    <a:gd name="connsiteY14" fmla="*/ 1005515 h 1031410"/>
                    <a:gd name="connsiteX15" fmla="*/ 566961 w 1806488"/>
                    <a:gd name="connsiteY15" fmla="*/ 994264 h 1031410"/>
                    <a:gd name="connsiteX16" fmla="*/ 349050 w 1806488"/>
                    <a:gd name="connsiteY16" fmla="*/ 898569 h 1031410"/>
                    <a:gd name="connsiteX17" fmla="*/ 330404 w 1806488"/>
                    <a:gd name="connsiteY17" fmla="*/ 876848 h 1031410"/>
                    <a:gd name="connsiteX18" fmla="*/ 303869 w 1806488"/>
                    <a:gd name="connsiteY18" fmla="*/ 806427 h 1031410"/>
                    <a:gd name="connsiteX19" fmla="*/ 314003 w 1806488"/>
                    <a:gd name="connsiteY19" fmla="*/ 770072 h 1031410"/>
                    <a:gd name="connsiteX20" fmla="*/ 903243 w 1806488"/>
                    <a:gd name="connsiteY20" fmla="*/ 596404 h 1031410"/>
                    <a:gd name="connsiteX21" fmla="*/ 0 w 1806488"/>
                    <a:gd name="connsiteY21" fmla="*/ 0 h 1031410"/>
                    <a:gd name="connsiteX22" fmla="*/ 4124 w 1806488"/>
                    <a:gd name="connsiteY22" fmla="*/ 3706 h 1031410"/>
                    <a:gd name="connsiteX23" fmla="*/ 903244 w 1806488"/>
                    <a:gd name="connsiteY23" fmla="*/ 156530 h 1031410"/>
                    <a:gd name="connsiteX24" fmla="*/ 1802364 w 1806488"/>
                    <a:gd name="connsiteY24" fmla="*/ 3706 h 1031410"/>
                    <a:gd name="connsiteX25" fmla="*/ 1806488 w 1806488"/>
                    <a:gd name="connsiteY25" fmla="*/ 0 h 1031410"/>
                    <a:gd name="connsiteX26" fmla="*/ 1502618 w 1806488"/>
                    <a:gd name="connsiteY26" fmla="*/ 806429 h 1031410"/>
                    <a:gd name="connsiteX27" fmla="*/ 1492483 w 1806488"/>
                    <a:gd name="connsiteY27" fmla="*/ 770071 h 1031410"/>
                    <a:gd name="connsiteX28" fmla="*/ 903243 w 1806488"/>
                    <a:gd name="connsiteY28" fmla="*/ 596403 h 1031410"/>
                    <a:gd name="connsiteX29" fmla="*/ 314003 w 1806488"/>
                    <a:gd name="connsiteY29" fmla="*/ 770071 h 1031410"/>
                    <a:gd name="connsiteX30" fmla="*/ 303869 w 1806488"/>
                    <a:gd name="connsiteY30" fmla="*/ 806426 h 1031410"/>
                    <a:gd name="connsiteX31" fmla="*/ 0 w 1806488"/>
                    <a:gd name="connsiteY31" fmla="*/ 0 h 103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6488" h="1031410">
                      <a:moveTo>
                        <a:pt x="903243" y="596404"/>
                      </a:moveTo>
                      <a:cubicBezTo>
                        <a:pt x="1193898" y="596404"/>
                        <a:pt x="1436399" y="670960"/>
                        <a:pt x="1492483" y="770072"/>
                      </a:cubicBezTo>
                      <a:lnTo>
                        <a:pt x="1502618" y="806430"/>
                      </a:lnTo>
                      <a:lnTo>
                        <a:pt x="1476085" y="876844"/>
                      </a:lnTo>
                      <a:lnTo>
                        <a:pt x="1457436" y="898569"/>
                      </a:lnTo>
                      <a:cubicBezTo>
                        <a:pt x="1411783" y="937601"/>
                        <a:pt x="1335518" y="970812"/>
                        <a:pt x="1239525" y="994264"/>
                      </a:cubicBezTo>
                      <a:lnTo>
                        <a:pt x="1182208" y="1005515"/>
                      </a:lnTo>
                      <a:lnTo>
                        <a:pt x="1182208" y="1005515"/>
                      </a:lnTo>
                      <a:lnTo>
                        <a:pt x="1137359" y="1014318"/>
                      </a:lnTo>
                      <a:cubicBezTo>
                        <a:pt x="1065402" y="1025324"/>
                        <a:pt x="986288" y="1031410"/>
                        <a:pt x="903244" y="1031410"/>
                      </a:cubicBezTo>
                      <a:cubicBezTo>
                        <a:pt x="820200" y="1031410"/>
                        <a:pt x="741087" y="1025324"/>
                        <a:pt x="669129" y="1014318"/>
                      </a:cubicBezTo>
                      <a:lnTo>
                        <a:pt x="624281" y="1005515"/>
                      </a:lnTo>
                      <a:lnTo>
                        <a:pt x="645916" y="997079"/>
                      </a:lnTo>
                      <a:cubicBezTo>
                        <a:pt x="649522" y="995673"/>
                        <a:pt x="649521" y="995673"/>
                        <a:pt x="645915" y="997079"/>
                      </a:cubicBezTo>
                      <a:lnTo>
                        <a:pt x="624280" y="1005515"/>
                      </a:lnTo>
                      <a:lnTo>
                        <a:pt x="566961" y="994264"/>
                      </a:lnTo>
                      <a:cubicBezTo>
                        <a:pt x="470968" y="970812"/>
                        <a:pt x="394703" y="937601"/>
                        <a:pt x="349050" y="898569"/>
                      </a:cubicBezTo>
                      <a:lnTo>
                        <a:pt x="330404" y="876848"/>
                      </a:lnTo>
                      <a:lnTo>
                        <a:pt x="303869" y="806427"/>
                      </a:lnTo>
                      <a:lnTo>
                        <a:pt x="314003" y="770072"/>
                      </a:lnTo>
                      <a:cubicBezTo>
                        <a:pt x="370087" y="670960"/>
                        <a:pt x="612588" y="596404"/>
                        <a:pt x="903243" y="596404"/>
                      </a:cubicBezTo>
                      <a:close/>
                      <a:moveTo>
                        <a:pt x="0" y="0"/>
                      </a:moveTo>
                      <a:lnTo>
                        <a:pt x="4124" y="3706"/>
                      </a:lnTo>
                      <a:cubicBezTo>
                        <a:pt x="123322" y="92245"/>
                        <a:pt x="480788" y="156530"/>
                        <a:pt x="903244" y="156530"/>
                      </a:cubicBezTo>
                      <a:cubicBezTo>
                        <a:pt x="1325700" y="156530"/>
                        <a:pt x="1683166" y="92245"/>
                        <a:pt x="1802364" y="3706"/>
                      </a:cubicBezTo>
                      <a:lnTo>
                        <a:pt x="1806488" y="0"/>
                      </a:lnTo>
                      <a:lnTo>
                        <a:pt x="1502618" y="806429"/>
                      </a:lnTo>
                      <a:lnTo>
                        <a:pt x="1492483" y="770071"/>
                      </a:lnTo>
                      <a:cubicBezTo>
                        <a:pt x="1436399" y="670959"/>
                        <a:pt x="1193898" y="596403"/>
                        <a:pt x="903243" y="596403"/>
                      </a:cubicBezTo>
                      <a:cubicBezTo>
                        <a:pt x="612588" y="596403"/>
                        <a:pt x="370087" y="670959"/>
                        <a:pt x="314003" y="770071"/>
                      </a:cubicBezTo>
                      <a:lnTo>
                        <a:pt x="303869" y="8064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3B13D591-ED59-4E99-925B-5A26BC2CFC9D}"/>
                  </a:ext>
                </a:extLst>
              </p:cNvPr>
              <p:cNvGrpSpPr/>
              <p:nvPr/>
            </p:nvGrpSpPr>
            <p:grpSpPr>
              <a:xfrm>
                <a:off x="3303093" y="2841528"/>
                <a:ext cx="2096171" cy="981383"/>
                <a:chOff x="4692634" y="2299847"/>
                <a:chExt cx="2794895" cy="1308512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467E86E-1B93-43A1-8D24-10B4DA148C4C}"/>
                    </a:ext>
                  </a:extLst>
                </p:cNvPr>
                <p:cNvSpPr/>
                <p:nvPr/>
              </p:nvSpPr>
              <p:spPr>
                <a:xfrm>
                  <a:off x="4692634" y="2299847"/>
                  <a:ext cx="2794895" cy="435007"/>
                </a:xfrm>
                <a:custGeom>
                  <a:avLst/>
                  <a:gdLst>
                    <a:gd name="connsiteX0" fmla="*/ 674350 w 2794895"/>
                    <a:gd name="connsiteY0" fmla="*/ 31386 h 435007"/>
                    <a:gd name="connsiteX1" fmla="*/ 765075 w 2794895"/>
                    <a:gd name="connsiteY1" fmla="*/ 42444 h 435007"/>
                    <a:gd name="connsiteX2" fmla="*/ 1397448 w 2794895"/>
                    <a:gd name="connsiteY2" fmla="*/ 74747 h 435007"/>
                    <a:gd name="connsiteX3" fmla="*/ 2029821 w 2794895"/>
                    <a:gd name="connsiteY3" fmla="*/ 42444 h 435007"/>
                    <a:gd name="connsiteX4" fmla="*/ 2120546 w 2794895"/>
                    <a:gd name="connsiteY4" fmla="*/ 31386 h 435007"/>
                    <a:gd name="connsiteX5" fmla="*/ 2181694 w 2794895"/>
                    <a:gd name="connsiteY5" fmla="*/ 37147 h 435007"/>
                    <a:gd name="connsiteX6" fmla="*/ 2792877 w 2794895"/>
                    <a:gd name="connsiteY6" fmla="*/ 195266 h 435007"/>
                    <a:gd name="connsiteX7" fmla="*/ 2794895 w 2794895"/>
                    <a:gd name="connsiteY7" fmla="*/ 201461 h 435007"/>
                    <a:gd name="connsiteX8" fmla="*/ 2772772 w 2794895"/>
                    <a:gd name="connsiteY8" fmla="*/ 260171 h 435007"/>
                    <a:gd name="connsiteX9" fmla="*/ 2771622 w 2794895"/>
                    <a:gd name="connsiteY9" fmla="*/ 261339 h 435007"/>
                    <a:gd name="connsiteX10" fmla="*/ 1397447 w 2794895"/>
                    <a:gd name="connsiteY10" fmla="*/ 435007 h 435007"/>
                    <a:gd name="connsiteX11" fmla="*/ 23272 w 2794895"/>
                    <a:gd name="connsiteY11" fmla="*/ 261339 h 435007"/>
                    <a:gd name="connsiteX12" fmla="*/ 22125 w 2794895"/>
                    <a:gd name="connsiteY12" fmla="*/ 260174 h 435007"/>
                    <a:gd name="connsiteX13" fmla="*/ 0 w 2794895"/>
                    <a:gd name="connsiteY13" fmla="*/ 201458 h 435007"/>
                    <a:gd name="connsiteX14" fmla="*/ 2017 w 2794895"/>
                    <a:gd name="connsiteY14" fmla="*/ 195266 h 435007"/>
                    <a:gd name="connsiteX15" fmla="*/ 613200 w 2794895"/>
                    <a:gd name="connsiteY15" fmla="*/ 37147 h 435007"/>
                    <a:gd name="connsiteX16" fmla="*/ 1397447 w 2794895"/>
                    <a:gd name="connsiteY16" fmla="*/ 0 h 435007"/>
                    <a:gd name="connsiteX17" fmla="*/ 2066044 w 2794895"/>
                    <a:gd name="connsiteY17" fmla="*/ 26251 h 435007"/>
                    <a:gd name="connsiteX18" fmla="*/ 2120546 w 2794895"/>
                    <a:gd name="connsiteY18" fmla="*/ 31385 h 435007"/>
                    <a:gd name="connsiteX19" fmla="*/ 2029821 w 2794895"/>
                    <a:gd name="connsiteY19" fmla="*/ 42443 h 435007"/>
                    <a:gd name="connsiteX20" fmla="*/ 1397448 w 2794895"/>
                    <a:gd name="connsiteY20" fmla="*/ 74746 h 435007"/>
                    <a:gd name="connsiteX21" fmla="*/ 765075 w 2794895"/>
                    <a:gd name="connsiteY21" fmla="*/ 42443 h 435007"/>
                    <a:gd name="connsiteX22" fmla="*/ 674350 w 2794895"/>
                    <a:gd name="connsiteY22" fmla="*/ 31385 h 435007"/>
                    <a:gd name="connsiteX23" fmla="*/ 728850 w 2794895"/>
                    <a:gd name="connsiteY23" fmla="*/ 26251 h 435007"/>
                    <a:gd name="connsiteX24" fmla="*/ 1397447 w 2794895"/>
                    <a:gd name="connsiteY24" fmla="*/ 0 h 435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94895" h="435007">
                      <a:moveTo>
                        <a:pt x="674350" y="31386"/>
                      </a:moveTo>
                      <a:lnTo>
                        <a:pt x="765075" y="42444"/>
                      </a:lnTo>
                      <a:cubicBezTo>
                        <a:pt x="959441" y="63245"/>
                        <a:pt x="1173136" y="74747"/>
                        <a:pt x="1397448" y="74747"/>
                      </a:cubicBezTo>
                      <a:cubicBezTo>
                        <a:pt x="1621761" y="74747"/>
                        <a:pt x="1835455" y="63245"/>
                        <a:pt x="2029821" y="42444"/>
                      </a:cubicBezTo>
                      <a:lnTo>
                        <a:pt x="2120546" y="31386"/>
                      </a:lnTo>
                      <a:lnTo>
                        <a:pt x="2181694" y="37147"/>
                      </a:lnTo>
                      <a:cubicBezTo>
                        <a:pt x="2517496" y="72325"/>
                        <a:pt x="2749779" y="129459"/>
                        <a:pt x="2792877" y="195266"/>
                      </a:cubicBezTo>
                      <a:lnTo>
                        <a:pt x="2794895" y="201461"/>
                      </a:lnTo>
                      <a:lnTo>
                        <a:pt x="2772772" y="260171"/>
                      </a:lnTo>
                      <a:lnTo>
                        <a:pt x="2771622" y="261339"/>
                      </a:lnTo>
                      <a:cubicBezTo>
                        <a:pt x="2640828" y="360451"/>
                        <a:pt x="2075287" y="435007"/>
                        <a:pt x="1397447" y="435007"/>
                      </a:cubicBezTo>
                      <a:cubicBezTo>
                        <a:pt x="719607" y="435007"/>
                        <a:pt x="154066" y="360451"/>
                        <a:pt x="23272" y="261339"/>
                      </a:cubicBezTo>
                      <a:lnTo>
                        <a:pt x="22125" y="260174"/>
                      </a:lnTo>
                      <a:lnTo>
                        <a:pt x="0" y="201458"/>
                      </a:lnTo>
                      <a:lnTo>
                        <a:pt x="2017" y="195266"/>
                      </a:lnTo>
                      <a:cubicBezTo>
                        <a:pt x="45115" y="129459"/>
                        <a:pt x="277398" y="72325"/>
                        <a:pt x="613200" y="37147"/>
                      </a:cubicBezTo>
                      <a:close/>
                      <a:moveTo>
                        <a:pt x="1397447" y="0"/>
                      </a:moveTo>
                      <a:cubicBezTo>
                        <a:pt x="1639533" y="0"/>
                        <a:pt x="1867295" y="9510"/>
                        <a:pt x="2066044" y="26251"/>
                      </a:cubicBezTo>
                      <a:lnTo>
                        <a:pt x="2120546" y="31385"/>
                      </a:lnTo>
                      <a:lnTo>
                        <a:pt x="2029821" y="42443"/>
                      </a:lnTo>
                      <a:cubicBezTo>
                        <a:pt x="1835455" y="63244"/>
                        <a:pt x="1621761" y="74746"/>
                        <a:pt x="1397448" y="74746"/>
                      </a:cubicBezTo>
                      <a:cubicBezTo>
                        <a:pt x="1173136" y="74746"/>
                        <a:pt x="959441" y="63244"/>
                        <a:pt x="765075" y="42443"/>
                      </a:cubicBezTo>
                      <a:lnTo>
                        <a:pt x="674350" y="31385"/>
                      </a:lnTo>
                      <a:lnTo>
                        <a:pt x="728850" y="26251"/>
                      </a:lnTo>
                      <a:cubicBezTo>
                        <a:pt x="927599" y="9510"/>
                        <a:pt x="1155362" y="0"/>
                        <a:pt x="139744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3376E698-361B-4ADA-9B82-22A528B8ED77}"/>
                    </a:ext>
                  </a:extLst>
                </p:cNvPr>
                <p:cNvSpPr/>
                <p:nvPr/>
              </p:nvSpPr>
              <p:spPr>
                <a:xfrm>
                  <a:off x="4714759" y="2560016"/>
                  <a:ext cx="2750647" cy="1048343"/>
                </a:xfrm>
                <a:custGeom>
                  <a:avLst/>
                  <a:gdLst>
                    <a:gd name="connsiteX0" fmla="*/ 1375323 w 2750647"/>
                    <a:gd name="connsiteY0" fmla="*/ 974357 h 1048343"/>
                    <a:gd name="connsiteX1" fmla="*/ 1901694 w 2750647"/>
                    <a:gd name="connsiteY1" fmla="*/ 1011503 h 1048343"/>
                    <a:gd name="connsiteX2" fmla="*/ 1926142 w 2750647"/>
                    <a:gd name="connsiteY2" fmla="*/ 1016163 h 1048343"/>
                    <a:gd name="connsiteX3" fmla="*/ 1789994 w 2750647"/>
                    <a:gd name="connsiteY3" fmla="*/ 1031251 h 1048343"/>
                    <a:gd name="connsiteX4" fmla="*/ 1375323 w 2750647"/>
                    <a:gd name="connsiteY4" fmla="*/ 1048343 h 1048343"/>
                    <a:gd name="connsiteX5" fmla="*/ 960652 w 2750647"/>
                    <a:gd name="connsiteY5" fmla="*/ 1031251 h 1048343"/>
                    <a:gd name="connsiteX6" fmla="*/ 824505 w 2750647"/>
                    <a:gd name="connsiteY6" fmla="*/ 1016163 h 1048343"/>
                    <a:gd name="connsiteX7" fmla="*/ 848952 w 2750647"/>
                    <a:gd name="connsiteY7" fmla="*/ 1011503 h 1048343"/>
                    <a:gd name="connsiteX8" fmla="*/ 1375323 w 2750647"/>
                    <a:gd name="connsiteY8" fmla="*/ 974357 h 1048343"/>
                    <a:gd name="connsiteX9" fmla="*/ 2750647 w 2750647"/>
                    <a:gd name="connsiteY9" fmla="*/ 0 h 1048343"/>
                    <a:gd name="connsiteX10" fmla="*/ 2439429 w 2750647"/>
                    <a:gd name="connsiteY10" fmla="*/ 825927 h 1048343"/>
                    <a:gd name="connsiteX11" fmla="*/ 2423156 w 2750647"/>
                    <a:gd name="connsiteY11" fmla="*/ 869114 h 1048343"/>
                    <a:gd name="connsiteX12" fmla="*/ 2419000 w 2750647"/>
                    <a:gd name="connsiteY12" fmla="*/ 874674 h 1048343"/>
                    <a:gd name="connsiteX13" fmla="*/ 1970954 w 2750647"/>
                    <a:gd name="connsiteY13" fmla="*/ 1011196 h 1048343"/>
                    <a:gd name="connsiteX14" fmla="*/ 1926142 w 2750647"/>
                    <a:gd name="connsiteY14" fmla="*/ 1016162 h 1048343"/>
                    <a:gd name="connsiteX15" fmla="*/ 1901694 w 2750647"/>
                    <a:gd name="connsiteY15" fmla="*/ 1011502 h 1048343"/>
                    <a:gd name="connsiteX16" fmla="*/ 1375323 w 2750647"/>
                    <a:gd name="connsiteY16" fmla="*/ 974356 h 1048343"/>
                    <a:gd name="connsiteX17" fmla="*/ 848952 w 2750647"/>
                    <a:gd name="connsiteY17" fmla="*/ 1011502 h 1048343"/>
                    <a:gd name="connsiteX18" fmla="*/ 824504 w 2750647"/>
                    <a:gd name="connsiteY18" fmla="*/ 1016162 h 1048343"/>
                    <a:gd name="connsiteX19" fmla="*/ 779692 w 2750647"/>
                    <a:gd name="connsiteY19" fmla="*/ 1011196 h 1048343"/>
                    <a:gd name="connsiteX20" fmla="*/ 331646 w 2750647"/>
                    <a:gd name="connsiteY20" fmla="*/ 874674 h 1048343"/>
                    <a:gd name="connsiteX21" fmla="*/ 327490 w 2750647"/>
                    <a:gd name="connsiteY21" fmla="*/ 869114 h 1048343"/>
                    <a:gd name="connsiteX22" fmla="*/ 311217 w 2750647"/>
                    <a:gd name="connsiteY22" fmla="*/ 825927 h 1048343"/>
                    <a:gd name="connsiteX23" fmla="*/ 0 w 2750647"/>
                    <a:gd name="connsiteY23" fmla="*/ 3 h 1048343"/>
                    <a:gd name="connsiteX24" fmla="*/ 1147 w 2750647"/>
                    <a:gd name="connsiteY24" fmla="*/ 1168 h 1048343"/>
                    <a:gd name="connsiteX25" fmla="*/ 1375322 w 2750647"/>
                    <a:gd name="connsiteY25" fmla="*/ 174836 h 1048343"/>
                    <a:gd name="connsiteX26" fmla="*/ 2749497 w 2750647"/>
                    <a:gd name="connsiteY26" fmla="*/ 1168 h 104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50647" h="1048343">
                      <a:moveTo>
                        <a:pt x="1375323" y="974357"/>
                      </a:moveTo>
                      <a:cubicBezTo>
                        <a:pt x="1570303" y="974357"/>
                        <a:pt x="1751439" y="988051"/>
                        <a:pt x="1901694" y="1011503"/>
                      </a:cubicBezTo>
                      <a:lnTo>
                        <a:pt x="1926142" y="1016163"/>
                      </a:lnTo>
                      <a:lnTo>
                        <a:pt x="1789994" y="1031251"/>
                      </a:lnTo>
                      <a:cubicBezTo>
                        <a:pt x="1662541" y="1042257"/>
                        <a:pt x="1522414" y="1048343"/>
                        <a:pt x="1375323" y="1048343"/>
                      </a:cubicBezTo>
                      <a:cubicBezTo>
                        <a:pt x="1228233" y="1048343"/>
                        <a:pt x="1088105" y="1042257"/>
                        <a:pt x="960652" y="1031251"/>
                      </a:cubicBezTo>
                      <a:lnTo>
                        <a:pt x="824505" y="1016163"/>
                      </a:lnTo>
                      <a:lnTo>
                        <a:pt x="848952" y="1011503"/>
                      </a:lnTo>
                      <a:cubicBezTo>
                        <a:pt x="999208" y="988051"/>
                        <a:pt x="1180344" y="974357"/>
                        <a:pt x="1375323" y="974357"/>
                      </a:cubicBezTo>
                      <a:close/>
                      <a:moveTo>
                        <a:pt x="2750647" y="0"/>
                      </a:moveTo>
                      <a:lnTo>
                        <a:pt x="2439429" y="825927"/>
                      </a:lnTo>
                      <a:lnTo>
                        <a:pt x="2423156" y="869114"/>
                      </a:lnTo>
                      <a:lnTo>
                        <a:pt x="2419000" y="874674"/>
                      </a:lnTo>
                      <a:cubicBezTo>
                        <a:pt x="2362237" y="931309"/>
                        <a:pt x="2197656" y="979926"/>
                        <a:pt x="1970954" y="1011196"/>
                      </a:cubicBezTo>
                      <a:lnTo>
                        <a:pt x="1926142" y="1016162"/>
                      </a:lnTo>
                      <a:lnTo>
                        <a:pt x="1901694" y="1011502"/>
                      </a:lnTo>
                      <a:cubicBezTo>
                        <a:pt x="1751439" y="988050"/>
                        <a:pt x="1570303" y="974356"/>
                        <a:pt x="1375323" y="974356"/>
                      </a:cubicBezTo>
                      <a:cubicBezTo>
                        <a:pt x="1180343" y="974356"/>
                        <a:pt x="999208" y="988050"/>
                        <a:pt x="848952" y="1011502"/>
                      </a:cubicBezTo>
                      <a:lnTo>
                        <a:pt x="824504" y="1016162"/>
                      </a:lnTo>
                      <a:lnTo>
                        <a:pt x="779692" y="1011196"/>
                      </a:lnTo>
                      <a:cubicBezTo>
                        <a:pt x="552990" y="979926"/>
                        <a:pt x="388409" y="931309"/>
                        <a:pt x="331646" y="874674"/>
                      </a:cubicBezTo>
                      <a:lnTo>
                        <a:pt x="327490" y="869114"/>
                      </a:lnTo>
                      <a:lnTo>
                        <a:pt x="311217" y="825927"/>
                      </a:lnTo>
                      <a:lnTo>
                        <a:pt x="0" y="3"/>
                      </a:lnTo>
                      <a:lnTo>
                        <a:pt x="1147" y="1168"/>
                      </a:lnTo>
                      <a:cubicBezTo>
                        <a:pt x="131941" y="100280"/>
                        <a:pt x="697482" y="174836"/>
                        <a:pt x="1375322" y="174836"/>
                      </a:cubicBezTo>
                      <a:cubicBezTo>
                        <a:pt x="2053162" y="174836"/>
                        <a:pt x="2618703" y="100280"/>
                        <a:pt x="2749497" y="1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3C1AC090-EEDA-4851-BCEA-84232B136F1D}"/>
                  </a:ext>
                </a:extLst>
              </p:cNvPr>
              <p:cNvGrpSpPr/>
              <p:nvPr/>
            </p:nvGrpSpPr>
            <p:grpSpPr>
              <a:xfrm>
                <a:off x="2959604" y="1915636"/>
                <a:ext cx="2783150" cy="981956"/>
                <a:chOff x="4234648" y="1065321"/>
                <a:chExt cx="3710867" cy="1309272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7889CD39-E599-40F3-91AB-6450C04AE8C9}"/>
                    </a:ext>
                  </a:extLst>
                </p:cNvPr>
                <p:cNvSpPr/>
                <p:nvPr/>
              </p:nvSpPr>
              <p:spPr>
                <a:xfrm>
                  <a:off x="4234648" y="1065321"/>
                  <a:ext cx="3710866" cy="435006"/>
                </a:xfrm>
                <a:custGeom>
                  <a:avLst/>
                  <a:gdLst>
                    <a:gd name="connsiteX0" fmla="*/ 1855433 w 3710866"/>
                    <a:gd name="connsiteY0" fmla="*/ 0 h 435006"/>
                    <a:gd name="connsiteX1" fmla="*/ 3710866 w 3710866"/>
                    <a:gd name="connsiteY1" fmla="*/ 217503 h 435006"/>
                    <a:gd name="connsiteX2" fmla="*/ 3709552 w 3710866"/>
                    <a:gd name="connsiteY2" fmla="*/ 220554 h 435006"/>
                    <a:gd name="connsiteX3" fmla="*/ 3701287 w 3710866"/>
                    <a:gd name="connsiteY3" fmla="*/ 239741 h 435006"/>
                    <a:gd name="connsiteX4" fmla="*/ 1855433 w 3710866"/>
                    <a:gd name="connsiteY4" fmla="*/ 435006 h 435006"/>
                    <a:gd name="connsiteX5" fmla="*/ 9579 w 3710866"/>
                    <a:gd name="connsiteY5" fmla="*/ 239741 h 435006"/>
                    <a:gd name="connsiteX6" fmla="*/ 1314 w 3710866"/>
                    <a:gd name="connsiteY6" fmla="*/ 220554 h 435006"/>
                    <a:gd name="connsiteX7" fmla="*/ 0 w 3710866"/>
                    <a:gd name="connsiteY7" fmla="*/ 217503 h 435006"/>
                    <a:gd name="connsiteX8" fmla="*/ 1855433 w 3710866"/>
                    <a:gd name="connsiteY8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0866" h="435006">
                      <a:moveTo>
                        <a:pt x="1855433" y="0"/>
                      </a:moveTo>
                      <a:cubicBezTo>
                        <a:pt x="2880160" y="0"/>
                        <a:pt x="3710866" y="97379"/>
                        <a:pt x="3710866" y="217503"/>
                      </a:cubicBezTo>
                      <a:lnTo>
                        <a:pt x="3709552" y="220554"/>
                      </a:lnTo>
                      <a:lnTo>
                        <a:pt x="3701287" y="239741"/>
                      </a:lnTo>
                      <a:cubicBezTo>
                        <a:pt x="3606270" y="349419"/>
                        <a:pt x="2816115" y="435006"/>
                        <a:pt x="1855433" y="435006"/>
                      </a:cubicBezTo>
                      <a:cubicBezTo>
                        <a:pt x="894751" y="435006"/>
                        <a:pt x="104596" y="349419"/>
                        <a:pt x="9579" y="239741"/>
                      </a:cubicBezTo>
                      <a:lnTo>
                        <a:pt x="1314" y="220554"/>
                      </a:lnTo>
                      <a:lnTo>
                        <a:pt x="0" y="217503"/>
                      </a:lnTo>
                      <a:cubicBezTo>
                        <a:pt x="0" y="97379"/>
                        <a:pt x="830706" y="0"/>
                        <a:pt x="185543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C31B2B3F-F085-4112-BC62-BDBE8E083B39}"/>
                    </a:ext>
                  </a:extLst>
                </p:cNvPr>
                <p:cNvSpPr/>
                <p:nvPr/>
              </p:nvSpPr>
              <p:spPr>
                <a:xfrm>
                  <a:off x="4234649" y="1285875"/>
                  <a:ext cx="3710866" cy="1088718"/>
                </a:xfrm>
                <a:custGeom>
                  <a:avLst/>
                  <a:gdLst>
                    <a:gd name="connsiteX0" fmla="*/ 2176687 w 3710866"/>
                    <a:gd name="connsiteY0" fmla="*/ 1020247 h 1088718"/>
                    <a:gd name="connsiteX1" fmla="*/ 2271081 w 3710866"/>
                    <a:gd name="connsiteY1" fmla="*/ 1024791 h 1088718"/>
                    <a:gd name="connsiteX2" fmla="*/ 2205982 w 3710866"/>
                    <a:gd name="connsiteY2" fmla="*/ 1020820 h 1088718"/>
                    <a:gd name="connsiteX3" fmla="*/ 1534179 w 3710866"/>
                    <a:gd name="connsiteY3" fmla="*/ 1020247 h 1088718"/>
                    <a:gd name="connsiteX4" fmla="*/ 1504883 w 3710866"/>
                    <a:gd name="connsiteY4" fmla="*/ 1020820 h 1088718"/>
                    <a:gd name="connsiteX5" fmla="*/ 1439783 w 3710866"/>
                    <a:gd name="connsiteY5" fmla="*/ 1024791 h 1088718"/>
                    <a:gd name="connsiteX6" fmla="*/ 0 w 3710866"/>
                    <a:gd name="connsiteY6" fmla="*/ 0 h 1088718"/>
                    <a:gd name="connsiteX7" fmla="*/ 1313 w 3710866"/>
                    <a:gd name="connsiteY7" fmla="*/ 0 h 1088718"/>
                    <a:gd name="connsiteX8" fmla="*/ 9578 w 3710866"/>
                    <a:gd name="connsiteY8" fmla="*/ 19187 h 1088718"/>
                    <a:gd name="connsiteX9" fmla="*/ 1855432 w 3710866"/>
                    <a:gd name="connsiteY9" fmla="*/ 214452 h 1088718"/>
                    <a:gd name="connsiteX10" fmla="*/ 3701286 w 3710866"/>
                    <a:gd name="connsiteY10" fmla="*/ 19187 h 1088718"/>
                    <a:gd name="connsiteX11" fmla="*/ 3709551 w 3710866"/>
                    <a:gd name="connsiteY11" fmla="*/ 0 h 1088718"/>
                    <a:gd name="connsiteX12" fmla="*/ 3710866 w 3710866"/>
                    <a:gd name="connsiteY12" fmla="*/ 0 h 1088718"/>
                    <a:gd name="connsiteX13" fmla="*/ 3471470 w 3710866"/>
                    <a:gd name="connsiteY13" fmla="*/ 635323 h 1088718"/>
                    <a:gd name="connsiteX14" fmla="*/ 3410899 w 3710866"/>
                    <a:gd name="connsiteY14" fmla="*/ 796070 h 1088718"/>
                    <a:gd name="connsiteX15" fmla="*/ 3407008 w 3710866"/>
                    <a:gd name="connsiteY15" fmla="*/ 799899 h 1088718"/>
                    <a:gd name="connsiteX16" fmla="*/ 2629821 w 3710866"/>
                    <a:gd name="connsiteY16" fmla="*/ 1039106 h 1088718"/>
                    <a:gd name="connsiteX17" fmla="*/ 2578531 w 3710866"/>
                    <a:gd name="connsiteY17" fmla="*/ 1045357 h 1088718"/>
                    <a:gd name="connsiteX18" fmla="*/ 2524029 w 3710866"/>
                    <a:gd name="connsiteY18" fmla="*/ 1040223 h 1088718"/>
                    <a:gd name="connsiteX19" fmla="*/ 2473862 w 3710866"/>
                    <a:gd name="connsiteY19" fmla="*/ 1037163 h 1088718"/>
                    <a:gd name="connsiteX20" fmla="*/ 2569432 w 3710866"/>
                    <a:gd name="connsiteY20" fmla="*/ 1045206 h 1088718"/>
                    <a:gd name="connsiteX21" fmla="*/ 2487807 w 3710866"/>
                    <a:gd name="connsiteY21" fmla="*/ 1056415 h 1088718"/>
                    <a:gd name="connsiteX22" fmla="*/ 1855433 w 3710866"/>
                    <a:gd name="connsiteY22" fmla="*/ 1088718 h 1088718"/>
                    <a:gd name="connsiteX23" fmla="*/ 1223060 w 3710866"/>
                    <a:gd name="connsiteY23" fmla="*/ 1056415 h 1088718"/>
                    <a:gd name="connsiteX24" fmla="*/ 1141434 w 3710866"/>
                    <a:gd name="connsiteY24" fmla="*/ 1045206 h 1088718"/>
                    <a:gd name="connsiteX25" fmla="*/ 1237006 w 3710866"/>
                    <a:gd name="connsiteY25" fmla="*/ 1037162 h 1088718"/>
                    <a:gd name="connsiteX26" fmla="*/ 1186835 w 3710866"/>
                    <a:gd name="connsiteY26" fmla="*/ 1040223 h 1088718"/>
                    <a:gd name="connsiteX27" fmla="*/ 1132335 w 3710866"/>
                    <a:gd name="connsiteY27" fmla="*/ 1045357 h 1088718"/>
                    <a:gd name="connsiteX28" fmla="*/ 1081045 w 3710866"/>
                    <a:gd name="connsiteY28" fmla="*/ 1039106 h 1088718"/>
                    <a:gd name="connsiteX29" fmla="*/ 303858 w 3710866"/>
                    <a:gd name="connsiteY29" fmla="*/ 799899 h 1088718"/>
                    <a:gd name="connsiteX30" fmla="*/ 299967 w 3710866"/>
                    <a:gd name="connsiteY30" fmla="*/ 796070 h 1088718"/>
                    <a:gd name="connsiteX31" fmla="*/ 239396 w 3710866"/>
                    <a:gd name="connsiteY31" fmla="*/ 635323 h 108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710866" h="1088718">
                      <a:moveTo>
                        <a:pt x="2176687" y="1020247"/>
                      </a:moveTo>
                      <a:lnTo>
                        <a:pt x="2271081" y="1024791"/>
                      </a:lnTo>
                      <a:lnTo>
                        <a:pt x="2205982" y="1020820"/>
                      </a:lnTo>
                      <a:close/>
                      <a:moveTo>
                        <a:pt x="1534179" y="1020247"/>
                      </a:moveTo>
                      <a:lnTo>
                        <a:pt x="1504883" y="1020820"/>
                      </a:lnTo>
                      <a:lnTo>
                        <a:pt x="1439783" y="1024791"/>
                      </a:lnTo>
                      <a:close/>
                      <a:moveTo>
                        <a:pt x="0" y="0"/>
                      </a:moveTo>
                      <a:lnTo>
                        <a:pt x="1313" y="0"/>
                      </a:lnTo>
                      <a:lnTo>
                        <a:pt x="9578" y="19187"/>
                      </a:lnTo>
                      <a:cubicBezTo>
                        <a:pt x="104595" y="128865"/>
                        <a:pt x="894750" y="214452"/>
                        <a:pt x="1855432" y="214452"/>
                      </a:cubicBezTo>
                      <a:cubicBezTo>
                        <a:pt x="2816114" y="214452"/>
                        <a:pt x="3606269" y="128865"/>
                        <a:pt x="3701286" y="19187"/>
                      </a:cubicBezTo>
                      <a:lnTo>
                        <a:pt x="3709551" y="0"/>
                      </a:lnTo>
                      <a:lnTo>
                        <a:pt x="3710866" y="0"/>
                      </a:lnTo>
                      <a:lnTo>
                        <a:pt x="3471470" y="635323"/>
                      </a:lnTo>
                      <a:lnTo>
                        <a:pt x="3410899" y="796070"/>
                      </a:lnTo>
                      <a:lnTo>
                        <a:pt x="3407008" y="799899"/>
                      </a:lnTo>
                      <a:cubicBezTo>
                        <a:pt x="3280427" y="902869"/>
                        <a:pt x="2998136" y="988482"/>
                        <a:pt x="2629821" y="1039106"/>
                      </a:cubicBezTo>
                      <a:lnTo>
                        <a:pt x="2578531" y="1045357"/>
                      </a:lnTo>
                      <a:lnTo>
                        <a:pt x="2524029" y="1040223"/>
                      </a:lnTo>
                      <a:lnTo>
                        <a:pt x="2473862" y="1037163"/>
                      </a:lnTo>
                      <a:lnTo>
                        <a:pt x="2569432" y="1045206"/>
                      </a:lnTo>
                      <a:lnTo>
                        <a:pt x="2487807" y="1056415"/>
                      </a:lnTo>
                      <a:cubicBezTo>
                        <a:pt x="2293440" y="1077216"/>
                        <a:pt x="2079746" y="1088718"/>
                        <a:pt x="1855433" y="1088718"/>
                      </a:cubicBezTo>
                      <a:cubicBezTo>
                        <a:pt x="1631121" y="1088718"/>
                        <a:pt x="1417426" y="1077216"/>
                        <a:pt x="1223060" y="1056415"/>
                      </a:cubicBezTo>
                      <a:lnTo>
                        <a:pt x="1141434" y="1045206"/>
                      </a:lnTo>
                      <a:lnTo>
                        <a:pt x="1237006" y="1037162"/>
                      </a:lnTo>
                      <a:lnTo>
                        <a:pt x="1186835" y="1040223"/>
                      </a:lnTo>
                      <a:lnTo>
                        <a:pt x="1132335" y="1045357"/>
                      </a:lnTo>
                      <a:lnTo>
                        <a:pt x="1081045" y="1039106"/>
                      </a:lnTo>
                      <a:cubicBezTo>
                        <a:pt x="712730" y="988482"/>
                        <a:pt x="430439" y="902869"/>
                        <a:pt x="303858" y="799899"/>
                      </a:cubicBezTo>
                      <a:lnTo>
                        <a:pt x="299967" y="796070"/>
                      </a:lnTo>
                      <a:lnTo>
                        <a:pt x="239396" y="635323"/>
                      </a:lnTo>
                      <a:close/>
                    </a:path>
                  </a:pathLst>
                </a:custGeom>
                <a:solidFill>
                  <a:srgbClr val="8D03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pic>
            <p:nvPicPr>
              <p:cNvPr id="158" name="Graphic 64" descr="Puzzle">
                <a:extLst>
                  <a:ext uri="{FF2B5EF4-FFF2-40B4-BE49-F238E27FC236}">
                    <a16:creationId xmlns:a16="http://schemas.microsoft.com/office/drawing/2014/main" id="{BD585471-B64C-44DC-8B04-E24732DE5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7361" y="3217093"/>
                <a:ext cx="556512" cy="556512"/>
              </a:xfrm>
              <a:prstGeom prst="rect">
                <a:avLst/>
              </a:prstGeom>
            </p:spPr>
          </p:pic>
          <p:pic>
            <p:nvPicPr>
              <p:cNvPr id="159" name="Graphic 66" descr="Rocket">
                <a:extLst>
                  <a:ext uri="{FF2B5EF4-FFF2-40B4-BE49-F238E27FC236}">
                    <a16:creationId xmlns:a16="http://schemas.microsoft.com/office/drawing/2014/main" id="{D68B1FC9-BD6A-41BB-B924-2BF578BA8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9198" y="2305134"/>
                <a:ext cx="532838" cy="532838"/>
              </a:xfrm>
              <a:prstGeom prst="rect">
                <a:avLst/>
              </a:prstGeom>
            </p:spPr>
          </p:pic>
          <p:pic>
            <p:nvPicPr>
              <p:cNvPr id="160" name="Graphic 15" descr="Tools">
                <a:extLst>
                  <a:ext uri="{FF2B5EF4-FFF2-40B4-BE49-F238E27FC236}">
                    <a16:creationId xmlns:a16="http://schemas.microsoft.com/office/drawing/2014/main" id="{F7A0A31F-E5A7-41B1-B7BA-07E3D91F4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119499" y="4177223"/>
                <a:ext cx="472238" cy="472238"/>
              </a:xfrm>
              <a:prstGeom prst="rect">
                <a:avLst/>
              </a:prstGeom>
            </p:spPr>
          </p:pic>
          <p:pic>
            <p:nvPicPr>
              <p:cNvPr id="161" name="Graphic 76" descr="Lightbulb">
                <a:extLst>
                  <a:ext uri="{FF2B5EF4-FFF2-40B4-BE49-F238E27FC236}">
                    <a16:creationId xmlns:a16="http://schemas.microsoft.com/office/drawing/2014/main" id="{4E6370FD-C952-4ACD-BECF-17460C762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62928" y="5027331"/>
                <a:ext cx="385379" cy="385379"/>
              </a:xfrm>
              <a:prstGeom prst="rect">
                <a:avLst/>
              </a:prstGeom>
            </p:spPr>
          </p:pic>
        </p:grpSp>
        <p:sp>
          <p:nvSpPr>
            <p:cNvPr id="187" name="TextBox 62">
              <a:extLst>
                <a:ext uri="{FF2B5EF4-FFF2-40B4-BE49-F238E27FC236}">
                  <a16:creationId xmlns:a16="http://schemas.microsoft.com/office/drawing/2014/main" id="{9F8663B4-D80C-4BF0-8BEB-988EEE090C98}"/>
                </a:ext>
              </a:extLst>
            </p:cNvPr>
            <p:cNvSpPr txBox="1"/>
            <p:nvPr/>
          </p:nvSpPr>
          <p:spPr>
            <a:xfrm>
              <a:off x="3273327" y="1773700"/>
              <a:ext cx="816141" cy="369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rgbClr val="C00000"/>
                  </a:solidFill>
                </a:rPr>
                <a:t>SPREAD</a:t>
              </a:r>
            </a:p>
          </p:txBody>
        </p:sp>
        <p:sp>
          <p:nvSpPr>
            <p:cNvPr id="177" name="TextBox 124">
              <a:extLst>
                <a:ext uri="{FF2B5EF4-FFF2-40B4-BE49-F238E27FC236}">
                  <a16:creationId xmlns:a16="http://schemas.microsoft.com/office/drawing/2014/main" id="{C3229EEE-A308-495D-A032-37C1A3C82D42}"/>
                </a:ext>
              </a:extLst>
            </p:cNvPr>
            <p:cNvSpPr txBox="1"/>
            <p:nvPr/>
          </p:nvSpPr>
          <p:spPr>
            <a:xfrm>
              <a:off x="3262083" y="2742767"/>
              <a:ext cx="992640" cy="369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4"/>
                  </a:solidFill>
                </a:rPr>
                <a:t>ATTRACT</a:t>
              </a:r>
            </a:p>
          </p:txBody>
        </p:sp>
        <p:sp>
          <p:nvSpPr>
            <p:cNvPr id="175" name="TextBox 127">
              <a:extLst>
                <a:ext uri="{FF2B5EF4-FFF2-40B4-BE49-F238E27FC236}">
                  <a16:creationId xmlns:a16="http://schemas.microsoft.com/office/drawing/2014/main" id="{C074AB0A-C7DB-499B-997D-ADC3C5864F85}"/>
                </a:ext>
              </a:extLst>
            </p:cNvPr>
            <p:cNvSpPr txBox="1"/>
            <p:nvPr/>
          </p:nvSpPr>
          <p:spPr>
            <a:xfrm>
              <a:off x="3356344" y="3676583"/>
              <a:ext cx="708229" cy="369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>
                  <a:solidFill>
                    <a:schemeClr val="accent6">
                      <a:lumMod val="75000"/>
                    </a:schemeClr>
                  </a:solidFill>
                </a:rPr>
                <a:t>WANT</a:t>
              </a:r>
            </a:p>
          </p:txBody>
        </p:sp>
        <p:sp>
          <p:nvSpPr>
            <p:cNvPr id="173" name="TextBox 130">
              <a:extLst>
                <a:ext uri="{FF2B5EF4-FFF2-40B4-BE49-F238E27FC236}">
                  <a16:creationId xmlns:a16="http://schemas.microsoft.com/office/drawing/2014/main" id="{D22DFC50-0D09-4842-BD38-D63613979B3D}"/>
                </a:ext>
              </a:extLst>
            </p:cNvPr>
            <p:cNvSpPr txBox="1"/>
            <p:nvPr/>
          </p:nvSpPr>
          <p:spPr>
            <a:xfrm>
              <a:off x="3385245" y="4592773"/>
              <a:ext cx="727857" cy="33855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all" dirty="0">
                  <a:solidFill>
                    <a:schemeClr val="accent1"/>
                  </a:solidFill>
                </a:rPr>
                <a:t>ACTION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5EF53F-B8D0-BA2E-1E65-AB2982ECDCE6}"/>
              </a:ext>
            </a:extLst>
          </p:cNvPr>
          <p:cNvCxnSpPr>
            <a:cxnSpLocks/>
          </p:cNvCxnSpPr>
          <p:nvPr/>
        </p:nvCxnSpPr>
        <p:spPr>
          <a:xfrm flipV="1">
            <a:off x="2129651" y="3360919"/>
            <a:ext cx="12930" cy="921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E49EC7-14A8-2A91-4CC2-35A8AB24478F}"/>
              </a:ext>
            </a:extLst>
          </p:cNvPr>
          <p:cNvCxnSpPr/>
          <p:nvPr/>
        </p:nvCxnSpPr>
        <p:spPr>
          <a:xfrm flipH="1">
            <a:off x="1977007" y="3724291"/>
            <a:ext cx="152644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9C61ABF-EAD5-24CB-0408-3851860A5F53}"/>
              </a:ext>
            </a:extLst>
          </p:cNvPr>
          <p:cNvSpPr txBox="1"/>
          <p:nvPr/>
        </p:nvSpPr>
        <p:spPr>
          <a:xfrm>
            <a:off x="826869" y="2192308"/>
            <a:ext cx="135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dirty="0"/>
              <a:t>WARENESS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EC64C3-29B2-AD1E-BAB6-B3B545BB1E1A}"/>
              </a:ext>
            </a:extLst>
          </p:cNvPr>
          <p:cNvSpPr txBox="1"/>
          <p:nvPr/>
        </p:nvSpPr>
        <p:spPr>
          <a:xfrm>
            <a:off x="831028" y="3539625"/>
            <a:ext cx="11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</a:t>
            </a:r>
            <a:r>
              <a:rPr lang="en-US" dirty="0"/>
              <a:t>ONSIDER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0EA6EC-753A-7FEF-6CAE-8A17505E07D3}"/>
              </a:ext>
            </a:extLst>
          </p:cNvPr>
          <p:cNvSpPr txBox="1"/>
          <p:nvPr/>
        </p:nvSpPr>
        <p:spPr>
          <a:xfrm>
            <a:off x="913311" y="5050536"/>
            <a:ext cx="85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</a:t>
            </a:r>
            <a:r>
              <a:rPr lang="en-US" dirty="0"/>
              <a:t>FFECT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8260195-8F4C-2C85-43F2-A0A739068B40}"/>
              </a:ext>
            </a:extLst>
          </p:cNvPr>
          <p:cNvSpPr/>
          <p:nvPr/>
        </p:nvSpPr>
        <p:spPr>
          <a:xfrm>
            <a:off x="936168" y="5610374"/>
            <a:ext cx="1150828" cy="31733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ACE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2564502-EE29-0F7F-8736-F8F78CC19991}"/>
              </a:ext>
            </a:extLst>
          </p:cNvPr>
          <p:cNvSpPr/>
          <p:nvPr/>
        </p:nvSpPr>
        <p:spPr>
          <a:xfrm>
            <a:off x="3184696" y="5620581"/>
            <a:ext cx="1150828" cy="31733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4C309C-2B6F-48BA-60CB-8117BC5E7735}"/>
              </a:ext>
            </a:extLst>
          </p:cNvPr>
          <p:cNvSpPr txBox="1"/>
          <p:nvPr/>
        </p:nvSpPr>
        <p:spPr>
          <a:xfrm>
            <a:off x="7640309" y="1646799"/>
            <a:ext cx="3445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Direct Sales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Book Launch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Messenger Class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Free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Paid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Auto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High Ticket Consulting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The Live Seminar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The Live Bootcamp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Multi Speaker Summit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Quiz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Hybrid Funnels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69A6C-7042-EFF2-4612-D15E88DD5237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2939337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EAAE4-36CF-099A-DA10-8AD973CDC000}"/>
              </a:ext>
            </a:extLst>
          </p:cNvPr>
          <p:cNvSpPr txBox="1"/>
          <p:nvPr/>
        </p:nvSpPr>
        <p:spPr>
          <a:xfrm>
            <a:off x="301538" y="170022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A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C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FUNNEL – CLASSIFICATION IN ACTION 1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B13579-F284-FF00-7D54-EAB0C85B59D3}"/>
              </a:ext>
            </a:extLst>
          </p:cNvPr>
          <p:cNvSpPr txBox="1"/>
          <p:nvPr/>
        </p:nvSpPr>
        <p:spPr>
          <a:xfrm>
            <a:off x="4938588" y="1343324"/>
            <a:ext cx="292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MARKETING FUNNEL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4C309C-2B6F-48BA-60CB-8117BC5E7735}"/>
              </a:ext>
            </a:extLst>
          </p:cNvPr>
          <p:cNvSpPr txBox="1"/>
          <p:nvPr/>
        </p:nvSpPr>
        <p:spPr>
          <a:xfrm>
            <a:off x="42564" y="3644389"/>
            <a:ext cx="2441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Direct Sales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Book Launch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Messenger Class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Free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Paid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Auto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High Ticket Consulting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The Live Seminar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The Live Bootcamp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Multi Speaker Summit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Quiz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Hybrid Funnels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02D1F5-CE57-D516-7422-B31C8E204C1F}"/>
              </a:ext>
            </a:extLst>
          </p:cNvPr>
          <p:cNvCxnSpPr/>
          <p:nvPr/>
        </p:nvCxnSpPr>
        <p:spPr>
          <a:xfrm>
            <a:off x="3084157" y="2388158"/>
            <a:ext cx="0" cy="312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40B89E-9AD9-8E59-FCFC-01CC17407A1C}"/>
              </a:ext>
            </a:extLst>
          </p:cNvPr>
          <p:cNvSpPr/>
          <p:nvPr/>
        </p:nvSpPr>
        <p:spPr>
          <a:xfrm>
            <a:off x="3331040" y="1759931"/>
            <a:ext cx="8296558" cy="131806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US" sz="2400" dirty="0"/>
              <a:t>1 Direct Sales Funnel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8DE169-D497-2FAA-3687-39B2774A5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282446"/>
              </p:ext>
            </p:extLst>
          </p:nvPr>
        </p:nvGraphicFramePr>
        <p:xfrm>
          <a:off x="3701132" y="2366374"/>
          <a:ext cx="7448472" cy="3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74AC27E-BD0E-BE28-F66C-1DAC0631D1D7}"/>
              </a:ext>
            </a:extLst>
          </p:cNvPr>
          <p:cNvGrpSpPr/>
          <p:nvPr/>
        </p:nvGrpSpPr>
        <p:grpSpPr>
          <a:xfrm>
            <a:off x="681554" y="1530314"/>
            <a:ext cx="1558534" cy="2177381"/>
            <a:chOff x="2311382" y="1689601"/>
            <a:chExt cx="2783150" cy="38882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CCACB0-AE9A-DC7D-3342-7EA906DB628E}"/>
                </a:ext>
              </a:extLst>
            </p:cNvPr>
            <p:cNvGrpSpPr/>
            <p:nvPr/>
          </p:nvGrpSpPr>
          <p:grpSpPr>
            <a:xfrm>
              <a:off x="2311382" y="1817015"/>
              <a:ext cx="2783150" cy="3760841"/>
              <a:chOff x="2959604" y="1915635"/>
              <a:chExt cx="2783150" cy="3760841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06B706E-A95A-FBE3-1124-B60CFAC69063}"/>
                  </a:ext>
                </a:extLst>
              </p:cNvPr>
              <p:cNvSpPr/>
              <p:nvPr/>
            </p:nvSpPr>
            <p:spPr>
              <a:xfrm>
                <a:off x="2959604" y="1915635"/>
                <a:ext cx="2783150" cy="981954"/>
              </a:xfrm>
              <a:custGeom>
                <a:avLst/>
                <a:gdLst>
                  <a:gd name="connsiteX0" fmla="*/ 2176688 w 3710867"/>
                  <a:gd name="connsiteY0" fmla="*/ 1240801 h 1309272"/>
                  <a:gd name="connsiteX1" fmla="*/ 2271082 w 3710867"/>
                  <a:gd name="connsiteY1" fmla="*/ 1245345 h 1309272"/>
                  <a:gd name="connsiteX2" fmla="*/ 2205983 w 3710867"/>
                  <a:gd name="connsiteY2" fmla="*/ 1241374 h 1309272"/>
                  <a:gd name="connsiteX3" fmla="*/ 1534180 w 3710867"/>
                  <a:gd name="connsiteY3" fmla="*/ 1240801 h 1309272"/>
                  <a:gd name="connsiteX4" fmla="*/ 1504884 w 3710867"/>
                  <a:gd name="connsiteY4" fmla="*/ 1241374 h 1309272"/>
                  <a:gd name="connsiteX5" fmla="*/ 1439784 w 3710867"/>
                  <a:gd name="connsiteY5" fmla="*/ 1245345 h 1309272"/>
                  <a:gd name="connsiteX6" fmla="*/ 1855433 w 3710867"/>
                  <a:gd name="connsiteY6" fmla="*/ 0 h 1309272"/>
                  <a:gd name="connsiteX7" fmla="*/ 3710866 w 3710867"/>
                  <a:gd name="connsiteY7" fmla="*/ 217503 h 1309272"/>
                  <a:gd name="connsiteX8" fmla="*/ 3709552 w 3710867"/>
                  <a:gd name="connsiteY8" fmla="*/ 220554 h 1309272"/>
                  <a:gd name="connsiteX9" fmla="*/ 3710867 w 3710867"/>
                  <a:gd name="connsiteY9" fmla="*/ 220554 h 1309272"/>
                  <a:gd name="connsiteX10" fmla="*/ 3471471 w 3710867"/>
                  <a:gd name="connsiteY10" fmla="*/ 855877 h 1309272"/>
                  <a:gd name="connsiteX11" fmla="*/ 3410900 w 3710867"/>
                  <a:gd name="connsiteY11" fmla="*/ 1016624 h 1309272"/>
                  <a:gd name="connsiteX12" fmla="*/ 3407009 w 3710867"/>
                  <a:gd name="connsiteY12" fmla="*/ 1020453 h 1309272"/>
                  <a:gd name="connsiteX13" fmla="*/ 2629822 w 3710867"/>
                  <a:gd name="connsiteY13" fmla="*/ 1259660 h 1309272"/>
                  <a:gd name="connsiteX14" fmla="*/ 2578532 w 3710867"/>
                  <a:gd name="connsiteY14" fmla="*/ 1265911 h 1309272"/>
                  <a:gd name="connsiteX15" fmla="*/ 2524030 w 3710867"/>
                  <a:gd name="connsiteY15" fmla="*/ 1260777 h 1309272"/>
                  <a:gd name="connsiteX16" fmla="*/ 2473863 w 3710867"/>
                  <a:gd name="connsiteY16" fmla="*/ 1257717 h 1309272"/>
                  <a:gd name="connsiteX17" fmla="*/ 2569433 w 3710867"/>
                  <a:gd name="connsiteY17" fmla="*/ 1265760 h 1309272"/>
                  <a:gd name="connsiteX18" fmla="*/ 2487808 w 3710867"/>
                  <a:gd name="connsiteY18" fmla="*/ 1276969 h 1309272"/>
                  <a:gd name="connsiteX19" fmla="*/ 1855434 w 3710867"/>
                  <a:gd name="connsiteY19" fmla="*/ 1309272 h 1309272"/>
                  <a:gd name="connsiteX20" fmla="*/ 1223061 w 3710867"/>
                  <a:gd name="connsiteY20" fmla="*/ 1276969 h 1309272"/>
                  <a:gd name="connsiteX21" fmla="*/ 1141435 w 3710867"/>
                  <a:gd name="connsiteY21" fmla="*/ 1265760 h 1309272"/>
                  <a:gd name="connsiteX22" fmla="*/ 1237007 w 3710867"/>
                  <a:gd name="connsiteY22" fmla="*/ 1257716 h 1309272"/>
                  <a:gd name="connsiteX23" fmla="*/ 1186836 w 3710867"/>
                  <a:gd name="connsiteY23" fmla="*/ 1260777 h 1309272"/>
                  <a:gd name="connsiteX24" fmla="*/ 1132336 w 3710867"/>
                  <a:gd name="connsiteY24" fmla="*/ 1265911 h 1309272"/>
                  <a:gd name="connsiteX25" fmla="*/ 1081046 w 3710867"/>
                  <a:gd name="connsiteY25" fmla="*/ 1259660 h 1309272"/>
                  <a:gd name="connsiteX26" fmla="*/ 303859 w 3710867"/>
                  <a:gd name="connsiteY26" fmla="*/ 1020453 h 1309272"/>
                  <a:gd name="connsiteX27" fmla="*/ 299968 w 3710867"/>
                  <a:gd name="connsiteY27" fmla="*/ 1016624 h 1309272"/>
                  <a:gd name="connsiteX28" fmla="*/ 239397 w 3710867"/>
                  <a:gd name="connsiteY28" fmla="*/ 855877 h 1309272"/>
                  <a:gd name="connsiteX29" fmla="*/ 1 w 3710867"/>
                  <a:gd name="connsiteY29" fmla="*/ 220554 h 1309272"/>
                  <a:gd name="connsiteX30" fmla="*/ 1314 w 3710867"/>
                  <a:gd name="connsiteY30" fmla="*/ 220554 h 1309272"/>
                  <a:gd name="connsiteX31" fmla="*/ 0 w 3710867"/>
                  <a:gd name="connsiteY31" fmla="*/ 217503 h 1309272"/>
                  <a:gd name="connsiteX32" fmla="*/ 1855433 w 3710867"/>
                  <a:gd name="connsiteY32" fmla="*/ 0 h 130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10867" h="1309272">
                    <a:moveTo>
                      <a:pt x="2176688" y="1240801"/>
                    </a:moveTo>
                    <a:lnTo>
                      <a:pt x="2271082" y="1245345"/>
                    </a:lnTo>
                    <a:lnTo>
                      <a:pt x="2205983" y="1241374"/>
                    </a:lnTo>
                    <a:close/>
                    <a:moveTo>
                      <a:pt x="1534180" y="1240801"/>
                    </a:moveTo>
                    <a:lnTo>
                      <a:pt x="1504884" y="1241374"/>
                    </a:lnTo>
                    <a:lnTo>
                      <a:pt x="1439784" y="1245345"/>
                    </a:lnTo>
                    <a:close/>
                    <a:moveTo>
                      <a:pt x="1855433" y="0"/>
                    </a:moveTo>
                    <a:cubicBezTo>
                      <a:pt x="2880160" y="0"/>
                      <a:pt x="3710866" y="97379"/>
                      <a:pt x="3710866" y="217503"/>
                    </a:cubicBezTo>
                    <a:lnTo>
                      <a:pt x="3709552" y="220554"/>
                    </a:lnTo>
                    <a:lnTo>
                      <a:pt x="3710867" y="220554"/>
                    </a:lnTo>
                    <a:lnTo>
                      <a:pt x="3471471" y="855877"/>
                    </a:lnTo>
                    <a:lnTo>
                      <a:pt x="3410900" y="1016624"/>
                    </a:lnTo>
                    <a:lnTo>
                      <a:pt x="3407009" y="1020453"/>
                    </a:lnTo>
                    <a:cubicBezTo>
                      <a:pt x="3280428" y="1123423"/>
                      <a:pt x="2998137" y="1209036"/>
                      <a:pt x="2629822" y="1259660"/>
                    </a:cubicBezTo>
                    <a:lnTo>
                      <a:pt x="2578532" y="1265911"/>
                    </a:lnTo>
                    <a:lnTo>
                      <a:pt x="2524030" y="1260777"/>
                    </a:lnTo>
                    <a:lnTo>
                      <a:pt x="2473863" y="1257717"/>
                    </a:lnTo>
                    <a:lnTo>
                      <a:pt x="2569433" y="1265760"/>
                    </a:lnTo>
                    <a:lnTo>
                      <a:pt x="2487808" y="1276969"/>
                    </a:lnTo>
                    <a:cubicBezTo>
                      <a:pt x="2293441" y="1297770"/>
                      <a:pt x="2079747" y="1309272"/>
                      <a:pt x="1855434" y="1309272"/>
                    </a:cubicBezTo>
                    <a:cubicBezTo>
                      <a:pt x="1631122" y="1309272"/>
                      <a:pt x="1417427" y="1297770"/>
                      <a:pt x="1223061" y="1276969"/>
                    </a:cubicBezTo>
                    <a:lnTo>
                      <a:pt x="1141435" y="1265760"/>
                    </a:lnTo>
                    <a:lnTo>
                      <a:pt x="1237007" y="1257716"/>
                    </a:lnTo>
                    <a:lnTo>
                      <a:pt x="1186836" y="1260777"/>
                    </a:lnTo>
                    <a:lnTo>
                      <a:pt x="1132336" y="1265911"/>
                    </a:lnTo>
                    <a:lnTo>
                      <a:pt x="1081046" y="1259660"/>
                    </a:lnTo>
                    <a:cubicBezTo>
                      <a:pt x="712731" y="1209036"/>
                      <a:pt x="430440" y="1123423"/>
                      <a:pt x="303859" y="1020453"/>
                    </a:cubicBezTo>
                    <a:lnTo>
                      <a:pt x="299968" y="1016624"/>
                    </a:lnTo>
                    <a:lnTo>
                      <a:pt x="239397" y="855877"/>
                    </a:lnTo>
                    <a:lnTo>
                      <a:pt x="1" y="220554"/>
                    </a:lnTo>
                    <a:lnTo>
                      <a:pt x="1314" y="220554"/>
                    </a:lnTo>
                    <a:lnTo>
                      <a:pt x="0" y="217503"/>
                    </a:lnTo>
                    <a:cubicBezTo>
                      <a:pt x="0" y="97379"/>
                      <a:pt x="830706" y="0"/>
                      <a:pt x="1855433" y="0"/>
                    </a:cubicBez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6"/>
                  </a:gs>
                  <a:gs pos="78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702A466-F456-B2C0-2592-3059D3255E17}"/>
                  </a:ext>
                </a:extLst>
              </p:cNvPr>
              <p:cNvSpPr/>
              <p:nvPr/>
            </p:nvSpPr>
            <p:spPr>
              <a:xfrm>
                <a:off x="4006176" y="4696231"/>
                <a:ext cx="690006" cy="980240"/>
              </a:xfrm>
              <a:custGeom>
                <a:avLst/>
                <a:gdLst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460004 w 920008"/>
                  <a:gd name="connsiteY11" fmla="*/ 435005 h 1306987"/>
                  <a:gd name="connsiteX12" fmla="*/ 884082 w 920008"/>
                  <a:gd name="connsiteY12" fmla="*/ 302164 h 1306987"/>
                  <a:gd name="connsiteX13" fmla="*/ 892517 w 920008"/>
                  <a:gd name="connsiteY13" fmla="*/ 289324 h 1306987"/>
                  <a:gd name="connsiteX14" fmla="*/ 892518 w 920008"/>
                  <a:gd name="connsiteY14" fmla="*/ 289322 h 1306987"/>
                  <a:gd name="connsiteX15" fmla="*/ 588316 w 920008"/>
                  <a:gd name="connsiteY15" fmla="*/ 1096630 h 1306987"/>
                  <a:gd name="connsiteX16" fmla="*/ 526592 w 920008"/>
                  <a:gd name="connsiteY16" fmla="*/ 1260437 h 1306987"/>
                  <a:gd name="connsiteX17" fmla="*/ 526591 w 920008"/>
                  <a:gd name="connsiteY17" fmla="*/ 1260437 h 1306987"/>
                  <a:gd name="connsiteX18" fmla="*/ 524924 w 920008"/>
                  <a:gd name="connsiteY18" fmla="*/ 1264861 h 1306987"/>
                  <a:gd name="connsiteX19" fmla="*/ 510671 w 920008"/>
                  <a:gd name="connsiteY19" fmla="*/ 1285999 h 1306987"/>
                  <a:gd name="connsiteX20" fmla="*/ 460002 w 920008"/>
                  <a:gd name="connsiteY20" fmla="*/ 1306987 h 1306987"/>
                  <a:gd name="connsiteX21" fmla="*/ 409333 w 920008"/>
                  <a:gd name="connsiteY21" fmla="*/ 1285999 h 1306987"/>
                  <a:gd name="connsiteX22" fmla="*/ 395090 w 920008"/>
                  <a:gd name="connsiteY22" fmla="*/ 1264874 h 1306987"/>
                  <a:gd name="connsiteX23" fmla="*/ 393409 w 920008"/>
                  <a:gd name="connsiteY23" fmla="*/ 1260413 h 1306987"/>
                  <a:gd name="connsiteX24" fmla="*/ 27497 w 920008"/>
                  <a:gd name="connsiteY24" fmla="*/ 289333 h 1306987"/>
                  <a:gd name="connsiteX25" fmla="*/ 27494 w 920008"/>
                  <a:gd name="connsiteY25" fmla="*/ 289329 h 1306987"/>
                  <a:gd name="connsiteX26" fmla="*/ 0 w 920008"/>
                  <a:gd name="connsiteY26" fmla="*/ 216362 h 1306987"/>
                  <a:gd name="connsiteX27" fmla="*/ 9107 w 920008"/>
                  <a:gd name="connsiteY27" fmla="*/ 173667 h 1306987"/>
                  <a:gd name="connsiteX28" fmla="*/ 134559 w 920008"/>
                  <a:gd name="connsiteY28" fmla="*/ 63704 h 1306987"/>
                  <a:gd name="connsiteX29" fmla="*/ 181040 w 920008"/>
                  <a:gd name="connsiteY29" fmla="*/ 45581 h 1306987"/>
                  <a:gd name="connsiteX30" fmla="*/ 181042 w 920008"/>
                  <a:gd name="connsiteY30" fmla="*/ 45582 h 1306987"/>
                  <a:gd name="connsiteX31" fmla="*/ 202675 w 920008"/>
                  <a:gd name="connsiteY31" fmla="*/ 37146 h 1306987"/>
                  <a:gd name="connsiteX32" fmla="*/ 460003 w 920008"/>
                  <a:gd name="connsiteY32" fmla="*/ 0 h 1306987"/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884082 w 920008"/>
                  <a:gd name="connsiteY11" fmla="*/ 302164 h 1306987"/>
                  <a:gd name="connsiteX12" fmla="*/ 892517 w 920008"/>
                  <a:gd name="connsiteY12" fmla="*/ 289324 h 1306987"/>
                  <a:gd name="connsiteX13" fmla="*/ 892518 w 920008"/>
                  <a:gd name="connsiteY13" fmla="*/ 289322 h 1306987"/>
                  <a:gd name="connsiteX14" fmla="*/ 588316 w 920008"/>
                  <a:gd name="connsiteY14" fmla="*/ 1096630 h 1306987"/>
                  <a:gd name="connsiteX15" fmla="*/ 526592 w 920008"/>
                  <a:gd name="connsiteY15" fmla="*/ 1260437 h 1306987"/>
                  <a:gd name="connsiteX16" fmla="*/ 526591 w 920008"/>
                  <a:gd name="connsiteY16" fmla="*/ 1260437 h 1306987"/>
                  <a:gd name="connsiteX17" fmla="*/ 524924 w 920008"/>
                  <a:gd name="connsiteY17" fmla="*/ 1264861 h 1306987"/>
                  <a:gd name="connsiteX18" fmla="*/ 510671 w 920008"/>
                  <a:gd name="connsiteY18" fmla="*/ 1285999 h 1306987"/>
                  <a:gd name="connsiteX19" fmla="*/ 460002 w 920008"/>
                  <a:gd name="connsiteY19" fmla="*/ 1306987 h 1306987"/>
                  <a:gd name="connsiteX20" fmla="*/ 409333 w 920008"/>
                  <a:gd name="connsiteY20" fmla="*/ 1285999 h 1306987"/>
                  <a:gd name="connsiteX21" fmla="*/ 395090 w 920008"/>
                  <a:gd name="connsiteY21" fmla="*/ 1264874 h 1306987"/>
                  <a:gd name="connsiteX22" fmla="*/ 393409 w 920008"/>
                  <a:gd name="connsiteY22" fmla="*/ 1260413 h 1306987"/>
                  <a:gd name="connsiteX23" fmla="*/ 27497 w 920008"/>
                  <a:gd name="connsiteY23" fmla="*/ 289333 h 1306987"/>
                  <a:gd name="connsiteX24" fmla="*/ 27494 w 920008"/>
                  <a:gd name="connsiteY24" fmla="*/ 289329 h 1306987"/>
                  <a:gd name="connsiteX25" fmla="*/ 0 w 920008"/>
                  <a:gd name="connsiteY25" fmla="*/ 216362 h 1306987"/>
                  <a:gd name="connsiteX26" fmla="*/ 9107 w 920008"/>
                  <a:gd name="connsiteY26" fmla="*/ 173667 h 1306987"/>
                  <a:gd name="connsiteX27" fmla="*/ 134559 w 920008"/>
                  <a:gd name="connsiteY27" fmla="*/ 63704 h 1306987"/>
                  <a:gd name="connsiteX28" fmla="*/ 181040 w 920008"/>
                  <a:gd name="connsiteY28" fmla="*/ 45581 h 1306987"/>
                  <a:gd name="connsiteX29" fmla="*/ 181042 w 920008"/>
                  <a:gd name="connsiteY29" fmla="*/ 45582 h 1306987"/>
                  <a:gd name="connsiteX30" fmla="*/ 202675 w 920008"/>
                  <a:gd name="connsiteY30" fmla="*/ 37146 h 1306987"/>
                  <a:gd name="connsiteX31" fmla="*/ 460003 w 920008"/>
                  <a:gd name="connsiteY31" fmla="*/ 0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96866 w 920008"/>
                  <a:gd name="connsiteY29" fmla="*/ 425227 h 1306987"/>
                  <a:gd name="connsiteX30" fmla="*/ 551444 w 920008"/>
                  <a:gd name="connsiteY30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51444 w 920008"/>
                  <a:gd name="connsiteY29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0008" h="1306987">
                    <a:moveTo>
                      <a:pt x="884082" y="302164"/>
                    </a:moveTo>
                    <a:lnTo>
                      <a:pt x="892517" y="289324"/>
                    </a:lnTo>
                    <a:cubicBezTo>
                      <a:pt x="892517" y="289323"/>
                      <a:pt x="892518" y="289323"/>
                      <a:pt x="892518" y="289322"/>
                    </a:cubicBezTo>
                    <a:lnTo>
                      <a:pt x="588316" y="1096630"/>
                    </a:lnTo>
                    <a:lnTo>
                      <a:pt x="526592" y="1260437"/>
                    </a:lnTo>
                    <a:lnTo>
                      <a:pt x="526591" y="1260437"/>
                    </a:lnTo>
                    <a:lnTo>
                      <a:pt x="524924" y="1264861"/>
                    </a:lnTo>
                    <a:lnTo>
                      <a:pt x="510671" y="1285999"/>
                    </a:lnTo>
                    <a:cubicBezTo>
                      <a:pt x="497704" y="1298967"/>
                      <a:pt x="479790" y="1306987"/>
                      <a:pt x="460002" y="1306987"/>
                    </a:cubicBezTo>
                    <a:cubicBezTo>
                      <a:pt x="440215" y="1306987"/>
                      <a:pt x="422300" y="1298967"/>
                      <a:pt x="409333" y="1285999"/>
                    </a:cubicBezTo>
                    <a:lnTo>
                      <a:pt x="395090" y="1264874"/>
                    </a:lnTo>
                    <a:lnTo>
                      <a:pt x="393409" y="1260413"/>
                    </a:lnTo>
                    <a:lnTo>
                      <a:pt x="27497" y="289333"/>
                    </a:lnTo>
                    <a:cubicBezTo>
                      <a:pt x="27496" y="289332"/>
                      <a:pt x="27495" y="289330"/>
                      <a:pt x="27494" y="289329"/>
                    </a:cubicBezTo>
                    <a:lnTo>
                      <a:pt x="0" y="216362"/>
                    </a:lnTo>
                    <a:lnTo>
                      <a:pt x="9107" y="173667"/>
                    </a:lnTo>
                    <a:cubicBezTo>
                      <a:pt x="27500" y="131191"/>
                      <a:pt x="72093" y="93224"/>
                      <a:pt x="134559" y="63704"/>
                    </a:cubicBezTo>
                    <a:lnTo>
                      <a:pt x="181040" y="45581"/>
                    </a:lnTo>
                    <a:cubicBezTo>
                      <a:pt x="181041" y="45581"/>
                      <a:pt x="181041" y="45582"/>
                      <a:pt x="181042" y="45582"/>
                    </a:cubicBezTo>
                    <a:lnTo>
                      <a:pt x="202675" y="37146"/>
                    </a:lnTo>
                    <a:cubicBezTo>
                      <a:pt x="276131" y="13694"/>
                      <a:pt x="364683" y="0"/>
                      <a:pt x="460003" y="0"/>
                    </a:cubicBezTo>
                    <a:cubicBezTo>
                      <a:pt x="555323" y="0"/>
                      <a:pt x="643876" y="13694"/>
                      <a:pt x="717332" y="37146"/>
                    </a:cubicBezTo>
                    <a:lnTo>
                      <a:pt x="738965" y="45582"/>
                    </a:lnTo>
                    <a:cubicBezTo>
                      <a:pt x="738966" y="45582"/>
                      <a:pt x="738966" y="45581"/>
                      <a:pt x="738967" y="45581"/>
                    </a:cubicBezTo>
                    <a:lnTo>
                      <a:pt x="785447" y="63704"/>
                    </a:lnTo>
                    <a:cubicBezTo>
                      <a:pt x="847913" y="93224"/>
                      <a:pt x="892507" y="131191"/>
                      <a:pt x="910899" y="173667"/>
                    </a:cubicBezTo>
                    <a:lnTo>
                      <a:pt x="920008" y="216365"/>
                    </a:lnTo>
                    <a:lnTo>
                      <a:pt x="892517" y="289322"/>
                    </a:lnTo>
                    <a:lnTo>
                      <a:pt x="884081" y="302164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78000">
                    <a:schemeClr val="tx2">
                      <a:lumMod val="90000"/>
                      <a:lumOff val="1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4413B93-98D9-57D3-1192-9A7E24DB5EB2}"/>
                  </a:ext>
                </a:extLst>
              </p:cNvPr>
              <p:cNvSpPr/>
              <p:nvPr/>
            </p:nvSpPr>
            <p:spPr>
              <a:xfrm>
                <a:off x="3649689" y="3767424"/>
                <a:ext cx="1402980" cy="982414"/>
              </a:xfrm>
              <a:custGeom>
                <a:avLst/>
                <a:gdLst>
                  <a:gd name="connsiteX0" fmla="*/ 935318 w 1870640"/>
                  <a:gd name="connsiteY0" fmla="*/ 874879 h 1309885"/>
                  <a:gd name="connsiteX1" fmla="*/ 1524558 w 1870640"/>
                  <a:gd name="connsiteY1" fmla="*/ 1048547 h 1309885"/>
                  <a:gd name="connsiteX2" fmla="*/ 1534693 w 1870640"/>
                  <a:gd name="connsiteY2" fmla="*/ 1084905 h 1309885"/>
                  <a:gd name="connsiteX3" fmla="*/ 1508160 w 1870640"/>
                  <a:gd name="connsiteY3" fmla="*/ 1155319 h 1309885"/>
                  <a:gd name="connsiteX4" fmla="*/ 1489511 w 1870640"/>
                  <a:gd name="connsiteY4" fmla="*/ 1177044 h 1309885"/>
                  <a:gd name="connsiteX5" fmla="*/ 1271600 w 1870640"/>
                  <a:gd name="connsiteY5" fmla="*/ 1272739 h 1309885"/>
                  <a:gd name="connsiteX6" fmla="*/ 1214283 w 1870640"/>
                  <a:gd name="connsiteY6" fmla="*/ 1283990 h 1309885"/>
                  <a:gd name="connsiteX7" fmla="*/ 1169434 w 1870640"/>
                  <a:gd name="connsiteY7" fmla="*/ 1292793 h 1309885"/>
                  <a:gd name="connsiteX8" fmla="*/ 935319 w 1870640"/>
                  <a:gd name="connsiteY8" fmla="*/ 1309885 h 1309885"/>
                  <a:gd name="connsiteX9" fmla="*/ 701204 w 1870640"/>
                  <a:gd name="connsiteY9" fmla="*/ 1292793 h 1309885"/>
                  <a:gd name="connsiteX10" fmla="*/ 656356 w 1870640"/>
                  <a:gd name="connsiteY10" fmla="*/ 1283990 h 1309885"/>
                  <a:gd name="connsiteX11" fmla="*/ 677991 w 1870640"/>
                  <a:gd name="connsiteY11" fmla="*/ 1275554 h 1309885"/>
                  <a:gd name="connsiteX12" fmla="*/ 677990 w 1870640"/>
                  <a:gd name="connsiteY12" fmla="*/ 1275554 h 1309885"/>
                  <a:gd name="connsiteX13" fmla="*/ 656355 w 1870640"/>
                  <a:gd name="connsiteY13" fmla="*/ 1283990 h 1309885"/>
                  <a:gd name="connsiteX14" fmla="*/ 599036 w 1870640"/>
                  <a:gd name="connsiteY14" fmla="*/ 1272739 h 1309885"/>
                  <a:gd name="connsiteX15" fmla="*/ 381125 w 1870640"/>
                  <a:gd name="connsiteY15" fmla="*/ 1177044 h 1309885"/>
                  <a:gd name="connsiteX16" fmla="*/ 362479 w 1870640"/>
                  <a:gd name="connsiteY16" fmla="*/ 1155323 h 1309885"/>
                  <a:gd name="connsiteX17" fmla="*/ 335944 w 1870640"/>
                  <a:gd name="connsiteY17" fmla="*/ 1084902 h 1309885"/>
                  <a:gd name="connsiteX18" fmla="*/ 346078 w 1870640"/>
                  <a:gd name="connsiteY18" fmla="*/ 1048547 h 1309885"/>
                  <a:gd name="connsiteX19" fmla="*/ 935318 w 1870640"/>
                  <a:gd name="connsiteY19" fmla="*/ 874879 h 1309885"/>
                  <a:gd name="connsiteX20" fmla="*/ 935320 w 1870640"/>
                  <a:gd name="connsiteY20" fmla="*/ 0 h 1309885"/>
                  <a:gd name="connsiteX21" fmla="*/ 1461691 w 1870640"/>
                  <a:gd name="connsiteY21" fmla="*/ 37146 h 1309885"/>
                  <a:gd name="connsiteX22" fmla="*/ 1486139 w 1870640"/>
                  <a:gd name="connsiteY22" fmla="*/ 41806 h 1309885"/>
                  <a:gd name="connsiteX23" fmla="*/ 1601022 w 1870640"/>
                  <a:gd name="connsiteY23" fmla="*/ 63705 h 1309885"/>
                  <a:gd name="connsiteX24" fmla="*/ 1857638 w 1870640"/>
                  <a:gd name="connsiteY24" fmla="*/ 173668 h 1309885"/>
                  <a:gd name="connsiteX25" fmla="*/ 1870640 w 1870640"/>
                  <a:gd name="connsiteY25" fmla="*/ 193351 h 1309885"/>
                  <a:gd name="connsiteX26" fmla="*/ 1838564 w 1870640"/>
                  <a:gd name="connsiteY26" fmla="*/ 278476 h 1309885"/>
                  <a:gd name="connsiteX27" fmla="*/ 1838562 w 1870640"/>
                  <a:gd name="connsiteY27" fmla="*/ 278478 h 1309885"/>
                  <a:gd name="connsiteX28" fmla="*/ 1534693 w 1870640"/>
                  <a:gd name="connsiteY28" fmla="*/ 1084904 h 1309885"/>
                  <a:gd name="connsiteX29" fmla="*/ 1524558 w 1870640"/>
                  <a:gd name="connsiteY29" fmla="*/ 1048546 h 1309885"/>
                  <a:gd name="connsiteX30" fmla="*/ 935318 w 1870640"/>
                  <a:gd name="connsiteY30" fmla="*/ 874878 h 1309885"/>
                  <a:gd name="connsiteX31" fmla="*/ 346078 w 1870640"/>
                  <a:gd name="connsiteY31" fmla="*/ 1048546 h 1309885"/>
                  <a:gd name="connsiteX32" fmla="*/ 335944 w 1870640"/>
                  <a:gd name="connsiteY32" fmla="*/ 1084901 h 1309885"/>
                  <a:gd name="connsiteX33" fmla="*/ 32075 w 1870640"/>
                  <a:gd name="connsiteY33" fmla="*/ 278475 h 1309885"/>
                  <a:gd name="connsiteX34" fmla="*/ 32076 w 1870640"/>
                  <a:gd name="connsiteY34" fmla="*/ 278476 h 1309885"/>
                  <a:gd name="connsiteX35" fmla="*/ 0 w 1870640"/>
                  <a:gd name="connsiteY35" fmla="*/ 193351 h 1309885"/>
                  <a:gd name="connsiteX36" fmla="*/ 13002 w 1870640"/>
                  <a:gd name="connsiteY36" fmla="*/ 173668 h 1309885"/>
                  <a:gd name="connsiteX37" fmla="*/ 269618 w 1870640"/>
                  <a:gd name="connsiteY37" fmla="*/ 63705 h 1309885"/>
                  <a:gd name="connsiteX38" fmla="*/ 384501 w 1870640"/>
                  <a:gd name="connsiteY38" fmla="*/ 41806 h 1309885"/>
                  <a:gd name="connsiteX39" fmla="*/ 408949 w 1870640"/>
                  <a:gd name="connsiteY39" fmla="*/ 37146 h 1309885"/>
                  <a:gd name="connsiteX40" fmla="*/ 935320 w 1870640"/>
                  <a:gd name="connsiteY40" fmla="*/ 0 h 130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70640" h="1309885">
                    <a:moveTo>
                      <a:pt x="935318" y="874879"/>
                    </a:moveTo>
                    <a:cubicBezTo>
                      <a:pt x="1225973" y="874879"/>
                      <a:pt x="1468474" y="949435"/>
                      <a:pt x="1524558" y="1048547"/>
                    </a:cubicBezTo>
                    <a:lnTo>
                      <a:pt x="1534693" y="1084905"/>
                    </a:lnTo>
                    <a:lnTo>
                      <a:pt x="1508160" y="1155319"/>
                    </a:lnTo>
                    <a:lnTo>
                      <a:pt x="1489511" y="1177044"/>
                    </a:lnTo>
                    <a:cubicBezTo>
                      <a:pt x="1443858" y="1216076"/>
                      <a:pt x="1367593" y="1249287"/>
                      <a:pt x="1271600" y="1272739"/>
                    </a:cubicBezTo>
                    <a:lnTo>
                      <a:pt x="1214283" y="1283990"/>
                    </a:lnTo>
                    <a:lnTo>
                      <a:pt x="1169434" y="1292793"/>
                    </a:lnTo>
                    <a:cubicBezTo>
                      <a:pt x="1097477" y="1303799"/>
                      <a:pt x="1018363" y="1309885"/>
                      <a:pt x="935319" y="1309885"/>
                    </a:cubicBezTo>
                    <a:cubicBezTo>
                      <a:pt x="852275" y="1309885"/>
                      <a:pt x="773162" y="1303799"/>
                      <a:pt x="701204" y="1292793"/>
                    </a:cubicBezTo>
                    <a:lnTo>
                      <a:pt x="656356" y="1283990"/>
                    </a:lnTo>
                    <a:lnTo>
                      <a:pt x="677991" y="1275554"/>
                    </a:lnTo>
                    <a:cubicBezTo>
                      <a:pt x="681597" y="1274148"/>
                      <a:pt x="681596" y="1274148"/>
                      <a:pt x="677990" y="1275554"/>
                    </a:cubicBezTo>
                    <a:lnTo>
                      <a:pt x="656355" y="1283990"/>
                    </a:lnTo>
                    <a:lnTo>
                      <a:pt x="599036" y="1272739"/>
                    </a:lnTo>
                    <a:cubicBezTo>
                      <a:pt x="503043" y="1249287"/>
                      <a:pt x="426778" y="1216076"/>
                      <a:pt x="381125" y="1177044"/>
                    </a:cubicBezTo>
                    <a:lnTo>
                      <a:pt x="362479" y="1155323"/>
                    </a:lnTo>
                    <a:lnTo>
                      <a:pt x="335944" y="1084902"/>
                    </a:lnTo>
                    <a:lnTo>
                      <a:pt x="346078" y="1048547"/>
                    </a:lnTo>
                    <a:cubicBezTo>
                      <a:pt x="402162" y="949435"/>
                      <a:pt x="644663" y="874879"/>
                      <a:pt x="935318" y="874879"/>
                    </a:cubicBezTo>
                    <a:close/>
                    <a:moveTo>
                      <a:pt x="935320" y="0"/>
                    </a:moveTo>
                    <a:cubicBezTo>
                      <a:pt x="1130300" y="0"/>
                      <a:pt x="1311436" y="13694"/>
                      <a:pt x="1461691" y="37146"/>
                    </a:cubicBezTo>
                    <a:lnTo>
                      <a:pt x="1486139" y="41806"/>
                    </a:lnTo>
                    <a:lnTo>
                      <a:pt x="1601022" y="63705"/>
                    </a:lnTo>
                    <a:cubicBezTo>
                      <a:pt x="1728798" y="93225"/>
                      <a:pt x="1820016" y="131191"/>
                      <a:pt x="1857638" y="173668"/>
                    </a:cubicBezTo>
                    <a:lnTo>
                      <a:pt x="1870640" y="193351"/>
                    </a:lnTo>
                    <a:lnTo>
                      <a:pt x="1838564" y="278476"/>
                    </a:lnTo>
                    <a:lnTo>
                      <a:pt x="1838562" y="278478"/>
                    </a:lnTo>
                    <a:lnTo>
                      <a:pt x="1534693" y="1084904"/>
                    </a:lnTo>
                    <a:lnTo>
                      <a:pt x="1524558" y="1048546"/>
                    </a:lnTo>
                    <a:cubicBezTo>
                      <a:pt x="1468474" y="949434"/>
                      <a:pt x="1225973" y="874878"/>
                      <a:pt x="935318" y="874878"/>
                    </a:cubicBezTo>
                    <a:cubicBezTo>
                      <a:pt x="644663" y="874878"/>
                      <a:pt x="402162" y="949434"/>
                      <a:pt x="346078" y="1048546"/>
                    </a:cubicBezTo>
                    <a:lnTo>
                      <a:pt x="335944" y="1084901"/>
                    </a:lnTo>
                    <a:lnTo>
                      <a:pt x="32075" y="278475"/>
                    </a:lnTo>
                    <a:lnTo>
                      <a:pt x="32076" y="278476"/>
                    </a:lnTo>
                    <a:lnTo>
                      <a:pt x="0" y="193351"/>
                    </a:lnTo>
                    <a:lnTo>
                      <a:pt x="13002" y="173668"/>
                    </a:lnTo>
                    <a:cubicBezTo>
                      <a:pt x="50624" y="131191"/>
                      <a:pt x="141842" y="93225"/>
                      <a:pt x="269618" y="63705"/>
                    </a:cubicBezTo>
                    <a:lnTo>
                      <a:pt x="384501" y="41806"/>
                    </a:lnTo>
                    <a:lnTo>
                      <a:pt x="408949" y="37146"/>
                    </a:lnTo>
                    <a:cubicBezTo>
                      <a:pt x="559205" y="13694"/>
                      <a:pt x="740340" y="0"/>
                      <a:pt x="9353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78000">
                    <a:schemeClr val="accent3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878931-7595-5248-2340-A8A28370819D}"/>
                  </a:ext>
                </a:extLst>
              </p:cNvPr>
              <p:cNvSpPr/>
              <p:nvPr/>
            </p:nvSpPr>
            <p:spPr>
              <a:xfrm>
                <a:off x="3303093" y="2841529"/>
                <a:ext cx="2096171" cy="981384"/>
              </a:xfrm>
              <a:custGeom>
                <a:avLst/>
                <a:gdLst>
                  <a:gd name="connsiteX0" fmla="*/ 1397448 w 2794895"/>
                  <a:gd name="connsiteY0" fmla="*/ 1234526 h 1308512"/>
                  <a:gd name="connsiteX1" fmla="*/ 1923819 w 2794895"/>
                  <a:gd name="connsiteY1" fmla="*/ 1271672 h 1308512"/>
                  <a:gd name="connsiteX2" fmla="*/ 1948267 w 2794895"/>
                  <a:gd name="connsiteY2" fmla="*/ 1276332 h 1308512"/>
                  <a:gd name="connsiteX3" fmla="*/ 1812119 w 2794895"/>
                  <a:gd name="connsiteY3" fmla="*/ 1291420 h 1308512"/>
                  <a:gd name="connsiteX4" fmla="*/ 1397448 w 2794895"/>
                  <a:gd name="connsiteY4" fmla="*/ 1308512 h 1308512"/>
                  <a:gd name="connsiteX5" fmla="*/ 982777 w 2794895"/>
                  <a:gd name="connsiteY5" fmla="*/ 1291420 h 1308512"/>
                  <a:gd name="connsiteX6" fmla="*/ 846630 w 2794895"/>
                  <a:gd name="connsiteY6" fmla="*/ 1276332 h 1308512"/>
                  <a:gd name="connsiteX7" fmla="*/ 871077 w 2794895"/>
                  <a:gd name="connsiteY7" fmla="*/ 1271672 h 1308512"/>
                  <a:gd name="connsiteX8" fmla="*/ 1397448 w 2794895"/>
                  <a:gd name="connsiteY8" fmla="*/ 1234526 h 1308512"/>
                  <a:gd name="connsiteX9" fmla="*/ 674350 w 2794895"/>
                  <a:gd name="connsiteY9" fmla="*/ 31386 h 1308512"/>
                  <a:gd name="connsiteX10" fmla="*/ 765075 w 2794895"/>
                  <a:gd name="connsiteY10" fmla="*/ 42444 h 1308512"/>
                  <a:gd name="connsiteX11" fmla="*/ 1397448 w 2794895"/>
                  <a:gd name="connsiteY11" fmla="*/ 74747 h 1308512"/>
                  <a:gd name="connsiteX12" fmla="*/ 2029821 w 2794895"/>
                  <a:gd name="connsiteY12" fmla="*/ 42444 h 1308512"/>
                  <a:gd name="connsiteX13" fmla="*/ 2120546 w 2794895"/>
                  <a:gd name="connsiteY13" fmla="*/ 31386 h 1308512"/>
                  <a:gd name="connsiteX14" fmla="*/ 2181694 w 2794895"/>
                  <a:gd name="connsiteY14" fmla="*/ 37147 h 1308512"/>
                  <a:gd name="connsiteX15" fmla="*/ 2792877 w 2794895"/>
                  <a:gd name="connsiteY15" fmla="*/ 195266 h 1308512"/>
                  <a:gd name="connsiteX16" fmla="*/ 2794895 w 2794895"/>
                  <a:gd name="connsiteY16" fmla="*/ 201461 h 1308512"/>
                  <a:gd name="connsiteX17" fmla="*/ 2772772 w 2794895"/>
                  <a:gd name="connsiteY17" fmla="*/ 260171 h 1308512"/>
                  <a:gd name="connsiteX18" fmla="*/ 2772771 w 2794895"/>
                  <a:gd name="connsiteY18" fmla="*/ 260173 h 1308512"/>
                  <a:gd name="connsiteX19" fmla="*/ 2461554 w 2794895"/>
                  <a:gd name="connsiteY19" fmla="*/ 1086096 h 1308512"/>
                  <a:gd name="connsiteX20" fmla="*/ 2445281 w 2794895"/>
                  <a:gd name="connsiteY20" fmla="*/ 1129283 h 1308512"/>
                  <a:gd name="connsiteX21" fmla="*/ 2441125 w 2794895"/>
                  <a:gd name="connsiteY21" fmla="*/ 1134843 h 1308512"/>
                  <a:gd name="connsiteX22" fmla="*/ 1993079 w 2794895"/>
                  <a:gd name="connsiteY22" fmla="*/ 1271365 h 1308512"/>
                  <a:gd name="connsiteX23" fmla="*/ 1948267 w 2794895"/>
                  <a:gd name="connsiteY23" fmla="*/ 1276331 h 1308512"/>
                  <a:gd name="connsiteX24" fmla="*/ 1923819 w 2794895"/>
                  <a:gd name="connsiteY24" fmla="*/ 1271671 h 1308512"/>
                  <a:gd name="connsiteX25" fmla="*/ 1397448 w 2794895"/>
                  <a:gd name="connsiteY25" fmla="*/ 1234525 h 1308512"/>
                  <a:gd name="connsiteX26" fmla="*/ 871077 w 2794895"/>
                  <a:gd name="connsiteY26" fmla="*/ 1271671 h 1308512"/>
                  <a:gd name="connsiteX27" fmla="*/ 846629 w 2794895"/>
                  <a:gd name="connsiteY27" fmla="*/ 1276331 h 1308512"/>
                  <a:gd name="connsiteX28" fmla="*/ 801817 w 2794895"/>
                  <a:gd name="connsiteY28" fmla="*/ 1271365 h 1308512"/>
                  <a:gd name="connsiteX29" fmla="*/ 353771 w 2794895"/>
                  <a:gd name="connsiteY29" fmla="*/ 1134843 h 1308512"/>
                  <a:gd name="connsiteX30" fmla="*/ 349615 w 2794895"/>
                  <a:gd name="connsiteY30" fmla="*/ 1129283 h 1308512"/>
                  <a:gd name="connsiteX31" fmla="*/ 333342 w 2794895"/>
                  <a:gd name="connsiteY31" fmla="*/ 1086096 h 1308512"/>
                  <a:gd name="connsiteX32" fmla="*/ 22127 w 2794895"/>
                  <a:gd name="connsiteY32" fmla="*/ 260176 h 1308512"/>
                  <a:gd name="connsiteX33" fmla="*/ 22125 w 2794895"/>
                  <a:gd name="connsiteY33" fmla="*/ 260174 h 1308512"/>
                  <a:gd name="connsiteX34" fmla="*/ 0 w 2794895"/>
                  <a:gd name="connsiteY34" fmla="*/ 201458 h 1308512"/>
                  <a:gd name="connsiteX35" fmla="*/ 2017 w 2794895"/>
                  <a:gd name="connsiteY35" fmla="*/ 195266 h 1308512"/>
                  <a:gd name="connsiteX36" fmla="*/ 613200 w 2794895"/>
                  <a:gd name="connsiteY36" fmla="*/ 37147 h 1308512"/>
                  <a:gd name="connsiteX37" fmla="*/ 1397447 w 2794895"/>
                  <a:gd name="connsiteY37" fmla="*/ 0 h 1308512"/>
                  <a:gd name="connsiteX38" fmla="*/ 2066044 w 2794895"/>
                  <a:gd name="connsiteY38" fmla="*/ 26251 h 1308512"/>
                  <a:gd name="connsiteX39" fmla="*/ 2120546 w 2794895"/>
                  <a:gd name="connsiteY39" fmla="*/ 31385 h 1308512"/>
                  <a:gd name="connsiteX40" fmla="*/ 2029821 w 2794895"/>
                  <a:gd name="connsiteY40" fmla="*/ 42443 h 1308512"/>
                  <a:gd name="connsiteX41" fmla="*/ 1397448 w 2794895"/>
                  <a:gd name="connsiteY41" fmla="*/ 74746 h 1308512"/>
                  <a:gd name="connsiteX42" fmla="*/ 765075 w 2794895"/>
                  <a:gd name="connsiteY42" fmla="*/ 42443 h 1308512"/>
                  <a:gd name="connsiteX43" fmla="*/ 674350 w 2794895"/>
                  <a:gd name="connsiteY43" fmla="*/ 31385 h 1308512"/>
                  <a:gd name="connsiteX44" fmla="*/ 728850 w 2794895"/>
                  <a:gd name="connsiteY44" fmla="*/ 26251 h 1308512"/>
                  <a:gd name="connsiteX45" fmla="*/ 1397447 w 2794895"/>
                  <a:gd name="connsiteY45" fmla="*/ 0 h 130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94895" h="1308512">
                    <a:moveTo>
                      <a:pt x="1397448" y="1234526"/>
                    </a:moveTo>
                    <a:cubicBezTo>
                      <a:pt x="1592428" y="1234526"/>
                      <a:pt x="1773564" y="1248220"/>
                      <a:pt x="1923819" y="1271672"/>
                    </a:cubicBezTo>
                    <a:lnTo>
                      <a:pt x="1948267" y="1276332"/>
                    </a:lnTo>
                    <a:lnTo>
                      <a:pt x="1812119" y="1291420"/>
                    </a:lnTo>
                    <a:cubicBezTo>
                      <a:pt x="1684666" y="1302426"/>
                      <a:pt x="1544539" y="1308512"/>
                      <a:pt x="1397448" y="1308512"/>
                    </a:cubicBezTo>
                    <a:cubicBezTo>
                      <a:pt x="1250358" y="1308512"/>
                      <a:pt x="1110230" y="1302426"/>
                      <a:pt x="982777" y="1291420"/>
                    </a:cubicBezTo>
                    <a:lnTo>
                      <a:pt x="846630" y="1276332"/>
                    </a:lnTo>
                    <a:lnTo>
                      <a:pt x="871077" y="1271672"/>
                    </a:lnTo>
                    <a:cubicBezTo>
                      <a:pt x="1021333" y="1248220"/>
                      <a:pt x="1202469" y="1234526"/>
                      <a:pt x="1397448" y="1234526"/>
                    </a:cubicBezTo>
                    <a:close/>
                    <a:moveTo>
                      <a:pt x="674350" y="31386"/>
                    </a:moveTo>
                    <a:lnTo>
                      <a:pt x="765075" y="42444"/>
                    </a:lnTo>
                    <a:cubicBezTo>
                      <a:pt x="959441" y="63245"/>
                      <a:pt x="1173136" y="74747"/>
                      <a:pt x="1397448" y="74747"/>
                    </a:cubicBezTo>
                    <a:cubicBezTo>
                      <a:pt x="1621761" y="74747"/>
                      <a:pt x="1835455" y="63245"/>
                      <a:pt x="2029821" y="42444"/>
                    </a:cubicBezTo>
                    <a:lnTo>
                      <a:pt x="2120546" y="31386"/>
                    </a:lnTo>
                    <a:lnTo>
                      <a:pt x="2181694" y="37147"/>
                    </a:lnTo>
                    <a:cubicBezTo>
                      <a:pt x="2517496" y="72325"/>
                      <a:pt x="2749779" y="129459"/>
                      <a:pt x="2792877" y="195266"/>
                    </a:cubicBezTo>
                    <a:lnTo>
                      <a:pt x="2794895" y="201461"/>
                    </a:lnTo>
                    <a:lnTo>
                      <a:pt x="2772772" y="260171"/>
                    </a:lnTo>
                    <a:lnTo>
                      <a:pt x="2772771" y="260173"/>
                    </a:lnTo>
                    <a:lnTo>
                      <a:pt x="2461554" y="1086096"/>
                    </a:lnTo>
                    <a:lnTo>
                      <a:pt x="2445281" y="1129283"/>
                    </a:lnTo>
                    <a:lnTo>
                      <a:pt x="2441125" y="1134843"/>
                    </a:lnTo>
                    <a:cubicBezTo>
                      <a:pt x="2384362" y="1191478"/>
                      <a:pt x="2219781" y="1240095"/>
                      <a:pt x="1993079" y="1271365"/>
                    </a:cubicBezTo>
                    <a:lnTo>
                      <a:pt x="1948267" y="1276331"/>
                    </a:lnTo>
                    <a:lnTo>
                      <a:pt x="1923819" y="1271671"/>
                    </a:lnTo>
                    <a:cubicBezTo>
                      <a:pt x="1773564" y="1248219"/>
                      <a:pt x="1592428" y="1234525"/>
                      <a:pt x="1397448" y="1234525"/>
                    </a:cubicBezTo>
                    <a:cubicBezTo>
                      <a:pt x="1202468" y="1234525"/>
                      <a:pt x="1021333" y="1248219"/>
                      <a:pt x="871077" y="1271671"/>
                    </a:cubicBezTo>
                    <a:lnTo>
                      <a:pt x="846629" y="1276331"/>
                    </a:lnTo>
                    <a:lnTo>
                      <a:pt x="801817" y="1271365"/>
                    </a:lnTo>
                    <a:cubicBezTo>
                      <a:pt x="575115" y="1240095"/>
                      <a:pt x="410534" y="1191478"/>
                      <a:pt x="353771" y="1134843"/>
                    </a:cubicBezTo>
                    <a:lnTo>
                      <a:pt x="349615" y="1129283"/>
                    </a:lnTo>
                    <a:lnTo>
                      <a:pt x="333342" y="1086096"/>
                    </a:lnTo>
                    <a:lnTo>
                      <a:pt x="22127" y="260176"/>
                    </a:lnTo>
                    <a:lnTo>
                      <a:pt x="22125" y="260174"/>
                    </a:lnTo>
                    <a:lnTo>
                      <a:pt x="0" y="201458"/>
                    </a:lnTo>
                    <a:lnTo>
                      <a:pt x="2017" y="195266"/>
                    </a:lnTo>
                    <a:cubicBezTo>
                      <a:pt x="45115" y="129459"/>
                      <a:pt x="277398" y="72325"/>
                      <a:pt x="613200" y="37147"/>
                    </a:cubicBezTo>
                    <a:close/>
                    <a:moveTo>
                      <a:pt x="1397447" y="0"/>
                    </a:moveTo>
                    <a:cubicBezTo>
                      <a:pt x="1639533" y="0"/>
                      <a:pt x="1867295" y="9510"/>
                      <a:pt x="2066044" y="26251"/>
                    </a:cubicBezTo>
                    <a:lnTo>
                      <a:pt x="2120546" y="31385"/>
                    </a:lnTo>
                    <a:lnTo>
                      <a:pt x="2029821" y="42443"/>
                    </a:lnTo>
                    <a:cubicBezTo>
                      <a:pt x="1835455" y="63244"/>
                      <a:pt x="1621761" y="74746"/>
                      <a:pt x="1397448" y="74746"/>
                    </a:cubicBezTo>
                    <a:cubicBezTo>
                      <a:pt x="1173136" y="74746"/>
                      <a:pt x="959441" y="63244"/>
                      <a:pt x="765075" y="42443"/>
                    </a:cubicBezTo>
                    <a:lnTo>
                      <a:pt x="674350" y="31385"/>
                    </a:lnTo>
                    <a:lnTo>
                      <a:pt x="728850" y="26251"/>
                    </a:lnTo>
                    <a:cubicBezTo>
                      <a:pt x="927599" y="9510"/>
                      <a:pt x="1155362" y="0"/>
                      <a:pt x="139744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78000">
                    <a:schemeClr val="accent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39AE1F-07C0-8632-826E-BB84DCF88DBF}"/>
                  </a:ext>
                </a:extLst>
              </p:cNvPr>
              <p:cNvSpPr/>
              <p:nvPr/>
            </p:nvSpPr>
            <p:spPr>
              <a:xfrm>
                <a:off x="3184579" y="2678104"/>
                <a:ext cx="624276" cy="314519"/>
              </a:xfrm>
              <a:custGeom>
                <a:avLst/>
                <a:gdLst>
                  <a:gd name="connsiteX0" fmla="*/ 0 w 832368"/>
                  <a:gd name="connsiteY0" fmla="*/ 0 h 419359"/>
                  <a:gd name="connsiteX1" fmla="*/ 3891 w 832368"/>
                  <a:gd name="connsiteY1" fmla="*/ 3829 h 419359"/>
                  <a:gd name="connsiteX2" fmla="*/ 781078 w 832368"/>
                  <a:gd name="connsiteY2" fmla="*/ 243036 h 419359"/>
                  <a:gd name="connsiteX3" fmla="*/ 832368 w 832368"/>
                  <a:gd name="connsiteY3" fmla="*/ 249287 h 419359"/>
                  <a:gd name="connsiteX4" fmla="*/ 771218 w 832368"/>
                  <a:gd name="connsiteY4" fmla="*/ 255048 h 419359"/>
                  <a:gd name="connsiteX5" fmla="*/ 160035 w 832368"/>
                  <a:gd name="connsiteY5" fmla="*/ 413167 h 419359"/>
                  <a:gd name="connsiteX6" fmla="*/ 158018 w 832368"/>
                  <a:gd name="connsiteY6" fmla="*/ 419359 h 419359"/>
                  <a:gd name="connsiteX7" fmla="*/ 0 w 832368"/>
                  <a:gd name="connsiteY7" fmla="*/ 0 h 4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59">
                    <a:moveTo>
                      <a:pt x="0" y="0"/>
                    </a:moveTo>
                    <a:lnTo>
                      <a:pt x="3891" y="3829"/>
                    </a:lnTo>
                    <a:cubicBezTo>
                      <a:pt x="130472" y="106799"/>
                      <a:pt x="412763" y="192412"/>
                      <a:pt x="781078" y="243036"/>
                    </a:cubicBezTo>
                    <a:lnTo>
                      <a:pt x="832368" y="249287"/>
                    </a:lnTo>
                    <a:lnTo>
                      <a:pt x="771218" y="255048"/>
                    </a:lnTo>
                    <a:cubicBezTo>
                      <a:pt x="435416" y="290226"/>
                      <a:pt x="203133" y="347360"/>
                      <a:pt x="160035" y="413167"/>
                    </a:cubicBezTo>
                    <a:lnTo>
                      <a:pt x="158018" y="4193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FA268A-ECBA-395A-AD1B-CFE265ED3FC6}"/>
                  </a:ext>
                </a:extLst>
              </p:cNvPr>
              <p:cNvSpPr/>
              <p:nvPr/>
            </p:nvSpPr>
            <p:spPr>
              <a:xfrm>
                <a:off x="4893502" y="2678103"/>
                <a:ext cx="624276" cy="314522"/>
              </a:xfrm>
              <a:custGeom>
                <a:avLst/>
                <a:gdLst>
                  <a:gd name="connsiteX0" fmla="*/ 832368 w 832368"/>
                  <a:gd name="connsiteY0" fmla="*/ 0 h 419362"/>
                  <a:gd name="connsiteX1" fmla="*/ 674349 w 832368"/>
                  <a:gd name="connsiteY1" fmla="*/ 419362 h 419362"/>
                  <a:gd name="connsiteX2" fmla="*/ 672331 w 832368"/>
                  <a:gd name="connsiteY2" fmla="*/ 413167 h 419362"/>
                  <a:gd name="connsiteX3" fmla="*/ 61148 w 832368"/>
                  <a:gd name="connsiteY3" fmla="*/ 255048 h 419362"/>
                  <a:gd name="connsiteX4" fmla="*/ 0 w 832368"/>
                  <a:gd name="connsiteY4" fmla="*/ 249287 h 419362"/>
                  <a:gd name="connsiteX5" fmla="*/ 51290 w 832368"/>
                  <a:gd name="connsiteY5" fmla="*/ 243036 h 419362"/>
                  <a:gd name="connsiteX6" fmla="*/ 828477 w 832368"/>
                  <a:gd name="connsiteY6" fmla="*/ 3829 h 419362"/>
                  <a:gd name="connsiteX7" fmla="*/ 832368 w 832368"/>
                  <a:gd name="connsiteY7" fmla="*/ 0 h 41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62">
                    <a:moveTo>
                      <a:pt x="832368" y="0"/>
                    </a:moveTo>
                    <a:lnTo>
                      <a:pt x="674349" y="419362"/>
                    </a:lnTo>
                    <a:lnTo>
                      <a:pt x="672331" y="413167"/>
                    </a:lnTo>
                    <a:cubicBezTo>
                      <a:pt x="629233" y="347360"/>
                      <a:pt x="396950" y="290226"/>
                      <a:pt x="61148" y="255048"/>
                    </a:cubicBezTo>
                    <a:lnTo>
                      <a:pt x="0" y="249287"/>
                    </a:lnTo>
                    <a:lnTo>
                      <a:pt x="51290" y="243036"/>
                    </a:lnTo>
                    <a:cubicBezTo>
                      <a:pt x="419605" y="192412"/>
                      <a:pt x="701896" y="106799"/>
                      <a:pt x="828477" y="3829"/>
                    </a:cubicBezTo>
                    <a:lnTo>
                      <a:pt x="83236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A9F97D-B897-C559-A349-5FD881640788}"/>
                  </a:ext>
                </a:extLst>
              </p:cNvPr>
              <p:cNvSpPr/>
              <p:nvPr/>
            </p:nvSpPr>
            <p:spPr>
              <a:xfrm>
                <a:off x="3565304" y="3688493"/>
                <a:ext cx="372761" cy="223945"/>
              </a:xfrm>
              <a:custGeom>
                <a:avLst/>
                <a:gdLst>
                  <a:gd name="connsiteX0" fmla="*/ 0 w 497014"/>
                  <a:gd name="connsiteY0" fmla="*/ 0 h 298593"/>
                  <a:gd name="connsiteX1" fmla="*/ 4156 w 497014"/>
                  <a:gd name="connsiteY1" fmla="*/ 5560 h 298593"/>
                  <a:gd name="connsiteX2" fmla="*/ 452202 w 497014"/>
                  <a:gd name="connsiteY2" fmla="*/ 142082 h 298593"/>
                  <a:gd name="connsiteX3" fmla="*/ 497014 w 497014"/>
                  <a:gd name="connsiteY3" fmla="*/ 147048 h 298593"/>
                  <a:gd name="connsiteX4" fmla="*/ 382131 w 497014"/>
                  <a:gd name="connsiteY4" fmla="*/ 168947 h 298593"/>
                  <a:gd name="connsiteX5" fmla="*/ 125515 w 497014"/>
                  <a:gd name="connsiteY5" fmla="*/ 278910 h 298593"/>
                  <a:gd name="connsiteX6" fmla="*/ 112513 w 497014"/>
                  <a:gd name="connsiteY6" fmla="*/ 298593 h 298593"/>
                  <a:gd name="connsiteX7" fmla="*/ 0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0" y="0"/>
                    </a:moveTo>
                    <a:lnTo>
                      <a:pt x="4156" y="5560"/>
                    </a:lnTo>
                    <a:cubicBezTo>
                      <a:pt x="60919" y="62195"/>
                      <a:pt x="225500" y="110812"/>
                      <a:pt x="452202" y="142082"/>
                    </a:cubicBezTo>
                    <a:lnTo>
                      <a:pt x="497014" y="147048"/>
                    </a:lnTo>
                    <a:lnTo>
                      <a:pt x="382131" y="168947"/>
                    </a:lnTo>
                    <a:cubicBezTo>
                      <a:pt x="254355" y="198467"/>
                      <a:pt x="163137" y="236433"/>
                      <a:pt x="125515" y="278910"/>
                    </a:cubicBezTo>
                    <a:lnTo>
                      <a:pt x="112513" y="298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791D72-6DF8-FE62-B831-F4CDA7FBFCBF}"/>
                  </a:ext>
                </a:extLst>
              </p:cNvPr>
              <p:cNvSpPr/>
              <p:nvPr/>
            </p:nvSpPr>
            <p:spPr>
              <a:xfrm>
                <a:off x="4764293" y="3688493"/>
                <a:ext cx="372761" cy="223945"/>
              </a:xfrm>
              <a:custGeom>
                <a:avLst/>
                <a:gdLst>
                  <a:gd name="connsiteX0" fmla="*/ 497014 w 497014"/>
                  <a:gd name="connsiteY0" fmla="*/ 0 h 298593"/>
                  <a:gd name="connsiteX1" fmla="*/ 384501 w 497014"/>
                  <a:gd name="connsiteY1" fmla="*/ 298593 h 298593"/>
                  <a:gd name="connsiteX2" fmla="*/ 371499 w 497014"/>
                  <a:gd name="connsiteY2" fmla="*/ 278910 h 298593"/>
                  <a:gd name="connsiteX3" fmla="*/ 114883 w 497014"/>
                  <a:gd name="connsiteY3" fmla="*/ 168947 h 298593"/>
                  <a:gd name="connsiteX4" fmla="*/ 0 w 497014"/>
                  <a:gd name="connsiteY4" fmla="*/ 147048 h 298593"/>
                  <a:gd name="connsiteX5" fmla="*/ 44812 w 497014"/>
                  <a:gd name="connsiteY5" fmla="*/ 142082 h 298593"/>
                  <a:gd name="connsiteX6" fmla="*/ 492858 w 497014"/>
                  <a:gd name="connsiteY6" fmla="*/ 5560 h 298593"/>
                  <a:gd name="connsiteX7" fmla="*/ 497014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497014" y="0"/>
                    </a:moveTo>
                    <a:lnTo>
                      <a:pt x="384501" y="298593"/>
                    </a:lnTo>
                    <a:lnTo>
                      <a:pt x="371499" y="278910"/>
                    </a:lnTo>
                    <a:cubicBezTo>
                      <a:pt x="333877" y="236433"/>
                      <a:pt x="242659" y="198467"/>
                      <a:pt x="114883" y="168947"/>
                    </a:cubicBezTo>
                    <a:lnTo>
                      <a:pt x="0" y="147048"/>
                    </a:lnTo>
                    <a:lnTo>
                      <a:pt x="44812" y="142082"/>
                    </a:lnTo>
                    <a:cubicBezTo>
                      <a:pt x="271514" y="110812"/>
                      <a:pt x="436095" y="62195"/>
                      <a:pt x="492858" y="5560"/>
                    </a:cubicBezTo>
                    <a:lnTo>
                      <a:pt x="497014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7E5A105-9E45-2CDF-EFC5-E34F15760E2D}"/>
                  </a:ext>
                </a:extLst>
              </p:cNvPr>
              <p:cNvSpPr/>
              <p:nvPr/>
            </p:nvSpPr>
            <p:spPr>
              <a:xfrm>
                <a:off x="4560401" y="4633914"/>
                <a:ext cx="220409" cy="224591"/>
              </a:xfrm>
              <a:custGeom>
                <a:avLst/>
                <a:gdLst>
                  <a:gd name="connsiteX0" fmla="*/ 293878 w 293878"/>
                  <a:gd name="connsiteY0" fmla="*/ 0 h 299455"/>
                  <a:gd name="connsiteX1" fmla="*/ 181041 w 293878"/>
                  <a:gd name="connsiteY1" fmla="*/ 299455 h 299455"/>
                  <a:gd name="connsiteX2" fmla="*/ 171932 w 293878"/>
                  <a:gd name="connsiteY2" fmla="*/ 256757 h 299455"/>
                  <a:gd name="connsiteX3" fmla="*/ 46480 w 293878"/>
                  <a:gd name="connsiteY3" fmla="*/ 146794 h 299455"/>
                  <a:gd name="connsiteX4" fmla="*/ 0 w 293878"/>
                  <a:gd name="connsiteY4" fmla="*/ 128671 h 299455"/>
                  <a:gd name="connsiteX5" fmla="*/ 57318 w 293878"/>
                  <a:gd name="connsiteY5" fmla="*/ 117420 h 299455"/>
                  <a:gd name="connsiteX6" fmla="*/ 275229 w 293878"/>
                  <a:gd name="connsiteY6" fmla="*/ 21725 h 299455"/>
                  <a:gd name="connsiteX7" fmla="*/ 293878 w 293878"/>
                  <a:gd name="connsiteY7" fmla="*/ 0 h 29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8" h="299455">
                    <a:moveTo>
                      <a:pt x="293878" y="0"/>
                    </a:moveTo>
                    <a:lnTo>
                      <a:pt x="181041" y="299455"/>
                    </a:lnTo>
                    <a:lnTo>
                      <a:pt x="171932" y="256757"/>
                    </a:lnTo>
                    <a:cubicBezTo>
                      <a:pt x="153540" y="214281"/>
                      <a:pt x="108946" y="176314"/>
                      <a:pt x="46480" y="146794"/>
                    </a:cubicBezTo>
                    <a:lnTo>
                      <a:pt x="0" y="128671"/>
                    </a:lnTo>
                    <a:lnTo>
                      <a:pt x="57318" y="117420"/>
                    </a:lnTo>
                    <a:cubicBezTo>
                      <a:pt x="153311" y="93968"/>
                      <a:pt x="229576" y="60757"/>
                      <a:pt x="275229" y="21725"/>
                    </a:cubicBezTo>
                    <a:lnTo>
                      <a:pt x="29387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F1B9D83-CDB9-2BC9-5B01-1E37D5F04D73}"/>
                  </a:ext>
                </a:extLst>
              </p:cNvPr>
              <p:cNvSpPr/>
              <p:nvPr/>
            </p:nvSpPr>
            <p:spPr>
              <a:xfrm>
                <a:off x="3921549" y="4633916"/>
                <a:ext cx="220407" cy="224586"/>
              </a:xfrm>
              <a:custGeom>
                <a:avLst/>
                <a:gdLst>
                  <a:gd name="connsiteX0" fmla="*/ 0 w 293876"/>
                  <a:gd name="connsiteY0" fmla="*/ 0 h 299448"/>
                  <a:gd name="connsiteX1" fmla="*/ 18646 w 293876"/>
                  <a:gd name="connsiteY1" fmla="*/ 21721 h 299448"/>
                  <a:gd name="connsiteX2" fmla="*/ 236557 w 293876"/>
                  <a:gd name="connsiteY2" fmla="*/ 117416 h 299448"/>
                  <a:gd name="connsiteX3" fmla="*/ 293876 w 293876"/>
                  <a:gd name="connsiteY3" fmla="*/ 128667 h 299448"/>
                  <a:gd name="connsiteX4" fmla="*/ 247395 w 293876"/>
                  <a:gd name="connsiteY4" fmla="*/ 146790 h 299448"/>
                  <a:gd name="connsiteX5" fmla="*/ 121943 w 293876"/>
                  <a:gd name="connsiteY5" fmla="*/ 256753 h 299448"/>
                  <a:gd name="connsiteX6" fmla="*/ 112836 w 293876"/>
                  <a:gd name="connsiteY6" fmla="*/ 299448 h 299448"/>
                  <a:gd name="connsiteX7" fmla="*/ 0 w 293876"/>
                  <a:gd name="connsiteY7" fmla="*/ 0 h 29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6" h="299448">
                    <a:moveTo>
                      <a:pt x="0" y="0"/>
                    </a:moveTo>
                    <a:lnTo>
                      <a:pt x="18646" y="21721"/>
                    </a:lnTo>
                    <a:cubicBezTo>
                      <a:pt x="64299" y="60753"/>
                      <a:pt x="140564" y="93964"/>
                      <a:pt x="236557" y="117416"/>
                    </a:cubicBezTo>
                    <a:lnTo>
                      <a:pt x="293876" y="128667"/>
                    </a:lnTo>
                    <a:lnTo>
                      <a:pt x="247395" y="146790"/>
                    </a:lnTo>
                    <a:cubicBezTo>
                      <a:pt x="184929" y="176310"/>
                      <a:pt x="140336" y="214277"/>
                      <a:pt x="121943" y="256753"/>
                    </a:cubicBezTo>
                    <a:lnTo>
                      <a:pt x="112836" y="299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9564E76-F4D6-5207-F76D-2F4C149F3B27}"/>
                  </a:ext>
                </a:extLst>
              </p:cNvPr>
              <p:cNvGrpSpPr/>
              <p:nvPr/>
            </p:nvGrpSpPr>
            <p:grpSpPr>
              <a:xfrm>
                <a:off x="4006176" y="4696235"/>
                <a:ext cx="690006" cy="980241"/>
                <a:chOff x="5630078" y="4772782"/>
                <a:chExt cx="920008" cy="1306987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D339DBB-200B-4C6E-CF38-001AE8C31A41}"/>
                    </a:ext>
                  </a:extLst>
                </p:cNvPr>
                <p:cNvSpPr/>
                <p:nvPr/>
              </p:nvSpPr>
              <p:spPr>
                <a:xfrm>
                  <a:off x="5630078" y="4772782"/>
                  <a:ext cx="920008" cy="435005"/>
                </a:xfrm>
                <a:custGeom>
                  <a:avLst/>
                  <a:gdLst>
                    <a:gd name="connsiteX0" fmla="*/ 460003 w 920008"/>
                    <a:gd name="connsiteY0" fmla="*/ 0 h 435005"/>
                    <a:gd name="connsiteX1" fmla="*/ 717332 w 920008"/>
                    <a:gd name="connsiteY1" fmla="*/ 37146 h 435005"/>
                    <a:gd name="connsiteX2" fmla="*/ 738965 w 920008"/>
                    <a:gd name="connsiteY2" fmla="*/ 45582 h 435005"/>
                    <a:gd name="connsiteX3" fmla="*/ 738967 w 920008"/>
                    <a:gd name="connsiteY3" fmla="*/ 45581 h 435005"/>
                    <a:gd name="connsiteX4" fmla="*/ 785447 w 920008"/>
                    <a:gd name="connsiteY4" fmla="*/ 63704 h 435005"/>
                    <a:gd name="connsiteX5" fmla="*/ 910899 w 920008"/>
                    <a:gd name="connsiteY5" fmla="*/ 173667 h 435005"/>
                    <a:gd name="connsiteX6" fmla="*/ 920008 w 920008"/>
                    <a:gd name="connsiteY6" fmla="*/ 216365 h 435005"/>
                    <a:gd name="connsiteX7" fmla="*/ 892517 w 920008"/>
                    <a:gd name="connsiteY7" fmla="*/ 289322 h 435005"/>
                    <a:gd name="connsiteX8" fmla="*/ 884081 w 920008"/>
                    <a:gd name="connsiteY8" fmla="*/ 302164 h 435005"/>
                    <a:gd name="connsiteX9" fmla="*/ 460003 w 920008"/>
                    <a:gd name="connsiteY9" fmla="*/ 435005 h 435005"/>
                    <a:gd name="connsiteX10" fmla="*/ 35925 w 920008"/>
                    <a:gd name="connsiteY10" fmla="*/ 302164 h 435005"/>
                    <a:gd name="connsiteX11" fmla="*/ 27494 w 920008"/>
                    <a:gd name="connsiteY11" fmla="*/ 289329 h 435005"/>
                    <a:gd name="connsiteX12" fmla="*/ 0 w 920008"/>
                    <a:gd name="connsiteY12" fmla="*/ 216362 h 435005"/>
                    <a:gd name="connsiteX13" fmla="*/ 9107 w 920008"/>
                    <a:gd name="connsiteY13" fmla="*/ 173667 h 435005"/>
                    <a:gd name="connsiteX14" fmla="*/ 134559 w 920008"/>
                    <a:gd name="connsiteY14" fmla="*/ 63704 h 435005"/>
                    <a:gd name="connsiteX15" fmla="*/ 181040 w 920008"/>
                    <a:gd name="connsiteY15" fmla="*/ 45581 h 435005"/>
                    <a:gd name="connsiteX16" fmla="*/ 181042 w 920008"/>
                    <a:gd name="connsiteY16" fmla="*/ 45582 h 435005"/>
                    <a:gd name="connsiteX17" fmla="*/ 202675 w 920008"/>
                    <a:gd name="connsiteY17" fmla="*/ 37146 h 435005"/>
                    <a:gd name="connsiteX18" fmla="*/ 460003 w 920008"/>
                    <a:gd name="connsiteY18" fmla="*/ 0 h 43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20008" h="435005">
                      <a:moveTo>
                        <a:pt x="460003" y="0"/>
                      </a:moveTo>
                      <a:cubicBezTo>
                        <a:pt x="555323" y="0"/>
                        <a:pt x="643876" y="13694"/>
                        <a:pt x="717332" y="37146"/>
                      </a:cubicBezTo>
                      <a:lnTo>
                        <a:pt x="738965" y="45582"/>
                      </a:lnTo>
                      <a:lnTo>
                        <a:pt x="738967" y="45581"/>
                      </a:lnTo>
                      <a:lnTo>
                        <a:pt x="785447" y="63704"/>
                      </a:lnTo>
                      <a:cubicBezTo>
                        <a:pt x="847913" y="93224"/>
                        <a:pt x="892507" y="131191"/>
                        <a:pt x="910899" y="173667"/>
                      </a:cubicBezTo>
                      <a:lnTo>
                        <a:pt x="920008" y="216365"/>
                      </a:lnTo>
                      <a:lnTo>
                        <a:pt x="892517" y="289322"/>
                      </a:lnTo>
                      <a:lnTo>
                        <a:pt x="884081" y="302164"/>
                      </a:lnTo>
                      <a:cubicBezTo>
                        <a:pt x="814212" y="380230"/>
                        <a:pt x="650643" y="435005"/>
                        <a:pt x="460003" y="435005"/>
                      </a:cubicBezTo>
                      <a:cubicBezTo>
                        <a:pt x="269363" y="435005"/>
                        <a:pt x="105794" y="380230"/>
                        <a:pt x="35925" y="302164"/>
                      </a:cubicBezTo>
                      <a:lnTo>
                        <a:pt x="27494" y="289329"/>
                      </a:lnTo>
                      <a:lnTo>
                        <a:pt x="0" y="216362"/>
                      </a:lnTo>
                      <a:lnTo>
                        <a:pt x="9107" y="173667"/>
                      </a:lnTo>
                      <a:cubicBezTo>
                        <a:pt x="27500" y="131191"/>
                        <a:pt x="72093" y="93224"/>
                        <a:pt x="134559" y="63704"/>
                      </a:cubicBezTo>
                      <a:lnTo>
                        <a:pt x="181040" y="45581"/>
                      </a:lnTo>
                      <a:lnTo>
                        <a:pt x="181042" y="45582"/>
                      </a:lnTo>
                      <a:lnTo>
                        <a:pt x="202675" y="37146"/>
                      </a:lnTo>
                      <a:cubicBezTo>
                        <a:pt x="276131" y="13694"/>
                        <a:pt x="364683" y="0"/>
                        <a:pt x="46000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270591F-CE26-4AEF-4F32-0D3E1714968B}"/>
                    </a:ext>
                  </a:extLst>
                </p:cNvPr>
                <p:cNvSpPr/>
                <p:nvPr/>
              </p:nvSpPr>
              <p:spPr>
                <a:xfrm>
                  <a:off x="5657573" y="5062104"/>
                  <a:ext cx="865023" cy="1017665"/>
                </a:xfrm>
                <a:custGeom>
                  <a:avLst/>
                  <a:gdLst>
                    <a:gd name="connsiteX0" fmla="*/ 865023 w 865023"/>
                    <a:gd name="connsiteY0" fmla="*/ 0 h 1017665"/>
                    <a:gd name="connsiteX1" fmla="*/ 560821 w 865023"/>
                    <a:gd name="connsiteY1" fmla="*/ 807308 h 1017665"/>
                    <a:gd name="connsiteX2" fmla="*/ 499097 w 865023"/>
                    <a:gd name="connsiteY2" fmla="*/ 971115 h 1017665"/>
                    <a:gd name="connsiteX3" fmla="*/ 499096 w 865023"/>
                    <a:gd name="connsiteY3" fmla="*/ 971115 h 1017665"/>
                    <a:gd name="connsiteX4" fmla="*/ 497429 w 865023"/>
                    <a:gd name="connsiteY4" fmla="*/ 975539 h 1017665"/>
                    <a:gd name="connsiteX5" fmla="*/ 483176 w 865023"/>
                    <a:gd name="connsiteY5" fmla="*/ 996677 h 1017665"/>
                    <a:gd name="connsiteX6" fmla="*/ 432507 w 865023"/>
                    <a:gd name="connsiteY6" fmla="*/ 1017665 h 1017665"/>
                    <a:gd name="connsiteX7" fmla="*/ 381838 w 865023"/>
                    <a:gd name="connsiteY7" fmla="*/ 996677 h 1017665"/>
                    <a:gd name="connsiteX8" fmla="*/ 367595 w 865023"/>
                    <a:gd name="connsiteY8" fmla="*/ 975552 h 1017665"/>
                    <a:gd name="connsiteX9" fmla="*/ 365914 w 865023"/>
                    <a:gd name="connsiteY9" fmla="*/ 971091 h 1017665"/>
                    <a:gd name="connsiteX10" fmla="*/ 0 w 865023"/>
                    <a:gd name="connsiteY10" fmla="*/ 7 h 1017665"/>
                    <a:gd name="connsiteX11" fmla="*/ 3 w 865023"/>
                    <a:gd name="connsiteY11" fmla="*/ 11 h 1017665"/>
                    <a:gd name="connsiteX12" fmla="*/ 8431 w 865023"/>
                    <a:gd name="connsiteY12" fmla="*/ 12842 h 1017665"/>
                    <a:gd name="connsiteX13" fmla="*/ 432509 w 865023"/>
                    <a:gd name="connsiteY13" fmla="*/ 145683 h 1017665"/>
                    <a:gd name="connsiteX14" fmla="*/ 856587 w 865023"/>
                    <a:gd name="connsiteY14" fmla="*/ 12842 h 1017665"/>
                    <a:gd name="connsiteX15" fmla="*/ 865022 w 865023"/>
                    <a:gd name="connsiteY15" fmla="*/ 2 h 101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5023" h="1017665">
                      <a:moveTo>
                        <a:pt x="865023" y="0"/>
                      </a:moveTo>
                      <a:lnTo>
                        <a:pt x="560821" y="807308"/>
                      </a:lnTo>
                      <a:lnTo>
                        <a:pt x="499097" y="971115"/>
                      </a:lnTo>
                      <a:lnTo>
                        <a:pt x="499096" y="971115"/>
                      </a:lnTo>
                      <a:lnTo>
                        <a:pt x="497429" y="975539"/>
                      </a:lnTo>
                      <a:lnTo>
                        <a:pt x="483176" y="996677"/>
                      </a:lnTo>
                      <a:cubicBezTo>
                        <a:pt x="470209" y="1009645"/>
                        <a:pt x="452295" y="1017665"/>
                        <a:pt x="432507" y="1017665"/>
                      </a:cubicBezTo>
                      <a:cubicBezTo>
                        <a:pt x="412720" y="1017665"/>
                        <a:pt x="394805" y="1009645"/>
                        <a:pt x="381838" y="996677"/>
                      </a:cubicBezTo>
                      <a:lnTo>
                        <a:pt x="367595" y="975552"/>
                      </a:lnTo>
                      <a:lnTo>
                        <a:pt x="365914" y="971091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8431" y="12842"/>
                      </a:lnTo>
                      <a:cubicBezTo>
                        <a:pt x="78300" y="90908"/>
                        <a:pt x="241869" y="145683"/>
                        <a:pt x="432509" y="145683"/>
                      </a:cubicBezTo>
                      <a:cubicBezTo>
                        <a:pt x="623149" y="145683"/>
                        <a:pt x="786718" y="90908"/>
                        <a:pt x="856587" y="12842"/>
                      </a:cubicBezTo>
                      <a:lnTo>
                        <a:pt x="865022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1DDB44B-BFC5-93A5-3718-F606941B1D08}"/>
                  </a:ext>
                </a:extLst>
              </p:cNvPr>
              <p:cNvGrpSpPr/>
              <p:nvPr/>
            </p:nvGrpSpPr>
            <p:grpSpPr>
              <a:xfrm>
                <a:off x="3649689" y="3767426"/>
                <a:ext cx="1402980" cy="982415"/>
                <a:chOff x="5154762" y="3534373"/>
                <a:chExt cx="1870640" cy="1309885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20424DC-A10B-0940-7266-445332733E2E}"/>
                    </a:ext>
                  </a:extLst>
                </p:cNvPr>
                <p:cNvSpPr/>
                <p:nvPr/>
              </p:nvSpPr>
              <p:spPr>
                <a:xfrm>
                  <a:off x="5154762" y="3534373"/>
                  <a:ext cx="1870640" cy="435006"/>
                </a:xfrm>
                <a:custGeom>
                  <a:avLst/>
                  <a:gdLst>
                    <a:gd name="connsiteX0" fmla="*/ 935320 w 1870640"/>
                    <a:gd name="connsiteY0" fmla="*/ 0 h 435006"/>
                    <a:gd name="connsiteX1" fmla="*/ 1461691 w 1870640"/>
                    <a:gd name="connsiteY1" fmla="*/ 37146 h 435006"/>
                    <a:gd name="connsiteX2" fmla="*/ 1486139 w 1870640"/>
                    <a:gd name="connsiteY2" fmla="*/ 41806 h 435006"/>
                    <a:gd name="connsiteX3" fmla="*/ 1601022 w 1870640"/>
                    <a:gd name="connsiteY3" fmla="*/ 63705 h 435006"/>
                    <a:gd name="connsiteX4" fmla="*/ 1857638 w 1870640"/>
                    <a:gd name="connsiteY4" fmla="*/ 173668 h 435006"/>
                    <a:gd name="connsiteX5" fmla="*/ 1870640 w 1870640"/>
                    <a:gd name="connsiteY5" fmla="*/ 193351 h 435006"/>
                    <a:gd name="connsiteX6" fmla="*/ 1838564 w 1870640"/>
                    <a:gd name="connsiteY6" fmla="*/ 278476 h 435006"/>
                    <a:gd name="connsiteX7" fmla="*/ 1834440 w 1870640"/>
                    <a:gd name="connsiteY7" fmla="*/ 282182 h 435006"/>
                    <a:gd name="connsiteX8" fmla="*/ 935320 w 1870640"/>
                    <a:gd name="connsiteY8" fmla="*/ 435006 h 435006"/>
                    <a:gd name="connsiteX9" fmla="*/ 36200 w 1870640"/>
                    <a:gd name="connsiteY9" fmla="*/ 282182 h 435006"/>
                    <a:gd name="connsiteX10" fmla="*/ 32076 w 1870640"/>
                    <a:gd name="connsiteY10" fmla="*/ 278476 h 435006"/>
                    <a:gd name="connsiteX11" fmla="*/ 0 w 1870640"/>
                    <a:gd name="connsiteY11" fmla="*/ 193351 h 435006"/>
                    <a:gd name="connsiteX12" fmla="*/ 13002 w 1870640"/>
                    <a:gd name="connsiteY12" fmla="*/ 173668 h 435006"/>
                    <a:gd name="connsiteX13" fmla="*/ 269618 w 1870640"/>
                    <a:gd name="connsiteY13" fmla="*/ 63705 h 435006"/>
                    <a:gd name="connsiteX14" fmla="*/ 384501 w 1870640"/>
                    <a:gd name="connsiteY14" fmla="*/ 41806 h 435006"/>
                    <a:gd name="connsiteX15" fmla="*/ 408949 w 1870640"/>
                    <a:gd name="connsiteY15" fmla="*/ 37146 h 435006"/>
                    <a:gd name="connsiteX16" fmla="*/ 935320 w 1870640"/>
                    <a:gd name="connsiteY16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70640" h="435006">
                      <a:moveTo>
                        <a:pt x="935320" y="0"/>
                      </a:moveTo>
                      <a:cubicBezTo>
                        <a:pt x="1130300" y="0"/>
                        <a:pt x="1311436" y="13694"/>
                        <a:pt x="1461691" y="37146"/>
                      </a:cubicBezTo>
                      <a:lnTo>
                        <a:pt x="1486139" y="41806"/>
                      </a:lnTo>
                      <a:lnTo>
                        <a:pt x="1601022" y="63705"/>
                      </a:lnTo>
                      <a:cubicBezTo>
                        <a:pt x="1728798" y="93225"/>
                        <a:pt x="1820016" y="131191"/>
                        <a:pt x="1857638" y="173668"/>
                      </a:cubicBezTo>
                      <a:lnTo>
                        <a:pt x="1870640" y="193351"/>
                      </a:lnTo>
                      <a:lnTo>
                        <a:pt x="1838564" y="278476"/>
                      </a:lnTo>
                      <a:lnTo>
                        <a:pt x="1834440" y="282182"/>
                      </a:lnTo>
                      <a:cubicBezTo>
                        <a:pt x="1715242" y="370721"/>
                        <a:pt x="1357776" y="435006"/>
                        <a:pt x="935320" y="435006"/>
                      </a:cubicBezTo>
                      <a:cubicBezTo>
                        <a:pt x="512864" y="435006"/>
                        <a:pt x="155398" y="370721"/>
                        <a:pt x="36200" y="282182"/>
                      </a:cubicBezTo>
                      <a:lnTo>
                        <a:pt x="32076" y="278476"/>
                      </a:lnTo>
                      <a:lnTo>
                        <a:pt x="0" y="193351"/>
                      </a:lnTo>
                      <a:lnTo>
                        <a:pt x="13002" y="173668"/>
                      </a:lnTo>
                      <a:cubicBezTo>
                        <a:pt x="50624" y="131191"/>
                        <a:pt x="141842" y="93225"/>
                        <a:pt x="269618" y="63705"/>
                      </a:cubicBezTo>
                      <a:lnTo>
                        <a:pt x="384501" y="41806"/>
                      </a:lnTo>
                      <a:lnTo>
                        <a:pt x="408949" y="37146"/>
                      </a:lnTo>
                      <a:cubicBezTo>
                        <a:pt x="559205" y="13694"/>
                        <a:pt x="740340" y="0"/>
                        <a:pt x="93532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11B9DAA7-24DB-A3D7-C789-3C59268DBE18}"/>
                    </a:ext>
                  </a:extLst>
                </p:cNvPr>
                <p:cNvSpPr/>
                <p:nvPr/>
              </p:nvSpPr>
              <p:spPr>
                <a:xfrm>
                  <a:off x="5186837" y="3812848"/>
                  <a:ext cx="1806488" cy="1031410"/>
                </a:xfrm>
                <a:custGeom>
                  <a:avLst/>
                  <a:gdLst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903243 w 1806488"/>
                    <a:gd name="connsiteY15" fmla="*/ 959933 h 1031410"/>
                    <a:gd name="connsiteX16" fmla="*/ 645915 w 1806488"/>
                    <a:gd name="connsiteY16" fmla="*/ 997079 h 1031410"/>
                    <a:gd name="connsiteX17" fmla="*/ 624280 w 1806488"/>
                    <a:gd name="connsiteY17" fmla="*/ 1005515 h 1031410"/>
                    <a:gd name="connsiteX18" fmla="*/ 566961 w 1806488"/>
                    <a:gd name="connsiteY18" fmla="*/ 994264 h 1031410"/>
                    <a:gd name="connsiteX19" fmla="*/ 349050 w 1806488"/>
                    <a:gd name="connsiteY19" fmla="*/ 898569 h 1031410"/>
                    <a:gd name="connsiteX20" fmla="*/ 330404 w 1806488"/>
                    <a:gd name="connsiteY20" fmla="*/ 876848 h 1031410"/>
                    <a:gd name="connsiteX21" fmla="*/ 303869 w 1806488"/>
                    <a:gd name="connsiteY21" fmla="*/ 806427 h 1031410"/>
                    <a:gd name="connsiteX22" fmla="*/ 314003 w 1806488"/>
                    <a:gd name="connsiteY22" fmla="*/ 770072 h 1031410"/>
                    <a:gd name="connsiteX23" fmla="*/ 903243 w 1806488"/>
                    <a:gd name="connsiteY23" fmla="*/ 596404 h 1031410"/>
                    <a:gd name="connsiteX24" fmla="*/ 0 w 1806488"/>
                    <a:gd name="connsiteY24" fmla="*/ 0 h 1031410"/>
                    <a:gd name="connsiteX25" fmla="*/ 4124 w 1806488"/>
                    <a:gd name="connsiteY25" fmla="*/ 3706 h 1031410"/>
                    <a:gd name="connsiteX26" fmla="*/ 903244 w 1806488"/>
                    <a:gd name="connsiteY26" fmla="*/ 156530 h 1031410"/>
                    <a:gd name="connsiteX27" fmla="*/ 1802364 w 1806488"/>
                    <a:gd name="connsiteY27" fmla="*/ 3706 h 1031410"/>
                    <a:gd name="connsiteX28" fmla="*/ 1806488 w 1806488"/>
                    <a:gd name="connsiteY28" fmla="*/ 0 h 1031410"/>
                    <a:gd name="connsiteX29" fmla="*/ 1502618 w 1806488"/>
                    <a:gd name="connsiteY29" fmla="*/ 806429 h 1031410"/>
                    <a:gd name="connsiteX30" fmla="*/ 1492483 w 1806488"/>
                    <a:gd name="connsiteY30" fmla="*/ 770071 h 1031410"/>
                    <a:gd name="connsiteX31" fmla="*/ 903243 w 1806488"/>
                    <a:gd name="connsiteY31" fmla="*/ 596403 h 1031410"/>
                    <a:gd name="connsiteX32" fmla="*/ 314003 w 1806488"/>
                    <a:gd name="connsiteY32" fmla="*/ 770071 h 1031410"/>
                    <a:gd name="connsiteX33" fmla="*/ 303869 w 1806488"/>
                    <a:gd name="connsiteY33" fmla="*/ 806426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645915 w 1806488"/>
                    <a:gd name="connsiteY15" fmla="*/ 997079 h 1031410"/>
                    <a:gd name="connsiteX16" fmla="*/ 624280 w 1806488"/>
                    <a:gd name="connsiteY16" fmla="*/ 1005515 h 1031410"/>
                    <a:gd name="connsiteX17" fmla="*/ 566961 w 1806488"/>
                    <a:gd name="connsiteY17" fmla="*/ 994264 h 1031410"/>
                    <a:gd name="connsiteX18" fmla="*/ 349050 w 1806488"/>
                    <a:gd name="connsiteY18" fmla="*/ 898569 h 1031410"/>
                    <a:gd name="connsiteX19" fmla="*/ 330404 w 1806488"/>
                    <a:gd name="connsiteY19" fmla="*/ 876848 h 1031410"/>
                    <a:gd name="connsiteX20" fmla="*/ 303869 w 1806488"/>
                    <a:gd name="connsiteY20" fmla="*/ 806427 h 1031410"/>
                    <a:gd name="connsiteX21" fmla="*/ 314003 w 1806488"/>
                    <a:gd name="connsiteY21" fmla="*/ 770072 h 1031410"/>
                    <a:gd name="connsiteX22" fmla="*/ 903243 w 1806488"/>
                    <a:gd name="connsiteY22" fmla="*/ 596404 h 1031410"/>
                    <a:gd name="connsiteX23" fmla="*/ 0 w 1806488"/>
                    <a:gd name="connsiteY23" fmla="*/ 0 h 1031410"/>
                    <a:gd name="connsiteX24" fmla="*/ 4124 w 1806488"/>
                    <a:gd name="connsiteY24" fmla="*/ 3706 h 1031410"/>
                    <a:gd name="connsiteX25" fmla="*/ 903244 w 1806488"/>
                    <a:gd name="connsiteY25" fmla="*/ 156530 h 1031410"/>
                    <a:gd name="connsiteX26" fmla="*/ 1802364 w 1806488"/>
                    <a:gd name="connsiteY26" fmla="*/ 3706 h 1031410"/>
                    <a:gd name="connsiteX27" fmla="*/ 1806488 w 1806488"/>
                    <a:gd name="connsiteY27" fmla="*/ 0 h 1031410"/>
                    <a:gd name="connsiteX28" fmla="*/ 1502618 w 1806488"/>
                    <a:gd name="connsiteY28" fmla="*/ 806429 h 1031410"/>
                    <a:gd name="connsiteX29" fmla="*/ 1492483 w 1806488"/>
                    <a:gd name="connsiteY29" fmla="*/ 770071 h 1031410"/>
                    <a:gd name="connsiteX30" fmla="*/ 903243 w 1806488"/>
                    <a:gd name="connsiteY30" fmla="*/ 596403 h 1031410"/>
                    <a:gd name="connsiteX31" fmla="*/ 314003 w 1806488"/>
                    <a:gd name="connsiteY31" fmla="*/ 770071 h 1031410"/>
                    <a:gd name="connsiteX32" fmla="*/ 303869 w 1806488"/>
                    <a:gd name="connsiteY32" fmla="*/ 806426 h 1031410"/>
                    <a:gd name="connsiteX33" fmla="*/ 0 w 1806488"/>
                    <a:gd name="connsiteY33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645915 w 1806488"/>
                    <a:gd name="connsiteY14" fmla="*/ 997079 h 1031410"/>
                    <a:gd name="connsiteX15" fmla="*/ 624280 w 1806488"/>
                    <a:gd name="connsiteY15" fmla="*/ 1005515 h 1031410"/>
                    <a:gd name="connsiteX16" fmla="*/ 566961 w 1806488"/>
                    <a:gd name="connsiteY16" fmla="*/ 994264 h 1031410"/>
                    <a:gd name="connsiteX17" fmla="*/ 349050 w 1806488"/>
                    <a:gd name="connsiteY17" fmla="*/ 898569 h 1031410"/>
                    <a:gd name="connsiteX18" fmla="*/ 330404 w 1806488"/>
                    <a:gd name="connsiteY18" fmla="*/ 876848 h 1031410"/>
                    <a:gd name="connsiteX19" fmla="*/ 303869 w 1806488"/>
                    <a:gd name="connsiteY19" fmla="*/ 806427 h 1031410"/>
                    <a:gd name="connsiteX20" fmla="*/ 314003 w 1806488"/>
                    <a:gd name="connsiteY20" fmla="*/ 770072 h 1031410"/>
                    <a:gd name="connsiteX21" fmla="*/ 903243 w 1806488"/>
                    <a:gd name="connsiteY21" fmla="*/ 596404 h 1031410"/>
                    <a:gd name="connsiteX22" fmla="*/ 0 w 1806488"/>
                    <a:gd name="connsiteY22" fmla="*/ 0 h 1031410"/>
                    <a:gd name="connsiteX23" fmla="*/ 4124 w 1806488"/>
                    <a:gd name="connsiteY23" fmla="*/ 3706 h 1031410"/>
                    <a:gd name="connsiteX24" fmla="*/ 903244 w 1806488"/>
                    <a:gd name="connsiteY24" fmla="*/ 156530 h 1031410"/>
                    <a:gd name="connsiteX25" fmla="*/ 1802364 w 1806488"/>
                    <a:gd name="connsiteY25" fmla="*/ 3706 h 1031410"/>
                    <a:gd name="connsiteX26" fmla="*/ 1806488 w 1806488"/>
                    <a:gd name="connsiteY26" fmla="*/ 0 h 1031410"/>
                    <a:gd name="connsiteX27" fmla="*/ 1502618 w 1806488"/>
                    <a:gd name="connsiteY27" fmla="*/ 806429 h 1031410"/>
                    <a:gd name="connsiteX28" fmla="*/ 1492483 w 1806488"/>
                    <a:gd name="connsiteY28" fmla="*/ 770071 h 1031410"/>
                    <a:gd name="connsiteX29" fmla="*/ 903243 w 1806488"/>
                    <a:gd name="connsiteY29" fmla="*/ 596403 h 1031410"/>
                    <a:gd name="connsiteX30" fmla="*/ 314003 w 1806488"/>
                    <a:gd name="connsiteY30" fmla="*/ 770071 h 1031410"/>
                    <a:gd name="connsiteX31" fmla="*/ 303869 w 1806488"/>
                    <a:gd name="connsiteY31" fmla="*/ 806426 h 1031410"/>
                    <a:gd name="connsiteX32" fmla="*/ 0 w 1806488"/>
                    <a:gd name="connsiteY32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645915 w 1806488"/>
                    <a:gd name="connsiteY13" fmla="*/ 997079 h 1031410"/>
                    <a:gd name="connsiteX14" fmla="*/ 624280 w 1806488"/>
                    <a:gd name="connsiteY14" fmla="*/ 1005515 h 1031410"/>
                    <a:gd name="connsiteX15" fmla="*/ 566961 w 1806488"/>
                    <a:gd name="connsiteY15" fmla="*/ 994264 h 1031410"/>
                    <a:gd name="connsiteX16" fmla="*/ 349050 w 1806488"/>
                    <a:gd name="connsiteY16" fmla="*/ 898569 h 1031410"/>
                    <a:gd name="connsiteX17" fmla="*/ 330404 w 1806488"/>
                    <a:gd name="connsiteY17" fmla="*/ 876848 h 1031410"/>
                    <a:gd name="connsiteX18" fmla="*/ 303869 w 1806488"/>
                    <a:gd name="connsiteY18" fmla="*/ 806427 h 1031410"/>
                    <a:gd name="connsiteX19" fmla="*/ 314003 w 1806488"/>
                    <a:gd name="connsiteY19" fmla="*/ 770072 h 1031410"/>
                    <a:gd name="connsiteX20" fmla="*/ 903243 w 1806488"/>
                    <a:gd name="connsiteY20" fmla="*/ 596404 h 1031410"/>
                    <a:gd name="connsiteX21" fmla="*/ 0 w 1806488"/>
                    <a:gd name="connsiteY21" fmla="*/ 0 h 1031410"/>
                    <a:gd name="connsiteX22" fmla="*/ 4124 w 1806488"/>
                    <a:gd name="connsiteY22" fmla="*/ 3706 h 1031410"/>
                    <a:gd name="connsiteX23" fmla="*/ 903244 w 1806488"/>
                    <a:gd name="connsiteY23" fmla="*/ 156530 h 1031410"/>
                    <a:gd name="connsiteX24" fmla="*/ 1802364 w 1806488"/>
                    <a:gd name="connsiteY24" fmla="*/ 3706 h 1031410"/>
                    <a:gd name="connsiteX25" fmla="*/ 1806488 w 1806488"/>
                    <a:gd name="connsiteY25" fmla="*/ 0 h 1031410"/>
                    <a:gd name="connsiteX26" fmla="*/ 1502618 w 1806488"/>
                    <a:gd name="connsiteY26" fmla="*/ 806429 h 1031410"/>
                    <a:gd name="connsiteX27" fmla="*/ 1492483 w 1806488"/>
                    <a:gd name="connsiteY27" fmla="*/ 770071 h 1031410"/>
                    <a:gd name="connsiteX28" fmla="*/ 903243 w 1806488"/>
                    <a:gd name="connsiteY28" fmla="*/ 596403 h 1031410"/>
                    <a:gd name="connsiteX29" fmla="*/ 314003 w 1806488"/>
                    <a:gd name="connsiteY29" fmla="*/ 770071 h 1031410"/>
                    <a:gd name="connsiteX30" fmla="*/ 303869 w 1806488"/>
                    <a:gd name="connsiteY30" fmla="*/ 806426 h 1031410"/>
                    <a:gd name="connsiteX31" fmla="*/ 0 w 1806488"/>
                    <a:gd name="connsiteY31" fmla="*/ 0 h 103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6488" h="1031410">
                      <a:moveTo>
                        <a:pt x="903243" y="596404"/>
                      </a:moveTo>
                      <a:cubicBezTo>
                        <a:pt x="1193898" y="596404"/>
                        <a:pt x="1436399" y="670960"/>
                        <a:pt x="1492483" y="770072"/>
                      </a:cubicBezTo>
                      <a:lnTo>
                        <a:pt x="1502618" y="806430"/>
                      </a:lnTo>
                      <a:lnTo>
                        <a:pt x="1476085" y="876844"/>
                      </a:lnTo>
                      <a:lnTo>
                        <a:pt x="1457436" y="898569"/>
                      </a:lnTo>
                      <a:cubicBezTo>
                        <a:pt x="1411783" y="937601"/>
                        <a:pt x="1335518" y="970812"/>
                        <a:pt x="1239525" y="994264"/>
                      </a:cubicBezTo>
                      <a:lnTo>
                        <a:pt x="1182208" y="1005515"/>
                      </a:lnTo>
                      <a:lnTo>
                        <a:pt x="1182208" y="1005515"/>
                      </a:lnTo>
                      <a:lnTo>
                        <a:pt x="1137359" y="1014318"/>
                      </a:lnTo>
                      <a:cubicBezTo>
                        <a:pt x="1065402" y="1025324"/>
                        <a:pt x="986288" y="1031410"/>
                        <a:pt x="903244" y="1031410"/>
                      </a:cubicBezTo>
                      <a:cubicBezTo>
                        <a:pt x="820200" y="1031410"/>
                        <a:pt x="741087" y="1025324"/>
                        <a:pt x="669129" y="1014318"/>
                      </a:cubicBezTo>
                      <a:lnTo>
                        <a:pt x="624281" y="1005515"/>
                      </a:lnTo>
                      <a:lnTo>
                        <a:pt x="645916" y="997079"/>
                      </a:lnTo>
                      <a:cubicBezTo>
                        <a:pt x="649522" y="995673"/>
                        <a:pt x="649521" y="995673"/>
                        <a:pt x="645915" y="997079"/>
                      </a:cubicBezTo>
                      <a:lnTo>
                        <a:pt x="624280" y="1005515"/>
                      </a:lnTo>
                      <a:lnTo>
                        <a:pt x="566961" y="994264"/>
                      </a:lnTo>
                      <a:cubicBezTo>
                        <a:pt x="470968" y="970812"/>
                        <a:pt x="394703" y="937601"/>
                        <a:pt x="349050" y="898569"/>
                      </a:cubicBezTo>
                      <a:lnTo>
                        <a:pt x="330404" y="876848"/>
                      </a:lnTo>
                      <a:lnTo>
                        <a:pt x="303869" y="806427"/>
                      </a:lnTo>
                      <a:lnTo>
                        <a:pt x="314003" y="770072"/>
                      </a:lnTo>
                      <a:cubicBezTo>
                        <a:pt x="370087" y="670960"/>
                        <a:pt x="612588" y="596404"/>
                        <a:pt x="903243" y="596404"/>
                      </a:cubicBezTo>
                      <a:close/>
                      <a:moveTo>
                        <a:pt x="0" y="0"/>
                      </a:moveTo>
                      <a:lnTo>
                        <a:pt x="4124" y="3706"/>
                      </a:lnTo>
                      <a:cubicBezTo>
                        <a:pt x="123322" y="92245"/>
                        <a:pt x="480788" y="156530"/>
                        <a:pt x="903244" y="156530"/>
                      </a:cubicBezTo>
                      <a:cubicBezTo>
                        <a:pt x="1325700" y="156530"/>
                        <a:pt x="1683166" y="92245"/>
                        <a:pt x="1802364" y="3706"/>
                      </a:cubicBezTo>
                      <a:lnTo>
                        <a:pt x="1806488" y="0"/>
                      </a:lnTo>
                      <a:lnTo>
                        <a:pt x="1502618" y="806429"/>
                      </a:lnTo>
                      <a:lnTo>
                        <a:pt x="1492483" y="770071"/>
                      </a:lnTo>
                      <a:cubicBezTo>
                        <a:pt x="1436399" y="670959"/>
                        <a:pt x="1193898" y="596403"/>
                        <a:pt x="903243" y="596403"/>
                      </a:cubicBezTo>
                      <a:cubicBezTo>
                        <a:pt x="612588" y="596403"/>
                        <a:pt x="370087" y="670959"/>
                        <a:pt x="314003" y="770071"/>
                      </a:cubicBezTo>
                      <a:lnTo>
                        <a:pt x="303869" y="8064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E6511D6-0779-CE16-BB86-D5CBA3C4E637}"/>
                  </a:ext>
                </a:extLst>
              </p:cNvPr>
              <p:cNvGrpSpPr/>
              <p:nvPr/>
            </p:nvGrpSpPr>
            <p:grpSpPr>
              <a:xfrm>
                <a:off x="3303093" y="2841528"/>
                <a:ext cx="2096171" cy="981383"/>
                <a:chOff x="4692634" y="2299847"/>
                <a:chExt cx="2794895" cy="1308512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D76855-60D2-C68B-3F33-642C76E49CEF}"/>
                    </a:ext>
                  </a:extLst>
                </p:cNvPr>
                <p:cNvSpPr/>
                <p:nvPr/>
              </p:nvSpPr>
              <p:spPr>
                <a:xfrm>
                  <a:off x="4692634" y="2299847"/>
                  <a:ext cx="2794895" cy="435007"/>
                </a:xfrm>
                <a:custGeom>
                  <a:avLst/>
                  <a:gdLst>
                    <a:gd name="connsiteX0" fmla="*/ 674350 w 2794895"/>
                    <a:gd name="connsiteY0" fmla="*/ 31386 h 435007"/>
                    <a:gd name="connsiteX1" fmla="*/ 765075 w 2794895"/>
                    <a:gd name="connsiteY1" fmla="*/ 42444 h 435007"/>
                    <a:gd name="connsiteX2" fmla="*/ 1397448 w 2794895"/>
                    <a:gd name="connsiteY2" fmla="*/ 74747 h 435007"/>
                    <a:gd name="connsiteX3" fmla="*/ 2029821 w 2794895"/>
                    <a:gd name="connsiteY3" fmla="*/ 42444 h 435007"/>
                    <a:gd name="connsiteX4" fmla="*/ 2120546 w 2794895"/>
                    <a:gd name="connsiteY4" fmla="*/ 31386 h 435007"/>
                    <a:gd name="connsiteX5" fmla="*/ 2181694 w 2794895"/>
                    <a:gd name="connsiteY5" fmla="*/ 37147 h 435007"/>
                    <a:gd name="connsiteX6" fmla="*/ 2792877 w 2794895"/>
                    <a:gd name="connsiteY6" fmla="*/ 195266 h 435007"/>
                    <a:gd name="connsiteX7" fmla="*/ 2794895 w 2794895"/>
                    <a:gd name="connsiteY7" fmla="*/ 201461 h 435007"/>
                    <a:gd name="connsiteX8" fmla="*/ 2772772 w 2794895"/>
                    <a:gd name="connsiteY8" fmla="*/ 260171 h 435007"/>
                    <a:gd name="connsiteX9" fmla="*/ 2771622 w 2794895"/>
                    <a:gd name="connsiteY9" fmla="*/ 261339 h 435007"/>
                    <a:gd name="connsiteX10" fmla="*/ 1397447 w 2794895"/>
                    <a:gd name="connsiteY10" fmla="*/ 435007 h 435007"/>
                    <a:gd name="connsiteX11" fmla="*/ 23272 w 2794895"/>
                    <a:gd name="connsiteY11" fmla="*/ 261339 h 435007"/>
                    <a:gd name="connsiteX12" fmla="*/ 22125 w 2794895"/>
                    <a:gd name="connsiteY12" fmla="*/ 260174 h 435007"/>
                    <a:gd name="connsiteX13" fmla="*/ 0 w 2794895"/>
                    <a:gd name="connsiteY13" fmla="*/ 201458 h 435007"/>
                    <a:gd name="connsiteX14" fmla="*/ 2017 w 2794895"/>
                    <a:gd name="connsiteY14" fmla="*/ 195266 h 435007"/>
                    <a:gd name="connsiteX15" fmla="*/ 613200 w 2794895"/>
                    <a:gd name="connsiteY15" fmla="*/ 37147 h 435007"/>
                    <a:gd name="connsiteX16" fmla="*/ 1397447 w 2794895"/>
                    <a:gd name="connsiteY16" fmla="*/ 0 h 435007"/>
                    <a:gd name="connsiteX17" fmla="*/ 2066044 w 2794895"/>
                    <a:gd name="connsiteY17" fmla="*/ 26251 h 435007"/>
                    <a:gd name="connsiteX18" fmla="*/ 2120546 w 2794895"/>
                    <a:gd name="connsiteY18" fmla="*/ 31385 h 435007"/>
                    <a:gd name="connsiteX19" fmla="*/ 2029821 w 2794895"/>
                    <a:gd name="connsiteY19" fmla="*/ 42443 h 435007"/>
                    <a:gd name="connsiteX20" fmla="*/ 1397448 w 2794895"/>
                    <a:gd name="connsiteY20" fmla="*/ 74746 h 435007"/>
                    <a:gd name="connsiteX21" fmla="*/ 765075 w 2794895"/>
                    <a:gd name="connsiteY21" fmla="*/ 42443 h 435007"/>
                    <a:gd name="connsiteX22" fmla="*/ 674350 w 2794895"/>
                    <a:gd name="connsiteY22" fmla="*/ 31385 h 435007"/>
                    <a:gd name="connsiteX23" fmla="*/ 728850 w 2794895"/>
                    <a:gd name="connsiteY23" fmla="*/ 26251 h 435007"/>
                    <a:gd name="connsiteX24" fmla="*/ 1397447 w 2794895"/>
                    <a:gd name="connsiteY24" fmla="*/ 0 h 435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94895" h="435007">
                      <a:moveTo>
                        <a:pt x="674350" y="31386"/>
                      </a:moveTo>
                      <a:lnTo>
                        <a:pt x="765075" y="42444"/>
                      </a:lnTo>
                      <a:cubicBezTo>
                        <a:pt x="959441" y="63245"/>
                        <a:pt x="1173136" y="74747"/>
                        <a:pt x="1397448" y="74747"/>
                      </a:cubicBezTo>
                      <a:cubicBezTo>
                        <a:pt x="1621761" y="74747"/>
                        <a:pt x="1835455" y="63245"/>
                        <a:pt x="2029821" y="42444"/>
                      </a:cubicBezTo>
                      <a:lnTo>
                        <a:pt x="2120546" y="31386"/>
                      </a:lnTo>
                      <a:lnTo>
                        <a:pt x="2181694" y="37147"/>
                      </a:lnTo>
                      <a:cubicBezTo>
                        <a:pt x="2517496" y="72325"/>
                        <a:pt x="2749779" y="129459"/>
                        <a:pt x="2792877" y="195266"/>
                      </a:cubicBezTo>
                      <a:lnTo>
                        <a:pt x="2794895" y="201461"/>
                      </a:lnTo>
                      <a:lnTo>
                        <a:pt x="2772772" y="260171"/>
                      </a:lnTo>
                      <a:lnTo>
                        <a:pt x="2771622" y="261339"/>
                      </a:lnTo>
                      <a:cubicBezTo>
                        <a:pt x="2640828" y="360451"/>
                        <a:pt x="2075287" y="435007"/>
                        <a:pt x="1397447" y="435007"/>
                      </a:cubicBezTo>
                      <a:cubicBezTo>
                        <a:pt x="719607" y="435007"/>
                        <a:pt x="154066" y="360451"/>
                        <a:pt x="23272" y="261339"/>
                      </a:cubicBezTo>
                      <a:lnTo>
                        <a:pt x="22125" y="260174"/>
                      </a:lnTo>
                      <a:lnTo>
                        <a:pt x="0" y="201458"/>
                      </a:lnTo>
                      <a:lnTo>
                        <a:pt x="2017" y="195266"/>
                      </a:lnTo>
                      <a:cubicBezTo>
                        <a:pt x="45115" y="129459"/>
                        <a:pt x="277398" y="72325"/>
                        <a:pt x="613200" y="37147"/>
                      </a:cubicBezTo>
                      <a:close/>
                      <a:moveTo>
                        <a:pt x="1397447" y="0"/>
                      </a:moveTo>
                      <a:cubicBezTo>
                        <a:pt x="1639533" y="0"/>
                        <a:pt x="1867295" y="9510"/>
                        <a:pt x="2066044" y="26251"/>
                      </a:cubicBezTo>
                      <a:lnTo>
                        <a:pt x="2120546" y="31385"/>
                      </a:lnTo>
                      <a:lnTo>
                        <a:pt x="2029821" y="42443"/>
                      </a:lnTo>
                      <a:cubicBezTo>
                        <a:pt x="1835455" y="63244"/>
                        <a:pt x="1621761" y="74746"/>
                        <a:pt x="1397448" y="74746"/>
                      </a:cubicBezTo>
                      <a:cubicBezTo>
                        <a:pt x="1173136" y="74746"/>
                        <a:pt x="959441" y="63244"/>
                        <a:pt x="765075" y="42443"/>
                      </a:cubicBezTo>
                      <a:lnTo>
                        <a:pt x="674350" y="31385"/>
                      </a:lnTo>
                      <a:lnTo>
                        <a:pt x="728850" y="26251"/>
                      </a:lnTo>
                      <a:cubicBezTo>
                        <a:pt x="927599" y="9510"/>
                        <a:pt x="1155362" y="0"/>
                        <a:pt x="139744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E560E41-42B0-DB68-7F61-8E15E3362DF0}"/>
                    </a:ext>
                  </a:extLst>
                </p:cNvPr>
                <p:cNvSpPr/>
                <p:nvPr/>
              </p:nvSpPr>
              <p:spPr>
                <a:xfrm>
                  <a:off x="4714759" y="2560016"/>
                  <a:ext cx="2750647" cy="1048343"/>
                </a:xfrm>
                <a:custGeom>
                  <a:avLst/>
                  <a:gdLst>
                    <a:gd name="connsiteX0" fmla="*/ 1375323 w 2750647"/>
                    <a:gd name="connsiteY0" fmla="*/ 974357 h 1048343"/>
                    <a:gd name="connsiteX1" fmla="*/ 1901694 w 2750647"/>
                    <a:gd name="connsiteY1" fmla="*/ 1011503 h 1048343"/>
                    <a:gd name="connsiteX2" fmla="*/ 1926142 w 2750647"/>
                    <a:gd name="connsiteY2" fmla="*/ 1016163 h 1048343"/>
                    <a:gd name="connsiteX3" fmla="*/ 1789994 w 2750647"/>
                    <a:gd name="connsiteY3" fmla="*/ 1031251 h 1048343"/>
                    <a:gd name="connsiteX4" fmla="*/ 1375323 w 2750647"/>
                    <a:gd name="connsiteY4" fmla="*/ 1048343 h 1048343"/>
                    <a:gd name="connsiteX5" fmla="*/ 960652 w 2750647"/>
                    <a:gd name="connsiteY5" fmla="*/ 1031251 h 1048343"/>
                    <a:gd name="connsiteX6" fmla="*/ 824505 w 2750647"/>
                    <a:gd name="connsiteY6" fmla="*/ 1016163 h 1048343"/>
                    <a:gd name="connsiteX7" fmla="*/ 848952 w 2750647"/>
                    <a:gd name="connsiteY7" fmla="*/ 1011503 h 1048343"/>
                    <a:gd name="connsiteX8" fmla="*/ 1375323 w 2750647"/>
                    <a:gd name="connsiteY8" fmla="*/ 974357 h 1048343"/>
                    <a:gd name="connsiteX9" fmla="*/ 2750647 w 2750647"/>
                    <a:gd name="connsiteY9" fmla="*/ 0 h 1048343"/>
                    <a:gd name="connsiteX10" fmla="*/ 2439429 w 2750647"/>
                    <a:gd name="connsiteY10" fmla="*/ 825927 h 1048343"/>
                    <a:gd name="connsiteX11" fmla="*/ 2423156 w 2750647"/>
                    <a:gd name="connsiteY11" fmla="*/ 869114 h 1048343"/>
                    <a:gd name="connsiteX12" fmla="*/ 2419000 w 2750647"/>
                    <a:gd name="connsiteY12" fmla="*/ 874674 h 1048343"/>
                    <a:gd name="connsiteX13" fmla="*/ 1970954 w 2750647"/>
                    <a:gd name="connsiteY13" fmla="*/ 1011196 h 1048343"/>
                    <a:gd name="connsiteX14" fmla="*/ 1926142 w 2750647"/>
                    <a:gd name="connsiteY14" fmla="*/ 1016162 h 1048343"/>
                    <a:gd name="connsiteX15" fmla="*/ 1901694 w 2750647"/>
                    <a:gd name="connsiteY15" fmla="*/ 1011502 h 1048343"/>
                    <a:gd name="connsiteX16" fmla="*/ 1375323 w 2750647"/>
                    <a:gd name="connsiteY16" fmla="*/ 974356 h 1048343"/>
                    <a:gd name="connsiteX17" fmla="*/ 848952 w 2750647"/>
                    <a:gd name="connsiteY17" fmla="*/ 1011502 h 1048343"/>
                    <a:gd name="connsiteX18" fmla="*/ 824504 w 2750647"/>
                    <a:gd name="connsiteY18" fmla="*/ 1016162 h 1048343"/>
                    <a:gd name="connsiteX19" fmla="*/ 779692 w 2750647"/>
                    <a:gd name="connsiteY19" fmla="*/ 1011196 h 1048343"/>
                    <a:gd name="connsiteX20" fmla="*/ 331646 w 2750647"/>
                    <a:gd name="connsiteY20" fmla="*/ 874674 h 1048343"/>
                    <a:gd name="connsiteX21" fmla="*/ 327490 w 2750647"/>
                    <a:gd name="connsiteY21" fmla="*/ 869114 h 1048343"/>
                    <a:gd name="connsiteX22" fmla="*/ 311217 w 2750647"/>
                    <a:gd name="connsiteY22" fmla="*/ 825927 h 1048343"/>
                    <a:gd name="connsiteX23" fmla="*/ 0 w 2750647"/>
                    <a:gd name="connsiteY23" fmla="*/ 3 h 1048343"/>
                    <a:gd name="connsiteX24" fmla="*/ 1147 w 2750647"/>
                    <a:gd name="connsiteY24" fmla="*/ 1168 h 1048343"/>
                    <a:gd name="connsiteX25" fmla="*/ 1375322 w 2750647"/>
                    <a:gd name="connsiteY25" fmla="*/ 174836 h 1048343"/>
                    <a:gd name="connsiteX26" fmla="*/ 2749497 w 2750647"/>
                    <a:gd name="connsiteY26" fmla="*/ 1168 h 104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50647" h="1048343">
                      <a:moveTo>
                        <a:pt x="1375323" y="974357"/>
                      </a:moveTo>
                      <a:cubicBezTo>
                        <a:pt x="1570303" y="974357"/>
                        <a:pt x="1751439" y="988051"/>
                        <a:pt x="1901694" y="1011503"/>
                      </a:cubicBezTo>
                      <a:lnTo>
                        <a:pt x="1926142" y="1016163"/>
                      </a:lnTo>
                      <a:lnTo>
                        <a:pt x="1789994" y="1031251"/>
                      </a:lnTo>
                      <a:cubicBezTo>
                        <a:pt x="1662541" y="1042257"/>
                        <a:pt x="1522414" y="1048343"/>
                        <a:pt x="1375323" y="1048343"/>
                      </a:cubicBezTo>
                      <a:cubicBezTo>
                        <a:pt x="1228233" y="1048343"/>
                        <a:pt x="1088105" y="1042257"/>
                        <a:pt x="960652" y="1031251"/>
                      </a:cubicBezTo>
                      <a:lnTo>
                        <a:pt x="824505" y="1016163"/>
                      </a:lnTo>
                      <a:lnTo>
                        <a:pt x="848952" y="1011503"/>
                      </a:lnTo>
                      <a:cubicBezTo>
                        <a:pt x="999208" y="988051"/>
                        <a:pt x="1180344" y="974357"/>
                        <a:pt x="1375323" y="974357"/>
                      </a:cubicBezTo>
                      <a:close/>
                      <a:moveTo>
                        <a:pt x="2750647" y="0"/>
                      </a:moveTo>
                      <a:lnTo>
                        <a:pt x="2439429" y="825927"/>
                      </a:lnTo>
                      <a:lnTo>
                        <a:pt x="2423156" y="869114"/>
                      </a:lnTo>
                      <a:lnTo>
                        <a:pt x="2419000" y="874674"/>
                      </a:lnTo>
                      <a:cubicBezTo>
                        <a:pt x="2362237" y="931309"/>
                        <a:pt x="2197656" y="979926"/>
                        <a:pt x="1970954" y="1011196"/>
                      </a:cubicBezTo>
                      <a:lnTo>
                        <a:pt x="1926142" y="1016162"/>
                      </a:lnTo>
                      <a:lnTo>
                        <a:pt x="1901694" y="1011502"/>
                      </a:lnTo>
                      <a:cubicBezTo>
                        <a:pt x="1751439" y="988050"/>
                        <a:pt x="1570303" y="974356"/>
                        <a:pt x="1375323" y="974356"/>
                      </a:cubicBezTo>
                      <a:cubicBezTo>
                        <a:pt x="1180343" y="974356"/>
                        <a:pt x="999208" y="988050"/>
                        <a:pt x="848952" y="1011502"/>
                      </a:cubicBezTo>
                      <a:lnTo>
                        <a:pt x="824504" y="1016162"/>
                      </a:lnTo>
                      <a:lnTo>
                        <a:pt x="779692" y="1011196"/>
                      </a:lnTo>
                      <a:cubicBezTo>
                        <a:pt x="552990" y="979926"/>
                        <a:pt x="388409" y="931309"/>
                        <a:pt x="331646" y="874674"/>
                      </a:cubicBezTo>
                      <a:lnTo>
                        <a:pt x="327490" y="869114"/>
                      </a:lnTo>
                      <a:lnTo>
                        <a:pt x="311217" y="825927"/>
                      </a:lnTo>
                      <a:lnTo>
                        <a:pt x="0" y="3"/>
                      </a:lnTo>
                      <a:lnTo>
                        <a:pt x="1147" y="1168"/>
                      </a:lnTo>
                      <a:cubicBezTo>
                        <a:pt x="131941" y="100280"/>
                        <a:pt x="697482" y="174836"/>
                        <a:pt x="1375322" y="174836"/>
                      </a:cubicBezTo>
                      <a:cubicBezTo>
                        <a:pt x="2053162" y="174836"/>
                        <a:pt x="2618703" y="100280"/>
                        <a:pt x="2749497" y="1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9ED8775-C395-E265-787F-41F038839623}"/>
                  </a:ext>
                </a:extLst>
              </p:cNvPr>
              <p:cNvGrpSpPr/>
              <p:nvPr/>
            </p:nvGrpSpPr>
            <p:grpSpPr>
              <a:xfrm>
                <a:off x="2959604" y="1915636"/>
                <a:ext cx="2783150" cy="981956"/>
                <a:chOff x="4234648" y="1065321"/>
                <a:chExt cx="3710867" cy="1309272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DA85ED1-C3E9-FEAA-075A-A7B95B1E6A82}"/>
                    </a:ext>
                  </a:extLst>
                </p:cNvPr>
                <p:cNvSpPr/>
                <p:nvPr/>
              </p:nvSpPr>
              <p:spPr>
                <a:xfrm>
                  <a:off x="4234648" y="1065321"/>
                  <a:ext cx="3710866" cy="435006"/>
                </a:xfrm>
                <a:custGeom>
                  <a:avLst/>
                  <a:gdLst>
                    <a:gd name="connsiteX0" fmla="*/ 1855433 w 3710866"/>
                    <a:gd name="connsiteY0" fmla="*/ 0 h 435006"/>
                    <a:gd name="connsiteX1" fmla="*/ 3710866 w 3710866"/>
                    <a:gd name="connsiteY1" fmla="*/ 217503 h 435006"/>
                    <a:gd name="connsiteX2" fmla="*/ 3709552 w 3710866"/>
                    <a:gd name="connsiteY2" fmla="*/ 220554 h 435006"/>
                    <a:gd name="connsiteX3" fmla="*/ 3701287 w 3710866"/>
                    <a:gd name="connsiteY3" fmla="*/ 239741 h 435006"/>
                    <a:gd name="connsiteX4" fmla="*/ 1855433 w 3710866"/>
                    <a:gd name="connsiteY4" fmla="*/ 435006 h 435006"/>
                    <a:gd name="connsiteX5" fmla="*/ 9579 w 3710866"/>
                    <a:gd name="connsiteY5" fmla="*/ 239741 h 435006"/>
                    <a:gd name="connsiteX6" fmla="*/ 1314 w 3710866"/>
                    <a:gd name="connsiteY6" fmla="*/ 220554 h 435006"/>
                    <a:gd name="connsiteX7" fmla="*/ 0 w 3710866"/>
                    <a:gd name="connsiteY7" fmla="*/ 217503 h 435006"/>
                    <a:gd name="connsiteX8" fmla="*/ 1855433 w 3710866"/>
                    <a:gd name="connsiteY8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0866" h="435006">
                      <a:moveTo>
                        <a:pt x="1855433" y="0"/>
                      </a:moveTo>
                      <a:cubicBezTo>
                        <a:pt x="2880160" y="0"/>
                        <a:pt x="3710866" y="97379"/>
                        <a:pt x="3710866" y="217503"/>
                      </a:cubicBezTo>
                      <a:lnTo>
                        <a:pt x="3709552" y="220554"/>
                      </a:lnTo>
                      <a:lnTo>
                        <a:pt x="3701287" y="239741"/>
                      </a:lnTo>
                      <a:cubicBezTo>
                        <a:pt x="3606270" y="349419"/>
                        <a:pt x="2816115" y="435006"/>
                        <a:pt x="1855433" y="435006"/>
                      </a:cubicBezTo>
                      <a:cubicBezTo>
                        <a:pt x="894751" y="435006"/>
                        <a:pt x="104596" y="349419"/>
                        <a:pt x="9579" y="239741"/>
                      </a:cubicBezTo>
                      <a:lnTo>
                        <a:pt x="1314" y="220554"/>
                      </a:lnTo>
                      <a:lnTo>
                        <a:pt x="0" y="217503"/>
                      </a:lnTo>
                      <a:cubicBezTo>
                        <a:pt x="0" y="97379"/>
                        <a:pt x="830706" y="0"/>
                        <a:pt x="185543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9FDF1CF-E8D1-18AB-4712-81CFE7436F19}"/>
                    </a:ext>
                  </a:extLst>
                </p:cNvPr>
                <p:cNvSpPr/>
                <p:nvPr/>
              </p:nvSpPr>
              <p:spPr>
                <a:xfrm>
                  <a:off x="4234649" y="1285875"/>
                  <a:ext cx="3710866" cy="1088718"/>
                </a:xfrm>
                <a:custGeom>
                  <a:avLst/>
                  <a:gdLst>
                    <a:gd name="connsiteX0" fmla="*/ 2176687 w 3710866"/>
                    <a:gd name="connsiteY0" fmla="*/ 1020247 h 1088718"/>
                    <a:gd name="connsiteX1" fmla="*/ 2271081 w 3710866"/>
                    <a:gd name="connsiteY1" fmla="*/ 1024791 h 1088718"/>
                    <a:gd name="connsiteX2" fmla="*/ 2205982 w 3710866"/>
                    <a:gd name="connsiteY2" fmla="*/ 1020820 h 1088718"/>
                    <a:gd name="connsiteX3" fmla="*/ 1534179 w 3710866"/>
                    <a:gd name="connsiteY3" fmla="*/ 1020247 h 1088718"/>
                    <a:gd name="connsiteX4" fmla="*/ 1504883 w 3710866"/>
                    <a:gd name="connsiteY4" fmla="*/ 1020820 h 1088718"/>
                    <a:gd name="connsiteX5" fmla="*/ 1439783 w 3710866"/>
                    <a:gd name="connsiteY5" fmla="*/ 1024791 h 1088718"/>
                    <a:gd name="connsiteX6" fmla="*/ 0 w 3710866"/>
                    <a:gd name="connsiteY6" fmla="*/ 0 h 1088718"/>
                    <a:gd name="connsiteX7" fmla="*/ 1313 w 3710866"/>
                    <a:gd name="connsiteY7" fmla="*/ 0 h 1088718"/>
                    <a:gd name="connsiteX8" fmla="*/ 9578 w 3710866"/>
                    <a:gd name="connsiteY8" fmla="*/ 19187 h 1088718"/>
                    <a:gd name="connsiteX9" fmla="*/ 1855432 w 3710866"/>
                    <a:gd name="connsiteY9" fmla="*/ 214452 h 1088718"/>
                    <a:gd name="connsiteX10" fmla="*/ 3701286 w 3710866"/>
                    <a:gd name="connsiteY10" fmla="*/ 19187 h 1088718"/>
                    <a:gd name="connsiteX11" fmla="*/ 3709551 w 3710866"/>
                    <a:gd name="connsiteY11" fmla="*/ 0 h 1088718"/>
                    <a:gd name="connsiteX12" fmla="*/ 3710866 w 3710866"/>
                    <a:gd name="connsiteY12" fmla="*/ 0 h 1088718"/>
                    <a:gd name="connsiteX13" fmla="*/ 3471470 w 3710866"/>
                    <a:gd name="connsiteY13" fmla="*/ 635323 h 1088718"/>
                    <a:gd name="connsiteX14" fmla="*/ 3410899 w 3710866"/>
                    <a:gd name="connsiteY14" fmla="*/ 796070 h 1088718"/>
                    <a:gd name="connsiteX15" fmla="*/ 3407008 w 3710866"/>
                    <a:gd name="connsiteY15" fmla="*/ 799899 h 1088718"/>
                    <a:gd name="connsiteX16" fmla="*/ 2629821 w 3710866"/>
                    <a:gd name="connsiteY16" fmla="*/ 1039106 h 1088718"/>
                    <a:gd name="connsiteX17" fmla="*/ 2578531 w 3710866"/>
                    <a:gd name="connsiteY17" fmla="*/ 1045357 h 1088718"/>
                    <a:gd name="connsiteX18" fmla="*/ 2524029 w 3710866"/>
                    <a:gd name="connsiteY18" fmla="*/ 1040223 h 1088718"/>
                    <a:gd name="connsiteX19" fmla="*/ 2473862 w 3710866"/>
                    <a:gd name="connsiteY19" fmla="*/ 1037163 h 1088718"/>
                    <a:gd name="connsiteX20" fmla="*/ 2569432 w 3710866"/>
                    <a:gd name="connsiteY20" fmla="*/ 1045206 h 1088718"/>
                    <a:gd name="connsiteX21" fmla="*/ 2487807 w 3710866"/>
                    <a:gd name="connsiteY21" fmla="*/ 1056415 h 1088718"/>
                    <a:gd name="connsiteX22" fmla="*/ 1855433 w 3710866"/>
                    <a:gd name="connsiteY22" fmla="*/ 1088718 h 1088718"/>
                    <a:gd name="connsiteX23" fmla="*/ 1223060 w 3710866"/>
                    <a:gd name="connsiteY23" fmla="*/ 1056415 h 1088718"/>
                    <a:gd name="connsiteX24" fmla="*/ 1141434 w 3710866"/>
                    <a:gd name="connsiteY24" fmla="*/ 1045206 h 1088718"/>
                    <a:gd name="connsiteX25" fmla="*/ 1237006 w 3710866"/>
                    <a:gd name="connsiteY25" fmla="*/ 1037162 h 1088718"/>
                    <a:gd name="connsiteX26" fmla="*/ 1186835 w 3710866"/>
                    <a:gd name="connsiteY26" fmla="*/ 1040223 h 1088718"/>
                    <a:gd name="connsiteX27" fmla="*/ 1132335 w 3710866"/>
                    <a:gd name="connsiteY27" fmla="*/ 1045357 h 1088718"/>
                    <a:gd name="connsiteX28" fmla="*/ 1081045 w 3710866"/>
                    <a:gd name="connsiteY28" fmla="*/ 1039106 h 1088718"/>
                    <a:gd name="connsiteX29" fmla="*/ 303858 w 3710866"/>
                    <a:gd name="connsiteY29" fmla="*/ 799899 h 1088718"/>
                    <a:gd name="connsiteX30" fmla="*/ 299967 w 3710866"/>
                    <a:gd name="connsiteY30" fmla="*/ 796070 h 1088718"/>
                    <a:gd name="connsiteX31" fmla="*/ 239396 w 3710866"/>
                    <a:gd name="connsiteY31" fmla="*/ 635323 h 108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710866" h="1088718">
                      <a:moveTo>
                        <a:pt x="2176687" y="1020247"/>
                      </a:moveTo>
                      <a:lnTo>
                        <a:pt x="2271081" y="1024791"/>
                      </a:lnTo>
                      <a:lnTo>
                        <a:pt x="2205982" y="1020820"/>
                      </a:lnTo>
                      <a:close/>
                      <a:moveTo>
                        <a:pt x="1534179" y="1020247"/>
                      </a:moveTo>
                      <a:lnTo>
                        <a:pt x="1504883" y="1020820"/>
                      </a:lnTo>
                      <a:lnTo>
                        <a:pt x="1439783" y="1024791"/>
                      </a:lnTo>
                      <a:close/>
                      <a:moveTo>
                        <a:pt x="0" y="0"/>
                      </a:moveTo>
                      <a:lnTo>
                        <a:pt x="1313" y="0"/>
                      </a:lnTo>
                      <a:lnTo>
                        <a:pt x="9578" y="19187"/>
                      </a:lnTo>
                      <a:cubicBezTo>
                        <a:pt x="104595" y="128865"/>
                        <a:pt x="894750" y="214452"/>
                        <a:pt x="1855432" y="214452"/>
                      </a:cubicBezTo>
                      <a:cubicBezTo>
                        <a:pt x="2816114" y="214452"/>
                        <a:pt x="3606269" y="128865"/>
                        <a:pt x="3701286" y="19187"/>
                      </a:cubicBezTo>
                      <a:lnTo>
                        <a:pt x="3709551" y="0"/>
                      </a:lnTo>
                      <a:lnTo>
                        <a:pt x="3710866" y="0"/>
                      </a:lnTo>
                      <a:lnTo>
                        <a:pt x="3471470" y="635323"/>
                      </a:lnTo>
                      <a:lnTo>
                        <a:pt x="3410899" y="796070"/>
                      </a:lnTo>
                      <a:lnTo>
                        <a:pt x="3407008" y="799899"/>
                      </a:lnTo>
                      <a:cubicBezTo>
                        <a:pt x="3280427" y="902869"/>
                        <a:pt x="2998136" y="988482"/>
                        <a:pt x="2629821" y="1039106"/>
                      </a:cubicBezTo>
                      <a:lnTo>
                        <a:pt x="2578531" y="1045357"/>
                      </a:lnTo>
                      <a:lnTo>
                        <a:pt x="2524029" y="1040223"/>
                      </a:lnTo>
                      <a:lnTo>
                        <a:pt x="2473862" y="1037163"/>
                      </a:lnTo>
                      <a:lnTo>
                        <a:pt x="2569432" y="1045206"/>
                      </a:lnTo>
                      <a:lnTo>
                        <a:pt x="2487807" y="1056415"/>
                      </a:lnTo>
                      <a:cubicBezTo>
                        <a:pt x="2293440" y="1077216"/>
                        <a:pt x="2079746" y="1088718"/>
                        <a:pt x="1855433" y="1088718"/>
                      </a:cubicBezTo>
                      <a:cubicBezTo>
                        <a:pt x="1631121" y="1088718"/>
                        <a:pt x="1417426" y="1077216"/>
                        <a:pt x="1223060" y="1056415"/>
                      </a:cubicBezTo>
                      <a:lnTo>
                        <a:pt x="1141434" y="1045206"/>
                      </a:lnTo>
                      <a:lnTo>
                        <a:pt x="1237006" y="1037162"/>
                      </a:lnTo>
                      <a:lnTo>
                        <a:pt x="1186835" y="1040223"/>
                      </a:lnTo>
                      <a:lnTo>
                        <a:pt x="1132335" y="1045357"/>
                      </a:lnTo>
                      <a:lnTo>
                        <a:pt x="1081045" y="1039106"/>
                      </a:lnTo>
                      <a:cubicBezTo>
                        <a:pt x="712730" y="988482"/>
                        <a:pt x="430439" y="902869"/>
                        <a:pt x="303858" y="799899"/>
                      </a:cubicBezTo>
                      <a:lnTo>
                        <a:pt x="299967" y="796070"/>
                      </a:lnTo>
                      <a:lnTo>
                        <a:pt x="239396" y="635323"/>
                      </a:lnTo>
                      <a:close/>
                    </a:path>
                  </a:pathLst>
                </a:custGeom>
                <a:solidFill>
                  <a:srgbClr val="8D03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pic>
            <p:nvPicPr>
              <p:cNvPr id="44" name="Graphic 64" descr="Puzzle">
                <a:extLst>
                  <a:ext uri="{FF2B5EF4-FFF2-40B4-BE49-F238E27FC236}">
                    <a16:creationId xmlns:a16="http://schemas.microsoft.com/office/drawing/2014/main" id="{F7C2B4C5-55A4-2D5C-386C-2B461A678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077361" y="3217093"/>
                <a:ext cx="556512" cy="556512"/>
              </a:xfrm>
              <a:prstGeom prst="rect">
                <a:avLst/>
              </a:prstGeom>
            </p:spPr>
          </p:pic>
          <p:pic>
            <p:nvPicPr>
              <p:cNvPr id="45" name="Graphic 66" descr="Rocket">
                <a:extLst>
                  <a:ext uri="{FF2B5EF4-FFF2-40B4-BE49-F238E27FC236}">
                    <a16:creationId xmlns:a16="http://schemas.microsoft.com/office/drawing/2014/main" id="{969EC008-0126-022C-9E74-A6546A2FB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089198" y="2305134"/>
                <a:ext cx="532838" cy="532838"/>
              </a:xfrm>
              <a:prstGeom prst="rect">
                <a:avLst/>
              </a:prstGeom>
            </p:spPr>
          </p:pic>
          <p:pic>
            <p:nvPicPr>
              <p:cNvPr id="46" name="Graphic 15" descr="Tools">
                <a:extLst>
                  <a:ext uri="{FF2B5EF4-FFF2-40B4-BE49-F238E27FC236}">
                    <a16:creationId xmlns:a16="http://schemas.microsoft.com/office/drawing/2014/main" id="{B35D7D7F-837D-C893-3DE8-7145572C0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119499" y="4177223"/>
                <a:ext cx="472238" cy="472238"/>
              </a:xfrm>
              <a:prstGeom prst="rect">
                <a:avLst/>
              </a:prstGeom>
            </p:spPr>
          </p:pic>
          <p:pic>
            <p:nvPicPr>
              <p:cNvPr id="47" name="Graphic 76" descr="Lightbulb">
                <a:extLst>
                  <a:ext uri="{FF2B5EF4-FFF2-40B4-BE49-F238E27FC236}">
                    <a16:creationId xmlns:a16="http://schemas.microsoft.com/office/drawing/2014/main" id="{62384B48-8C11-DD33-550B-A3C93ED91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162928" y="5027331"/>
                <a:ext cx="385379" cy="385379"/>
              </a:xfrm>
              <a:prstGeom prst="rect">
                <a:avLst/>
              </a:prstGeom>
            </p:spPr>
          </p:pic>
        </p:grpSp>
        <p:sp>
          <p:nvSpPr>
            <p:cNvPr id="15" name="TextBox 62">
              <a:extLst>
                <a:ext uri="{FF2B5EF4-FFF2-40B4-BE49-F238E27FC236}">
                  <a16:creationId xmlns:a16="http://schemas.microsoft.com/office/drawing/2014/main" id="{6EC03F07-35E3-9C20-9FFA-2C19E3435CEA}"/>
                </a:ext>
              </a:extLst>
            </p:cNvPr>
            <p:cNvSpPr txBox="1"/>
            <p:nvPr/>
          </p:nvSpPr>
          <p:spPr>
            <a:xfrm>
              <a:off x="3273327" y="1689601"/>
              <a:ext cx="816141" cy="4534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rgbClr val="C00000"/>
                  </a:solidFill>
                </a:rPr>
                <a:t>SPREAD</a:t>
              </a:r>
            </a:p>
          </p:txBody>
        </p:sp>
        <p:sp>
          <p:nvSpPr>
            <p:cNvPr id="17" name="TextBox 124">
              <a:extLst>
                <a:ext uri="{FF2B5EF4-FFF2-40B4-BE49-F238E27FC236}">
                  <a16:creationId xmlns:a16="http://schemas.microsoft.com/office/drawing/2014/main" id="{1F6A6EB4-8EAF-01B4-1821-3500866DEE0E}"/>
                </a:ext>
              </a:extLst>
            </p:cNvPr>
            <p:cNvSpPr txBox="1"/>
            <p:nvPr/>
          </p:nvSpPr>
          <p:spPr>
            <a:xfrm>
              <a:off x="3262082" y="2672409"/>
              <a:ext cx="992641" cy="4396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chemeClr val="accent4"/>
                  </a:solidFill>
                </a:rPr>
                <a:t>ATTRACT</a:t>
              </a:r>
            </a:p>
          </p:txBody>
        </p:sp>
        <p:sp>
          <p:nvSpPr>
            <p:cNvPr id="18" name="TextBox 127">
              <a:extLst>
                <a:ext uri="{FF2B5EF4-FFF2-40B4-BE49-F238E27FC236}">
                  <a16:creationId xmlns:a16="http://schemas.microsoft.com/office/drawing/2014/main" id="{B53B7C86-5966-F6B9-93CC-D052144F2B83}"/>
                </a:ext>
              </a:extLst>
            </p:cNvPr>
            <p:cNvSpPr txBox="1"/>
            <p:nvPr/>
          </p:nvSpPr>
          <p:spPr>
            <a:xfrm>
              <a:off x="3356343" y="3606225"/>
              <a:ext cx="708230" cy="4396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chemeClr val="accent6">
                      <a:lumMod val="75000"/>
                    </a:schemeClr>
                  </a:solidFill>
                </a:rPr>
                <a:t>WANT</a:t>
              </a:r>
            </a:p>
          </p:txBody>
        </p:sp>
        <p:sp>
          <p:nvSpPr>
            <p:cNvPr id="19" name="TextBox 130">
              <a:extLst>
                <a:ext uri="{FF2B5EF4-FFF2-40B4-BE49-F238E27FC236}">
                  <a16:creationId xmlns:a16="http://schemas.microsoft.com/office/drawing/2014/main" id="{50597B7F-1D9E-886B-45DF-7F13C7CC6CDC}"/>
                </a:ext>
              </a:extLst>
            </p:cNvPr>
            <p:cNvSpPr txBox="1"/>
            <p:nvPr/>
          </p:nvSpPr>
          <p:spPr>
            <a:xfrm>
              <a:off x="3385246" y="4519120"/>
              <a:ext cx="727857" cy="4122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cap="all" dirty="0">
                  <a:solidFill>
                    <a:schemeClr val="accent1"/>
                  </a:solidFill>
                </a:rPr>
                <a:t>ACTION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1D31985-65C6-A4CC-757C-9F04D4E4A576}"/>
              </a:ext>
            </a:extLst>
          </p:cNvPr>
          <p:cNvSpPr txBox="1"/>
          <p:nvPr/>
        </p:nvSpPr>
        <p:spPr>
          <a:xfrm>
            <a:off x="3691230" y="2761948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FB | GOOGLE | Promotions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EA48E8-3651-3452-20E3-80FD6922C7EB}"/>
              </a:ext>
            </a:extLst>
          </p:cNvPr>
          <p:cNvSpPr txBox="1"/>
          <p:nvPr/>
        </p:nvSpPr>
        <p:spPr>
          <a:xfrm>
            <a:off x="5683841" y="2756287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Landing Page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CD3418-B6CC-8486-D2C6-2E07DBA16143}"/>
              </a:ext>
            </a:extLst>
          </p:cNvPr>
          <p:cNvSpPr txBox="1"/>
          <p:nvPr/>
        </p:nvSpPr>
        <p:spPr>
          <a:xfrm>
            <a:off x="7742819" y="2756287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PayPal | Stripe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E394D1-7B3C-B841-E50E-31103599FC94}"/>
              </a:ext>
            </a:extLst>
          </p:cNvPr>
          <p:cNvSpPr txBox="1"/>
          <p:nvPr/>
        </p:nvSpPr>
        <p:spPr>
          <a:xfrm>
            <a:off x="9494093" y="2742068"/>
            <a:ext cx="20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Live Program | Assets | Memberships | Consulting | Services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87790E-7A43-A95F-75B6-2904CA6A24A0}"/>
              </a:ext>
            </a:extLst>
          </p:cNvPr>
          <p:cNvGrpSpPr/>
          <p:nvPr/>
        </p:nvGrpSpPr>
        <p:grpSpPr>
          <a:xfrm>
            <a:off x="3314352" y="3164353"/>
            <a:ext cx="8296558" cy="1329002"/>
            <a:chOff x="3377990" y="3567167"/>
            <a:chExt cx="8296558" cy="1329002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3ECE613-4A80-8943-11BE-F05258D94ABE}"/>
                </a:ext>
              </a:extLst>
            </p:cNvPr>
            <p:cNvSpPr/>
            <p:nvPr/>
          </p:nvSpPr>
          <p:spPr>
            <a:xfrm>
              <a:off x="3377990" y="3567167"/>
              <a:ext cx="8296558" cy="1329002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r>
                <a:rPr lang="en-US" sz="2400" dirty="0"/>
                <a:t>2 Book Launch Funnel</a:t>
              </a:r>
              <a:endParaRPr lang="en-US" dirty="0"/>
            </a:p>
          </p:txBody>
        </p:sp>
        <p:graphicFrame>
          <p:nvGraphicFramePr>
            <p:cNvPr id="62" name="Diagram 61">
              <a:extLst>
                <a:ext uri="{FF2B5EF4-FFF2-40B4-BE49-F238E27FC236}">
                  <a16:creationId xmlns:a16="http://schemas.microsoft.com/office/drawing/2014/main" id="{9ED23500-B751-E04E-E979-8AD92F0AD5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5261688"/>
                </p:ext>
              </p:extLst>
            </p:nvPr>
          </p:nvGraphicFramePr>
          <p:xfrm>
            <a:off x="3748082" y="4173610"/>
            <a:ext cx="7448472" cy="3532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083218-A10B-5CF9-5F50-6E42A47BB324}"/>
                </a:ext>
              </a:extLst>
            </p:cNvPr>
            <p:cNvSpPr txBox="1"/>
            <p:nvPr/>
          </p:nvSpPr>
          <p:spPr>
            <a:xfrm>
              <a:off x="3575161" y="4560216"/>
              <a:ext cx="14574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FB | GOOGLE | Promotions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87A3173-0CAE-1022-2AE5-0D993CD9FBBD}"/>
                </a:ext>
              </a:extLst>
            </p:cNvPr>
            <p:cNvSpPr txBox="1"/>
            <p:nvPr/>
          </p:nvSpPr>
          <p:spPr>
            <a:xfrm>
              <a:off x="5182161" y="4526836"/>
              <a:ext cx="1457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Landing Page | Free Chapters | Free Shipping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8602400-6003-0336-B47F-0813A4C86B08}"/>
                </a:ext>
              </a:extLst>
            </p:cNvPr>
            <p:cNvSpPr txBox="1"/>
            <p:nvPr/>
          </p:nvSpPr>
          <p:spPr>
            <a:xfrm>
              <a:off x="10132291" y="4526835"/>
              <a:ext cx="10339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PayPal | Stripe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AF9619-7E6C-808E-1A37-82B64B1E8E24}"/>
                </a:ext>
              </a:extLst>
            </p:cNvPr>
            <p:cNvSpPr txBox="1"/>
            <p:nvPr/>
          </p:nvSpPr>
          <p:spPr>
            <a:xfrm>
              <a:off x="8460420" y="4596086"/>
              <a:ext cx="11636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Zoom / Demio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41B810-1BD1-A4A2-CBEF-7FE13C35970A}"/>
                </a:ext>
              </a:extLst>
            </p:cNvPr>
            <p:cNvSpPr txBox="1"/>
            <p:nvPr/>
          </p:nvSpPr>
          <p:spPr>
            <a:xfrm>
              <a:off x="6890514" y="4616166"/>
              <a:ext cx="11636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Pre - Frame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64CF63-E28F-D156-19AD-8E466D37D21F}"/>
              </a:ext>
            </a:extLst>
          </p:cNvPr>
          <p:cNvGrpSpPr/>
          <p:nvPr/>
        </p:nvGrpSpPr>
        <p:grpSpPr>
          <a:xfrm>
            <a:off x="3314352" y="4590888"/>
            <a:ext cx="8296558" cy="1329003"/>
            <a:chOff x="3314352" y="4590888"/>
            <a:chExt cx="8296558" cy="1329003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326B8AF-4B13-61C3-D884-3FE688554A93}"/>
                </a:ext>
              </a:extLst>
            </p:cNvPr>
            <p:cNvSpPr/>
            <p:nvPr/>
          </p:nvSpPr>
          <p:spPr>
            <a:xfrm>
              <a:off x="3314352" y="4590888"/>
              <a:ext cx="8296558" cy="1329003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r>
                <a:rPr lang="en-US" sz="2400" dirty="0"/>
                <a:t>3 Messenger Class Funnel</a:t>
              </a:r>
              <a:endParaRPr lang="en-US" dirty="0"/>
            </a:p>
          </p:txBody>
        </p:sp>
        <p:graphicFrame>
          <p:nvGraphicFramePr>
            <p:cNvPr id="71" name="Diagram 70">
              <a:extLst>
                <a:ext uri="{FF2B5EF4-FFF2-40B4-BE49-F238E27FC236}">
                  <a16:creationId xmlns:a16="http://schemas.microsoft.com/office/drawing/2014/main" id="{8307E484-C385-A5B2-BE24-8D03B1B973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22593053"/>
                </p:ext>
              </p:extLst>
            </p:nvPr>
          </p:nvGraphicFramePr>
          <p:xfrm>
            <a:off x="3684444" y="5197332"/>
            <a:ext cx="7448472" cy="3532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1129B3E-6C56-BF74-7783-5EE7BAD1EC78}"/>
                </a:ext>
              </a:extLst>
            </p:cNvPr>
            <p:cNvSpPr txBox="1"/>
            <p:nvPr/>
          </p:nvSpPr>
          <p:spPr>
            <a:xfrm>
              <a:off x="3511523" y="5583938"/>
              <a:ext cx="14574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FB | GOOGLE | Promotions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DEBDB21-4F66-5DF8-0688-A85887B11338}"/>
                </a:ext>
              </a:extLst>
            </p:cNvPr>
            <p:cNvSpPr txBox="1"/>
            <p:nvPr/>
          </p:nvSpPr>
          <p:spPr>
            <a:xfrm>
              <a:off x="5683841" y="5559219"/>
              <a:ext cx="14574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Landing Page | Coupon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7EBB7D3-17D8-B79A-845A-FE2C9035A86F}"/>
                </a:ext>
              </a:extLst>
            </p:cNvPr>
            <p:cNvSpPr txBox="1"/>
            <p:nvPr/>
          </p:nvSpPr>
          <p:spPr>
            <a:xfrm>
              <a:off x="10068653" y="5550557"/>
              <a:ext cx="10339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PayPal | Stripe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4804F56-6B47-156F-61A7-9B22EB9995A9}"/>
                </a:ext>
              </a:extLst>
            </p:cNvPr>
            <p:cNvSpPr txBox="1"/>
            <p:nvPr/>
          </p:nvSpPr>
          <p:spPr>
            <a:xfrm>
              <a:off x="7856159" y="5543467"/>
              <a:ext cx="116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Daily Assignments | Gamification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1BF3CF6-0AC0-F045-6699-A161972AF058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55752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6F013CC-5847-71D9-5FEE-F46D265FD8EB}"/>
              </a:ext>
            </a:extLst>
          </p:cNvPr>
          <p:cNvGrpSpPr/>
          <p:nvPr/>
        </p:nvGrpSpPr>
        <p:grpSpPr>
          <a:xfrm>
            <a:off x="3073798" y="1504239"/>
            <a:ext cx="8767340" cy="4249257"/>
            <a:chOff x="3064462" y="1444541"/>
            <a:chExt cx="8767340" cy="42492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707FDB-D6F2-2B92-33E5-DF707FAC3D0F}"/>
                </a:ext>
              </a:extLst>
            </p:cNvPr>
            <p:cNvGrpSpPr/>
            <p:nvPr/>
          </p:nvGrpSpPr>
          <p:grpSpPr>
            <a:xfrm>
              <a:off x="3130529" y="1444541"/>
              <a:ext cx="8701273" cy="4249257"/>
              <a:chOff x="145284" y="1594610"/>
              <a:chExt cx="6517447" cy="4565884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9B7AB22-5858-9A48-A394-0ADB634A9BD3}"/>
                  </a:ext>
                </a:extLst>
              </p:cNvPr>
              <p:cNvSpPr/>
              <p:nvPr/>
            </p:nvSpPr>
            <p:spPr>
              <a:xfrm>
                <a:off x="145284" y="1594610"/>
                <a:ext cx="6517447" cy="4565884"/>
              </a:xfrm>
              <a:prstGeom prst="roundRect">
                <a:avLst>
                  <a:gd name="adj" fmla="val 8952"/>
                </a:avLst>
              </a:prstGeom>
              <a:solidFill>
                <a:srgbClr val="FCE8C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L1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24B02BE-EC6B-DDEC-07DC-E9840F82C1AD}"/>
                  </a:ext>
                </a:extLst>
              </p:cNvPr>
              <p:cNvGrpSpPr/>
              <p:nvPr/>
            </p:nvGrpSpPr>
            <p:grpSpPr>
              <a:xfrm>
                <a:off x="2122661" y="1917861"/>
                <a:ext cx="4346458" cy="3936961"/>
                <a:chOff x="2122661" y="1917861"/>
                <a:chExt cx="4346458" cy="3936961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9F04A4F7-38DB-6F60-9326-9D1631C3A25B}"/>
                    </a:ext>
                  </a:extLst>
                </p:cNvPr>
                <p:cNvSpPr/>
                <p:nvPr/>
              </p:nvSpPr>
              <p:spPr>
                <a:xfrm>
                  <a:off x="2123175" y="2465269"/>
                  <a:ext cx="4345944" cy="1677868"/>
                </a:xfrm>
                <a:prstGeom prst="roundRect">
                  <a:avLst/>
                </a:prstGeom>
                <a:solidFill>
                  <a:srgbClr val="FCE8CB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96CEB2AB-A643-FF0E-E2DB-3FC04B01A404}"/>
                    </a:ext>
                  </a:extLst>
                </p:cNvPr>
                <p:cNvSpPr/>
                <p:nvPr/>
              </p:nvSpPr>
              <p:spPr>
                <a:xfrm>
                  <a:off x="3517317" y="4454199"/>
                  <a:ext cx="1393877" cy="790903"/>
                </a:xfrm>
                <a:prstGeom prst="roundRect">
                  <a:avLst/>
                </a:prstGeom>
                <a:solidFill>
                  <a:srgbClr val="FCE8CB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t"/>
                <a:lstStyle/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Website – Blogs/Vlogs</a:t>
                  </a: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Communication</a:t>
                  </a: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Webinar</a:t>
                  </a: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Landing Pages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72DFCBA0-4B42-416D-95D1-752D87487192}"/>
                    </a:ext>
                  </a:extLst>
                </p:cNvPr>
                <p:cNvSpPr/>
                <p:nvPr/>
              </p:nvSpPr>
              <p:spPr>
                <a:xfrm>
                  <a:off x="3517317" y="5474287"/>
                  <a:ext cx="1393877" cy="258960"/>
                </a:xfrm>
                <a:prstGeom prst="roundRect">
                  <a:avLst/>
                </a:prstGeom>
                <a:solidFill>
                  <a:srgbClr val="FCE8CB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YOUR CUSTOMERS</a:t>
                  </a: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D2A537D8-EBF1-4E41-05C7-FD67DF5A998D}"/>
                    </a:ext>
                  </a:extLst>
                </p:cNvPr>
                <p:cNvSpPr/>
                <p:nvPr/>
              </p:nvSpPr>
              <p:spPr>
                <a:xfrm>
                  <a:off x="5077993" y="2376065"/>
                  <a:ext cx="1043287" cy="433381"/>
                </a:xfrm>
                <a:prstGeom prst="roundRect">
                  <a:avLst/>
                </a:prstGeom>
                <a:solidFill>
                  <a:srgbClr val="FCE8CB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t"/>
                <a:lstStyle/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Marketing campaigns</a:t>
                  </a:r>
                </a:p>
                <a:p>
                  <a:r>
                    <a:rPr lang="en-US" sz="900" dirty="0">
                      <a:solidFill>
                        <a:schemeClr val="tx1"/>
                      </a:solidFill>
                    </a:rPr>
                    <a:t>INTERNAL &amp; EXTERNAL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BD5900F2-E98E-2305-E6A6-0E521EE6CD5A}"/>
                    </a:ext>
                  </a:extLst>
                </p:cNvPr>
                <p:cNvCxnSpPr>
                  <a:cxnSpLocks/>
                  <a:stCxn id="13" idx="2"/>
                  <a:endCxn id="17" idx="0"/>
                </p:cNvCxnSpPr>
                <p:nvPr/>
              </p:nvCxnSpPr>
              <p:spPr>
                <a:xfrm>
                  <a:off x="4214256" y="5245103"/>
                  <a:ext cx="0" cy="229184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D40AD35-827D-5171-77C0-E27FD52BEBD5}"/>
                    </a:ext>
                  </a:extLst>
                </p:cNvPr>
                <p:cNvSpPr/>
                <p:nvPr/>
              </p:nvSpPr>
              <p:spPr>
                <a:xfrm>
                  <a:off x="5296394" y="5381925"/>
                  <a:ext cx="917586" cy="433381"/>
                </a:xfrm>
                <a:prstGeom prst="roundRect">
                  <a:avLst/>
                </a:prstGeom>
                <a:solidFill>
                  <a:srgbClr val="FCE8CB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DIGITAL ASSET CONSUMPTION`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EBE75C2B-5BC9-8275-DDC8-91CF3A7D9240}"/>
                    </a:ext>
                  </a:extLst>
                </p:cNvPr>
                <p:cNvCxnSpPr>
                  <a:cxnSpLocks/>
                  <a:stCxn id="17" idx="3"/>
                  <a:endCxn id="20" idx="1"/>
                </p:cNvCxnSpPr>
                <p:nvPr/>
              </p:nvCxnSpPr>
              <p:spPr>
                <a:xfrm flipV="1">
                  <a:off x="4911194" y="5598615"/>
                  <a:ext cx="385200" cy="515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A74F9077-0885-A577-F922-D4118037D843}"/>
                    </a:ext>
                  </a:extLst>
                </p:cNvPr>
                <p:cNvSpPr/>
                <p:nvPr/>
              </p:nvSpPr>
              <p:spPr>
                <a:xfrm>
                  <a:off x="2122661" y="1917861"/>
                  <a:ext cx="2640996" cy="348395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DATA ANALYSIS &amp; FEEDBACK MECHANISM WITH REPORTS</a:t>
                  </a: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0D6E5C27-5F9E-2DD7-02EA-E2D87D758222}"/>
                    </a:ext>
                  </a:extLst>
                </p:cNvPr>
                <p:cNvCxnSpPr>
                  <a:cxnSpLocks/>
                  <a:endCxn id="23" idx="2"/>
                </p:cNvCxnSpPr>
                <p:nvPr/>
              </p:nvCxnSpPr>
              <p:spPr>
                <a:xfrm flipV="1">
                  <a:off x="3436189" y="2266256"/>
                  <a:ext cx="6970" cy="19901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1612A9B6-3DB4-9D57-2E55-30F5522E919D}"/>
                    </a:ext>
                  </a:extLst>
                </p:cNvPr>
                <p:cNvSpPr/>
                <p:nvPr/>
              </p:nvSpPr>
              <p:spPr>
                <a:xfrm>
                  <a:off x="2412372" y="5354919"/>
                  <a:ext cx="762845" cy="499903"/>
                </a:xfrm>
                <a:prstGeom prst="roundRect">
                  <a:avLst/>
                </a:prstGeom>
                <a:solidFill>
                  <a:srgbClr val="FCE8CB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t"/>
                <a:lstStyle/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SOCIAL MEDIA</a:t>
                  </a:r>
                </a:p>
                <a:p>
                  <a:r>
                    <a:rPr lang="en-US" sz="800" dirty="0">
                      <a:solidFill>
                        <a:schemeClr val="tx1"/>
                      </a:solidFill>
                    </a:rPr>
                    <a:t>( Pick one Source when beginning)</a:t>
                  </a:r>
                </a:p>
                <a:p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2837DDBB-A785-BD1A-A741-6C28EE253BFE}"/>
                    </a:ext>
                  </a:extLst>
                </p:cNvPr>
                <p:cNvCxnSpPr>
                  <a:cxnSpLocks/>
                  <a:stCxn id="37" idx="3"/>
                  <a:endCxn id="17" idx="1"/>
                </p:cNvCxnSpPr>
                <p:nvPr/>
              </p:nvCxnSpPr>
              <p:spPr>
                <a:xfrm flipV="1">
                  <a:off x="3175217" y="5603767"/>
                  <a:ext cx="342100" cy="11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6D914AE9-4D54-ECAD-D36D-FD6E8C411D64}"/>
                </a:ext>
              </a:extLst>
            </p:cNvPr>
            <p:cNvSpPr/>
            <p:nvPr/>
          </p:nvSpPr>
          <p:spPr>
            <a:xfrm>
              <a:off x="5876836" y="2438142"/>
              <a:ext cx="3615182" cy="110657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 &amp; The Control Hub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4C41F2B-2C90-79AD-D8B4-F5B1D653CE7F}"/>
                </a:ext>
              </a:extLst>
            </p:cNvPr>
            <p:cNvSpPr/>
            <p:nvPr/>
          </p:nvSpPr>
          <p:spPr>
            <a:xfrm>
              <a:off x="9750505" y="2630306"/>
              <a:ext cx="1358419" cy="261670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Community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5B4A60EA-B8A6-0750-A7A5-85872D66D241}"/>
                </a:ext>
              </a:extLst>
            </p:cNvPr>
            <p:cNvSpPr/>
            <p:nvPr/>
          </p:nvSpPr>
          <p:spPr>
            <a:xfrm>
              <a:off x="9789758" y="3307319"/>
              <a:ext cx="1279911" cy="40332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Automated Traffic &amp; Retargeting System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907A9BE-E431-4C63-1D2C-76B8CFA06E19}"/>
                </a:ext>
              </a:extLst>
            </p:cNvPr>
            <p:cNvSpPr/>
            <p:nvPr/>
          </p:nvSpPr>
          <p:spPr>
            <a:xfrm>
              <a:off x="9802851" y="4268970"/>
              <a:ext cx="1279911" cy="403328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Automated Tracking</a:t>
              </a:r>
            </a:p>
          </p:txBody>
        </p:sp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6E84A913-B71B-F4F4-5088-BDA299A2E1D5}"/>
                </a:ext>
              </a:extLst>
            </p:cNvPr>
            <p:cNvCxnSpPr>
              <a:cxnSpLocks/>
              <a:stCxn id="86" idx="3"/>
              <a:endCxn id="96" idx="3"/>
            </p:cNvCxnSpPr>
            <p:nvPr/>
          </p:nvCxnSpPr>
          <p:spPr>
            <a:xfrm>
              <a:off x="11069669" y="3508983"/>
              <a:ext cx="13093" cy="961651"/>
            </a:xfrm>
            <a:prstGeom prst="bentConnector3">
              <a:avLst>
                <a:gd name="adj1" fmla="val 1845971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EF79C120-0179-8B94-FD8F-9B7915A34E1C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 flipV="1">
              <a:off x="10442807" y="4672298"/>
              <a:ext cx="0" cy="25139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F840248-EBBC-5AFC-76AB-1E0E55E3161B}"/>
                </a:ext>
              </a:extLst>
            </p:cNvPr>
            <p:cNvCxnSpPr>
              <a:stCxn id="13" idx="3"/>
              <a:endCxn id="96" idx="1"/>
            </p:cNvCxnSpPr>
            <p:nvPr/>
          </p:nvCxnSpPr>
          <p:spPr>
            <a:xfrm flipV="1">
              <a:off x="9493372" y="4470634"/>
              <a:ext cx="309479" cy="32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21905F6F-D481-03FC-5C2B-99536DDFF3AE}"/>
                </a:ext>
              </a:extLst>
            </p:cNvPr>
            <p:cNvSpPr/>
            <p:nvPr/>
          </p:nvSpPr>
          <p:spPr>
            <a:xfrm>
              <a:off x="5747352" y="4020174"/>
              <a:ext cx="5844573" cy="1561514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row: Left-Right 136">
              <a:extLst>
                <a:ext uri="{FF2B5EF4-FFF2-40B4-BE49-F238E27FC236}">
                  <a16:creationId xmlns:a16="http://schemas.microsoft.com/office/drawing/2014/main" id="{ADF7D1FB-E770-FAC1-8EC0-05133AB04AB8}"/>
                </a:ext>
              </a:extLst>
            </p:cNvPr>
            <p:cNvSpPr/>
            <p:nvPr/>
          </p:nvSpPr>
          <p:spPr>
            <a:xfrm>
              <a:off x="4657725" y="2841655"/>
              <a:ext cx="1112749" cy="57758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BBE1F8D-2425-FE94-1212-855C6817A721}"/>
                </a:ext>
              </a:extLst>
            </p:cNvPr>
            <p:cNvSpPr txBox="1"/>
            <p:nvPr/>
          </p:nvSpPr>
          <p:spPr>
            <a:xfrm>
              <a:off x="5839415" y="4101302"/>
              <a:ext cx="1453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L1 : ACTIVATE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6DA75ED-D8FC-293C-64A3-1E7F852467BB}"/>
                </a:ext>
              </a:extLst>
            </p:cNvPr>
            <p:cNvSpPr txBox="1"/>
            <p:nvPr/>
          </p:nvSpPr>
          <p:spPr>
            <a:xfrm>
              <a:off x="5876836" y="3506448"/>
              <a:ext cx="339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L2 : ADMINSTER : 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Control &amp; Manage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4EA8646-D450-AB4D-A6A9-C393C89F571E}"/>
                </a:ext>
              </a:extLst>
            </p:cNvPr>
            <p:cNvSpPr txBox="1"/>
            <p:nvPr/>
          </p:nvSpPr>
          <p:spPr>
            <a:xfrm>
              <a:off x="3064462" y="1511060"/>
              <a:ext cx="1799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L3 : PROLIFERATE</a:t>
              </a: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BF1DC4CC-99FE-C01A-57BF-FB398A188509}"/>
                </a:ext>
              </a:extLst>
            </p:cNvPr>
            <p:cNvSpPr/>
            <p:nvPr/>
          </p:nvSpPr>
          <p:spPr>
            <a:xfrm>
              <a:off x="9763596" y="2961651"/>
              <a:ext cx="1358419" cy="261670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Lead Segregation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789919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COMMUNITY 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C5D0328-AAD4-C3F2-7EBE-72ACD6DB5E04}"/>
              </a:ext>
            </a:extLst>
          </p:cNvPr>
          <p:cNvGrpSpPr/>
          <p:nvPr/>
        </p:nvGrpSpPr>
        <p:grpSpPr>
          <a:xfrm>
            <a:off x="1576703" y="1949510"/>
            <a:ext cx="2775290" cy="4387909"/>
            <a:chOff x="7915909" y="1621565"/>
            <a:chExt cx="3081044" cy="487132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0F58663-30F8-5D69-C320-44D6C87310C6}"/>
                </a:ext>
              </a:extLst>
            </p:cNvPr>
            <p:cNvGrpSpPr/>
            <p:nvPr/>
          </p:nvGrpSpPr>
          <p:grpSpPr>
            <a:xfrm>
              <a:off x="7915909" y="1621565"/>
              <a:ext cx="3081044" cy="4871326"/>
              <a:chOff x="8379639" y="1582887"/>
              <a:chExt cx="3081044" cy="487132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9D8A563-90AD-74CF-D97C-B494E43B3598}"/>
                  </a:ext>
                </a:extLst>
              </p:cNvPr>
              <p:cNvGrpSpPr/>
              <p:nvPr/>
            </p:nvGrpSpPr>
            <p:grpSpPr>
              <a:xfrm>
                <a:off x="8379639" y="1582887"/>
                <a:ext cx="3081044" cy="4871326"/>
                <a:chOff x="8379639" y="1582887"/>
                <a:chExt cx="3081044" cy="4871326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3B4E73F-DF18-D610-1114-4C4C7B049BAF}"/>
                    </a:ext>
                  </a:extLst>
                </p:cNvPr>
                <p:cNvSpPr txBox="1"/>
                <p:nvPr/>
              </p:nvSpPr>
              <p:spPr>
                <a:xfrm>
                  <a:off x="10333608" y="4038453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08ED8552-EE15-7DB8-F599-6274B5BC7601}"/>
                    </a:ext>
                  </a:extLst>
                </p:cNvPr>
                <p:cNvGrpSpPr/>
                <p:nvPr/>
              </p:nvGrpSpPr>
              <p:grpSpPr>
                <a:xfrm>
                  <a:off x="8379639" y="1582887"/>
                  <a:ext cx="3081044" cy="4871326"/>
                  <a:chOff x="5983987" y="1469430"/>
                  <a:chExt cx="3244054" cy="5129055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4B337A56-70E6-3884-1EE1-601F3E3BE060}"/>
                      </a:ext>
                    </a:extLst>
                  </p:cNvPr>
                  <p:cNvGrpSpPr/>
                  <p:nvPr/>
                </p:nvGrpSpPr>
                <p:grpSpPr>
                  <a:xfrm>
                    <a:off x="7102548" y="1469430"/>
                    <a:ext cx="2125493" cy="2571328"/>
                    <a:chOff x="8665900" y="2041506"/>
                    <a:chExt cx="2518476" cy="3046744"/>
                  </a:xfrm>
                </p:grpSpPr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B5DE5F45-1CDA-8732-D667-5140237E90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65900" y="2041506"/>
                      <a:ext cx="2518476" cy="3046744"/>
                    </a:xfrm>
                    <a:custGeom>
                      <a:avLst/>
                      <a:gdLst>
                        <a:gd name="connsiteX0" fmla="*/ 2496310 w 2518476"/>
                        <a:gd name="connsiteY0" fmla="*/ 0 h 3046744"/>
                        <a:gd name="connsiteX1" fmla="*/ 2517507 w 2518476"/>
                        <a:gd name="connsiteY1" fmla="*/ 1385252 h 3046744"/>
                        <a:gd name="connsiteX2" fmla="*/ 2518476 w 2518476"/>
                        <a:gd name="connsiteY2" fmla="*/ 1386047 h 3046744"/>
                        <a:gd name="connsiteX3" fmla="*/ 2506117 w 2518476"/>
                        <a:gd name="connsiteY3" fmla="*/ 2776205 h 3046744"/>
                        <a:gd name="connsiteX4" fmla="*/ 2260216 w 2518476"/>
                        <a:gd name="connsiteY4" fmla="*/ 2574533 h 3046744"/>
                        <a:gd name="connsiteX5" fmla="*/ 2259083 w 2518476"/>
                        <a:gd name="connsiteY5" fmla="*/ 2574504 h 3046744"/>
                        <a:gd name="connsiteX6" fmla="*/ 1706757 w 2518476"/>
                        <a:gd name="connsiteY6" fmla="*/ 3044136 h 3046744"/>
                        <a:gd name="connsiteX7" fmla="*/ 1706734 w 2518476"/>
                        <a:gd name="connsiteY7" fmla="*/ 3046744 h 3046744"/>
                        <a:gd name="connsiteX8" fmla="*/ 1705190 w 2518476"/>
                        <a:gd name="connsiteY8" fmla="*/ 3045469 h 3046744"/>
                        <a:gd name="connsiteX9" fmla="*/ 1703691 w 2518476"/>
                        <a:gd name="connsiteY9" fmla="*/ 3046743 h 3046744"/>
                        <a:gd name="connsiteX10" fmla="*/ 1703713 w 2518476"/>
                        <a:gd name="connsiteY10" fmla="*/ 3044250 h 3046744"/>
                        <a:gd name="connsiteX11" fmla="*/ 712752 w 2518476"/>
                        <a:gd name="connsiteY11" fmla="*/ 2226113 h 3046744"/>
                        <a:gd name="connsiteX12" fmla="*/ 711543 w 2518476"/>
                        <a:gd name="connsiteY12" fmla="*/ 2226108 h 3046744"/>
                        <a:gd name="connsiteX13" fmla="*/ 189785 w 2518476"/>
                        <a:gd name="connsiteY13" fmla="*/ 2671838 h 3046744"/>
                        <a:gd name="connsiteX14" fmla="*/ 190339 w 2518476"/>
                        <a:gd name="connsiteY14" fmla="*/ 2609377 h 3046744"/>
                        <a:gd name="connsiteX15" fmla="*/ 189974 w 2518476"/>
                        <a:gd name="connsiteY15" fmla="*/ 2609238 h 3046744"/>
                        <a:gd name="connsiteX16" fmla="*/ 189235 w 2518476"/>
                        <a:gd name="connsiteY16" fmla="*/ 2671848 h 3046744"/>
                        <a:gd name="connsiteX17" fmla="*/ 0 w 2518476"/>
                        <a:gd name="connsiteY17" fmla="*/ 2514397 h 3046744"/>
                        <a:gd name="connsiteX18" fmla="*/ 12359 w 2518476"/>
                        <a:gd name="connsiteY18" fmla="*/ 1124240 h 3046744"/>
                        <a:gd name="connsiteX19" fmla="*/ 13197 w 2518476"/>
                        <a:gd name="connsiteY19" fmla="*/ 1124806 h 3046744"/>
                        <a:gd name="connsiteX20" fmla="*/ 831518 w 2518476"/>
                        <a:gd name="connsiteY20" fmla="*/ 427440 h 3046744"/>
                        <a:gd name="connsiteX21" fmla="*/ 843573 w 2518476"/>
                        <a:gd name="connsiteY21" fmla="*/ 4762 h 3046744"/>
                        <a:gd name="connsiteX22" fmla="*/ 844380 w 2518476"/>
                        <a:gd name="connsiteY22" fmla="*/ 5294 h 3046744"/>
                        <a:gd name="connsiteX0" fmla="*/ 2496310 w 2518476"/>
                        <a:gd name="connsiteY0" fmla="*/ 0 h 3046744"/>
                        <a:gd name="connsiteX1" fmla="*/ 2517507 w 2518476"/>
                        <a:gd name="connsiteY1" fmla="*/ 1385252 h 3046744"/>
                        <a:gd name="connsiteX2" fmla="*/ 2518476 w 2518476"/>
                        <a:gd name="connsiteY2" fmla="*/ 1386047 h 3046744"/>
                        <a:gd name="connsiteX3" fmla="*/ 2506117 w 2518476"/>
                        <a:gd name="connsiteY3" fmla="*/ 2776205 h 3046744"/>
                        <a:gd name="connsiteX4" fmla="*/ 2260216 w 2518476"/>
                        <a:gd name="connsiteY4" fmla="*/ 2574533 h 3046744"/>
                        <a:gd name="connsiteX5" fmla="*/ 2259083 w 2518476"/>
                        <a:gd name="connsiteY5" fmla="*/ 2574504 h 3046744"/>
                        <a:gd name="connsiteX6" fmla="*/ 1706757 w 2518476"/>
                        <a:gd name="connsiteY6" fmla="*/ 3044136 h 3046744"/>
                        <a:gd name="connsiteX7" fmla="*/ 1706734 w 2518476"/>
                        <a:gd name="connsiteY7" fmla="*/ 3046744 h 3046744"/>
                        <a:gd name="connsiteX8" fmla="*/ 1705190 w 2518476"/>
                        <a:gd name="connsiteY8" fmla="*/ 3045469 h 3046744"/>
                        <a:gd name="connsiteX9" fmla="*/ 1703691 w 2518476"/>
                        <a:gd name="connsiteY9" fmla="*/ 3046743 h 3046744"/>
                        <a:gd name="connsiteX10" fmla="*/ 1703713 w 2518476"/>
                        <a:gd name="connsiteY10" fmla="*/ 3044250 h 3046744"/>
                        <a:gd name="connsiteX11" fmla="*/ 712752 w 2518476"/>
                        <a:gd name="connsiteY11" fmla="*/ 2226113 h 3046744"/>
                        <a:gd name="connsiteX12" fmla="*/ 711543 w 2518476"/>
                        <a:gd name="connsiteY12" fmla="*/ 2226108 h 3046744"/>
                        <a:gd name="connsiteX13" fmla="*/ 189785 w 2518476"/>
                        <a:gd name="connsiteY13" fmla="*/ 2671838 h 3046744"/>
                        <a:gd name="connsiteX14" fmla="*/ 190339 w 2518476"/>
                        <a:gd name="connsiteY14" fmla="*/ 2609377 h 3046744"/>
                        <a:gd name="connsiteX15" fmla="*/ 189235 w 2518476"/>
                        <a:gd name="connsiteY15" fmla="*/ 2671848 h 3046744"/>
                        <a:gd name="connsiteX16" fmla="*/ 0 w 2518476"/>
                        <a:gd name="connsiteY16" fmla="*/ 2514397 h 3046744"/>
                        <a:gd name="connsiteX17" fmla="*/ 12359 w 2518476"/>
                        <a:gd name="connsiteY17" fmla="*/ 1124240 h 3046744"/>
                        <a:gd name="connsiteX18" fmla="*/ 13197 w 2518476"/>
                        <a:gd name="connsiteY18" fmla="*/ 1124806 h 3046744"/>
                        <a:gd name="connsiteX19" fmla="*/ 831518 w 2518476"/>
                        <a:gd name="connsiteY19" fmla="*/ 427440 h 3046744"/>
                        <a:gd name="connsiteX20" fmla="*/ 843573 w 2518476"/>
                        <a:gd name="connsiteY20" fmla="*/ 4762 h 3046744"/>
                        <a:gd name="connsiteX21" fmla="*/ 844380 w 2518476"/>
                        <a:gd name="connsiteY21" fmla="*/ 5294 h 3046744"/>
                        <a:gd name="connsiteX22" fmla="*/ 2496310 w 2518476"/>
                        <a:gd name="connsiteY22" fmla="*/ 0 h 30467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518476" h="3046744">
                          <a:moveTo>
                            <a:pt x="2496310" y="0"/>
                          </a:moveTo>
                          <a:lnTo>
                            <a:pt x="2517507" y="1385252"/>
                          </a:lnTo>
                          <a:lnTo>
                            <a:pt x="2518476" y="1386047"/>
                          </a:lnTo>
                          <a:lnTo>
                            <a:pt x="2506117" y="2776205"/>
                          </a:lnTo>
                          <a:lnTo>
                            <a:pt x="2260216" y="2574533"/>
                          </a:lnTo>
                          <a:lnTo>
                            <a:pt x="2259083" y="2574504"/>
                          </a:lnTo>
                          <a:lnTo>
                            <a:pt x="1706757" y="3044136"/>
                          </a:lnTo>
                          <a:cubicBezTo>
                            <a:pt x="1706749" y="3045005"/>
                            <a:pt x="1706742" y="3045875"/>
                            <a:pt x="1706734" y="3046744"/>
                          </a:cubicBezTo>
                          <a:lnTo>
                            <a:pt x="1705190" y="3045469"/>
                          </a:lnTo>
                          <a:lnTo>
                            <a:pt x="1703691" y="3046743"/>
                          </a:lnTo>
                          <a:cubicBezTo>
                            <a:pt x="1703698" y="3045912"/>
                            <a:pt x="1703706" y="3045081"/>
                            <a:pt x="1703713" y="3044250"/>
                          </a:cubicBezTo>
                          <a:lnTo>
                            <a:pt x="712752" y="2226113"/>
                          </a:lnTo>
                          <a:lnTo>
                            <a:pt x="711543" y="2226108"/>
                          </a:lnTo>
                          <a:lnTo>
                            <a:pt x="189785" y="2671838"/>
                          </a:lnTo>
                          <a:cubicBezTo>
                            <a:pt x="189970" y="2651018"/>
                            <a:pt x="190154" y="2630197"/>
                            <a:pt x="190339" y="2609377"/>
                          </a:cubicBezTo>
                          <a:lnTo>
                            <a:pt x="189235" y="2671848"/>
                          </a:lnTo>
                          <a:lnTo>
                            <a:pt x="0" y="2514397"/>
                          </a:lnTo>
                          <a:lnTo>
                            <a:pt x="12359" y="1124240"/>
                          </a:lnTo>
                          <a:lnTo>
                            <a:pt x="13197" y="1124806"/>
                          </a:lnTo>
                          <a:lnTo>
                            <a:pt x="831518" y="427440"/>
                          </a:lnTo>
                          <a:lnTo>
                            <a:pt x="843573" y="4762"/>
                          </a:lnTo>
                          <a:lnTo>
                            <a:pt x="844380" y="5294"/>
                          </a:lnTo>
                          <a:lnTo>
                            <a:pt x="2496310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12700">
                      <a:miter lim="400000"/>
                    </a:ln>
                  </p:spPr>
                  <p:txBody>
                    <a:bodyPr wrap="square" lIns="28575" tIns="28575" rIns="28575" bIns="28575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/>
                    </a:p>
                  </p:txBody>
                </p: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691F7106-18AD-F9D8-521F-01D700257A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65900" y="2041506"/>
                      <a:ext cx="2518476" cy="3046744"/>
                      <a:chOff x="490194" y="2041507"/>
                      <a:chExt cx="2518476" cy="3046744"/>
                    </a:xfrm>
                  </p:grpSpPr>
                  <p:sp>
                    <p:nvSpPr>
                      <p:cNvPr id="60" name="Shape">
                        <a:extLst>
                          <a:ext uri="{FF2B5EF4-FFF2-40B4-BE49-F238E27FC236}">
                            <a16:creationId xmlns:a16="http://schemas.microsoft.com/office/drawing/2014/main" id="{6569675D-D6E4-1D38-FC61-52E968D7B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94" y="2046269"/>
                        <a:ext cx="2518476" cy="30419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9344" y="1432"/>
                            </a:moveTo>
                            <a:lnTo>
                              <a:pt x="9238" y="4508"/>
                            </a:lnTo>
                            <a:lnTo>
                              <a:pt x="7129" y="3077"/>
                            </a:lnTo>
                            <a:lnTo>
                              <a:pt x="7235" y="0"/>
                            </a:lnTo>
                            <a:lnTo>
                              <a:pt x="9344" y="1432"/>
                            </a:lnTo>
                            <a:close/>
                            <a:moveTo>
                              <a:pt x="106" y="7949"/>
                            </a:moveTo>
                            <a:lnTo>
                              <a:pt x="0" y="17820"/>
                            </a:lnTo>
                            <a:lnTo>
                              <a:pt x="1623" y="18938"/>
                            </a:lnTo>
                            <a:lnTo>
                              <a:pt x="1729" y="9067"/>
                            </a:lnTo>
                            <a:lnTo>
                              <a:pt x="106" y="7949"/>
                            </a:lnTo>
                            <a:close/>
                            <a:moveTo>
                              <a:pt x="19492" y="8376"/>
                            </a:moveTo>
                            <a:lnTo>
                              <a:pt x="19385" y="18247"/>
                            </a:lnTo>
                            <a:lnTo>
                              <a:pt x="21494" y="19679"/>
                            </a:lnTo>
                            <a:lnTo>
                              <a:pt x="21600" y="9808"/>
                            </a:lnTo>
                            <a:lnTo>
                              <a:pt x="19492" y="8376"/>
                            </a:lnTo>
                            <a:close/>
                            <a:moveTo>
                              <a:pt x="6219" y="5902"/>
                            </a:moveTo>
                            <a:lnTo>
                              <a:pt x="6113" y="15773"/>
                            </a:lnTo>
                            <a:lnTo>
                              <a:pt x="14638" y="21600"/>
                            </a:lnTo>
                            <a:lnTo>
                              <a:pt x="14744" y="11729"/>
                            </a:lnTo>
                            <a:lnTo>
                              <a:pt x="6219" y="5902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  <a:ln w="12700">
                        <a:miter lim="400000"/>
                      </a:ln>
                    </p:spPr>
                    <p:txBody>
                      <a:bodyPr lIns="28575" tIns="28575" rIns="28575" bIns="28575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 sz="3000">
                            <a:solidFill>
                              <a:srgbClr val="FFFFFF"/>
                            </a:solidFill>
                          </a:defRPr>
                        </a:pPr>
                        <a:endParaRPr sz="2250" dirty="0"/>
                      </a:p>
                    </p:txBody>
                  </p:sp>
                  <p:sp>
                    <p:nvSpPr>
                      <p:cNvPr id="61" name="Shape">
                        <a:extLst>
                          <a:ext uri="{FF2B5EF4-FFF2-40B4-BE49-F238E27FC236}">
                            <a16:creationId xmlns:a16="http://schemas.microsoft.com/office/drawing/2014/main" id="{4E8EC565-963F-3D30-F186-067DE55EBE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391" y="2041507"/>
                        <a:ext cx="2504330" cy="165717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21417" y="0"/>
                            </a:moveTo>
                            <a:lnTo>
                              <a:pt x="21600" y="18073"/>
                            </a:lnTo>
                            <a:lnTo>
                              <a:pt x="19495" y="15445"/>
                            </a:lnTo>
                            <a:lnTo>
                              <a:pt x="14705" y="21600"/>
                            </a:lnTo>
                            <a:lnTo>
                              <a:pt x="6147" y="10904"/>
                            </a:lnTo>
                            <a:lnTo>
                              <a:pt x="1647" y="16713"/>
                            </a:lnTo>
                            <a:lnTo>
                              <a:pt x="0" y="14661"/>
                            </a:lnTo>
                            <a:lnTo>
                              <a:pt x="9290" y="2697"/>
                            </a:lnTo>
                            <a:lnTo>
                              <a:pt x="7169" y="69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12700">
                        <a:miter lim="400000"/>
                      </a:ln>
                    </p:spPr>
                    <p:txBody>
                      <a:bodyPr lIns="28575" tIns="28575" rIns="28575" bIns="28575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 sz="3000">
                            <a:solidFill>
                              <a:srgbClr val="FFFFFF"/>
                            </a:solidFill>
                          </a:defRPr>
                        </a:pPr>
                        <a:endParaRPr sz="2250"/>
                      </a:p>
                    </p:txBody>
                  </p:sp>
                </p:grp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563877C2-E477-807B-167C-B9867A850C32}"/>
                      </a:ext>
                    </a:extLst>
                  </p:cNvPr>
                  <p:cNvGrpSpPr/>
                  <p:nvPr/>
                </p:nvGrpSpPr>
                <p:grpSpPr>
                  <a:xfrm>
                    <a:off x="6732221" y="2512264"/>
                    <a:ext cx="1980427" cy="2242091"/>
                    <a:chOff x="8968871" y="2039989"/>
                    <a:chExt cx="2351095" cy="2661735"/>
                  </a:xfrm>
                </p:grpSpPr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A7F168B1-7472-A2D8-F555-44B97784A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68871" y="2039989"/>
                      <a:ext cx="2351095" cy="2661735"/>
                    </a:xfrm>
                    <a:custGeom>
                      <a:avLst/>
                      <a:gdLst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19696 w 2351095"/>
                        <a:gd name="connsiteY6" fmla="*/ 1513019 h 2661735"/>
                        <a:gd name="connsiteX7" fmla="*/ 1717252 w 2351095"/>
                        <a:gd name="connsiteY7" fmla="*/ 1515107 h 2661735"/>
                        <a:gd name="connsiteX8" fmla="*/ 1704900 w 2351095"/>
                        <a:gd name="connsiteY8" fmla="*/ 2661735 h 2661735"/>
                        <a:gd name="connsiteX9" fmla="*/ 711011 w 2351095"/>
                        <a:gd name="connsiteY9" fmla="*/ 1841079 h 2661735"/>
                        <a:gd name="connsiteX10" fmla="*/ 711020 w 2351095"/>
                        <a:gd name="connsiteY10" fmla="*/ 1840219 h 2661735"/>
                        <a:gd name="connsiteX11" fmla="*/ 191643 w 2351095"/>
                        <a:gd name="connsiteY11" fmla="*/ 2283882 h 2661735"/>
                        <a:gd name="connsiteX12" fmla="*/ 203999 w 2351095"/>
                        <a:gd name="connsiteY12" fmla="*/ 1136367 h 2661735"/>
                        <a:gd name="connsiteX13" fmla="*/ 201572 w 2351095"/>
                        <a:gd name="connsiteY13" fmla="*/ 1138432 h 2661735"/>
                        <a:gd name="connsiteX14" fmla="*/ 189221 w 2351095"/>
                        <a:gd name="connsiteY14" fmla="*/ 2285050 h 2661735"/>
                        <a:gd name="connsiteX15" fmla="*/ 0 w 2351095"/>
                        <a:gd name="connsiteY15" fmla="*/ 2127656 h 2661735"/>
                        <a:gd name="connsiteX16" fmla="*/ 12320 w 2351095"/>
                        <a:gd name="connsiteY16" fmla="*/ 983955 h 2661735"/>
                        <a:gd name="connsiteX17" fmla="*/ 11609 w 2351095"/>
                        <a:gd name="connsiteY17" fmla="*/ 983371 h 2661735"/>
                        <a:gd name="connsiteX18" fmla="*/ 12333 w 2351095"/>
                        <a:gd name="connsiteY18" fmla="*/ 982755 h 2661735"/>
                        <a:gd name="connsiteX19" fmla="*/ 12403 w 2351095"/>
                        <a:gd name="connsiteY19" fmla="*/ 976237 h 2661735"/>
                        <a:gd name="connsiteX20" fmla="*/ 16239 w 2351095"/>
                        <a:gd name="connsiteY20" fmla="*/ 979428 h 2661735"/>
                        <a:gd name="connsiteX21" fmla="*/ 642954 w 2351095"/>
                        <a:gd name="connsiteY21" fmla="*/ 445653 h 2661735"/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19696 w 2351095"/>
                        <a:gd name="connsiteY6" fmla="*/ 1513019 h 2661735"/>
                        <a:gd name="connsiteX7" fmla="*/ 1717252 w 2351095"/>
                        <a:gd name="connsiteY7" fmla="*/ 1515107 h 2661735"/>
                        <a:gd name="connsiteX8" fmla="*/ 1704900 w 2351095"/>
                        <a:gd name="connsiteY8" fmla="*/ 2661735 h 2661735"/>
                        <a:gd name="connsiteX9" fmla="*/ 711011 w 2351095"/>
                        <a:gd name="connsiteY9" fmla="*/ 1841079 h 2661735"/>
                        <a:gd name="connsiteX10" fmla="*/ 711020 w 2351095"/>
                        <a:gd name="connsiteY10" fmla="*/ 1840219 h 2661735"/>
                        <a:gd name="connsiteX11" fmla="*/ 191643 w 2351095"/>
                        <a:gd name="connsiteY11" fmla="*/ 2283882 h 2661735"/>
                        <a:gd name="connsiteX12" fmla="*/ 203999 w 2351095"/>
                        <a:gd name="connsiteY12" fmla="*/ 1136367 h 2661735"/>
                        <a:gd name="connsiteX13" fmla="*/ 189221 w 2351095"/>
                        <a:gd name="connsiteY13" fmla="*/ 2285050 h 2661735"/>
                        <a:gd name="connsiteX14" fmla="*/ 0 w 2351095"/>
                        <a:gd name="connsiteY14" fmla="*/ 2127656 h 2661735"/>
                        <a:gd name="connsiteX15" fmla="*/ 12320 w 2351095"/>
                        <a:gd name="connsiteY15" fmla="*/ 983955 h 2661735"/>
                        <a:gd name="connsiteX16" fmla="*/ 11609 w 2351095"/>
                        <a:gd name="connsiteY16" fmla="*/ 983371 h 2661735"/>
                        <a:gd name="connsiteX17" fmla="*/ 12333 w 2351095"/>
                        <a:gd name="connsiteY17" fmla="*/ 982755 h 2661735"/>
                        <a:gd name="connsiteX18" fmla="*/ 12403 w 2351095"/>
                        <a:gd name="connsiteY18" fmla="*/ 976237 h 2661735"/>
                        <a:gd name="connsiteX19" fmla="*/ 16239 w 2351095"/>
                        <a:gd name="connsiteY19" fmla="*/ 979428 h 2661735"/>
                        <a:gd name="connsiteX20" fmla="*/ 642954 w 2351095"/>
                        <a:gd name="connsiteY20" fmla="*/ 445653 h 2661735"/>
                        <a:gd name="connsiteX21" fmla="*/ 1164730 w 2351095"/>
                        <a:gd name="connsiteY21" fmla="*/ 0 h 2661735"/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19696 w 2351095"/>
                        <a:gd name="connsiteY6" fmla="*/ 1513019 h 2661735"/>
                        <a:gd name="connsiteX7" fmla="*/ 1717252 w 2351095"/>
                        <a:gd name="connsiteY7" fmla="*/ 1515107 h 2661735"/>
                        <a:gd name="connsiteX8" fmla="*/ 1704900 w 2351095"/>
                        <a:gd name="connsiteY8" fmla="*/ 2661735 h 2661735"/>
                        <a:gd name="connsiteX9" fmla="*/ 711011 w 2351095"/>
                        <a:gd name="connsiteY9" fmla="*/ 1841079 h 2661735"/>
                        <a:gd name="connsiteX10" fmla="*/ 711020 w 2351095"/>
                        <a:gd name="connsiteY10" fmla="*/ 1840219 h 2661735"/>
                        <a:gd name="connsiteX11" fmla="*/ 191643 w 2351095"/>
                        <a:gd name="connsiteY11" fmla="*/ 2283882 h 2661735"/>
                        <a:gd name="connsiteX12" fmla="*/ 189221 w 2351095"/>
                        <a:gd name="connsiteY12" fmla="*/ 2285050 h 2661735"/>
                        <a:gd name="connsiteX13" fmla="*/ 0 w 2351095"/>
                        <a:gd name="connsiteY13" fmla="*/ 2127656 h 2661735"/>
                        <a:gd name="connsiteX14" fmla="*/ 12320 w 2351095"/>
                        <a:gd name="connsiteY14" fmla="*/ 983955 h 2661735"/>
                        <a:gd name="connsiteX15" fmla="*/ 11609 w 2351095"/>
                        <a:gd name="connsiteY15" fmla="*/ 983371 h 2661735"/>
                        <a:gd name="connsiteX16" fmla="*/ 12333 w 2351095"/>
                        <a:gd name="connsiteY16" fmla="*/ 982755 h 2661735"/>
                        <a:gd name="connsiteX17" fmla="*/ 12403 w 2351095"/>
                        <a:gd name="connsiteY17" fmla="*/ 976237 h 2661735"/>
                        <a:gd name="connsiteX18" fmla="*/ 16239 w 2351095"/>
                        <a:gd name="connsiteY18" fmla="*/ 979428 h 2661735"/>
                        <a:gd name="connsiteX19" fmla="*/ 642954 w 2351095"/>
                        <a:gd name="connsiteY19" fmla="*/ 445653 h 2661735"/>
                        <a:gd name="connsiteX20" fmla="*/ 1164730 w 2351095"/>
                        <a:gd name="connsiteY20" fmla="*/ 0 h 2661735"/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19696 w 2351095"/>
                        <a:gd name="connsiteY6" fmla="*/ 1513019 h 2661735"/>
                        <a:gd name="connsiteX7" fmla="*/ 1704900 w 2351095"/>
                        <a:gd name="connsiteY7" fmla="*/ 2661735 h 2661735"/>
                        <a:gd name="connsiteX8" fmla="*/ 711011 w 2351095"/>
                        <a:gd name="connsiteY8" fmla="*/ 1841079 h 2661735"/>
                        <a:gd name="connsiteX9" fmla="*/ 711020 w 2351095"/>
                        <a:gd name="connsiteY9" fmla="*/ 1840219 h 2661735"/>
                        <a:gd name="connsiteX10" fmla="*/ 191643 w 2351095"/>
                        <a:gd name="connsiteY10" fmla="*/ 2283882 h 2661735"/>
                        <a:gd name="connsiteX11" fmla="*/ 189221 w 2351095"/>
                        <a:gd name="connsiteY11" fmla="*/ 2285050 h 2661735"/>
                        <a:gd name="connsiteX12" fmla="*/ 0 w 2351095"/>
                        <a:gd name="connsiteY12" fmla="*/ 2127656 h 2661735"/>
                        <a:gd name="connsiteX13" fmla="*/ 12320 w 2351095"/>
                        <a:gd name="connsiteY13" fmla="*/ 983955 h 2661735"/>
                        <a:gd name="connsiteX14" fmla="*/ 11609 w 2351095"/>
                        <a:gd name="connsiteY14" fmla="*/ 983371 h 2661735"/>
                        <a:gd name="connsiteX15" fmla="*/ 12333 w 2351095"/>
                        <a:gd name="connsiteY15" fmla="*/ 982755 h 2661735"/>
                        <a:gd name="connsiteX16" fmla="*/ 12403 w 2351095"/>
                        <a:gd name="connsiteY16" fmla="*/ 976237 h 2661735"/>
                        <a:gd name="connsiteX17" fmla="*/ 16239 w 2351095"/>
                        <a:gd name="connsiteY17" fmla="*/ 979428 h 2661735"/>
                        <a:gd name="connsiteX18" fmla="*/ 642954 w 2351095"/>
                        <a:gd name="connsiteY18" fmla="*/ 445653 h 2661735"/>
                        <a:gd name="connsiteX19" fmla="*/ 1164730 w 2351095"/>
                        <a:gd name="connsiteY19" fmla="*/ 0 h 2661735"/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04900 w 2351095"/>
                        <a:gd name="connsiteY6" fmla="*/ 2661735 h 2661735"/>
                        <a:gd name="connsiteX7" fmla="*/ 711011 w 2351095"/>
                        <a:gd name="connsiteY7" fmla="*/ 1841079 h 2661735"/>
                        <a:gd name="connsiteX8" fmla="*/ 711020 w 2351095"/>
                        <a:gd name="connsiteY8" fmla="*/ 1840219 h 2661735"/>
                        <a:gd name="connsiteX9" fmla="*/ 191643 w 2351095"/>
                        <a:gd name="connsiteY9" fmla="*/ 2283882 h 2661735"/>
                        <a:gd name="connsiteX10" fmla="*/ 189221 w 2351095"/>
                        <a:gd name="connsiteY10" fmla="*/ 2285050 h 2661735"/>
                        <a:gd name="connsiteX11" fmla="*/ 0 w 2351095"/>
                        <a:gd name="connsiteY11" fmla="*/ 2127656 h 2661735"/>
                        <a:gd name="connsiteX12" fmla="*/ 12320 w 2351095"/>
                        <a:gd name="connsiteY12" fmla="*/ 983955 h 2661735"/>
                        <a:gd name="connsiteX13" fmla="*/ 11609 w 2351095"/>
                        <a:gd name="connsiteY13" fmla="*/ 983371 h 2661735"/>
                        <a:gd name="connsiteX14" fmla="*/ 12333 w 2351095"/>
                        <a:gd name="connsiteY14" fmla="*/ 982755 h 2661735"/>
                        <a:gd name="connsiteX15" fmla="*/ 12403 w 2351095"/>
                        <a:gd name="connsiteY15" fmla="*/ 976237 h 2661735"/>
                        <a:gd name="connsiteX16" fmla="*/ 16239 w 2351095"/>
                        <a:gd name="connsiteY16" fmla="*/ 979428 h 2661735"/>
                        <a:gd name="connsiteX17" fmla="*/ 642954 w 2351095"/>
                        <a:gd name="connsiteY17" fmla="*/ 445653 h 2661735"/>
                        <a:gd name="connsiteX18" fmla="*/ 1164730 w 2351095"/>
                        <a:gd name="connsiteY18" fmla="*/ 0 h 26617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351095" h="2661735">
                          <a:moveTo>
                            <a:pt x="1164730" y="0"/>
                          </a:moveTo>
                          <a:lnTo>
                            <a:pt x="2156905" y="820645"/>
                          </a:lnTo>
                          <a:lnTo>
                            <a:pt x="2345691" y="974467"/>
                          </a:lnTo>
                          <a:lnTo>
                            <a:pt x="2351095" y="969865"/>
                          </a:lnTo>
                          <a:lnTo>
                            <a:pt x="2338698" y="2121194"/>
                          </a:lnTo>
                          <a:lnTo>
                            <a:pt x="1707358" y="2658833"/>
                          </a:lnTo>
                          <a:lnTo>
                            <a:pt x="1704900" y="2661735"/>
                          </a:lnTo>
                          <a:lnTo>
                            <a:pt x="711011" y="1841079"/>
                          </a:lnTo>
                          <a:cubicBezTo>
                            <a:pt x="711014" y="1840792"/>
                            <a:pt x="711017" y="1840506"/>
                            <a:pt x="711020" y="1840219"/>
                          </a:cubicBezTo>
                          <a:lnTo>
                            <a:pt x="191643" y="2283882"/>
                          </a:lnTo>
                          <a:lnTo>
                            <a:pt x="189221" y="2285050"/>
                          </a:lnTo>
                          <a:lnTo>
                            <a:pt x="0" y="2127656"/>
                          </a:lnTo>
                          <a:lnTo>
                            <a:pt x="12320" y="983955"/>
                          </a:lnTo>
                          <a:lnTo>
                            <a:pt x="11609" y="983371"/>
                          </a:lnTo>
                          <a:lnTo>
                            <a:pt x="12333" y="982755"/>
                          </a:lnTo>
                          <a:cubicBezTo>
                            <a:pt x="12356" y="980582"/>
                            <a:pt x="12380" y="978410"/>
                            <a:pt x="12403" y="976237"/>
                          </a:cubicBezTo>
                          <a:lnTo>
                            <a:pt x="16239" y="979428"/>
                          </a:lnTo>
                          <a:lnTo>
                            <a:pt x="642954" y="445653"/>
                          </a:lnTo>
                          <a:lnTo>
                            <a:pt x="1164730" y="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sz="2250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7EF7A698-1803-F20B-4ECA-EF07D3EEEA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68871" y="2039989"/>
                      <a:ext cx="2347920" cy="2661735"/>
                      <a:chOff x="-137695" y="2039989"/>
                      <a:chExt cx="2347920" cy="2661735"/>
                    </a:xfrm>
                  </p:grpSpPr>
                  <p:sp>
                    <p:nvSpPr>
                      <p:cNvPr id="56" name="Shape">
                        <a:extLst>
                          <a:ext uri="{FF2B5EF4-FFF2-40B4-BE49-F238E27FC236}">
                            <a16:creationId xmlns:a16="http://schemas.microsoft.com/office/drawing/2014/main" id="{BA71DD84-B512-6869-0B0E-A8A9687CF8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37695" y="2729740"/>
                        <a:ext cx="1717303" cy="19719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2536" y="4862"/>
                            </a:moveTo>
                            <a:lnTo>
                              <a:pt x="2380" y="17474"/>
                            </a:lnTo>
                            <a:lnTo>
                              <a:pt x="0" y="15750"/>
                            </a:lnTo>
                            <a:lnTo>
                              <a:pt x="156" y="3138"/>
                            </a:lnTo>
                            <a:lnTo>
                              <a:pt x="2536" y="4862"/>
                            </a:lnTo>
                            <a:close/>
                            <a:moveTo>
                              <a:pt x="9098" y="0"/>
                            </a:moveTo>
                            <a:lnTo>
                              <a:pt x="8943" y="12611"/>
                            </a:lnTo>
                            <a:lnTo>
                              <a:pt x="21444" y="21600"/>
                            </a:lnTo>
                            <a:lnTo>
                              <a:pt x="21600" y="8989"/>
                            </a:lnTo>
                            <a:lnTo>
                              <a:pt x="909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50000"/>
                        </a:schemeClr>
                      </a:solidFill>
                      <a:ln w="12700">
                        <a:miter lim="400000"/>
                      </a:ln>
                    </p:spPr>
                    <p:txBody>
                      <a:bodyPr lIns="28575" tIns="28575" rIns="28575" bIns="28575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 sz="3000">
                            <a:solidFill>
                              <a:srgbClr val="FFFFFF"/>
                            </a:solidFill>
                          </a:defRPr>
                        </a:pPr>
                        <a:endParaRPr sz="2250"/>
                      </a:p>
                    </p:txBody>
                  </p:sp>
                  <p:sp>
                    <p:nvSpPr>
                      <p:cNvPr id="57" name="Shape">
                        <a:extLst>
                          <a:ext uri="{FF2B5EF4-FFF2-40B4-BE49-F238E27FC236}">
                            <a16:creationId xmlns:a16="http://schemas.microsoft.com/office/drawing/2014/main" id="{A691A13A-E86F-2221-DE46-676982FCA2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26086" y="2039989"/>
                        <a:ext cx="2336311" cy="15156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21600" y="13913"/>
                            </a:moveTo>
                            <a:lnTo>
                              <a:pt x="15763" y="21600"/>
                            </a:lnTo>
                            <a:lnTo>
                              <a:pt x="6573" y="9905"/>
                            </a:lnTo>
                            <a:lnTo>
                              <a:pt x="1750" y="16232"/>
                            </a:lnTo>
                            <a:lnTo>
                              <a:pt x="0" y="14014"/>
                            </a:lnTo>
                            <a:lnTo>
                              <a:pt x="5837" y="6351"/>
                            </a:lnTo>
                            <a:lnTo>
                              <a:pt x="10661" y="0"/>
                            </a:lnTo>
                            <a:lnTo>
                              <a:pt x="19834" y="11695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 w="12700">
                        <a:miter lim="400000"/>
                      </a:ln>
                    </p:spPr>
                    <p:txBody>
                      <a:bodyPr lIns="28575" tIns="28575" rIns="28575" bIns="28575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 sz="3000">
                            <a:solidFill>
                              <a:srgbClr val="FFFFFF"/>
                            </a:solidFill>
                          </a:defRPr>
                        </a:pPr>
                        <a:endParaRPr sz="2250"/>
                      </a:p>
                    </p:txBody>
                  </p:sp>
                </p:grpSp>
              </p:grpSp>
              <p:pic>
                <p:nvPicPr>
                  <p:cNvPr id="38" name="Graphic 41" descr="Bar graph with upward trend with solid fill">
                    <a:extLst>
                      <a:ext uri="{FF2B5EF4-FFF2-40B4-BE49-F238E27FC236}">
                        <a16:creationId xmlns:a16="http://schemas.microsoft.com/office/drawing/2014/main" id="{613C86AB-B476-9EBE-55B0-2E965278AB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32479" y="1735520"/>
                    <a:ext cx="626775" cy="62677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39" name="Graphic 42" descr="Stopwatch 75% with solid fill">
                    <a:extLst>
                      <a:ext uri="{FF2B5EF4-FFF2-40B4-BE49-F238E27FC236}">
                        <a16:creationId xmlns:a16="http://schemas.microsoft.com/office/drawing/2014/main" id="{7B93F626-0AE7-563E-9D1C-363A034928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31378" y="2807486"/>
                    <a:ext cx="626775" cy="62677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EAA159A4-AC44-834C-6757-F6C47A8F2E77}"/>
                      </a:ext>
                    </a:extLst>
                  </p:cNvPr>
                  <p:cNvGrpSpPr/>
                  <p:nvPr/>
                </p:nvGrpSpPr>
                <p:grpSpPr>
                  <a:xfrm>
                    <a:off x="6359777" y="3450810"/>
                    <a:ext cx="1980427" cy="2242091"/>
                    <a:chOff x="8968871" y="2039989"/>
                    <a:chExt cx="2351095" cy="2661735"/>
                  </a:xfrm>
                </p:grpSpPr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B528742D-5A3B-E42F-3EE3-F7B86A1DE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68871" y="2039989"/>
                      <a:ext cx="2351095" cy="2661735"/>
                    </a:xfrm>
                    <a:custGeom>
                      <a:avLst/>
                      <a:gdLst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19696 w 2351095"/>
                        <a:gd name="connsiteY6" fmla="*/ 1513019 h 2661735"/>
                        <a:gd name="connsiteX7" fmla="*/ 1717252 w 2351095"/>
                        <a:gd name="connsiteY7" fmla="*/ 1515107 h 2661735"/>
                        <a:gd name="connsiteX8" fmla="*/ 1704900 w 2351095"/>
                        <a:gd name="connsiteY8" fmla="*/ 2661735 h 2661735"/>
                        <a:gd name="connsiteX9" fmla="*/ 711011 w 2351095"/>
                        <a:gd name="connsiteY9" fmla="*/ 1841079 h 2661735"/>
                        <a:gd name="connsiteX10" fmla="*/ 711020 w 2351095"/>
                        <a:gd name="connsiteY10" fmla="*/ 1840219 h 2661735"/>
                        <a:gd name="connsiteX11" fmla="*/ 191643 w 2351095"/>
                        <a:gd name="connsiteY11" fmla="*/ 2283882 h 2661735"/>
                        <a:gd name="connsiteX12" fmla="*/ 203999 w 2351095"/>
                        <a:gd name="connsiteY12" fmla="*/ 1136367 h 2661735"/>
                        <a:gd name="connsiteX13" fmla="*/ 201572 w 2351095"/>
                        <a:gd name="connsiteY13" fmla="*/ 1138432 h 2661735"/>
                        <a:gd name="connsiteX14" fmla="*/ 189221 w 2351095"/>
                        <a:gd name="connsiteY14" fmla="*/ 2285050 h 2661735"/>
                        <a:gd name="connsiteX15" fmla="*/ 0 w 2351095"/>
                        <a:gd name="connsiteY15" fmla="*/ 2127656 h 2661735"/>
                        <a:gd name="connsiteX16" fmla="*/ 12320 w 2351095"/>
                        <a:gd name="connsiteY16" fmla="*/ 983955 h 2661735"/>
                        <a:gd name="connsiteX17" fmla="*/ 11609 w 2351095"/>
                        <a:gd name="connsiteY17" fmla="*/ 983371 h 2661735"/>
                        <a:gd name="connsiteX18" fmla="*/ 12333 w 2351095"/>
                        <a:gd name="connsiteY18" fmla="*/ 982755 h 2661735"/>
                        <a:gd name="connsiteX19" fmla="*/ 12403 w 2351095"/>
                        <a:gd name="connsiteY19" fmla="*/ 976237 h 2661735"/>
                        <a:gd name="connsiteX20" fmla="*/ 16239 w 2351095"/>
                        <a:gd name="connsiteY20" fmla="*/ 979428 h 2661735"/>
                        <a:gd name="connsiteX21" fmla="*/ 642954 w 2351095"/>
                        <a:gd name="connsiteY21" fmla="*/ 445653 h 2661735"/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19696 w 2351095"/>
                        <a:gd name="connsiteY6" fmla="*/ 1513019 h 2661735"/>
                        <a:gd name="connsiteX7" fmla="*/ 1717252 w 2351095"/>
                        <a:gd name="connsiteY7" fmla="*/ 1515107 h 2661735"/>
                        <a:gd name="connsiteX8" fmla="*/ 1704900 w 2351095"/>
                        <a:gd name="connsiteY8" fmla="*/ 2661735 h 2661735"/>
                        <a:gd name="connsiteX9" fmla="*/ 711011 w 2351095"/>
                        <a:gd name="connsiteY9" fmla="*/ 1841079 h 2661735"/>
                        <a:gd name="connsiteX10" fmla="*/ 711020 w 2351095"/>
                        <a:gd name="connsiteY10" fmla="*/ 1840219 h 2661735"/>
                        <a:gd name="connsiteX11" fmla="*/ 191643 w 2351095"/>
                        <a:gd name="connsiteY11" fmla="*/ 2283882 h 2661735"/>
                        <a:gd name="connsiteX12" fmla="*/ 203999 w 2351095"/>
                        <a:gd name="connsiteY12" fmla="*/ 1136367 h 2661735"/>
                        <a:gd name="connsiteX13" fmla="*/ 189221 w 2351095"/>
                        <a:gd name="connsiteY13" fmla="*/ 2285050 h 2661735"/>
                        <a:gd name="connsiteX14" fmla="*/ 0 w 2351095"/>
                        <a:gd name="connsiteY14" fmla="*/ 2127656 h 2661735"/>
                        <a:gd name="connsiteX15" fmla="*/ 12320 w 2351095"/>
                        <a:gd name="connsiteY15" fmla="*/ 983955 h 2661735"/>
                        <a:gd name="connsiteX16" fmla="*/ 11609 w 2351095"/>
                        <a:gd name="connsiteY16" fmla="*/ 983371 h 2661735"/>
                        <a:gd name="connsiteX17" fmla="*/ 12333 w 2351095"/>
                        <a:gd name="connsiteY17" fmla="*/ 982755 h 2661735"/>
                        <a:gd name="connsiteX18" fmla="*/ 12403 w 2351095"/>
                        <a:gd name="connsiteY18" fmla="*/ 976237 h 2661735"/>
                        <a:gd name="connsiteX19" fmla="*/ 16239 w 2351095"/>
                        <a:gd name="connsiteY19" fmla="*/ 979428 h 2661735"/>
                        <a:gd name="connsiteX20" fmla="*/ 642954 w 2351095"/>
                        <a:gd name="connsiteY20" fmla="*/ 445653 h 2661735"/>
                        <a:gd name="connsiteX21" fmla="*/ 1164730 w 2351095"/>
                        <a:gd name="connsiteY21" fmla="*/ 0 h 2661735"/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19696 w 2351095"/>
                        <a:gd name="connsiteY6" fmla="*/ 1513019 h 2661735"/>
                        <a:gd name="connsiteX7" fmla="*/ 1717252 w 2351095"/>
                        <a:gd name="connsiteY7" fmla="*/ 1515107 h 2661735"/>
                        <a:gd name="connsiteX8" fmla="*/ 1704900 w 2351095"/>
                        <a:gd name="connsiteY8" fmla="*/ 2661735 h 2661735"/>
                        <a:gd name="connsiteX9" fmla="*/ 711011 w 2351095"/>
                        <a:gd name="connsiteY9" fmla="*/ 1841079 h 2661735"/>
                        <a:gd name="connsiteX10" fmla="*/ 711020 w 2351095"/>
                        <a:gd name="connsiteY10" fmla="*/ 1840219 h 2661735"/>
                        <a:gd name="connsiteX11" fmla="*/ 191643 w 2351095"/>
                        <a:gd name="connsiteY11" fmla="*/ 2283882 h 2661735"/>
                        <a:gd name="connsiteX12" fmla="*/ 189221 w 2351095"/>
                        <a:gd name="connsiteY12" fmla="*/ 2285050 h 2661735"/>
                        <a:gd name="connsiteX13" fmla="*/ 0 w 2351095"/>
                        <a:gd name="connsiteY13" fmla="*/ 2127656 h 2661735"/>
                        <a:gd name="connsiteX14" fmla="*/ 12320 w 2351095"/>
                        <a:gd name="connsiteY14" fmla="*/ 983955 h 2661735"/>
                        <a:gd name="connsiteX15" fmla="*/ 11609 w 2351095"/>
                        <a:gd name="connsiteY15" fmla="*/ 983371 h 2661735"/>
                        <a:gd name="connsiteX16" fmla="*/ 12333 w 2351095"/>
                        <a:gd name="connsiteY16" fmla="*/ 982755 h 2661735"/>
                        <a:gd name="connsiteX17" fmla="*/ 12403 w 2351095"/>
                        <a:gd name="connsiteY17" fmla="*/ 976237 h 2661735"/>
                        <a:gd name="connsiteX18" fmla="*/ 16239 w 2351095"/>
                        <a:gd name="connsiteY18" fmla="*/ 979428 h 2661735"/>
                        <a:gd name="connsiteX19" fmla="*/ 642954 w 2351095"/>
                        <a:gd name="connsiteY19" fmla="*/ 445653 h 2661735"/>
                        <a:gd name="connsiteX20" fmla="*/ 1164730 w 2351095"/>
                        <a:gd name="connsiteY20" fmla="*/ 0 h 2661735"/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19696 w 2351095"/>
                        <a:gd name="connsiteY6" fmla="*/ 1513019 h 2661735"/>
                        <a:gd name="connsiteX7" fmla="*/ 1704900 w 2351095"/>
                        <a:gd name="connsiteY7" fmla="*/ 2661735 h 2661735"/>
                        <a:gd name="connsiteX8" fmla="*/ 711011 w 2351095"/>
                        <a:gd name="connsiteY8" fmla="*/ 1841079 h 2661735"/>
                        <a:gd name="connsiteX9" fmla="*/ 711020 w 2351095"/>
                        <a:gd name="connsiteY9" fmla="*/ 1840219 h 2661735"/>
                        <a:gd name="connsiteX10" fmla="*/ 191643 w 2351095"/>
                        <a:gd name="connsiteY10" fmla="*/ 2283882 h 2661735"/>
                        <a:gd name="connsiteX11" fmla="*/ 189221 w 2351095"/>
                        <a:gd name="connsiteY11" fmla="*/ 2285050 h 2661735"/>
                        <a:gd name="connsiteX12" fmla="*/ 0 w 2351095"/>
                        <a:gd name="connsiteY12" fmla="*/ 2127656 h 2661735"/>
                        <a:gd name="connsiteX13" fmla="*/ 12320 w 2351095"/>
                        <a:gd name="connsiteY13" fmla="*/ 983955 h 2661735"/>
                        <a:gd name="connsiteX14" fmla="*/ 11609 w 2351095"/>
                        <a:gd name="connsiteY14" fmla="*/ 983371 h 2661735"/>
                        <a:gd name="connsiteX15" fmla="*/ 12333 w 2351095"/>
                        <a:gd name="connsiteY15" fmla="*/ 982755 h 2661735"/>
                        <a:gd name="connsiteX16" fmla="*/ 12403 w 2351095"/>
                        <a:gd name="connsiteY16" fmla="*/ 976237 h 2661735"/>
                        <a:gd name="connsiteX17" fmla="*/ 16239 w 2351095"/>
                        <a:gd name="connsiteY17" fmla="*/ 979428 h 2661735"/>
                        <a:gd name="connsiteX18" fmla="*/ 642954 w 2351095"/>
                        <a:gd name="connsiteY18" fmla="*/ 445653 h 2661735"/>
                        <a:gd name="connsiteX19" fmla="*/ 1164730 w 2351095"/>
                        <a:gd name="connsiteY19" fmla="*/ 0 h 2661735"/>
                        <a:gd name="connsiteX0" fmla="*/ 1164730 w 2351095"/>
                        <a:gd name="connsiteY0" fmla="*/ 0 h 2661735"/>
                        <a:gd name="connsiteX1" fmla="*/ 2156905 w 2351095"/>
                        <a:gd name="connsiteY1" fmla="*/ 820645 h 2661735"/>
                        <a:gd name="connsiteX2" fmla="*/ 2345691 w 2351095"/>
                        <a:gd name="connsiteY2" fmla="*/ 974467 h 2661735"/>
                        <a:gd name="connsiteX3" fmla="*/ 2351095 w 2351095"/>
                        <a:gd name="connsiteY3" fmla="*/ 969865 h 2661735"/>
                        <a:gd name="connsiteX4" fmla="*/ 2338698 w 2351095"/>
                        <a:gd name="connsiteY4" fmla="*/ 2121194 h 2661735"/>
                        <a:gd name="connsiteX5" fmla="*/ 1707358 w 2351095"/>
                        <a:gd name="connsiteY5" fmla="*/ 2658833 h 2661735"/>
                        <a:gd name="connsiteX6" fmla="*/ 1704900 w 2351095"/>
                        <a:gd name="connsiteY6" fmla="*/ 2661735 h 2661735"/>
                        <a:gd name="connsiteX7" fmla="*/ 711011 w 2351095"/>
                        <a:gd name="connsiteY7" fmla="*/ 1841079 h 2661735"/>
                        <a:gd name="connsiteX8" fmla="*/ 711020 w 2351095"/>
                        <a:gd name="connsiteY8" fmla="*/ 1840219 h 2661735"/>
                        <a:gd name="connsiteX9" fmla="*/ 191643 w 2351095"/>
                        <a:gd name="connsiteY9" fmla="*/ 2283882 h 2661735"/>
                        <a:gd name="connsiteX10" fmla="*/ 189221 w 2351095"/>
                        <a:gd name="connsiteY10" fmla="*/ 2285050 h 2661735"/>
                        <a:gd name="connsiteX11" fmla="*/ 0 w 2351095"/>
                        <a:gd name="connsiteY11" fmla="*/ 2127656 h 2661735"/>
                        <a:gd name="connsiteX12" fmla="*/ 12320 w 2351095"/>
                        <a:gd name="connsiteY12" fmla="*/ 983955 h 2661735"/>
                        <a:gd name="connsiteX13" fmla="*/ 11609 w 2351095"/>
                        <a:gd name="connsiteY13" fmla="*/ 983371 h 2661735"/>
                        <a:gd name="connsiteX14" fmla="*/ 12333 w 2351095"/>
                        <a:gd name="connsiteY14" fmla="*/ 982755 h 2661735"/>
                        <a:gd name="connsiteX15" fmla="*/ 12403 w 2351095"/>
                        <a:gd name="connsiteY15" fmla="*/ 976237 h 2661735"/>
                        <a:gd name="connsiteX16" fmla="*/ 16239 w 2351095"/>
                        <a:gd name="connsiteY16" fmla="*/ 979428 h 2661735"/>
                        <a:gd name="connsiteX17" fmla="*/ 642954 w 2351095"/>
                        <a:gd name="connsiteY17" fmla="*/ 445653 h 2661735"/>
                        <a:gd name="connsiteX18" fmla="*/ 1164730 w 2351095"/>
                        <a:gd name="connsiteY18" fmla="*/ 0 h 26617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351095" h="2661735">
                          <a:moveTo>
                            <a:pt x="1164730" y="0"/>
                          </a:moveTo>
                          <a:lnTo>
                            <a:pt x="2156905" y="820645"/>
                          </a:lnTo>
                          <a:lnTo>
                            <a:pt x="2345691" y="974467"/>
                          </a:lnTo>
                          <a:lnTo>
                            <a:pt x="2351095" y="969865"/>
                          </a:lnTo>
                          <a:lnTo>
                            <a:pt x="2338698" y="2121194"/>
                          </a:lnTo>
                          <a:lnTo>
                            <a:pt x="1707358" y="2658833"/>
                          </a:lnTo>
                          <a:lnTo>
                            <a:pt x="1704900" y="2661735"/>
                          </a:lnTo>
                          <a:lnTo>
                            <a:pt x="711011" y="1841079"/>
                          </a:lnTo>
                          <a:cubicBezTo>
                            <a:pt x="711014" y="1840792"/>
                            <a:pt x="711017" y="1840506"/>
                            <a:pt x="711020" y="1840219"/>
                          </a:cubicBezTo>
                          <a:lnTo>
                            <a:pt x="191643" y="2283882"/>
                          </a:lnTo>
                          <a:lnTo>
                            <a:pt x="189221" y="2285050"/>
                          </a:lnTo>
                          <a:lnTo>
                            <a:pt x="0" y="2127656"/>
                          </a:lnTo>
                          <a:lnTo>
                            <a:pt x="12320" y="983955"/>
                          </a:lnTo>
                          <a:lnTo>
                            <a:pt x="11609" y="983371"/>
                          </a:lnTo>
                          <a:lnTo>
                            <a:pt x="12333" y="982755"/>
                          </a:lnTo>
                          <a:cubicBezTo>
                            <a:pt x="12356" y="980582"/>
                            <a:pt x="12380" y="978410"/>
                            <a:pt x="12403" y="976237"/>
                          </a:cubicBezTo>
                          <a:lnTo>
                            <a:pt x="16239" y="979428"/>
                          </a:lnTo>
                          <a:lnTo>
                            <a:pt x="642954" y="445653"/>
                          </a:lnTo>
                          <a:lnTo>
                            <a:pt x="1164730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sz="2250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ABD1CD4B-5E3A-C767-1FCA-81B2DE3B58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68871" y="2039989"/>
                      <a:ext cx="2347920" cy="2661735"/>
                      <a:chOff x="-137695" y="2039989"/>
                      <a:chExt cx="2347920" cy="2661735"/>
                    </a:xfrm>
                  </p:grpSpPr>
                  <p:sp>
                    <p:nvSpPr>
                      <p:cNvPr id="52" name="Shape">
                        <a:extLst>
                          <a:ext uri="{FF2B5EF4-FFF2-40B4-BE49-F238E27FC236}">
                            <a16:creationId xmlns:a16="http://schemas.microsoft.com/office/drawing/2014/main" id="{AC7F1161-7269-D9B0-32BC-1981E0DFA1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37695" y="2729740"/>
                        <a:ext cx="1717303" cy="19719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2536" y="4862"/>
                            </a:moveTo>
                            <a:lnTo>
                              <a:pt x="2380" y="17474"/>
                            </a:lnTo>
                            <a:lnTo>
                              <a:pt x="0" y="15750"/>
                            </a:lnTo>
                            <a:lnTo>
                              <a:pt x="156" y="3138"/>
                            </a:lnTo>
                            <a:lnTo>
                              <a:pt x="2536" y="4862"/>
                            </a:lnTo>
                            <a:close/>
                            <a:moveTo>
                              <a:pt x="9098" y="0"/>
                            </a:moveTo>
                            <a:lnTo>
                              <a:pt x="8943" y="12611"/>
                            </a:lnTo>
                            <a:lnTo>
                              <a:pt x="21444" y="21600"/>
                            </a:lnTo>
                            <a:lnTo>
                              <a:pt x="21600" y="8989"/>
                            </a:lnTo>
                            <a:lnTo>
                              <a:pt x="909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50000"/>
                        </a:schemeClr>
                      </a:solidFill>
                      <a:ln w="12700">
                        <a:miter lim="400000"/>
                      </a:ln>
                    </p:spPr>
                    <p:txBody>
                      <a:bodyPr lIns="28575" tIns="28575" rIns="28575" bIns="28575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 sz="3000">
                            <a:solidFill>
                              <a:srgbClr val="FFFFFF"/>
                            </a:solidFill>
                          </a:defRPr>
                        </a:pPr>
                        <a:endParaRPr sz="2250"/>
                      </a:p>
                    </p:txBody>
                  </p:sp>
                  <p:sp>
                    <p:nvSpPr>
                      <p:cNvPr id="53" name="Shape">
                        <a:extLst>
                          <a:ext uri="{FF2B5EF4-FFF2-40B4-BE49-F238E27FC236}">
                            <a16:creationId xmlns:a16="http://schemas.microsoft.com/office/drawing/2014/main" id="{FCBFDF86-7C9B-DAEF-CD3E-E168FF3952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26086" y="2039989"/>
                        <a:ext cx="2336311" cy="15156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21600" y="13913"/>
                            </a:moveTo>
                            <a:lnTo>
                              <a:pt x="15763" y="21600"/>
                            </a:lnTo>
                            <a:lnTo>
                              <a:pt x="6573" y="9905"/>
                            </a:lnTo>
                            <a:lnTo>
                              <a:pt x="1750" y="16232"/>
                            </a:lnTo>
                            <a:lnTo>
                              <a:pt x="0" y="14014"/>
                            </a:lnTo>
                            <a:lnTo>
                              <a:pt x="5837" y="6351"/>
                            </a:lnTo>
                            <a:lnTo>
                              <a:pt x="10661" y="0"/>
                            </a:lnTo>
                            <a:lnTo>
                              <a:pt x="19834" y="11695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2700">
                        <a:miter lim="400000"/>
                      </a:ln>
                    </p:spPr>
                    <p:txBody>
                      <a:bodyPr lIns="28575" tIns="28575" rIns="28575" bIns="28575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 sz="3000">
                            <a:solidFill>
                              <a:srgbClr val="FFFFFF"/>
                            </a:solidFill>
                          </a:defRPr>
                        </a:pPr>
                        <a:endParaRPr sz="2250"/>
                      </a:p>
                    </p:txBody>
                  </p:sp>
                </p:grpSp>
              </p:grpSp>
              <p:pic>
                <p:nvPicPr>
                  <p:cNvPr id="42" name="Graphic 44" descr="Bullseye with solid fill">
                    <a:extLst>
                      <a:ext uri="{FF2B5EF4-FFF2-40B4-BE49-F238E27FC236}">
                        <a16:creationId xmlns:a16="http://schemas.microsoft.com/office/drawing/2014/main" id="{CA281C09-6352-92D7-BB37-E80F34CCB0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39953" y="3717390"/>
                    <a:ext cx="626775" cy="62677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0E15DC04-E8E0-BBCF-37CF-BCBAC2836B0B}"/>
                      </a:ext>
                    </a:extLst>
                  </p:cNvPr>
                  <p:cNvSpPr/>
                  <p:nvPr/>
                </p:nvSpPr>
                <p:spPr>
                  <a:xfrm>
                    <a:off x="5983987" y="4389361"/>
                    <a:ext cx="1976441" cy="2209124"/>
                  </a:xfrm>
                  <a:custGeom>
                    <a:avLst/>
                    <a:gdLst>
                      <a:gd name="connsiteX0" fmla="*/ 999972 w 2018395"/>
                      <a:gd name="connsiteY0" fmla="*/ 0 h 2256017"/>
                      <a:gd name="connsiteX1" fmla="*/ 1864067 w 2018395"/>
                      <a:gd name="connsiteY1" fmla="*/ 713492 h 2256017"/>
                      <a:gd name="connsiteX2" fmla="*/ 2017752 w 2018395"/>
                      <a:gd name="connsiteY2" fmla="*/ 841320 h 2256017"/>
                      <a:gd name="connsiteX3" fmla="*/ 1992070 w 2018395"/>
                      <a:gd name="connsiteY3" fmla="*/ 863254 h 2256017"/>
                      <a:gd name="connsiteX4" fmla="*/ 2018395 w 2018395"/>
                      <a:gd name="connsiteY4" fmla="*/ 841493 h 2256017"/>
                      <a:gd name="connsiteX5" fmla="*/ 2010208 w 2018395"/>
                      <a:gd name="connsiteY5" fmla="*/ 1420431 h 2256017"/>
                      <a:gd name="connsiteX6" fmla="*/ 1005671 w 2018395"/>
                      <a:gd name="connsiteY6" fmla="*/ 2255051 h 2256017"/>
                      <a:gd name="connsiteX7" fmla="*/ 1005654 w 2018395"/>
                      <a:gd name="connsiteY7" fmla="*/ 2256015 h 2256017"/>
                      <a:gd name="connsiteX8" fmla="*/ 1005080 w 2018395"/>
                      <a:gd name="connsiteY8" fmla="*/ 2255542 h 2256017"/>
                      <a:gd name="connsiteX9" fmla="*/ 1004508 w 2018395"/>
                      <a:gd name="connsiteY9" fmla="*/ 2256017 h 2256017"/>
                      <a:gd name="connsiteX10" fmla="*/ 1004525 w 2018395"/>
                      <a:gd name="connsiteY10" fmla="*/ 2255085 h 2256017"/>
                      <a:gd name="connsiteX11" fmla="*/ 0 w 2018395"/>
                      <a:gd name="connsiteY11" fmla="*/ 1426844 h 2256017"/>
                      <a:gd name="connsiteX12" fmla="*/ 10633 w 2018395"/>
                      <a:gd name="connsiteY12" fmla="*/ 847213 h 2256017"/>
                      <a:gd name="connsiteX13" fmla="*/ 70771 w 2018395"/>
                      <a:gd name="connsiteY13" fmla="*/ 896798 h 2256017"/>
                      <a:gd name="connsiteX14" fmla="*/ 9526 w 2018395"/>
                      <a:gd name="connsiteY14" fmla="*/ 845855 h 2256017"/>
                      <a:gd name="connsiteX15" fmla="*/ 551096 w 2018395"/>
                      <a:gd name="connsiteY15" fmla="*/ 383406 h 2256017"/>
                      <a:gd name="connsiteX0" fmla="*/ 999972 w 2018395"/>
                      <a:gd name="connsiteY0" fmla="*/ 0 h 2256017"/>
                      <a:gd name="connsiteX1" fmla="*/ 1864067 w 2018395"/>
                      <a:gd name="connsiteY1" fmla="*/ 713492 h 2256017"/>
                      <a:gd name="connsiteX2" fmla="*/ 2017752 w 2018395"/>
                      <a:gd name="connsiteY2" fmla="*/ 841320 h 2256017"/>
                      <a:gd name="connsiteX3" fmla="*/ 1992070 w 2018395"/>
                      <a:gd name="connsiteY3" fmla="*/ 863254 h 2256017"/>
                      <a:gd name="connsiteX4" fmla="*/ 2018395 w 2018395"/>
                      <a:gd name="connsiteY4" fmla="*/ 841493 h 2256017"/>
                      <a:gd name="connsiteX5" fmla="*/ 2010208 w 2018395"/>
                      <a:gd name="connsiteY5" fmla="*/ 1420431 h 2256017"/>
                      <a:gd name="connsiteX6" fmla="*/ 1005671 w 2018395"/>
                      <a:gd name="connsiteY6" fmla="*/ 2255051 h 2256017"/>
                      <a:gd name="connsiteX7" fmla="*/ 1005654 w 2018395"/>
                      <a:gd name="connsiteY7" fmla="*/ 2256015 h 2256017"/>
                      <a:gd name="connsiteX8" fmla="*/ 1005080 w 2018395"/>
                      <a:gd name="connsiteY8" fmla="*/ 2255542 h 2256017"/>
                      <a:gd name="connsiteX9" fmla="*/ 1004508 w 2018395"/>
                      <a:gd name="connsiteY9" fmla="*/ 2256017 h 2256017"/>
                      <a:gd name="connsiteX10" fmla="*/ 1004525 w 2018395"/>
                      <a:gd name="connsiteY10" fmla="*/ 2255085 h 2256017"/>
                      <a:gd name="connsiteX11" fmla="*/ 0 w 2018395"/>
                      <a:gd name="connsiteY11" fmla="*/ 1426844 h 2256017"/>
                      <a:gd name="connsiteX12" fmla="*/ 10633 w 2018395"/>
                      <a:gd name="connsiteY12" fmla="*/ 847213 h 2256017"/>
                      <a:gd name="connsiteX13" fmla="*/ 9526 w 2018395"/>
                      <a:gd name="connsiteY13" fmla="*/ 845855 h 2256017"/>
                      <a:gd name="connsiteX14" fmla="*/ 551096 w 2018395"/>
                      <a:gd name="connsiteY14" fmla="*/ 383406 h 2256017"/>
                      <a:gd name="connsiteX15" fmla="*/ 999972 w 2018395"/>
                      <a:gd name="connsiteY15" fmla="*/ 0 h 2256017"/>
                      <a:gd name="connsiteX0" fmla="*/ 999972 w 2018395"/>
                      <a:gd name="connsiteY0" fmla="*/ 0 h 2256017"/>
                      <a:gd name="connsiteX1" fmla="*/ 1864067 w 2018395"/>
                      <a:gd name="connsiteY1" fmla="*/ 713492 h 2256017"/>
                      <a:gd name="connsiteX2" fmla="*/ 2017752 w 2018395"/>
                      <a:gd name="connsiteY2" fmla="*/ 841320 h 2256017"/>
                      <a:gd name="connsiteX3" fmla="*/ 2018395 w 2018395"/>
                      <a:gd name="connsiteY3" fmla="*/ 841493 h 2256017"/>
                      <a:gd name="connsiteX4" fmla="*/ 2010208 w 2018395"/>
                      <a:gd name="connsiteY4" fmla="*/ 1420431 h 2256017"/>
                      <a:gd name="connsiteX5" fmla="*/ 1005671 w 2018395"/>
                      <a:gd name="connsiteY5" fmla="*/ 2255051 h 2256017"/>
                      <a:gd name="connsiteX6" fmla="*/ 1005654 w 2018395"/>
                      <a:gd name="connsiteY6" fmla="*/ 2256015 h 2256017"/>
                      <a:gd name="connsiteX7" fmla="*/ 1005080 w 2018395"/>
                      <a:gd name="connsiteY7" fmla="*/ 2255542 h 2256017"/>
                      <a:gd name="connsiteX8" fmla="*/ 1004508 w 2018395"/>
                      <a:gd name="connsiteY8" fmla="*/ 2256017 h 2256017"/>
                      <a:gd name="connsiteX9" fmla="*/ 1004525 w 2018395"/>
                      <a:gd name="connsiteY9" fmla="*/ 2255085 h 2256017"/>
                      <a:gd name="connsiteX10" fmla="*/ 0 w 2018395"/>
                      <a:gd name="connsiteY10" fmla="*/ 1426844 h 2256017"/>
                      <a:gd name="connsiteX11" fmla="*/ 10633 w 2018395"/>
                      <a:gd name="connsiteY11" fmla="*/ 847213 h 2256017"/>
                      <a:gd name="connsiteX12" fmla="*/ 9526 w 2018395"/>
                      <a:gd name="connsiteY12" fmla="*/ 845855 h 2256017"/>
                      <a:gd name="connsiteX13" fmla="*/ 551096 w 2018395"/>
                      <a:gd name="connsiteY13" fmla="*/ 383406 h 2256017"/>
                      <a:gd name="connsiteX14" fmla="*/ 999972 w 2018395"/>
                      <a:gd name="connsiteY14" fmla="*/ 0 h 2256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18395" h="2256017">
                        <a:moveTo>
                          <a:pt x="999972" y="0"/>
                        </a:moveTo>
                        <a:lnTo>
                          <a:pt x="1864067" y="713492"/>
                        </a:lnTo>
                        <a:lnTo>
                          <a:pt x="2017752" y="841320"/>
                        </a:lnTo>
                        <a:lnTo>
                          <a:pt x="2018395" y="841493"/>
                        </a:lnTo>
                        <a:lnTo>
                          <a:pt x="2010208" y="1420431"/>
                        </a:lnTo>
                        <a:lnTo>
                          <a:pt x="1005671" y="2255051"/>
                        </a:lnTo>
                        <a:cubicBezTo>
                          <a:pt x="1005665" y="2255372"/>
                          <a:pt x="1005660" y="2255694"/>
                          <a:pt x="1005654" y="2256015"/>
                        </a:cubicBezTo>
                        <a:lnTo>
                          <a:pt x="1005080" y="2255542"/>
                        </a:lnTo>
                        <a:lnTo>
                          <a:pt x="1004508" y="2256017"/>
                        </a:lnTo>
                        <a:cubicBezTo>
                          <a:pt x="1004514" y="2255706"/>
                          <a:pt x="1004519" y="2255396"/>
                          <a:pt x="1004525" y="2255085"/>
                        </a:cubicBezTo>
                        <a:lnTo>
                          <a:pt x="0" y="1426844"/>
                        </a:lnTo>
                        <a:lnTo>
                          <a:pt x="10633" y="847213"/>
                        </a:lnTo>
                        <a:lnTo>
                          <a:pt x="9526" y="845855"/>
                        </a:lnTo>
                        <a:lnTo>
                          <a:pt x="551096" y="383406"/>
                        </a:lnTo>
                        <a:lnTo>
                          <a:pt x="999972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28575" tIns="28575" rIns="28575" bIns="28575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sz="225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69CC9B84-F15F-FD78-CEBC-1DB80076B263}"/>
                      </a:ext>
                    </a:extLst>
                  </p:cNvPr>
                  <p:cNvGrpSpPr/>
                  <p:nvPr/>
                </p:nvGrpSpPr>
                <p:grpSpPr>
                  <a:xfrm>
                    <a:off x="5983989" y="5213361"/>
                    <a:ext cx="1976442" cy="1385123"/>
                    <a:chOff x="4437161" y="4631060"/>
                    <a:chExt cx="2018395" cy="1414524"/>
                  </a:xfrm>
                </p:grpSpPr>
                <p:sp>
                  <p:nvSpPr>
                    <p:cNvPr id="47" name="Shape">
                      <a:extLst>
                        <a:ext uri="{FF2B5EF4-FFF2-40B4-BE49-F238E27FC236}">
                          <a16:creationId xmlns:a16="http://schemas.microsoft.com/office/drawing/2014/main" id="{BB65CD95-AECC-5E93-EF34-300278F8C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7161" y="4636780"/>
                      <a:ext cx="1016287" cy="14088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12713"/>
                          </a:moveTo>
                          <a:lnTo>
                            <a:pt x="21374" y="21600"/>
                          </a:lnTo>
                          <a:lnTo>
                            <a:pt x="0" y="8887"/>
                          </a:lnTo>
                          <a:lnTo>
                            <a:pt x="226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50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48" name="Shape">
                      <a:extLst>
                        <a:ext uri="{FF2B5EF4-FFF2-40B4-BE49-F238E27FC236}">
                          <a16:creationId xmlns:a16="http://schemas.microsoft.com/office/drawing/2014/main" id="{087C7E12-53EB-6814-FE24-F2CC5CB35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1669" y="4631060"/>
                      <a:ext cx="1013887" cy="1414524"/>
                    </a:xfrm>
                    <a:custGeom>
                      <a:avLst/>
                      <a:gdLst>
                        <a:gd name="connsiteX0" fmla="*/ 21549 w 21549"/>
                        <a:gd name="connsiteY0" fmla="*/ 0 h 21528"/>
                        <a:gd name="connsiteX1" fmla="*/ 21375 w 21549"/>
                        <a:gd name="connsiteY1" fmla="*/ 8811 h 21528"/>
                        <a:gd name="connsiteX2" fmla="*/ 0 w 21549"/>
                        <a:gd name="connsiteY2" fmla="*/ 21528 h 21528"/>
                        <a:gd name="connsiteX3" fmla="*/ 225 w 21549"/>
                        <a:gd name="connsiteY3" fmla="*/ 12622 h 21528"/>
                        <a:gd name="connsiteX4" fmla="*/ 21549 w 21549"/>
                        <a:gd name="connsiteY4" fmla="*/ 0 h 21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49" h="21528" extrusionOk="0">
                          <a:moveTo>
                            <a:pt x="21549" y="0"/>
                          </a:moveTo>
                          <a:lnTo>
                            <a:pt x="21375" y="8811"/>
                          </a:lnTo>
                          <a:lnTo>
                            <a:pt x="0" y="21528"/>
                          </a:lnTo>
                          <a:lnTo>
                            <a:pt x="225" y="12622"/>
                          </a:lnTo>
                          <a:lnTo>
                            <a:pt x="21549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/>
                    </a:p>
                  </p:txBody>
                </p:sp>
              </p:grpSp>
              <p:pic>
                <p:nvPicPr>
                  <p:cNvPr id="46" name="Graphic 53" descr="Single gear with solid fill">
                    <a:extLst>
                      <a:ext uri="{FF2B5EF4-FFF2-40B4-BE49-F238E27FC236}">
                        <a16:creationId xmlns:a16="http://schemas.microsoft.com/office/drawing/2014/main" id="{AFF41EE6-01DB-70A8-EE4F-17200EA7DF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65758" y="4936357"/>
                    <a:ext cx="626775" cy="62677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FD8FD86-C004-A5DA-6FA1-088D58D63B32}"/>
                    </a:ext>
                  </a:extLst>
                </p:cNvPr>
                <p:cNvSpPr txBox="1"/>
                <p:nvPr/>
              </p:nvSpPr>
              <p:spPr>
                <a:xfrm rot="19129074">
                  <a:off x="8651657" y="4633219"/>
                  <a:ext cx="7567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Traffic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A942B5E-B9A3-391F-39E7-F131488CAAC7}"/>
                    </a:ext>
                  </a:extLst>
                </p:cNvPr>
                <p:cNvSpPr txBox="1"/>
                <p:nvPr/>
              </p:nvSpPr>
              <p:spPr>
                <a:xfrm rot="19336917">
                  <a:off x="8826165" y="3681378"/>
                  <a:ext cx="10134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LeadGen</a:t>
                  </a:r>
                  <a:endParaRPr lang="en-US" dirty="0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C54A499-27AB-F8E3-9401-72E037E544A2}"/>
                    </a:ext>
                  </a:extLst>
                </p:cNvPr>
                <p:cNvSpPr txBox="1"/>
                <p:nvPr/>
              </p:nvSpPr>
              <p:spPr>
                <a:xfrm rot="19129074">
                  <a:off x="9335605" y="2718703"/>
                  <a:ext cx="9460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FUNNEL</a:t>
                  </a:r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D4BDA6-8C03-1772-A2D1-DAC1A298F1BD}"/>
                  </a:ext>
                </a:extLst>
              </p:cNvPr>
              <p:cNvSpPr txBox="1"/>
              <p:nvPr/>
            </p:nvSpPr>
            <p:spPr>
              <a:xfrm rot="19129074">
                <a:off x="9405562" y="1886295"/>
                <a:ext cx="125707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BLITZSCALE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29E1EF-0F61-B04C-EF95-8A217BD40A42}"/>
                </a:ext>
              </a:extLst>
            </p:cNvPr>
            <p:cNvSpPr txBox="1"/>
            <p:nvPr/>
          </p:nvSpPr>
          <p:spPr>
            <a:xfrm rot="20827280">
              <a:off x="9745886" y="468280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99DAE67-165E-D659-70FF-05178CBA7DDA}"/>
                </a:ext>
              </a:extLst>
            </p:cNvPr>
            <p:cNvSpPr txBox="1"/>
            <p:nvPr/>
          </p:nvSpPr>
          <p:spPr>
            <a:xfrm rot="20827280">
              <a:off x="10042069" y="381519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D6E982C-721E-3FBF-0BEE-77D97AED41A9}"/>
                </a:ext>
              </a:extLst>
            </p:cNvPr>
            <p:cNvSpPr txBox="1"/>
            <p:nvPr/>
          </p:nvSpPr>
          <p:spPr>
            <a:xfrm rot="20827280">
              <a:off x="10438553" y="2989748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L3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64FB280-EC9B-0303-1A56-D16C558699AA}"/>
              </a:ext>
            </a:extLst>
          </p:cNvPr>
          <p:cNvGrpSpPr/>
          <p:nvPr/>
        </p:nvGrpSpPr>
        <p:grpSpPr>
          <a:xfrm>
            <a:off x="3371549" y="5397022"/>
            <a:ext cx="2143426" cy="1383114"/>
            <a:chOff x="8921977" y="1435947"/>
            <a:chExt cx="2926080" cy="1844152"/>
          </a:xfrm>
        </p:grpSpPr>
        <p:sp>
          <p:nvSpPr>
            <p:cNvPr id="123" name="TextBox 120">
              <a:extLst>
                <a:ext uri="{FF2B5EF4-FFF2-40B4-BE49-F238E27FC236}">
                  <a16:creationId xmlns:a16="http://schemas.microsoft.com/office/drawing/2014/main" id="{C0420EBD-2D84-F64D-6D95-0DB0B322603D}"/>
                </a:ext>
              </a:extLst>
            </p:cNvPr>
            <p:cNvSpPr txBox="1"/>
            <p:nvPr/>
          </p:nvSpPr>
          <p:spPr>
            <a:xfrm>
              <a:off x="8921977" y="1435947"/>
              <a:ext cx="2926080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TRAFFIC GENERATION</a:t>
              </a:r>
            </a:p>
          </p:txBody>
        </p:sp>
        <p:sp>
          <p:nvSpPr>
            <p:cNvPr id="124" name="TextBox 121">
              <a:extLst>
                <a:ext uri="{FF2B5EF4-FFF2-40B4-BE49-F238E27FC236}">
                  <a16:creationId xmlns:a16="http://schemas.microsoft.com/office/drawing/2014/main" id="{FD8752B9-4AEA-455B-B2F7-9ADBF1D0450B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135421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Website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Landing Page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Blogs / Vlogs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Mktg Campaigns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Display Media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Social Media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8DD54EC-379D-ECEB-7A4D-430C82A10E9F}"/>
              </a:ext>
            </a:extLst>
          </p:cNvPr>
          <p:cNvGrpSpPr/>
          <p:nvPr/>
        </p:nvGrpSpPr>
        <p:grpSpPr>
          <a:xfrm>
            <a:off x="152995" y="4614776"/>
            <a:ext cx="1394324" cy="1383114"/>
            <a:chOff x="8921977" y="1435947"/>
            <a:chExt cx="2926080" cy="1844154"/>
          </a:xfrm>
        </p:grpSpPr>
        <p:sp>
          <p:nvSpPr>
            <p:cNvPr id="126" name="TextBox 123">
              <a:extLst>
                <a:ext uri="{FF2B5EF4-FFF2-40B4-BE49-F238E27FC236}">
                  <a16:creationId xmlns:a16="http://schemas.microsoft.com/office/drawing/2014/main" id="{CE4955E7-5B6C-7711-9589-E195F20C753B}"/>
                </a:ext>
              </a:extLst>
            </p:cNvPr>
            <p:cNvSpPr txBox="1"/>
            <p:nvPr/>
          </p:nvSpPr>
          <p:spPr>
            <a:xfrm>
              <a:off x="8921977" y="1435947"/>
              <a:ext cx="2926080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noProof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LEADGEN</a:t>
              </a:r>
            </a:p>
          </p:txBody>
        </p:sp>
        <p:sp>
          <p:nvSpPr>
            <p:cNvPr id="127" name="TextBox 124">
              <a:extLst>
                <a:ext uri="{FF2B5EF4-FFF2-40B4-BE49-F238E27FC236}">
                  <a16:creationId xmlns:a16="http://schemas.microsoft.com/office/drawing/2014/main" id="{764398B6-FCC5-19F3-9E6C-D71056C7C614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135421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Targeted Traffic Strategy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Targeted Webinar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Targeted Free Consumption Campaign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524D645-F466-0B6F-2E49-CB0E63310E7A}"/>
              </a:ext>
            </a:extLst>
          </p:cNvPr>
          <p:cNvGrpSpPr/>
          <p:nvPr/>
        </p:nvGrpSpPr>
        <p:grpSpPr>
          <a:xfrm>
            <a:off x="160307" y="3265106"/>
            <a:ext cx="1596874" cy="1205528"/>
            <a:chOff x="8921977" y="1358827"/>
            <a:chExt cx="2926080" cy="1716087"/>
          </a:xfrm>
        </p:grpSpPr>
        <p:sp>
          <p:nvSpPr>
            <p:cNvPr id="129" name="TextBox 63">
              <a:extLst>
                <a:ext uri="{FF2B5EF4-FFF2-40B4-BE49-F238E27FC236}">
                  <a16:creationId xmlns:a16="http://schemas.microsoft.com/office/drawing/2014/main" id="{305F7D05-3E9B-CF99-3331-F27CA9039CE4}"/>
                </a:ext>
              </a:extLst>
            </p:cNvPr>
            <p:cNvSpPr txBox="1"/>
            <p:nvPr/>
          </p:nvSpPr>
          <p:spPr>
            <a:xfrm>
              <a:off x="8921977" y="1358827"/>
              <a:ext cx="2926080" cy="56956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FUNNEL</a:t>
              </a:r>
            </a:p>
          </p:txBody>
        </p:sp>
        <p:sp>
          <p:nvSpPr>
            <p:cNvPr id="130" name="TextBox 64">
              <a:extLst>
                <a:ext uri="{FF2B5EF4-FFF2-40B4-BE49-F238E27FC236}">
                  <a16:creationId xmlns:a16="http://schemas.microsoft.com/office/drawing/2014/main" id="{8171A3D6-A9E6-CB14-66CF-B8D0EE229FD9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11490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Retargeting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3-Pronged Strategy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Repeated Communication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Repeated Branding 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Repeated Feedback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71DA98A-9D6F-1A93-D38F-1098D550A46D}"/>
              </a:ext>
            </a:extLst>
          </p:cNvPr>
          <p:cNvGrpSpPr/>
          <p:nvPr/>
        </p:nvGrpSpPr>
        <p:grpSpPr>
          <a:xfrm>
            <a:off x="167441" y="1813599"/>
            <a:ext cx="2194560" cy="1479749"/>
            <a:chOff x="8921977" y="1435947"/>
            <a:chExt cx="2926080" cy="1972998"/>
          </a:xfrm>
        </p:grpSpPr>
        <p:sp>
          <p:nvSpPr>
            <p:cNvPr id="132" name="TextBox 69">
              <a:extLst>
                <a:ext uri="{FF2B5EF4-FFF2-40B4-BE49-F238E27FC236}">
                  <a16:creationId xmlns:a16="http://schemas.microsoft.com/office/drawing/2014/main" id="{924692A1-B13A-F22A-8A7C-DA4E15BCECC8}"/>
                </a:ext>
              </a:extLst>
            </p:cNvPr>
            <p:cNvSpPr txBox="1"/>
            <p:nvPr/>
          </p:nvSpPr>
          <p:spPr>
            <a:xfrm>
              <a:off x="8921977" y="1435947"/>
              <a:ext cx="2926080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noProof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BLITZSCALING</a:t>
              </a:r>
              <a:endParaRPr lang="en-US" sz="20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TextBox 70">
              <a:extLst>
                <a:ext uri="{FF2B5EF4-FFF2-40B4-BE49-F238E27FC236}">
                  <a16:creationId xmlns:a16="http://schemas.microsoft.com/office/drawing/2014/main" id="{F7AA4C2D-9C1D-600A-EDB4-F253F6CDDE34}"/>
                </a:ext>
              </a:extLst>
            </p:cNvPr>
            <p:cNvSpPr txBox="1"/>
            <p:nvPr/>
          </p:nvSpPr>
          <p:spPr>
            <a:xfrm>
              <a:off x="8921977" y="1849544"/>
              <a:ext cx="2926080" cy="155940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Automated Traffic &amp; Leadgen – 24x7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Influencer Media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CPA Traffic Media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Additional Digital Assets – </a:t>
              </a:r>
              <a:r>
                <a:rPr lang="en-US" sz="1000" b="1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Horitzontal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Vertical Improvement - </a:t>
              </a:r>
              <a:r>
                <a:rPr lang="en-US" sz="1000" b="1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Feedback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Continuous Communication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Community Build</a:t>
              </a: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60AAFFCF-B6FA-A0DA-E215-6C967E2EF91E}"/>
              </a:ext>
            </a:extLst>
          </p:cNvPr>
          <p:cNvSpPr txBox="1"/>
          <p:nvPr/>
        </p:nvSpPr>
        <p:spPr>
          <a:xfrm>
            <a:off x="8782067" y="1298609"/>
            <a:ext cx="315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THE RISE BAAP SYSTEM</a:t>
            </a:r>
          </a:p>
        </p:txBody>
      </p:sp>
    </p:spTree>
    <p:extLst>
      <p:ext uri="{BB962C8B-B14F-4D97-AF65-F5344CB8AC3E}">
        <p14:creationId xmlns:p14="http://schemas.microsoft.com/office/powerpoint/2010/main" val="3563142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EAAE4-36CF-099A-DA10-8AD973CDC000}"/>
              </a:ext>
            </a:extLst>
          </p:cNvPr>
          <p:cNvSpPr txBox="1"/>
          <p:nvPr/>
        </p:nvSpPr>
        <p:spPr>
          <a:xfrm>
            <a:off x="301538" y="170022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A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C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FUNNEL – CLASSIFICATION IN ACTION  2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B13579-F284-FF00-7D54-EAB0C85B59D3}"/>
              </a:ext>
            </a:extLst>
          </p:cNvPr>
          <p:cNvSpPr txBox="1"/>
          <p:nvPr/>
        </p:nvSpPr>
        <p:spPr>
          <a:xfrm>
            <a:off x="4938588" y="1343324"/>
            <a:ext cx="27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Marketing FUNNEL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4C309C-2B6F-48BA-60CB-8117BC5E7735}"/>
              </a:ext>
            </a:extLst>
          </p:cNvPr>
          <p:cNvSpPr txBox="1"/>
          <p:nvPr/>
        </p:nvSpPr>
        <p:spPr>
          <a:xfrm>
            <a:off x="42564" y="3644389"/>
            <a:ext cx="2441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Direct Sales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Book Launch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Messenger Class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Free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Paid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Auto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High Ticket Consulting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The Live Seminar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The Live Bootcamp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Multi Speaker Summit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Quiz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Hybrid Funnels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02D1F5-CE57-D516-7422-B31C8E204C1F}"/>
              </a:ext>
            </a:extLst>
          </p:cNvPr>
          <p:cNvCxnSpPr/>
          <p:nvPr/>
        </p:nvCxnSpPr>
        <p:spPr>
          <a:xfrm>
            <a:off x="3084157" y="2388158"/>
            <a:ext cx="0" cy="312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40B89E-9AD9-8E59-FCFC-01CC17407A1C}"/>
              </a:ext>
            </a:extLst>
          </p:cNvPr>
          <p:cNvSpPr/>
          <p:nvPr/>
        </p:nvSpPr>
        <p:spPr>
          <a:xfrm>
            <a:off x="3331040" y="1759931"/>
            <a:ext cx="8296558" cy="131806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US" sz="2400" dirty="0"/>
              <a:t>4 Live Webinar Funnel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8DE169-D497-2FAA-3687-39B2774A5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556985"/>
              </p:ext>
            </p:extLst>
          </p:nvPr>
        </p:nvGraphicFramePr>
        <p:xfrm>
          <a:off x="3701132" y="2366374"/>
          <a:ext cx="7448472" cy="3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74AC27E-BD0E-BE28-F66C-1DAC0631D1D7}"/>
              </a:ext>
            </a:extLst>
          </p:cNvPr>
          <p:cNvGrpSpPr/>
          <p:nvPr/>
        </p:nvGrpSpPr>
        <p:grpSpPr>
          <a:xfrm>
            <a:off x="681554" y="1530314"/>
            <a:ext cx="1558534" cy="2177381"/>
            <a:chOff x="2311382" y="1689601"/>
            <a:chExt cx="2783150" cy="38882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CCACB0-AE9A-DC7D-3342-7EA906DB628E}"/>
                </a:ext>
              </a:extLst>
            </p:cNvPr>
            <p:cNvGrpSpPr/>
            <p:nvPr/>
          </p:nvGrpSpPr>
          <p:grpSpPr>
            <a:xfrm>
              <a:off x="2311382" y="1817015"/>
              <a:ext cx="2783150" cy="3760841"/>
              <a:chOff x="2959604" y="1915635"/>
              <a:chExt cx="2783150" cy="3760841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06B706E-A95A-FBE3-1124-B60CFAC69063}"/>
                  </a:ext>
                </a:extLst>
              </p:cNvPr>
              <p:cNvSpPr/>
              <p:nvPr/>
            </p:nvSpPr>
            <p:spPr>
              <a:xfrm>
                <a:off x="2959604" y="1915635"/>
                <a:ext cx="2783150" cy="981954"/>
              </a:xfrm>
              <a:custGeom>
                <a:avLst/>
                <a:gdLst>
                  <a:gd name="connsiteX0" fmla="*/ 2176688 w 3710867"/>
                  <a:gd name="connsiteY0" fmla="*/ 1240801 h 1309272"/>
                  <a:gd name="connsiteX1" fmla="*/ 2271082 w 3710867"/>
                  <a:gd name="connsiteY1" fmla="*/ 1245345 h 1309272"/>
                  <a:gd name="connsiteX2" fmla="*/ 2205983 w 3710867"/>
                  <a:gd name="connsiteY2" fmla="*/ 1241374 h 1309272"/>
                  <a:gd name="connsiteX3" fmla="*/ 1534180 w 3710867"/>
                  <a:gd name="connsiteY3" fmla="*/ 1240801 h 1309272"/>
                  <a:gd name="connsiteX4" fmla="*/ 1504884 w 3710867"/>
                  <a:gd name="connsiteY4" fmla="*/ 1241374 h 1309272"/>
                  <a:gd name="connsiteX5" fmla="*/ 1439784 w 3710867"/>
                  <a:gd name="connsiteY5" fmla="*/ 1245345 h 1309272"/>
                  <a:gd name="connsiteX6" fmla="*/ 1855433 w 3710867"/>
                  <a:gd name="connsiteY6" fmla="*/ 0 h 1309272"/>
                  <a:gd name="connsiteX7" fmla="*/ 3710866 w 3710867"/>
                  <a:gd name="connsiteY7" fmla="*/ 217503 h 1309272"/>
                  <a:gd name="connsiteX8" fmla="*/ 3709552 w 3710867"/>
                  <a:gd name="connsiteY8" fmla="*/ 220554 h 1309272"/>
                  <a:gd name="connsiteX9" fmla="*/ 3710867 w 3710867"/>
                  <a:gd name="connsiteY9" fmla="*/ 220554 h 1309272"/>
                  <a:gd name="connsiteX10" fmla="*/ 3471471 w 3710867"/>
                  <a:gd name="connsiteY10" fmla="*/ 855877 h 1309272"/>
                  <a:gd name="connsiteX11" fmla="*/ 3410900 w 3710867"/>
                  <a:gd name="connsiteY11" fmla="*/ 1016624 h 1309272"/>
                  <a:gd name="connsiteX12" fmla="*/ 3407009 w 3710867"/>
                  <a:gd name="connsiteY12" fmla="*/ 1020453 h 1309272"/>
                  <a:gd name="connsiteX13" fmla="*/ 2629822 w 3710867"/>
                  <a:gd name="connsiteY13" fmla="*/ 1259660 h 1309272"/>
                  <a:gd name="connsiteX14" fmla="*/ 2578532 w 3710867"/>
                  <a:gd name="connsiteY14" fmla="*/ 1265911 h 1309272"/>
                  <a:gd name="connsiteX15" fmla="*/ 2524030 w 3710867"/>
                  <a:gd name="connsiteY15" fmla="*/ 1260777 h 1309272"/>
                  <a:gd name="connsiteX16" fmla="*/ 2473863 w 3710867"/>
                  <a:gd name="connsiteY16" fmla="*/ 1257717 h 1309272"/>
                  <a:gd name="connsiteX17" fmla="*/ 2569433 w 3710867"/>
                  <a:gd name="connsiteY17" fmla="*/ 1265760 h 1309272"/>
                  <a:gd name="connsiteX18" fmla="*/ 2487808 w 3710867"/>
                  <a:gd name="connsiteY18" fmla="*/ 1276969 h 1309272"/>
                  <a:gd name="connsiteX19" fmla="*/ 1855434 w 3710867"/>
                  <a:gd name="connsiteY19" fmla="*/ 1309272 h 1309272"/>
                  <a:gd name="connsiteX20" fmla="*/ 1223061 w 3710867"/>
                  <a:gd name="connsiteY20" fmla="*/ 1276969 h 1309272"/>
                  <a:gd name="connsiteX21" fmla="*/ 1141435 w 3710867"/>
                  <a:gd name="connsiteY21" fmla="*/ 1265760 h 1309272"/>
                  <a:gd name="connsiteX22" fmla="*/ 1237007 w 3710867"/>
                  <a:gd name="connsiteY22" fmla="*/ 1257716 h 1309272"/>
                  <a:gd name="connsiteX23" fmla="*/ 1186836 w 3710867"/>
                  <a:gd name="connsiteY23" fmla="*/ 1260777 h 1309272"/>
                  <a:gd name="connsiteX24" fmla="*/ 1132336 w 3710867"/>
                  <a:gd name="connsiteY24" fmla="*/ 1265911 h 1309272"/>
                  <a:gd name="connsiteX25" fmla="*/ 1081046 w 3710867"/>
                  <a:gd name="connsiteY25" fmla="*/ 1259660 h 1309272"/>
                  <a:gd name="connsiteX26" fmla="*/ 303859 w 3710867"/>
                  <a:gd name="connsiteY26" fmla="*/ 1020453 h 1309272"/>
                  <a:gd name="connsiteX27" fmla="*/ 299968 w 3710867"/>
                  <a:gd name="connsiteY27" fmla="*/ 1016624 h 1309272"/>
                  <a:gd name="connsiteX28" fmla="*/ 239397 w 3710867"/>
                  <a:gd name="connsiteY28" fmla="*/ 855877 h 1309272"/>
                  <a:gd name="connsiteX29" fmla="*/ 1 w 3710867"/>
                  <a:gd name="connsiteY29" fmla="*/ 220554 h 1309272"/>
                  <a:gd name="connsiteX30" fmla="*/ 1314 w 3710867"/>
                  <a:gd name="connsiteY30" fmla="*/ 220554 h 1309272"/>
                  <a:gd name="connsiteX31" fmla="*/ 0 w 3710867"/>
                  <a:gd name="connsiteY31" fmla="*/ 217503 h 1309272"/>
                  <a:gd name="connsiteX32" fmla="*/ 1855433 w 3710867"/>
                  <a:gd name="connsiteY32" fmla="*/ 0 h 130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10867" h="1309272">
                    <a:moveTo>
                      <a:pt x="2176688" y="1240801"/>
                    </a:moveTo>
                    <a:lnTo>
                      <a:pt x="2271082" y="1245345"/>
                    </a:lnTo>
                    <a:lnTo>
                      <a:pt x="2205983" y="1241374"/>
                    </a:lnTo>
                    <a:close/>
                    <a:moveTo>
                      <a:pt x="1534180" y="1240801"/>
                    </a:moveTo>
                    <a:lnTo>
                      <a:pt x="1504884" y="1241374"/>
                    </a:lnTo>
                    <a:lnTo>
                      <a:pt x="1439784" y="1245345"/>
                    </a:lnTo>
                    <a:close/>
                    <a:moveTo>
                      <a:pt x="1855433" y="0"/>
                    </a:moveTo>
                    <a:cubicBezTo>
                      <a:pt x="2880160" y="0"/>
                      <a:pt x="3710866" y="97379"/>
                      <a:pt x="3710866" y="217503"/>
                    </a:cubicBezTo>
                    <a:lnTo>
                      <a:pt x="3709552" y="220554"/>
                    </a:lnTo>
                    <a:lnTo>
                      <a:pt x="3710867" y="220554"/>
                    </a:lnTo>
                    <a:lnTo>
                      <a:pt x="3471471" y="855877"/>
                    </a:lnTo>
                    <a:lnTo>
                      <a:pt x="3410900" y="1016624"/>
                    </a:lnTo>
                    <a:lnTo>
                      <a:pt x="3407009" y="1020453"/>
                    </a:lnTo>
                    <a:cubicBezTo>
                      <a:pt x="3280428" y="1123423"/>
                      <a:pt x="2998137" y="1209036"/>
                      <a:pt x="2629822" y="1259660"/>
                    </a:cubicBezTo>
                    <a:lnTo>
                      <a:pt x="2578532" y="1265911"/>
                    </a:lnTo>
                    <a:lnTo>
                      <a:pt x="2524030" y="1260777"/>
                    </a:lnTo>
                    <a:lnTo>
                      <a:pt x="2473863" y="1257717"/>
                    </a:lnTo>
                    <a:lnTo>
                      <a:pt x="2569433" y="1265760"/>
                    </a:lnTo>
                    <a:lnTo>
                      <a:pt x="2487808" y="1276969"/>
                    </a:lnTo>
                    <a:cubicBezTo>
                      <a:pt x="2293441" y="1297770"/>
                      <a:pt x="2079747" y="1309272"/>
                      <a:pt x="1855434" y="1309272"/>
                    </a:cubicBezTo>
                    <a:cubicBezTo>
                      <a:pt x="1631122" y="1309272"/>
                      <a:pt x="1417427" y="1297770"/>
                      <a:pt x="1223061" y="1276969"/>
                    </a:cubicBezTo>
                    <a:lnTo>
                      <a:pt x="1141435" y="1265760"/>
                    </a:lnTo>
                    <a:lnTo>
                      <a:pt x="1237007" y="1257716"/>
                    </a:lnTo>
                    <a:lnTo>
                      <a:pt x="1186836" y="1260777"/>
                    </a:lnTo>
                    <a:lnTo>
                      <a:pt x="1132336" y="1265911"/>
                    </a:lnTo>
                    <a:lnTo>
                      <a:pt x="1081046" y="1259660"/>
                    </a:lnTo>
                    <a:cubicBezTo>
                      <a:pt x="712731" y="1209036"/>
                      <a:pt x="430440" y="1123423"/>
                      <a:pt x="303859" y="1020453"/>
                    </a:cubicBezTo>
                    <a:lnTo>
                      <a:pt x="299968" y="1016624"/>
                    </a:lnTo>
                    <a:lnTo>
                      <a:pt x="239397" y="855877"/>
                    </a:lnTo>
                    <a:lnTo>
                      <a:pt x="1" y="220554"/>
                    </a:lnTo>
                    <a:lnTo>
                      <a:pt x="1314" y="220554"/>
                    </a:lnTo>
                    <a:lnTo>
                      <a:pt x="0" y="217503"/>
                    </a:lnTo>
                    <a:cubicBezTo>
                      <a:pt x="0" y="97379"/>
                      <a:pt x="830706" y="0"/>
                      <a:pt x="1855433" y="0"/>
                    </a:cubicBez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6"/>
                  </a:gs>
                  <a:gs pos="78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702A466-F456-B2C0-2592-3059D3255E17}"/>
                  </a:ext>
                </a:extLst>
              </p:cNvPr>
              <p:cNvSpPr/>
              <p:nvPr/>
            </p:nvSpPr>
            <p:spPr>
              <a:xfrm>
                <a:off x="4006176" y="4696231"/>
                <a:ext cx="690006" cy="980240"/>
              </a:xfrm>
              <a:custGeom>
                <a:avLst/>
                <a:gdLst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460004 w 920008"/>
                  <a:gd name="connsiteY11" fmla="*/ 435005 h 1306987"/>
                  <a:gd name="connsiteX12" fmla="*/ 884082 w 920008"/>
                  <a:gd name="connsiteY12" fmla="*/ 302164 h 1306987"/>
                  <a:gd name="connsiteX13" fmla="*/ 892517 w 920008"/>
                  <a:gd name="connsiteY13" fmla="*/ 289324 h 1306987"/>
                  <a:gd name="connsiteX14" fmla="*/ 892518 w 920008"/>
                  <a:gd name="connsiteY14" fmla="*/ 289322 h 1306987"/>
                  <a:gd name="connsiteX15" fmla="*/ 588316 w 920008"/>
                  <a:gd name="connsiteY15" fmla="*/ 1096630 h 1306987"/>
                  <a:gd name="connsiteX16" fmla="*/ 526592 w 920008"/>
                  <a:gd name="connsiteY16" fmla="*/ 1260437 h 1306987"/>
                  <a:gd name="connsiteX17" fmla="*/ 526591 w 920008"/>
                  <a:gd name="connsiteY17" fmla="*/ 1260437 h 1306987"/>
                  <a:gd name="connsiteX18" fmla="*/ 524924 w 920008"/>
                  <a:gd name="connsiteY18" fmla="*/ 1264861 h 1306987"/>
                  <a:gd name="connsiteX19" fmla="*/ 510671 w 920008"/>
                  <a:gd name="connsiteY19" fmla="*/ 1285999 h 1306987"/>
                  <a:gd name="connsiteX20" fmla="*/ 460002 w 920008"/>
                  <a:gd name="connsiteY20" fmla="*/ 1306987 h 1306987"/>
                  <a:gd name="connsiteX21" fmla="*/ 409333 w 920008"/>
                  <a:gd name="connsiteY21" fmla="*/ 1285999 h 1306987"/>
                  <a:gd name="connsiteX22" fmla="*/ 395090 w 920008"/>
                  <a:gd name="connsiteY22" fmla="*/ 1264874 h 1306987"/>
                  <a:gd name="connsiteX23" fmla="*/ 393409 w 920008"/>
                  <a:gd name="connsiteY23" fmla="*/ 1260413 h 1306987"/>
                  <a:gd name="connsiteX24" fmla="*/ 27497 w 920008"/>
                  <a:gd name="connsiteY24" fmla="*/ 289333 h 1306987"/>
                  <a:gd name="connsiteX25" fmla="*/ 27494 w 920008"/>
                  <a:gd name="connsiteY25" fmla="*/ 289329 h 1306987"/>
                  <a:gd name="connsiteX26" fmla="*/ 0 w 920008"/>
                  <a:gd name="connsiteY26" fmla="*/ 216362 h 1306987"/>
                  <a:gd name="connsiteX27" fmla="*/ 9107 w 920008"/>
                  <a:gd name="connsiteY27" fmla="*/ 173667 h 1306987"/>
                  <a:gd name="connsiteX28" fmla="*/ 134559 w 920008"/>
                  <a:gd name="connsiteY28" fmla="*/ 63704 h 1306987"/>
                  <a:gd name="connsiteX29" fmla="*/ 181040 w 920008"/>
                  <a:gd name="connsiteY29" fmla="*/ 45581 h 1306987"/>
                  <a:gd name="connsiteX30" fmla="*/ 181042 w 920008"/>
                  <a:gd name="connsiteY30" fmla="*/ 45582 h 1306987"/>
                  <a:gd name="connsiteX31" fmla="*/ 202675 w 920008"/>
                  <a:gd name="connsiteY31" fmla="*/ 37146 h 1306987"/>
                  <a:gd name="connsiteX32" fmla="*/ 460003 w 920008"/>
                  <a:gd name="connsiteY32" fmla="*/ 0 h 1306987"/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884082 w 920008"/>
                  <a:gd name="connsiteY11" fmla="*/ 302164 h 1306987"/>
                  <a:gd name="connsiteX12" fmla="*/ 892517 w 920008"/>
                  <a:gd name="connsiteY12" fmla="*/ 289324 h 1306987"/>
                  <a:gd name="connsiteX13" fmla="*/ 892518 w 920008"/>
                  <a:gd name="connsiteY13" fmla="*/ 289322 h 1306987"/>
                  <a:gd name="connsiteX14" fmla="*/ 588316 w 920008"/>
                  <a:gd name="connsiteY14" fmla="*/ 1096630 h 1306987"/>
                  <a:gd name="connsiteX15" fmla="*/ 526592 w 920008"/>
                  <a:gd name="connsiteY15" fmla="*/ 1260437 h 1306987"/>
                  <a:gd name="connsiteX16" fmla="*/ 526591 w 920008"/>
                  <a:gd name="connsiteY16" fmla="*/ 1260437 h 1306987"/>
                  <a:gd name="connsiteX17" fmla="*/ 524924 w 920008"/>
                  <a:gd name="connsiteY17" fmla="*/ 1264861 h 1306987"/>
                  <a:gd name="connsiteX18" fmla="*/ 510671 w 920008"/>
                  <a:gd name="connsiteY18" fmla="*/ 1285999 h 1306987"/>
                  <a:gd name="connsiteX19" fmla="*/ 460002 w 920008"/>
                  <a:gd name="connsiteY19" fmla="*/ 1306987 h 1306987"/>
                  <a:gd name="connsiteX20" fmla="*/ 409333 w 920008"/>
                  <a:gd name="connsiteY20" fmla="*/ 1285999 h 1306987"/>
                  <a:gd name="connsiteX21" fmla="*/ 395090 w 920008"/>
                  <a:gd name="connsiteY21" fmla="*/ 1264874 h 1306987"/>
                  <a:gd name="connsiteX22" fmla="*/ 393409 w 920008"/>
                  <a:gd name="connsiteY22" fmla="*/ 1260413 h 1306987"/>
                  <a:gd name="connsiteX23" fmla="*/ 27497 w 920008"/>
                  <a:gd name="connsiteY23" fmla="*/ 289333 h 1306987"/>
                  <a:gd name="connsiteX24" fmla="*/ 27494 w 920008"/>
                  <a:gd name="connsiteY24" fmla="*/ 289329 h 1306987"/>
                  <a:gd name="connsiteX25" fmla="*/ 0 w 920008"/>
                  <a:gd name="connsiteY25" fmla="*/ 216362 h 1306987"/>
                  <a:gd name="connsiteX26" fmla="*/ 9107 w 920008"/>
                  <a:gd name="connsiteY26" fmla="*/ 173667 h 1306987"/>
                  <a:gd name="connsiteX27" fmla="*/ 134559 w 920008"/>
                  <a:gd name="connsiteY27" fmla="*/ 63704 h 1306987"/>
                  <a:gd name="connsiteX28" fmla="*/ 181040 w 920008"/>
                  <a:gd name="connsiteY28" fmla="*/ 45581 h 1306987"/>
                  <a:gd name="connsiteX29" fmla="*/ 181042 w 920008"/>
                  <a:gd name="connsiteY29" fmla="*/ 45582 h 1306987"/>
                  <a:gd name="connsiteX30" fmla="*/ 202675 w 920008"/>
                  <a:gd name="connsiteY30" fmla="*/ 37146 h 1306987"/>
                  <a:gd name="connsiteX31" fmla="*/ 460003 w 920008"/>
                  <a:gd name="connsiteY31" fmla="*/ 0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96866 w 920008"/>
                  <a:gd name="connsiteY29" fmla="*/ 425227 h 1306987"/>
                  <a:gd name="connsiteX30" fmla="*/ 551444 w 920008"/>
                  <a:gd name="connsiteY30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51444 w 920008"/>
                  <a:gd name="connsiteY29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0008" h="1306987">
                    <a:moveTo>
                      <a:pt x="884082" y="302164"/>
                    </a:moveTo>
                    <a:lnTo>
                      <a:pt x="892517" y="289324"/>
                    </a:lnTo>
                    <a:cubicBezTo>
                      <a:pt x="892517" y="289323"/>
                      <a:pt x="892518" y="289323"/>
                      <a:pt x="892518" y="289322"/>
                    </a:cubicBezTo>
                    <a:lnTo>
                      <a:pt x="588316" y="1096630"/>
                    </a:lnTo>
                    <a:lnTo>
                      <a:pt x="526592" y="1260437"/>
                    </a:lnTo>
                    <a:lnTo>
                      <a:pt x="526591" y="1260437"/>
                    </a:lnTo>
                    <a:lnTo>
                      <a:pt x="524924" y="1264861"/>
                    </a:lnTo>
                    <a:lnTo>
                      <a:pt x="510671" y="1285999"/>
                    </a:lnTo>
                    <a:cubicBezTo>
                      <a:pt x="497704" y="1298967"/>
                      <a:pt x="479790" y="1306987"/>
                      <a:pt x="460002" y="1306987"/>
                    </a:cubicBezTo>
                    <a:cubicBezTo>
                      <a:pt x="440215" y="1306987"/>
                      <a:pt x="422300" y="1298967"/>
                      <a:pt x="409333" y="1285999"/>
                    </a:cubicBezTo>
                    <a:lnTo>
                      <a:pt x="395090" y="1264874"/>
                    </a:lnTo>
                    <a:lnTo>
                      <a:pt x="393409" y="1260413"/>
                    </a:lnTo>
                    <a:lnTo>
                      <a:pt x="27497" y="289333"/>
                    </a:lnTo>
                    <a:cubicBezTo>
                      <a:pt x="27496" y="289332"/>
                      <a:pt x="27495" y="289330"/>
                      <a:pt x="27494" y="289329"/>
                    </a:cubicBezTo>
                    <a:lnTo>
                      <a:pt x="0" y="216362"/>
                    </a:lnTo>
                    <a:lnTo>
                      <a:pt x="9107" y="173667"/>
                    </a:lnTo>
                    <a:cubicBezTo>
                      <a:pt x="27500" y="131191"/>
                      <a:pt x="72093" y="93224"/>
                      <a:pt x="134559" y="63704"/>
                    </a:cubicBezTo>
                    <a:lnTo>
                      <a:pt x="181040" y="45581"/>
                    </a:lnTo>
                    <a:cubicBezTo>
                      <a:pt x="181041" y="45581"/>
                      <a:pt x="181041" y="45582"/>
                      <a:pt x="181042" y="45582"/>
                    </a:cubicBezTo>
                    <a:lnTo>
                      <a:pt x="202675" y="37146"/>
                    </a:lnTo>
                    <a:cubicBezTo>
                      <a:pt x="276131" y="13694"/>
                      <a:pt x="364683" y="0"/>
                      <a:pt x="460003" y="0"/>
                    </a:cubicBezTo>
                    <a:cubicBezTo>
                      <a:pt x="555323" y="0"/>
                      <a:pt x="643876" y="13694"/>
                      <a:pt x="717332" y="37146"/>
                    </a:cubicBezTo>
                    <a:lnTo>
                      <a:pt x="738965" y="45582"/>
                    </a:lnTo>
                    <a:cubicBezTo>
                      <a:pt x="738966" y="45582"/>
                      <a:pt x="738966" y="45581"/>
                      <a:pt x="738967" y="45581"/>
                    </a:cubicBezTo>
                    <a:lnTo>
                      <a:pt x="785447" y="63704"/>
                    </a:lnTo>
                    <a:cubicBezTo>
                      <a:pt x="847913" y="93224"/>
                      <a:pt x="892507" y="131191"/>
                      <a:pt x="910899" y="173667"/>
                    </a:cubicBezTo>
                    <a:lnTo>
                      <a:pt x="920008" y="216365"/>
                    </a:lnTo>
                    <a:lnTo>
                      <a:pt x="892517" y="289322"/>
                    </a:lnTo>
                    <a:lnTo>
                      <a:pt x="884081" y="302164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78000">
                    <a:schemeClr val="tx2">
                      <a:lumMod val="90000"/>
                      <a:lumOff val="1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4413B93-98D9-57D3-1192-9A7E24DB5EB2}"/>
                  </a:ext>
                </a:extLst>
              </p:cNvPr>
              <p:cNvSpPr/>
              <p:nvPr/>
            </p:nvSpPr>
            <p:spPr>
              <a:xfrm>
                <a:off x="3649689" y="3767424"/>
                <a:ext cx="1402980" cy="982414"/>
              </a:xfrm>
              <a:custGeom>
                <a:avLst/>
                <a:gdLst>
                  <a:gd name="connsiteX0" fmla="*/ 935318 w 1870640"/>
                  <a:gd name="connsiteY0" fmla="*/ 874879 h 1309885"/>
                  <a:gd name="connsiteX1" fmla="*/ 1524558 w 1870640"/>
                  <a:gd name="connsiteY1" fmla="*/ 1048547 h 1309885"/>
                  <a:gd name="connsiteX2" fmla="*/ 1534693 w 1870640"/>
                  <a:gd name="connsiteY2" fmla="*/ 1084905 h 1309885"/>
                  <a:gd name="connsiteX3" fmla="*/ 1508160 w 1870640"/>
                  <a:gd name="connsiteY3" fmla="*/ 1155319 h 1309885"/>
                  <a:gd name="connsiteX4" fmla="*/ 1489511 w 1870640"/>
                  <a:gd name="connsiteY4" fmla="*/ 1177044 h 1309885"/>
                  <a:gd name="connsiteX5" fmla="*/ 1271600 w 1870640"/>
                  <a:gd name="connsiteY5" fmla="*/ 1272739 h 1309885"/>
                  <a:gd name="connsiteX6" fmla="*/ 1214283 w 1870640"/>
                  <a:gd name="connsiteY6" fmla="*/ 1283990 h 1309885"/>
                  <a:gd name="connsiteX7" fmla="*/ 1169434 w 1870640"/>
                  <a:gd name="connsiteY7" fmla="*/ 1292793 h 1309885"/>
                  <a:gd name="connsiteX8" fmla="*/ 935319 w 1870640"/>
                  <a:gd name="connsiteY8" fmla="*/ 1309885 h 1309885"/>
                  <a:gd name="connsiteX9" fmla="*/ 701204 w 1870640"/>
                  <a:gd name="connsiteY9" fmla="*/ 1292793 h 1309885"/>
                  <a:gd name="connsiteX10" fmla="*/ 656356 w 1870640"/>
                  <a:gd name="connsiteY10" fmla="*/ 1283990 h 1309885"/>
                  <a:gd name="connsiteX11" fmla="*/ 677991 w 1870640"/>
                  <a:gd name="connsiteY11" fmla="*/ 1275554 h 1309885"/>
                  <a:gd name="connsiteX12" fmla="*/ 677990 w 1870640"/>
                  <a:gd name="connsiteY12" fmla="*/ 1275554 h 1309885"/>
                  <a:gd name="connsiteX13" fmla="*/ 656355 w 1870640"/>
                  <a:gd name="connsiteY13" fmla="*/ 1283990 h 1309885"/>
                  <a:gd name="connsiteX14" fmla="*/ 599036 w 1870640"/>
                  <a:gd name="connsiteY14" fmla="*/ 1272739 h 1309885"/>
                  <a:gd name="connsiteX15" fmla="*/ 381125 w 1870640"/>
                  <a:gd name="connsiteY15" fmla="*/ 1177044 h 1309885"/>
                  <a:gd name="connsiteX16" fmla="*/ 362479 w 1870640"/>
                  <a:gd name="connsiteY16" fmla="*/ 1155323 h 1309885"/>
                  <a:gd name="connsiteX17" fmla="*/ 335944 w 1870640"/>
                  <a:gd name="connsiteY17" fmla="*/ 1084902 h 1309885"/>
                  <a:gd name="connsiteX18" fmla="*/ 346078 w 1870640"/>
                  <a:gd name="connsiteY18" fmla="*/ 1048547 h 1309885"/>
                  <a:gd name="connsiteX19" fmla="*/ 935318 w 1870640"/>
                  <a:gd name="connsiteY19" fmla="*/ 874879 h 1309885"/>
                  <a:gd name="connsiteX20" fmla="*/ 935320 w 1870640"/>
                  <a:gd name="connsiteY20" fmla="*/ 0 h 1309885"/>
                  <a:gd name="connsiteX21" fmla="*/ 1461691 w 1870640"/>
                  <a:gd name="connsiteY21" fmla="*/ 37146 h 1309885"/>
                  <a:gd name="connsiteX22" fmla="*/ 1486139 w 1870640"/>
                  <a:gd name="connsiteY22" fmla="*/ 41806 h 1309885"/>
                  <a:gd name="connsiteX23" fmla="*/ 1601022 w 1870640"/>
                  <a:gd name="connsiteY23" fmla="*/ 63705 h 1309885"/>
                  <a:gd name="connsiteX24" fmla="*/ 1857638 w 1870640"/>
                  <a:gd name="connsiteY24" fmla="*/ 173668 h 1309885"/>
                  <a:gd name="connsiteX25" fmla="*/ 1870640 w 1870640"/>
                  <a:gd name="connsiteY25" fmla="*/ 193351 h 1309885"/>
                  <a:gd name="connsiteX26" fmla="*/ 1838564 w 1870640"/>
                  <a:gd name="connsiteY26" fmla="*/ 278476 h 1309885"/>
                  <a:gd name="connsiteX27" fmla="*/ 1838562 w 1870640"/>
                  <a:gd name="connsiteY27" fmla="*/ 278478 h 1309885"/>
                  <a:gd name="connsiteX28" fmla="*/ 1534693 w 1870640"/>
                  <a:gd name="connsiteY28" fmla="*/ 1084904 h 1309885"/>
                  <a:gd name="connsiteX29" fmla="*/ 1524558 w 1870640"/>
                  <a:gd name="connsiteY29" fmla="*/ 1048546 h 1309885"/>
                  <a:gd name="connsiteX30" fmla="*/ 935318 w 1870640"/>
                  <a:gd name="connsiteY30" fmla="*/ 874878 h 1309885"/>
                  <a:gd name="connsiteX31" fmla="*/ 346078 w 1870640"/>
                  <a:gd name="connsiteY31" fmla="*/ 1048546 h 1309885"/>
                  <a:gd name="connsiteX32" fmla="*/ 335944 w 1870640"/>
                  <a:gd name="connsiteY32" fmla="*/ 1084901 h 1309885"/>
                  <a:gd name="connsiteX33" fmla="*/ 32075 w 1870640"/>
                  <a:gd name="connsiteY33" fmla="*/ 278475 h 1309885"/>
                  <a:gd name="connsiteX34" fmla="*/ 32076 w 1870640"/>
                  <a:gd name="connsiteY34" fmla="*/ 278476 h 1309885"/>
                  <a:gd name="connsiteX35" fmla="*/ 0 w 1870640"/>
                  <a:gd name="connsiteY35" fmla="*/ 193351 h 1309885"/>
                  <a:gd name="connsiteX36" fmla="*/ 13002 w 1870640"/>
                  <a:gd name="connsiteY36" fmla="*/ 173668 h 1309885"/>
                  <a:gd name="connsiteX37" fmla="*/ 269618 w 1870640"/>
                  <a:gd name="connsiteY37" fmla="*/ 63705 h 1309885"/>
                  <a:gd name="connsiteX38" fmla="*/ 384501 w 1870640"/>
                  <a:gd name="connsiteY38" fmla="*/ 41806 h 1309885"/>
                  <a:gd name="connsiteX39" fmla="*/ 408949 w 1870640"/>
                  <a:gd name="connsiteY39" fmla="*/ 37146 h 1309885"/>
                  <a:gd name="connsiteX40" fmla="*/ 935320 w 1870640"/>
                  <a:gd name="connsiteY40" fmla="*/ 0 h 130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70640" h="1309885">
                    <a:moveTo>
                      <a:pt x="935318" y="874879"/>
                    </a:moveTo>
                    <a:cubicBezTo>
                      <a:pt x="1225973" y="874879"/>
                      <a:pt x="1468474" y="949435"/>
                      <a:pt x="1524558" y="1048547"/>
                    </a:cubicBezTo>
                    <a:lnTo>
                      <a:pt x="1534693" y="1084905"/>
                    </a:lnTo>
                    <a:lnTo>
                      <a:pt x="1508160" y="1155319"/>
                    </a:lnTo>
                    <a:lnTo>
                      <a:pt x="1489511" y="1177044"/>
                    </a:lnTo>
                    <a:cubicBezTo>
                      <a:pt x="1443858" y="1216076"/>
                      <a:pt x="1367593" y="1249287"/>
                      <a:pt x="1271600" y="1272739"/>
                    </a:cubicBezTo>
                    <a:lnTo>
                      <a:pt x="1214283" y="1283990"/>
                    </a:lnTo>
                    <a:lnTo>
                      <a:pt x="1169434" y="1292793"/>
                    </a:lnTo>
                    <a:cubicBezTo>
                      <a:pt x="1097477" y="1303799"/>
                      <a:pt x="1018363" y="1309885"/>
                      <a:pt x="935319" y="1309885"/>
                    </a:cubicBezTo>
                    <a:cubicBezTo>
                      <a:pt x="852275" y="1309885"/>
                      <a:pt x="773162" y="1303799"/>
                      <a:pt x="701204" y="1292793"/>
                    </a:cubicBezTo>
                    <a:lnTo>
                      <a:pt x="656356" y="1283990"/>
                    </a:lnTo>
                    <a:lnTo>
                      <a:pt x="677991" y="1275554"/>
                    </a:lnTo>
                    <a:cubicBezTo>
                      <a:pt x="681597" y="1274148"/>
                      <a:pt x="681596" y="1274148"/>
                      <a:pt x="677990" y="1275554"/>
                    </a:cubicBezTo>
                    <a:lnTo>
                      <a:pt x="656355" y="1283990"/>
                    </a:lnTo>
                    <a:lnTo>
                      <a:pt x="599036" y="1272739"/>
                    </a:lnTo>
                    <a:cubicBezTo>
                      <a:pt x="503043" y="1249287"/>
                      <a:pt x="426778" y="1216076"/>
                      <a:pt x="381125" y="1177044"/>
                    </a:cubicBezTo>
                    <a:lnTo>
                      <a:pt x="362479" y="1155323"/>
                    </a:lnTo>
                    <a:lnTo>
                      <a:pt x="335944" y="1084902"/>
                    </a:lnTo>
                    <a:lnTo>
                      <a:pt x="346078" y="1048547"/>
                    </a:lnTo>
                    <a:cubicBezTo>
                      <a:pt x="402162" y="949435"/>
                      <a:pt x="644663" y="874879"/>
                      <a:pt x="935318" y="874879"/>
                    </a:cubicBezTo>
                    <a:close/>
                    <a:moveTo>
                      <a:pt x="935320" y="0"/>
                    </a:moveTo>
                    <a:cubicBezTo>
                      <a:pt x="1130300" y="0"/>
                      <a:pt x="1311436" y="13694"/>
                      <a:pt x="1461691" y="37146"/>
                    </a:cubicBezTo>
                    <a:lnTo>
                      <a:pt x="1486139" y="41806"/>
                    </a:lnTo>
                    <a:lnTo>
                      <a:pt x="1601022" y="63705"/>
                    </a:lnTo>
                    <a:cubicBezTo>
                      <a:pt x="1728798" y="93225"/>
                      <a:pt x="1820016" y="131191"/>
                      <a:pt x="1857638" y="173668"/>
                    </a:cubicBezTo>
                    <a:lnTo>
                      <a:pt x="1870640" y="193351"/>
                    </a:lnTo>
                    <a:lnTo>
                      <a:pt x="1838564" y="278476"/>
                    </a:lnTo>
                    <a:lnTo>
                      <a:pt x="1838562" y="278478"/>
                    </a:lnTo>
                    <a:lnTo>
                      <a:pt x="1534693" y="1084904"/>
                    </a:lnTo>
                    <a:lnTo>
                      <a:pt x="1524558" y="1048546"/>
                    </a:lnTo>
                    <a:cubicBezTo>
                      <a:pt x="1468474" y="949434"/>
                      <a:pt x="1225973" y="874878"/>
                      <a:pt x="935318" y="874878"/>
                    </a:cubicBezTo>
                    <a:cubicBezTo>
                      <a:pt x="644663" y="874878"/>
                      <a:pt x="402162" y="949434"/>
                      <a:pt x="346078" y="1048546"/>
                    </a:cubicBezTo>
                    <a:lnTo>
                      <a:pt x="335944" y="1084901"/>
                    </a:lnTo>
                    <a:lnTo>
                      <a:pt x="32075" y="278475"/>
                    </a:lnTo>
                    <a:lnTo>
                      <a:pt x="32076" y="278476"/>
                    </a:lnTo>
                    <a:lnTo>
                      <a:pt x="0" y="193351"/>
                    </a:lnTo>
                    <a:lnTo>
                      <a:pt x="13002" y="173668"/>
                    </a:lnTo>
                    <a:cubicBezTo>
                      <a:pt x="50624" y="131191"/>
                      <a:pt x="141842" y="93225"/>
                      <a:pt x="269618" y="63705"/>
                    </a:cubicBezTo>
                    <a:lnTo>
                      <a:pt x="384501" y="41806"/>
                    </a:lnTo>
                    <a:lnTo>
                      <a:pt x="408949" y="37146"/>
                    </a:lnTo>
                    <a:cubicBezTo>
                      <a:pt x="559205" y="13694"/>
                      <a:pt x="740340" y="0"/>
                      <a:pt x="9353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78000">
                    <a:schemeClr val="accent3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878931-7595-5248-2340-A8A28370819D}"/>
                  </a:ext>
                </a:extLst>
              </p:cNvPr>
              <p:cNvSpPr/>
              <p:nvPr/>
            </p:nvSpPr>
            <p:spPr>
              <a:xfrm>
                <a:off x="3303093" y="2841529"/>
                <a:ext cx="2096171" cy="981384"/>
              </a:xfrm>
              <a:custGeom>
                <a:avLst/>
                <a:gdLst>
                  <a:gd name="connsiteX0" fmla="*/ 1397448 w 2794895"/>
                  <a:gd name="connsiteY0" fmla="*/ 1234526 h 1308512"/>
                  <a:gd name="connsiteX1" fmla="*/ 1923819 w 2794895"/>
                  <a:gd name="connsiteY1" fmla="*/ 1271672 h 1308512"/>
                  <a:gd name="connsiteX2" fmla="*/ 1948267 w 2794895"/>
                  <a:gd name="connsiteY2" fmla="*/ 1276332 h 1308512"/>
                  <a:gd name="connsiteX3" fmla="*/ 1812119 w 2794895"/>
                  <a:gd name="connsiteY3" fmla="*/ 1291420 h 1308512"/>
                  <a:gd name="connsiteX4" fmla="*/ 1397448 w 2794895"/>
                  <a:gd name="connsiteY4" fmla="*/ 1308512 h 1308512"/>
                  <a:gd name="connsiteX5" fmla="*/ 982777 w 2794895"/>
                  <a:gd name="connsiteY5" fmla="*/ 1291420 h 1308512"/>
                  <a:gd name="connsiteX6" fmla="*/ 846630 w 2794895"/>
                  <a:gd name="connsiteY6" fmla="*/ 1276332 h 1308512"/>
                  <a:gd name="connsiteX7" fmla="*/ 871077 w 2794895"/>
                  <a:gd name="connsiteY7" fmla="*/ 1271672 h 1308512"/>
                  <a:gd name="connsiteX8" fmla="*/ 1397448 w 2794895"/>
                  <a:gd name="connsiteY8" fmla="*/ 1234526 h 1308512"/>
                  <a:gd name="connsiteX9" fmla="*/ 674350 w 2794895"/>
                  <a:gd name="connsiteY9" fmla="*/ 31386 h 1308512"/>
                  <a:gd name="connsiteX10" fmla="*/ 765075 w 2794895"/>
                  <a:gd name="connsiteY10" fmla="*/ 42444 h 1308512"/>
                  <a:gd name="connsiteX11" fmla="*/ 1397448 w 2794895"/>
                  <a:gd name="connsiteY11" fmla="*/ 74747 h 1308512"/>
                  <a:gd name="connsiteX12" fmla="*/ 2029821 w 2794895"/>
                  <a:gd name="connsiteY12" fmla="*/ 42444 h 1308512"/>
                  <a:gd name="connsiteX13" fmla="*/ 2120546 w 2794895"/>
                  <a:gd name="connsiteY13" fmla="*/ 31386 h 1308512"/>
                  <a:gd name="connsiteX14" fmla="*/ 2181694 w 2794895"/>
                  <a:gd name="connsiteY14" fmla="*/ 37147 h 1308512"/>
                  <a:gd name="connsiteX15" fmla="*/ 2792877 w 2794895"/>
                  <a:gd name="connsiteY15" fmla="*/ 195266 h 1308512"/>
                  <a:gd name="connsiteX16" fmla="*/ 2794895 w 2794895"/>
                  <a:gd name="connsiteY16" fmla="*/ 201461 h 1308512"/>
                  <a:gd name="connsiteX17" fmla="*/ 2772772 w 2794895"/>
                  <a:gd name="connsiteY17" fmla="*/ 260171 h 1308512"/>
                  <a:gd name="connsiteX18" fmla="*/ 2772771 w 2794895"/>
                  <a:gd name="connsiteY18" fmla="*/ 260173 h 1308512"/>
                  <a:gd name="connsiteX19" fmla="*/ 2461554 w 2794895"/>
                  <a:gd name="connsiteY19" fmla="*/ 1086096 h 1308512"/>
                  <a:gd name="connsiteX20" fmla="*/ 2445281 w 2794895"/>
                  <a:gd name="connsiteY20" fmla="*/ 1129283 h 1308512"/>
                  <a:gd name="connsiteX21" fmla="*/ 2441125 w 2794895"/>
                  <a:gd name="connsiteY21" fmla="*/ 1134843 h 1308512"/>
                  <a:gd name="connsiteX22" fmla="*/ 1993079 w 2794895"/>
                  <a:gd name="connsiteY22" fmla="*/ 1271365 h 1308512"/>
                  <a:gd name="connsiteX23" fmla="*/ 1948267 w 2794895"/>
                  <a:gd name="connsiteY23" fmla="*/ 1276331 h 1308512"/>
                  <a:gd name="connsiteX24" fmla="*/ 1923819 w 2794895"/>
                  <a:gd name="connsiteY24" fmla="*/ 1271671 h 1308512"/>
                  <a:gd name="connsiteX25" fmla="*/ 1397448 w 2794895"/>
                  <a:gd name="connsiteY25" fmla="*/ 1234525 h 1308512"/>
                  <a:gd name="connsiteX26" fmla="*/ 871077 w 2794895"/>
                  <a:gd name="connsiteY26" fmla="*/ 1271671 h 1308512"/>
                  <a:gd name="connsiteX27" fmla="*/ 846629 w 2794895"/>
                  <a:gd name="connsiteY27" fmla="*/ 1276331 h 1308512"/>
                  <a:gd name="connsiteX28" fmla="*/ 801817 w 2794895"/>
                  <a:gd name="connsiteY28" fmla="*/ 1271365 h 1308512"/>
                  <a:gd name="connsiteX29" fmla="*/ 353771 w 2794895"/>
                  <a:gd name="connsiteY29" fmla="*/ 1134843 h 1308512"/>
                  <a:gd name="connsiteX30" fmla="*/ 349615 w 2794895"/>
                  <a:gd name="connsiteY30" fmla="*/ 1129283 h 1308512"/>
                  <a:gd name="connsiteX31" fmla="*/ 333342 w 2794895"/>
                  <a:gd name="connsiteY31" fmla="*/ 1086096 h 1308512"/>
                  <a:gd name="connsiteX32" fmla="*/ 22127 w 2794895"/>
                  <a:gd name="connsiteY32" fmla="*/ 260176 h 1308512"/>
                  <a:gd name="connsiteX33" fmla="*/ 22125 w 2794895"/>
                  <a:gd name="connsiteY33" fmla="*/ 260174 h 1308512"/>
                  <a:gd name="connsiteX34" fmla="*/ 0 w 2794895"/>
                  <a:gd name="connsiteY34" fmla="*/ 201458 h 1308512"/>
                  <a:gd name="connsiteX35" fmla="*/ 2017 w 2794895"/>
                  <a:gd name="connsiteY35" fmla="*/ 195266 h 1308512"/>
                  <a:gd name="connsiteX36" fmla="*/ 613200 w 2794895"/>
                  <a:gd name="connsiteY36" fmla="*/ 37147 h 1308512"/>
                  <a:gd name="connsiteX37" fmla="*/ 1397447 w 2794895"/>
                  <a:gd name="connsiteY37" fmla="*/ 0 h 1308512"/>
                  <a:gd name="connsiteX38" fmla="*/ 2066044 w 2794895"/>
                  <a:gd name="connsiteY38" fmla="*/ 26251 h 1308512"/>
                  <a:gd name="connsiteX39" fmla="*/ 2120546 w 2794895"/>
                  <a:gd name="connsiteY39" fmla="*/ 31385 h 1308512"/>
                  <a:gd name="connsiteX40" fmla="*/ 2029821 w 2794895"/>
                  <a:gd name="connsiteY40" fmla="*/ 42443 h 1308512"/>
                  <a:gd name="connsiteX41" fmla="*/ 1397448 w 2794895"/>
                  <a:gd name="connsiteY41" fmla="*/ 74746 h 1308512"/>
                  <a:gd name="connsiteX42" fmla="*/ 765075 w 2794895"/>
                  <a:gd name="connsiteY42" fmla="*/ 42443 h 1308512"/>
                  <a:gd name="connsiteX43" fmla="*/ 674350 w 2794895"/>
                  <a:gd name="connsiteY43" fmla="*/ 31385 h 1308512"/>
                  <a:gd name="connsiteX44" fmla="*/ 728850 w 2794895"/>
                  <a:gd name="connsiteY44" fmla="*/ 26251 h 1308512"/>
                  <a:gd name="connsiteX45" fmla="*/ 1397447 w 2794895"/>
                  <a:gd name="connsiteY45" fmla="*/ 0 h 130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94895" h="1308512">
                    <a:moveTo>
                      <a:pt x="1397448" y="1234526"/>
                    </a:moveTo>
                    <a:cubicBezTo>
                      <a:pt x="1592428" y="1234526"/>
                      <a:pt x="1773564" y="1248220"/>
                      <a:pt x="1923819" y="1271672"/>
                    </a:cubicBezTo>
                    <a:lnTo>
                      <a:pt x="1948267" y="1276332"/>
                    </a:lnTo>
                    <a:lnTo>
                      <a:pt x="1812119" y="1291420"/>
                    </a:lnTo>
                    <a:cubicBezTo>
                      <a:pt x="1684666" y="1302426"/>
                      <a:pt x="1544539" y="1308512"/>
                      <a:pt x="1397448" y="1308512"/>
                    </a:cubicBezTo>
                    <a:cubicBezTo>
                      <a:pt x="1250358" y="1308512"/>
                      <a:pt x="1110230" y="1302426"/>
                      <a:pt x="982777" y="1291420"/>
                    </a:cubicBezTo>
                    <a:lnTo>
                      <a:pt x="846630" y="1276332"/>
                    </a:lnTo>
                    <a:lnTo>
                      <a:pt x="871077" y="1271672"/>
                    </a:lnTo>
                    <a:cubicBezTo>
                      <a:pt x="1021333" y="1248220"/>
                      <a:pt x="1202469" y="1234526"/>
                      <a:pt x="1397448" y="1234526"/>
                    </a:cubicBezTo>
                    <a:close/>
                    <a:moveTo>
                      <a:pt x="674350" y="31386"/>
                    </a:moveTo>
                    <a:lnTo>
                      <a:pt x="765075" y="42444"/>
                    </a:lnTo>
                    <a:cubicBezTo>
                      <a:pt x="959441" y="63245"/>
                      <a:pt x="1173136" y="74747"/>
                      <a:pt x="1397448" y="74747"/>
                    </a:cubicBezTo>
                    <a:cubicBezTo>
                      <a:pt x="1621761" y="74747"/>
                      <a:pt x="1835455" y="63245"/>
                      <a:pt x="2029821" y="42444"/>
                    </a:cubicBezTo>
                    <a:lnTo>
                      <a:pt x="2120546" y="31386"/>
                    </a:lnTo>
                    <a:lnTo>
                      <a:pt x="2181694" y="37147"/>
                    </a:lnTo>
                    <a:cubicBezTo>
                      <a:pt x="2517496" y="72325"/>
                      <a:pt x="2749779" y="129459"/>
                      <a:pt x="2792877" y="195266"/>
                    </a:cubicBezTo>
                    <a:lnTo>
                      <a:pt x="2794895" y="201461"/>
                    </a:lnTo>
                    <a:lnTo>
                      <a:pt x="2772772" y="260171"/>
                    </a:lnTo>
                    <a:lnTo>
                      <a:pt x="2772771" y="260173"/>
                    </a:lnTo>
                    <a:lnTo>
                      <a:pt x="2461554" y="1086096"/>
                    </a:lnTo>
                    <a:lnTo>
                      <a:pt x="2445281" y="1129283"/>
                    </a:lnTo>
                    <a:lnTo>
                      <a:pt x="2441125" y="1134843"/>
                    </a:lnTo>
                    <a:cubicBezTo>
                      <a:pt x="2384362" y="1191478"/>
                      <a:pt x="2219781" y="1240095"/>
                      <a:pt x="1993079" y="1271365"/>
                    </a:cubicBezTo>
                    <a:lnTo>
                      <a:pt x="1948267" y="1276331"/>
                    </a:lnTo>
                    <a:lnTo>
                      <a:pt x="1923819" y="1271671"/>
                    </a:lnTo>
                    <a:cubicBezTo>
                      <a:pt x="1773564" y="1248219"/>
                      <a:pt x="1592428" y="1234525"/>
                      <a:pt x="1397448" y="1234525"/>
                    </a:cubicBezTo>
                    <a:cubicBezTo>
                      <a:pt x="1202468" y="1234525"/>
                      <a:pt x="1021333" y="1248219"/>
                      <a:pt x="871077" y="1271671"/>
                    </a:cubicBezTo>
                    <a:lnTo>
                      <a:pt x="846629" y="1276331"/>
                    </a:lnTo>
                    <a:lnTo>
                      <a:pt x="801817" y="1271365"/>
                    </a:lnTo>
                    <a:cubicBezTo>
                      <a:pt x="575115" y="1240095"/>
                      <a:pt x="410534" y="1191478"/>
                      <a:pt x="353771" y="1134843"/>
                    </a:cubicBezTo>
                    <a:lnTo>
                      <a:pt x="349615" y="1129283"/>
                    </a:lnTo>
                    <a:lnTo>
                      <a:pt x="333342" y="1086096"/>
                    </a:lnTo>
                    <a:lnTo>
                      <a:pt x="22127" y="260176"/>
                    </a:lnTo>
                    <a:lnTo>
                      <a:pt x="22125" y="260174"/>
                    </a:lnTo>
                    <a:lnTo>
                      <a:pt x="0" y="201458"/>
                    </a:lnTo>
                    <a:lnTo>
                      <a:pt x="2017" y="195266"/>
                    </a:lnTo>
                    <a:cubicBezTo>
                      <a:pt x="45115" y="129459"/>
                      <a:pt x="277398" y="72325"/>
                      <a:pt x="613200" y="37147"/>
                    </a:cubicBezTo>
                    <a:close/>
                    <a:moveTo>
                      <a:pt x="1397447" y="0"/>
                    </a:moveTo>
                    <a:cubicBezTo>
                      <a:pt x="1639533" y="0"/>
                      <a:pt x="1867295" y="9510"/>
                      <a:pt x="2066044" y="26251"/>
                    </a:cubicBezTo>
                    <a:lnTo>
                      <a:pt x="2120546" y="31385"/>
                    </a:lnTo>
                    <a:lnTo>
                      <a:pt x="2029821" y="42443"/>
                    </a:lnTo>
                    <a:cubicBezTo>
                      <a:pt x="1835455" y="63244"/>
                      <a:pt x="1621761" y="74746"/>
                      <a:pt x="1397448" y="74746"/>
                    </a:cubicBezTo>
                    <a:cubicBezTo>
                      <a:pt x="1173136" y="74746"/>
                      <a:pt x="959441" y="63244"/>
                      <a:pt x="765075" y="42443"/>
                    </a:cubicBezTo>
                    <a:lnTo>
                      <a:pt x="674350" y="31385"/>
                    </a:lnTo>
                    <a:lnTo>
                      <a:pt x="728850" y="26251"/>
                    </a:lnTo>
                    <a:cubicBezTo>
                      <a:pt x="927599" y="9510"/>
                      <a:pt x="1155362" y="0"/>
                      <a:pt x="139744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78000">
                    <a:schemeClr val="accent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39AE1F-07C0-8632-826E-BB84DCF88DBF}"/>
                  </a:ext>
                </a:extLst>
              </p:cNvPr>
              <p:cNvSpPr/>
              <p:nvPr/>
            </p:nvSpPr>
            <p:spPr>
              <a:xfrm>
                <a:off x="3184579" y="2678104"/>
                <a:ext cx="624276" cy="314519"/>
              </a:xfrm>
              <a:custGeom>
                <a:avLst/>
                <a:gdLst>
                  <a:gd name="connsiteX0" fmla="*/ 0 w 832368"/>
                  <a:gd name="connsiteY0" fmla="*/ 0 h 419359"/>
                  <a:gd name="connsiteX1" fmla="*/ 3891 w 832368"/>
                  <a:gd name="connsiteY1" fmla="*/ 3829 h 419359"/>
                  <a:gd name="connsiteX2" fmla="*/ 781078 w 832368"/>
                  <a:gd name="connsiteY2" fmla="*/ 243036 h 419359"/>
                  <a:gd name="connsiteX3" fmla="*/ 832368 w 832368"/>
                  <a:gd name="connsiteY3" fmla="*/ 249287 h 419359"/>
                  <a:gd name="connsiteX4" fmla="*/ 771218 w 832368"/>
                  <a:gd name="connsiteY4" fmla="*/ 255048 h 419359"/>
                  <a:gd name="connsiteX5" fmla="*/ 160035 w 832368"/>
                  <a:gd name="connsiteY5" fmla="*/ 413167 h 419359"/>
                  <a:gd name="connsiteX6" fmla="*/ 158018 w 832368"/>
                  <a:gd name="connsiteY6" fmla="*/ 419359 h 419359"/>
                  <a:gd name="connsiteX7" fmla="*/ 0 w 832368"/>
                  <a:gd name="connsiteY7" fmla="*/ 0 h 4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59">
                    <a:moveTo>
                      <a:pt x="0" y="0"/>
                    </a:moveTo>
                    <a:lnTo>
                      <a:pt x="3891" y="3829"/>
                    </a:lnTo>
                    <a:cubicBezTo>
                      <a:pt x="130472" y="106799"/>
                      <a:pt x="412763" y="192412"/>
                      <a:pt x="781078" y="243036"/>
                    </a:cubicBezTo>
                    <a:lnTo>
                      <a:pt x="832368" y="249287"/>
                    </a:lnTo>
                    <a:lnTo>
                      <a:pt x="771218" y="255048"/>
                    </a:lnTo>
                    <a:cubicBezTo>
                      <a:pt x="435416" y="290226"/>
                      <a:pt x="203133" y="347360"/>
                      <a:pt x="160035" y="413167"/>
                    </a:cubicBezTo>
                    <a:lnTo>
                      <a:pt x="158018" y="4193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FA268A-ECBA-395A-AD1B-CFE265ED3FC6}"/>
                  </a:ext>
                </a:extLst>
              </p:cNvPr>
              <p:cNvSpPr/>
              <p:nvPr/>
            </p:nvSpPr>
            <p:spPr>
              <a:xfrm>
                <a:off x="4893502" y="2678103"/>
                <a:ext cx="624276" cy="314522"/>
              </a:xfrm>
              <a:custGeom>
                <a:avLst/>
                <a:gdLst>
                  <a:gd name="connsiteX0" fmla="*/ 832368 w 832368"/>
                  <a:gd name="connsiteY0" fmla="*/ 0 h 419362"/>
                  <a:gd name="connsiteX1" fmla="*/ 674349 w 832368"/>
                  <a:gd name="connsiteY1" fmla="*/ 419362 h 419362"/>
                  <a:gd name="connsiteX2" fmla="*/ 672331 w 832368"/>
                  <a:gd name="connsiteY2" fmla="*/ 413167 h 419362"/>
                  <a:gd name="connsiteX3" fmla="*/ 61148 w 832368"/>
                  <a:gd name="connsiteY3" fmla="*/ 255048 h 419362"/>
                  <a:gd name="connsiteX4" fmla="*/ 0 w 832368"/>
                  <a:gd name="connsiteY4" fmla="*/ 249287 h 419362"/>
                  <a:gd name="connsiteX5" fmla="*/ 51290 w 832368"/>
                  <a:gd name="connsiteY5" fmla="*/ 243036 h 419362"/>
                  <a:gd name="connsiteX6" fmla="*/ 828477 w 832368"/>
                  <a:gd name="connsiteY6" fmla="*/ 3829 h 419362"/>
                  <a:gd name="connsiteX7" fmla="*/ 832368 w 832368"/>
                  <a:gd name="connsiteY7" fmla="*/ 0 h 41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62">
                    <a:moveTo>
                      <a:pt x="832368" y="0"/>
                    </a:moveTo>
                    <a:lnTo>
                      <a:pt x="674349" y="419362"/>
                    </a:lnTo>
                    <a:lnTo>
                      <a:pt x="672331" y="413167"/>
                    </a:lnTo>
                    <a:cubicBezTo>
                      <a:pt x="629233" y="347360"/>
                      <a:pt x="396950" y="290226"/>
                      <a:pt x="61148" y="255048"/>
                    </a:cubicBezTo>
                    <a:lnTo>
                      <a:pt x="0" y="249287"/>
                    </a:lnTo>
                    <a:lnTo>
                      <a:pt x="51290" y="243036"/>
                    </a:lnTo>
                    <a:cubicBezTo>
                      <a:pt x="419605" y="192412"/>
                      <a:pt x="701896" y="106799"/>
                      <a:pt x="828477" y="3829"/>
                    </a:cubicBezTo>
                    <a:lnTo>
                      <a:pt x="83236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A9F97D-B897-C559-A349-5FD881640788}"/>
                  </a:ext>
                </a:extLst>
              </p:cNvPr>
              <p:cNvSpPr/>
              <p:nvPr/>
            </p:nvSpPr>
            <p:spPr>
              <a:xfrm>
                <a:off x="3565304" y="3688493"/>
                <a:ext cx="372761" cy="223945"/>
              </a:xfrm>
              <a:custGeom>
                <a:avLst/>
                <a:gdLst>
                  <a:gd name="connsiteX0" fmla="*/ 0 w 497014"/>
                  <a:gd name="connsiteY0" fmla="*/ 0 h 298593"/>
                  <a:gd name="connsiteX1" fmla="*/ 4156 w 497014"/>
                  <a:gd name="connsiteY1" fmla="*/ 5560 h 298593"/>
                  <a:gd name="connsiteX2" fmla="*/ 452202 w 497014"/>
                  <a:gd name="connsiteY2" fmla="*/ 142082 h 298593"/>
                  <a:gd name="connsiteX3" fmla="*/ 497014 w 497014"/>
                  <a:gd name="connsiteY3" fmla="*/ 147048 h 298593"/>
                  <a:gd name="connsiteX4" fmla="*/ 382131 w 497014"/>
                  <a:gd name="connsiteY4" fmla="*/ 168947 h 298593"/>
                  <a:gd name="connsiteX5" fmla="*/ 125515 w 497014"/>
                  <a:gd name="connsiteY5" fmla="*/ 278910 h 298593"/>
                  <a:gd name="connsiteX6" fmla="*/ 112513 w 497014"/>
                  <a:gd name="connsiteY6" fmla="*/ 298593 h 298593"/>
                  <a:gd name="connsiteX7" fmla="*/ 0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0" y="0"/>
                    </a:moveTo>
                    <a:lnTo>
                      <a:pt x="4156" y="5560"/>
                    </a:lnTo>
                    <a:cubicBezTo>
                      <a:pt x="60919" y="62195"/>
                      <a:pt x="225500" y="110812"/>
                      <a:pt x="452202" y="142082"/>
                    </a:cubicBezTo>
                    <a:lnTo>
                      <a:pt x="497014" y="147048"/>
                    </a:lnTo>
                    <a:lnTo>
                      <a:pt x="382131" y="168947"/>
                    </a:lnTo>
                    <a:cubicBezTo>
                      <a:pt x="254355" y="198467"/>
                      <a:pt x="163137" y="236433"/>
                      <a:pt x="125515" y="278910"/>
                    </a:cubicBezTo>
                    <a:lnTo>
                      <a:pt x="112513" y="298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791D72-6DF8-FE62-B831-F4CDA7FBFCBF}"/>
                  </a:ext>
                </a:extLst>
              </p:cNvPr>
              <p:cNvSpPr/>
              <p:nvPr/>
            </p:nvSpPr>
            <p:spPr>
              <a:xfrm>
                <a:off x="4764293" y="3688493"/>
                <a:ext cx="372761" cy="223945"/>
              </a:xfrm>
              <a:custGeom>
                <a:avLst/>
                <a:gdLst>
                  <a:gd name="connsiteX0" fmla="*/ 497014 w 497014"/>
                  <a:gd name="connsiteY0" fmla="*/ 0 h 298593"/>
                  <a:gd name="connsiteX1" fmla="*/ 384501 w 497014"/>
                  <a:gd name="connsiteY1" fmla="*/ 298593 h 298593"/>
                  <a:gd name="connsiteX2" fmla="*/ 371499 w 497014"/>
                  <a:gd name="connsiteY2" fmla="*/ 278910 h 298593"/>
                  <a:gd name="connsiteX3" fmla="*/ 114883 w 497014"/>
                  <a:gd name="connsiteY3" fmla="*/ 168947 h 298593"/>
                  <a:gd name="connsiteX4" fmla="*/ 0 w 497014"/>
                  <a:gd name="connsiteY4" fmla="*/ 147048 h 298593"/>
                  <a:gd name="connsiteX5" fmla="*/ 44812 w 497014"/>
                  <a:gd name="connsiteY5" fmla="*/ 142082 h 298593"/>
                  <a:gd name="connsiteX6" fmla="*/ 492858 w 497014"/>
                  <a:gd name="connsiteY6" fmla="*/ 5560 h 298593"/>
                  <a:gd name="connsiteX7" fmla="*/ 497014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497014" y="0"/>
                    </a:moveTo>
                    <a:lnTo>
                      <a:pt x="384501" y="298593"/>
                    </a:lnTo>
                    <a:lnTo>
                      <a:pt x="371499" y="278910"/>
                    </a:lnTo>
                    <a:cubicBezTo>
                      <a:pt x="333877" y="236433"/>
                      <a:pt x="242659" y="198467"/>
                      <a:pt x="114883" y="168947"/>
                    </a:cubicBezTo>
                    <a:lnTo>
                      <a:pt x="0" y="147048"/>
                    </a:lnTo>
                    <a:lnTo>
                      <a:pt x="44812" y="142082"/>
                    </a:lnTo>
                    <a:cubicBezTo>
                      <a:pt x="271514" y="110812"/>
                      <a:pt x="436095" y="62195"/>
                      <a:pt x="492858" y="5560"/>
                    </a:cubicBezTo>
                    <a:lnTo>
                      <a:pt x="497014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7E5A105-9E45-2CDF-EFC5-E34F15760E2D}"/>
                  </a:ext>
                </a:extLst>
              </p:cNvPr>
              <p:cNvSpPr/>
              <p:nvPr/>
            </p:nvSpPr>
            <p:spPr>
              <a:xfrm>
                <a:off x="4560401" y="4633914"/>
                <a:ext cx="220409" cy="224591"/>
              </a:xfrm>
              <a:custGeom>
                <a:avLst/>
                <a:gdLst>
                  <a:gd name="connsiteX0" fmla="*/ 293878 w 293878"/>
                  <a:gd name="connsiteY0" fmla="*/ 0 h 299455"/>
                  <a:gd name="connsiteX1" fmla="*/ 181041 w 293878"/>
                  <a:gd name="connsiteY1" fmla="*/ 299455 h 299455"/>
                  <a:gd name="connsiteX2" fmla="*/ 171932 w 293878"/>
                  <a:gd name="connsiteY2" fmla="*/ 256757 h 299455"/>
                  <a:gd name="connsiteX3" fmla="*/ 46480 w 293878"/>
                  <a:gd name="connsiteY3" fmla="*/ 146794 h 299455"/>
                  <a:gd name="connsiteX4" fmla="*/ 0 w 293878"/>
                  <a:gd name="connsiteY4" fmla="*/ 128671 h 299455"/>
                  <a:gd name="connsiteX5" fmla="*/ 57318 w 293878"/>
                  <a:gd name="connsiteY5" fmla="*/ 117420 h 299455"/>
                  <a:gd name="connsiteX6" fmla="*/ 275229 w 293878"/>
                  <a:gd name="connsiteY6" fmla="*/ 21725 h 299455"/>
                  <a:gd name="connsiteX7" fmla="*/ 293878 w 293878"/>
                  <a:gd name="connsiteY7" fmla="*/ 0 h 29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8" h="299455">
                    <a:moveTo>
                      <a:pt x="293878" y="0"/>
                    </a:moveTo>
                    <a:lnTo>
                      <a:pt x="181041" y="299455"/>
                    </a:lnTo>
                    <a:lnTo>
                      <a:pt x="171932" y="256757"/>
                    </a:lnTo>
                    <a:cubicBezTo>
                      <a:pt x="153540" y="214281"/>
                      <a:pt x="108946" y="176314"/>
                      <a:pt x="46480" y="146794"/>
                    </a:cubicBezTo>
                    <a:lnTo>
                      <a:pt x="0" y="128671"/>
                    </a:lnTo>
                    <a:lnTo>
                      <a:pt x="57318" y="117420"/>
                    </a:lnTo>
                    <a:cubicBezTo>
                      <a:pt x="153311" y="93968"/>
                      <a:pt x="229576" y="60757"/>
                      <a:pt x="275229" y="21725"/>
                    </a:cubicBezTo>
                    <a:lnTo>
                      <a:pt x="29387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F1B9D83-CDB9-2BC9-5B01-1E37D5F04D73}"/>
                  </a:ext>
                </a:extLst>
              </p:cNvPr>
              <p:cNvSpPr/>
              <p:nvPr/>
            </p:nvSpPr>
            <p:spPr>
              <a:xfrm>
                <a:off x="3921549" y="4633916"/>
                <a:ext cx="220407" cy="224586"/>
              </a:xfrm>
              <a:custGeom>
                <a:avLst/>
                <a:gdLst>
                  <a:gd name="connsiteX0" fmla="*/ 0 w 293876"/>
                  <a:gd name="connsiteY0" fmla="*/ 0 h 299448"/>
                  <a:gd name="connsiteX1" fmla="*/ 18646 w 293876"/>
                  <a:gd name="connsiteY1" fmla="*/ 21721 h 299448"/>
                  <a:gd name="connsiteX2" fmla="*/ 236557 w 293876"/>
                  <a:gd name="connsiteY2" fmla="*/ 117416 h 299448"/>
                  <a:gd name="connsiteX3" fmla="*/ 293876 w 293876"/>
                  <a:gd name="connsiteY3" fmla="*/ 128667 h 299448"/>
                  <a:gd name="connsiteX4" fmla="*/ 247395 w 293876"/>
                  <a:gd name="connsiteY4" fmla="*/ 146790 h 299448"/>
                  <a:gd name="connsiteX5" fmla="*/ 121943 w 293876"/>
                  <a:gd name="connsiteY5" fmla="*/ 256753 h 299448"/>
                  <a:gd name="connsiteX6" fmla="*/ 112836 w 293876"/>
                  <a:gd name="connsiteY6" fmla="*/ 299448 h 299448"/>
                  <a:gd name="connsiteX7" fmla="*/ 0 w 293876"/>
                  <a:gd name="connsiteY7" fmla="*/ 0 h 29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6" h="299448">
                    <a:moveTo>
                      <a:pt x="0" y="0"/>
                    </a:moveTo>
                    <a:lnTo>
                      <a:pt x="18646" y="21721"/>
                    </a:lnTo>
                    <a:cubicBezTo>
                      <a:pt x="64299" y="60753"/>
                      <a:pt x="140564" y="93964"/>
                      <a:pt x="236557" y="117416"/>
                    </a:cubicBezTo>
                    <a:lnTo>
                      <a:pt x="293876" y="128667"/>
                    </a:lnTo>
                    <a:lnTo>
                      <a:pt x="247395" y="146790"/>
                    </a:lnTo>
                    <a:cubicBezTo>
                      <a:pt x="184929" y="176310"/>
                      <a:pt x="140336" y="214277"/>
                      <a:pt x="121943" y="256753"/>
                    </a:cubicBezTo>
                    <a:lnTo>
                      <a:pt x="112836" y="299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9564E76-F4D6-5207-F76D-2F4C149F3B27}"/>
                  </a:ext>
                </a:extLst>
              </p:cNvPr>
              <p:cNvGrpSpPr/>
              <p:nvPr/>
            </p:nvGrpSpPr>
            <p:grpSpPr>
              <a:xfrm>
                <a:off x="4006176" y="4696235"/>
                <a:ext cx="690006" cy="980241"/>
                <a:chOff x="5630078" y="4772782"/>
                <a:chExt cx="920008" cy="1306987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D339DBB-200B-4C6E-CF38-001AE8C31A41}"/>
                    </a:ext>
                  </a:extLst>
                </p:cNvPr>
                <p:cNvSpPr/>
                <p:nvPr/>
              </p:nvSpPr>
              <p:spPr>
                <a:xfrm>
                  <a:off x="5630078" y="4772782"/>
                  <a:ext cx="920008" cy="435005"/>
                </a:xfrm>
                <a:custGeom>
                  <a:avLst/>
                  <a:gdLst>
                    <a:gd name="connsiteX0" fmla="*/ 460003 w 920008"/>
                    <a:gd name="connsiteY0" fmla="*/ 0 h 435005"/>
                    <a:gd name="connsiteX1" fmla="*/ 717332 w 920008"/>
                    <a:gd name="connsiteY1" fmla="*/ 37146 h 435005"/>
                    <a:gd name="connsiteX2" fmla="*/ 738965 w 920008"/>
                    <a:gd name="connsiteY2" fmla="*/ 45582 h 435005"/>
                    <a:gd name="connsiteX3" fmla="*/ 738967 w 920008"/>
                    <a:gd name="connsiteY3" fmla="*/ 45581 h 435005"/>
                    <a:gd name="connsiteX4" fmla="*/ 785447 w 920008"/>
                    <a:gd name="connsiteY4" fmla="*/ 63704 h 435005"/>
                    <a:gd name="connsiteX5" fmla="*/ 910899 w 920008"/>
                    <a:gd name="connsiteY5" fmla="*/ 173667 h 435005"/>
                    <a:gd name="connsiteX6" fmla="*/ 920008 w 920008"/>
                    <a:gd name="connsiteY6" fmla="*/ 216365 h 435005"/>
                    <a:gd name="connsiteX7" fmla="*/ 892517 w 920008"/>
                    <a:gd name="connsiteY7" fmla="*/ 289322 h 435005"/>
                    <a:gd name="connsiteX8" fmla="*/ 884081 w 920008"/>
                    <a:gd name="connsiteY8" fmla="*/ 302164 h 435005"/>
                    <a:gd name="connsiteX9" fmla="*/ 460003 w 920008"/>
                    <a:gd name="connsiteY9" fmla="*/ 435005 h 435005"/>
                    <a:gd name="connsiteX10" fmla="*/ 35925 w 920008"/>
                    <a:gd name="connsiteY10" fmla="*/ 302164 h 435005"/>
                    <a:gd name="connsiteX11" fmla="*/ 27494 w 920008"/>
                    <a:gd name="connsiteY11" fmla="*/ 289329 h 435005"/>
                    <a:gd name="connsiteX12" fmla="*/ 0 w 920008"/>
                    <a:gd name="connsiteY12" fmla="*/ 216362 h 435005"/>
                    <a:gd name="connsiteX13" fmla="*/ 9107 w 920008"/>
                    <a:gd name="connsiteY13" fmla="*/ 173667 h 435005"/>
                    <a:gd name="connsiteX14" fmla="*/ 134559 w 920008"/>
                    <a:gd name="connsiteY14" fmla="*/ 63704 h 435005"/>
                    <a:gd name="connsiteX15" fmla="*/ 181040 w 920008"/>
                    <a:gd name="connsiteY15" fmla="*/ 45581 h 435005"/>
                    <a:gd name="connsiteX16" fmla="*/ 181042 w 920008"/>
                    <a:gd name="connsiteY16" fmla="*/ 45582 h 435005"/>
                    <a:gd name="connsiteX17" fmla="*/ 202675 w 920008"/>
                    <a:gd name="connsiteY17" fmla="*/ 37146 h 435005"/>
                    <a:gd name="connsiteX18" fmla="*/ 460003 w 920008"/>
                    <a:gd name="connsiteY18" fmla="*/ 0 h 43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20008" h="435005">
                      <a:moveTo>
                        <a:pt x="460003" y="0"/>
                      </a:moveTo>
                      <a:cubicBezTo>
                        <a:pt x="555323" y="0"/>
                        <a:pt x="643876" y="13694"/>
                        <a:pt x="717332" y="37146"/>
                      </a:cubicBezTo>
                      <a:lnTo>
                        <a:pt x="738965" y="45582"/>
                      </a:lnTo>
                      <a:lnTo>
                        <a:pt x="738967" y="45581"/>
                      </a:lnTo>
                      <a:lnTo>
                        <a:pt x="785447" y="63704"/>
                      </a:lnTo>
                      <a:cubicBezTo>
                        <a:pt x="847913" y="93224"/>
                        <a:pt x="892507" y="131191"/>
                        <a:pt x="910899" y="173667"/>
                      </a:cubicBezTo>
                      <a:lnTo>
                        <a:pt x="920008" y="216365"/>
                      </a:lnTo>
                      <a:lnTo>
                        <a:pt x="892517" y="289322"/>
                      </a:lnTo>
                      <a:lnTo>
                        <a:pt x="884081" y="302164"/>
                      </a:lnTo>
                      <a:cubicBezTo>
                        <a:pt x="814212" y="380230"/>
                        <a:pt x="650643" y="435005"/>
                        <a:pt x="460003" y="435005"/>
                      </a:cubicBezTo>
                      <a:cubicBezTo>
                        <a:pt x="269363" y="435005"/>
                        <a:pt x="105794" y="380230"/>
                        <a:pt x="35925" y="302164"/>
                      </a:cubicBezTo>
                      <a:lnTo>
                        <a:pt x="27494" y="289329"/>
                      </a:lnTo>
                      <a:lnTo>
                        <a:pt x="0" y="216362"/>
                      </a:lnTo>
                      <a:lnTo>
                        <a:pt x="9107" y="173667"/>
                      </a:lnTo>
                      <a:cubicBezTo>
                        <a:pt x="27500" y="131191"/>
                        <a:pt x="72093" y="93224"/>
                        <a:pt x="134559" y="63704"/>
                      </a:cubicBezTo>
                      <a:lnTo>
                        <a:pt x="181040" y="45581"/>
                      </a:lnTo>
                      <a:lnTo>
                        <a:pt x="181042" y="45582"/>
                      </a:lnTo>
                      <a:lnTo>
                        <a:pt x="202675" y="37146"/>
                      </a:lnTo>
                      <a:cubicBezTo>
                        <a:pt x="276131" y="13694"/>
                        <a:pt x="364683" y="0"/>
                        <a:pt x="46000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270591F-CE26-4AEF-4F32-0D3E1714968B}"/>
                    </a:ext>
                  </a:extLst>
                </p:cNvPr>
                <p:cNvSpPr/>
                <p:nvPr/>
              </p:nvSpPr>
              <p:spPr>
                <a:xfrm>
                  <a:off x="5657573" y="5062104"/>
                  <a:ext cx="865023" cy="1017665"/>
                </a:xfrm>
                <a:custGeom>
                  <a:avLst/>
                  <a:gdLst>
                    <a:gd name="connsiteX0" fmla="*/ 865023 w 865023"/>
                    <a:gd name="connsiteY0" fmla="*/ 0 h 1017665"/>
                    <a:gd name="connsiteX1" fmla="*/ 560821 w 865023"/>
                    <a:gd name="connsiteY1" fmla="*/ 807308 h 1017665"/>
                    <a:gd name="connsiteX2" fmla="*/ 499097 w 865023"/>
                    <a:gd name="connsiteY2" fmla="*/ 971115 h 1017665"/>
                    <a:gd name="connsiteX3" fmla="*/ 499096 w 865023"/>
                    <a:gd name="connsiteY3" fmla="*/ 971115 h 1017665"/>
                    <a:gd name="connsiteX4" fmla="*/ 497429 w 865023"/>
                    <a:gd name="connsiteY4" fmla="*/ 975539 h 1017665"/>
                    <a:gd name="connsiteX5" fmla="*/ 483176 w 865023"/>
                    <a:gd name="connsiteY5" fmla="*/ 996677 h 1017665"/>
                    <a:gd name="connsiteX6" fmla="*/ 432507 w 865023"/>
                    <a:gd name="connsiteY6" fmla="*/ 1017665 h 1017665"/>
                    <a:gd name="connsiteX7" fmla="*/ 381838 w 865023"/>
                    <a:gd name="connsiteY7" fmla="*/ 996677 h 1017665"/>
                    <a:gd name="connsiteX8" fmla="*/ 367595 w 865023"/>
                    <a:gd name="connsiteY8" fmla="*/ 975552 h 1017665"/>
                    <a:gd name="connsiteX9" fmla="*/ 365914 w 865023"/>
                    <a:gd name="connsiteY9" fmla="*/ 971091 h 1017665"/>
                    <a:gd name="connsiteX10" fmla="*/ 0 w 865023"/>
                    <a:gd name="connsiteY10" fmla="*/ 7 h 1017665"/>
                    <a:gd name="connsiteX11" fmla="*/ 3 w 865023"/>
                    <a:gd name="connsiteY11" fmla="*/ 11 h 1017665"/>
                    <a:gd name="connsiteX12" fmla="*/ 8431 w 865023"/>
                    <a:gd name="connsiteY12" fmla="*/ 12842 h 1017665"/>
                    <a:gd name="connsiteX13" fmla="*/ 432509 w 865023"/>
                    <a:gd name="connsiteY13" fmla="*/ 145683 h 1017665"/>
                    <a:gd name="connsiteX14" fmla="*/ 856587 w 865023"/>
                    <a:gd name="connsiteY14" fmla="*/ 12842 h 1017665"/>
                    <a:gd name="connsiteX15" fmla="*/ 865022 w 865023"/>
                    <a:gd name="connsiteY15" fmla="*/ 2 h 101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5023" h="1017665">
                      <a:moveTo>
                        <a:pt x="865023" y="0"/>
                      </a:moveTo>
                      <a:lnTo>
                        <a:pt x="560821" y="807308"/>
                      </a:lnTo>
                      <a:lnTo>
                        <a:pt x="499097" y="971115"/>
                      </a:lnTo>
                      <a:lnTo>
                        <a:pt x="499096" y="971115"/>
                      </a:lnTo>
                      <a:lnTo>
                        <a:pt x="497429" y="975539"/>
                      </a:lnTo>
                      <a:lnTo>
                        <a:pt x="483176" y="996677"/>
                      </a:lnTo>
                      <a:cubicBezTo>
                        <a:pt x="470209" y="1009645"/>
                        <a:pt x="452295" y="1017665"/>
                        <a:pt x="432507" y="1017665"/>
                      </a:cubicBezTo>
                      <a:cubicBezTo>
                        <a:pt x="412720" y="1017665"/>
                        <a:pt x="394805" y="1009645"/>
                        <a:pt x="381838" y="996677"/>
                      </a:cubicBezTo>
                      <a:lnTo>
                        <a:pt x="367595" y="975552"/>
                      </a:lnTo>
                      <a:lnTo>
                        <a:pt x="365914" y="971091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8431" y="12842"/>
                      </a:lnTo>
                      <a:cubicBezTo>
                        <a:pt x="78300" y="90908"/>
                        <a:pt x="241869" y="145683"/>
                        <a:pt x="432509" y="145683"/>
                      </a:cubicBezTo>
                      <a:cubicBezTo>
                        <a:pt x="623149" y="145683"/>
                        <a:pt x="786718" y="90908"/>
                        <a:pt x="856587" y="12842"/>
                      </a:cubicBezTo>
                      <a:lnTo>
                        <a:pt x="865022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1DDB44B-BFC5-93A5-3718-F606941B1D08}"/>
                  </a:ext>
                </a:extLst>
              </p:cNvPr>
              <p:cNvGrpSpPr/>
              <p:nvPr/>
            </p:nvGrpSpPr>
            <p:grpSpPr>
              <a:xfrm>
                <a:off x="3649689" y="3767426"/>
                <a:ext cx="1402980" cy="982415"/>
                <a:chOff x="5154762" y="3534373"/>
                <a:chExt cx="1870640" cy="1309885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20424DC-A10B-0940-7266-445332733E2E}"/>
                    </a:ext>
                  </a:extLst>
                </p:cNvPr>
                <p:cNvSpPr/>
                <p:nvPr/>
              </p:nvSpPr>
              <p:spPr>
                <a:xfrm>
                  <a:off x="5154762" y="3534373"/>
                  <a:ext cx="1870640" cy="435006"/>
                </a:xfrm>
                <a:custGeom>
                  <a:avLst/>
                  <a:gdLst>
                    <a:gd name="connsiteX0" fmla="*/ 935320 w 1870640"/>
                    <a:gd name="connsiteY0" fmla="*/ 0 h 435006"/>
                    <a:gd name="connsiteX1" fmla="*/ 1461691 w 1870640"/>
                    <a:gd name="connsiteY1" fmla="*/ 37146 h 435006"/>
                    <a:gd name="connsiteX2" fmla="*/ 1486139 w 1870640"/>
                    <a:gd name="connsiteY2" fmla="*/ 41806 h 435006"/>
                    <a:gd name="connsiteX3" fmla="*/ 1601022 w 1870640"/>
                    <a:gd name="connsiteY3" fmla="*/ 63705 h 435006"/>
                    <a:gd name="connsiteX4" fmla="*/ 1857638 w 1870640"/>
                    <a:gd name="connsiteY4" fmla="*/ 173668 h 435006"/>
                    <a:gd name="connsiteX5" fmla="*/ 1870640 w 1870640"/>
                    <a:gd name="connsiteY5" fmla="*/ 193351 h 435006"/>
                    <a:gd name="connsiteX6" fmla="*/ 1838564 w 1870640"/>
                    <a:gd name="connsiteY6" fmla="*/ 278476 h 435006"/>
                    <a:gd name="connsiteX7" fmla="*/ 1834440 w 1870640"/>
                    <a:gd name="connsiteY7" fmla="*/ 282182 h 435006"/>
                    <a:gd name="connsiteX8" fmla="*/ 935320 w 1870640"/>
                    <a:gd name="connsiteY8" fmla="*/ 435006 h 435006"/>
                    <a:gd name="connsiteX9" fmla="*/ 36200 w 1870640"/>
                    <a:gd name="connsiteY9" fmla="*/ 282182 h 435006"/>
                    <a:gd name="connsiteX10" fmla="*/ 32076 w 1870640"/>
                    <a:gd name="connsiteY10" fmla="*/ 278476 h 435006"/>
                    <a:gd name="connsiteX11" fmla="*/ 0 w 1870640"/>
                    <a:gd name="connsiteY11" fmla="*/ 193351 h 435006"/>
                    <a:gd name="connsiteX12" fmla="*/ 13002 w 1870640"/>
                    <a:gd name="connsiteY12" fmla="*/ 173668 h 435006"/>
                    <a:gd name="connsiteX13" fmla="*/ 269618 w 1870640"/>
                    <a:gd name="connsiteY13" fmla="*/ 63705 h 435006"/>
                    <a:gd name="connsiteX14" fmla="*/ 384501 w 1870640"/>
                    <a:gd name="connsiteY14" fmla="*/ 41806 h 435006"/>
                    <a:gd name="connsiteX15" fmla="*/ 408949 w 1870640"/>
                    <a:gd name="connsiteY15" fmla="*/ 37146 h 435006"/>
                    <a:gd name="connsiteX16" fmla="*/ 935320 w 1870640"/>
                    <a:gd name="connsiteY16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70640" h="435006">
                      <a:moveTo>
                        <a:pt x="935320" y="0"/>
                      </a:moveTo>
                      <a:cubicBezTo>
                        <a:pt x="1130300" y="0"/>
                        <a:pt x="1311436" y="13694"/>
                        <a:pt x="1461691" y="37146"/>
                      </a:cubicBezTo>
                      <a:lnTo>
                        <a:pt x="1486139" y="41806"/>
                      </a:lnTo>
                      <a:lnTo>
                        <a:pt x="1601022" y="63705"/>
                      </a:lnTo>
                      <a:cubicBezTo>
                        <a:pt x="1728798" y="93225"/>
                        <a:pt x="1820016" y="131191"/>
                        <a:pt x="1857638" y="173668"/>
                      </a:cubicBezTo>
                      <a:lnTo>
                        <a:pt x="1870640" y="193351"/>
                      </a:lnTo>
                      <a:lnTo>
                        <a:pt x="1838564" y="278476"/>
                      </a:lnTo>
                      <a:lnTo>
                        <a:pt x="1834440" y="282182"/>
                      </a:lnTo>
                      <a:cubicBezTo>
                        <a:pt x="1715242" y="370721"/>
                        <a:pt x="1357776" y="435006"/>
                        <a:pt x="935320" y="435006"/>
                      </a:cubicBezTo>
                      <a:cubicBezTo>
                        <a:pt x="512864" y="435006"/>
                        <a:pt x="155398" y="370721"/>
                        <a:pt x="36200" y="282182"/>
                      </a:cubicBezTo>
                      <a:lnTo>
                        <a:pt x="32076" y="278476"/>
                      </a:lnTo>
                      <a:lnTo>
                        <a:pt x="0" y="193351"/>
                      </a:lnTo>
                      <a:lnTo>
                        <a:pt x="13002" y="173668"/>
                      </a:lnTo>
                      <a:cubicBezTo>
                        <a:pt x="50624" y="131191"/>
                        <a:pt x="141842" y="93225"/>
                        <a:pt x="269618" y="63705"/>
                      </a:cubicBezTo>
                      <a:lnTo>
                        <a:pt x="384501" y="41806"/>
                      </a:lnTo>
                      <a:lnTo>
                        <a:pt x="408949" y="37146"/>
                      </a:lnTo>
                      <a:cubicBezTo>
                        <a:pt x="559205" y="13694"/>
                        <a:pt x="740340" y="0"/>
                        <a:pt x="93532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11B9DAA7-24DB-A3D7-C789-3C59268DBE18}"/>
                    </a:ext>
                  </a:extLst>
                </p:cNvPr>
                <p:cNvSpPr/>
                <p:nvPr/>
              </p:nvSpPr>
              <p:spPr>
                <a:xfrm>
                  <a:off x="5186837" y="3812848"/>
                  <a:ext cx="1806488" cy="1031410"/>
                </a:xfrm>
                <a:custGeom>
                  <a:avLst/>
                  <a:gdLst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903243 w 1806488"/>
                    <a:gd name="connsiteY15" fmla="*/ 959933 h 1031410"/>
                    <a:gd name="connsiteX16" fmla="*/ 645915 w 1806488"/>
                    <a:gd name="connsiteY16" fmla="*/ 997079 h 1031410"/>
                    <a:gd name="connsiteX17" fmla="*/ 624280 w 1806488"/>
                    <a:gd name="connsiteY17" fmla="*/ 1005515 h 1031410"/>
                    <a:gd name="connsiteX18" fmla="*/ 566961 w 1806488"/>
                    <a:gd name="connsiteY18" fmla="*/ 994264 h 1031410"/>
                    <a:gd name="connsiteX19" fmla="*/ 349050 w 1806488"/>
                    <a:gd name="connsiteY19" fmla="*/ 898569 h 1031410"/>
                    <a:gd name="connsiteX20" fmla="*/ 330404 w 1806488"/>
                    <a:gd name="connsiteY20" fmla="*/ 876848 h 1031410"/>
                    <a:gd name="connsiteX21" fmla="*/ 303869 w 1806488"/>
                    <a:gd name="connsiteY21" fmla="*/ 806427 h 1031410"/>
                    <a:gd name="connsiteX22" fmla="*/ 314003 w 1806488"/>
                    <a:gd name="connsiteY22" fmla="*/ 770072 h 1031410"/>
                    <a:gd name="connsiteX23" fmla="*/ 903243 w 1806488"/>
                    <a:gd name="connsiteY23" fmla="*/ 596404 h 1031410"/>
                    <a:gd name="connsiteX24" fmla="*/ 0 w 1806488"/>
                    <a:gd name="connsiteY24" fmla="*/ 0 h 1031410"/>
                    <a:gd name="connsiteX25" fmla="*/ 4124 w 1806488"/>
                    <a:gd name="connsiteY25" fmla="*/ 3706 h 1031410"/>
                    <a:gd name="connsiteX26" fmla="*/ 903244 w 1806488"/>
                    <a:gd name="connsiteY26" fmla="*/ 156530 h 1031410"/>
                    <a:gd name="connsiteX27" fmla="*/ 1802364 w 1806488"/>
                    <a:gd name="connsiteY27" fmla="*/ 3706 h 1031410"/>
                    <a:gd name="connsiteX28" fmla="*/ 1806488 w 1806488"/>
                    <a:gd name="connsiteY28" fmla="*/ 0 h 1031410"/>
                    <a:gd name="connsiteX29" fmla="*/ 1502618 w 1806488"/>
                    <a:gd name="connsiteY29" fmla="*/ 806429 h 1031410"/>
                    <a:gd name="connsiteX30" fmla="*/ 1492483 w 1806488"/>
                    <a:gd name="connsiteY30" fmla="*/ 770071 h 1031410"/>
                    <a:gd name="connsiteX31" fmla="*/ 903243 w 1806488"/>
                    <a:gd name="connsiteY31" fmla="*/ 596403 h 1031410"/>
                    <a:gd name="connsiteX32" fmla="*/ 314003 w 1806488"/>
                    <a:gd name="connsiteY32" fmla="*/ 770071 h 1031410"/>
                    <a:gd name="connsiteX33" fmla="*/ 303869 w 1806488"/>
                    <a:gd name="connsiteY33" fmla="*/ 806426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645915 w 1806488"/>
                    <a:gd name="connsiteY15" fmla="*/ 997079 h 1031410"/>
                    <a:gd name="connsiteX16" fmla="*/ 624280 w 1806488"/>
                    <a:gd name="connsiteY16" fmla="*/ 1005515 h 1031410"/>
                    <a:gd name="connsiteX17" fmla="*/ 566961 w 1806488"/>
                    <a:gd name="connsiteY17" fmla="*/ 994264 h 1031410"/>
                    <a:gd name="connsiteX18" fmla="*/ 349050 w 1806488"/>
                    <a:gd name="connsiteY18" fmla="*/ 898569 h 1031410"/>
                    <a:gd name="connsiteX19" fmla="*/ 330404 w 1806488"/>
                    <a:gd name="connsiteY19" fmla="*/ 876848 h 1031410"/>
                    <a:gd name="connsiteX20" fmla="*/ 303869 w 1806488"/>
                    <a:gd name="connsiteY20" fmla="*/ 806427 h 1031410"/>
                    <a:gd name="connsiteX21" fmla="*/ 314003 w 1806488"/>
                    <a:gd name="connsiteY21" fmla="*/ 770072 h 1031410"/>
                    <a:gd name="connsiteX22" fmla="*/ 903243 w 1806488"/>
                    <a:gd name="connsiteY22" fmla="*/ 596404 h 1031410"/>
                    <a:gd name="connsiteX23" fmla="*/ 0 w 1806488"/>
                    <a:gd name="connsiteY23" fmla="*/ 0 h 1031410"/>
                    <a:gd name="connsiteX24" fmla="*/ 4124 w 1806488"/>
                    <a:gd name="connsiteY24" fmla="*/ 3706 h 1031410"/>
                    <a:gd name="connsiteX25" fmla="*/ 903244 w 1806488"/>
                    <a:gd name="connsiteY25" fmla="*/ 156530 h 1031410"/>
                    <a:gd name="connsiteX26" fmla="*/ 1802364 w 1806488"/>
                    <a:gd name="connsiteY26" fmla="*/ 3706 h 1031410"/>
                    <a:gd name="connsiteX27" fmla="*/ 1806488 w 1806488"/>
                    <a:gd name="connsiteY27" fmla="*/ 0 h 1031410"/>
                    <a:gd name="connsiteX28" fmla="*/ 1502618 w 1806488"/>
                    <a:gd name="connsiteY28" fmla="*/ 806429 h 1031410"/>
                    <a:gd name="connsiteX29" fmla="*/ 1492483 w 1806488"/>
                    <a:gd name="connsiteY29" fmla="*/ 770071 h 1031410"/>
                    <a:gd name="connsiteX30" fmla="*/ 903243 w 1806488"/>
                    <a:gd name="connsiteY30" fmla="*/ 596403 h 1031410"/>
                    <a:gd name="connsiteX31" fmla="*/ 314003 w 1806488"/>
                    <a:gd name="connsiteY31" fmla="*/ 770071 h 1031410"/>
                    <a:gd name="connsiteX32" fmla="*/ 303869 w 1806488"/>
                    <a:gd name="connsiteY32" fmla="*/ 806426 h 1031410"/>
                    <a:gd name="connsiteX33" fmla="*/ 0 w 1806488"/>
                    <a:gd name="connsiteY33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645915 w 1806488"/>
                    <a:gd name="connsiteY14" fmla="*/ 997079 h 1031410"/>
                    <a:gd name="connsiteX15" fmla="*/ 624280 w 1806488"/>
                    <a:gd name="connsiteY15" fmla="*/ 1005515 h 1031410"/>
                    <a:gd name="connsiteX16" fmla="*/ 566961 w 1806488"/>
                    <a:gd name="connsiteY16" fmla="*/ 994264 h 1031410"/>
                    <a:gd name="connsiteX17" fmla="*/ 349050 w 1806488"/>
                    <a:gd name="connsiteY17" fmla="*/ 898569 h 1031410"/>
                    <a:gd name="connsiteX18" fmla="*/ 330404 w 1806488"/>
                    <a:gd name="connsiteY18" fmla="*/ 876848 h 1031410"/>
                    <a:gd name="connsiteX19" fmla="*/ 303869 w 1806488"/>
                    <a:gd name="connsiteY19" fmla="*/ 806427 h 1031410"/>
                    <a:gd name="connsiteX20" fmla="*/ 314003 w 1806488"/>
                    <a:gd name="connsiteY20" fmla="*/ 770072 h 1031410"/>
                    <a:gd name="connsiteX21" fmla="*/ 903243 w 1806488"/>
                    <a:gd name="connsiteY21" fmla="*/ 596404 h 1031410"/>
                    <a:gd name="connsiteX22" fmla="*/ 0 w 1806488"/>
                    <a:gd name="connsiteY22" fmla="*/ 0 h 1031410"/>
                    <a:gd name="connsiteX23" fmla="*/ 4124 w 1806488"/>
                    <a:gd name="connsiteY23" fmla="*/ 3706 h 1031410"/>
                    <a:gd name="connsiteX24" fmla="*/ 903244 w 1806488"/>
                    <a:gd name="connsiteY24" fmla="*/ 156530 h 1031410"/>
                    <a:gd name="connsiteX25" fmla="*/ 1802364 w 1806488"/>
                    <a:gd name="connsiteY25" fmla="*/ 3706 h 1031410"/>
                    <a:gd name="connsiteX26" fmla="*/ 1806488 w 1806488"/>
                    <a:gd name="connsiteY26" fmla="*/ 0 h 1031410"/>
                    <a:gd name="connsiteX27" fmla="*/ 1502618 w 1806488"/>
                    <a:gd name="connsiteY27" fmla="*/ 806429 h 1031410"/>
                    <a:gd name="connsiteX28" fmla="*/ 1492483 w 1806488"/>
                    <a:gd name="connsiteY28" fmla="*/ 770071 h 1031410"/>
                    <a:gd name="connsiteX29" fmla="*/ 903243 w 1806488"/>
                    <a:gd name="connsiteY29" fmla="*/ 596403 h 1031410"/>
                    <a:gd name="connsiteX30" fmla="*/ 314003 w 1806488"/>
                    <a:gd name="connsiteY30" fmla="*/ 770071 h 1031410"/>
                    <a:gd name="connsiteX31" fmla="*/ 303869 w 1806488"/>
                    <a:gd name="connsiteY31" fmla="*/ 806426 h 1031410"/>
                    <a:gd name="connsiteX32" fmla="*/ 0 w 1806488"/>
                    <a:gd name="connsiteY32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645915 w 1806488"/>
                    <a:gd name="connsiteY13" fmla="*/ 997079 h 1031410"/>
                    <a:gd name="connsiteX14" fmla="*/ 624280 w 1806488"/>
                    <a:gd name="connsiteY14" fmla="*/ 1005515 h 1031410"/>
                    <a:gd name="connsiteX15" fmla="*/ 566961 w 1806488"/>
                    <a:gd name="connsiteY15" fmla="*/ 994264 h 1031410"/>
                    <a:gd name="connsiteX16" fmla="*/ 349050 w 1806488"/>
                    <a:gd name="connsiteY16" fmla="*/ 898569 h 1031410"/>
                    <a:gd name="connsiteX17" fmla="*/ 330404 w 1806488"/>
                    <a:gd name="connsiteY17" fmla="*/ 876848 h 1031410"/>
                    <a:gd name="connsiteX18" fmla="*/ 303869 w 1806488"/>
                    <a:gd name="connsiteY18" fmla="*/ 806427 h 1031410"/>
                    <a:gd name="connsiteX19" fmla="*/ 314003 w 1806488"/>
                    <a:gd name="connsiteY19" fmla="*/ 770072 h 1031410"/>
                    <a:gd name="connsiteX20" fmla="*/ 903243 w 1806488"/>
                    <a:gd name="connsiteY20" fmla="*/ 596404 h 1031410"/>
                    <a:gd name="connsiteX21" fmla="*/ 0 w 1806488"/>
                    <a:gd name="connsiteY21" fmla="*/ 0 h 1031410"/>
                    <a:gd name="connsiteX22" fmla="*/ 4124 w 1806488"/>
                    <a:gd name="connsiteY22" fmla="*/ 3706 h 1031410"/>
                    <a:gd name="connsiteX23" fmla="*/ 903244 w 1806488"/>
                    <a:gd name="connsiteY23" fmla="*/ 156530 h 1031410"/>
                    <a:gd name="connsiteX24" fmla="*/ 1802364 w 1806488"/>
                    <a:gd name="connsiteY24" fmla="*/ 3706 h 1031410"/>
                    <a:gd name="connsiteX25" fmla="*/ 1806488 w 1806488"/>
                    <a:gd name="connsiteY25" fmla="*/ 0 h 1031410"/>
                    <a:gd name="connsiteX26" fmla="*/ 1502618 w 1806488"/>
                    <a:gd name="connsiteY26" fmla="*/ 806429 h 1031410"/>
                    <a:gd name="connsiteX27" fmla="*/ 1492483 w 1806488"/>
                    <a:gd name="connsiteY27" fmla="*/ 770071 h 1031410"/>
                    <a:gd name="connsiteX28" fmla="*/ 903243 w 1806488"/>
                    <a:gd name="connsiteY28" fmla="*/ 596403 h 1031410"/>
                    <a:gd name="connsiteX29" fmla="*/ 314003 w 1806488"/>
                    <a:gd name="connsiteY29" fmla="*/ 770071 h 1031410"/>
                    <a:gd name="connsiteX30" fmla="*/ 303869 w 1806488"/>
                    <a:gd name="connsiteY30" fmla="*/ 806426 h 1031410"/>
                    <a:gd name="connsiteX31" fmla="*/ 0 w 1806488"/>
                    <a:gd name="connsiteY31" fmla="*/ 0 h 103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6488" h="1031410">
                      <a:moveTo>
                        <a:pt x="903243" y="596404"/>
                      </a:moveTo>
                      <a:cubicBezTo>
                        <a:pt x="1193898" y="596404"/>
                        <a:pt x="1436399" y="670960"/>
                        <a:pt x="1492483" y="770072"/>
                      </a:cubicBezTo>
                      <a:lnTo>
                        <a:pt x="1502618" y="806430"/>
                      </a:lnTo>
                      <a:lnTo>
                        <a:pt x="1476085" y="876844"/>
                      </a:lnTo>
                      <a:lnTo>
                        <a:pt x="1457436" y="898569"/>
                      </a:lnTo>
                      <a:cubicBezTo>
                        <a:pt x="1411783" y="937601"/>
                        <a:pt x="1335518" y="970812"/>
                        <a:pt x="1239525" y="994264"/>
                      </a:cubicBezTo>
                      <a:lnTo>
                        <a:pt x="1182208" y="1005515"/>
                      </a:lnTo>
                      <a:lnTo>
                        <a:pt x="1182208" y="1005515"/>
                      </a:lnTo>
                      <a:lnTo>
                        <a:pt x="1137359" y="1014318"/>
                      </a:lnTo>
                      <a:cubicBezTo>
                        <a:pt x="1065402" y="1025324"/>
                        <a:pt x="986288" y="1031410"/>
                        <a:pt x="903244" y="1031410"/>
                      </a:cubicBezTo>
                      <a:cubicBezTo>
                        <a:pt x="820200" y="1031410"/>
                        <a:pt x="741087" y="1025324"/>
                        <a:pt x="669129" y="1014318"/>
                      </a:cubicBezTo>
                      <a:lnTo>
                        <a:pt x="624281" y="1005515"/>
                      </a:lnTo>
                      <a:lnTo>
                        <a:pt x="645916" y="997079"/>
                      </a:lnTo>
                      <a:cubicBezTo>
                        <a:pt x="649522" y="995673"/>
                        <a:pt x="649521" y="995673"/>
                        <a:pt x="645915" y="997079"/>
                      </a:cubicBezTo>
                      <a:lnTo>
                        <a:pt x="624280" y="1005515"/>
                      </a:lnTo>
                      <a:lnTo>
                        <a:pt x="566961" y="994264"/>
                      </a:lnTo>
                      <a:cubicBezTo>
                        <a:pt x="470968" y="970812"/>
                        <a:pt x="394703" y="937601"/>
                        <a:pt x="349050" y="898569"/>
                      </a:cubicBezTo>
                      <a:lnTo>
                        <a:pt x="330404" y="876848"/>
                      </a:lnTo>
                      <a:lnTo>
                        <a:pt x="303869" y="806427"/>
                      </a:lnTo>
                      <a:lnTo>
                        <a:pt x="314003" y="770072"/>
                      </a:lnTo>
                      <a:cubicBezTo>
                        <a:pt x="370087" y="670960"/>
                        <a:pt x="612588" y="596404"/>
                        <a:pt x="903243" y="596404"/>
                      </a:cubicBezTo>
                      <a:close/>
                      <a:moveTo>
                        <a:pt x="0" y="0"/>
                      </a:moveTo>
                      <a:lnTo>
                        <a:pt x="4124" y="3706"/>
                      </a:lnTo>
                      <a:cubicBezTo>
                        <a:pt x="123322" y="92245"/>
                        <a:pt x="480788" y="156530"/>
                        <a:pt x="903244" y="156530"/>
                      </a:cubicBezTo>
                      <a:cubicBezTo>
                        <a:pt x="1325700" y="156530"/>
                        <a:pt x="1683166" y="92245"/>
                        <a:pt x="1802364" y="3706"/>
                      </a:cubicBezTo>
                      <a:lnTo>
                        <a:pt x="1806488" y="0"/>
                      </a:lnTo>
                      <a:lnTo>
                        <a:pt x="1502618" y="806429"/>
                      </a:lnTo>
                      <a:lnTo>
                        <a:pt x="1492483" y="770071"/>
                      </a:lnTo>
                      <a:cubicBezTo>
                        <a:pt x="1436399" y="670959"/>
                        <a:pt x="1193898" y="596403"/>
                        <a:pt x="903243" y="596403"/>
                      </a:cubicBezTo>
                      <a:cubicBezTo>
                        <a:pt x="612588" y="596403"/>
                        <a:pt x="370087" y="670959"/>
                        <a:pt x="314003" y="770071"/>
                      </a:cubicBezTo>
                      <a:lnTo>
                        <a:pt x="303869" y="8064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E6511D6-0779-CE16-BB86-D5CBA3C4E637}"/>
                  </a:ext>
                </a:extLst>
              </p:cNvPr>
              <p:cNvGrpSpPr/>
              <p:nvPr/>
            </p:nvGrpSpPr>
            <p:grpSpPr>
              <a:xfrm>
                <a:off x="3303093" y="2841528"/>
                <a:ext cx="2096171" cy="981383"/>
                <a:chOff x="4692634" y="2299847"/>
                <a:chExt cx="2794895" cy="1308512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D76855-60D2-C68B-3F33-642C76E49CEF}"/>
                    </a:ext>
                  </a:extLst>
                </p:cNvPr>
                <p:cNvSpPr/>
                <p:nvPr/>
              </p:nvSpPr>
              <p:spPr>
                <a:xfrm>
                  <a:off x="4692634" y="2299847"/>
                  <a:ext cx="2794895" cy="435007"/>
                </a:xfrm>
                <a:custGeom>
                  <a:avLst/>
                  <a:gdLst>
                    <a:gd name="connsiteX0" fmla="*/ 674350 w 2794895"/>
                    <a:gd name="connsiteY0" fmla="*/ 31386 h 435007"/>
                    <a:gd name="connsiteX1" fmla="*/ 765075 w 2794895"/>
                    <a:gd name="connsiteY1" fmla="*/ 42444 h 435007"/>
                    <a:gd name="connsiteX2" fmla="*/ 1397448 w 2794895"/>
                    <a:gd name="connsiteY2" fmla="*/ 74747 h 435007"/>
                    <a:gd name="connsiteX3" fmla="*/ 2029821 w 2794895"/>
                    <a:gd name="connsiteY3" fmla="*/ 42444 h 435007"/>
                    <a:gd name="connsiteX4" fmla="*/ 2120546 w 2794895"/>
                    <a:gd name="connsiteY4" fmla="*/ 31386 h 435007"/>
                    <a:gd name="connsiteX5" fmla="*/ 2181694 w 2794895"/>
                    <a:gd name="connsiteY5" fmla="*/ 37147 h 435007"/>
                    <a:gd name="connsiteX6" fmla="*/ 2792877 w 2794895"/>
                    <a:gd name="connsiteY6" fmla="*/ 195266 h 435007"/>
                    <a:gd name="connsiteX7" fmla="*/ 2794895 w 2794895"/>
                    <a:gd name="connsiteY7" fmla="*/ 201461 h 435007"/>
                    <a:gd name="connsiteX8" fmla="*/ 2772772 w 2794895"/>
                    <a:gd name="connsiteY8" fmla="*/ 260171 h 435007"/>
                    <a:gd name="connsiteX9" fmla="*/ 2771622 w 2794895"/>
                    <a:gd name="connsiteY9" fmla="*/ 261339 h 435007"/>
                    <a:gd name="connsiteX10" fmla="*/ 1397447 w 2794895"/>
                    <a:gd name="connsiteY10" fmla="*/ 435007 h 435007"/>
                    <a:gd name="connsiteX11" fmla="*/ 23272 w 2794895"/>
                    <a:gd name="connsiteY11" fmla="*/ 261339 h 435007"/>
                    <a:gd name="connsiteX12" fmla="*/ 22125 w 2794895"/>
                    <a:gd name="connsiteY12" fmla="*/ 260174 h 435007"/>
                    <a:gd name="connsiteX13" fmla="*/ 0 w 2794895"/>
                    <a:gd name="connsiteY13" fmla="*/ 201458 h 435007"/>
                    <a:gd name="connsiteX14" fmla="*/ 2017 w 2794895"/>
                    <a:gd name="connsiteY14" fmla="*/ 195266 h 435007"/>
                    <a:gd name="connsiteX15" fmla="*/ 613200 w 2794895"/>
                    <a:gd name="connsiteY15" fmla="*/ 37147 h 435007"/>
                    <a:gd name="connsiteX16" fmla="*/ 1397447 w 2794895"/>
                    <a:gd name="connsiteY16" fmla="*/ 0 h 435007"/>
                    <a:gd name="connsiteX17" fmla="*/ 2066044 w 2794895"/>
                    <a:gd name="connsiteY17" fmla="*/ 26251 h 435007"/>
                    <a:gd name="connsiteX18" fmla="*/ 2120546 w 2794895"/>
                    <a:gd name="connsiteY18" fmla="*/ 31385 h 435007"/>
                    <a:gd name="connsiteX19" fmla="*/ 2029821 w 2794895"/>
                    <a:gd name="connsiteY19" fmla="*/ 42443 h 435007"/>
                    <a:gd name="connsiteX20" fmla="*/ 1397448 w 2794895"/>
                    <a:gd name="connsiteY20" fmla="*/ 74746 h 435007"/>
                    <a:gd name="connsiteX21" fmla="*/ 765075 w 2794895"/>
                    <a:gd name="connsiteY21" fmla="*/ 42443 h 435007"/>
                    <a:gd name="connsiteX22" fmla="*/ 674350 w 2794895"/>
                    <a:gd name="connsiteY22" fmla="*/ 31385 h 435007"/>
                    <a:gd name="connsiteX23" fmla="*/ 728850 w 2794895"/>
                    <a:gd name="connsiteY23" fmla="*/ 26251 h 435007"/>
                    <a:gd name="connsiteX24" fmla="*/ 1397447 w 2794895"/>
                    <a:gd name="connsiteY24" fmla="*/ 0 h 435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94895" h="435007">
                      <a:moveTo>
                        <a:pt x="674350" y="31386"/>
                      </a:moveTo>
                      <a:lnTo>
                        <a:pt x="765075" y="42444"/>
                      </a:lnTo>
                      <a:cubicBezTo>
                        <a:pt x="959441" y="63245"/>
                        <a:pt x="1173136" y="74747"/>
                        <a:pt x="1397448" y="74747"/>
                      </a:cubicBezTo>
                      <a:cubicBezTo>
                        <a:pt x="1621761" y="74747"/>
                        <a:pt x="1835455" y="63245"/>
                        <a:pt x="2029821" y="42444"/>
                      </a:cubicBezTo>
                      <a:lnTo>
                        <a:pt x="2120546" y="31386"/>
                      </a:lnTo>
                      <a:lnTo>
                        <a:pt x="2181694" y="37147"/>
                      </a:lnTo>
                      <a:cubicBezTo>
                        <a:pt x="2517496" y="72325"/>
                        <a:pt x="2749779" y="129459"/>
                        <a:pt x="2792877" y="195266"/>
                      </a:cubicBezTo>
                      <a:lnTo>
                        <a:pt x="2794895" y="201461"/>
                      </a:lnTo>
                      <a:lnTo>
                        <a:pt x="2772772" y="260171"/>
                      </a:lnTo>
                      <a:lnTo>
                        <a:pt x="2771622" y="261339"/>
                      </a:lnTo>
                      <a:cubicBezTo>
                        <a:pt x="2640828" y="360451"/>
                        <a:pt x="2075287" y="435007"/>
                        <a:pt x="1397447" y="435007"/>
                      </a:cubicBezTo>
                      <a:cubicBezTo>
                        <a:pt x="719607" y="435007"/>
                        <a:pt x="154066" y="360451"/>
                        <a:pt x="23272" y="261339"/>
                      </a:cubicBezTo>
                      <a:lnTo>
                        <a:pt x="22125" y="260174"/>
                      </a:lnTo>
                      <a:lnTo>
                        <a:pt x="0" y="201458"/>
                      </a:lnTo>
                      <a:lnTo>
                        <a:pt x="2017" y="195266"/>
                      </a:lnTo>
                      <a:cubicBezTo>
                        <a:pt x="45115" y="129459"/>
                        <a:pt x="277398" y="72325"/>
                        <a:pt x="613200" y="37147"/>
                      </a:cubicBezTo>
                      <a:close/>
                      <a:moveTo>
                        <a:pt x="1397447" y="0"/>
                      </a:moveTo>
                      <a:cubicBezTo>
                        <a:pt x="1639533" y="0"/>
                        <a:pt x="1867295" y="9510"/>
                        <a:pt x="2066044" y="26251"/>
                      </a:cubicBezTo>
                      <a:lnTo>
                        <a:pt x="2120546" y="31385"/>
                      </a:lnTo>
                      <a:lnTo>
                        <a:pt x="2029821" y="42443"/>
                      </a:lnTo>
                      <a:cubicBezTo>
                        <a:pt x="1835455" y="63244"/>
                        <a:pt x="1621761" y="74746"/>
                        <a:pt x="1397448" y="74746"/>
                      </a:cubicBezTo>
                      <a:cubicBezTo>
                        <a:pt x="1173136" y="74746"/>
                        <a:pt x="959441" y="63244"/>
                        <a:pt x="765075" y="42443"/>
                      </a:cubicBezTo>
                      <a:lnTo>
                        <a:pt x="674350" y="31385"/>
                      </a:lnTo>
                      <a:lnTo>
                        <a:pt x="728850" y="26251"/>
                      </a:lnTo>
                      <a:cubicBezTo>
                        <a:pt x="927599" y="9510"/>
                        <a:pt x="1155362" y="0"/>
                        <a:pt x="139744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E560E41-42B0-DB68-7F61-8E15E3362DF0}"/>
                    </a:ext>
                  </a:extLst>
                </p:cNvPr>
                <p:cNvSpPr/>
                <p:nvPr/>
              </p:nvSpPr>
              <p:spPr>
                <a:xfrm>
                  <a:off x="4714759" y="2560016"/>
                  <a:ext cx="2750647" cy="1048343"/>
                </a:xfrm>
                <a:custGeom>
                  <a:avLst/>
                  <a:gdLst>
                    <a:gd name="connsiteX0" fmla="*/ 1375323 w 2750647"/>
                    <a:gd name="connsiteY0" fmla="*/ 974357 h 1048343"/>
                    <a:gd name="connsiteX1" fmla="*/ 1901694 w 2750647"/>
                    <a:gd name="connsiteY1" fmla="*/ 1011503 h 1048343"/>
                    <a:gd name="connsiteX2" fmla="*/ 1926142 w 2750647"/>
                    <a:gd name="connsiteY2" fmla="*/ 1016163 h 1048343"/>
                    <a:gd name="connsiteX3" fmla="*/ 1789994 w 2750647"/>
                    <a:gd name="connsiteY3" fmla="*/ 1031251 h 1048343"/>
                    <a:gd name="connsiteX4" fmla="*/ 1375323 w 2750647"/>
                    <a:gd name="connsiteY4" fmla="*/ 1048343 h 1048343"/>
                    <a:gd name="connsiteX5" fmla="*/ 960652 w 2750647"/>
                    <a:gd name="connsiteY5" fmla="*/ 1031251 h 1048343"/>
                    <a:gd name="connsiteX6" fmla="*/ 824505 w 2750647"/>
                    <a:gd name="connsiteY6" fmla="*/ 1016163 h 1048343"/>
                    <a:gd name="connsiteX7" fmla="*/ 848952 w 2750647"/>
                    <a:gd name="connsiteY7" fmla="*/ 1011503 h 1048343"/>
                    <a:gd name="connsiteX8" fmla="*/ 1375323 w 2750647"/>
                    <a:gd name="connsiteY8" fmla="*/ 974357 h 1048343"/>
                    <a:gd name="connsiteX9" fmla="*/ 2750647 w 2750647"/>
                    <a:gd name="connsiteY9" fmla="*/ 0 h 1048343"/>
                    <a:gd name="connsiteX10" fmla="*/ 2439429 w 2750647"/>
                    <a:gd name="connsiteY10" fmla="*/ 825927 h 1048343"/>
                    <a:gd name="connsiteX11" fmla="*/ 2423156 w 2750647"/>
                    <a:gd name="connsiteY11" fmla="*/ 869114 h 1048343"/>
                    <a:gd name="connsiteX12" fmla="*/ 2419000 w 2750647"/>
                    <a:gd name="connsiteY12" fmla="*/ 874674 h 1048343"/>
                    <a:gd name="connsiteX13" fmla="*/ 1970954 w 2750647"/>
                    <a:gd name="connsiteY13" fmla="*/ 1011196 h 1048343"/>
                    <a:gd name="connsiteX14" fmla="*/ 1926142 w 2750647"/>
                    <a:gd name="connsiteY14" fmla="*/ 1016162 h 1048343"/>
                    <a:gd name="connsiteX15" fmla="*/ 1901694 w 2750647"/>
                    <a:gd name="connsiteY15" fmla="*/ 1011502 h 1048343"/>
                    <a:gd name="connsiteX16" fmla="*/ 1375323 w 2750647"/>
                    <a:gd name="connsiteY16" fmla="*/ 974356 h 1048343"/>
                    <a:gd name="connsiteX17" fmla="*/ 848952 w 2750647"/>
                    <a:gd name="connsiteY17" fmla="*/ 1011502 h 1048343"/>
                    <a:gd name="connsiteX18" fmla="*/ 824504 w 2750647"/>
                    <a:gd name="connsiteY18" fmla="*/ 1016162 h 1048343"/>
                    <a:gd name="connsiteX19" fmla="*/ 779692 w 2750647"/>
                    <a:gd name="connsiteY19" fmla="*/ 1011196 h 1048343"/>
                    <a:gd name="connsiteX20" fmla="*/ 331646 w 2750647"/>
                    <a:gd name="connsiteY20" fmla="*/ 874674 h 1048343"/>
                    <a:gd name="connsiteX21" fmla="*/ 327490 w 2750647"/>
                    <a:gd name="connsiteY21" fmla="*/ 869114 h 1048343"/>
                    <a:gd name="connsiteX22" fmla="*/ 311217 w 2750647"/>
                    <a:gd name="connsiteY22" fmla="*/ 825927 h 1048343"/>
                    <a:gd name="connsiteX23" fmla="*/ 0 w 2750647"/>
                    <a:gd name="connsiteY23" fmla="*/ 3 h 1048343"/>
                    <a:gd name="connsiteX24" fmla="*/ 1147 w 2750647"/>
                    <a:gd name="connsiteY24" fmla="*/ 1168 h 1048343"/>
                    <a:gd name="connsiteX25" fmla="*/ 1375322 w 2750647"/>
                    <a:gd name="connsiteY25" fmla="*/ 174836 h 1048343"/>
                    <a:gd name="connsiteX26" fmla="*/ 2749497 w 2750647"/>
                    <a:gd name="connsiteY26" fmla="*/ 1168 h 104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50647" h="1048343">
                      <a:moveTo>
                        <a:pt x="1375323" y="974357"/>
                      </a:moveTo>
                      <a:cubicBezTo>
                        <a:pt x="1570303" y="974357"/>
                        <a:pt x="1751439" y="988051"/>
                        <a:pt x="1901694" y="1011503"/>
                      </a:cubicBezTo>
                      <a:lnTo>
                        <a:pt x="1926142" y="1016163"/>
                      </a:lnTo>
                      <a:lnTo>
                        <a:pt x="1789994" y="1031251"/>
                      </a:lnTo>
                      <a:cubicBezTo>
                        <a:pt x="1662541" y="1042257"/>
                        <a:pt x="1522414" y="1048343"/>
                        <a:pt x="1375323" y="1048343"/>
                      </a:cubicBezTo>
                      <a:cubicBezTo>
                        <a:pt x="1228233" y="1048343"/>
                        <a:pt x="1088105" y="1042257"/>
                        <a:pt x="960652" y="1031251"/>
                      </a:cubicBezTo>
                      <a:lnTo>
                        <a:pt x="824505" y="1016163"/>
                      </a:lnTo>
                      <a:lnTo>
                        <a:pt x="848952" y="1011503"/>
                      </a:lnTo>
                      <a:cubicBezTo>
                        <a:pt x="999208" y="988051"/>
                        <a:pt x="1180344" y="974357"/>
                        <a:pt x="1375323" y="974357"/>
                      </a:cubicBezTo>
                      <a:close/>
                      <a:moveTo>
                        <a:pt x="2750647" y="0"/>
                      </a:moveTo>
                      <a:lnTo>
                        <a:pt x="2439429" y="825927"/>
                      </a:lnTo>
                      <a:lnTo>
                        <a:pt x="2423156" y="869114"/>
                      </a:lnTo>
                      <a:lnTo>
                        <a:pt x="2419000" y="874674"/>
                      </a:lnTo>
                      <a:cubicBezTo>
                        <a:pt x="2362237" y="931309"/>
                        <a:pt x="2197656" y="979926"/>
                        <a:pt x="1970954" y="1011196"/>
                      </a:cubicBezTo>
                      <a:lnTo>
                        <a:pt x="1926142" y="1016162"/>
                      </a:lnTo>
                      <a:lnTo>
                        <a:pt x="1901694" y="1011502"/>
                      </a:lnTo>
                      <a:cubicBezTo>
                        <a:pt x="1751439" y="988050"/>
                        <a:pt x="1570303" y="974356"/>
                        <a:pt x="1375323" y="974356"/>
                      </a:cubicBezTo>
                      <a:cubicBezTo>
                        <a:pt x="1180343" y="974356"/>
                        <a:pt x="999208" y="988050"/>
                        <a:pt x="848952" y="1011502"/>
                      </a:cubicBezTo>
                      <a:lnTo>
                        <a:pt x="824504" y="1016162"/>
                      </a:lnTo>
                      <a:lnTo>
                        <a:pt x="779692" y="1011196"/>
                      </a:lnTo>
                      <a:cubicBezTo>
                        <a:pt x="552990" y="979926"/>
                        <a:pt x="388409" y="931309"/>
                        <a:pt x="331646" y="874674"/>
                      </a:cubicBezTo>
                      <a:lnTo>
                        <a:pt x="327490" y="869114"/>
                      </a:lnTo>
                      <a:lnTo>
                        <a:pt x="311217" y="825927"/>
                      </a:lnTo>
                      <a:lnTo>
                        <a:pt x="0" y="3"/>
                      </a:lnTo>
                      <a:lnTo>
                        <a:pt x="1147" y="1168"/>
                      </a:lnTo>
                      <a:cubicBezTo>
                        <a:pt x="131941" y="100280"/>
                        <a:pt x="697482" y="174836"/>
                        <a:pt x="1375322" y="174836"/>
                      </a:cubicBezTo>
                      <a:cubicBezTo>
                        <a:pt x="2053162" y="174836"/>
                        <a:pt x="2618703" y="100280"/>
                        <a:pt x="2749497" y="1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9ED8775-C395-E265-787F-41F038839623}"/>
                  </a:ext>
                </a:extLst>
              </p:cNvPr>
              <p:cNvGrpSpPr/>
              <p:nvPr/>
            </p:nvGrpSpPr>
            <p:grpSpPr>
              <a:xfrm>
                <a:off x="2959604" y="1915636"/>
                <a:ext cx="2783150" cy="981956"/>
                <a:chOff x="4234648" y="1065321"/>
                <a:chExt cx="3710867" cy="1309272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DA85ED1-C3E9-FEAA-075A-A7B95B1E6A82}"/>
                    </a:ext>
                  </a:extLst>
                </p:cNvPr>
                <p:cNvSpPr/>
                <p:nvPr/>
              </p:nvSpPr>
              <p:spPr>
                <a:xfrm>
                  <a:off x="4234648" y="1065321"/>
                  <a:ext cx="3710866" cy="435006"/>
                </a:xfrm>
                <a:custGeom>
                  <a:avLst/>
                  <a:gdLst>
                    <a:gd name="connsiteX0" fmla="*/ 1855433 w 3710866"/>
                    <a:gd name="connsiteY0" fmla="*/ 0 h 435006"/>
                    <a:gd name="connsiteX1" fmla="*/ 3710866 w 3710866"/>
                    <a:gd name="connsiteY1" fmla="*/ 217503 h 435006"/>
                    <a:gd name="connsiteX2" fmla="*/ 3709552 w 3710866"/>
                    <a:gd name="connsiteY2" fmla="*/ 220554 h 435006"/>
                    <a:gd name="connsiteX3" fmla="*/ 3701287 w 3710866"/>
                    <a:gd name="connsiteY3" fmla="*/ 239741 h 435006"/>
                    <a:gd name="connsiteX4" fmla="*/ 1855433 w 3710866"/>
                    <a:gd name="connsiteY4" fmla="*/ 435006 h 435006"/>
                    <a:gd name="connsiteX5" fmla="*/ 9579 w 3710866"/>
                    <a:gd name="connsiteY5" fmla="*/ 239741 h 435006"/>
                    <a:gd name="connsiteX6" fmla="*/ 1314 w 3710866"/>
                    <a:gd name="connsiteY6" fmla="*/ 220554 h 435006"/>
                    <a:gd name="connsiteX7" fmla="*/ 0 w 3710866"/>
                    <a:gd name="connsiteY7" fmla="*/ 217503 h 435006"/>
                    <a:gd name="connsiteX8" fmla="*/ 1855433 w 3710866"/>
                    <a:gd name="connsiteY8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0866" h="435006">
                      <a:moveTo>
                        <a:pt x="1855433" y="0"/>
                      </a:moveTo>
                      <a:cubicBezTo>
                        <a:pt x="2880160" y="0"/>
                        <a:pt x="3710866" y="97379"/>
                        <a:pt x="3710866" y="217503"/>
                      </a:cubicBezTo>
                      <a:lnTo>
                        <a:pt x="3709552" y="220554"/>
                      </a:lnTo>
                      <a:lnTo>
                        <a:pt x="3701287" y="239741"/>
                      </a:lnTo>
                      <a:cubicBezTo>
                        <a:pt x="3606270" y="349419"/>
                        <a:pt x="2816115" y="435006"/>
                        <a:pt x="1855433" y="435006"/>
                      </a:cubicBezTo>
                      <a:cubicBezTo>
                        <a:pt x="894751" y="435006"/>
                        <a:pt x="104596" y="349419"/>
                        <a:pt x="9579" y="239741"/>
                      </a:cubicBezTo>
                      <a:lnTo>
                        <a:pt x="1314" y="220554"/>
                      </a:lnTo>
                      <a:lnTo>
                        <a:pt x="0" y="217503"/>
                      </a:lnTo>
                      <a:cubicBezTo>
                        <a:pt x="0" y="97379"/>
                        <a:pt x="830706" y="0"/>
                        <a:pt x="185543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9FDF1CF-E8D1-18AB-4712-81CFE7436F19}"/>
                    </a:ext>
                  </a:extLst>
                </p:cNvPr>
                <p:cNvSpPr/>
                <p:nvPr/>
              </p:nvSpPr>
              <p:spPr>
                <a:xfrm>
                  <a:off x="4234649" y="1285875"/>
                  <a:ext cx="3710866" cy="1088718"/>
                </a:xfrm>
                <a:custGeom>
                  <a:avLst/>
                  <a:gdLst>
                    <a:gd name="connsiteX0" fmla="*/ 2176687 w 3710866"/>
                    <a:gd name="connsiteY0" fmla="*/ 1020247 h 1088718"/>
                    <a:gd name="connsiteX1" fmla="*/ 2271081 w 3710866"/>
                    <a:gd name="connsiteY1" fmla="*/ 1024791 h 1088718"/>
                    <a:gd name="connsiteX2" fmla="*/ 2205982 w 3710866"/>
                    <a:gd name="connsiteY2" fmla="*/ 1020820 h 1088718"/>
                    <a:gd name="connsiteX3" fmla="*/ 1534179 w 3710866"/>
                    <a:gd name="connsiteY3" fmla="*/ 1020247 h 1088718"/>
                    <a:gd name="connsiteX4" fmla="*/ 1504883 w 3710866"/>
                    <a:gd name="connsiteY4" fmla="*/ 1020820 h 1088718"/>
                    <a:gd name="connsiteX5" fmla="*/ 1439783 w 3710866"/>
                    <a:gd name="connsiteY5" fmla="*/ 1024791 h 1088718"/>
                    <a:gd name="connsiteX6" fmla="*/ 0 w 3710866"/>
                    <a:gd name="connsiteY6" fmla="*/ 0 h 1088718"/>
                    <a:gd name="connsiteX7" fmla="*/ 1313 w 3710866"/>
                    <a:gd name="connsiteY7" fmla="*/ 0 h 1088718"/>
                    <a:gd name="connsiteX8" fmla="*/ 9578 w 3710866"/>
                    <a:gd name="connsiteY8" fmla="*/ 19187 h 1088718"/>
                    <a:gd name="connsiteX9" fmla="*/ 1855432 w 3710866"/>
                    <a:gd name="connsiteY9" fmla="*/ 214452 h 1088718"/>
                    <a:gd name="connsiteX10" fmla="*/ 3701286 w 3710866"/>
                    <a:gd name="connsiteY10" fmla="*/ 19187 h 1088718"/>
                    <a:gd name="connsiteX11" fmla="*/ 3709551 w 3710866"/>
                    <a:gd name="connsiteY11" fmla="*/ 0 h 1088718"/>
                    <a:gd name="connsiteX12" fmla="*/ 3710866 w 3710866"/>
                    <a:gd name="connsiteY12" fmla="*/ 0 h 1088718"/>
                    <a:gd name="connsiteX13" fmla="*/ 3471470 w 3710866"/>
                    <a:gd name="connsiteY13" fmla="*/ 635323 h 1088718"/>
                    <a:gd name="connsiteX14" fmla="*/ 3410899 w 3710866"/>
                    <a:gd name="connsiteY14" fmla="*/ 796070 h 1088718"/>
                    <a:gd name="connsiteX15" fmla="*/ 3407008 w 3710866"/>
                    <a:gd name="connsiteY15" fmla="*/ 799899 h 1088718"/>
                    <a:gd name="connsiteX16" fmla="*/ 2629821 w 3710866"/>
                    <a:gd name="connsiteY16" fmla="*/ 1039106 h 1088718"/>
                    <a:gd name="connsiteX17" fmla="*/ 2578531 w 3710866"/>
                    <a:gd name="connsiteY17" fmla="*/ 1045357 h 1088718"/>
                    <a:gd name="connsiteX18" fmla="*/ 2524029 w 3710866"/>
                    <a:gd name="connsiteY18" fmla="*/ 1040223 h 1088718"/>
                    <a:gd name="connsiteX19" fmla="*/ 2473862 w 3710866"/>
                    <a:gd name="connsiteY19" fmla="*/ 1037163 h 1088718"/>
                    <a:gd name="connsiteX20" fmla="*/ 2569432 w 3710866"/>
                    <a:gd name="connsiteY20" fmla="*/ 1045206 h 1088718"/>
                    <a:gd name="connsiteX21" fmla="*/ 2487807 w 3710866"/>
                    <a:gd name="connsiteY21" fmla="*/ 1056415 h 1088718"/>
                    <a:gd name="connsiteX22" fmla="*/ 1855433 w 3710866"/>
                    <a:gd name="connsiteY22" fmla="*/ 1088718 h 1088718"/>
                    <a:gd name="connsiteX23" fmla="*/ 1223060 w 3710866"/>
                    <a:gd name="connsiteY23" fmla="*/ 1056415 h 1088718"/>
                    <a:gd name="connsiteX24" fmla="*/ 1141434 w 3710866"/>
                    <a:gd name="connsiteY24" fmla="*/ 1045206 h 1088718"/>
                    <a:gd name="connsiteX25" fmla="*/ 1237006 w 3710866"/>
                    <a:gd name="connsiteY25" fmla="*/ 1037162 h 1088718"/>
                    <a:gd name="connsiteX26" fmla="*/ 1186835 w 3710866"/>
                    <a:gd name="connsiteY26" fmla="*/ 1040223 h 1088718"/>
                    <a:gd name="connsiteX27" fmla="*/ 1132335 w 3710866"/>
                    <a:gd name="connsiteY27" fmla="*/ 1045357 h 1088718"/>
                    <a:gd name="connsiteX28" fmla="*/ 1081045 w 3710866"/>
                    <a:gd name="connsiteY28" fmla="*/ 1039106 h 1088718"/>
                    <a:gd name="connsiteX29" fmla="*/ 303858 w 3710866"/>
                    <a:gd name="connsiteY29" fmla="*/ 799899 h 1088718"/>
                    <a:gd name="connsiteX30" fmla="*/ 299967 w 3710866"/>
                    <a:gd name="connsiteY30" fmla="*/ 796070 h 1088718"/>
                    <a:gd name="connsiteX31" fmla="*/ 239396 w 3710866"/>
                    <a:gd name="connsiteY31" fmla="*/ 635323 h 108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710866" h="1088718">
                      <a:moveTo>
                        <a:pt x="2176687" y="1020247"/>
                      </a:moveTo>
                      <a:lnTo>
                        <a:pt x="2271081" y="1024791"/>
                      </a:lnTo>
                      <a:lnTo>
                        <a:pt x="2205982" y="1020820"/>
                      </a:lnTo>
                      <a:close/>
                      <a:moveTo>
                        <a:pt x="1534179" y="1020247"/>
                      </a:moveTo>
                      <a:lnTo>
                        <a:pt x="1504883" y="1020820"/>
                      </a:lnTo>
                      <a:lnTo>
                        <a:pt x="1439783" y="1024791"/>
                      </a:lnTo>
                      <a:close/>
                      <a:moveTo>
                        <a:pt x="0" y="0"/>
                      </a:moveTo>
                      <a:lnTo>
                        <a:pt x="1313" y="0"/>
                      </a:lnTo>
                      <a:lnTo>
                        <a:pt x="9578" y="19187"/>
                      </a:lnTo>
                      <a:cubicBezTo>
                        <a:pt x="104595" y="128865"/>
                        <a:pt x="894750" y="214452"/>
                        <a:pt x="1855432" y="214452"/>
                      </a:cubicBezTo>
                      <a:cubicBezTo>
                        <a:pt x="2816114" y="214452"/>
                        <a:pt x="3606269" y="128865"/>
                        <a:pt x="3701286" y="19187"/>
                      </a:cubicBezTo>
                      <a:lnTo>
                        <a:pt x="3709551" y="0"/>
                      </a:lnTo>
                      <a:lnTo>
                        <a:pt x="3710866" y="0"/>
                      </a:lnTo>
                      <a:lnTo>
                        <a:pt x="3471470" y="635323"/>
                      </a:lnTo>
                      <a:lnTo>
                        <a:pt x="3410899" y="796070"/>
                      </a:lnTo>
                      <a:lnTo>
                        <a:pt x="3407008" y="799899"/>
                      </a:lnTo>
                      <a:cubicBezTo>
                        <a:pt x="3280427" y="902869"/>
                        <a:pt x="2998136" y="988482"/>
                        <a:pt x="2629821" y="1039106"/>
                      </a:cubicBezTo>
                      <a:lnTo>
                        <a:pt x="2578531" y="1045357"/>
                      </a:lnTo>
                      <a:lnTo>
                        <a:pt x="2524029" y="1040223"/>
                      </a:lnTo>
                      <a:lnTo>
                        <a:pt x="2473862" y="1037163"/>
                      </a:lnTo>
                      <a:lnTo>
                        <a:pt x="2569432" y="1045206"/>
                      </a:lnTo>
                      <a:lnTo>
                        <a:pt x="2487807" y="1056415"/>
                      </a:lnTo>
                      <a:cubicBezTo>
                        <a:pt x="2293440" y="1077216"/>
                        <a:pt x="2079746" y="1088718"/>
                        <a:pt x="1855433" y="1088718"/>
                      </a:cubicBezTo>
                      <a:cubicBezTo>
                        <a:pt x="1631121" y="1088718"/>
                        <a:pt x="1417426" y="1077216"/>
                        <a:pt x="1223060" y="1056415"/>
                      </a:cubicBezTo>
                      <a:lnTo>
                        <a:pt x="1141434" y="1045206"/>
                      </a:lnTo>
                      <a:lnTo>
                        <a:pt x="1237006" y="1037162"/>
                      </a:lnTo>
                      <a:lnTo>
                        <a:pt x="1186835" y="1040223"/>
                      </a:lnTo>
                      <a:lnTo>
                        <a:pt x="1132335" y="1045357"/>
                      </a:lnTo>
                      <a:lnTo>
                        <a:pt x="1081045" y="1039106"/>
                      </a:lnTo>
                      <a:cubicBezTo>
                        <a:pt x="712730" y="988482"/>
                        <a:pt x="430439" y="902869"/>
                        <a:pt x="303858" y="799899"/>
                      </a:cubicBezTo>
                      <a:lnTo>
                        <a:pt x="299967" y="796070"/>
                      </a:lnTo>
                      <a:lnTo>
                        <a:pt x="239396" y="635323"/>
                      </a:lnTo>
                      <a:close/>
                    </a:path>
                  </a:pathLst>
                </a:custGeom>
                <a:solidFill>
                  <a:srgbClr val="8D03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pic>
            <p:nvPicPr>
              <p:cNvPr id="44" name="Graphic 64" descr="Puzzle">
                <a:extLst>
                  <a:ext uri="{FF2B5EF4-FFF2-40B4-BE49-F238E27FC236}">
                    <a16:creationId xmlns:a16="http://schemas.microsoft.com/office/drawing/2014/main" id="{F7C2B4C5-55A4-2D5C-386C-2B461A678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077361" y="3217093"/>
                <a:ext cx="556512" cy="556512"/>
              </a:xfrm>
              <a:prstGeom prst="rect">
                <a:avLst/>
              </a:prstGeom>
            </p:spPr>
          </p:pic>
          <p:pic>
            <p:nvPicPr>
              <p:cNvPr id="45" name="Graphic 66" descr="Rocket">
                <a:extLst>
                  <a:ext uri="{FF2B5EF4-FFF2-40B4-BE49-F238E27FC236}">
                    <a16:creationId xmlns:a16="http://schemas.microsoft.com/office/drawing/2014/main" id="{969EC008-0126-022C-9E74-A6546A2FB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089198" y="2305134"/>
                <a:ext cx="532838" cy="532838"/>
              </a:xfrm>
              <a:prstGeom prst="rect">
                <a:avLst/>
              </a:prstGeom>
            </p:spPr>
          </p:pic>
          <p:pic>
            <p:nvPicPr>
              <p:cNvPr id="46" name="Graphic 15" descr="Tools">
                <a:extLst>
                  <a:ext uri="{FF2B5EF4-FFF2-40B4-BE49-F238E27FC236}">
                    <a16:creationId xmlns:a16="http://schemas.microsoft.com/office/drawing/2014/main" id="{B35D7D7F-837D-C893-3DE8-7145572C0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119499" y="4177223"/>
                <a:ext cx="472238" cy="472238"/>
              </a:xfrm>
              <a:prstGeom prst="rect">
                <a:avLst/>
              </a:prstGeom>
            </p:spPr>
          </p:pic>
          <p:pic>
            <p:nvPicPr>
              <p:cNvPr id="47" name="Graphic 76" descr="Lightbulb">
                <a:extLst>
                  <a:ext uri="{FF2B5EF4-FFF2-40B4-BE49-F238E27FC236}">
                    <a16:creationId xmlns:a16="http://schemas.microsoft.com/office/drawing/2014/main" id="{62384B48-8C11-DD33-550B-A3C93ED91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162928" y="5027331"/>
                <a:ext cx="385379" cy="385379"/>
              </a:xfrm>
              <a:prstGeom prst="rect">
                <a:avLst/>
              </a:prstGeom>
            </p:spPr>
          </p:pic>
        </p:grpSp>
        <p:sp>
          <p:nvSpPr>
            <p:cNvPr id="15" name="TextBox 62">
              <a:extLst>
                <a:ext uri="{FF2B5EF4-FFF2-40B4-BE49-F238E27FC236}">
                  <a16:creationId xmlns:a16="http://schemas.microsoft.com/office/drawing/2014/main" id="{6EC03F07-35E3-9C20-9FFA-2C19E3435CEA}"/>
                </a:ext>
              </a:extLst>
            </p:cNvPr>
            <p:cNvSpPr txBox="1"/>
            <p:nvPr/>
          </p:nvSpPr>
          <p:spPr>
            <a:xfrm>
              <a:off x="3273327" y="1689601"/>
              <a:ext cx="816141" cy="4534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rgbClr val="C00000"/>
                  </a:solidFill>
                </a:rPr>
                <a:t>SPREAD</a:t>
              </a:r>
            </a:p>
          </p:txBody>
        </p:sp>
        <p:sp>
          <p:nvSpPr>
            <p:cNvPr id="17" name="TextBox 124">
              <a:extLst>
                <a:ext uri="{FF2B5EF4-FFF2-40B4-BE49-F238E27FC236}">
                  <a16:creationId xmlns:a16="http://schemas.microsoft.com/office/drawing/2014/main" id="{1F6A6EB4-8EAF-01B4-1821-3500866DEE0E}"/>
                </a:ext>
              </a:extLst>
            </p:cNvPr>
            <p:cNvSpPr txBox="1"/>
            <p:nvPr/>
          </p:nvSpPr>
          <p:spPr>
            <a:xfrm>
              <a:off x="3262082" y="2672409"/>
              <a:ext cx="992641" cy="4396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chemeClr val="accent4"/>
                  </a:solidFill>
                </a:rPr>
                <a:t>ATTRACT</a:t>
              </a:r>
            </a:p>
          </p:txBody>
        </p:sp>
        <p:sp>
          <p:nvSpPr>
            <p:cNvPr id="18" name="TextBox 127">
              <a:extLst>
                <a:ext uri="{FF2B5EF4-FFF2-40B4-BE49-F238E27FC236}">
                  <a16:creationId xmlns:a16="http://schemas.microsoft.com/office/drawing/2014/main" id="{B53B7C86-5966-F6B9-93CC-D052144F2B83}"/>
                </a:ext>
              </a:extLst>
            </p:cNvPr>
            <p:cNvSpPr txBox="1"/>
            <p:nvPr/>
          </p:nvSpPr>
          <p:spPr>
            <a:xfrm>
              <a:off x="3356343" y="3606225"/>
              <a:ext cx="708230" cy="4396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chemeClr val="accent6">
                      <a:lumMod val="75000"/>
                    </a:schemeClr>
                  </a:solidFill>
                </a:rPr>
                <a:t>WANT</a:t>
              </a:r>
            </a:p>
          </p:txBody>
        </p:sp>
        <p:sp>
          <p:nvSpPr>
            <p:cNvPr id="19" name="TextBox 130">
              <a:extLst>
                <a:ext uri="{FF2B5EF4-FFF2-40B4-BE49-F238E27FC236}">
                  <a16:creationId xmlns:a16="http://schemas.microsoft.com/office/drawing/2014/main" id="{50597B7F-1D9E-886B-45DF-7F13C7CC6CDC}"/>
                </a:ext>
              </a:extLst>
            </p:cNvPr>
            <p:cNvSpPr txBox="1"/>
            <p:nvPr/>
          </p:nvSpPr>
          <p:spPr>
            <a:xfrm>
              <a:off x="3385246" y="4519120"/>
              <a:ext cx="727857" cy="4122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cap="all" dirty="0">
                  <a:solidFill>
                    <a:schemeClr val="accent1"/>
                  </a:solidFill>
                </a:rPr>
                <a:t>ACTION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1D31985-65C6-A4CC-757C-9F04D4E4A576}"/>
              </a:ext>
            </a:extLst>
          </p:cNvPr>
          <p:cNvSpPr txBox="1"/>
          <p:nvPr/>
        </p:nvSpPr>
        <p:spPr>
          <a:xfrm>
            <a:off x="3691230" y="2761948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FB | GOOGLE | Promotions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EA48E8-3651-3452-20E3-80FD6922C7EB}"/>
              </a:ext>
            </a:extLst>
          </p:cNvPr>
          <p:cNvSpPr txBox="1"/>
          <p:nvPr/>
        </p:nvSpPr>
        <p:spPr>
          <a:xfrm>
            <a:off x="5135212" y="2747270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Landing Page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CD3418-B6CC-8486-D2C6-2E07DBA16143}"/>
              </a:ext>
            </a:extLst>
          </p:cNvPr>
          <p:cNvSpPr txBox="1"/>
          <p:nvPr/>
        </p:nvSpPr>
        <p:spPr>
          <a:xfrm>
            <a:off x="6666267" y="2745774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Zoom | Demio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E394D1-7B3C-B841-E50E-31103599FC94}"/>
              </a:ext>
            </a:extLst>
          </p:cNvPr>
          <p:cNvSpPr txBox="1"/>
          <p:nvPr/>
        </p:nvSpPr>
        <p:spPr>
          <a:xfrm>
            <a:off x="8315586" y="2751905"/>
            <a:ext cx="1373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PayPal | Stripe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87790E-7A43-A95F-75B6-2904CA6A24A0}"/>
              </a:ext>
            </a:extLst>
          </p:cNvPr>
          <p:cNvGrpSpPr/>
          <p:nvPr/>
        </p:nvGrpSpPr>
        <p:grpSpPr>
          <a:xfrm>
            <a:off x="3314352" y="3164353"/>
            <a:ext cx="8296558" cy="1346540"/>
            <a:chOff x="3377990" y="3567167"/>
            <a:chExt cx="8296558" cy="134654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3ECE613-4A80-8943-11BE-F05258D94ABE}"/>
                </a:ext>
              </a:extLst>
            </p:cNvPr>
            <p:cNvSpPr/>
            <p:nvPr/>
          </p:nvSpPr>
          <p:spPr>
            <a:xfrm>
              <a:off x="3377990" y="3567167"/>
              <a:ext cx="8296558" cy="1329002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r>
                <a:rPr lang="en-US" sz="2400" dirty="0"/>
                <a:t>5 Paid Webinar Funnel </a:t>
              </a:r>
              <a:r>
                <a:rPr lang="en-US" sz="1600" dirty="0">
                  <a:latin typeface="Agency FB" panose="020B0503020202020204" pitchFamily="34" charset="0"/>
                </a:rPr>
                <a:t>( Download Workbook before webinar through landing Page)</a:t>
              </a:r>
              <a:endParaRPr lang="en-US" dirty="0">
                <a:latin typeface="Agency FB" panose="020B0503020202020204" pitchFamily="34" charset="0"/>
              </a:endParaRPr>
            </a:p>
          </p:txBody>
        </p:sp>
        <p:graphicFrame>
          <p:nvGraphicFramePr>
            <p:cNvPr id="62" name="Diagram 61">
              <a:extLst>
                <a:ext uri="{FF2B5EF4-FFF2-40B4-BE49-F238E27FC236}">
                  <a16:creationId xmlns:a16="http://schemas.microsoft.com/office/drawing/2014/main" id="{9ED23500-B751-E04E-E979-8AD92F0AD5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7094601"/>
                </p:ext>
              </p:extLst>
            </p:nvPr>
          </p:nvGraphicFramePr>
          <p:xfrm>
            <a:off x="3748082" y="4173610"/>
            <a:ext cx="7448472" cy="3532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083218-A10B-5CF9-5F50-6E42A47BB324}"/>
                </a:ext>
              </a:extLst>
            </p:cNvPr>
            <p:cNvSpPr txBox="1"/>
            <p:nvPr/>
          </p:nvSpPr>
          <p:spPr>
            <a:xfrm>
              <a:off x="3575161" y="4560216"/>
              <a:ext cx="14574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FB | GOOGLE | Promotions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87A3173-0CAE-1022-2AE5-0D993CD9FBBD}"/>
                </a:ext>
              </a:extLst>
            </p:cNvPr>
            <p:cNvSpPr txBox="1"/>
            <p:nvPr/>
          </p:nvSpPr>
          <p:spPr>
            <a:xfrm>
              <a:off x="5182161" y="4526836"/>
              <a:ext cx="1457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Landing Page | Free Chapters | Free Shipping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8602400-6003-0336-B47F-0813A4C86B08}"/>
                </a:ext>
              </a:extLst>
            </p:cNvPr>
            <p:cNvSpPr txBox="1"/>
            <p:nvPr/>
          </p:nvSpPr>
          <p:spPr>
            <a:xfrm>
              <a:off x="10132291" y="4526835"/>
              <a:ext cx="10339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PayPal | Stripe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AF9619-7E6C-808E-1A37-82B64B1E8E24}"/>
                </a:ext>
              </a:extLst>
            </p:cNvPr>
            <p:cNvSpPr txBox="1"/>
            <p:nvPr/>
          </p:nvSpPr>
          <p:spPr>
            <a:xfrm>
              <a:off x="8460420" y="4544375"/>
              <a:ext cx="116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Zoom |  Demio | Webinar Jam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41B810-1BD1-A4A2-CBEF-7FE13C35970A}"/>
                </a:ext>
              </a:extLst>
            </p:cNvPr>
            <p:cNvSpPr txBox="1"/>
            <p:nvPr/>
          </p:nvSpPr>
          <p:spPr>
            <a:xfrm>
              <a:off x="6890513" y="4616166"/>
              <a:ext cx="12968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Insta Mojo | RazorPay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5CC5A72-3815-F3A2-2B68-4140799292D8}"/>
              </a:ext>
            </a:extLst>
          </p:cNvPr>
          <p:cNvSpPr/>
          <p:nvPr/>
        </p:nvSpPr>
        <p:spPr>
          <a:xfrm>
            <a:off x="3342824" y="4587904"/>
            <a:ext cx="8296558" cy="131806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US" sz="2400" dirty="0"/>
              <a:t>6 Automated Webinar Funnel</a:t>
            </a:r>
            <a:endParaRPr lang="en-US" dirty="0"/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C1C6ED43-DAFC-61F0-7804-230655206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046459"/>
              </p:ext>
            </p:extLst>
          </p:nvPr>
        </p:nvGraphicFramePr>
        <p:xfrm>
          <a:off x="3712916" y="5194347"/>
          <a:ext cx="7448472" cy="3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254A0A2-3137-AF5D-5AA6-DF8F2DD16C2E}"/>
              </a:ext>
            </a:extLst>
          </p:cNvPr>
          <p:cNvSpPr txBox="1"/>
          <p:nvPr/>
        </p:nvSpPr>
        <p:spPr>
          <a:xfrm>
            <a:off x="3703014" y="5589921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FB | GOOGLE | Promotions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48FC42-312F-D477-0C71-5CD4ACB05F25}"/>
              </a:ext>
            </a:extLst>
          </p:cNvPr>
          <p:cNvSpPr txBox="1"/>
          <p:nvPr/>
        </p:nvSpPr>
        <p:spPr>
          <a:xfrm>
            <a:off x="5146996" y="5575243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Landing Page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F27BED-5BDB-883D-E01B-BEE1D51FF42B}"/>
              </a:ext>
            </a:extLst>
          </p:cNvPr>
          <p:cNvSpPr txBox="1"/>
          <p:nvPr/>
        </p:nvSpPr>
        <p:spPr>
          <a:xfrm>
            <a:off x="6678051" y="5573747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EverWebinar</a:t>
            </a:r>
            <a:endParaRPr lang="en-US" sz="9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4D2C9E-AC3F-CF58-B4D1-D1F9E351A66F}"/>
              </a:ext>
            </a:extLst>
          </p:cNvPr>
          <p:cNvSpPr txBox="1"/>
          <p:nvPr/>
        </p:nvSpPr>
        <p:spPr>
          <a:xfrm>
            <a:off x="8327370" y="5579878"/>
            <a:ext cx="1373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PayPal | Stripe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0A038-0794-C053-43C7-7BE7889DB26C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2455610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EAAE4-36CF-099A-DA10-8AD973CDC000}"/>
              </a:ext>
            </a:extLst>
          </p:cNvPr>
          <p:cNvSpPr txBox="1"/>
          <p:nvPr/>
        </p:nvSpPr>
        <p:spPr>
          <a:xfrm>
            <a:off x="301538" y="170022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A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C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FUNNEL – CLASSIFICATION IN ACTION 3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B13579-F284-FF00-7D54-EAB0C85B59D3}"/>
              </a:ext>
            </a:extLst>
          </p:cNvPr>
          <p:cNvSpPr txBox="1"/>
          <p:nvPr/>
        </p:nvSpPr>
        <p:spPr>
          <a:xfrm>
            <a:off x="4938588" y="1343324"/>
            <a:ext cx="27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Marketing FUNNEL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4C309C-2B6F-48BA-60CB-8117BC5E7735}"/>
              </a:ext>
            </a:extLst>
          </p:cNvPr>
          <p:cNvSpPr txBox="1"/>
          <p:nvPr/>
        </p:nvSpPr>
        <p:spPr>
          <a:xfrm>
            <a:off x="42564" y="3644389"/>
            <a:ext cx="2441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Direct Sales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Book Launch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Messenger Class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Free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Paid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Auto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High Ticket Consulting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The Live Seminar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The Live Bootcamp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Multi Speaker Summit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Quiz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Hybrid Funnels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02D1F5-CE57-D516-7422-B31C8E204C1F}"/>
              </a:ext>
            </a:extLst>
          </p:cNvPr>
          <p:cNvCxnSpPr/>
          <p:nvPr/>
        </p:nvCxnSpPr>
        <p:spPr>
          <a:xfrm>
            <a:off x="3084157" y="2388158"/>
            <a:ext cx="0" cy="312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40B89E-9AD9-8E59-FCFC-01CC17407A1C}"/>
              </a:ext>
            </a:extLst>
          </p:cNvPr>
          <p:cNvSpPr/>
          <p:nvPr/>
        </p:nvSpPr>
        <p:spPr>
          <a:xfrm>
            <a:off x="3331040" y="1759931"/>
            <a:ext cx="8296558" cy="131806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US" sz="2400" dirty="0"/>
              <a:t>7 High Ticket Consulting Funnel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8DE169-D497-2FAA-3687-39B2774A5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457253"/>
              </p:ext>
            </p:extLst>
          </p:nvPr>
        </p:nvGraphicFramePr>
        <p:xfrm>
          <a:off x="3701132" y="2366374"/>
          <a:ext cx="7448472" cy="3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74AC27E-BD0E-BE28-F66C-1DAC0631D1D7}"/>
              </a:ext>
            </a:extLst>
          </p:cNvPr>
          <p:cNvGrpSpPr/>
          <p:nvPr/>
        </p:nvGrpSpPr>
        <p:grpSpPr>
          <a:xfrm>
            <a:off x="681554" y="1530314"/>
            <a:ext cx="1558534" cy="2177381"/>
            <a:chOff x="2311382" y="1689601"/>
            <a:chExt cx="2783150" cy="38882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CCACB0-AE9A-DC7D-3342-7EA906DB628E}"/>
                </a:ext>
              </a:extLst>
            </p:cNvPr>
            <p:cNvGrpSpPr/>
            <p:nvPr/>
          </p:nvGrpSpPr>
          <p:grpSpPr>
            <a:xfrm>
              <a:off x="2311382" y="1817015"/>
              <a:ext cx="2783150" cy="3760841"/>
              <a:chOff x="2959604" y="1915635"/>
              <a:chExt cx="2783150" cy="3760841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06B706E-A95A-FBE3-1124-B60CFAC69063}"/>
                  </a:ext>
                </a:extLst>
              </p:cNvPr>
              <p:cNvSpPr/>
              <p:nvPr/>
            </p:nvSpPr>
            <p:spPr>
              <a:xfrm>
                <a:off x="2959604" y="1915635"/>
                <a:ext cx="2783150" cy="981954"/>
              </a:xfrm>
              <a:custGeom>
                <a:avLst/>
                <a:gdLst>
                  <a:gd name="connsiteX0" fmla="*/ 2176688 w 3710867"/>
                  <a:gd name="connsiteY0" fmla="*/ 1240801 h 1309272"/>
                  <a:gd name="connsiteX1" fmla="*/ 2271082 w 3710867"/>
                  <a:gd name="connsiteY1" fmla="*/ 1245345 h 1309272"/>
                  <a:gd name="connsiteX2" fmla="*/ 2205983 w 3710867"/>
                  <a:gd name="connsiteY2" fmla="*/ 1241374 h 1309272"/>
                  <a:gd name="connsiteX3" fmla="*/ 1534180 w 3710867"/>
                  <a:gd name="connsiteY3" fmla="*/ 1240801 h 1309272"/>
                  <a:gd name="connsiteX4" fmla="*/ 1504884 w 3710867"/>
                  <a:gd name="connsiteY4" fmla="*/ 1241374 h 1309272"/>
                  <a:gd name="connsiteX5" fmla="*/ 1439784 w 3710867"/>
                  <a:gd name="connsiteY5" fmla="*/ 1245345 h 1309272"/>
                  <a:gd name="connsiteX6" fmla="*/ 1855433 w 3710867"/>
                  <a:gd name="connsiteY6" fmla="*/ 0 h 1309272"/>
                  <a:gd name="connsiteX7" fmla="*/ 3710866 w 3710867"/>
                  <a:gd name="connsiteY7" fmla="*/ 217503 h 1309272"/>
                  <a:gd name="connsiteX8" fmla="*/ 3709552 w 3710867"/>
                  <a:gd name="connsiteY8" fmla="*/ 220554 h 1309272"/>
                  <a:gd name="connsiteX9" fmla="*/ 3710867 w 3710867"/>
                  <a:gd name="connsiteY9" fmla="*/ 220554 h 1309272"/>
                  <a:gd name="connsiteX10" fmla="*/ 3471471 w 3710867"/>
                  <a:gd name="connsiteY10" fmla="*/ 855877 h 1309272"/>
                  <a:gd name="connsiteX11" fmla="*/ 3410900 w 3710867"/>
                  <a:gd name="connsiteY11" fmla="*/ 1016624 h 1309272"/>
                  <a:gd name="connsiteX12" fmla="*/ 3407009 w 3710867"/>
                  <a:gd name="connsiteY12" fmla="*/ 1020453 h 1309272"/>
                  <a:gd name="connsiteX13" fmla="*/ 2629822 w 3710867"/>
                  <a:gd name="connsiteY13" fmla="*/ 1259660 h 1309272"/>
                  <a:gd name="connsiteX14" fmla="*/ 2578532 w 3710867"/>
                  <a:gd name="connsiteY14" fmla="*/ 1265911 h 1309272"/>
                  <a:gd name="connsiteX15" fmla="*/ 2524030 w 3710867"/>
                  <a:gd name="connsiteY15" fmla="*/ 1260777 h 1309272"/>
                  <a:gd name="connsiteX16" fmla="*/ 2473863 w 3710867"/>
                  <a:gd name="connsiteY16" fmla="*/ 1257717 h 1309272"/>
                  <a:gd name="connsiteX17" fmla="*/ 2569433 w 3710867"/>
                  <a:gd name="connsiteY17" fmla="*/ 1265760 h 1309272"/>
                  <a:gd name="connsiteX18" fmla="*/ 2487808 w 3710867"/>
                  <a:gd name="connsiteY18" fmla="*/ 1276969 h 1309272"/>
                  <a:gd name="connsiteX19" fmla="*/ 1855434 w 3710867"/>
                  <a:gd name="connsiteY19" fmla="*/ 1309272 h 1309272"/>
                  <a:gd name="connsiteX20" fmla="*/ 1223061 w 3710867"/>
                  <a:gd name="connsiteY20" fmla="*/ 1276969 h 1309272"/>
                  <a:gd name="connsiteX21" fmla="*/ 1141435 w 3710867"/>
                  <a:gd name="connsiteY21" fmla="*/ 1265760 h 1309272"/>
                  <a:gd name="connsiteX22" fmla="*/ 1237007 w 3710867"/>
                  <a:gd name="connsiteY22" fmla="*/ 1257716 h 1309272"/>
                  <a:gd name="connsiteX23" fmla="*/ 1186836 w 3710867"/>
                  <a:gd name="connsiteY23" fmla="*/ 1260777 h 1309272"/>
                  <a:gd name="connsiteX24" fmla="*/ 1132336 w 3710867"/>
                  <a:gd name="connsiteY24" fmla="*/ 1265911 h 1309272"/>
                  <a:gd name="connsiteX25" fmla="*/ 1081046 w 3710867"/>
                  <a:gd name="connsiteY25" fmla="*/ 1259660 h 1309272"/>
                  <a:gd name="connsiteX26" fmla="*/ 303859 w 3710867"/>
                  <a:gd name="connsiteY26" fmla="*/ 1020453 h 1309272"/>
                  <a:gd name="connsiteX27" fmla="*/ 299968 w 3710867"/>
                  <a:gd name="connsiteY27" fmla="*/ 1016624 h 1309272"/>
                  <a:gd name="connsiteX28" fmla="*/ 239397 w 3710867"/>
                  <a:gd name="connsiteY28" fmla="*/ 855877 h 1309272"/>
                  <a:gd name="connsiteX29" fmla="*/ 1 w 3710867"/>
                  <a:gd name="connsiteY29" fmla="*/ 220554 h 1309272"/>
                  <a:gd name="connsiteX30" fmla="*/ 1314 w 3710867"/>
                  <a:gd name="connsiteY30" fmla="*/ 220554 h 1309272"/>
                  <a:gd name="connsiteX31" fmla="*/ 0 w 3710867"/>
                  <a:gd name="connsiteY31" fmla="*/ 217503 h 1309272"/>
                  <a:gd name="connsiteX32" fmla="*/ 1855433 w 3710867"/>
                  <a:gd name="connsiteY32" fmla="*/ 0 h 130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10867" h="1309272">
                    <a:moveTo>
                      <a:pt x="2176688" y="1240801"/>
                    </a:moveTo>
                    <a:lnTo>
                      <a:pt x="2271082" y="1245345"/>
                    </a:lnTo>
                    <a:lnTo>
                      <a:pt x="2205983" y="1241374"/>
                    </a:lnTo>
                    <a:close/>
                    <a:moveTo>
                      <a:pt x="1534180" y="1240801"/>
                    </a:moveTo>
                    <a:lnTo>
                      <a:pt x="1504884" y="1241374"/>
                    </a:lnTo>
                    <a:lnTo>
                      <a:pt x="1439784" y="1245345"/>
                    </a:lnTo>
                    <a:close/>
                    <a:moveTo>
                      <a:pt x="1855433" y="0"/>
                    </a:moveTo>
                    <a:cubicBezTo>
                      <a:pt x="2880160" y="0"/>
                      <a:pt x="3710866" y="97379"/>
                      <a:pt x="3710866" y="217503"/>
                    </a:cubicBezTo>
                    <a:lnTo>
                      <a:pt x="3709552" y="220554"/>
                    </a:lnTo>
                    <a:lnTo>
                      <a:pt x="3710867" y="220554"/>
                    </a:lnTo>
                    <a:lnTo>
                      <a:pt x="3471471" y="855877"/>
                    </a:lnTo>
                    <a:lnTo>
                      <a:pt x="3410900" y="1016624"/>
                    </a:lnTo>
                    <a:lnTo>
                      <a:pt x="3407009" y="1020453"/>
                    </a:lnTo>
                    <a:cubicBezTo>
                      <a:pt x="3280428" y="1123423"/>
                      <a:pt x="2998137" y="1209036"/>
                      <a:pt x="2629822" y="1259660"/>
                    </a:cubicBezTo>
                    <a:lnTo>
                      <a:pt x="2578532" y="1265911"/>
                    </a:lnTo>
                    <a:lnTo>
                      <a:pt x="2524030" y="1260777"/>
                    </a:lnTo>
                    <a:lnTo>
                      <a:pt x="2473863" y="1257717"/>
                    </a:lnTo>
                    <a:lnTo>
                      <a:pt x="2569433" y="1265760"/>
                    </a:lnTo>
                    <a:lnTo>
                      <a:pt x="2487808" y="1276969"/>
                    </a:lnTo>
                    <a:cubicBezTo>
                      <a:pt x="2293441" y="1297770"/>
                      <a:pt x="2079747" y="1309272"/>
                      <a:pt x="1855434" y="1309272"/>
                    </a:cubicBezTo>
                    <a:cubicBezTo>
                      <a:pt x="1631122" y="1309272"/>
                      <a:pt x="1417427" y="1297770"/>
                      <a:pt x="1223061" y="1276969"/>
                    </a:cubicBezTo>
                    <a:lnTo>
                      <a:pt x="1141435" y="1265760"/>
                    </a:lnTo>
                    <a:lnTo>
                      <a:pt x="1237007" y="1257716"/>
                    </a:lnTo>
                    <a:lnTo>
                      <a:pt x="1186836" y="1260777"/>
                    </a:lnTo>
                    <a:lnTo>
                      <a:pt x="1132336" y="1265911"/>
                    </a:lnTo>
                    <a:lnTo>
                      <a:pt x="1081046" y="1259660"/>
                    </a:lnTo>
                    <a:cubicBezTo>
                      <a:pt x="712731" y="1209036"/>
                      <a:pt x="430440" y="1123423"/>
                      <a:pt x="303859" y="1020453"/>
                    </a:cubicBezTo>
                    <a:lnTo>
                      <a:pt x="299968" y="1016624"/>
                    </a:lnTo>
                    <a:lnTo>
                      <a:pt x="239397" y="855877"/>
                    </a:lnTo>
                    <a:lnTo>
                      <a:pt x="1" y="220554"/>
                    </a:lnTo>
                    <a:lnTo>
                      <a:pt x="1314" y="220554"/>
                    </a:lnTo>
                    <a:lnTo>
                      <a:pt x="0" y="217503"/>
                    </a:lnTo>
                    <a:cubicBezTo>
                      <a:pt x="0" y="97379"/>
                      <a:pt x="830706" y="0"/>
                      <a:pt x="1855433" y="0"/>
                    </a:cubicBez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6"/>
                  </a:gs>
                  <a:gs pos="78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702A466-F456-B2C0-2592-3059D3255E17}"/>
                  </a:ext>
                </a:extLst>
              </p:cNvPr>
              <p:cNvSpPr/>
              <p:nvPr/>
            </p:nvSpPr>
            <p:spPr>
              <a:xfrm>
                <a:off x="4006176" y="4696231"/>
                <a:ext cx="690006" cy="980240"/>
              </a:xfrm>
              <a:custGeom>
                <a:avLst/>
                <a:gdLst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460004 w 920008"/>
                  <a:gd name="connsiteY11" fmla="*/ 435005 h 1306987"/>
                  <a:gd name="connsiteX12" fmla="*/ 884082 w 920008"/>
                  <a:gd name="connsiteY12" fmla="*/ 302164 h 1306987"/>
                  <a:gd name="connsiteX13" fmla="*/ 892517 w 920008"/>
                  <a:gd name="connsiteY13" fmla="*/ 289324 h 1306987"/>
                  <a:gd name="connsiteX14" fmla="*/ 892518 w 920008"/>
                  <a:gd name="connsiteY14" fmla="*/ 289322 h 1306987"/>
                  <a:gd name="connsiteX15" fmla="*/ 588316 w 920008"/>
                  <a:gd name="connsiteY15" fmla="*/ 1096630 h 1306987"/>
                  <a:gd name="connsiteX16" fmla="*/ 526592 w 920008"/>
                  <a:gd name="connsiteY16" fmla="*/ 1260437 h 1306987"/>
                  <a:gd name="connsiteX17" fmla="*/ 526591 w 920008"/>
                  <a:gd name="connsiteY17" fmla="*/ 1260437 h 1306987"/>
                  <a:gd name="connsiteX18" fmla="*/ 524924 w 920008"/>
                  <a:gd name="connsiteY18" fmla="*/ 1264861 h 1306987"/>
                  <a:gd name="connsiteX19" fmla="*/ 510671 w 920008"/>
                  <a:gd name="connsiteY19" fmla="*/ 1285999 h 1306987"/>
                  <a:gd name="connsiteX20" fmla="*/ 460002 w 920008"/>
                  <a:gd name="connsiteY20" fmla="*/ 1306987 h 1306987"/>
                  <a:gd name="connsiteX21" fmla="*/ 409333 w 920008"/>
                  <a:gd name="connsiteY21" fmla="*/ 1285999 h 1306987"/>
                  <a:gd name="connsiteX22" fmla="*/ 395090 w 920008"/>
                  <a:gd name="connsiteY22" fmla="*/ 1264874 h 1306987"/>
                  <a:gd name="connsiteX23" fmla="*/ 393409 w 920008"/>
                  <a:gd name="connsiteY23" fmla="*/ 1260413 h 1306987"/>
                  <a:gd name="connsiteX24" fmla="*/ 27497 w 920008"/>
                  <a:gd name="connsiteY24" fmla="*/ 289333 h 1306987"/>
                  <a:gd name="connsiteX25" fmla="*/ 27494 w 920008"/>
                  <a:gd name="connsiteY25" fmla="*/ 289329 h 1306987"/>
                  <a:gd name="connsiteX26" fmla="*/ 0 w 920008"/>
                  <a:gd name="connsiteY26" fmla="*/ 216362 h 1306987"/>
                  <a:gd name="connsiteX27" fmla="*/ 9107 w 920008"/>
                  <a:gd name="connsiteY27" fmla="*/ 173667 h 1306987"/>
                  <a:gd name="connsiteX28" fmla="*/ 134559 w 920008"/>
                  <a:gd name="connsiteY28" fmla="*/ 63704 h 1306987"/>
                  <a:gd name="connsiteX29" fmla="*/ 181040 w 920008"/>
                  <a:gd name="connsiteY29" fmla="*/ 45581 h 1306987"/>
                  <a:gd name="connsiteX30" fmla="*/ 181042 w 920008"/>
                  <a:gd name="connsiteY30" fmla="*/ 45582 h 1306987"/>
                  <a:gd name="connsiteX31" fmla="*/ 202675 w 920008"/>
                  <a:gd name="connsiteY31" fmla="*/ 37146 h 1306987"/>
                  <a:gd name="connsiteX32" fmla="*/ 460003 w 920008"/>
                  <a:gd name="connsiteY32" fmla="*/ 0 h 1306987"/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884082 w 920008"/>
                  <a:gd name="connsiteY11" fmla="*/ 302164 h 1306987"/>
                  <a:gd name="connsiteX12" fmla="*/ 892517 w 920008"/>
                  <a:gd name="connsiteY12" fmla="*/ 289324 h 1306987"/>
                  <a:gd name="connsiteX13" fmla="*/ 892518 w 920008"/>
                  <a:gd name="connsiteY13" fmla="*/ 289322 h 1306987"/>
                  <a:gd name="connsiteX14" fmla="*/ 588316 w 920008"/>
                  <a:gd name="connsiteY14" fmla="*/ 1096630 h 1306987"/>
                  <a:gd name="connsiteX15" fmla="*/ 526592 w 920008"/>
                  <a:gd name="connsiteY15" fmla="*/ 1260437 h 1306987"/>
                  <a:gd name="connsiteX16" fmla="*/ 526591 w 920008"/>
                  <a:gd name="connsiteY16" fmla="*/ 1260437 h 1306987"/>
                  <a:gd name="connsiteX17" fmla="*/ 524924 w 920008"/>
                  <a:gd name="connsiteY17" fmla="*/ 1264861 h 1306987"/>
                  <a:gd name="connsiteX18" fmla="*/ 510671 w 920008"/>
                  <a:gd name="connsiteY18" fmla="*/ 1285999 h 1306987"/>
                  <a:gd name="connsiteX19" fmla="*/ 460002 w 920008"/>
                  <a:gd name="connsiteY19" fmla="*/ 1306987 h 1306987"/>
                  <a:gd name="connsiteX20" fmla="*/ 409333 w 920008"/>
                  <a:gd name="connsiteY20" fmla="*/ 1285999 h 1306987"/>
                  <a:gd name="connsiteX21" fmla="*/ 395090 w 920008"/>
                  <a:gd name="connsiteY21" fmla="*/ 1264874 h 1306987"/>
                  <a:gd name="connsiteX22" fmla="*/ 393409 w 920008"/>
                  <a:gd name="connsiteY22" fmla="*/ 1260413 h 1306987"/>
                  <a:gd name="connsiteX23" fmla="*/ 27497 w 920008"/>
                  <a:gd name="connsiteY23" fmla="*/ 289333 h 1306987"/>
                  <a:gd name="connsiteX24" fmla="*/ 27494 w 920008"/>
                  <a:gd name="connsiteY24" fmla="*/ 289329 h 1306987"/>
                  <a:gd name="connsiteX25" fmla="*/ 0 w 920008"/>
                  <a:gd name="connsiteY25" fmla="*/ 216362 h 1306987"/>
                  <a:gd name="connsiteX26" fmla="*/ 9107 w 920008"/>
                  <a:gd name="connsiteY26" fmla="*/ 173667 h 1306987"/>
                  <a:gd name="connsiteX27" fmla="*/ 134559 w 920008"/>
                  <a:gd name="connsiteY27" fmla="*/ 63704 h 1306987"/>
                  <a:gd name="connsiteX28" fmla="*/ 181040 w 920008"/>
                  <a:gd name="connsiteY28" fmla="*/ 45581 h 1306987"/>
                  <a:gd name="connsiteX29" fmla="*/ 181042 w 920008"/>
                  <a:gd name="connsiteY29" fmla="*/ 45582 h 1306987"/>
                  <a:gd name="connsiteX30" fmla="*/ 202675 w 920008"/>
                  <a:gd name="connsiteY30" fmla="*/ 37146 h 1306987"/>
                  <a:gd name="connsiteX31" fmla="*/ 460003 w 920008"/>
                  <a:gd name="connsiteY31" fmla="*/ 0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96866 w 920008"/>
                  <a:gd name="connsiteY29" fmla="*/ 425227 h 1306987"/>
                  <a:gd name="connsiteX30" fmla="*/ 551444 w 920008"/>
                  <a:gd name="connsiteY30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51444 w 920008"/>
                  <a:gd name="connsiteY29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0008" h="1306987">
                    <a:moveTo>
                      <a:pt x="884082" y="302164"/>
                    </a:moveTo>
                    <a:lnTo>
                      <a:pt x="892517" y="289324"/>
                    </a:lnTo>
                    <a:cubicBezTo>
                      <a:pt x="892517" y="289323"/>
                      <a:pt x="892518" y="289323"/>
                      <a:pt x="892518" y="289322"/>
                    </a:cubicBezTo>
                    <a:lnTo>
                      <a:pt x="588316" y="1096630"/>
                    </a:lnTo>
                    <a:lnTo>
                      <a:pt x="526592" y="1260437"/>
                    </a:lnTo>
                    <a:lnTo>
                      <a:pt x="526591" y="1260437"/>
                    </a:lnTo>
                    <a:lnTo>
                      <a:pt x="524924" y="1264861"/>
                    </a:lnTo>
                    <a:lnTo>
                      <a:pt x="510671" y="1285999"/>
                    </a:lnTo>
                    <a:cubicBezTo>
                      <a:pt x="497704" y="1298967"/>
                      <a:pt x="479790" y="1306987"/>
                      <a:pt x="460002" y="1306987"/>
                    </a:cubicBezTo>
                    <a:cubicBezTo>
                      <a:pt x="440215" y="1306987"/>
                      <a:pt x="422300" y="1298967"/>
                      <a:pt x="409333" y="1285999"/>
                    </a:cubicBezTo>
                    <a:lnTo>
                      <a:pt x="395090" y="1264874"/>
                    </a:lnTo>
                    <a:lnTo>
                      <a:pt x="393409" y="1260413"/>
                    </a:lnTo>
                    <a:lnTo>
                      <a:pt x="27497" y="289333"/>
                    </a:lnTo>
                    <a:cubicBezTo>
                      <a:pt x="27496" y="289332"/>
                      <a:pt x="27495" y="289330"/>
                      <a:pt x="27494" y="289329"/>
                    </a:cubicBezTo>
                    <a:lnTo>
                      <a:pt x="0" y="216362"/>
                    </a:lnTo>
                    <a:lnTo>
                      <a:pt x="9107" y="173667"/>
                    </a:lnTo>
                    <a:cubicBezTo>
                      <a:pt x="27500" y="131191"/>
                      <a:pt x="72093" y="93224"/>
                      <a:pt x="134559" y="63704"/>
                    </a:cubicBezTo>
                    <a:lnTo>
                      <a:pt x="181040" y="45581"/>
                    </a:lnTo>
                    <a:cubicBezTo>
                      <a:pt x="181041" y="45581"/>
                      <a:pt x="181041" y="45582"/>
                      <a:pt x="181042" y="45582"/>
                    </a:cubicBezTo>
                    <a:lnTo>
                      <a:pt x="202675" y="37146"/>
                    </a:lnTo>
                    <a:cubicBezTo>
                      <a:pt x="276131" y="13694"/>
                      <a:pt x="364683" y="0"/>
                      <a:pt x="460003" y="0"/>
                    </a:cubicBezTo>
                    <a:cubicBezTo>
                      <a:pt x="555323" y="0"/>
                      <a:pt x="643876" y="13694"/>
                      <a:pt x="717332" y="37146"/>
                    </a:cubicBezTo>
                    <a:lnTo>
                      <a:pt x="738965" y="45582"/>
                    </a:lnTo>
                    <a:cubicBezTo>
                      <a:pt x="738966" y="45582"/>
                      <a:pt x="738966" y="45581"/>
                      <a:pt x="738967" y="45581"/>
                    </a:cubicBezTo>
                    <a:lnTo>
                      <a:pt x="785447" y="63704"/>
                    </a:lnTo>
                    <a:cubicBezTo>
                      <a:pt x="847913" y="93224"/>
                      <a:pt x="892507" y="131191"/>
                      <a:pt x="910899" y="173667"/>
                    </a:cubicBezTo>
                    <a:lnTo>
                      <a:pt x="920008" y="216365"/>
                    </a:lnTo>
                    <a:lnTo>
                      <a:pt x="892517" y="289322"/>
                    </a:lnTo>
                    <a:lnTo>
                      <a:pt x="884081" y="302164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78000">
                    <a:schemeClr val="tx2">
                      <a:lumMod val="90000"/>
                      <a:lumOff val="1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4413B93-98D9-57D3-1192-9A7E24DB5EB2}"/>
                  </a:ext>
                </a:extLst>
              </p:cNvPr>
              <p:cNvSpPr/>
              <p:nvPr/>
            </p:nvSpPr>
            <p:spPr>
              <a:xfrm>
                <a:off x="3649689" y="3767424"/>
                <a:ext cx="1402980" cy="982414"/>
              </a:xfrm>
              <a:custGeom>
                <a:avLst/>
                <a:gdLst>
                  <a:gd name="connsiteX0" fmla="*/ 935318 w 1870640"/>
                  <a:gd name="connsiteY0" fmla="*/ 874879 h 1309885"/>
                  <a:gd name="connsiteX1" fmla="*/ 1524558 w 1870640"/>
                  <a:gd name="connsiteY1" fmla="*/ 1048547 h 1309885"/>
                  <a:gd name="connsiteX2" fmla="*/ 1534693 w 1870640"/>
                  <a:gd name="connsiteY2" fmla="*/ 1084905 h 1309885"/>
                  <a:gd name="connsiteX3" fmla="*/ 1508160 w 1870640"/>
                  <a:gd name="connsiteY3" fmla="*/ 1155319 h 1309885"/>
                  <a:gd name="connsiteX4" fmla="*/ 1489511 w 1870640"/>
                  <a:gd name="connsiteY4" fmla="*/ 1177044 h 1309885"/>
                  <a:gd name="connsiteX5" fmla="*/ 1271600 w 1870640"/>
                  <a:gd name="connsiteY5" fmla="*/ 1272739 h 1309885"/>
                  <a:gd name="connsiteX6" fmla="*/ 1214283 w 1870640"/>
                  <a:gd name="connsiteY6" fmla="*/ 1283990 h 1309885"/>
                  <a:gd name="connsiteX7" fmla="*/ 1169434 w 1870640"/>
                  <a:gd name="connsiteY7" fmla="*/ 1292793 h 1309885"/>
                  <a:gd name="connsiteX8" fmla="*/ 935319 w 1870640"/>
                  <a:gd name="connsiteY8" fmla="*/ 1309885 h 1309885"/>
                  <a:gd name="connsiteX9" fmla="*/ 701204 w 1870640"/>
                  <a:gd name="connsiteY9" fmla="*/ 1292793 h 1309885"/>
                  <a:gd name="connsiteX10" fmla="*/ 656356 w 1870640"/>
                  <a:gd name="connsiteY10" fmla="*/ 1283990 h 1309885"/>
                  <a:gd name="connsiteX11" fmla="*/ 677991 w 1870640"/>
                  <a:gd name="connsiteY11" fmla="*/ 1275554 h 1309885"/>
                  <a:gd name="connsiteX12" fmla="*/ 677990 w 1870640"/>
                  <a:gd name="connsiteY12" fmla="*/ 1275554 h 1309885"/>
                  <a:gd name="connsiteX13" fmla="*/ 656355 w 1870640"/>
                  <a:gd name="connsiteY13" fmla="*/ 1283990 h 1309885"/>
                  <a:gd name="connsiteX14" fmla="*/ 599036 w 1870640"/>
                  <a:gd name="connsiteY14" fmla="*/ 1272739 h 1309885"/>
                  <a:gd name="connsiteX15" fmla="*/ 381125 w 1870640"/>
                  <a:gd name="connsiteY15" fmla="*/ 1177044 h 1309885"/>
                  <a:gd name="connsiteX16" fmla="*/ 362479 w 1870640"/>
                  <a:gd name="connsiteY16" fmla="*/ 1155323 h 1309885"/>
                  <a:gd name="connsiteX17" fmla="*/ 335944 w 1870640"/>
                  <a:gd name="connsiteY17" fmla="*/ 1084902 h 1309885"/>
                  <a:gd name="connsiteX18" fmla="*/ 346078 w 1870640"/>
                  <a:gd name="connsiteY18" fmla="*/ 1048547 h 1309885"/>
                  <a:gd name="connsiteX19" fmla="*/ 935318 w 1870640"/>
                  <a:gd name="connsiteY19" fmla="*/ 874879 h 1309885"/>
                  <a:gd name="connsiteX20" fmla="*/ 935320 w 1870640"/>
                  <a:gd name="connsiteY20" fmla="*/ 0 h 1309885"/>
                  <a:gd name="connsiteX21" fmla="*/ 1461691 w 1870640"/>
                  <a:gd name="connsiteY21" fmla="*/ 37146 h 1309885"/>
                  <a:gd name="connsiteX22" fmla="*/ 1486139 w 1870640"/>
                  <a:gd name="connsiteY22" fmla="*/ 41806 h 1309885"/>
                  <a:gd name="connsiteX23" fmla="*/ 1601022 w 1870640"/>
                  <a:gd name="connsiteY23" fmla="*/ 63705 h 1309885"/>
                  <a:gd name="connsiteX24" fmla="*/ 1857638 w 1870640"/>
                  <a:gd name="connsiteY24" fmla="*/ 173668 h 1309885"/>
                  <a:gd name="connsiteX25" fmla="*/ 1870640 w 1870640"/>
                  <a:gd name="connsiteY25" fmla="*/ 193351 h 1309885"/>
                  <a:gd name="connsiteX26" fmla="*/ 1838564 w 1870640"/>
                  <a:gd name="connsiteY26" fmla="*/ 278476 h 1309885"/>
                  <a:gd name="connsiteX27" fmla="*/ 1838562 w 1870640"/>
                  <a:gd name="connsiteY27" fmla="*/ 278478 h 1309885"/>
                  <a:gd name="connsiteX28" fmla="*/ 1534693 w 1870640"/>
                  <a:gd name="connsiteY28" fmla="*/ 1084904 h 1309885"/>
                  <a:gd name="connsiteX29" fmla="*/ 1524558 w 1870640"/>
                  <a:gd name="connsiteY29" fmla="*/ 1048546 h 1309885"/>
                  <a:gd name="connsiteX30" fmla="*/ 935318 w 1870640"/>
                  <a:gd name="connsiteY30" fmla="*/ 874878 h 1309885"/>
                  <a:gd name="connsiteX31" fmla="*/ 346078 w 1870640"/>
                  <a:gd name="connsiteY31" fmla="*/ 1048546 h 1309885"/>
                  <a:gd name="connsiteX32" fmla="*/ 335944 w 1870640"/>
                  <a:gd name="connsiteY32" fmla="*/ 1084901 h 1309885"/>
                  <a:gd name="connsiteX33" fmla="*/ 32075 w 1870640"/>
                  <a:gd name="connsiteY33" fmla="*/ 278475 h 1309885"/>
                  <a:gd name="connsiteX34" fmla="*/ 32076 w 1870640"/>
                  <a:gd name="connsiteY34" fmla="*/ 278476 h 1309885"/>
                  <a:gd name="connsiteX35" fmla="*/ 0 w 1870640"/>
                  <a:gd name="connsiteY35" fmla="*/ 193351 h 1309885"/>
                  <a:gd name="connsiteX36" fmla="*/ 13002 w 1870640"/>
                  <a:gd name="connsiteY36" fmla="*/ 173668 h 1309885"/>
                  <a:gd name="connsiteX37" fmla="*/ 269618 w 1870640"/>
                  <a:gd name="connsiteY37" fmla="*/ 63705 h 1309885"/>
                  <a:gd name="connsiteX38" fmla="*/ 384501 w 1870640"/>
                  <a:gd name="connsiteY38" fmla="*/ 41806 h 1309885"/>
                  <a:gd name="connsiteX39" fmla="*/ 408949 w 1870640"/>
                  <a:gd name="connsiteY39" fmla="*/ 37146 h 1309885"/>
                  <a:gd name="connsiteX40" fmla="*/ 935320 w 1870640"/>
                  <a:gd name="connsiteY40" fmla="*/ 0 h 130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70640" h="1309885">
                    <a:moveTo>
                      <a:pt x="935318" y="874879"/>
                    </a:moveTo>
                    <a:cubicBezTo>
                      <a:pt x="1225973" y="874879"/>
                      <a:pt x="1468474" y="949435"/>
                      <a:pt x="1524558" y="1048547"/>
                    </a:cubicBezTo>
                    <a:lnTo>
                      <a:pt x="1534693" y="1084905"/>
                    </a:lnTo>
                    <a:lnTo>
                      <a:pt x="1508160" y="1155319"/>
                    </a:lnTo>
                    <a:lnTo>
                      <a:pt x="1489511" y="1177044"/>
                    </a:lnTo>
                    <a:cubicBezTo>
                      <a:pt x="1443858" y="1216076"/>
                      <a:pt x="1367593" y="1249287"/>
                      <a:pt x="1271600" y="1272739"/>
                    </a:cubicBezTo>
                    <a:lnTo>
                      <a:pt x="1214283" y="1283990"/>
                    </a:lnTo>
                    <a:lnTo>
                      <a:pt x="1169434" y="1292793"/>
                    </a:lnTo>
                    <a:cubicBezTo>
                      <a:pt x="1097477" y="1303799"/>
                      <a:pt x="1018363" y="1309885"/>
                      <a:pt x="935319" y="1309885"/>
                    </a:cubicBezTo>
                    <a:cubicBezTo>
                      <a:pt x="852275" y="1309885"/>
                      <a:pt x="773162" y="1303799"/>
                      <a:pt x="701204" y="1292793"/>
                    </a:cubicBezTo>
                    <a:lnTo>
                      <a:pt x="656356" y="1283990"/>
                    </a:lnTo>
                    <a:lnTo>
                      <a:pt x="677991" y="1275554"/>
                    </a:lnTo>
                    <a:cubicBezTo>
                      <a:pt x="681597" y="1274148"/>
                      <a:pt x="681596" y="1274148"/>
                      <a:pt x="677990" y="1275554"/>
                    </a:cubicBezTo>
                    <a:lnTo>
                      <a:pt x="656355" y="1283990"/>
                    </a:lnTo>
                    <a:lnTo>
                      <a:pt x="599036" y="1272739"/>
                    </a:lnTo>
                    <a:cubicBezTo>
                      <a:pt x="503043" y="1249287"/>
                      <a:pt x="426778" y="1216076"/>
                      <a:pt x="381125" y="1177044"/>
                    </a:cubicBezTo>
                    <a:lnTo>
                      <a:pt x="362479" y="1155323"/>
                    </a:lnTo>
                    <a:lnTo>
                      <a:pt x="335944" y="1084902"/>
                    </a:lnTo>
                    <a:lnTo>
                      <a:pt x="346078" y="1048547"/>
                    </a:lnTo>
                    <a:cubicBezTo>
                      <a:pt x="402162" y="949435"/>
                      <a:pt x="644663" y="874879"/>
                      <a:pt x="935318" y="874879"/>
                    </a:cubicBezTo>
                    <a:close/>
                    <a:moveTo>
                      <a:pt x="935320" y="0"/>
                    </a:moveTo>
                    <a:cubicBezTo>
                      <a:pt x="1130300" y="0"/>
                      <a:pt x="1311436" y="13694"/>
                      <a:pt x="1461691" y="37146"/>
                    </a:cubicBezTo>
                    <a:lnTo>
                      <a:pt x="1486139" y="41806"/>
                    </a:lnTo>
                    <a:lnTo>
                      <a:pt x="1601022" y="63705"/>
                    </a:lnTo>
                    <a:cubicBezTo>
                      <a:pt x="1728798" y="93225"/>
                      <a:pt x="1820016" y="131191"/>
                      <a:pt x="1857638" y="173668"/>
                    </a:cubicBezTo>
                    <a:lnTo>
                      <a:pt x="1870640" y="193351"/>
                    </a:lnTo>
                    <a:lnTo>
                      <a:pt x="1838564" y="278476"/>
                    </a:lnTo>
                    <a:lnTo>
                      <a:pt x="1838562" y="278478"/>
                    </a:lnTo>
                    <a:lnTo>
                      <a:pt x="1534693" y="1084904"/>
                    </a:lnTo>
                    <a:lnTo>
                      <a:pt x="1524558" y="1048546"/>
                    </a:lnTo>
                    <a:cubicBezTo>
                      <a:pt x="1468474" y="949434"/>
                      <a:pt x="1225973" y="874878"/>
                      <a:pt x="935318" y="874878"/>
                    </a:cubicBezTo>
                    <a:cubicBezTo>
                      <a:pt x="644663" y="874878"/>
                      <a:pt x="402162" y="949434"/>
                      <a:pt x="346078" y="1048546"/>
                    </a:cubicBezTo>
                    <a:lnTo>
                      <a:pt x="335944" y="1084901"/>
                    </a:lnTo>
                    <a:lnTo>
                      <a:pt x="32075" y="278475"/>
                    </a:lnTo>
                    <a:lnTo>
                      <a:pt x="32076" y="278476"/>
                    </a:lnTo>
                    <a:lnTo>
                      <a:pt x="0" y="193351"/>
                    </a:lnTo>
                    <a:lnTo>
                      <a:pt x="13002" y="173668"/>
                    </a:lnTo>
                    <a:cubicBezTo>
                      <a:pt x="50624" y="131191"/>
                      <a:pt x="141842" y="93225"/>
                      <a:pt x="269618" y="63705"/>
                    </a:cubicBezTo>
                    <a:lnTo>
                      <a:pt x="384501" y="41806"/>
                    </a:lnTo>
                    <a:lnTo>
                      <a:pt x="408949" y="37146"/>
                    </a:lnTo>
                    <a:cubicBezTo>
                      <a:pt x="559205" y="13694"/>
                      <a:pt x="740340" y="0"/>
                      <a:pt x="9353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78000">
                    <a:schemeClr val="accent3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878931-7595-5248-2340-A8A28370819D}"/>
                  </a:ext>
                </a:extLst>
              </p:cNvPr>
              <p:cNvSpPr/>
              <p:nvPr/>
            </p:nvSpPr>
            <p:spPr>
              <a:xfrm>
                <a:off x="3303093" y="2841529"/>
                <a:ext cx="2096171" cy="981384"/>
              </a:xfrm>
              <a:custGeom>
                <a:avLst/>
                <a:gdLst>
                  <a:gd name="connsiteX0" fmla="*/ 1397448 w 2794895"/>
                  <a:gd name="connsiteY0" fmla="*/ 1234526 h 1308512"/>
                  <a:gd name="connsiteX1" fmla="*/ 1923819 w 2794895"/>
                  <a:gd name="connsiteY1" fmla="*/ 1271672 h 1308512"/>
                  <a:gd name="connsiteX2" fmla="*/ 1948267 w 2794895"/>
                  <a:gd name="connsiteY2" fmla="*/ 1276332 h 1308512"/>
                  <a:gd name="connsiteX3" fmla="*/ 1812119 w 2794895"/>
                  <a:gd name="connsiteY3" fmla="*/ 1291420 h 1308512"/>
                  <a:gd name="connsiteX4" fmla="*/ 1397448 w 2794895"/>
                  <a:gd name="connsiteY4" fmla="*/ 1308512 h 1308512"/>
                  <a:gd name="connsiteX5" fmla="*/ 982777 w 2794895"/>
                  <a:gd name="connsiteY5" fmla="*/ 1291420 h 1308512"/>
                  <a:gd name="connsiteX6" fmla="*/ 846630 w 2794895"/>
                  <a:gd name="connsiteY6" fmla="*/ 1276332 h 1308512"/>
                  <a:gd name="connsiteX7" fmla="*/ 871077 w 2794895"/>
                  <a:gd name="connsiteY7" fmla="*/ 1271672 h 1308512"/>
                  <a:gd name="connsiteX8" fmla="*/ 1397448 w 2794895"/>
                  <a:gd name="connsiteY8" fmla="*/ 1234526 h 1308512"/>
                  <a:gd name="connsiteX9" fmla="*/ 674350 w 2794895"/>
                  <a:gd name="connsiteY9" fmla="*/ 31386 h 1308512"/>
                  <a:gd name="connsiteX10" fmla="*/ 765075 w 2794895"/>
                  <a:gd name="connsiteY10" fmla="*/ 42444 h 1308512"/>
                  <a:gd name="connsiteX11" fmla="*/ 1397448 w 2794895"/>
                  <a:gd name="connsiteY11" fmla="*/ 74747 h 1308512"/>
                  <a:gd name="connsiteX12" fmla="*/ 2029821 w 2794895"/>
                  <a:gd name="connsiteY12" fmla="*/ 42444 h 1308512"/>
                  <a:gd name="connsiteX13" fmla="*/ 2120546 w 2794895"/>
                  <a:gd name="connsiteY13" fmla="*/ 31386 h 1308512"/>
                  <a:gd name="connsiteX14" fmla="*/ 2181694 w 2794895"/>
                  <a:gd name="connsiteY14" fmla="*/ 37147 h 1308512"/>
                  <a:gd name="connsiteX15" fmla="*/ 2792877 w 2794895"/>
                  <a:gd name="connsiteY15" fmla="*/ 195266 h 1308512"/>
                  <a:gd name="connsiteX16" fmla="*/ 2794895 w 2794895"/>
                  <a:gd name="connsiteY16" fmla="*/ 201461 h 1308512"/>
                  <a:gd name="connsiteX17" fmla="*/ 2772772 w 2794895"/>
                  <a:gd name="connsiteY17" fmla="*/ 260171 h 1308512"/>
                  <a:gd name="connsiteX18" fmla="*/ 2772771 w 2794895"/>
                  <a:gd name="connsiteY18" fmla="*/ 260173 h 1308512"/>
                  <a:gd name="connsiteX19" fmla="*/ 2461554 w 2794895"/>
                  <a:gd name="connsiteY19" fmla="*/ 1086096 h 1308512"/>
                  <a:gd name="connsiteX20" fmla="*/ 2445281 w 2794895"/>
                  <a:gd name="connsiteY20" fmla="*/ 1129283 h 1308512"/>
                  <a:gd name="connsiteX21" fmla="*/ 2441125 w 2794895"/>
                  <a:gd name="connsiteY21" fmla="*/ 1134843 h 1308512"/>
                  <a:gd name="connsiteX22" fmla="*/ 1993079 w 2794895"/>
                  <a:gd name="connsiteY22" fmla="*/ 1271365 h 1308512"/>
                  <a:gd name="connsiteX23" fmla="*/ 1948267 w 2794895"/>
                  <a:gd name="connsiteY23" fmla="*/ 1276331 h 1308512"/>
                  <a:gd name="connsiteX24" fmla="*/ 1923819 w 2794895"/>
                  <a:gd name="connsiteY24" fmla="*/ 1271671 h 1308512"/>
                  <a:gd name="connsiteX25" fmla="*/ 1397448 w 2794895"/>
                  <a:gd name="connsiteY25" fmla="*/ 1234525 h 1308512"/>
                  <a:gd name="connsiteX26" fmla="*/ 871077 w 2794895"/>
                  <a:gd name="connsiteY26" fmla="*/ 1271671 h 1308512"/>
                  <a:gd name="connsiteX27" fmla="*/ 846629 w 2794895"/>
                  <a:gd name="connsiteY27" fmla="*/ 1276331 h 1308512"/>
                  <a:gd name="connsiteX28" fmla="*/ 801817 w 2794895"/>
                  <a:gd name="connsiteY28" fmla="*/ 1271365 h 1308512"/>
                  <a:gd name="connsiteX29" fmla="*/ 353771 w 2794895"/>
                  <a:gd name="connsiteY29" fmla="*/ 1134843 h 1308512"/>
                  <a:gd name="connsiteX30" fmla="*/ 349615 w 2794895"/>
                  <a:gd name="connsiteY30" fmla="*/ 1129283 h 1308512"/>
                  <a:gd name="connsiteX31" fmla="*/ 333342 w 2794895"/>
                  <a:gd name="connsiteY31" fmla="*/ 1086096 h 1308512"/>
                  <a:gd name="connsiteX32" fmla="*/ 22127 w 2794895"/>
                  <a:gd name="connsiteY32" fmla="*/ 260176 h 1308512"/>
                  <a:gd name="connsiteX33" fmla="*/ 22125 w 2794895"/>
                  <a:gd name="connsiteY33" fmla="*/ 260174 h 1308512"/>
                  <a:gd name="connsiteX34" fmla="*/ 0 w 2794895"/>
                  <a:gd name="connsiteY34" fmla="*/ 201458 h 1308512"/>
                  <a:gd name="connsiteX35" fmla="*/ 2017 w 2794895"/>
                  <a:gd name="connsiteY35" fmla="*/ 195266 h 1308512"/>
                  <a:gd name="connsiteX36" fmla="*/ 613200 w 2794895"/>
                  <a:gd name="connsiteY36" fmla="*/ 37147 h 1308512"/>
                  <a:gd name="connsiteX37" fmla="*/ 1397447 w 2794895"/>
                  <a:gd name="connsiteY37" fmla="*/ 0 h 1308512"/>
                  <a:gd name="connsiteX38" fmla="*/ 2066044 w 2794895"/>
                  <a:gd name="connsiteY38" fmla="*/ 26251 h 1308512"/>
                  <a:gd name="connsiteX39" fmla="*/ 2120546 w 2794895"/>
                  <a:gd name="connsiteY39" fmla="*/ 31385 h 1308512"/>
                  <a:gd name="connsiteX40" fmla="*/ 2029821 w 2794895"/>
                  <a:gd name="connsiteY40" fmla="*/ 42443 h 1308512"/>
                  <a:gd name="connsiteX41" fmla="*/ 1397448 w 2794895"/>
                  <a:gd name="connsiteY41" fmla="*/ 74746 h 1308512"/>
                  <a:gd name="connsiteX42" fmla="*/ 765075 w 2794895"/>
                  <a:gd name="connsiteY42" fmla="*/ 42443 h 1308512"/>
                  <a:gd name="connsiteX43" fmla="*/ 674350 w 2794895"/>
                  <a:gd name="connsiteY43" fmla="*/ 31385 h 1308512"/>
                  <a:gd name="connsiteX44" fmla="*/ 728850 w 2794895"/>
                  <a:gd name="connsiteY44" fmla="*/ 26251 h 1308512"/>
                  <a:gd name="connsiteX45" fmla="*/ 1397447 w 2794895"/>
                  <a:gd name="connsiteY45" fmla="*/ 0 h 130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94895" h="1308512">
                    <a:moveTo>
                      <a:pt x="1397448" y="1234526"/>
                    </a:moveTo>
                    <a:cubicBezTo>
                      <a:pt x="1592428" y="1234526"/>
                      <a:pt x="1773564" y="1248220"/>
                      <a:pt x="1923819" y="1271672"/>
                    </a:cubicBezTo>
                    <a:lnTo>
                      <a:pt x="1948267" y="1276332"/>
                    </a:lnTo>
                    <a:lnTo>
                      <a:pt x="1812119" y="1291420"/>
                    </a:lnTo>
                    <a:cubicBezTo>
                      <a:pt x="1684666" y="1302426"/>
                      <a:pt x="1544539" y="1308512"/>
                      <a:pt x="1397448" y="1308512"/>
                    </a:cubicBezTo>
                    <a:cubicBezTo>
                      <a:pt x="1250358" y="1308512"/>
                      <a:pt x="1110230" y="1302426"/>
                      <a:pt x="982777" y="1291420"/>
                    </a:cubicBezTo>
                    <a:lnTo>
                      <a:pt x="846630" y="1276332"/>
                    </a:lnTo>
                    <a:lnTo>
                      <a:pt x="871077" y="1271672"/>
                    </a:lnTo>
                    <a:cubicBezTo>
                      <a:pt x="1021333" y="1248220"/>
                      <a:pt x="1202469" y="1234526"/>
                      <a:pt x="1397448" y="1234526"/>
                    </a:cubicBezTo>
                    <a:close/>
                    <a:moveTo>
                      <a:pt x="674350" y="31386"/>
                    </a:moveTo>
                    <a:lnTo>
                      <a:pt x="765075" y="42444"/>
                    </a:lnTo>
                    <a:cubicBezTo>
                      <a:pt x="959441" y="63245"/>
                      <a:pt x="1173136" y="74747"/>
                      <a:pt x="1397448" y="74747"/>
                    </a:cubicBezTo>
                    <a:cubicBezTo>
                      <a:pt x="1621761" y="74747"/>
                      <a:pt x="1835455" y="63245"/>
                      <a:pt x="2029821" y="42444"/>
                    </a:cubicBezTo>
                    <a:lnTo>
                      <a:pt x="2120546" y="31386"/>
                    </a:lnTo>
                    <a:lnTo>
                      <a:pt x="2181694" y="37147"/>
                    </a:lnTo>
                    <a:cubicBezTo>
                      <a:pt x="2517496" y="72325"/>
                      <a:pt x="2749779" y="129459"/>
                      <a:pt x="2792877" y="195266"/>
                    </a:cubicBezTo>
                    <a:lnTo>
                      <a:pt x="2794895" y="201461"/>
                    </a:lnTo>
                    <a:lnTo>
                      <a:pt x="2772772" y="260171"/>
                    </a:lnTo>
                    <a:lnTo>
                      <a:pt x="2772771" y="260173"/>
                    </a:lnTo>
                    <a:lnTo>
                      <a:pt x="2461554" y="1086096"/>
                    </a:lnTo>
                    <a:lnTo>
                      <a:pt x="2445281" y="1129283"/>
                    </a:lnTo>
                    <a:lnTo>
                      <a:pt x="2441125" y="1134843"/>
                    </a:lnTo>
                    <a:cubicBezTo>
                      <a:pt x="2384362" y="1191478"/>
                      <a:pt x="2219781" y="1240095"/>
                      <a:pt x="1993079" y="1271365"/>
                    </a:cubicBezTo>
                    <a:lnTo>
                      <a:pt x="1948267" y="1276331"/>
                    </a:lnTo>
                    <a:lnTo>
                      <a:pt x="1923819" y="1271671"/>
                    </a:lnTo>
                    <a:cubicBezTo>
                      <a:pt x="1773564" y="1248219"/>
                      <a:pt x="1592428" y="1234525"/>
                      <a:pt x="1397448" y="1234525"/>
                    </a:cubicBezTo>
                    <a:cubicBezTo>
                      <a:pt x="1202468" y="1234525"/>
                      <a:pt x="1021333" y="1248219"/>
                      <a:pt x="871077" y="1271671"/>
                    </a:cubicBezTo>
                    <a:lnTo>
                      <a:pt x="846629" y="1276331"/>
                    </a:lnTo>
                    <a:lnTo>
                      <a:pt x="801817" y="1271365"/>
                    </a:lnTo>
                    <a:cubicBezTo>
                      <a:pt x="575115" y="1240095"/>
                      <a:pt x="410534" y="1191478"/>
                      <a:pt x="353771" y="1134843"/>
                    </a:cubicBezTo>
                    <a:lnTo>
                      <a:pt x="349615" y="1129283"/>
                    </a:lnTo>
                    <a:lnTo>
                      <a:pt x="333342" y="1086096"/>
                    </a:lnTo>
                    <a:lnTo>
                      <a:pt x="22127" y="260176"/>
                    </a:lnTo>
                    <a:lnTo>
                      <a:pt x="22125" y="260174"/>
                    </a:lnTo>
                    <a:lnTo>
                      <a:pt x="0" y="201458"/>
                    </a:lnTo>
                    <a:lnTo>
                      <a:pt x="2017" y="195266"/>
                    </a:lnTo>
                    <a:cubicBezTo>
                      <a:pt x="45115" y="129459"/>
                      <a:pt x="277398" y="72325"/>
                      <a:pt x="613200" y="37147"/>
                    </a:cubicBezTo>
                    <a:close/>
                    <a:moveTo>
                      <a:pt x="1397447" y="0"/>
                    </a:moveTo>
                    <a:cubicBezTo>
                      <a:pt x="1639533" y="0"/>
                      <a:pt x="1867295" y="9510"/>
                      <a:pt x="2066044" y="26251"/>
                    </a:cubicBezTo>
                    <a:lnTo>
                      <a:pt x="2120546" y="31385"/>
                    </a:lnTo>
                    <a:lnTo>
                      <a:pt x="2029821" y="42443"/>
                    </a:lnTo>
                    <a:cubicBezTo>
                      <a:pt x="1835455" y="63244"/>
                      <a:pt x="1621761" y="74746"/>
                      <a:pt x="1397448" y="74746"/>
                    </a:cubicBezTo>
                    <a:cubicBezTo>
                      <a:pt x="1173136" y="74746"/>
                      <a:pt x="959441" y="63244"/>
                      <a:pt x="765075" y="42443"/>
                    </a:cubicBezTo>
                    <a:lnTo>
                      <a:pt x="674350" y="31385"/>
                    </a:lnTo>
                    <a:lnTo>
                      <a:pt x="728850" y="26251"/>
                    </a:lnTo>
                    <a:cubicBezTo>
                      <a:pt x="927599" y="9510"/>
                      <a:pt x="1155362" y="0"/>
                      <a:pt x="139744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78000">
                    <a:schemeClr val="accent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39AE1F-07C0-8632-826E-BB84DCF88DBF}"/>
                  </a:ext>
                </a:extLst>
              </p:cNvPr>
              <p:cNvSpPr/>
              <p:nvPr/>
            </p:nvSpPr>
            <p:spPr>
              <a:xfrm>
                <a:off x="3184579" y="2678104"/>
                <a:ext cx="624276" cy="314519"/>
              </a:xfrm>
              <a:custGeom>
                <a:avLst/>
                <a:gdLst>
                  <a:gd name="connsiteX0" fmla="*/ 0 w 832368"/>
                  <a:gd name="connsiteY0" fmla="*/ 0 h 419359"/>
                  <a:gd name="connsiteX1" fmla="*/ 3891 w 832368"/>
                  <a:gd name="connsiteY1" fmla="*/ 3829 h 419359"/>
                  <a:gd name="connsiteX2" fmla="*/ 781078 w 832368"/>
                  <a:gd name="connsiteY2" fmla="*/ 243036 h 419359"/>
                  <a:gd name="connsiteX3" fmla="*/ 832368 w 832368"/>
                  <a:gd name="connsiteY3" fmla="*/ 249287 h 419359"/>
                  <a:gd name="connsiteX4" fmla="*/ 771218 w 832368"/>
                  <a:gd name="connsiteY4" fmla="*/ 255048 h 419359"/>
                  <a:gd name="connsiteX5" fmla="*/ 160035 w 832368"/>
                  <a:gd name="connsiteY5" fmla="*/ 413167 h 419359"/>
                  <a:gd name="connsiteX6" fmla="*/ 158018 w 832368"/>
                  <a:gd name="connsiteY6" fmla="*/ 419359 h 419359"/>
                  <a:gd name="connsiteX7" fmla="*/ 0 w 832368"/>
                  <a:gd name="connsiteY7" fmla="*/ 0 h 4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59">
                    <a:moveTo>
                      <a:pt x="0" y="0"/>
                    </a:moveTo>
                    <a:lnTo>
                      <a:pt x="3891" y="3829"/>
                    </a:lnTo>
                    <a:cubicBezTo>
                      <a:pt x="130472" y="106799"/>
                      <a:pt x="412763" y="192412"/>
                      <a:pt x="781078" y="243036"/>
                    </a:cubicBezTo>
                    <a:lnTo>
                      <a:pt x="832368" y="249287"/>
                    </a:lnTo>
                    <a:lnTo>
                      <a:pt x="771218" y="255048"/>
                    </a:lnTo>
                    <a:cubicBezTo>
                      <a:pt x="435416" y="290226"/>
                      <a:pt x="203133" y="347360"/>
                      <a:pt x="160035" y="413167"/>
                    </a:cubicBezTo>
                    <a:lnTo>
                      <a:pt x="158018" y="4193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FA268A-ECBA-395A-AD1B-CFE265ED3FC6}"/>
                  </a:ext>
                </a:extLst>
              </p:cNvPr>
              <p:cNvSpPr/>
              <p:nvPr/>
            </p:nvSpPr>
            <p:spPr>
              <a:xfrm>
                <a:off x="4893502" y="2678103"/>
                <a:ext cx="624276" cy="314522"/>
              </a:xfrm>
              <a:custGeom>
                <a:avLst/>
                <a:gdLst>
                  <a:gd name="connsiteX0" fmla="*/ 832368 w 832368"/>
                  <a:gd name="connsiteY0" fmla="*/ 0 h 419362"/>
                  <a:gd name="connsiteX1" fmla="*/ 674349 w 832368"/>
                  <a:gd name="connsiteY1" fmla="*/ 419362 h 419362"/>
                  <a:gd name="connsiteX2" fmla="*/ 672331 w 832368"/>
                  <a:gd name="connsiteY2" fmla="*/ 413167 h 419362"/>
                  <a:gd name="connsiteX3" fmla="*/ 61148 w 832368"/>
                  <a:gd name="connsiteY3" fmla="*/ 255048 h 419362"/>
                  <a:gd name="connsiteX4" fmla="*/ 0 w 832368"/>
                  <a:gd name="connsiteY4" fmla="*/ 249287 h 419362"/>
                  <a:gd name="connsiteX5" fmla="*/ 51290 w 832368"/>
                  <a:gd name="connsiteY5" fmla="*/ 243036 h 419362"/>
                  <a:gd name="connsiteX6" fmla="*/ 828477 w 832368"/>
                  <a:gd name="connsiteY6" fmla="*/ 3829 h 419362"/>
                  <a:gd name="connsiteX7" fmla="*/ 832368 w 832368"/>
                  <a:gd name="connsiteY7" fmla="*/ 0 h 41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62">
                    <a:moveTo>
                      <a:pt x="832368" y="0"/>
                    </a:moveTo>
                    <a:lnTo>
                      <a:pt x="674349" y="419362"/>
                    </a:lnTo>
                    <a:lnTo>
                      <a:pt x="672331" y="413167"/>
                    </a:lnTo>
                    <a:cubicBezTo>
                      <a:pt x="629233" y="347360"/>
                      <a:pt x="396950" y="290226"/>
                      <a:pt x="61148" y="255048"/>
                    </a:cubicBezTo>
                    <a:lnTo>
                      <a:pt x="0" y="249287"/>
                    </a:lnTo>
                    <a:lnTo>
                      <a:pt x="51290" y="243036"/>
                    </a:lnTo>
                    <a:cubicBezTo>
                      <a:pt x="419605" y="192412"/>
                      <a:pt x="701896" y="106799"/>
                      <a:pt x="828477" y="3829"/>
                    </a:cubicBezTo>
                    <a:lnTo>
                      <a:pt x="83236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A9F97D-B897-C559-A349-5FD881640788}"/>
                  </a:ext>
                </a:extLst>
              </p:cNvPr>
              <p:cNvSpPr/>
              <p:nvPr/>
            </p:nvSpPr>
            <p:spPr>
              <a:xfrm>
                <a:off x="3565304" y="3688493"/>
                <a:ext cx="372761" cy="223945"/>
              </a:xfrm>
              <a:custGeom>
                <a:avLst/>
                <a:gdLst>
                  <a:gd name="connsiteX0" fmla="*/ 0 w 497014"/>
                  <a:gd name="connsiteY0" fmla="*/ 0 h 298593"/>
                  <a:gd name="connsiteX1" fmla="*/ 4156 w 497014"/>
                  <a:gd name="connsiteY1" fmla="*/ 5560 h 298593"/>
                  <a:gd name="connsiteX2" fmla="*/ 452202 w 497014"/>
                  <a:gd name="connsiteY2" fmla="*/ 142082 h 298593"/>
                  <a:gd name="connsiteX3" fmla="*/ 497014 w 497014"/>
                  <a:gd name="connsiteY3" fmla="*/ 147048 h 298593"/>
                  <a:gd name="connsiteX4" fmla="*/ 382131 w 497014"/>
                  <a:gd name="connsiteY4" fmla="*/ 168947 h 298593"/>
                  <a:gd name="connsiteX5" fmla="*/ 125515 w 497014"/>
                  <a:gd name="connsiteY5" fmla="*/ 278910 h 298593"/>
                  <a:gd name="connsiteX6" fmla="*/ 112513 w 497014"/>
                  <a:gd name="connsiteY6" fmla="*/ 298593 h 298593"/>
                  <a:gd name="connsiteX7" fmla="*/ 0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0" y="0"/>
                    </a:moveTo>
                    <a:lnTo>
                      <a:pt x="4156" y="5560"/>
                    </a:lnTo>
                    <a:cubicBezTo>
                      <a:pt x="60919" y="62195"/>
                      <a:pt x="225500" y="110812"/>
                      <a:pt x="452202" y="142082"/>
                    </a:cubicBezTo>
                    <a:lnTo>
                      <a:pt x="497014" y="147048"/>
                    </a:lnTo>
                    <a:lnTo>
                      <a:pt x="382131" y="168947"/>
                    </a:lnTo>
                    <a:cubicBezTo>
                      <a:pt x="254355" y="198467"/>
                      <a:pt x="163137" y="236433"/>
                      <a:pt x="125515" y="278910"/>
                    </a:cubicBezTo>
                    <a:lnTo>
                      <a:pt x="112513" y="298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791D72-6DF8-FE62-B831-F4CDA7FBFCBF}"/>
                  </a:ext>
                </a:extLst>
              </p:cNvPr>
              <p:cNvSpPr/>
              <p:nvPr/>
            </p:nvSpPr>
            <p:spPr>
              <a:xfrm>
                <a:off x="4764293" y="3688493"/>
                <a:ext cx="372761" cy="223945"/>
              </a:xfrm>
              <a:custGeom>
                <a:avLst/>
                <a:gdLst>
                  <a:gd name="connsiteX0" fmla="*/ 497014 w 497014"/>
                  <a:gd name="connsiteY0" fmla="*/ 0 h 298593"/>
                  <a:gd name="connsiteX1" fmla="*/ 384501 w 497014"/>
                  <a:gd name="connsiteY1" fmla="*/ 298593 h 298593"/>
                  <a:gd name="connsiteX2" fmla="*/ 371499 w 497014"/>
                  <a:gd name="connsiteY2" fmla="*/ 278910 h 298593"/>
                  <a:gd name="connsiteX3" fmla="*/ 114883 w 497014"/>
                  <a:gd name="connsiteY3" fmla="*/ 168947 h 298593"/>
                  <a:gd name="connsiteX4" fmla="*/ 0 w 497014"/>
                  <a:gd name="connsiteY4" fmla="*/ 147048 h 298593"/>
                  <a:gd name="connsiteX5" fmla="*/ 44812 w 497014"/>
                  <a:gd name="connsiteY5" fmla="*/ 142082 h 298593"/>
                  <a:gd name="connsiteX6" fmla="*/ 492858 w 497014"/>
                  <a:gd name="connsiteY6" fmla="*/ 5560 h 298593"/>
                  <a:gd name="connsiteX7" fmla="*/ 497014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497014" y="0"/>
                    </a:moveTo>
                    <a:lnTo>
                      <a:pt x="384501" y="298593"/>
                    </a:lnTo>
                    <a:lnTo>
                      <a:pt x="371499" y="278910"/>
                    </a:lnTo>
                    <a:cubicBezTo>
                      <a:pt x="333877" y="236433"/>
                      <a:pt x="242659" y="198467"/>
                      <a:pt x="114883" y="168947"/>
                    </a:cubicBezTo>
                    <a:lnTo>
                      <a:pt x="0" y="147048"/>
                    </a:lnTo>
                    <a:lnTo>
                      <a:pt x="44812" y="142082"/>
                    </a:lnTo>
                    <a:cubicBezTo>
                      <a:pt x="271514" y="110812"/>
                      <a:pt x="436095" y="62195"/>
                      <a:pt x="492858" y="5560"/>
                    </a:cubicBezTo>
                    <a:lnTo>
                      <a:pt x="497014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7E5A105-9E45-2CDF-EFC5-E34F15760E2D}"/>
                  </a:ext>
                </a:extLst>
              </p:cNvPr>
              <p:cNvSpPr/>
              <p:nvPr/>
            </p:nvSpPr>
            <p:spPr>
              <a:xfrm>
                <a:off x="4560401" y="4633914"/>
                <a:ext cx="220409" cy="224591"/>
              </a:xfrm>
              <a:custGeom>
                <a:avLst/>
                <a:gdLst>
                  <a:gd name="connsiteX0" fmla="*/ 293878 w 293878"/>
                  <a:gd name="connsiteY0" fmla="*/ 0 h 299455"/>
                  <a:gd name="connsiteX1" fmla="*/ 181041 w 293878"/>
                  <a:gd name="connsiteY1" fmla="*/ 299455 h 299455"/>
                  <a:gd name="connsiteX2" fmla="*/ 171932 w 293878"/>
                  <a:gd name="connsiteY2" fmla="*/ 256757 h 299455"/>
                  <a:gd name="connsiteX3" fmla="*/ 46480 w 293878"/>
                  <a:gd name="connsiteY3" fmla="*/ 146794 h 299455"/>
                  <a:gd name="connsiteX4" fmla="*/ 0 w 293878"/>
                  <a:gd name="connsiteY4" fmla="*/ 128671 h 299455"/>
                  <a:gd name="connsiteX5" fmla="*/ 57318 w 293878"/>
                  <a:gd name="connsiteY5" fmla="*/ 117420 h 299455"/>
                  <a:gd name="connsiteX6" fmla="*/ 275229 w 293878"/>
                  <a:gd name="connsiteY6" fmla="*/ 21725 h 299455"/>
                  <a:gd name="connsiteX7" fmla="*/ 293878 w 293878"/>
                  <a:gd name="connsiteY7" fmla="*/ 0 h 29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8" h="299455">
                    <a:moveTo>
                      <a:pt x="293878" y="0"/>
                    </a:moveTo>
                    <a:lnTo>
                      <a:pt x="181041" y="299455"/>
                    </a:lnTo>
                    <a:lnTo>
                      <a:pt x="171932" y="256757"/>
                    </a:lnTo>
                    <a:cubicBezTo>
                      <a:pt x="153540" y="214281"/>
                      <a:pt x="108946" y="176314"/>
                      <a:pt x="46480" y="146794"/>
                    </a:cubicBezTo>
                    <a:lnTo>
                      <a:pt x="0" y="128671"/>
                    </a:lnTo>
                    <a:lnTo>
                      <a:pt x="57318" y="117420"/>
                    </a:lnTo>
                    <a:cubicBezTo>
                      <a:pt x="153311" y="93968"/>
                      <a:pt x="229576" y="60757"/>
                      <a:pt x="275229" y="21725"/>
                    </a:cubicBezTo>
                    <a:lnTo>
                      <a:pt x="29387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F1B9D83-CDB9-2BC9-5B01-1E37D5F04D73}"/>
                  </a:ext>
                </a:extLst>
              </p:cNvPr>
              <p:cNvSpPr/>
              <p:nvPr/>
            </p:nvSpPr>
            <p:spPr>
              <a:xfrm>
                <a:off x="3921549" y="4633916"/>
                <a:ext cx="220407" cy="224586"/>
              </a:xfrm>
              <a:custGeom>
                <a:avLst/>
                <a:gdLst>
                  <a:gd name="connsiteX0" fmla="*/ 0 w 293876"/>
                  <a:gd name="connsiteY0" fmla="*/ 0 h 299448"/>
                  <a:gd name="connsiteX1" fmla="*/ 18646 w 293876"/>
                  <a:gd name="connsiteY1" fmla="*/ 21721 h 299448"/>
                  <a:gd name="connsiteX2" fmla="*/ 236557 w 293876"/>
                  <a:gd name="connsiteY2" fmla="*/ 117416 h 299448"/>
                  <a:gd name="connsiteX3" fmla="*/ 293876 w 293876"/>
                  <a:gd name="connsiteY3" fmla="*/ 128667 h 299448"/>
                  <a:gd name="connsiteX4" fmla="*/ 247395 w 293876"/>
                  <a:gd name="connsiteY4" fmla="*/ 146790 h 299448"/>
                  <a:gd name="connsiteX5" fmla="*/ 121943 w 293876"/>
                  <a:gd name="connsiteY5" fmla="*/ 256753 h 299448"/>
                  <a:gd name="connsiteX6" fmla="*/ 112836 w 293876"/>
                  <a:gd name="connsiteY6" fmla="*/ 299448 h 299448"/>
                  <a:gd name="connsiteX7" fmla="*/ 0 w 293876"/>
                  <a:gd name="connsiteY7" fmla="*/ 0 h 29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6" h="299448">
                    <a:moveTo>
                      <a:pt x="0" y="0"/>
                    </a:moveTo>
                    <a:lnTo>
                      <a:pt x="18646" y="21721"/>
                    </a:lnTo>
                    <a:cubicBezTo>
                      <a:pt x="64299" y="60753"/>
                      <a:pt x="140564" y="93964"/>
                      <a:pt x="236557" y="117416"/>
                    </a:cubicBezTo>
                    <a:lnTo>
                      <a:pt x="293876" y="128667"/>
                    </a:lnTo>
                    <a:lnTo>
                      <a:pt x="247395" y="146790"/>
                    </a:lnTo>
                    <a:cubicBezTo>
                      <a:pt x="184929" y="176310"/>
                      <a:pt x="140336" y="214277"/>
                      <a:pt x="121943" y="256753"/>
                    </a:cubicBezTo>
                    <a:lnTo>
                      <a:pt x="112836" y="299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9564E76-F4D6-5207-F76D-2F4C149F3B27}"/>
                  </a:ext>
                </a:extLst>
              </p:cNvPr>
              <p:cNvGrpSpPr/>
              <p:nvPr/>
            </p:nvGrpSpPr>
            <p:grpSpPr>
              <a:xfrm>
                <a:off x="4006176" y="4696235"/>
                <a:ext cx="690006" cy="980241"/>
                <a:chOff x="5630078" y="4772782"/>
                <a:chExt cx="920008" cy="1306987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D339DBB-200B-4C6E-CF38-001AE8C31A41}"/>
                    </a:ext>
                  </a:extLst>
                </p:cNvPr>
                <p:cNvSpPr/>
                <p:nvPr/>
              </p:nvSpPr>
              <p:spPr>
                <a:xfrm>
                  <a:off x="5630078" y="4772782"/>
                  <a:ext cx="920008" cy="435005"/>
                </a:xfrm>
                <a:custGeom>
                  <a:avLst/>
                  <a:gdLst>
                    <a:gd name="connsiteX0" fmla="*/ 460003 w 920008"/>
                    <a:gd name="connsiteY0" fmla="*/ 0 h 435005"/>
                    <a:gd name="connsiteX1" fmla="*/ 717332 w 920008"/>
                    <a:gd name="connsiteY1" fmla="*/ 37146 h 435005"/>
                    <a:gd name="connsiteX2" fmla="*/ 738965 w 920008"/>
                    <a:gd name="connsiteY2" fmla="*/ 45582 h 435005"/>
                    <a:gd name="connsiteX3" fmla="*/ 738967 w 920008"/>
                    <a:gd name="connsiteY3" fmla="*/ 45581 h 435005"/>
                    <a:gd name="connsiteX4" fmla="*/ 785447 w 920008"/>
                    <a:gd name="connsiteY4" fmla="*/ 63704 h 435005"/>
                    <a:gd name="connsiteX5" fmla="*/ 910899 w 920008"/>
                    <a:gd name="connsiteY5" fmla="*/ 173667 h 435005"/>
                    <a:gd name="connsiteX6" fmla="*/ 920008 w 920008"/>
                    <a:gd name="connsiteY6" fmla="*/ 216365 h 435005"/>
                    <a:gd name="connsiteX7" fmla="*/ 892517 w 920008"/>
                    <a:gd name="connsiteY7" fmla="*/ 289322 h 435005"/>
                    <a:gd name="connsiteX8" fmla="*/ 884081 w 920008"/>
                    <a:gd name="connsiteY8" fmla="*/ 302164 h 435005"/>
                    <a:gd name="connsiteX9" fmla="*/ 460003 w 920008"/>
                    <a:gd name="connsiteY9" fmla="*/ 435005 h 435005"/>
                    <a:gd name="connsiteX10" fmla="*/ 35925 w 920008"/>
                    <a:gd name="connsiteY10" fmla="*/ 302164 h 435005"/>
                    <a:gd name="connsiteX11" fmla="*/ 27494 w 920008"/>
                    <a:gd name="connsiteY11" fmla="*/ 289329 h 435005"/>
                    <a:gd name="connsiteX12" fmla="*/ 0 w 920008"/>
                    <a:gd name="connsiteY12" fmla="*/ 216362 h 435005"/>
                    <a:gd name="connsiteX13" fmla="*/ 9107 w 920008"/>
                    <a:gd name="connsiteY13" fmla="*/ 173667 h 435005"/>
                    <a:gd name="connsiteX14" fmla="*/ 134559 w 920008"/>
                    <a:gd name="connsiteY14" fmla="*/ 63704 h 435005"/>
                    <a:gd name="connsiteX15" fmla="*/ 181040 w 920008"/>
                    <a:gd name="connsiteY15" fmla="*/ 45581 h 435005"/>
                    <a:gd name="connsiteX16" fmla="*/ 181042 w 920008"/>
                    <a:gd name="connsiteY16" fmla="*/ 45582 h 435005"/>
                    <a:gd name="connsiteX17" fmla="*/ 202675 w 920008"/>
                    <a:gd name="connsiteY17" fmla="*/ 37146 h 435005"/>
                    <a:gd name="connsiteX18" fmla="*/ 460003 w 920008"/>
                    <a:gd name="connsiteY18" fmla="*/ 0 h 43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20008" h="435005">
                      <a:moveTo>
                        <a:pt x="460003" y="0"/>
                      </a:moveTo>
                      <a:cubicBezTo>
                        <a:pt x="555323" y="0"/>
                        <a:pt x="643876" y="13694"/>
                        <a:pt x="717332" y="37146"/>
                      </a:cubicBezTo>
                      <a:lnTo>
                        <a:pt x="738965" y="45582"/>
                      </a:lnTo>
                      <a:lnTo>
                        <a:pt x="738967" y="45581"/>
                      </a:lnTo>
                      <a:lnTo>
                        <a:pt x="785447" y="63704"/>
                      </a:lnTo>
                      <a:cubicBezTo>
                        <a:pt x="847913" y="93224"/>
                        <a:pt x="892507" y="131191"/>
                        <a:pt x="910899" y="173667"/>
                      </a:cubicBezTo>
                      <a:lnTo>
                        <a:pt x="920008" y="216365"/>
                      </a:lnTo>
                      <a:lnTo>
                        <a:pt x="892517" y="289322"/>
                      </a:lnTo>
                      <a:lnTo>
                        <a:pt x="884081" y="302164"/>
                      </a:lnTo>
                      <a:cubicBezTo>
                        <a:pt x="814212" y="380230"/>
                        <a:pt x="650643" y="435005"/>
                        <a:pt x="460003" y="435005"/>
                      </a:cubicBezTo>
                      <a:cubicBezTo>
                        <a:pt x="269363" y="435005"/>
                        <a:pt x="105794" y="380230"/>
                        <a:pt x="35925" y="302164"/>
                      </a:cubicBezTo>
                      <a:lnTo>
                        <a:pt x="27494" y="289329"/>
                      </a:lnTo>
                      <a:lnTo>
                        <a:pt x="0" y="216362"/>
                      </a:lnTo>
                      <a:lnTo>
                        <a:pt x="9107" y="173667"/>
                      </a:lnTo>
                      <a:cubicBezTo>
                        <a:pt x="27500" y="131191"/>
                        <a:pt x="72093" y="93224"/>
                        <a:pt x="134559" y="63704"/>
                      </a:cubicBezTo>
                      <a:lnTo>
                        <a:pt x="181040" y="45581"/>
                      </a:lnTo>
                      <a:lnTo>
                        <a:pt x="181042" y="45582"/>
                      </a:lnTo>
                      <a:lnTo>
                        <a:pt x="202675" y="37146"/>
                      </a:lnTo>
                      <a:cubicBezTo>
                        <a:pt x="276131" y="13694"/>
                        <a:pt x="364683" y="0"/>
                        <a:pt x="46000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270591F-CE26-4AEF-4F32-0D3E1714968B}"/>
                    </a:ext>
                  </a:extLst>
                </p:cNvPr>
                <p:cNvSpPr/>
                <p:nvPr/>
              </p:nvSpPr>
              <p:spPr>
                <a:xfrm>
                  <a:off x="5657573" y="5062104"/>
                  <a:ext cx="865023" cy="1017665"/>
                </a:xfrm>
                <a:custGeom>
                  <a:avLst/>
                  <a:gdLst>
                    <a:gd name="connsiteX0" fmla="*/ 865023 w 865023"/>
                    <a:gd name="connsiteY0" fmla="*/ 0 h 1017665"/>
                    <a:gd name="connsiteX1" fmla="*/ 560821 w 865023"/>
                    <a:gd name="connsiteY1" fmla="*/ 807308 h 1017665"/>
                    <a:gd name="connsiteX2" fmla="*/ 499097 w 865023"/>
                    <a:gd name="connsiteY2" fmla="*/ 971115 h 1017665"/>
                    <a:gd name="connsiteX3" fmla="*/ 499096 w 865023"/>
                    <a:gd name="connsiteY3" fmla="*/ 971115 h 1017665"/>
                    <a:gd name="connsiteX4" fmla="*/ 497429 w 865023"/>
                    <a:gd name="connsiteY4" fmla="*/ 975539 h 1017665"/>
                    <a:gd name="connsiteX5" fmla="*/ 483176 w 865023"/>
                    <a:gd name="connsiteY5" fmla="*/ 996677 h 1017665"/>
                    <a:gd name="connsiteX6" fmla="*/ 432507 w 865023"/>
                    <a:gd name="connsiteY6" fmla="*/ 1017665 h 1017665"/>
                    <a:gd name="connsiteX7" fmla="*/ 381838 w 865023"/>
                    <a:gd name="connsiteY7" fmla="*/ 996677 h 1017665"/>
                    <a:gd name="connsiteX8" fmla="*/ 367595 w 865023"/>
                    <a:gd name="connsiteY8" fmla="*/ 975552 h 1017665"/>
                    <a:gd name="connsiteX9" fmla="*/ 365914 w 865023"/>
                    <a:gd name="connsiteY9" fmla="*/ 971091 h 1017665"/>
                    <a:gd name="connsiteX10" fmla="*/ 0 w 865023"/>
                    <a:gd name="connsiteY10" fmla="*/ 7 h 1017665"/>
                    <a:gd name="connsiteX11" fmla="*/ 3 w 865023"/>
                    <a:gd name="connsiteY11" fmla="*/ 11 h 1017665"/>
                    <a:gd name="connsiteX12" fmla="*/ 8431 w 865023"/>
                    <a:gd name="connsiteY12" fmla="*/ 12842 h 1017665"/>
                    <a:gd name="connsiteX13" fmla="*/ 432509 w 865023"/>
                    <a:gd name="connsiteY13" fmla="*/ 145683 h 1017665"/>
                    <a:gd name="connsiteX14" fmla="*/ 856587 w 865023"/>
                    <a:gd name="connsiteY14" fmla="*/ 12842 h 1017665"/>
                    <a:gd name="connsiteX15" fmla="*/ 865022 w 865023"/>
                    <a:gd name="connsiteY15" fmla="*/ 2 h 101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5023" h="1017665">
                      <a:moveTo>
                        <a:pt x="865023" y="0"/>
                      </a:moveTo>
                      <a:lnTo>
                        <a:pt x="560821" y="807308"/>
                      </a:lnTo>
                      <a:lnTo>
                        <a:pt x="499097" y="971115"/>
                      </a:lnTo>
                      <a:lnTo>
                        <a:pt x="499096" y="971115"/>
                      </a:lnTo>
                      <a:lnTo>
                        <a:pt x="497429" y="975539"/>
                      </a:lnTo>
                      <a:lnTo>
                        <a:pt x="483176" y="996677"/>
                      </a:lnTo>
                      <a:cubicBezTo>
                        <a:pt x="470209" y="1009645"/>
                        <a:pt x="452295" y="1017665"/>
                        <a:pt x="432507" y="1017665"/>
                      </a:cubicBezTo>
                      <a:cubicBezTo>
                        <a:pt x="412720" y="1017665"/>
                        <a:pt x="394805" y="1009645"/>
                        <a:pt x="381838" y="996677"/>
                      </a:cubicBezTo>
                      <a:lnTo>
                        <a:pt x="367595" y="975552"/>
                      </a:lnTo>
                      <a:lnTo>
                        <a:pt x="365914" y="971091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8431" y="12842"/>
                      </a:lnTo>
                      <a:cubicBezTo>
                        <a:pt x="78300" y="90908"/>
                        <a:pt x="241869" y="145683"/>
                        <a:pt x="432509" y="145683"/>
                      </a:cubicBezTo>
                      <a:cubicBezTo>
                        <a:pt x="623149" y="145683"/>
                        <a:pt x="786718" y="90908"/>
                        <a:pt x="856587" y="12842"/>
                      </a:cubicBezTo>
                      <a:lnTo>
                        <a:pt x="865022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1DDB44B-BFC5-93A5-3718-F606941B1D08}"/>
                  </a:ext>
                </a:extLst>
              </p:cNvPr>
              <p:cNvGrpSpPr/>
              <p:nvPr/>
            </p:nvGrpSpPr>
            <p:grpSpPr>
              <a:xfrm>
                <a:off x="3649689" y="3767426"/>
                <a:ext cx="1402980" cy="982415"/>
                <a:chOff x="5154762" y="3534373"/>
                <a:chExt cx="1870640" cy="1309885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20424DC-A10B-0940-7266-445332733E2E}"/>
                    </a:ext>
                  </a:extLst>
                </p:cNvPr>
                <p:cNvSpPr/>
                <p:nvPr/>
              </p:nvSpPr>
              <p:spPr>
                <a:xfrm>
                  <a:off x="5154762" y="3534373"/>
                  <a:ext cx="1870640" cy="435006"/>
                </a:xfrm>
                <a:custGeom>
                  <a:avLst/>
                  <a:gdLst>
                    <a:gd name="connsiteX0" fmla="*/ 935320 w 1870640"/>
                    <a:gd name="connsiteY0" fmla="*/ 0 h 435006"/>
                    <a:gd name="connsiteX1" fmla="*/ 1461691 w 1870640"/>
                    <a:gd name="connsiteY1" fmla="*/ 37146 h 435006"/>
                    <a:gd name="connsiteX2" fmla="*/ 1486139 w 1870640"/>
                    <a:gd name="connsiteY2" fmla="*/ 41806 h 435006"/>
                    <a:gd name="connsiteX3" fmla="*/ 1601022 w 1870640"/>
                    <a:gd name="connsiteY3" fmla="*/ 63705 h 435006"/>
                    <a:gd name="connsiteX4" fmla="*/ 1857638 w 1870640"/>
                    <a:gd name="connsiteY4" fmla="*/ 173668 h 435006"/>
                    <a:gd name="connsiteX5" fmla="*/ 1870640 w 1870640"/>
                    <a:gd name="connsiteY5" fmla="*/ 193351 h 435006"/>
                    <a:gd name="connsiteX6" fmla="*/ 1838564 w 1870640"/>
                    <a:gd name="connsiteY6" fmla="*/ 278476 h 435006"/>
                    <a:gd name="connsiteX7" fmla="*/ 1834440 w 1870640"/>
                    <a:gd name="connsiteY7" fmla="*/ 282182 h 435006"/>
                    <a:gd name="connsiteX8" fmla="*/ 935320 w 1870640"/>
                    <a:gd name="connsiteY8" fmla="*/ 435006 h 435006"/>
                    <a:gd name="connsiteX9" fmla="*/ 36200 w 1870640"/>
                    <a:gd name="connsiteY9" fmla="*/ 282182 h 435006"/>
                    <a:gd name="connsiteX10" fmla="*/ 32076 w 1870640"/>
                    <a:gd name="connsiteY10" fmla="*/ 278476 h 435006"/>
                    <a:gd name="connsiteX11" fmla="*/ 0 w 1870640"/>
                    <a:gd name="connsiteY11" fmla="*/ 193351 h 435006"/>
                    <a:gd name="connsiteX12" fmla="*/ 13002 w 1870640"/>
                    <a:gd name="connsiteY12" fmla="*/ 173668 h 435006"/>
                    <a:gd name="connsiteX13" fmla="*/ 269618 w 1870640"/>
                    <a:gd name="connsiteY13" fmla="*/ 63705 h 435006"/>
                    <a:gd name="connsiteX14" fmla="*/ 384501 w 1870640"/>
                    <a:gd name="connsiteY14" fmla="*/ 41806 h 435006"/>
                    <a:gd name="connsiteX15" fmla="*/ 408949 w 1870640"/>
                    <a:gd name="connsiteY15" fmla="*/ 37146 h 435006"/>
                    <a:gd name="connsiteX16" fmla="*/ 935320 w 1870640"/>
                    <a:gd name="connsiteY16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70640" h="435006">
                      <a:moveTo>
                        <a:pt x="935320" y="0"/>
                      </a:moveTo>
                      <a:cubicBezTo>
                        <a:pt x="1130300" y="0"/>
                        <a:pt x="1311436" y="13694"/>
                        <a:pt x="1461691" y="37146"/>
                      </a:cubicBezTo>
                      <a:lnTo>
                        <a:pt x="1486139" y="41806"/>
                      </a:lnTo>
                      <a:lnTo>
                        <a:pt x="1601022" y="63705"/>
                      </a:lnTo>
                      <a:cubicBezTo>
                        <a:pt x="1728798" y="93225"/>
                        <a:pt x="1820016" y="131191"/>
                        <a:pt x="1857638" y="173668"/>
                      </a:cubicBezTo>
                      <a:lnTo>
                        <a:pt x="1870640" y="193351"/>
                      </a:lnTo>
                      <a:lnTo>
                        <a:pt x="1838564" y="278476"/>
                      </a:lnTo>
                      <a:lnTo>
                        <a:pt x="1834440" y="282182"/>
                      </a:lnTo>
                      <a:cubicBezTo>
                        <a:pt x="1715242" y="370721"/>
                        <a:pt x="1357776" y="435006"/>
                        <a:pt x="935320" y="435006"/>
                      </a:cubicBezTo>
                      <a:cubicBezTo>
                        <a:pt x="512864" y="435006"/>
                        <a:pt x="155398" y="370721"/>
                        <a:pt x="36200" y="282182"/>
                      </a:cubicBezTo>
                      <a:lnTo>
                        <a:pt x="32076" y="278476"/>
                      </a:lnTo>
                      <a:lnTo>
                        <a:pt x="0" y="193351"/>
                      </a:lnTo>
                      <a:lnTo>
                        <a:pt x="13002" y="173668"/>
                      </a:lnTo>
                      <a:cubicBezTo>
                        <a:pt x="50624" y="131191"/>
                        <a:pt x="141842" y="93225"/>
                        <a:pt x="269618" y="63705"/>
                      </a:cubicBezTo>
                      <a:lnTo>
                        <a:pt x="384501" y="41806"/>
                      </a:lnTo>
                      <a:lnTo>
                        <a:pt x="408949" y="37146"/>
                      </a:lnTo>
                      <a:cubicBezTo>
                        <a:pt x="559205" y="13694"/>
                        <a:pt x="740340" y="0"/>
                        <a:pt x="93532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11B9DAA7-24DB-A3D7-C789-3C59268DBE18}"/>
                    </a:ext>
                  </a:extLst>
                </p:cNvPr>
                <p:cNvSpPr/>
                <p:nvPr/>
              </p:nvSpPr>
              <p:spPr>
                <a:xfrm>
                  <a:off x="5186837" y="3812848"/>
                  <a:ext cx="1806488" cy="1031410"/>
                </a:xfrm>
                <a:custGeom>
                  <a:avLst/>
                  <a:gdLst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903243 w 1806488"/>
                    <a:gd name="connsiteY15" fmla="*/ 959933 h 1031410"/>
                    <a:gd name="connsiteX16" fmla="*/ 645915 w 1806488"/>
                    <a:gd name="connsiteY16" fmla="*/ 997079 h 1031410"/>
                    <a:gd name="connsiteX17" fmla="*/ 624280 w 1806488"/>
                    <a:gd name="connsiteY17" fmla="*/ 1005515 h 1031410"/>
                    <a:gd name="connsiteX18" fmla="*/ 566961 w 1806488"/>
                    <a:gd name="connsiteY18" fmla="*/ 994264 h 1031410"/>
                    <a:gd name="connsiteX19" fmla="*/ 349050 w 1806488"/>
                    <a:gd name="connsiteY19" fmla="*/ 898569 h 1031410"/>
                    <a:gd name="connsiteX20" fmla="*/ 330404 w 1806488"/>
                    <a:gd name="connsiteY20" fmla="*/ 876848 h 1031410"/>
                    <a:gd name="connsiteX21" fmla="*/ 303869 w 1806488"/>
                    <a:gd name="connsiteY21" fmla="*/ 806427 h 1031410"/>
                    <a:gd name="connsiteX22" fmla="*/ 314003 w 1806488"/>
                    <a:gd name="connsiteY22" fmla="*/ 770072 h 1031410"/>
                    <a:gd name="connsiteX23" fmla="*/ 903243 w 1806488"/>
                    <a:gd name="connsiteY23" fmla="*/ 596404 h 1031410"/>
                    <a:gd name="connsiteX24" fmla="*/ 0 w 1806488"/>
                    <a:gd name="connsiteY24" fmla="*/ 0 h 1031410"/>
                    <a:gd name="connsiteX25" fmla="*/ 4124 w 1806488"/>
                    <a:gd name="connsiteY25" fmla="*/ 3706 h 1031410"/>
                    <a:gd name="connsiteX26" fmla="*/ 903244 w 1806488"/>
                    <a:gd name="connsiteY26" fmla="*/ 156530 h 1031410"/>
                    <a:gd name="connsiteX27" fmla="*/ 1802364 w 1806488"/>
                    <a:gd name="connsiteY27" fmla="*/ 3706 h 1031410"/>
                    <a:gd name="connsiteX28" fmla="*/ 1806488 w 1806488"/>
                    <a:gd name="connsiteY28" fmla="*/ 0 h 1031410"/>
                    <a:gd name="connsiteX29" fmla="*/ 1502618 w 1806488"/>
                    <a:gd name="connsiteY29" fmla="*/ 806429 h 1031410"/>
                    <a:gd name="connsiteX30" fmla="*/ 1492483 w 1806488"/>
                    <a:gd name="connsiteY30" fmla="*/ 770071 h 1031410"/>
                    <a:gd name="connsiteX31" fmla="*/ 903243 w 1806488"/>
                    <a:gd name="connsiteY31" fmla="*/ 596403 h 1031410"/>
                    <a:gd name="connsiteX32" fmla="*/ 314003 w 1806488"/>
                    <a:gd name="connsiteY32" fmla="*/ 770071 h 1031410"/>
                    <a:gd name="connsiteX33" fmla="*/ 303869 w 1806488"/>
                    <a:gd name="connsiteY33" fmla="*/ 806426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645915 w 1806488"/>
                    <a:gd name="connsiteY15" fmla="*/ 997079 h 1031410"/>
                    <a:gd name="connsiteX16" fmla="*/ 624280 w 1806488"/>
                    <a:gd name="connsiteY16" fmla="*/ 1005515 h 1031410"/>
                    <a:gd name="connsiteX17" fmla="*/ 566961 w 1806488"/>
                    <a:gd name="connsiteY17" fmla="*/ 994264 h 1031410"/>
                    <a:gd name="connsiteX18" fmla="*/ 349050 w 1806488"/>
                    <a:gd name="connsiteY18" fmla="*/ 898569 h 1031410"/>
                    <a:gd name="connsiteX19" fmla="*/ 330404 w 1806488"/>
                    <a:gd name="connsiteY19" fmla="*/ 876848 h 1031410"/>
                    <a:gd name="connsiteX20" fmla="*/ 303869 w 1806488"/>
                    <a:gd name="connsiteY20" fmla="*/ 806427 h 1031410"/>
                    <a:gd name="connsiteX21" fmla="*/ 314003 w 1806488"/>
                    <a:gd name="connsiteY21" fmla="*/ 770072 h 1031410"/>
                    <a:gd name="connsiteX22" fmla="*/ 903243 w 1806488"/>
                    <a:gd name="connsiteY22" fmla="*/ 596404 h 1031410"/>
                    <a:gd name="connsiteX23" fmla="*/ 0 w 1806488"/>
                    <a:gd name="connsiteY23" fmla="*/ 0 h 1031410"/>
                    <a:gd name="connsiteX24" fmla="*/ 4124 w 1806488"/>
                    <a:gd name="connsiteY24" fmla="*/ 3706 h 1031410"/>
                    <a:gd name="connsiteX25" fmla="*/ 903244 w 1806488"/>
                    <a:gd name="connsiteY25" fmla="*/ 156530 h 1031410"/>
                    <a:gd name="connsiteX26" fmla="*/ 1802364 w 1806488"/>
                    <a:gd name="connsiteY26" fmla="*/ 3706 h 1031410"/>
                    <a:gd name="connsiteX27" fmla="*/ 1806488 w 1806488"/>
                    <a:gd name="connsiteY27" fmla="*/ 0 h 1031410"/>
                    <a:gd name="connsiteX28" fmla="*/ 1502618 w 1806488"/>
                    <a:gd name="connsiteY28" fmla="*/ 806429 h 1031410"/>
                    <a:gd name="connsiteX29" fmla="*/ 1492483 w 1806488"/>
                    <a:gd name="connsiteY29" fmla="*/ 770071 h 1031410"/>
                    <a:gd name="connsiteX30" fmla="*/ 903243 w 1806488"/>
                    <a:gd name="connsiteY30" fmla="*/ 596403 h 1031410"/>
                    <a:gd name="connsiteX31" fmla="*/ 314003 w 1806488"/>
                    <a:gd name="connsiteY31" fmla="*/ 770071 h 1031410"/>
                    <a:gd name="connsiteX32" fmla="*/ 303869 w 1806488"/>
                    <a:gd name="connsiteY32" fmla="*/ 806426 h 1031410"/>
                    <a:gd name="connsiteX33" fmla="*/ 0 w 1806488"/>
                    <a:gd name="connsiteY33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645915 w 1806488"/>
                    <a:gd name="connsiteY14" fmla="*/ 997079 h 1031410"/>
                    <a:gd name="connsiteX15" fmla="*/ 624280 w 1806488"/>
                    <a:gd name="connsiteY15" fmla="*/ 1005515 h 1031410"/>
                    <a:gd name="connsiteX16" fmla="*/ 566961 w 1806488"/>
                    <a:gd name="connsiteY16" fmla="*/ 994264 h 1031410"/>
                    <a:gd name="connsiteX17" fmla="*/ 349050 w 1806488"/>
                    <a:gd name="connsiteY17" fmla="*/ 898569 h 1031410"/>
                    <a:gd name="connsiteX18" fmla="*/ 330404 w 1806488"/>
                    <a:gd name="connsiteY18" fmla="*/ 876848 h 1031410"/>
                    <a:gd name="connsiteX19" fmla="*/ 303869 w 1806488"/>
                    <a:gd name="connsiteY19" fmla="*/ 806427 h 1031410"/>
                    <a:gd name="connsiteX20" fmla="*/ 314003 w 1806488"/>
                    <a:gd name="connsiteY20" fmla="*/ 770072 h 1031410"/>
                    <a:gd name="connsiteX21" fmla="*/ 903243 w 1806488"/>
                    <a:gd name="connsiteY21" fmla="*/ 596404 h 1031410"/>
                    <a:gd name="connsiteX22" fmla="*/ 0 w 1806488"/>
                    <a:gd name="connsiteY22" fmla="*/ 0 h 1031410"/>
                    <a:gd name="connsiteX23" fmla="*/ 4124 w 1806488"/>
                    <a:gd name="connsiteY23" fmla="*/ 3706 h 1031410"/>
                    <a:gd name="connsiteX24" fmla="*/ 903244 w 1806488"/>
                    <a:gd name="connsiteY24" fmla="*/ 156530 h 1031410"/>
                    <a:gd name="connsiteX25" fmla="*/ 1802364 w 1806488"/>
                    <a:gd name="connsiteY25" fmla="*/ 3706 h 1031410"/>
                    <a:gd name="connsiteX26" fmla="*/ 1806488 w 1806488"/>
                    <a:gd name="connsiteY26" fmla="*/ 0 h 1031410"/>
                    <a:gd name="connsiteX27" fmla="*/ 1502618 w 1806488"/>
                    <a:gd name="connsiteY27" fmla="*/ 806429 h 1031410"/>
                    <a:gd name="connsiteX28" fmla="*/ 1492483 w 1806488"/>
                    <a:gd name="connsiteY28" fmla="*/ 770071 h 1031410"/>
                    <a:gd name="connsiteX29" fmla="*/ 903243 w 1806488"/>
                    <a:gd name="connsiteY29" fmla="*/ 596403 h 1031410"/>
                    <a:gd name="connsiteX30" fmla="*/ 314003 w 1806488"/>
                    <a:gd name="connsiteY30" fmla="*/ 770071 h 1031410"/>
                    <a:gd name="connsiteX31" fmla="*/ 303869 w 1806488"/>
                    <a:gd name="connsiteY31" fmla="*/ 806426 h 1031410"/>
                    <a:gd name="connsiteX32" fmla="*/ 0 w 1806488"/>
                    <a:gd name="connsiteY32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645915 w 1806488"/>
                    <a:gd name="connsiteY13" fmla="*/ 997079 h 1031410"/>
                    <a:gd name="connsiteX14" fmla="*/ 624280 w 1806488"/>
                    <a:gd name="connsiteY14" fmla="*/ 1005515 h 1031410"/>
                    <a:gd name="connsiteX15" fmla="*/ 566961 w 1806488"/>
                    <a:gd name="connsiteY15" fmla="*/ 994264 h 1031410"/>
                    <a:gd name="connsiteX16" fmla="*/ 349050 w 1806488"/>
                    <a:gd name="connsiteY16" fmla="*/ 898569 h 1031410"/>
                    <a:gd name="connsiteX17" fmla="*/ 330404 w 1806488"/>
                    <a:gd name="connsiteY17" fmla="*/ 876848 h 1031410"/>
                    <a:gd name="connsiteX18" fmla="*/ 303869 w 1806488"/>
                    <a:gd name="connsiteY18" fmla="*/ 806427 h 1031410"/>
                    <a:gd name="connsiteX19" fmla="*/ 314003 w 1806488"/>
                    <a:gd name="connsiteY19" fmla="*/ 770072 h 1031410"/>
                    <a:gd name="connsiteX20" fmla="*/ 903243 w 1806488"/>
                    <a:gd name="connsiteY20" fmla="*/ 596404 h 1031410"/>
                    <a:gd name="connsiteX21" fmla="*/ 0 w 1806488"/>
                    <a:gd name="connsiteY21" fmla="*/ 0 h 1031410"/>
                    <a:gd name="connsiteX22" fmla="*/ 4124 w 1806488"/>
                    <a:gd name="connsiteY22" fmla="*/ 3706 h 1031410"/>
                    <a:gd name="connsiteX23" fmla="*/ 903244 w 1806488"/>
                    <a:gd name="connsiteY23" fmla="*/ 156530 h 1031410"/>
                    <a:gd name="connsiteX24" fmla="*/ 1802364 w 1806488"/>
                    <a:gd name="connsiteY24" fmla="*/ 3706 h 1031410"/>
                    <a:gd name="connsiteX25" fmla="*/ 1806488 w 1806488"/>
                    <a:gd name="connsiteY25" fmla="*/ 0 h 1031410"/>
                    <a:gd name="connsiteX26" fmla="*/ 1502618 w 1806488"/>
                    <a:gd name="connsiteY26" fmla="*/ 806429 h 1031410"/>
                    <a:gd name="connsiteX27" fmla="*/ 1492483 w 1806488"/>
                    <a:gd name="connsiteY27" fmla="*/ 770071 h 1031410"/>
                    <a:gd name="connsiteX28" fmla="*/ 903243 w 1806488"/>
                    <a:gd name="connsiteY28" fmla="*/ 596403 h 1031410"/>
                    <a:gd name="connsiteX29" fmla="*/ 314003 w 1806488"/>
                    <a:gd name="connsiteY29" fmla="*/ 770071 h 1031410"/>
                    <a:gd name="connsiteX30" fmla="*/ 303869 w 1806488"/>
                    <a:gd name="connsiteY30" fmla="*/ 806426 h 1031410"/>
                    <a:gd name="connsiteX31" fmla="*/ 0 w 1806488"/>
                    <a:gd name="connsiteY31" fmla="*/ 0 h 103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6488" h="1031410">
                      <a:moveTo>
                        <a:pt x="903243" y="596404"/>
                      </a:moveTo>
                      <a:cubicBezTo>
                        <a:pt x="1193898" y="596404"/>
                        <a:pt x="1436399" y="670960"/>
                        <a:pt x="1492483" y="770072"/>
                      </a:cubicBezTo>
                      <a:lnTo>
                        <a:pt x="1502618" y="806430"/>
                      </a:lnTo>
                      <a:lnTo>
                        <a:pt x="1476085" y="876844"/>
                      </a:lnTo>
                      <a:lnTo>
                        <a:pt x="1457436" y="898569"/>
                      </a:lnTo>
                      <a:cubicBezTo>
                        <a:pt x="1411783" y="937601"/>
                        <a:pt x="1335518" y="970812"/>
                        <a:pt x="1239525" y="994264"/>
                      </a:cubicBezTo>
                      <a:lnTo>
                        <a:pt x="1182208" y="1005515"/>
                      </a:lnTo>
                      <a:lnTo>
                        <a:pt x="1182208" y="1005515"/>
                      </a:lnTo>
                      <a:lnTo>
                        <a:pt x="1137359" y="1014318"/>
                      </a:lnTo>
                      <a:cubicBezTo>
                        <a:pt x="1065402" y="1025324"/>
                        <a:pt x="986288" y="1031410"/>
                        <a:pt x="903244" y="1031410"/>
                      </a:cubicBezTo>
                      <a:cubicBezTo>
                        <a:pt x="820200" y="1031410"/>
                        <a:pt x="741087" y="1025324"/>
                        <a:pt x="669129" y="1014318"/>
                      </a:cubicBezTo>
                      <a:lnTo>
                        <a:pt x="624281" y="1005515"/>
                      </a:lnTo>
                      <a:lnTo>
                        <a:pt x="645916" y="997079"/>
                      </a:lnTo>
                      <a:cubicBezTo>
                        <a:pt x="649522" y="995673"/>
                        <a:pt x="649521" y="995673"/>
                        <a:pt x="645915" y="997079"/>
                      </a:cubicBezTo>
                      <a:lnTo>
                        <a:pt x="624280" y="1005515"/>
                      </a:lnTo>
                      <a:lnTo>
                        <a:pt x="566961" y="994264"/>
                      </a:lnTo>
                      <a:cubicBezTo>
                        <a:pt x="470968" y="970812"/>
                        <a:pt x="394703" y="937601"/>
                        <a:pt x="349050" y="898569"/>
                      </a:cubicBezTo>
                      <a:lnTo>
                        <a:pt x="330404" y="876848"/>
                      </a:lnTo>
                      <a:lnTo>
                        <a:pt x="303869" y="806427"/>
                      </a:lnTo>
                      <a:lnTo>
                        <a:pt x="314003" y="770072"/>
                      </a:lnTo>
                      <a:cubicBezTo>
                        <a:pt x="370087" y="670960"/>
                        <a:pt x="612588" y="596404"/>
                        <a:pt x="903243" y="596404"/>
                      </a:cubicBezTo>
                      <a:close/>
                      <a:moveTo>
                        <a:pt x="0" y="0"/>
                      </a:moveTo>
                      <a:lnTo>
                        <a:pt x="4124" y="3706"/>
                      </a:lnTo>
                      <a:cubicBezTo>
                        <a:pt x="123322" y="92245"/>
                        <a:pt x="480788" y="156530"/>
                        <a:pt x="903244" y="156530"/>
                      </a:cubicBezTo>
                      <a:cubicBezTo>
                        <a:pt x="1325700" y="156530"/>
                        <a:pt x="1683166" y="92245"/>
                        <a:pt x="1802364" y="3706"/>
                      </a:cubicBezTo>
                      <a:lnTo>
                        <a:pt x="1806488" y="0"/>
                      </a:lnTo>
                      <a:lnTo>
                        <a:pt x="1502618" y="806429"/>
                      </a:lnTo>
                      <a:lnTo>
                        <a:pt x="1492483" y="770071"/>
                      </a:lnTo>
                      <a:cubicBezTo>
                        <a:pt x="1436399" y="670959"/>
                        <a:pt x="1193898" y="596403"/>
                        <a:pt x="903243" y="596403"/>
                      </a:cubicBezTo>
                      <a:cubicBezTo>
                        <a:pt x="612588" y="596403"/>
                        <a:pt x="370087" y="670959"/>
                        <a:pt x="314003" y="770071"/>
                      </a:cubicBezTo>
                      <a:lnTo>
                        <a:pt x="303869" y="8064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E6511D6-0779-CE16-BB86-D5CBA3C4E637}"/>
                  </a:ext>
                </a:extLst>
              </p:cNvPr>
              <p:cNvGrpSpPr/>
              <p:nvPr/>
            </p:nvGrpSpPr>
            <p:grpSpPr>
              <a:xfrm>
                <a:off x="3303093" y="2841528"/>
                <a:ext cx="2096171" cy="981383"/>
                <a:chOff x="4692634" y="2299847"/>
                <a:chExt cx="2794895" cy="1308512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D76855-60D2-C68B-3F33-642C76E49CEF}"/>
                    </a:ext>
                  </a:extLst>
                </p:cNvPr>
                <p:cNvSpPr/>
                <p:nvPr/>
              </p:nvSpPr>
              <p:spPr>
                <a:xfrm>
                  <a:off x="4692634" y="2299847"/>
                  <a:ext cx="2794895" cy="435007"/>
                </a:xfrm>
                <a:custGeom>
                  <a:avLst/>
                  <a:gdLst>
                    <a:gd name="connsiteX0" fmla="*/ 674350 w 2794895"/>
                    <a:gd name="connsiteY0" fmla="*/ 31386 h 435007"/>
                    <a:gd name="connsiteX1" fmla="*/ 765075 w 2794895"/>
                    <a:gd name="connsiteY1" fmla="*/ 42444 h 435007"/>
                    <a:gd name="connsiteX2" fmla="*/ 1397448 w 2794895"/>
                    <a:gd name="connsiteY2" fmla="*/ 74747 h 435007"/>
                    <a:gd name="connsiteX3" fmla="*/ 2029821 w 2794895"/>
                    <a:gd name="connsiteY3" fmla="*/ 42444 h 435007"/>
                    <a:gd name="connsiteX4" fmla="*/ 2120546 w 2794895"/>
                    <a:gd name="connsiteY4" fmla="*/ 31386 h 435007"/>
                    <a:gd name="connsiteX5" fmla="*/ 2181694 w 2794895"/>
                    <a:gd name="connsiteY5" fmla="*/ 37147 h 435007"/>
                    <a:gd name="connsiteX6" fmla="*/ 2792877 w 2794895"/>
                    <a:gd name="connsiteY6" fmla="*/ 195266 h 435007"/>
                    <a:gd name="connsiteX7" fmla="*/ 2794895 w 2794895"/>
                    <a:gd name="connsiteY7" fmla="*/ 201461 h 435007"/>
                    <a:gd name="connsiteX8" fmla="*/ 2772772 w 2794895"/>
                    <a:gd name="connsiteY8" fmla="*/ 260171 h 435007"/>
                    <a:gd name="connsiteX9" fmla="*/ 2771622 w 2794895"/>
                    <a:gd name="connsiteY9" fmla="*/ 261339 h 435007"/>
                    <a:gd name="connsiteX10" fmla="*/ 1397447 w 2794895"/>
                    <a:gd name="connsiteY10" fmla="*/ 435007 h 435007"/>
                    <a:gd name="connsiteX11" fmla="*/ 23272 w 2794895"/>
                    <a:gd name="connsiteY11" fmla="*/ 261339 h 435007"/>
                    <a:gd name="connsiteX12" fmla="*/ 22125 w 2794895"/>
                    <a:gd name="connsiteY12" fmla="*/ 260174 h 435007"/>
                    <a:gd name="connsiteX13" fmla="*/ 0 w 2794895"/>
                    <a:gd name="connsiteY13" fmla="*/ 201458 h 435007"/>
                    <a:gd name="connsiteX14" fmla="*/ 2017 w 2794895"/>
                    <a:gd name="connsiteY14" fmla="*/ 195266 h 435007"/>
                    <a:gd name="connsiteX15" fmla="*/ 613200 w 2794895"/>
                    <a:gd name="connsiteY15" fmla="*/ 37147 h 435007"/>
                    <a:gd name="connsiteX16" fmla="*/ 1397447 w 2794895"/>
                    <a:gd name="connsiteY16" fmla="*/ 0 h 435007"/>
                    <a:gd name="connsiteX17" fmla="*/ 2066044 w 2794895"/>
                    <a:gd name="connsiteY17" fmla="*/ 26251 h 435007"/>
                    <a:gd name="connsiteX18" fmla="*/ 2120546 w 2794895"/>
                    <a:gd name="connsiteY18" fmla="*/ 31385 h 435007"/>
                    <a:gd name="connsiteX19" fmla="*/ 2029821 w 2794895"/>
                    <a:gd name="connsiteY19" fmla="*/ 42443 h 435007"/>
                    <a:gd name="connsiteX20" fmla="*/ 1397448 w 2794895"/>
                    <a:gd name="connsiteY20" fmla="*/ 74746 h 435007"/>
                    <a:gd name="connsiteX21" fmla="*/ 765075 w 2794895"/>
                    <a:gd name="connsiteY21" fmla="*/ 42443 h 435007"/>
                    <a:gd name="connsiteX22" fmla="*/ 674350 w 2794895"/>
                    <a:gd name="connsiteY22" fmla="*/ 31385 h 435007"/>
                    <a:gd name="connsiteX23" fmla="*/ 728850 w 2794895"/>
                    <a:gd name="connsiteY23" fmla="*/ 26251 h 435007"/>
                    <a:gd name="connsiteX24" fmla="*/ 1397447 w 2794895"/>
                    <a:gd name="connsiteY24" fmla="*/ 0 h 435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94895" h="435007">
                      <a:moveTo>
                        <a:pt x="674350" y="31386"/>
                      </a:moveTo>
                      <a:lnTo>
                        <a:pt x="765075" y="42444"/>
                      </a:lnTo>
                      <a:cubicBezTo>
                        <a:pt x="959441" y="63245"/>
                        <a:pt x="1173136" y="74747"/>
                        <a:pt x="1397448" y="74747"/>
                      </a:cubicBezTo>
                      <a:cubicBezTo>
                        <a:pt x="1621761" y="74747"/>
                        <a:pt x="1835455" y="63245"/>
                        <a:pt x="2029821" y="42444"/>
                      </a:cubicBezTo>
                      <a:lnTo>
                        <a:pt x="2120546" y="31386"/>
                      </a:lnTo>
                      <a:lnTo>
                        <a:pt x="2181694" y="37147"/>
                      </a:lnTo>
                      <a:cubicBezTo>
                        <a:pt x="2517496" y="72325"/>
                        <a:pt x="2749779" y="129459"/>
                        <a:pt x="2792877" y="195266"/>
                      </a:cubicBezTo>
                      <a:lnTo>
                        <a:pt x="2794895" y="201461"/>
                      </a:lnTo>
                      <a:lnTo>
                        <a:pt x="2772772" y="260171"/>
                      </a:lnTo>
                      <a:lnTo>
                        <a:pt x="2771622" y="261339"/>
                      </a:lnTo>
                      <a:cubicBezTo>
                        <a:pt x="2640828" y="360451"/>
                        <a:pt x="2075287" y="435007"/>
                        <a:pt x="1397447" y="435007"/>
                      </a:cubicBezTo>
                      <a:cubicBezTo>
                        <a:pt x="719607" y="435007"/>
                        <a:pt x="154066" y="360451"/>
                        <a:pt x="23272" y="261339"/>
                      </a:cubicBezTo>
                      <a:lnTo>
                        <a:pt x="22125" y="260174"/>
                      </a:lnTo>
                      <a:lnTo>
                        <a:pt x="0" y="201458"/>
                      </a:lnTo>
                      <a:lnTo>
                        <a:pt x="2017" y="195266"/>
                      </a:lnTo>
                      <a:cubicBezTo>
                        <a:pt x="45115" y="129459"/>
                        <a:pt x="277398" y="72325"/>
                        <a:pt x="613200" y="37147"/>
                      </a:cubicBezTo>
                      <a:close/>
                      <a:moveTo>
                        <a:pt x="1397447" y="0"/>
                      </a:moveTo>
                      <a:cubicBezTo>
                        <a:pt x="1639533" y="0"/>
                        <a:pt x="1867295" y="9510"/>
                        <a:pt x="2066044" y="26251"/>
                      </a:cubicBezTo>
                      <a:lnTo>
                        <a:pt x="2120546" y="31385"/>
                      </a:lnTo>
                      <a:lnTo>
                        <a:pt x="2029821" y="42443"/>
                      </a:lnTo>
                      <a:cubicBezTo>
                        <a:pt x="1835455" y="63244"/>
                        <a:pt x="1621761" y="74746"/>
                        <a:pt x="1397448" y="74746"/>
                      </a:cubicBezTo>
                      <a:cubicBezTo>
                        <a:pt x="1173136" y="74746"/>
                        <a:pt x="959441" y="63244"/>
                        <a:pt x="765075" y="42443"/>
                      </a:cubicBezTo>
                      <a:lnTo>
                        <a:pt x="674350" y="31385"/>
                      </a:lnTo>
                      <a:lnTo>
                        <a:pt x="728850" y="26251"/>
                      </a:lnTo>
                      <a:cubicBezTo>
                        <a:pt x="927599" y="9510"/>
                        <a:pt x="1155362" y="0"/>
                        <a:pt x="139744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E560E41-42B0-DB68-7F61-8E15E3362DF0}"/>
                    </a:ext>
                  </a:extLst>
                </p:cNvPr>
                <p:cNvSpPr/>
                <p:nvPr/>
              </p:nvSpPr>
              <p:spPr>
                <a:xfrm>
                  <a:off x="4714759" y="2560016"/>
                  <a:ext cx="2750647" cy="1048343"/>
                </a:xfrm>
                <a:custGeom>
                  <a:avLst/>
                  <a:gdLst>
                    <a:gd name="connsiteX0" fmla="*/ 1375323 w 2750647"/>
                    <a:gd name="connsiteY0" fmla="*/ 974357 h 1048343"/>
                    <a:gd name="connsiteX1" fmla="*/ 1901694 w 2750647"/>
                    <a:gd name="connsiteY1" fmla="*/ 1011503 h 1048343"/>
                    <a:gd name="connsiteX2" fmla="*/ 1926142 w 2750647"/>
                    <a:gd name="connsiteY2" fmla="*/ 1016163 h 1048343"/>
                    <a:gd name="connsiteX3" fmla="*/ 1789994 w 2750647"/>
                    <a:gd name="connsiteY3" fmla="*/ 1031251 h 1048343"/>
                    <a:gd name="connsiteX4" fmla="*/ 1375323 w 2750647"/>
                    <a:gd name="connsiteY4" fmla="*/ 1048343 h 1048343"/>
                    <a:gd name="connsiteX5" fmla="*/ 960652 w 2750647"/>
                    <a:gd name="connsiteY5" fmla="*/ 1031251 h 1048343"/>
                    <a:gd name="connsiteX6" fmla="*/ 824505 w 2750647"/>
                    <a:gd name="connsiteY6" fmla="*/ 1016163 h 1048343"/>
                    <a:gd name="connsiteX7" fmla="*/ 848952 w 2750647"/>
                    <a:gd name="connsiteY7" fmla="*/ 1011503 h 1048343"/>
                    <a:gd name="connsiteX8" fmla="*/ 1375323 w 2750647"/>
                    <a:gd name="connsiteY8" fmla="*/ 974357 h 1048343"/>
                    <a:gd name="connsiteX9" fmla="*/ 2750647 w 2750647"/>
                    <a:gd name="connsiteY9" fmla="*/ 0 h 1048343"/>
                    <a:gd name="connsiteX10" fmla="*/ 2439429 w 2750647"/>
                    <a:gd name="connsiteY10" fmla="*/ 825927 h 1048343"/>
                    <a:gd name="connsiteX11" fmla="*/ 2423156 w 2750647"/>
                    <a:gd name="connsiteY11" fmla="*/ 869114 h 1048343"/>
                    <a:gd name="connsiteX12" fmla="*/ 2419000 w 2750647"/>
                    <a:gd name="connsiteY12" fmla="*/ 874674 h 1048343"/>
                    <a:gd name="connsiteX13" fmla="*/ 1970954 w 2750647"/>
                    <a:gd name="connsiteY13" fmla="*/ 1011196 h 1048343"/>
                    <a:gd name="connsiteX14" fmla="*/ 1926142 w 2750647"/>
                    <a:gd name="connsiteY14" fmla="*/ 1016162 h 1048343"/>
                    <a:gd name="connsiteX15" fmla="*/ 1901694 w 2750647"/>
                    <a:gd name="connsiteY15" fmla="*/ 1011502 h 1048343"/>
                    <a:gd name="connsiteX16" fmla="*/ 1375323 w 2750647"/>
                    <a:gd name="connsiteY16" fmla="*/ 974356 h 1048343"/>
                    <a:gd name="connsiteX17" fmla="*/ 848952 w 2750647"/>
                    <a:gd name="connsiteY17" fmla="*/ 1011502 h 1048343"/>
                    <a:gd name="connsiteX18" fmla="*/ 824504 w 2750647"/>
                    <a:gd name="connsiteY18" fmla="*/ 1016162 h 1048343"/>
                    <a:gd name="connsiteX19" fmla="*/ 779692 w 2750647"/>
                    <a:gd name="connsiteY19" fmla="*/ 1011196 h 1048343"/>
                    <a:gd name="connsiteX20" fmla="*/ 331646 w 2750647"/>
                    <a:gd name="connsiteY20" fmla="*/ 874674 h 1048343"/>
                    <a:gd name="connsiteX21" fmla="*/ 327490 w 2750647"/>
                    <a:gd name="connsiteY21" fmla="*/ 869114 h 1048343"/>
                    <a:gd name="connsiteX22" fmla="*/ 311217 w 2750647"/>
                    <a:gd name="connsiteY22" fmla="*/ 825927 h 1048343"/>
                    <a:gd name="connsiteX23" fmla="*/ 0 w 2750647"/>
                    <a:gd name="connsiteY23" fmla="*/ 3 h 1048343"/>
                    <a:gd name="connsiteX24" fmla="*/ 1147 w 2750647"/>
                    <a:gd name="connsiteY24" fmla="*/ 1168 h 1048343"/>
                    <a:gd name="connsiteX25" fmla="*/ 1375322 w 2750647"/>
                    <a:gd name="connsiteY25" fmla="*/ 174836 h 1048343"/>
                    <a:gd name="connsiteX26" fmla="*/ 2749497 w 2750647"/>
                    <a:gd name="connsiteY26" fmla="*/ 1168 h 104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50647" h="1048343">
                      <a:moveTo>
                        <a:pt x="1375323" y="974357"/>
                      </a:moveTo>
                      <a:cubicBezTo>
                        <a:pt x="1570303" y="974357"/>
                        <a:pt x="1751439" y="988051"/>
                        <a:pt x="1901694" y="1011503"/>
                      </a:cubicBezTo>
                      <a:lnTo>
                        <a:pt x="1926142" y="1016163"/>
                      </a:lnTo>
                      <a:lnTo>
                        <a:pt x="1789994" y="1031251"/>
                      </a:lnTo>
                      <a:cubicBezTo>
                        <a:pt x="1662541" y="1042257"/>
                        <a:pt x="1522414" y="1048343"/>
                        <a:pt x="1375323" y="1048343"/>
                      </a:cubicBezTo>
                      <a:cubicBezTo>
                        <a:pt x="1228233" y="1048343"/>
                        <a:pt x="1088105" y="1042257"/>
                        <a:pt x="960652" y="1031251"/>
                      </a:cubicBezTo>
                      <a:lnTo>
                        <a:pt x="824505" y="1016163"/>
                      </a:lnTo>
                      <a:lnTo>
                        <a:pt x="848952" y="1011503"/>
                      </a:lnTo>
                      <a:cubicBezTo>
                        <a:pt x="999208" y="988051"/>
                        <a:pt x="1180344" y="974357"/>
                        <a:pt x="1375323" y="974357"/>
                      </a:cubicBezTo>
                      <a:close/>
                      <a:moveTo>
                        <a:pt x="2750647" y="0"/>
                      </a:moveTo>
                      <a:lnTo>
                        <a:pt x="2439429" y="825927"/>
                      </a:lnTo>
                      <a:lnTo>
                        <a:pt x="2423156" y="869114"/>
                      </a:lnTo>
                      <a:lnTo>
                        <a:pt x="2419000" y="874674"/>
                      </a:lnTo>
                      <a:cubicBezTo>
                        <a:pt x="2362237" y="931309"/>
                        <a:pt x="2197656" y="979926"/>
                        <a:pt x="1970954" y="1011196"/>
                      </a:cubicBezTo>
                      <a:lnTo>
                        <a:pt x="1926142" y="1016162"/>
                      </a:lnTo>
                      <a:lnTo>
                        <a:pt x="1901694" y="1011502"/>
                      </a:lnTo>
                      <a:cubicBezTo>
                        <a:pt x="1751439" y="988050"/>
                        <a:pt x="1570303" y="974356"/>
                        <a:pt x="1375323" y="974356"/>
                      </a:cubicBezTo>
                      <a:cubicBezTo>
                        <a:pt x="1180343" y="974356"/>
                        <a:pt x="999208" y="988050"/>
                        <a:pt x="848952" y="1011502"/>
                      </a:cubicBezTo>
                      <a:lnTo>
                        <a:pt x="824504" y="1016162"/>
                      </a:lnTo>
                      <a:lnTo>
                        <a:pt x="779692" y="1011196"/>
                      </a:lnTo>
                      <a:cubicBezTo>
                        <a:pt x="552990" y="979926"/>
                        <a:pt x="388409" y="931309"/>
                        <a:pt x="331646" y="874674"/>
                      </a:cubicBezTo>
                      <a:lnTo>
                        <a:pt x="327490" y="869114"/>
                      </a:lnTo>
                      <a:lnTo>
                        <a:pt x="311217" y="825927"/>
                      </a:lnTo>
                      <a:lnTo>
                        <a:pt x="0" y="3"/>
                      </a:lnTo>
                      <a:lnTo>
                        <a:pt x="1147" y="1168"/>
                      </a:lnTo>
                      <a:cubicBezTo>
                        <a:pt x="131941" y="100280"/>
                        <a:pt x="697482" y="174836"/>
                        <a:pt x="1375322" y="174836"/>
                      </a:cubicBezTo>
                      <a:cubicBezTo>
                        <a:pt x="2053162" y="174836"/>
                        <a:pt x="2618703" y="100280"/>
                        <a:pt x="2749497" y="1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9ED8775-C395-E265-787F-41F038839623}"/>
                  </a:ext>
                </a:extLst>
              </p:cNvPr>
              <p:cNvGrpSpPr/>
              <p:nvPr/>
            </p:nvGrpSpPr>
            <p:grpSpPr>
              <a:xfrm>
                <a:off x="2959604" y="1915636"/>
                <a:ext cx="2783150" cy="981956"/>
                <a:chOff x="4234648" y="1065321"/>
                <a:chExt cx="3710867" cy="1309272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DA85ED1-C3E9-FEAA-075A-A7B95B1E6A82}"/>
                    </a:ext>
                  </a:extLst>
                </p:cNvPr>
                <p:cNvSpPr/>
                <p:nvPr/>
              </p:nvSpPr>
              <p:spPr>
                <a:xfrm>
                  <a:off x="4234648" y="1065321"/>
                  <a:ext cx="3710866" cy="435006"/>
                </a:xfrm>
                <a:custGeom>
                  <a:avLst/>
                  <a:gdLst>
                    <a:gd name="connsiteX0" fmla="*/ 1855433 w 3710866"/>
                    <a:gd name="connsiteY0" fmla="*/ 0 h 435006"/>
                    <a:gd name="connsiteX1" fmla="*/ 3710866 w 3710866"/>
                    <a:gd name="connsiteY1" fmla="*/ 217503 h 435006"/>
                    <a:gd name="connsiteX2" fmla="*/ 3709552 w 3710866"/>
                    <a:gd name="connsiteY2" fmla="*/ 220554 h 435006"/>
                    <a:gd name="connsiteX3" fmla="*/ 3701287 w 3710866"/>
                    <a:gd name="connsiteY3" fmla="*/ 239741 h 435006"/>
                    <a:gd name="connsiteX4" fmla="*/ 1855433 w 3710866"/>
                    <a:gd name="connsiteY4" fmla="*/ 435006 h 435006"/>
                    <a:gd name="connsiteX5" fmla="*/ 9579 w 3710866"/>
                    <a:gd name="connsiteY5" fmla="*/ 239741 h 435006"/>
                    <a:gd name="connsiteX6" fmla="*/ 1314 w 3710866"/>
                    <a:gd name="connsiteY6" fmla="*/ 220554 h 435006"/>
                    <a:gd name="connsiteX7" fmla="*/ 0 w 3710866"/>
                    <a:gd name="connsiteY7" fmla="*/ 217503 h 435006"/>
                    <a:gd name="connsiteX8" fmla="*/ 1855433 w 3710866"/>
                    <a:gd name="connsiteY8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0866" h="435006">
                      <a:moveTo>
                        <a:pt x="1855433" y="0"/>
                      </a:moveTo>
                      <a:cubicBezTo>
                        <a:pt x="2880160" y="0"/>
                        <a:pt x="3710866" y="97379"/>
                        <a:pt x="3710866" y="217503"/>
                      </a:cubicBezTo>
                      <a:lnTo>
                        <a:pt x="3709552" y="220554"/>
                      </a:lnTo>
                      <a:lnTo>
                        <a:pt x="3701287" y="239741"/>
                      </a:lnTo>
                      <a:cubicBezTo>
                        <a:pt x="3606270" y="349419"/>
                        <a:pt x="2816115" y="435006"/>
                        <a:pt x="1855433" y="435006"/>
                      </a:cubicBezTo>
                      <a:cubicBezTo>
                        <a:pt x="894751" y="435006"/>
                        <a:pt x="104596" y="349419"/>
                        <a:pt x="9579" y="239741"/>
                      </a:cubicBezTo>
                      <a:lnTo>
                        <a:pt x="1314" y="220554"/>
                      </a:lnTo>
                      <a:lnTo>
                        <a:pt x="0" y="217503"/>
                      </a:lnTo>
                      <a:cubicBezTo>
                        <a:pt x="0" y="97379"/>
                        <a:pt x="830706" y="0"/>
                        <a:pt x="185543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9FDF1CF-E8D1-18AB-4712-81CFE7436F19}"/>
                    </a:ext>
                  </a:extLst>
                </p:cNvPr>
                <p:cNvSpPr/>
                <p:nvPr/>
              </p:nvSpPr>
              <p:spPr>
                <a:xfrm>
                  <a:off x="4234649" y="1285875"/>
                  <a:ext cx="3710866" cy="1088718"/>
                </a:xfrm>
                <a:custGeom>
                  <a:avLst/>
                  <a:gdLst>
                    <a:gd name="connsiteX0" fmla="*/ 2176687 w 3710866"/>
                    <a:gd name="connsiteY0" fmla="*/ 1020247 h 1088718"/>
                    <a:gd name="connsiteX1" fmla="*/ 2271081 w 3710866"/>
                    <a:gd name="connsiteY1" fmla="*/ 1024791 h 1088718"/>
                    <a:gd name="connsiteX2" fmla="*/ 2205982 w 3710866"/>
                    <a:gd name="connsiteY2" fmla="*/ 1020820 h 1088718"/>
                    <a:gd name="connsiteX3" fmla="*/ 1534179 w 3710866"/>
                    <a:gd name="connsiteY3" fmla="*/ 1020247 h 1088718"/>
                    <a:gd name="connsiteX4" fmla="*/ 1504883 w 3710866"/>
                    <a:gd name="connsiteY4" fmla="*/ 1020820 h 1088718"/>
                    <a:gd name="connsiteX5" fmla="*/ 1439783 w 3710866"/>
                    <a:gd name="connsiteY5" fmla="*/ 1024791 h 1088718"/>
                    <a:gd name="connsiteX6" fmla="*/ 0 w 3710866"/>
                    <a:gd name="connsiteY6" fmla="*/ 0 h 1088718"/>
                    <a:gd name="connsiteX7" fmla="*/ 1313 w 3710866"/>
                    <a:gd name="connsiteY7" fmla="*/ 0 h 1088718"/>
                    <a:gd name="connsiteX8" fmla="*/ 9578 w 3710866"/>
                    <a:gd name="connsiteY8" fmla="*/ 19187 h 1088718"/>
                    <a:gd name="connsiteX9" fmla="*/ 1855432 w 3710866"/>
                    <a:gd name="connsiteY9" fmla="*/ 214452 h 1088718"/>
                    <a:gd name="connsiteX10" fmla="*/ 3701286 w 3710866"/>
                    <a:gd name="connsiteY10" fmla="*/ 19187 h 1088718"/>
                    <a:gd name="connsiteX11" fmla="*/ 3709551 w 3710866"/>
                    <a:gd name="connsiteY11" fmla="*/ 0 h 1088718"/>
                    <a:gd name="connsiteX12" fmla="*/ 3710866 w 3710866"/>
                    <a:gd name="connsiteY12" fmla="*/ 0 h 1088718"/>
                    <a:gd name="connsiteX13" fmla="*/ 3471470 w 3710866"/>
                    <a:gd name="connsiteY13" fmla="*/ 635323 h 1088718"/>
                    <a:gd name="connsiteX14" fmla="*/ 3410899 w 3710866"/>
                    <a:gd name="connsiteY14" fmla="*/ 796070 h 1088718"/>
                    <a:gd name="connsiteX15" fmla="*/ 3407008 w 3710866"/>
                    <a:gd name="connsiteY15" fmla="*/ 799899 h 1088718"/>
                    <a:gd name="connsiteX16" fmla="*/ 2629821 w 3710866"/>
                    <a:gd name="connsiteY16" fmla="*/ 1039106 h 1088718"/>
                    <a:gd name="connsiteX17" fmla="*/ 2578531 w 3710866"/>
                    <a:gd name="connsiteY17" fmla="*/ 1045357 h 1088718"/>
                    <a:gd name="connsiteX18" fmla="*/ 2524029 w 3710866"/>
                    <a:gd name="connsiteY18" fmla="*/ 1040223 h 1088718"/>
                    <a:gd name="connsiteX19" fmla="*/ 2473862 w 3710866"/>
                    <a:gd name="connsiteY19" fmla="*/ 1037163 h 1088718"/>
                    <a:gd name="connsiteX20" fmla="*/ 2569432 w 3710866"/>
                    <a:gd name="connsiteY20" fmla="*/ 1045206 h 1088718"/>
                    <a:gd name="connsiteX21" fmla="*/ 2487807 w 3710866"/>
                    <a:gd name="connsiteY21" fmla="*/ 1056415 h 1088718"/>
                    <a:gd name="connsiteX22" fmla="*/ 1855433 w 3710866"/>
                    <a:gd name="connsiteY22" fmla="*/ 1088718 h 1088718"/>
                    <a:gd name="connsiteX23" fmla="*/ 1223060 w 3710866"/>
                    <a:gd name="connsiteY23" fmla="*/ 1056415 h 1088718"/>
                    <a:gd name="connsiteX24" fmla="*/ 1141434 w 3710866"/>
                    <a:gd name="connsiteY24" fmla="*/ 1045206 h 1088718"/>
                    <a:gd name="connsiteX25" fmla="*/ 1237006 w 3710866"/>
                    <a:gd name="connsiteY25" fmla="*/ 1037162 h 1088718"/>
                    <a:gd name="connsiteX26" fmla="*/ 1186835 w 3710866"/>
                    <a:gd name="connsiteY26" fmla="*/ 1040223 h 1088718"/>
                    <a:gd name="connsiteX27" fmla="*/ 1132335 w 3710866"/>
                    <a:gd name="connsiteY27" fmla="*/ 1045357 h 1088718"/>
                    <a:gd name="connsiteX28" fmla="*/ 1081045 w 3710866"/>
                    <a:gd name="connsiteY28" fmla="*/ 1039106 h 1088718"/>
                    <a:gd name="connsiteX29" fmla="*/ 303858 w 3710866"/>
                    <a:gd name="connsiteY29" fmla="*/ 799899 h 1088718"/>
                    <a:gd name="connsiteX30" fmla="*/ 299967 w 3710866"/>
                    <a:gd name="connsiteY30" fmla="*/ 796070 h 1088718"/>
                    <a:gd name="connsiteX31" fmla="*/ 239396 w 3710866"/>
                    <a:gd name="connsiteY31" fmla="*/ 635323 h 108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710866" h="1088718">
                      <a:moveTo>
                        <a:pt x="2176687" y="1020247"/>
                      </a:moveTo>
                      <a:lnTo>
                        <a:pt x="2271081" y="1024791"/>
                      </a:lnTo>
                      <a:lnTo>
                        <a:pt x="2205982" y="1020820"/>
                      </a:lnTo>
                      <a:close/>
                      <a:moveTo>
                        <a:pt x="1534179" y="1020247"/>
                      </a:moveTo>
                      <a:lnTo>
                        <a:pt x="1504883" y="1020820"/>
                      </a:lnTo>
                      <a:lnTo>
                        <a:pt x="1439783" y="1024791"/>
                      </a:lnTo>
                      <a:close/>
                      <a:moveTo>
                        <a:pt x="0" y="0"/>
                      </a:moveTo>
                      <a:lnTo>
                        <a:pt x="1313" y="0"/>
                      </a:lnTo>
                      <a:lnTo>
                        <a:pt x="9578" y="19187"/>
                      </a:lnTo>
                      <a:cubicBezTo>
                        <a:pt x="104595" y="128865"/>
                        <a:pt x="894750" y="214452"/>
                        <a:pt x="1855432" y="214452"/>
                      </a:cubicBezTo>
                      <a:cubicBezTo>
                        <a:pt x="2816114" y="214452"/>
                        <a:pt x="3606269" y="128865"/>
                        <a:pt x="3701286" y="19187"/>
                      </a:cubicBezTo>
                      <a:lnTo>
                        <a:pt x="3709551" y="0"/>
                      </a:lnTo>
                      <a:lnTo>
                        <a:pt x="3710866" y="0"/>
                      </a:lnTo>
                      <a:lnTo>
                        <a:pt x="3471470" y="635323"/>
                      </a:lnTo>
                      <a:lnTo>
                        <a:pt x="3410899" y="796070"/>
                      </a:lnTo>
                      <a:lnTo>
                        <a:pt x="3407008" y="799899"/>
                      </a:lnTo>
                      <a:cubicBezTo>
                        <a:pt x="3280427" y="902869"/>
                        <a:pt x="2998136" y="988482"/>
                        <a:pt x="2629821" y="1039106"/>
                      </a:cubicBezTo>
                      <a:lnTo>
                        <a:pt x="2578531" y="1045357"/>
                      </a:lnTo>
                      <a:lnTo>
                        <a:pt x="2524029" y="1040223"/>
                      </a:lnTo>
                      <a:lnTo>
                        <a:pt x="2473862" y="1037163"/>
                      </a:lnTo>
                      <a:lnTo>
                        <a:pt x="2569432" y="1045206"/>
                      </a:lnTo>
                      <a:lnTo>
                        <a:pt x="2487807" y="1056415"/>
                      </a:lnTo>
                      <a:cubicBezTo>
                        <a:pt x="2293440" y="1077216"/>
                        <a:pt x="2079746" y="1088718"/>
                        <a:pt x="1855433" y="1088718"/>
                      </a:cubicBezTo>
                      <a:cubicBezTo>
                        <a:pt x="1631121" y="1088718"/>
                        <a:pt x="1417426" y="1077216"/>
                        <a:pt x="1223060" y="1056415"/>
                      </a:cubicBezTo>
                      <a:lnTo>
                        <a:pt x="1141434" y="1045206"/>
                      </a:lnTo>
                      <a:lnTo>
                        <a:pt x="1237006" y="1037162"/>
                      </a:lnTo>
                      <a:lnTo>
                        <a:pt x="1186835" y="1040223"/>
                      </a:lnTo>
                      <a:lnTo>
                        <a:pt x="1132335" y="1045357"/>
                      </a:lnTo>
                      <a:lnTo>
                        <a:pt x="1081045" y="1039106"/>
                      </a:lnTo>
                      <a:cubicBezTo>
                        <a:pt x="712730" y="988482"/>
                        <a:pt x="430439" y="902869"/>
                        <a:pt x="303858" y="799899"/>
                      </a:cubicBezTo>
                      <a:lnTo>
                        <a:pt x="299967" y="796070"/>
                      </a:lnTo>
                      <a:lnTo>
                        <a:pt x="239396" y="635323"/>
                      </a:lnTo>
                      <a:close/>
                    </a:path>
                  </a:pathLst>
                </a:custGeom>
                <a:solidFill>
                  <a:srgbClr val="8D03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pic>
            <p:nvPicPr>
              <p:cNvPr id="44" name="Graphic 64" descr="Puzzle">
                <a:extLst>
                  <a:ext uri="{FF2B5EF4-FFF2-40B4-BE49-F238E27FC236}">
                    <a16:creationId xmlns:a16="http://schemas.microsoft.com/office/drawing/2014/main" id="{F7C2B4C5-55A4-2D5C-386C-2B461A678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077361" y="3217093"/>
                <a:ext cx="556512" cy="556512"/>
              </a:xfrm>
              <a:prstGeom prst="rect">
                <a:avLst/>
              </a:prstGeom>
            </p:spPr>
          </p:pic>
          <p:pic>
            <p:nvPicPr>
              <p:cNvPr id="45" name="Graphic 66" descr="Rocket">
                <a:extLst>
                  <a:ext uri="{FF2B5EF4-FFF2-40B4-BE49-F238E27FC236}">
                    <a16:creationId xmlns:a16="http://schemas.microsoft.com/office/drawing/2014/main" id="{969EC008-0126-022C-9E74-A6546A2FB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089198" y="2305134"/>
                <a:ext cx="532838" cy="532838"/>
              </a:xfrm>
              <a:prstGeom prst="rect">
                <a:avLst/>
              </a:prstGeom>
            </p:spPr>
          </p:pic>
          <p:pic>
            <p:nvPicPr>
              <p:cNvPr id="46" name="Graphic 15" descr="Tools">
                <a:extLst>
                  <a:ext uri="{FF2B5EF4-FFF2-40B4-BE49-F238E27FC236}">
                    <a16:creationId xmlns:a16="http://schemas.microsoft.com/office/drawing/2014/main" id="{B35D7D7F-837D-C893-3DE8-7145572C0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119499" y="4177223"/>
                <a:ext cx="472238" cy="472238"/>
              </a:xfrm>
              <a:prstGeom prst="rect">
                <a:avLst/>
              </a:prstGeom>
            </p:spPr>
          </p:pic>
          <p:pic>
            <p:nvPicPr>
              <p:cNvPr id="47" name="Graphic 76" descr="Lightbulb">
                <a:extLst>
                  <a:ext uri="{FF2B5EF4-FFF2-40B4-BE49-F238E27FC236}">
                    <a16:creationId xmlns:a16="http://schemas.microsoft.com/office/drawing/2014/main" id="{62384B48-8C11-DD33-550B-A3C93ED91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162928" y="5027331"/>
                <a:ext cx="385379" cy="385379"/>
              </a:xfrm>
              <a:prstGeom prst="rect">
                <a:avLst/>
              </a:prstGeom>
            </p:spPr>
          </p:pic>
        </p:grpSp>
        <p:sp>
          <p:nvSpPr>
            <p:cNvPr id="15" name="TextBox 62">
              <a:extLst>
                <a:ext uri="{FF2B5EF4-FFF2-40B4-BE49-F238E27FC236}">
                  <a16:creationId xmlns:a16="http://schemas.microsoft.com/office/drawing/2014/main" id="{6EC03F07-35E3-9C20-9FFA-2C19E3435CEA}"/>
                </a:ext>
              </a:extLst>
            </p:cNvPr>
            <p:cNvSpPr txBox="1"/>
            <p:nvPr/>
          </p:nvSpPr>
          <p:spPr>
            <a:xfrm>
              <a:off x="3273327" y="1689601"/>
              <a:ext cx="816141" cy="4534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rgbClr val="C00000"/>
                  </a:solidFill>
                </a:rPr>
                <a:t>SPREAD</a:t>
              </a:r>
            </a:p>
          </p:txBody>
        </p:sp>
        <p:sp>
          <p:nvSpPr>
            <p:cNvPr id="17" name="TextBox 124">
              <a:extLst>
                <a:ext uri="{FF2B5EF4-FFF2-40B4-BE49-F238E27FC236}">
                  <a16:creationId xmlns:a16="http://schemas.microsoft.com/office/drawing/2014/main" id="{1F6A6EB4-8EAF-01B4-1821-3500866DEE0E}"/>
                </a:ext>
              </a:extLst>
            </p:cNvPr>
            <p:cNvSpPr txBox="1"/>
            <p:nvPr/>
          </p:nvSpPr>
          <p:spPr>
            <a:xfrm>
              <a:off x="3262082" y="2672409"/>
              <a:ext cx="992641" cy="4396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chemeClr val="accent4"/>
                  </a:solidFill>
                </a:rPr>
                <a:t>ATTRACT</a:t>
              </a:r>
            </a:p>
          </p:txBody>
        </p:sp>
        <p:sp>
          <p:nvSpPr>
            <p:cNvPr id="18" name="TextBox 127">
              <a:extLst>
                <a:ext uri="{FF2B5EF4-FFF2-40B4-BE49-F238E27FC236}">
                  <a16:creationId xmlns:a16="http://schemas.microsoft.com/office/drawing/2014/main" id="{B53B7C86-5966-F6B9-93CC-D052144F2B83}"/>
                </a:ext>
              </a:extLst>
            </p:cNvPr>
            <p:cNvSpPr txBox="1"/>
            <p:nvPr/>
          </p:nvSpPr>
          <p:spPr>
            <a:xfrm>
              <a:off x="3356343" y="3606225"/>
              <a:ext cx="708230" cy="4396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WANT</a:t>
              </a:r>
            </a:p>
          </p:txBody>
        </p:sp>
        <p:sp>
          <p:nvSpPr>
            <p:cNvPr id="19" name="TextBox 130">
              <a:extLst>
                <a:ext uri="{FF2B5EF4-FFF2-40B4-BE49-F238E27FC236}">
                  <a16:creationId xmlns:a16="http://schemas.microsoft.com/office/drawing/2014/main" id="{50597B7F-1D9E-886B-45DF-7F13C7CC6CDC}"/>
                </a:ext>
              </a:extLst>
            </p:cNvPr>
            <p:cNvSpPr txBox="1"/>
            <p:nvPr/>
          </p:nvSpPr>
          <p:spPr>
            <a:xfrm>
              <a:off x="3385246" y="4519120"/>
              <a:ext cx="727857" cy="4122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cap="all" dirty="0">
                  <a:solidFill>
                    <a:schemeClr val="accent1"/>
                  </a:solidFill>
                </a:rPr>
                <a:t>ACTION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1D31985-65C6-A4CC-757C-9F04D4E4A576}"/>
              </a:ext>
            </a:extLst>
          </p:cNvPr>
          <p:cNvSpPr txBox="1"/>
          <p:nvPr/>
        </p:nvSpPr>
        <p:spPr>
          <a:xfrm>
            <a:off x="3691230" y="2761948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FB | GOOGLE | Promotions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EA48E8-3651-3452-20E3-80FD6922C7EB}"/>
              </a:ext>
            </a:extLst>
          </p:cNvPr>
          <p:cNvSpPr txBox="1"/>
          <p:nvPr/>
        </p:nvSpPr>
        <p:spPr>
          <a:xfrm>
            <a:off x="5135212" y="2747270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Landing Page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CD3418-B6CC-8486-D2C6-2E07DBA16143}"/>
              </a:ext>
            </a:extLst>
          </p:cNvPr>
          <p:cNvSpPr txBox="1"/>
          <p:nvPr/>
        </p:nvSpPr>
        <p:spPr>
          <a:xfrm>
            <a:off x="6666267" y="2745774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TypeForm | Survey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E394D1-7B3C-B841-E50E-31103599FC94}"/>
              </a:ext>
            </a:extLst>
          </p:cNvPr>
          <p:cNvSpPr txBox="1"/>
          <p:nvPr/>
        </p:nvSpPr>
        <p:spPr>
          <a:xfrm>
            <a:off x="9895345" y="2751905"/>
            <a:ext cx="1373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PayPal | Stripe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87790E-7A43-A95F-75B6-2904CA6A24A0}"/>
              </a:ext>
            </a:extLst>
          </p:cNvPr>
          <p:cNvGrpSpPr/>
          <p:nvPr/>
        </p:nvGrpSpPr>
        <p:grpSpPr>
          <a:xfrm>
            <a:off x="3314352" y="3164353"/>
            <a:ext cx="8296558" cy="1346540"/>
            <a:chOff x="3377990" y="3567167"/>
            <a:chExt cx="8296558" cy="134654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3ECE613-4A80-8943-11BE-F05258D94ABE}"/>
                </a:ext>
              </a:extLst>
            </p:cNvPr>
            <p:cNvSpPr/>
            <p:nvPr/>
          </p:nvSpPr>
          <p:spPr>
            <a:xfrm>
              <a:off x="3377990" y="3567167"/>
              <a:ext cx="8296558" cy="1329002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r>
                <a:rPr lang="en-US" sz="2400" dirty="0"/>
                <a:t>8 Live Seminar Funnel </a:t>
              </a:r>
              <a:r>
                <a:rPr lang="en-US" sz="1600" dirty="0">
                  <a:latin typeface="Agency FB" panose="020B0503020202020204" pitchFamily="34" charset="0"/>
                </a:rPr>
                <a:t>[ 1 Day ]</a:t>
              </a:r>
              <a:endParaRPr lang="en-US" dirty="0">
                <a:latin typeface="Agency FB" panose="020B0503020202020204" pitchFamily="34" charset="0"/>
              </a:endParaRPr>
            </a:p>
          </p:txBody>
        </p:sp>
        <p:graphicFrame>
          <p:nvGraphicFramePr>
            <p:cNvPr id="62" name="Diagram 61">
              <a:extLst>
                <a:ext uri="{FF2B5EF4-FFF2-40B4-BE49-F238E27FC236}">
                  <a16:creationId xmlns:a16="http://schemas.microsoft.com/office/drawing/2014/main" id="{9ED23500-B751-E04E-E979-8AD92F0AD5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8763701"/>
                </p:ext>
              </p:extLst>
            </p:nvPr>
          </p:nvGraphicFramePr>
          <p:xfrm>
            <a:off x="3748082" y="4173610"/>
            <a:ext cx="7448472" cy="3532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083218-A10B-5CF9-5F50-6E42A47BB324}"/>
                </a:ext>
              </a:extLst>
            </p:cNvPr>
            <p:cNvSpPr txBox="1"/>
            <p:nvPr/>
          </p:nvSpPr>
          <p:spPr>
            <a:xfrm>
              <a:off x="3583899" y="4605965"/>
              <a:ext cx="14574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FB | GOOGLE | Promotions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87A3173-0CAE-1022-2AE5-0D993CD9FBBD}"/>
                </a:ext>
              </a:extLst>
            </p:cNvPr>
            <p:cNvSpPr txBox="1"/>
            <p:nvPr/>
          </p:nvSpPr>
          <p:spPr>
            <a:xfrm>
              <a:off x="5182341" y="4601245"/>
              <a:ext cx="14574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PayPal | Stripe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8602400-6003-0336-B47F-0813A4C86B08}"/>
                </a:ext>
              </a:extLst>
            </p:cNvPr>
            <p:cNvSpPr txBox="1"/>
            <p:nvPr/>
          </p:nvSpPr>
          <p:spPr>
            <a:xfrm>
              <a:off x="10132291" y="4526835"/>
              <a:ext cx="10339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PayPal | Stripe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AF9619-7E6C-808E-1A37-82B64B1E8E24}"/>
                </a:ext>
              </a:extLst>
            </p:cNvPr>
            <p:cNvSpPr txBox="1"/>
            <p:nvPr/>
          </p:nvSpPr>
          <p:spPr>
            <a:xfrm>
              <a:off x="8460420" y="4544375"/>
              <a:ext cx="116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Zoom |  Demio | Webinar Jam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41B810-1BD1-A4A2-CBEF-7FE13C35970A}"/>
                </a:ext>
              </a:extLst>
            </p:cNvPr>
            <p:cNvSpPr txBox="1"/>
            <p:nvPr/>
          </p:nvSpPr>
          <p:spPr>
            <a:xfrm>
              <a:off x="6890514" y="4605965"/>
              <a:ext cx="12968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WhatsApp | Telegram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5CC5A72-3815-F3A2-2B68-4140799292D8}"/>
              </a:ext>
            </a:extLst>
          </p:cNvPr>
          <p:cNvSpPr/>
          <p:nvPr/>
        </p:nvSpPr>
        <p:spPr>
          <a:xfrm>
            <a:off x="3342824" y="4587904"/>
            <a:ext cx="8296558" cy="131806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US" sz="2400" dirty="0"/>
              <a:t>9 Live Bootcamp Funnel </a:t>
            </a:r>
            <a:r>
              <a:rPr lang="en-US" sz="2400" dirty="0">
                <a:latin typeface="Agency FB" panose="020B0503020202020204" pitchFamily="34" charset="0"/>
              </a:rPr>
              <a:t>[ 3 Day ]</a:t>
            </a:r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C1C6ED43-DAFC-61F0-7804-230655206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191853"/>
              </p:ext>
            </p:extLst>
          </p:nvPr>
        </p:nvGraphicFramePr>
        <p:xfrm>
          <a:off x="3712916" y="5194347"/>
          <a:ext cx="7448472" cy="3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254A0A2-3137-AF5D-5AA6-DF8F2DD16C2E}"/>
              </a:ext>
            </a:extLst>
          </p:cNvPr>
          <p:cNvSpPr txBox="1"/>
          <p:nvPr/>
        </p:nvSpPr>
        <p:spPr>
          <a:xfrm>
            <a:off x="3703014" y="5589921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FB | GOOGLE | Promotions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48FC42-312F-D477-0C71-5CD4ACB05F25}"/>
              </a:ext>
            </a:extLst>
          </p:cNvPr>
          <p:cNvSpPr txBox="1"/>
          <p:nvPr/>
        </p:nvSpPr>
        <p:spPr>
          <a:xfrm>
            <a:off x="5146996" y="5575243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PayPal | Stripe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F27BED-5BDB-883D-E01B-BEE1D51FF42B}"/>
              </a:ext>
            </a:extLst>
          </p:cNvPr>
          <p:cNvSpPr txBox="1"/>
          <p:nvPr/>
        </p:nvSpPr>
        <p:spPr>
          <a:xfrm>
            <a:off x="6678051" y="5573747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WhatsApp | Telegram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4D2C9E-AC3F-CF58-B4D1-D1F9E351A66F}"/>
              </a:ext>
            </a:extLst>
          </p:cNvPr>
          <p:cNvSpPr txBox="1"/>
          <p:nvPr/>
        </p:nvSpPr>
        <p:spPr>
          <a:xfrm>
            <a:off x="8327370" y="5579878"/>
            <a:ext cx="1373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PayPal | Stripe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97AD8-BD47-3445-8BF1-8C7F3E65486D}"/>
              </a:ext>
            </a:extLst>
          </p:cNvPr>
          <p:cNvSpPr txBox="1"/>
          <p:nvPr/>
        </p:nvSpPr>
        <p:spPr>
          <a:xfrm>
            <a:off x="8327370" y="2766875"/>
            <a:ext cx="1373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Calendly | Zoom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E169C-E90B-12ED-1046-0A2830A17A2C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1834229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EAAE4-36CF-099A-DA10-8AD973CDC000}"/>
              </a:ext>
            </a:extLst>
          </p:cNvPr>
          <p:cNvSpPr txBox="1"/>
          <p:nvPr/>
        </p:nvSpPr>
        <p:spPr>
          <a:xfrm>
            <a:off x="301538" y="170022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A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C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FUNNEL – CLASSIFICATION IN ACTION 4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B13579-F284-FF00-7D54-EAB0C85B59D3}"/>
              </a:ext>
            </a:extLst>
          </p:cNvPr>
          <p:cNvSpPr txBox="1"/>
          <p:nvPr/>
        </p:nvSpPr>
        <p:spPr>
          <a:xfrm>
            <a:off x="4938588" y="1343324"/>
            <a:ext cx="27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Marketing FUNNEL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4C309C-2B6F-48BA-60CB-8117BC5E7735}"/>
              </a:ext>
            </a:extLst>
          </p:cNvPr>
          <p:cNvSpPr txBox="1"/>
          <p:nvPr/>
        </p:nvSpPr>
        <p:spPr>
          <a:xfrm>
            <a:off x="42564" y="3644389"/>
            <a:ext cx="2441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Direct Sales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Book Launch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Messenger Class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Free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Paid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Auto Webinar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High Ticket Consulting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The Live Seminar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The Live Bootcamp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Multi Speaker Summit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Quiz Funnel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gency FB" panose="020B0503020202020204" pitchFamily="34" charset="0"/>
              </a:rPr>
              <a:t>Hybrid Funnels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02D1F5-CE57-D516-7422-B31C8E204C1F}"/>
              </a:ext>
            </a:extLst>
          </p:cNvPr>
          <p:cNvCxnSpPr/>
          <p:nvPr/>
        </p:nvCxnSpPr>
        <p:spPr>
          <a:xfrm>
            <a:off x="3084157" y="2388158"/>
            <a:ext cx="0" cy="312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40B89E-9AD9-8E59-FCFC-01CC17407A1C}"/>
              </a:ext>
            </a:extLst>
          </p:cNvPr>
          <p:cNvSpPr/>
          <p:nvPr/>
        </p:nvSpPr>
        <p:spPr>
          <a:xfrm>
            <a:off x="3331040" y="1759931"/>
            <a:ext cx="8296558" cy="131806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US" sz="2400" dirty="0"/>
              <a:t>10 Multi-Speaker Summit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8DE169-D497-2FAA-3687-39B2774A5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231968"/>
              </p:ext>
            </p:extLst>
          </p:nvPr>
        </p:nvGraphicFramePr>
        <p:xfrm>
          <a:off x="3701132" y="2366374"/>
          <a:ext cx="7448472" cy="3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74AC27E-BD0E-BE28-F66C-1DAC0631D1D7}"/>
              </a:ext>
            </a:extLst>
          </p:cNvPr>
          <p:cNvGrpSpPr/>
          <p:nvPr/>
        </p:nvGrpSpPr>
        <p:grpSpPr>
          <a:xfrm>
            <a:off x="681554" y="1530314"/>
            <a:ext cx="1558534" cy="2177381"/>
            <a:chOff x="2311382" y="1689601"/>
            <a:chExt cx="2783150" cy="38882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CCACB0-AE9A-DC7D-3342-7EA906DB628E}"/>
                </a:ext>
              </a:extLst>
            </p:cNvPr>
            <p:cNvGrpSpPr/>
            <p:nvPr/>
          </p:nvGrpSpPr>
          <p:grpSpPr>
            <a:xfrm>
              <a:off x="2311382" y="1817015"/>
              <a:ext cx="2783150" cy="3760841"/>
              <a:chOff x="2959604" y="1915635"/>
              <a:chExt cx="2783150" cy="3760841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06B706E-A95A-FBE3-1124-B60CFAC69063}"/>
                  </a:ext>
                </a:extLst>
              </p:cNvPr>
              <p:cNvSpPr/>
              <p:nvPr/>
            </p:nvSpPr>
            <p:spPr>
              <a:xfrm>
                <a:off x="2959604" y="1915635"/>
                <a:ext cx="2783150" cy="981954"/>
              </a:xfrm>
              <a:custGeom>
                <a:avLst/>
                <a:gdLst>
                  <a:gd name="connsiteX0" fmla="*/ 2176688 w 3710867"/>
                  <a:gd name="connsiteY0" fmla="*/ 1240801 h 1309272"/>
                  <a:gd name="connsiteX1" fmla="*/ 2271082 w 3710867"/>
                  <a:gd name="connsiteY1" fmla="*/ 1245345 h 1309272"/>
                  <a:gd name="connsiteX2" fmla="*/ 2205983 w 3710867"/>
                  <a:gd name="connsiteY2" fmla="*/ 1241374 h 1309272"/>
                  <a:gd name="connsiteX3" fmla="*/ 1534180 w 3710867"/>
                  <a:gd name="connsiteY3" fmla="*/ 1240801 h 1309272"/>
                  <a:gd name="connsiteX4" fmla="*/ 1504884 w 3710867"/>
                  <a:gd name="connsiteY4" fmla="*/ 1241374 h 1309272"/>
                  <a:gd name="connsiteX5" fmla="*/ 1439784 w 3710867"/>
                  <a:gd name="connsiteY5" fmla="*/ 1245345 h 1309272"/>
                  <a:gd name="connsiteX6" fmla="*/ 1855433 w 3710867"/>
                  <a:gd name="connsiteY6" fmla="*/ 0 h 1309272"/>
                  <a:gd name="connsiteX7" fmla="*/ 3710866 w 3710867"/>
                  <a:gd name="connsiteY7" fmla="*/ 217503 h 1309272"/>
                  <a:gd name="connsiteX8" fmla="*/ 3709552 w 3710867"/>
                  <a:gd name="connsiteY8" fmla="*/ 220554 h 1309272"/>
                  <a:gd name="connsiteX9" fmla="*/ 3710867 w 3710867"/>
                  <a:gd name="connsiteY9" fmla="*/ 220554 h 1309272"/>
                  <a:gd name="connsiteX10" fmla="*/ 3471471 w 3710867"/>
                  <a:gd name="connsiteY10" fmla="*/ 855877 h 1309272"/>
                  <a:gd name="connsiteX11" fmla="*/ 3410900 w 3710867"/>
                  <a:gd name="connsiteY11" fmla="*/ 1016624 h 1309272"/>
                  <a:gd name="connsiteX12" fmla="*/ 3407009 w 3710867"/>
                  <a:gd name="connsiteY12" fmla="*/ 1020453 h 1309272"/>
                  <a:gd name="connsiteX13" fmla="*/ 2629822 w 3710867"/>
                  <a:gd name="connsiteY13" fmla="*/ 1259660 h 1309272"/>
                  <a:gd name="connsiteX14" fmla="*/ 2578532 w 3710867"/>
                  <a:gd name="connsiteY14" fmla="*/ 1265911 h 1309272"/>
                  <a:gd name="connsiteX15" fmla="*/ 2524030 w 3710867"/>
                  <a:gd name="connsiteY15" fmla="*/ 1260777 h 1309272"/>
                  <a:gd name="connsiteX16" fmla="*/ 2473863 w 3710867"/>
                  <a:gd name="connsiteY16" fmla="*/ 1257717 h 1309272"/>
                  <a:gd name="connsiteX17" fmla="*/ 2569433 w 3710867"/>
                  <a:gd name="connsiteY17" fmla="*/ 1265760 h 1309272"/>
                  <a:gd name="connsiteX18" fmla="*/ 2487808 w 3710867"/>
                  <a:gd name="connsiteY18" fmla="*/ 1276969 h 1309272"/>
                  <a:gd name="connsiteX19" fmla="*/ 1855434 w 3710867"/>
                  <a:gd name="connsiteY19" fmla="*/ 1309272 h 1309272"/>
                  <a:gd name="connsiteX20" fmla="*/ 1223061 w 3710867"/>
                  <a:gd name="connsiteY20" fmla="*/ 1276969 h 1309272"/>
                  <a:gd name="connsiteX21" fmla="*/ 1141435 w 3710867"/>
                  <a:gd name="connsiteY21" fmla="*/ 1265760 h 1309272"/>
                  <a:gd name="connsiteX22" fmla="*/ 1237007 w 3710867"/>
                  <a:gd name="connsiteY22" fmla="*/ 1257716 h 1309272"/>
                  <a:gd name="connsiteX23" fmla="*/ 1186836 w 3710867"/>
                  <a:gd name="connsiteY23" fmla="*/ 1260777 h 1309272"/>
                  <a:gd name="connsiteX24" fmla="*/ 1132336 w 3710867"/>
                  <a:gd name="connsiteY24" fmla="*/ 1265911 h 1309272"/>
                  <a:gd name="connsiteX25" fmla="*/ 1081046 w 3710867"/>
                  <a:gd name="connsiteY25" fmla="*/ 1259660 h 1309272"/>
                  <a:gd name="connsiteX26" fmla="*/ 303859 w 3710867"/>
                  <a:gd name="connsiteY26" fmla="*/ 1020453 h 1309272"/>
                  <a:gd name="connsiteX27" fmla="*/ 299968 w 3710867"/>
                  <a:gd name="connsiteY27" fmla="*/ 1016624 h 1309272"/>
                  <a:gd name="connsiteX28" fmla="*/ 239397 w 3710867"/>
                  <a:gd name="connsiteY28" fmla="*/ 855877 h 1309272"/>
                  <a:gd name="connsiteX29" fmla="*/ 1 w 3710867"/>
                  <a:gd name="connsiteY29" fmla="*/ 220554 h 1309272"/>
                  <a:gd name="connsiteX30" fmla="*/ 1314 w 3710867"/>
                  <a:gd name="connsiteY30" fmla="*/ 220554 h 1309272"/>
                  <a:gd name="connsiteX31" fmla="*/ 0 w 3710867"/>
                  <a:gd name="connsiteY31" fmla="*/ 217503 h 1309272"/>
                  <a:gd name="connsiteX32" fmla="*/ 1855433 w 3710867"/>
                  <a:gd name="connsiteY32" fmla="*/ 0 h 130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10867" h="1309272">
                    <a:moveTo>
                      <a:pt x="2176688" y="1240801"/>
                    </a:moveTo>
                    <a:lnTo>
                      <a:pt x="2271082" y="1245345"/>
                    </a:lnTo>
                    <a:lnTo>
                      <a:pt x="2205983" y="1241374"/>
                    </a:lnTo>
                    <a:close/>
                    <a:moveTo>
                      <a:pt x="1534180" y="1240801"/>
                    </a:moveTo>
                    <a:lnTo>
                      <a:pt x="1504884" y="1241374"/>
                    </a:lnTo>
                    <a:lnTo>
                      <a:pt x="1439784" y="1245345"/>
                    </a:lnTo>
                    <a:close/>
                    <a:moveTo>
                      <a:pt x="1855433" y="0"/>
                    </a:moveTo>
                    <a:cubicBezTo>
                      <a:pt x="2880160" y="0"/>
                      <a:pt x="3710866" y="97379"/>
                      <a:pt x="3710866" y="217503"/>
                    </a:cubicBezTo>
                    <a:lnTo>
                      <a:pt x="3709552" y="220554"/>
                    </a:lnTo>
                    <a:lnTo>
                      <a:pt x="3710867" y="220554"/>
                    </a:lnTo>
                    <a:lnTo>
                      <a:pt x="3471471" y="855877"/>
                    </a:lnTo>
                    <a:lnTo>
                      <a:pt x="3410900" y="1016624"/>
                    </a:lnTo>
                    <a:lnTo>
                      <a:pt x="3407009" y="1020453"/>
                    </a:lnTo>
                    <a:cubicBezTo>
                      <a:pt x="3280428" y="1123423"/>
                      <a:pt x="2998137" y="1209036"/>
                      <a:pt x="2629822" y="1259660"/>
                    </a:cubicBezTo>
                    <a:lnTo>
                      <a:pt x="2578532" y="1265911"/>
                    </a:lnTo>
                    <a:lnTo>
                      <a:pt x="2524030" y="1260777"/>
                    </a:lnTo>
                    <a:lnTo>
                      <a:pt x="2473863" y="1257717"/>
                    </a:lnTo>
                    <a:lnTo>
                      <a:pt x="2569433" y="1265760"/>
                    </a:lnTo>
                    <a:lnTo>
                      <a:pt x="2487808" y="1276969"/>
                    </a:lnTo>
                    <a:cubicBezTo>
                      <a:pt x="2293441" y="1297770"/>
                      <a:pt x="2079747" y="1309272"/>
                      <a:pt x="1855434" y="1309272"/>
                    </a:cubicBezTo>
                    <a:cubicBezTo>
                      <a:pt x="1631122" y="1309272"/>
                      <a:pt x="1417427" y="1297770"/>
                      <a:pt x="1223061" y="1276969"/>
                    </a:cubicBezTo>
                    <a:lnTo>
                      <a:pt x="1141435" y="1265760"/>
                    </a:lnTo>
                    <a:lnTo>
                      <a:pt x="1237007" y="1257716"/>
                    </a:lnTo>
                    <a:lnTo>
                      <a:pt x="1186836" y="1260777"/>
                    </a:lnTo>
                    <a:lnTo>
                      <a:pt x="1132336" y="1265911"/>
                    </a:lnTo>
                    <a:lnTo>
                      <a:pt x="1081046" y="1259660"/>
                    </a:lnTo>
                    <a:cubicBezTo>
                      <a:pt x="712731" y="1209036"/>
                      <a:pt x="430440" y="1123423"/>
                      <a:pt x="303859" y="1020453"/>
                    </a:cubicBezTo>
                    <a:lnTo>
                      <a:pt x="299968" y="1016624"/>
                    </a:lnTo>
                    <a:lnTo>
                      <a:pt x="239397" y="855877"/>
                    </a:lnTo>
                    <a:lnTo>
                      <a:pt x="1" y="220554"/>
                    </a:lnTo>
                    <a:lnTo>
                      <a:pt x="1314" y="220554"/>
                    </a:lnTo>
                    <a:lnTo>
                      <a:pt x="0" y="217503"/>
                    </a:lnTo>
                    <a:cubicBezTo>
                      <a:pt x="0" y="97379"/>
                      <a:pt x="830706" y="0"/>
                      <a:pt x="1855433" y="0"/>
                    </a:cubicBez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6"/>
                  </a:gs>
                  <a:gs pos="78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702A466-F456-B2C0-2592-3059D3255E17}"/>
                  </a:ext>
                </a:extLst>
              </p:cNvPr>
              <p:cNvSpPr/>
              <p:nvPr/>
            </p:nvSpPr>
            <p:spPr>
              <a:xfrm>
                <a:off x="4006176" y="4696231"/>
                <a:ext cx="690006" cy="980240"/>
              </a:xfrm>
              <a:custGeom>
                <a:avLst/>
                <a:gdLst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460004 w 920008"/>
                  <a:gd name="connsiteY11" fmla="*/ 435005 h 1306987"/>
                  <a:gd name="connsiteX12" fmla="*/ 884082 w 920008"/>
                  <a:gd name="connsiteY12" fmla="*/ 302164 h 1306987"/>
                  <a:gd name="connsiteX13" fmla="*/ 892517 w 920008"/>
                  <a:gd name="connsiteY13" fmla="*/ 289324 h 1306987"/>
                  <a:gd name="connsiteX14" fmla="*/ 892518 w 920008"/>
                  <a:gd name="connsiteY14" fmla="*/ 289322 h 1306987"/>
                  <a:gd name="connsiteX15" fmla="*/ 588316 w 920008"/>
                  <a:gd name="connsiteY15" fmla="*/ 1096630 h 1306987"/>
                  <a:gd name="connsiteX16" fmla="*/ 526592 w 920008"/>
                  <a:gd name="connsiteY16" fmla="*/ 1260437 h 1306987"/>
                  <a:gd name="connsiteX17" fmla="*/ 526591 w 920008"/>
                  <a:gd name="connsiteY17" fmla="*/ 1260437 h 1306987"/>
                  <a:gd name="connsiteX18" fmla="*/ 524924 w 920008"/>
                  <a:gd name="connsiteY18" fmla="*/ 1264861 h 1306987"/>
                  <a:gd name="connsiteX19" fmla="*/ 510671 w 920008"/>
                  <a:gd name="connsiteY19" fmla="*/ 1285999 h 1306987"/>
                  <a:gd name="connsiteX20" fmla="*/ 460002 w 920008"/>
                  <a:gd name="connsiteY20" fmla="*/ 1306987 h 1306987"/>
                  <a:gd name="connsiteX21" fmla="*/ 409333 w 920008"/>
                  <a:gd name="connsiteY21" fmla="*/ 1285999 h 1306987"/>
                  <a:gd name="connsiteX22" fmla="*/ 395090 w 920008"/>
                  <a:gd name="connsiteY22" fmla="*/ 1264874 h 1306987"/>
                  <a:gd name="connsiteX23" fmla="*/ 393409 w 920008"/>
                  <a:gd name="connsiteY23" fmla="*/ 1260413 h 1306987"/>
                  <a:gd name="connsiteX24" fmla="*/ 27497 w 920008"/>
                  <a:gd name="connsiteY24" fmla="*/ 289333 h 1306987"/>
                  <a:gd name="connsiteX25" fmla="*/ 27494 w 920008"/>
                  <a:gd name="connsiteY25" fmla="*/ 289329 h 1306987"/>
                  <a:gd name="connsiteX26" fmla="*/ 0 w 920008"/>
                  <a:gd name="connsiteY26" fmla="*/ 216362 h 1306987"/>
                  <a:gd name="connsiteX27" fmla="*/ 9107 w 920008"/>
                  <a:gd name="connsiteY27" fmla="*/ 173667 h 1306987"/>
                  <a:gd name="connsiteX28" fmla="*/ 134559 w 920008"/>
                  <a:gd name="connsiteY28" fmla="*/ 63704 h 1306987"/>
                  <a:gd name="connsiteX29" fmla="*/ 181040 w 920008"/>
                  <a:gd name="connsiteY29" fmla="*/ 45581 h 1306987"/>
                  <a:gd name="connsiteX30" fmla="*/ 181042 w 920008"/>
                  <a:gd name="connsiteY30" fmla="*/ 45582 h 1306987"/>
                  <a:gd name="connsiteX31" fmla="*/ 202675 w 920008"/>
                  <a:gd name="connsiteY31" fmla="*/ 37146 h 1306987"/>
                  <a:gd name="connsiteX32" fmla="*/ 460003 w 920008"/>
                  <a:gd name="connsiteY32" fmla="*/ 0 h 1306987"/>
                  <a:gd name="connsiteX0" fmla="*/ 460003 w 920008"/>
                  <a:gd name="connsiteY0" fmla="*/ 0 h 1306987"/>
                  <a:gd name="connsiteX1" fmla="*/ 717332 w 920008"/>
                  <a:gd name="connsiteY1" fmla="*/ 37146 h 1306987"/>
                  <a:gd name="connsiteX2" fmla="*/ 738965 w 920008"/>
                  <a:gd name="connsiteY2" fmla="*/ 45582 h 1306987"/>
                  <a:gd name="connsiteX3" fmla="*/ 738967 w 920008"/>
                  <a:gd name="connsiteY3" fmla="*/ 45581 h 1306987"/>
                  <a:gd name="connsiteX4" fmla="*/ 785447 w 920008"/>
                  <a:gd name="connsiteY4" fmla="*/ 63704 h 1306987"/>
                  <a:gd name="connsiteX5" fmla="*/ 910899 w 920008"/>
                  <a:gd name="connsiteY5" fmla="*/ 173667 h 1306987"/>
                  <a:gd name="connsiteX6" fmla="*/ 920008 w 920008"/>
                  <a:gd name="connsiteY6" fmla="*/ 216365 h 1306987"/>
                  <a:gd name="connsiteX7" fmla="*/ 892517 w 920008"/>
                  <a:gd name="connsiteY7" fmla="*/ 289322 h 1306987"/>
                  <a:gd name="connsiteX8" fmla="*/ 884081 w 920008"/>
                  <a:gd name="connsiteY8" fmla="*/ 302164 h 1306987"/>
                  <a:gd name="connsiteX9" fmla="*/ 596866 w 920008"/>
                  <a:gd name="connsiteY9" fmla="*/ 425227 h 1306987"/>
                  <a:gd name="connsiteX10" fmla="*/ 460004 w 920008"/>
                  <a:gd name="connsiteY10" fmla="*/ 435005 h 1306987"/>
                  <a:gd name="connsiteX11" fmla="*/ 884082 w 920008"/>
                  <a:gd name="connsiteY11" fmla="*/ 302164 h 1306987"/>
                  <a:gd name="connsiteX12" fmla="*/ 892517 w 920008"/>
                  <a:gd name="connsiteY12" fmla="*/ 289324 h 1306987"/>
                  <a:gd name="connsiteX13" fmla="*/ 892518 w 920008"/>
                  <a:gd name="connsiteY13" fmla="*/ 289322 h 1306987"/>
                  <a:gd name="connsiteX14" fmla="*/ 588316 w 920008"/>
                  <a:gd name="connsiteY14" fmla="*/ 1096630 h 1306987"/>
                  <a:gd name="connsiteX15" fmla="*/ 526592 w 920008"/>
                  <a:gd name="connsiteY15" fmla="*/ 1260437 h 1306987"/>
                  <a:gd name="connsiteX16" fmla="*/ 526591 w 920008"/>
                  <a:gd name="connsiteY16" fmla="*/ 1260437 h 1306987"/>
                  <a:gd name="connsiteX17" fmla="*/ 524924 w 920008"/>
                  <a:gd name="connsiteY17" fmla="*/ 1264861 h 1306987"/>
                  <a:gd name="connsiteX18" fmla="*/ 510671 w 920008"/>
                  <a:gd name="connsiteY18" fmla="*/ 1285999 h 1306987"/>
                  <a:gd name="connsiteX19" fmla="*/ 460002 w 920008"/>
                  <a:gd name="connsiteY19" fmla="*/ 1306987 h 1306987"/>
                  <a:gd name="connsiteX20" fmla="*/ 409333 w 920008"/>
                  <a:gd name="connsiteY20" fmla="*/ 1285999 h 1306987"/>
                  <a:gd name="connsiteX21" fmla="*/ 395090 w 920008"/>
                  <a:gd name="connsiteY21" fmla="*/ 1264874 h 1306987"/>
                  <a:gd name="connsiteX22" fmla="*/ 393409 w 920008"/>
                  <a:gd name="connsiteY22" fmla="*/ 1260413 h 1306987"/>
                  <a:gd name="connsiteX23" fmla="*/ 27497 w 920008"/>
                  <a:gd name="connsiteY23" fmla="*/ 289333 h 1306987"/>
                  <a:gd name="connsiteX24" fmla="*/ 27494 w 920008"/>
                  <a:gd name="connsiteY24" fmla="*/ 289329 h 1306987"/>
                  <a:gd name="connsiteX25" fmla="*/ 0 w 920008"/>
                  <a:gd name="connsiteY25" fmla="*/ 216362 h 1306987"/>
                  <a:gd name="connsiteX26" fmla="*/ 9107 w 920008"/>
                  <a:gd name="connsiteY26" fmla="*/ 173667 h 1306987"/>
                  <a:gd name="connsiteX27" fmla="*/ 134559 w 920008"/>
                  <a:gd name="connsiteY27" fmla="*/ 63704 h 1306987"/>
                  <a:gd name="connsiteX28" fmla="*/ 181040 w 920008"/>
                  <a:gd name="connsiteY28" fmla="*/ 45581 h 1306987"/>
                  <a:gd name="connsiteX29" fmla="*/ 181042 w 920008"/>
                  <a:gd name="connsiteY29" fmla="*/ 45582 h 1306987"/>
                  <a:gd name="connsiteX30" fmla="*/ 202675 w 920008"/>
                  <a:gd name="connsiteY30" fmla="*/ 37146 h 1306987"/>
                  <a:gd name="connsiteX31" fmla="*/ 460003 w 920008"/>
                  <a:gd name="connsiteY31" fmla="*/ 0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96866 w 920008"/>
                  <a:gd name="connsiteY29" fmla="*/ 425227 h 1306987"/>
                  <a:gd name="connsiteX30" fmla="*/ 551444 w 920008"/>
                  <a:gd name="connsiteY30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  <a:gd name="connsiteX29" fmla="*/ 551444 w 920008"/>
                  <a:gd name="connsiteY29" fmla="*/ 526445 h 1306987"/>
                  <a:gd name="connsiteX0" fmla="*/ 884082 w 920008"/>
                  <a:gd name="connsiteY0" fmla="*/ 302164 h 1306987"/>
                  <a:gd name="connsiteX1" fmla="*/ 892517 w 920008"/>
                  <a:gd name="connsiteY1" fmla="*/ 289324 h 1306987"/>
                  <a:gd name="connsiteX2" fmla="*/ 892518 w 920008"/>
                  <a:gd name="connsiteY2" fmla="*/ 289322 h 1306987"/>
                  <a:gd name="connsiteX3" fmla="*/ 588316 w 920008"/>
                  <a:gd name="connsiteY3" fmla="*/ 1096630 h 1306987"/>
                  <a:gd name="connsiteX4" fmla="*/ 526592 w 920008"/>
                  <a:gd name="connsiteY4" fmla="*/ 1260437 h 1306987"/>
                  <a:gd name="connsiteX5" fmla="*/ 526591 w 920008"/>
                  <a:gd name="connsiteY5" fmla="*/ 1260437 h 1306987"/>
                  <a:gd name="connsiteX6" fmla="*/ 524924 w 920008"/>
                  <a:gd name="connsiteY6" fmla="*/ 1264861 h 1306987"/>
                  <a:gd name="connsiteX7" fmla="*/ 510671 w 920008"/>
                  <a:gd name="connsiteY7" fmla="*/ 1285999 h 1306987"/>
                  <a:gd name="connsiteX8" fmla="*/ 460002 w 920008"/>
                  <a:gd name="connsiteY8" fmla="*/ 1306987 h 1306987"/>
                  <a:gd name="connsiteX9" fmla="*/ 409333 w 920008"/>
                  <a:gd name="connsiteY9" fmla="*/ 1285999 h 1306987"/>
                  <a:gd name="connsiteX10" fmla="*/ 395090 w 920008"/>
                  <a:gd name="connsiteY10" fmla="*/ 1264874 h 1306987"/>
                  <a:gd name="connsiteX11" fmla="*/ 393409 w 920008"/>
                  <a:gd name="connsiteY11" fmla="*/ 1260413 h 1306987"/>
                  <a:gd name="connsiteX12" fmla="*/ 27497 w 920008"/>
                  <a:gd name="connsiteY12" fmla="*/ 289333 h 1306987"/>
                  <a:gd name="connsiteX13" fmla="*/ 27494 w 920008"/>
                  <a:gd name="connsiteY13" fmla="*/ 289329 h 1306987"/>
                  <a:gd name="connsiteX14" fmla="*/ 0 w 920008"/>
                  <a:gd name="connsiteY14" fmla="*/ 216362 h 1306987"/>
                  <a:gd name="connsiteX15" fmla="*/ 9107 w 920008"/>
                  <a:gd name="connsiteY15" fmla="*/ 173667 h 1306987"/>
                  <a:gd name="connsiteX16" fmla="*/ 134559 w 920008"/>
                  <a:gd name="connsiteY16" fmla="*/ 63704 h 1306987"/>
                  <a:gd name="connsiteX17" fmla="*/ 181040 w 920008"/>
                  <a:gd name="connsiteY17" fmla="*/ 45581 h 1306987"/>
                  <a:gd name="connsiteX18" fmla="*/ 181042 w 920008"/>
                  <a:gd name="connsiteY18" fmla="*/ 45582 h 1306987"/>
                  <a:gd name="connsiteX19" fmla="*/ 202675 w 920008"/>
                  <a:gd name="connsiteY19" fmla="*/ 37146 h 1306987"/>
                  <a:gd name="connsiteX20" fmla="*/ 460003 w 920008"/>
                  <a:gd name="connsiteY20" fmla="*/ 0 h 1306987"/>
                  <a:gd name="connsiteX21" fmla="*/ 717332 w 920008"/>
                  <a:gd name="connsiteY21" fmla="*/ 37146 h 1306987"/>
                  <a:gd name="connsiteX22" fmla="*/ 738965 w 920008"/>
                  <a:gd name="connsiteY22" fmla="*/ 45582 h 1306987"/>
                  <a:gd name="connsiteX23" fmla="*/ 738967 w 920008"/>
                  <a:gd name="connsiteY23" fmla="*/ 45581 h 1306987"/>
                  <a:gd name="connsiteX24" fmla="*/ 785447 w 920008"/>
                  <a:gd name="connsiteY24" fmla="*/ 63704 h 1306987"/>
                  <a:gd name="connsiteX25" fmla="*/ 910899 w 920008"/>
                  <a:gd name="connsiteY25" fmla="*/ 173667 h 1306987"/>
                  <a:gd name="connsiteX26" fmla="*/ 920008 w 920008"/>
                  <a:gd name="connsiteY26" fmla="*/ 216365 h 1306987"/>
                  <a:gd name="connsiteX27" fmla="*/ 892517 w 920008"/>
                  <a:gd name="connsiteY27" fmla="*/ 289322 h 1306987"/>
                  <a:gd name="connsiteX28" fmla="*/ 884081 w 920008"/>
                  <a:gd name="connsiteY28" fmla="*/ 302164 h 130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0008" h="1306987">
                    <a:moveTo>
                      <a:pt x="884082" y="302164"/>
                    </a:moveTo>
                    <a:lnTo>
                      <a:pt x="892517" y="289324"/>
                    </a:lnTo>
                    <a:cubicBezTo>
                      <a:pt x="892517" y="289323"/>
                      <a:pt x="892518" y="289323"/>
                      <a:pt x="892518" y="289322"/>
                    </a:cubicBezTo>
                    <a:lnTo>
                      <a:pt x="588316" y="1096630"/>
                    </a:lnTo>
                    <a:lnTo>
                      <a:pt x="526592" y="1260437"/>
                    </a:lnTo>
                    <a:lnTo>
                      <a:pt x="526591" y="1260437"/>
                    </a:lnTo>
                    <a:lnTo>
                      <a:pt x="524924" y="1264861"/>
                    </a:lnTo>
                    <a:lnTo>
                      <a:pt x="510671" y="1285999"/>
                    </a:lnTo>
                    <a:cubicBezTo>
                      <a:pt x="497704" y="1298967"/>
                      <a:pt x="479790" y="1306987"/>
                      <a:pt x="460002" y="1306987"/>
                    </a:cubicBezTo>
                    <a:cubicBezTo>
                      <a:pt x="440215" y="1306987"/>
                      <a:pt x="422300" y="1298967"/>
                      <a:pt x="409333" y="1285999"/>
                    </a:cubicBezTo>
                    <a:lnTo>
                      <a:pt x="395090" y="1264874"/>
                    </a:lnTo>
                    <a:lnTo>
                      <a:pt x="393409" y="1260413"/>
                    </a:lnTo>
                    <a:lnTo>
                      <a:pt x="27497" y="289333"/>
                    </a:lnTo>
                    <a:cubicBezTo>
                      <a:pt x="27496" y="289332"/>
                      <a:pt x="27495" y="289330"/>
                      <a:pt x="27494" y="289329"/>
                    </a:cubicBezTo>
                    <a:lnTo>
                      <a:pt x="0" y="216362"/>
                    </a:lnTo>
                    <a:lnTo>
                      <a:pt x="9107" y="173667"/>
                    </a:lnTo>
                    <a:cubicBezTo>
                      <a:pt x="27500" y="131191"/>
                      <a:pt x="72093" y="93224"/>
                      <a:pt x="134559" y="63704"/>
                    </a:cubicBezTo>
                    <a:lnTo>
                      <a:pt x="181040" y="45581"/>
                    </a:lnTo>
                    <a:cubicBezTo>
                      <a:pt x="181041" y="45581"/>
                      <a:pt x="181041" y="45582"/>
                      <a:pt x="181042" y="45582"/>
                    </a:cubicBezTo>
                    <a:lnTo>
                      <a:pt x="202675" y="37146"/>
                    </a:lnTo>
                    <a:cubicBezTo>
                      <a:pt x="276131" y="13694"/>
                      <a:pt x="364683" y="0"/>
                      <a:pt x="460003" y="0"/>
                    </a:cubicBezTo>
                    <a:cubicBezTo>
                      <a:pt x="555323" y="0"/>
                      <a:pt x="643876" y="13694"/>
                      <a:pt x="717332" y="37146"/>
                    </a:cubicBezTo>
                    <a:lnTo>
                      <a:pt x="738965" y="45582"/>
                    </a:lnTo>
                    <a:cubicBezTo>
                      <a:pt x="738966" y="45582"/>
                      <a:pt x="738966" y="45581"/>
                      <a:pt x="738967" y="45581"/>
                    </a:cubicBezTo>
                    <a:lnTo>
                      <a:pt x="785447" y="63704"/>
                    </a:lnTo>
                    <a:cubicBezTo>
                      <a:pt x="847913" y="93224"/>
                      <a:pt x="892507" y="131191"/>
                      <a:pt x="910899" y="173667"/>
                    </a:cubicBezTo>
                    <a:lnTo>
                      <a:pt x="920008" y="216365"/>
                    </a:lnTo>
                    <a:lnTo>
                      <a:pt x="892517" y="289322"/>
                    </a:lnTo>
                    <a:lnTo>
                      <a:pt x="884081" y="302164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78000">
                    <a:schemeClr val="tx2">
                      <a:lumMod val="90000"/>
                      <a:lumOff val="1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4413B93-98D9-57D3-1192-9A7E24DB5EB2}"/>
                  </a:ext>
                </a:extLst>
              </p:cNvPr>
              <p:cNvSpPr/>
              <p:nvPr/>
            </p:nvSpPr>
            <p:spPr>
              <a:xfrm>
                <a:off x="3649689" y="3767424"/>
                <a:ext cx="1402980" cy="982414"/>
              </a:xfrm>
              <a:custGeom>
                <a:avLst/>
                <a:gdLst>
                  <a:gd name="connsiteX0" fmla="*/ 935318 w 1870640"/>
                  <a:gd name="connsiteY0" fmla="*/ 874879 h 1309885"/>
                  <a:gd name="connsiteX1" fmla="*/ 1524558 w 1870640"/>
                  <a:gd name="connsiteY1" fmla="*/ 1048547 h 1309885"/>
                  <a:gd name="connsiteX2" fmla="*/ 1534693 w 1870640"/>
                  <a:gd name="connsiteY2" fmla="*/ 1084905 h 1309885"/>
                  <a:gd name="connsiteX3" fmla="*/ 1508160 w 1870640"/>
                  <a:gd name="connsiteY3" fmla="*/ 1155319 h 1309885"/>
                  <a:gd name="connsiteX4" fmla="*/ 1489511 w 1870640"/>
                  <a:gd name="connsiteY4" fmla="*/ 1177044 h 1309885"/>
                  <a:gd name="connsiteX5" fmla="*/ 1271600 w 1870640"/>
                  <a:gd name="connsiteY5" fmla="*/ 1272739 h 1309885"/>
                  <a:gd name="connsiteX6" fmla="*/ 1214283 w 1870640"/>
                  <a:gd name="connsiteY6" fmla="*/ 1283990 h 1309885"/>
                  <a:gd name="connsiteX7" fmla="*/ 1169434 w 1870640"/>
                  <a:gd name="connsiteY7" fmla="*/ 1292793 h 1309885"/>
                  <a:gd name="connsiteX8" fmla="*/ 935319 w 1870640"/>
                  <a:gd name="connsiteY8" fmla="*/ 1309885 h 1309885"/>
                  <a:gd name="connsiteX9" fmla="*/ 701204 w 1870640"/>
                  <a:gd name="connsiteY9" fmla="*/ 1292793 h 1309885"/>
                  <a:gd name="connsiteX10" fmla="*/ 656356 w 1870640"/>
                  <a:gd name="connsiteY10" fmla="*/ 1283990 h 1309885"/>
                  <a:gd name="connsiteX11" fmla="*/ 677991 w 1870640"/>
                  <a:gd name="connsiteY11" fmla="*/ 1275554 h 1309885"/>
                  <a:gd name="connsiteX12" fmla="*/ 677990 w 1870640"/>
                  <a:gd name="connsiteY12" fmla="*/ 1275554 h 1309885"/>
                  <a:gd name="connsiteX13" fmla="*/ 656355 w 1870640"/>
                  <a:gd name="connsiteY13" fmla="*/ 1283990 h 1309885"/>
                  <a:gd name="connsiteX14" fmla="*/ 599036 w 1870640"/>
                  <a:gd name="connsiteY14" fmla="*/ 1272739 h 1309885"/>
                  <a:gd name="connsiteX15" fmla="*/ 381125 w 1870640"/>
                  <a:gd name="connsiteY15" fmla="*/ 1177044 h 1309885"/>
                  <a:gd name="connsiteX16" fmla="*/ 362479 w 1870640"/>
                  <a:gd name="connsiteY16" fmla="*/ 1155323 h 1309885"/>
                  <a:gd name="connsiteX17" fmla="*/ 335944 w 1870640"/>
                  <a:gd name="connsiteY17" fmla="*/ 1084902 h 1309885"/>
                  <a:gd name="connsiteX18" fmla="*/ 346078 w 1870640"/>
                  <a:gd name="connsiteY18" fmla="*/ 1048547 h 1309885"/>
                  <a:gd name="connsiteX19" fmla="*/ 935318 w 1870640"/>
                  <a:gd name="connsiteY19" fmla="*/ 874879 h 1309885"/>
                  <a:gd name="connsiteX20" fmla="*/ 935320 w 1870640"/>
                  <a:gd name="connsiteY20" fmla="*/ 0 h 1309885"/>
                  <a:gd name="connsiteX21" fmla="*/ 1461691 w 1870640"/>
                  <a:gd name="connsiteY21" fmla="*/ 37146 h 1309885"/>
                  <a:gd name="connsiteX22" fmla="*/ 1486139 w 1870640"/>
                  <a:gd name="connsiteY22" fmla="*/ 41806 h 1309885"/>
                  <a:gd name="connsiteX23" fmla="*/ 1601022 w 1870640"/>
                  <a:gd name="connsiteY23" fmla="*/ 63705 h 1309885"/>
                  <a:gd name="connsiteX24" fmla="*/ 1857638 w 1870640"/>
                  <a:gd name="connsiteY24" fmla="*/ 173668 h 1309885"/>
                  <a:gd name="connsiteX25" fmla="*/ 1870640 w 1870640"/>
                  <a:gd name="connsiteY25" fmla="*/ 193351 h 1309885"/>
                  <a:gd name="connsiteX26" fmla="*/ 1838564 w 1870640"/>
                  <a:gd name="connsiteY26" fmla="*/ 278476 h 1309885"/>
                  <a:gd name="connsiteX27" fmla="*/ 1838562 w 1870640"/>
                  <a:gd name="connsiteY27" fmla="*/ 278478 h 1309885"/>
                  <a:gd name="connsiteX28" fmla="*/ 1534693 w 1870640"/>
                  <a:gd name="connsiteY28" fmla="*/ 1084904 h 1309885"/>
                  <a:gd name="connsiteX29" fmla="*/ 1524558 w 1870640"/>
                  <a:gd name="connsiteY29" fmla="*/ 1048546 h 1309885"/>
                  <a:gd name="connsiteX30" fmla="*/ 935318 w 1870640"/>
                  <a:gd name="connsiteY30" fmla="*/ 874878 h 1309885"/>
                  <a:gd name="connsiteX31" fmla="*/ 346078 w 1870640"/>
                  <a:gd name="connsiteY31" fmla="*/ 1048546 h 1309885"/>
                  <a:gd name="connsiteX32" fmla="*/ 335944 w 1870640"/>
                  <a:gd name="connsiteY32" fmla="*/ 1084901 h 1309885"/>
                  <a:gd name="connsiteX33" fmla="*/ 32075 w 1870640"/>
                  <a:gd name="connsiteY33" fmla="*/ 278475 h 1309885"/>
                  <a:gd name="connsiteX34" fmla="*/ 32076 w 1870640"/>
                  <a:gd name="connsiteY34" fmla="*/ 278476 h 1309885"/>
                  <a:gd name="connsiteX35" fmla="*/ 0 w 1870640"/>
                  <a:gd name="connsiteY35" fmla="*/ 193351 h 1309885"/>
                  <a:gd name="connsiteX36" fmla="*/ 13002 w 1870640"/>
                  <a:gd name="connsiteY36" fmla="*/ 173668 h 1309885"/>
                  <a:gd name="connsiteX37" fmla="*/ 269618 w 1870640"/>
                  <a:gd name="connsiteY37" fmla="*/ 63705 h 1309885"/>
                  <a:gd name="connsiteX38" fmla="*/ 384501 w 1870640"/>
                  <a:gd name="connsiteY38" fmla="*/ 41806 h 1309885"/>
                  <a:gd name="connsiteX39" fmla="*/ 408949 w 1870640"/>
                  <a:gd name="connsiteY39" fmla="*/ 37146 h 1309885"/>
                  <a:gd name="connsiteX40" fmla="*/ 935320 w 1870640"/>
                  <a:gd name="connsiteY40" fmla="*/ 0 h 130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70640" h="1309885">
                    <a:moveTo>
                      <a:pt x="935318" y="874879"/>
                    </a:moveTo>
                    <a:cubicBezTo>
                      <a:pt x="1225973" y="874879"/>
                      <a:pt x="1468474" y="949435"/>
                      <a:pt x="1524558" y="1048547"/>
                    </a:cubicBezTo>
                    <a:lnTo>
                      <a:pt x="1534693" y="1084905"/>
                    </a:lnTo>
                    <a:lnTo>
                      <a:pt x="1508160" y="1155319"/>
                    </a:lnTo>
                    <a:lnTo>
                      <a:pt x="1489511" y="1177044"/>
                    </a:lnTo>
                    <a:cubicBezTo>
                      <a:pt x="1443858" y="1216076"/>
                      <a:pt x="1367593" y="1249287"/>
                      <a:pt x="1271600" y="1272739"/>
                    </a:cubicBezTo>
                    <a:lnTo>
                      <a:pt x="1214283" y="1283990"/>
                    </a:lnTo>
                    <a:lnTo>
                      <a:pt x="1169434" y="1292793"/>
                    </a:lnTo>
                    <a:cubicBezTo>
                      <a:pt x="1097477" y="1303799"/>
                      <a:pt x="1018363" y="1309885"/>
                      <a:pt x="935319" y="1309885"/>
                    </a:cubicBezTo>
                    <a:cubicBezTo>
                      <a:pt x="852275" y="1309885"/>
                      <a:pt x="773162" y="1303799"/>
                      <a:pt x="701204" y="1292793"/>
                    </a:cubicBezTo>
                    <a:lnTo>
                      <a:pt x="656356" y="1283990"/>
                    </a:lnTo>
                    <a:lnTo>
                      <a:pt x="677991" y="1275554"/>
                    </a:lnTo>
                    <a:cubicBezTo>
                      <a:pt x="681597" y="1274148"/>
                      <a:pt x="681596" y="1274148"/>
                      <a:pt x="677990" y="1275554"/>
                    </a:cubicBezTo>
                    <a:lnTo>
                      <a:pt x="656355" y="1283990"/>
                    </a:lnTo>
                    <a:lnTo>
                      <a:pt x="599036" y="1272739"/>
                    </a:lnTo>
                    <a:cubicBezTo>
                      <a:pt x="503043" y="1249287"/>
                      <a:pt x="426778" y="1216076"/>
                      <a:pt x="381125" y="1177044"/>
                    </a:cubicBezTo>
                    <a:lnTo>
                      <a:pt x="362479" y="1155323"/>
                    </a:lnTo>
                    <a:lnTo>
                      <a:pt x="335944" y="1084902"/>
                    </a:lnTo>
                    <a:lnTo>
                      <a:pt x="346078" y="1048547"/>
                    </a:lnTo>
                    <a:cubicBezTo>
                      <a:pt x="402162" y="949435"/>
                      <a:pt x="644663" y="874879"/>
                      <a:pt x="935318" y="874879"/>
                    </a:cubicBezTo>
                    <a:close/>
                    <a:moveTo>
                      <a:pt x="935320" y="0"/>
                    </a:moveTo>
                    <a:cubicBezTo>
                      <a:pt x="1130300" y="0"/>
                      <a:pt x="1311436" y="13694"/>
                      <a:pt x="1461691" y="37146"/>
                    </a:cubicBezTo>
                    <a:lnTo>
                      <a:pt x="1486139" y="41806"/>
                    </a:lnTo>
                    <a:lnTo>
                      <a:pt x="1601022" y="63705"/>
                    </a:lnTo>
                    <a:cubicBezTo>
                      <a:pt x="1728798" y="93225"/>
                      <a:pt x="1820016" y="131191"/>
                      <a:pt x="1857638" y="173668"/>
                    </a:cubicBezTo>
                    <a:lnTo>
                      <a:pt x="1870640" y="193351"/>
                    </a:lnTo>
                    <a:lnTo>
                      <a:pt x="1838564" y="278476"/>
                    </a:lnTo>
                    <a:lnTo>
                      <a:pt x="1838562" y="278478"/>
                    </a:lnTo>
                    <a:lnTo>
                      <a:pt x="1534693" y="1084904"/>
                    </a:lnTo>
                    <a:lnTo>
                      <a:pt x="1524558" y="1048546"/>
                    </a:lnTo>
                    <a:cubicBezTo>
                      <a:pt x="1468474" y="949434"/>
                      <a:pt x="1225973" y="874878"/>
                      <a:pt x="935318" y="874878"/>
                    </a:cubicBezTo>
                    <a:cubicBezTo>
                      <a:pt x="644663" y="874878"/>
                      <a:pt x="402162" y="949434"/>
                      <a:pt x="346078" y="1048546"/>
                    </a:cubicBezTo>
                    <a:lnTo>
                      <a:pt x="335944" y="1084901"/>
                    </a:lnTo>
                    <a:lnTo>
                      <a:pt x="32075" y="278475"/>
                    </a:lnTo>
                    <a:lnTo>
                      <a:pt x="32076" y="278476"/>
                    </a:lnTo>
                    <a:lnTo>
                      <a:pt x="0" y="193351"/>
                    </a:lnTo>
                    <a:lnTo>
                      <a:pt x="13002" y="173668"/>
                    </a:lnTo>
                    <a:cubicBezTo>
                      <a:pt x="50624" y="131191"/>
                      <a:pt x="141842" y="93225"/>
                      <a:pt x="269618" y="63705"/>
                    </a:cubicBezTo>
                    <a:lnTo>
                      <a:pt x="384501" y="41806"/>
                    </a:lnTo>
                    <a:lnTo>
                      <a:pt x="408949" y="37146"/>
                    </a:lnTo>
                    <a:cubicBezTo>
                      <a:pt x="559205" y="13694"/>
                      <a:pt x="740340" y="0"/>
                      <a:pt x="9353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78000">
                    <a:schemeClr val="accent3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878931-7595-5248-2340-A8A28370819D}"/>
                  </a:ext>
                </a:extLst>
              </p:cNvPr>
              <p:cNvSpPr/>
              <p:nvPr/>
            </p:nvSpPr>
            <p:spPr>
              <a:xfrm>
                <a:off x="3303093" y="2841529"/>
                <a:ext cx="2096171" cy="981384"/>
              </a:xfrm>
              <a:custGeom>
                <a:avLst/>
                <a:gdLst>
                  <a:gd name="connsiteX0" fmla="*/ 1397448 w 2794895"/>
                  <a:gd name="connsiteY0" fmla="*/ 1234526 h 1308512"/>
                  <a:gd name="connsiteX1" fmla="*/ 1923819 w 2794895"/>
                  <a:gd name="connsiteY1" fmla="*/ 1271672 h 1308512"/>
                  <a:gd name="connsiteX2" fmla="*/ 1948267 w 2794895"/>
                  <a:gd name="connsiteY2" fmla="*/ 1276332 h 1308512"/>
                  <a:gd name="connsiteX3" fmla="*/ 1812119 w 2794895"/>
                  <a:gd name="connsiteY3" fmla="*/ 1291420 h 1308512"/>
                  <a:gd name="connsiteX4" fmla="*/ 1397448 w 2794895"/>
                  <a:gd name="connsiteY4" fmla="*/ 1308512 h 1308512"/>
                  <a:gd name="connsiteX5" fmla="*/ 982777 w 2794895"/>
                  <a:gd name="connsiteY5" fmla="*/ 1291420 h 1308512"/>
                  <a:gd name="connsiteX6" fmla="*/ 846630 w 2794895"/>
                  <a:gd name="connsiteY6" fmla="*/ 1276332 h 1308512"/>
                  <a:gd name="connsiteX7" fmla="*/ 871077 w 2794895"/>
                  <a:gd name="connsiteY7" fmla="*/ 1271672 h 1308512"/>
                  <a:gd name="connsiteX8" fmla="*/ 1397448 w 2794895"/>
                  <a:gd name="connsiteY8" fmla="*/ 1234526 h 1308512"/>
                  <a:gd name="connsiteX9" fmla="*/ 674350 w 2794895"/>
                  <a:gd name="connsiteY9" fmla="*/ 31386 h 1308512"/>
                  <a:gd name="connsiteX10" fmla="*/ 765075 w 2794895"/>
                  <a:gd name="connsiteY10" fmla="*/ 42444 h 1308512"/>
                  <a:gd name="connsiteX11" fmla="*/ 1397448 w 2794895"/>
                  <a:gd name="connsiteY11" fmla="*/ 74747 h 1308512"/>
                  <a:gd name="connsiteX12" fmla="*/ 2029821 w 2794895"/>
                  <a:gd name="connsiteY12" fmla="*/ 42444 h 1308512"/>
                  <a:gd name="connsiteX13" fmla="*/ 2120546 w 2794895"/>
                  <a:gd name="connsiteY13" fmla="*/ 31386 h 1308512"/>
                  <a:gd name="connsiteX14" fmla="*/ 2181694 w 2794895"/>
                  <a:gd name="connsiteY14" fmla="*/ 37147 h 1308512"/>
                  <a:gd name="connsiteX15" fmla="*/ 2792877 w 2794895"/>
                  <a:gd name="connsiteY15" fmla="*/ 195266 h 1308512"/>
                  <a:gd name="connsiteX16" fmla="*/ 2794895 w 2794895"/>
                  <a:gd name="connsiteY16" fmla="*/ 201461 h 1308512"/>
                  <a:gd name="connsiteX17" fmla="*/ 2772772 w 2794895"/>
                  <a:gd name="connsiteY17" fmla="*/ 260171 h 1308512"/>
                  <a:gd name="connsiteX18" fmla="*/ 2772771 w 2794895"/>
                  <a:gd name="connsiteY18" fmla="*/ 260173 h 1308512"/>
                  <a:gd name="connsiteX19" fmla="*/ 2461554 w 2794895"/>
                  <a:gd name="connsiteY19" fmla="*/ 1086096 h 1308512"/>
                  <a:gd name="connsiteX20" fmla="*/ 2445281 w 2794895"/>
                  <a:gd name="connsiteY20" fmla="*/ 1129283 h 1308512"/>
                  <a:gd name="connsiteX21" fmla="*/ 2441125 w 2794895"/>
                  <a:gd name="connsiteY21" fmla="*/ 1134843 h 1308512"/>
                  <a:gd name="connsiteX22" fmla="*/ 1993079 w 2794895"/>
                  <a:gd name="connsiteY22" fmla="*/ 1271365 h 1308512"/>
                  <a:gd name="connsiteX23" fmla="*/ 1948267 w 2794895"/>
                  <a:gd name="connsiteY23" fmla="*/ 1276331 h 1308512"/>
                  <a:gd name="connsiteX24" fmla="*/ 1923819 w 2794895"/>
                  <a:gd name="connsiteY24" fmla="*/ 1271671 h 1308512"/>
                  <a:gd name="connsiteX25" fmla="*/ 1397448 w 2794895"/>
                  <a:gd name="connsiteY25" fmla="*/ 1234525 h 1308512"/>
                  <a:gd name="connsiteX26" fmla="*/ 871077 w 2794895"/>
                  <a:gd name="connsiteY26" fmla="*/ 1271671 h 1308512"/>
                  <a:gd name="connsiteX27" fmla="*/ 846629 w 2794895"/>
                  <a:gd name="connsiteY27" fmla="*/ 1276331 h 1308512"/>
                  <a:gd name="connsiteX28" fmla="*/ 801817 w 2794895"/>
                  <a:gd name="connsiteY28" fmla="*/ 1271365 h 1308512"/>
                  <a:gd name="connsiteX29" fmla="*/ 353771 w 2794895"/>
                  <a:gd name="connsiteY29" fmla="*/ 1134843 h 1308512"/>
                  <a:gd name="connsiteX30" fmla="*/ 349615 w 2794895"/>
                  <a:gd name="connsiteY30" fmla="*/ 1129283 h 1308512"/>
                  <a:gd name="connsiteX31" fmla="*/ 333342 w 2794895"/>
                  <a:gd name="connsiteY31" fmla="*/ 1086096 h 1308512"/>
                  <a:gd name="connsiteX32" fmla="*/ 22127 w 2794895"/>
                  <a:gd name="connsiteY32" fmla="*/ 260176 h 1308512"/>
                  <a:gd name="connsiteX33" fmla="*/ 22125 w 2794895"/>
                  <a:gd name="connsiteY33" fmla="*/ 260174 h 1308512"/>
                  <a:gd name="connsiteX34" fmla="*/ 0 w 2794895"/>
                  <a:gd name="connsiteY34" fmla="*/ 201458 h 1308512"/>
                  <a:gd name="connsiteX35" fmla="*/ 2017 w 2794895"/>
                  <a:gd name="connsiteY35" fmla="*/ 195266 h 1308512"/>
                  <a:gd name="connsiteX36" fmla="*/ 613200 w 2794895"/>
                  <a:gd name="connsiteY36" fmla="*/ 37147 h 1308512"/>
                  <a:gd name="connsiteX37" fmla="*/ 1397447 w 2794895"/>
                  <a:gd name="connsiteY37" fmla="*/ 0 h 1308512"/>
                  <a:gd name="connsiteX38" fmla="*/ 2066044 w 2794895"/>
                  <a:gd name="connsiteY38" fmla="*/ 26251 h 1308512"/>
                  <a:gd name="connsiteX39" fmla="*/ 2120546 w 2794895"/>
                  <a:gd name="connsiteY39" fmla="*/ 31385 h 1308512"/>
                  <a:gd name="connsiteX40" fmla="*/ 2029821 w 2794895"/>
                  <a:gd name="connsiteY40" fmla="*/ 42443 h 1308512"/>
                  <a:gd name="connsiteX41" fmla="*/ 1397448 w 2794895"/>
                  <a:gd name="connsiteY41" fmla="*/ 74746 h 1308512"/>
                  <a:gd name="connsiteX42" fmla="*/ 765075 w 2794895"/>
                  <a:gd name="connsiteY42" fmla="*/ 42443 h 1308512"/>
                  <a:gd name="connsiteX43" fmla="*/ 674350 w 2794895"/>
                  <a:gd name="connsiteY43" fmla="*/ 31385 h 1308512"/>
                  <a:gd name="connsiteX44" fmla="*/ 728850 w 2794895"/>
                  <a:gd name="connsiteY44" fmla="*/ 26251 h 1308512"/>
                  <a:gd name="connsiteX45" fmla="*/ 1397447 w 2794895"/>
                  <a:gd name="connsiteY45" fmla="*/ 0 h 130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94895" h="1308512">
                    <a:moveTo>
                      <a:pt x="1397448" y="1234526"/>
                    </a:moveTo>
                    <a:cubicBezTo>
                      <a:pt x="1592428" y="1234526"/>
                      <a:pt x="1773564" y="1248220"/>
                      <a:pt x="1923819" y="1271672"/>
                    </a:cubicBezTo>
                    <a:lnTo>
                      <a:pt x="1948267" y="1276332"/>
                    </a:lnTo>
                    <a:lnTo>
                      <a:pt x="1812119" y="1291420"/>
                    </a:lnTo>
                    <a:cubicBezTo>
                      <a:pt x="1684666" y="1302426"/>
                      <a:pt x="1544539" y="1308512"/>
                      <a:pt x="1397448" y="1308512"/>
                    </a:cubicBezTo>
                    <a:cubicBezTo>
                      <a:pt x="1250358" y="1308512"/>
                      <a:pt x="1110230" y="1302426"/>
                      <a:pt x="982777" y="1291420"/>
                    </a:cubicBezTo>
                    <a:lnTo>
                      <a:pt x="846630" y="1276332"/>
                    </a:lnTo>
                    <a:lnTo>
                      <a:pt x="871077" y="1271672"/>
                    </a:lnTo>
                    <a:cubicBezTo>
                      <a:pt x="1021333" y="1248220"/>
                      <a:pt x="1202469" y="1234526"/>
                      <a:pt x="1397448" y="1234526"/>
                    </a:cubicBezTo>
                    <a:close/>
                    <a:moveTo>
                      <a:pt x="674350" y="31386"/>
                    </a:moveTo>
                    <a:lnTo>
                      <a:pt x="765075" y="42444"/>
                    </a:lnTo>
                    <a:cubicBezTo>
                      <a:pt x="959441" y="63245"/>
                      <a:pt x="1173136" y="74747"/>
                      <a:pt x="1397448" y="74747"/>
                    </a:cubicBezTo>
                    <a:cubicBezTo>
                      <a:pt x="1621761" y="74747"/>
                      <a:pt x="1835455" y="63245"/>
                      <a:pt x="2029821" y="42444"/>
                    </a:cubicBezTo>
                    <a:lnTo>
                      <a:pt x="2120546" y="31386"/>
                    </a:lnTo>
                    <a:lnTo>
                      <a:pt x="2181694" y="37147"/>
                    </a:lnTo>
                    <a:cubicBezTo>
                      <a:pt x="2517496" y="72325"/>
                      <a:pt x="2749779" y="129459"/>
                      <a:pt x="2792877" y="195266"/>
                    </a:cubicBezTo>
                    <a:lnTo>
                      <a:pt x="2794895" y="201461"/>
                    </a:lnTo>
                    <a:lnTo>
                      <a:pt x="2772772" y="260171"/>
                    </a:lnTo>
                    <a:lnTo>
                      <a:pt x="2772771" y="260173"/>
                    </a:lnTo>
                    <a:lnTo>
                      <a:pt x="2461554" y="1086096"/>
                    </a:lnTo>
                    <a:lnTo>
                      <a:pt x="2445281" y="1129283"/>
                    </a:lnTo>
                    <a:lnTo>
                      <a:pt x="2441125" y="1134843"/>
                    </a:lnTo>
                    <a:cubicBezTo>
                      <a:pt x="2384362" y="1191478"/>
                      <a:pt x="2219781" y="1240095"/>
                      <a:pt x="1993079" y="1271365"/>
                    </a:cubicBezTo>
                    <a:lnTo>
                      <a:pt x="1948267" y="1276331"/>
                    </a:lnTo>
                    <a:lnTo>
                      <a:pt x="1923819" y="1271671"/>
                    </a:lnTo>
                    <a:cubicBezTo>
                      <a:pt x="1773564" y="1248219"/>
                      <a:pt x="1592428" y="1234525"/>
                      <a:pt x="1397448" y="1234525"/>
                    </a:cubicBezTo>
                    <a:cubicBezTo>
                      <a:pt x="1202468" y="1234525"/>
                      <a:pt x="1021333" y="1248219"/>
                      <a:pt x="871077" y="1271671"/>
                    </a:cubicBezTo>
                    <a:lnTo>
                      <a:pt x="846629" y="1276331"/>
                    </a:lnTo>
                    <a:lnTo>
                      <a:pt x="801817" y="1271365"/>
                    </a:lnTo>
                    <a:cubicBezTo>
                      <a:pt x="575115" y="1240095"/>
                      <a:pt x="410534" y="1191478"/>
                      <a:pt x="353771" y="1134843"/>
                    </a:cubicBezTo>
                    <a:lnTo>
                      <a:pt x="349615" y="1129283"/>
                    </a:lnTo>
                    <a:lnTo>
                      <a:pt x="333342" y="1086096"/>
                    </a:lnTo>
                    <a:lnTo>
                      <a:pt x="22127" y="260176"/>
                    </a:lnTo>
                    <a:lnTo>
                      <a:pt x="22125" y="260174"/>
                    </a:lnTo>
                    <a:lnTo>
                      <a:pt x="0" y="201458"/>
                    </a:lnTo>
                    <a:lnTo>
                      <a:pt x="2017" y="195266"/>
                    </a:lnTo>
                    <a:cubicBezTo>
                      <a:pt x="45115" y="129459"/>
                      <a:pt x="277398" y="72325"/>
                      <a:pt x="613200" y="37147"/>
                    </a:cubicBezTo>
                    <a:close/>
                    <a:moveTo>
                      <a:pt x="1397447" y="0"/>
                    </a:moveTo>
                    <a:cubicBezTo>
                      <a:pt x="1639533" y="0"/>
                      <a:pt x="1867295" y="9510"/>
                      <a:pt x="2066044" y="26251"/>
                    </a:cubicBezTo>
                    <a:lnTo>
                      <a:pt x="2120546" y="31385"/>
                    </a:lnTo>
                    <a:lnTo>
                      <a:pt x="2029821" y="42443"/>
                    </a:lnTo>
                    <a:cubicBezTo>
                      <a:pt x="1835455" y="63244"/>
                      <a:pt x="1621761" y="74746"/>
                      <a:pt x="1397448" y="74746"/>
                    </a:cubicBezTo>
                    <a:cubicBezTo>
                      <a:pt x="1173136" y="74746"/>
                      <a:pt x="959441" y="63244"/>
                      <a:pt x="765075" y="42443"/>
                    </a:cubicBezTo>
                    <a:lnTo>
                      <a:pt x="674350" y="31385"/>
                    </a:lnTo>
                    <a:lnTo>
                      <a:pt x="728850" y="26251"/>
                    </a:lnTo>
                    <a:cubicBezTo>
                      <a:pt x="927599" y="9510"/>
                      <a:pt x="1155362" y="0"/>
                      <a:pt x="139744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78000">
                    <a:schemeClr val="accent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39AE1F-07C0-8632-826E-BB84DCF88DBF}"/>
                  </a:ext>
                </a:extLst>
              </p:cNvPr>
              <p:cNvSpPr/>
              <p:nvPr/>
            </p:nvSpPr>
            <p:spPr>
              <a:xfrm>
                <a:off x="3184579" y="2678104"/>
                <a:ext cx="624276" cy="314519"/>
              </a:xfrm>
              <a:custGeom>
                <a:avLst/>
                <a:gdLst>
                  <a:gd name="connsiteX0" fmla="*/ 0 w 832368"/>
                  <a:gd name="connsiteY0" fmla="*/ 0 h 419359"/>
                  <a:gd name="connsiteX1" fmla="*/ 3891 w 832368"/>
                  <a:gd name="connsiteY1" fmla="*/ 3829 h 419359"/>
                  <a:gd name="connsiteX2" fmla="*/ 781078 w 832368"/>
                  <a:gd name="connsiteY2" fmla="*/ 243036 h 419359"/>
                  <a:gd name="connsiteX3" fmla="*/ 832368 w 832368"/>
                  <a:gd name="connsiteY3" fmla="*/ 249287 h 419359"/>
                  <a:gd name="connsiteX4" fmla="*/ 771218 w 832368"/>
                  <a:gd name="connsiteY4" fmla="*/ 255048 h 419359"/>
                  <a:gd name="connsiteX5" fmla="*/ 160035 w 832368"/>
                  <a:gd name="connsiteY5" fmla="*/ 413167 h 419359"/>
                  <a:gd name="connsiteX6" fmla="*/ 158018 w 832368"/>
                  <a:gd name="connsiteY6" fmla="*/ 419359 h 419359"/>
                  <a:gd name="connsiteX7" fmla="*/ 0 w 832368"/>
                  <a:gd name="connsiteY7" fmla="*/ 0 h 4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59">
                    <a:moveTo>
                      <a:pt x="0" y="0"/>
                    </a:moveTo>
                    <a:lnTo>
                      <a:pt x="3891" y="3829"/>
                    </a:lnTo>
                    <a:cubicBezTo>
                      <a:pt x="130472" y="106799"/>
                      <a:pt x="412763" y="192412"/>
                      <a:pt x="781078" y="243036"/>
                    </a:cubicBezTo>
                    <a:lnTo>
                      <a:pt x="832368" y="249287"/>
                    </a:lnTo>
                    <a:lnTo>
                      <a:pt x="771218" y="255048"/>
                    </a:lnTo>
                    <a:cubicBezTo>
                      <a:pt x="435416" y="290226"/>
                      <a:pt x="203133" y="347360"/>
                      <a:pt x="160035" y="413167"/>
                    </a:cubicBezTo>
                    <a:lnTo>
                      <a:pt x="158018" y="4193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FA268A-ECBA-395A-AD1B-CFE265ED3FC6}"/>
                  </a:ext>
                </a:extLst>
              </p:cNvPr>
              <p:cNvSpPr/>
              <p:nvPr/>
            </p:nvSpPr>
            <p:spPr>
              <a:xfrm>
                <a:off x="4893502" y="2678103"/>
                <a:ext cx="624276" cy="314522"/>
              </a:xfrm>
              <a:custGeom>
                <a:avLst/>
                <a:gdLst>
                  <a:gd name="connsiteX0" fmla="*/ 832368 w 832368"/>
                  <a:gd name="connsiteY0" fmla="*/ 0 h 419362"/>
                  <a:gd name="connsiteX1" fmla="*/ 674349 w 832368"/>
                  <a:gd name="connsiteY1" fmla="*/ 419362 h 419362"/>
                  <a:gd name="connsiteX2" fmla="*/ 672331 w 832368"/>
                  <a:gd name="connsiteY2" fmla="*/ 413167 h 419362"/>
                  <a:gd name="connsiteX3" fmla="*/ 61148 w 832368"/>
                  <a:gd name="connsiteY3" fmla="*/ 255048 h 419362"/>
                  <a:gd name="connsiteX4" fmla="*/ 0 w 832368"/>
                  <a:gd name="connsiteY4" fmla="*/ 249287 h 419362"/>
                  <a:gd name="connsiteX5" fmla="*/ 51290 w 832368"/>
                  <a:gd name="connsiteY5" fmla="*/ 243036 h 419362"/>
                  <a:gd name="connsiteX6" fmla="*/ 828477 w 832368"/>
                  <a:gd name="connsiteY6" fmla="*/ 3829 h 419362"/>
                  <a:gd name="connsiteX7" fmla="*/ 832368 w 832368"/>
                  <a:gd name="connsiteY7" fmla="*/ 0 h 41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368" h="419362">
                    <a:moveTo>
                      <a:pt x="832368" y="0"/>
                    </a:moveTo>
                    <a:lnTo>
                      <a:pt x="674349" y="419362"/>
                    </a:lnTo>
                    <a:lnTo>
                      <a:pt x="672331" y="413167"/>
                    </a:lnTo>
                    <a:cubicBezTo>
                      <a:pt x="629233" y="347360"/>
                      <a:pt x="396950" y="290226"/>
                      <a:pt x="61148" y="255048"/>
                    </a:cubicBezTo>
                    <a:lnTo>
                      <a:pt x="0" y="249287"/>
                    </a:lnTo>
                    <a:lnTo>
                      <a:pt x="51290" y="243036"/>
                    </a:lnTo>
                    <a:cubicBezTo>
                      <a:pt x="419605" y="192412"/>
                      <a:pt x="701896" y="106799"/>
                      <a:pt x="828477" y="3829"/>
                    </a:cubicBezTo>
                    <a:lnTo>
                      <a:pt x="83236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A9F97D-B897-C559-A349-5FD881640788}"/>
                  </a:ext>
                </a:extLst>
              </p:cNvPr>
              <p:cNvSpPr/>
              <p:nvPr/>
            </p:nvSpPr>
            <p:spPr>
              <a:xfrm>
                <a:off x="3565304" y="3688493"/>
                <a:ext cx="372761" cy="223945"/>
              </a:xfrm>
              <a:custGeom>
                <a:avLst/>
                <a:gdLst>
                  <a:gd name="connsiteX0" fmla="*/ 0 w 497014"/>
                  <a:gd name="connsiteY0" fmla="*/ 0 h 298593"/>
                  <a:gd name="connsiteX1" fmla="*/ 4156 w 497014"/>
                  <a:gd name="connsiteY1" fmla="*/ 5560 h 298593"/>
                  <a:gd name="connsiteX2" fmla="*/ 452202 w 497014"/>
                  <a:gd name="connsiteY2" fmla="*/ 142082 h 298593"/>
                  <a:gd name="connsiteX3" fmla="*/ 497014 w 497014"/>
                  <a:gd name="connsiteY3" fmla="*/ 147048 h 298593"/>
                  <a:gd name="connsiteX4" fmla="*/ 382131 w 497014"/>
                  <a:gd name="connsiteY4" fmla="*/ 168947 h 298593"/>
                  <a:gd name="connsiteX5" fmla="*/ 125515 w 497014"/>
                  <a:gd name="connsiteY5" fmla="*/ 278910 h 298593"/>
                  <a:gd name="connsiteX6" fmla="*/ 112513 w 497014"/>
                  <a:gd name="connsiteY6" fmla="*/ 298593 h 298593"/>
                  <a:gd name="connsiteX7" fmla="*/ 0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0" y="0"/>
                    </a:moveTo>
                    <a:lnTo>
                      <a:pt x="4156" y="5560"/>
                    </a:lnTo>
                    <a:cubicBezTo>
                      <a:pt x="60919" y="62195"/>
                      <a:pt x="225500" y="110812"/>
                      <a:pt x="452202" y="142082"/>
                    </a:cubicBezTo>
                    <a:lnTo>
                      <a:pt x="497014" y="147048"/>
                    </a:lnTo>
                    <a:lnTo>
                      <a:pt x="382131" y="168947"/>
                    </a:lnTo>
                    <a:cubicBezTo>
                      <a:pt x="254355" y="198467"/>
                      <a:pt x="163137" y="236433"/>
                      <a:pt x="125515" y="278910"/>
                    </a:cubicBezTo>
                    <a:lnTo>
                      <a:pt x="112513" y="298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791D72-6DF8-FE62-B831-F4CDA7FBFCBF}"/>
                  </a:ext>
                </a:extLst>
              </p:cNvPr>
              <p:cNvSpPr/>
              <p:nvPr/>
            </p:nvSpPr>
            <p:spPr>
              <a:xfrm>
                <a:off x="4764293" y="3688493"/>
                <a:ext cx="372761" cy="223945"/>
              </a:xfrm>
              <a:custGeom>
                <a:avLst/>
                <a:gdLst>
                  <a:gd name="connsiteX0" fmla="*/ 497014 w 497014"/>
                  <a:gd name="connsiteY0" fmla="*/ 0 h 298593"/>
                  <a:gd name="connsiteX1" fmla="*/ 384501 w 497014"/>
                  <a:gd name="connsiteY1" fmla="*/ 298593 h 298593"/>
                  <a:gd name="connsiteX2" fmla="*/ 371499 w 497014"/>
                  <a:gd name="connsiteY2" fmla="*/ 278910 h 298593"/>
                  <a:gd name="connsiteX3" fmla="*/ 114883 w 497014"/>
                  <a:gd name="connsiteY3" fmla="*/ 168947 h 298593"/>
                  <a:gd name="connsiteX4" fmla="*/ 0 w 497014"/>
                  <a:gd name="connsiteY4" fmla="*/ 147048 h 298593"/>
                  <a:gd name="connsiteX5" fmla="*/ 44812 w 497014"/>
                  <a:gd name="connsiteY5" fmla="*/ 142082 h 298593"/>
                  <a:gd name="connsiteX6" fmla="*/ 492858 w 497014"/>
                  <a:gd name="connsiteY6" fmla="*/ 5560 h 298593"/>
                  <a:gd name="connsiteX7" fmla="*/ 497014 w 497014"/>
                  <a:gd name="connsiteY7" fmla="*/ 0 h 29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014" h="298593">
                    <a:moveTo>
                      <a:pt x="497014" y="0"/>
                    </a:moveTo>
                    <a:lnTo>
                      <a:pt x="384501" y="298593"/>
                    </a:lnTo>
                    <a:lnTo>
                      <a:pt x="371499" y="278910"/>
                    </a:lnTo>
                    <a:cubicBezTo>
                      <a:pt x="333877" y="236433"/>
                      <a:pt x="242659" y="198467"/>
                      <a:pt x="114883" y="168947"/>
                    </a:cubicBezTo>
                    <a:lnTo>
                      <a:pt x="0" y="147048"/>
                    </a:lnTo>
                    <a:lnTo>
                      <a:pt x="44812" y="142082"/>
                    </a:lnTo>
                    <a:cubicBezTo>
                      <a:pt x="271514" y="110812"/>
                      <a:pt x="436095" y="62195"/>
                      <a:pt x="492858" y="5560"/>
                    </a:cubicBezTo>
                    <a:lnTo>
                      <a:pt x="497014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7E5A105-9E45-2CDF-EFC5-E34F15760E2D}"/>
                  </a:ext>
                </a:extLst>
              </p:cNvPr>
              <p:cNvSpPr/>
              <p:nvPr/>
            </p:nvSpPr>
            <p:spPr>
              <a:xfrm>
                <a:off x="4560401" y="4633914"/>
                <a:ext cx="220409" cy="224591"/>
              </a:xfrm>
              <a:custGeom>
                <a:avLst/>
                <a:gdLst>
                  <a:gd name="connsiteX0" fmla="*/ 293878 w 293878"/>
                  <a:gd name="connsiteY0" fmla="*/ 0 h 299455"/>
                  <a:gd name="connsiteX1" fmla="*/ 181041 w 293878"/>
                  <a:gd name="connsiteY1" fmla="*/ 299455 h 299455"/>
                  <a:gd name="connsiteX2" fmla="*/ 171932 w 293878"/>
                  <a:gd name="connsiteY2" fmla="*/ 256757 h 299455"/>
                  <a:gd name="connsiteX3" fmla="*/ 46480 w 293878"/>
                  <a:gd name="connsiteY3" fmla="*/ 146794 h 299455"/>
                  <a:gd name="connsiteX4" fmla="*/ 0 w 293878"/>
                  <a:gd name="connsiteY4" fmla="*/ 128671 h 299455"/>
                  <a:gd name="connsiteX5" fmla="*/ 57318 w 293878"/>
                  <a:gd name="connsiteY5" fmla="*/ 117420 h 299455"/>
                  <a:gd name="connsiteX6" fmla="*/ 275229 w 293878"/>
                  <a:gd name="connsiteY6" fmla="*/ 21725 h 299455"/>
                  <a:gd name="connsiteX7" fmla="*/ 293878 w 293878"/>
                  <a:gd name="connsiteY7" fmla="*/ 0 h 29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8" h="299455">
                    <a:moveTo>
                      <a:pt x="293878" y="0"/>
                    </a:moveTo>
                    <a:lnTo>
                      <a:pt x="181041" y="299455"/>
                    </a:lnTo>
                    <a:lnTo>
                      <a:pt x="171932" y="256757"/>
                    </a:lnTo>
                    <a:cubicBezTo>
                      <a:pt x="153540" y="214281"/>
                      <a:pt x="108946" y="176314"/>
                      <a:pt x="46480" y="146794"/>
                    </a:cubicBezTo>
                    <a:lnTo>
                      <a:pt x="0" y="128671"/>
                    </a:lnTo>
                    <a:lnTo>
                      <a:pt x="57318" y="117420"/>
                    </a:lnTo>
                    <a:cubicBezTo>
                      <a:pt x="153311" y="93968"/>
                      <a:pt x="229576" y="60757"/>
                      <a:pt x="275229" y="21725"/>
                    </a:cubicBezTo>
                    <a:lnTo>
                      <a:pt x="293878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F1B9D83-CDB9-2BC9-5B01-1E37D5F04D73}"/>
                  </a:ext>
                </a:extLst>
              </p:cNvPr>
              <p:cNvSpPr/>
              <p:nvPr/>
            </p:nvSpPr>
            <p:spPr>
              <a:xfrm>
                <a:off x="3921549" y="4633916"/>
                <a:ext cx="220407" cy="224586"/>
              </a:xfrm>
              <a:custGeom>
                <a:avLst/>
                <a:gdLst>
                  <a:gd name="connsiteX0" fmla="*/ 0 w 293876"/>
                  <a:gd name="connsiteY0" fmla="*/ 0 h 299448"/>
                  <a:gd name="connsiteX1" fmla="*/ 18646 w 293876"/>
                  <a:gd name="connsiteY1" fmla="*/ 21721 h 299448"/>
                  <a:gd name="connsiteX2" fmla="*/ 236557 w 293876"/>
                  <a:gd name="connsiteY2" fmla="*/ 117416 h 299448"/>
                  <a:gd name="connsiteX3" fmla="*/ 293876 w 293876"/>
                  <a:gd name="connsiteY3" fmla="*/ 128667 h 299448"/>
                  <a:gd name="connsiteX4" fmla="*/ 247395 w 293876"/>
                  <a:gd name="connsiteY4" fmla="*/ 146790 h 299448"/>
                  <a:gd name="connsiteX5" fmla="*/ 121943 w 293876"/>
                  <a:gd name="connsiteY5" fmla="*/ 256753 h 299448"/>
                  <a:gd name="connsiteX6" fmla="*/ 112836 w 293876"/>
                  <a:gd name="connsiteY6" fmla="*/ 299448 h 299448"/>
                  <a:gd name="connsiteX7" fmla="*/ 0 w 293876"/>
                  <a:gd name="connsiteY7" fmla="*/ 0 h 29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876" h="299448">
                    <a:moveTo>
                      <a:pt x="0" y="0"/>
                    </a:moveTo>
                    <a:lnTo>
                      <a:pt x="18646" y="21721"/>
                    </a:lnTo>
                    <a:cubicBezTo>
                      <a:pt x="64299" y="60753"/>
                      <a:pt x="140564" y="93964"/>
                      <a:pt x="236557" y="117416"/>
                    </a:cubicBezTo>
                    <a:lnTo>
                      <a:pt x="293876" y="128667"/>
                    </a:lnTo>
                    <a:lnTo>
                      <a:pt x="247395" y="146790"/>
                    </a:lnTo>
                    <a:cubicBezTo>
                      <a:pt x="184929" y="176310"/>
                      <a:pt x="140336" y="214277"/>
                      <a:pt x="121943" y="256753"/>
                    </a:cubicBezTo>
                    <a:lnTo>
                      <a:pt x="112836" y="299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9564E76-F4D6-5207-F76D-2F4C149F3B27}"/>
                  </a:ext>
                </a:extLst>
              </p:cNvPr>
              <p:cNvGrpSpPr/>
              <p:nvPr/>
            </p:nvGrpSpPr>
            <p:grpSpPr>
              <a:xfrm>
                <a:off x="4006176" y="4696235"/>
                <a:ext cx="690006" cy="980241"/>
                <a:chOff x="5630078" y="4772782"/>
                <a:chExt cx="920008" cy="1306987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D339DBB-200B-4C6E-CF38-001AE8C31A41}"/>
                    </a:ext>
                  </a:extLst>
                </p:cNvPr>
                <p:cNvSpPr/>
                <p:nvPr/>
              </p:nvSpPr>
              <p:spPr>
                <a:xfrm>
                  <a:off x="5630078" y="4772782"/>
                  <a:ext cx="920008" cy="435005"/>
                </a:xfrm>
                <a:custGeom>
                  <a:avLst/>
                  <a:gdLst>
                    <a:gd name="connsiteX0" fmla="*/ 460003 w 920008"/>
                    <a:gd name="connsiteY0" fmla="*/ 0 h 435005"/>
                    <a:gd name="connsiteX1" fmla="*/ 717332 w 920008"/>
                    <a:gd name="connsiteY1" fmla="*/ 37146 h 435005"/>
                    <a:gd name="connsiteX2" fmla="*/ 738965 w 920008"/>
                    <a:gd name="connsiteY2" fmla="*/ 45582 h 435005"/>
                    <a:gd name="connsiteX3" fmla="*/ 738967 w 920008"/>
                    <a:gd name="connsiteY3" fmla="*/ 45581 h 435005"/>
                    <a:gd name="connsiteX4" fmla="*/ 785447 w 920008"/>
                    <a:gd name="connsiteY4" fmla="*/ 63704 h 435005"/>
                    <a:gd name="connsiteX5" fmla="*/ 910899 w 920008"/>
                    <a:gd name="connsiteY5" fmla="*/ 173667 h 435005"/>
                    <a:gd name="connsiteX6" fmla="*/ 920008 w 920008"/>
                    <a:gd name="connsiteY6" fmla="*/ 216365 h 435005"/>
                    <a:gd name="connsiteX7" fmla="*/ 892517 w 920008"/>
                    <a:gd name="connsiteY7" fmla="*/ 289322 h 435005"/>
                    <a:gd name="connsiteX8" fmla="*/ 884081 w 920008"/>
                    <a:gd name="connsiteY8" fmla="*/ 302164 h 435005"/>
                    <a:gd name="connsiteX9" fmla="*/ 460003 w 920008"/>
                    <a:gd name="connsiteY9" fmla="*/ 435005 h 435005"/>
                    <a:gd name="connsiteX10" fmla="*/ 35925 w 920008"/>
                    <a:gd name="connsiteY10" fmla="*/ 302164 h 435005"/>
                    <a:gd name="connsiteX11" fmla="*/ 27494 w 920008"/>
                    <a:gd name="connsiteY11" fmla="*/ 289329 h 435005"/>
                    <a:gd name="connsiteX12" fmla="*/ 0 w 920008"/>
                    <a:gd name="connsiteY12" fmla="*/ 216362 h 435005"/>
                    <a:gd name="connsiteX13" fmla="*/ 9107 w 920008"/>
                    <a:gd name="connsiteY13" fmla="*/ 173667 h 435005"/>
                    <a:gd name="connsiteX14" fmla="*/ 134559 w 920008"/>
                    <a:gd name="connsiteY14" fmla="*/ 63704 h 435005"/>
                    <a:gd name="connsiteX15" fmla="*/ 181040 w 920008"/>
                    <a:gd name="connsiteY15" fmla="*/ 45581 h 435005"/>
                    <a:gd name="connsiteX16" fmla="*/ 181042 w 920008"/>
                    <a:gd name="connsiteY16" fmla="*/ 45582 h 435005"/>
                    <a:gd name="connsiteX17" fmla="*/ 202675 w 920008"/>
                    <a:gd name="connsiteY17" fmla="*/ 37146 h 435005"/>
                    <a:gd name="connsiteX18" fmla="*/ 460003 w 920008"/>
                    <a:gd name="connsiteY18" fmla="*/ 0 h 43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20008" h="435005">
                      <a:moveTo>
                        <a:pt x="460003" y="0"/>
                      </a:moveTo>
                      <a:cubicBezTo>
                        <a:pt x="555323" y="0"/>
                        <a:pt x="643876" y="13694"/>
                        <a:pt x="717332" y="37146"/>
                      </a:cubicBezTo>
                      <a:lnTo>
                        <a:pt x="738965" y="45582"/>
                      </a:lnTo>
                      <a:lnTo>
                        <a:pt x="738967" y="45581"/>
                      </a:lnTo>
                      <a:lnTo>
                        <a:pt x="785447" y="63704"/>
                      </a:lnTo>
                      <a:cubicBezTo>
                        <a:pt x="847913" y="93224"/>
                        <a:pt x="892507" y="131191"/>
                        <a:pt x="910899" y="173667"/>
                      </a:cubicBezTo>
                      <a:lnTo>
                        <a:pt x="920008" y="216365"/>
                      </a:lnTo>
                      <a:lnTo>
                        <a:pt x="892517" y="289322"/>
                      </a:lnTo>
                      <a:lnTo>
                        <a:pt x="884081" y="302164"/>
                      </a:lnTo>
                      <a:cubicBezTo>
                        <a:pt x="814212" y="380230"/>
                        <a:pt x="650643" y="435005"/>
                        <a:pt x="460003" y="435005"/>
                      </a:cubicBezTo>
                      <a:cubicBezTo>
                        <a:pt x="269363" y="435005"/>
                        <a:pt x="105794" y="380230"/>
                        <a:pt x="35925" y="302164"/>
                      </a:cubicBezTo>
                      <a:lnTo>
                        <a:pt x="27494" y="289329"/>
                      </a:lnTo>
                      <a:lnTo>
                        <a:pt x="0" y="216362"/>
                      </a:lnTo>
                      <a:lnTo>
                        <a:pt x="9107" y="173667"/>
                      </a:lnTo>
                      <a:cubicBezTo>
                        <a:pt x="27500" y="131191"/>
                        <a:pt x="72093" y="93224"/>
                        <a:pt x="134559" y="63704"/>
                      </a:cubicBezTo>
                      <a:lnTo>
                        <a:pt x="181040" y="45581"/>
                      </a:lnTo>
                      <a:lnTo>
                        <a:pt x="181042" y="45582"/>
                      </a:lnTo>
                      <a:lnTo>
                        <a:pt x="202675" y="37146"/>
                      </a:lnTo>
                      <a:cubicBezTo>
                        <a:pt x="276131" y="13694"/>
                        <a:pt x="364683" y="0"/>
                        <a:pt x="46000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270591F-CE26-4AEF-4F32-0D3E1714968B}"/>
                    </a:ext>
                  </a:extLst>
                </p:cNvPr>
                <p:cNvSpPr/>
                <p:nvPr/>
              </p:nvSpPr>
              <p:spPr>
                <a:xfrm>
                  <a:off x="5657573" y="5062104"/>
                  <a:ext cx="865023" cy="1017665"/>
                </a:xfrm>
                <a:custGeom>
                  <a:avLst/>
                  <a:gdLst>
                    <a:gd name="connsiteX0" fmla="*/ 865023 w 865023"/>
                    <a:gd name="connsiteY0" fmla="*/ 0 h 1017665"/>
                    <a:gd name="connsiteX1" fmla="*/ 560821 w 865023"/>
                    <a:gd name="connsiteY1" fmla="*/ 807308 h 1017665"/>
                    <a:gd name="connsiteX2" fmla="*/ 499097 w 865023"/>
                    <a:gd name="connsiteY2" fmla="*/ 971115 h 1017665"/>
                    <a:gd name="connsiteX3" fmla="*/ 499096 w 865023"/>
                    <a:gd name="connsiteY3" fmla="*/ 971115 h 1017665"/>
                    <a:gd name="connsiteX4" fmla="*/ 497429 w 865023"/>
                    <a:gd name="connsiteY4" fmla="*/ 975539 h 1017665"/>
                    <a:gd name="connsiteX5" fmla="*/ 483176 w 865023"/>
                    <a:gd name="connsiteY5" fmla="*/ 996677 h 1017665"/>
                    <a:gd name="connsiteX6" fmla="*/ 432507 w 865023"/>
                    <a:gd name="connsiteY6" fmla="*/ 1017665 h 1017665"/>
                    <a:gd name="connsiteX7" fmla="*/ 381838 w 865023"/>
                    <a:gd name="connsiteY7" fmla="*/ 996677 h 1017665"/>
                    <a:gd name="connsiteX8" fmla="*/ 367595 w 865023"/>
                    <a:gd name="connsiteY8" fmla="*/ 975552 h 1017665"/>
                    <a:gd name="connsiteX9" fmla="*/ 365914 w 865023"/>
                    <a:gd name="connsiteY9" fmla="*/ 971091 h 1017665"/>
                    <a:gd name="connsiteX10" fmla="*/ 0 w 865023"/>
                    <a:gd name="connsiteY10" fmla="*/ 7 h 1017665"/>
                    <a:gd name="connsiteX11" fmla="*/ 3 w 865023"/>
                    <a:gd name="connsiteY11" fmla="*/ 11 h 1017665"/>
                    <a:gd name="connsiteX12" fmla="*/ 8431 w 865023"/>
                    <a:gd name="connsiteY12" fmla="*/ 12842 h 1017665"/>
                    <a:gd name="connsiteX13" fmla="*/ 432509 w 865023"/>
                    <a:gd name="connsiteY13" fmla="*/ 145683 h 1017665"/>
                    <a:gd name="connsiteX14" fmla="*/ 856587 w 865023"/>
                    <a:gd name="connsiteY14" fmla="*/ 12842 h 1017665"/>
                    <a:gd name="connsiteX15" fmla="*/ 865022 w 865023"/>
                    <a:gd name="connsiteY15" fmla="*/ 2 h 101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5023" h="1017665">
                      <a:moveTo>
                        <a:pt x="865023" y="0"/>
                      </a:moveTo>
                      <a:lnTo>
                        <a:pt x="560821" y="807308"/>
                      </a:lnTo>
                      <a:lnTo>
                        <a:pt x="499097" y="971115"/>
                      </a:lnTo>
                      <a:lnTo>
                        <a:pt x="499096" y="971115"/>
                      </a:lnTo>
                      <a:lnTo>
                        <a:pt x="497429" y="975539"/>
                      </a:lnTo>
                      <a:lnTo>
                        <a:pt x="483176" y="996677"/>
                      </a:lnTo>
                      <a:cubicBezTo>
                        <a:pt x="470209" y="1009645"/>
                        <a:pt x="452295" y="1017665"/>
                        <a:pt x="432507" y="1017665"/>
                      </a:cubicBezTo>
                      <a:cubicBezTo>
                        <a:pt x="412720" y="1017665"/>
                        <a:pt x="394805" y="1009645"/>
                        <a:pt x="381838" y="996677"/>
                      </a:cubicBezTo>
                      <a:lnTo>
                        <a:pt x="367595" y="975552"/>
                      </a:lnTo>
                      <a:lnTo>
                        <a:pt x="365914" y="971091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8431" y="12842"/>
                      </a:lnTo>
                      <a:cubicBezTo>
                        <a:pt x="78300" y="90908"/>
                        <a:pt x="241869" y="145683"/>
                        <a:pt x="432509" y="145683"/>
                      </a:cubicBezTo>
                      <a:cubicBezTo>
                        <a:pt x="623149" y="145683"/>
                        <a:pt x="786718" y="90908"/>
                        <a:pt x="856587" y="12842"/>
                      </a:cubicBezTo>
                      <a:lnTo>
                        <a:pt x="865022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1DDB44B-BFC5-93A5-3718-F606941B1D08}"/>
                  </a:ext>
                </a:extLst>
              </p:cNvPr>
              <p:cNvGrpSpPr/>
              <p:nvPr/>
            </p:nvGrpSpPr>
            <p:grpSpPr>
              <a:xfrm>
                <a:off x="3649689" y="3767426"/>
                <a:ext cx="1402980" cy="982415"/>
                <a:chOff x="5154762" y="3534373"/>
                <a:chExt cx="1870640" cy="1309885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20424DC-A10B-0940-7266-445332733E2E}"/>
                    </a:ext>
                  </a:extLst>
                </p:cNvPr>
                <p:cNvSpPr/>
                <p:nvPr/>
              </p:nvSpPr>
              <p:spPr>
                <a:xfrm>
                  <a:off x="5154762" y="3534373"/>
                  <a:ext cx="1870640" cy="435006"/>
                </a:xfrm>
                <a:custGeom>
                  <a:avLst/>
                  <a:gdLst>
                    <a:gd name="connsiteX0" fmla="*/ 935320 w 1870640"/>
                    <a:gd name="connsiteY0" fmla="*/ 0 h 435006"/>
                    <a:gd name="connsiteX1" fmla="*/ 1461691 w 1870640"/>
                    <a:gd name="connsiteY1" fmla="*/ 37146 h 435006"/>
                    <a:gd name="connsiteX2" fmla="*/ 1486139 w 1870640"/>
                    <a:gd name="connsiteY2" fmla="*/ 41806 h 435006"/>
                    <a:gd name="connsiteX3" fmla="*/ 1601022 w 1870640"/>
                    <a:gd name="connsiteY3" fmla="*/ 63705 h 435006"/>
                    <a:gd name="connsiteX4" fmla="*/ 1857638 w 1870640"/>
                    <a:gd name="connsiteY4" fmla="*/ 173668 h 435006"/>
                    <a:gd name="connsiteX5" fmla="*/ 1870640 w 1870640"/>
                    <a:gd name="connsiteY5" fmla="*/ 193351 h 435006"/>
                    <a:gd name="connsiteX6" fmla="*/ 1838564 w 1870640"/>
                    <a:gd name="connsiteY6" fmla="*/ 278476 h 435006"/>
                    <a:gd name="connsiteX7" fmla="*/ 1834440 w 1870640"/>
                    <a:gd name="connsiteY7" fmla="*/ 282182 h 435006"/>
                    <a:gd name="connsiteX8" fmla="*/ 935320 w 1870640"/>
                    <a:gd name="connsiteY8" fmla="*/ 435006 h 435006"/>
                    <a:gd name="connsiteX9" fmla="*/ 36200 w 1870640"/>
                    <a:gd name="connsiteY9" fmla="*/ 282182 h 435006"/>
                    <a:gd name="connsiteX10" fmla="*/ 32076 w 1870640"/>
                    <a:gd name="connsiteY10" fmla="*/ 278476 h 435006"/>
                    <a:gd name="connsiteX11" fmla="*/ 0 w 1870640"/>
                    <a:gd name="connsiteY11" fmla="*/ 193351 h 435006"/>
                    <a:gd name="connsiteX12" fmla="*/ 13002 w 1870640"/>
                    <a:gd name="connsiteY12" fmla="*/ 173668 h 435006"/>
                    <a:gd name="connsiteX13" fmla="*/ 269618 w 1870640"/>
                    <a:gd name="connsiteY13" fmla="*/ 63705 h 435006"/>
                    <a:gd name="connsiteX14" fmla="*/ 384501 w 1870640"/>
                    <a:gd name="connsiteY14" fmla="*/ 41806 h 435006"/>
                    <a:gd name="connsiteX15" fmla="*/ 408949 w 1870640"/>
                    <a:gd name="connsiteY15" fmla="*/ 37146 h 435006"/>
                    <a:gd name="connsiteX16" fmla="*/ 935320 w 1870640"/>
                    <a:gd name="connsiteY16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70640" h="435006">
                      <a:moveTo>
                        <a:pt x="935320" y="0"/>
                      </a:moveTo>
                      <a:cubicBezTo>
                        <a:pt x="1130300" y="0"/>
                        <a:pt x="1311436" y="13694"/>
                        <a:pt x="1461691" y="37146"/>
                      </a:cubicBezTo>
                      <a:lnTo>
                        <a:pt x="1486139" y="41806"/>
                      </a:lnTo>
                      <a:lnTo>
                        <a:pt x="1601022" y="63705"/>
                      </a:lnTo>
                      <a:cubicBezTo>
                        <a:pt x="1728798" y="93225"/>
                        <a:pt x="1820016" y="131191"/>
                        <a:pt x="1857638" y="173668"/>
                      </a:cubicBezTo>
                      <a:lnTo>
                        <a:pt x="1870640" y="193351"/>
                      </a:lnTo>
                      <a:lnTo>
                        <a:pt x="1838564" y="278476"/>
                      </a:lnTo>
                      <a:lnTo>
                        <a:pt x="1834440" y="282182"/>
                      </a:lnTo>
                      <a:cubicBezTo>
                        <a:pt x="1715242" y="370721"/>
                        <a:pt x="1357776" y="435006"/>
                        <a:pt x="935320" y="435006"/>
                      </a:cubicBezTo>
                      <a:cubicBezTo>
                        <a:pt x="512864" y="435006"/>
                        <a:pt x="155398" y="370721"/>
                        <a:pt x="36200" y="282182"/>
                      </a:cubicBezTo>
                      <a:lnTo>
                        <a:pt x="32076" y="278476"/>
                      </a:lnTo>
                      <a:lnTo>
                        <a:pt x="0" y="193351"/>
                      </a:lnTo>
                      <a:lnTo>
                        <a:pt x="13002" y="173668"/>
                      </a:lnTo>
                      <a:cubicBezTo>
                        <a:pt x="50624" y="131191"/>
                        <a:pt x="141842" y="93225"/>
                        <a:pt x="269618" y="63705"/>
                      </a:cubicBezTo>
                      <a:lnTo>
                        <a:pt x="384501" y="41806"/>
                      </a:lnTo>
                      <a:lnTo>
                        <a:pt x="408949" y="37146"/>
                      </a:lnTo>
                      <a:cubicBezTo>
                        <a:pt x="559205" y="13694"/>
                        <a:pt x="740340" y="0"/>
                        <a:pt x="93532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11B9DAA7-24DB-A3D7-C789-3C59268DBE18}"/>
                    </a:ext>
                  </a:extLst>
                </p:cNvPr>
                <p:cNvSpPr/>
                <p:nvPr/>
              </p:nvSpPr>
              <p:spPr>
                <a:xfrm>
                  <a:off x="5186837" y="3812848"/>
                  <a:ext cx="1806488" cy="1031410"/>
                </a:xfrm>
                <a:custGeom>
                  <a:avLst/>
                  <a:gdLst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903243 w 1806488"/>
                    <a:gd name="connsiteY15" fmla="*/ 959933 h 1031410"/>
                    <a:gd name="connsiteX16" fmla="*/ 645915 w 1806488"/>
                    <a:gd name="connsiteY16" fmla="*/ 997079 h 1031410"/>
                    <a:gd name="connsiteX17" fmla="*/ 624280 w 1806488"/>
                    <a:gd name="connsiteY17" fmla="*/ 1005515 h 1031410"/>
                    <a:gd name="connsiteX18" fmla="*/ 566961 w 1806488"/>
                    <a:gd name="connsiteY18" fmla="*/ 994264 h 1031410"/>
                    <a:gd name="connsiteX19" fmla="*/ 349050 w 1806488"/>
                    <a:gd name="connsiteY19" fmla="*/ 898569 h 1031410"/>
                    <a:gd name="connsiteX20" fmla="*/ 330404 w 1806488"/>
                    <a:gd name="connsiteY20" fmla="*/ 876848 h 1031410"/>
                    <a:gd name="connsiteX21" fmla="*/ 303869 w 1806488"/>
                    <a:gd name="connsiteY21" fmla="*/ 806427 h 1031410"/>
                    <a:gd name="connsiteX22" fmla="*/ 314003 w 1806488"/>
                    <a:gd name="connsiteY22" fmla="*/ 770072 h 1031410"/>
                    <a:gd name="connsiteX23" fmla="*/ 903243 w 1806488"/>
                    <a:gd name="connsiteY23" fmla="*/ 596404 h 1031410"/>
                    <a:gd name="connsiteX24" fmla="*/ 0 w 1806488"/>
                    <a:gd name="connsiteY24" fmla="*/ 0 h 1031410"/>
                    <a:gd name="connsiteX25" fmla="*/ 4124 w 1806488"/>
                    <a:gd name="connsiteY25" fmla="*/ 3706 h 1031410"/>
                    <a:gd name="connsiteX26" fmla="*/ 903244 w 1806488"/>
                    <a:gd name="connsiteY26" fmla="*/ 156530 h 1031410"/>
                    <a:gd name="connsiteX27" fmla="*/ 1802364 w 1806488"/>
                    <a:gd name="connsiteY27" fmla="*/ 3706 h 1031410"/>
                    <a:gd name="connsiteX28" fmla="*/ 1806488 w 1806488"/>
                    <a:gd name="connsiteY28" fmla="*/ 0 h 1031410"/>
                    <a:gd name="connsiteX29" fmla="*/ 1502618 w 1806488"/>
                    <a:gd name="connsiteY29" fmla="*/ 806429 h 1031410"/>
                    <a:gd name="connsiteX30" fmla="*/ 1492483 w 1806488"/>
                    <a:gd name="connsiteY30" fmla="*/ 770071 h 1031410"/>
                    <a:gd name="connsiteX31" fmla="*/ 903243 w 1806488"/>
                    <a:gd name="connsiteY31" fmla="*/ 596403 h 1031410"/>
                    <a:gd name="connsiteX32" fmla="*/ 314003 w 1806488"/>
                    <a:gd name="connsiteY32" fmla="*/ 770071 h 1031410"/>
                    <a:gd name="connsiteX33" fmla="*/ 303869 w 1806488"/>
                    <a:gd name="connsiteY33" fmla="*/ 806426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903244 w 1806488"/>
                    <a:gd name="connsiteY14" fmla="*/ 959933 h 1031410"/>
                    <a:gd name="connsiteX15" fmla="*/ 645915 w 1806488"/>
                    <a:gd name="connsiteY15" fmla="*/ 997079 h 1031410"/>
                    <a:gd name="connsiteX16" fmla="*/ 624280 w 1806488"/>
                    <a:gd name="connsiteY16" fmla="*/ 1005515 h 1031410"/>
                    <a:gd name="connsiteX17" fmla="*/ 566961 w 1806488"/>
                    <a:gd name="connsiteY17" fmla="*/ 994264 h 1031410"/>
                    <a:gd name="connsiteX18" fmla="*/ 349050 w 1806488"/>
                    <a:gd name="connsiteY18" fmla="*/ 898569 h 1031410"/>
                    <a:gd name="connsiteX19" fmla="*/ 330404 w 1806488"/>
                    <a:gd name="connsiteY19" fmla="*/ 876848 h 1031410"/>
                    <a:gd name="connsiteX20" fmla="*/ 303869 w 1806488"/>
                    <a:gd name="connsiteY20" fmla="*/ 806427 h 1031410"/>
                    <a:gd name="connsiteX21" fmla="*/ 314003 w 1806488"/>
                    <a:gd name="connsiteY21" fmla="*/ 770072 h 1031410"/>
                    <a:gd name="connsiteX22" fmla="*/ 903243 w 1806488"/>
                    <a:gd name="connsiteY22" fmla="*/ 596404 h 1031410"/>
                    <a:gd name="connsiteX23" fmla="*/ 0 w 1806488"/>
                    <a:gd name="connsiteY23" fmla="*/ 0 h 1031410"/>
                    <a:gd name="connsiteX24" fmla="*/ 4124 w 1806488"/>
                    <a:gd name="connsiteY24" fmla="*/ 3706 h 1031410"/>
                    <a:gd name="connsiteX25" fmla="*/ 903244 w 1806488"/>
                    <a:gd name="connsiteY25" fmla="*/ 156530 h 1031410"/>
                    <a:gd name="connsiteX26" fmla="*/ 1802364 w 1806488"/>
                    <a:gd name="connsiteY26" fmla="*/ 3706 h 1031410"/>
                    <a:gd name="connsiteX27" fmla="*/ 1806488 w 1806488"/>
                    <a:gd name="connsiteY27" fmla="*/ 0 h 1031410"/>
                    <a:gd name="connsiteX28" fmla="*/ 1502618 w 1806488"/>
                    <a:gd name="connsiteY28" fmla="*/ 806429 h 1031410"/>
                    <a:gd name="connsiteX29" fmla="*/ 1492483 w 1806488"/>
                    <a:gd name="connsiteY29" fmla="*/ 770071 h 1031410"/>
                    <a:gd name="connsiteX30" fmla="*/ 903243 w 1806488"/>
                    <a:gd name="connsiteY30" fmla="*/ 596403 h 1031410"/>
                    <a:gd name="connsiteX31" fmla="*/ 314003 w 1806488"/>
                    <a:gd name="connsiteY31" fmla="*/ 770071 h 1031410"/>
                    <a:gd name="connsiteX32" fmla="*/ 303869 w 1806488"/>
                    <a:gd name="connsiteY32" fmla="*/ 806426 h 1031410"/>
                    <a:gd name="connsiteX33" fmla="*/ 0 w 1806488"/>
                    <a:gd name="connsiteY33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766381 w 1806488"/>
                    <a:gd name="connsiteY13" fmla="*/ 969712 h 1031410"/>
                    <a:gd name="connsiteX14" fmla="*/ 645915 w 1806488"/>
                    <a:gd name="connsiteY14" fmla="*/ 997079 h 1031410"/>
                    <a:gd name="connsiteX15" fmla="*/ 624280 w 1806488"/>
                    <a:gd name="connsiteY15" fmla="*/ 1005515 h 1031410"/>
                    <a:gd name="connsiteX16" fmla="*/ 566961 w 1806488"/>
                    <a:gd name="connsiteY16" fmla="*/ 994264 h 1031410"/>
                    <a:gd name="connsiteX17" fmla="*/ 349050 w 1806488"/>
                    <a:gd name="connsiteY17" fmla="*/ 898569 h 1031410"/>
                    <a:gd name="connsiteX18" fmla="*/ 330404 w 1806488"/>
                    <a:gd name="connsiteY18" fmla="*/ 876848 h 1031410"/>
                    <a:gd name="connsiteX19" fmla="*/ 303869 w 1806488"/>
                    <a:gd name="connsiteY19" fmla="*/ 806427 h 1031410"/>
                    <a:gd name="connsiteX20" fmla="*/ 314003 w 1806488"/>
                    <a:gd name="connsiteY20" fmla="*/ 770072 h 1031410"/>
                    <a:gd name="connsiteX21" fmla="*/ 903243 w 1806488"/>
                    <a:gd name="connsiteY21" fmla="*/ 596404 h 1031410"/>
                    <a:gd name="connsiteX22" fmla="*/ 0 w 1806488"/>
                    <a:gd name="connsiteY22" fmla="*/ 0 h 1031410"/>
                    <a:gd name="connsiteX23" fmla="*/ 4124 w 1806488"/>
                    <a:gd name="connsiteY23" fmla="*/ 3706 h 1031410"/>
                    <a:gd name="connsiteX24" fmla="*/ 903244 w 1806488"/>
                    <a:gd name="connsiteY24" fmla="*/ 156530 h 1031410"/>
                    <a:gd name="connsiteX25" fmla="*/ 1802364 w 1806488"/>
                    <a:gd name="connsiteY25" fmla="*/ 3706 h 1031410"/>
                    <a:gd name="connsiteX26" fmla="*/ 1806488 w 1806488"/>
                    <a:gd name="connsiteY26" fmla="*/ 0 h 1031410"/>
                    <a:gd name="connsiteX27" fmla="*/ 1502618 w 1806488"/>
                    <a:gd name="connsiteY27" fmla="*/ 806429 h 1031410"/>
                    <a:gd name="connsiteX28" fmla="*/ 1492483 w 1806488"/>
                    <a:gd name="connsiteY28" fmla="*/ 770071 h 1031410"/>
                    <a:gd name="connsiteX29" fmla="*/ 903243 w 1806488"/>
                    <a:gd name="connsiteY29" fmla="*/ 596403 h 1031410"/>
                    <a:gd name="connsiteX30" fmla="*/ 314003 w 1806488"/>
                    <a:gd name="connsiteY30" fmla="*/ 770071 h 1031410"/>
                    <a:gd name="connsiteX31" fmla="*/ 303869 w 1806488"/>
                    <a:gd name="connsiteY31" fmla="*/ 806426 h 1031410"/>
                    <a:gd name="connsiteX32" fmla="*/ 0 w 1806488"/>
                    <a:gd name="connsiteY32" fmla="*/ 0 h 1031410"/>
                    <a:gd name="connsiteX0" fmla="*/ 903243 w 1806488"/>
                    <a:gd name="connsiteY0" fmla="*/ 596404 h 1031410"/>
                    <a:gd name="connsiteX1" fmla="*/ 1492483 w 1806488"/>
                    <a:gd name="connsiteY1" fmla="*/ 770072 h 1031410"/>
                    <a:gd name="connsiteX2" fmla="*/ 1502618 w 1806488"/>
                    <a:gd name="connsiteY2" fmla="*/ 806430 h 1031410"/>
                    <a:gd name="connsiteX3" fmla="*/ 1476085 w 1806488"/>
                    <a:gd name="connsiteY3" fmla="*/ 876844 h 1031410"/>
                    <a:gd name="connsiteX4" fmla="*/ 1457436 w 1806488"/>
                    <a:gd name="connsiteY4" fmla="*/ 898569 h 1031410"/>
                    <a:gd name="connsiteX5" fmla="*/ 1239525 w 1806488"/>
                    <a:gd name="connsiteY5" fmla="*/ 994264 h 1031410"/>
                    <a:gd name="connsiteX6" fmla="*/ 1182208 w 1806488"/>
                    <a:gd name="connsiteY6" fmla="*/ 1005515 h 1031410"/>
                    <a:gd name="connsiteX7" fmla="*/ 1182208 w 1806488"/>
                    <a:gd name="connsiteY7" fmla="*/ 1005515 h 1031410"/>
                    <a:gd name="connsiteX8" fmla="*/ 1137359 w 1806488"/>
                    <a:gd name="connsiteY8" fmla="*/ 1014318 h 1031410"/>
                    <a:gd name="connsiteX9" fmla="*/ 903244 w 1806488"/>
                    <a:gd name="connsiteY9" fmla="*/ 1031410 h 1031410"/>
                    <a:gd name="connsiteX10" fmla="*/ 669129 w 1806488"/>
                    <a:gd name="connsiteY10" fmla="*/ 1014318 h 1031410"/>
                    <a:gd name="connsiteX11" fmla="*/ 624281 w 1806488"/>
                    <a:gd name="connsiteY11" fmla="*/ 1005515 h 1031410"/>
                    <a:gd name="connsiteX12" fmla="*/ 645916 w 1806488"/>
                    <a:gd name="connsiteY12" fmla="*/ 997079 h 1031410"/>
                    <a:gd name="connsiteX13" fmla="*/ 645915 w 1806488"/>
                    <a:gd name="connsiteY13" fmla="*/ 997079 h 1031410"/>
                    <a:gd name="connsiteX14" fmla="*/ 624280 w 1806488"/>
                    <a:gd name="connsiteY14" fmla="*/ 1005515 h 1031410"/>
                    <a:gd name="connsiteX15" fmla="*/ 566961 w 1806488"/>
                    <a:gd name="connsiteY15" fmla="*/ 994264 h 1031410"/>
                    <a:gd name="connsiteX16" fmla="*/ 349050 w 1806488"/>
                    <a:gd name="connsiteY16" fmla="*/ 898569 h 1031410"/>
                    <a:gd name="connsiteX17" fmla="*/ 330404 w 1806488"/>
                    <a:gd name="connsiteY17" fmla="*/ 876848 h 1031410"/>
                    <a:gd name="connsiteX18" fmla="*/ 303869 w 1806488"/>
                    <a:gd name="connsiteY18" fmla="*/ 806427 h 1031410"/>
                    <a:gd name="connsiteX19" fmla="*/ 314003 w 1806488"/>
                    <a:gd name="connsiteY19" fmla="*/ 770072 h 1031410"/>
                    <a:gd name="connsiteX20" fmla="*/ 903243 w 1806488"/>
                    <a:gd name="connsiteY20" fmla="*/ 596404 h 1031410"/>
                    <a:gd name="connsiteX21" fmla="*/ 0 w 1806488"/>
                    <a:gd name="connsiteY21" fmla="*/ 0 h 1031410"/>
                    <a:gd name="connsiteX22" fmla="*/ 4124 w 1806488"/>
                    <a:gd name="connsiteY22" fmla="*/ 3706 h 1031410"/>
                    <a:gd name="connsiteX23" fmla="*/ 903244 w 1806488"/>
                    <a:gd name="connsiteY23" fmla="*/ 156530 h 1031410"/>
                    <a:gd name="connsiteX24" fmla="*/ 1802364 w 1806488"/>
                    <a:gd name="connsiteY24" fmla="*/ 3706 h 1031410"/>
                    <a:gd name="connsiteX25" fmla="*/ 1806488 w 1806488"/>
                    <a:gd name="connsiteY25" fmla="*/ 0 h 1031410"/>
                    <a:gd name="connsiteX26" fmla="*/ 1502618 w 1806488"/>
                    <a:gd name="connsiteY26" fmla="*/ 806429 h 1031410"/>
                    <a:gd name="connsiteX27" fmla="*/ 1492483 w 1806488"/>
                    <a:gd name="connsiteY27" fmla="*/ 770071 h 1031410"/>
                    <a:gd name="connsiteX28" fmla="*/ 903243 w 1806488"/>
                    <a:gd name="connsiteY28" fmla="*/ 596403 h 1031410"/>
                    <a:gd name="connsiteX29" fmla="*/ 314003 w 1806488"/>
                    <a:gd name="connsiteY29" fmla="*/ 770071 h 1031410"/>
                    <a:gd name="connsiteX30" fmla="*/ 303869 w 1806488"/>
                    <a:gd name="connsiteY30" fmla="*/ 806426 h 1031410"/>
                    <a:gd name="connsiteX31" fmla="*/ 0 w 1806488"/>
                    <a:gd name="connsiteY31" fmla="*/ 0 h 103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6488" h="1031410">
                      <a:moveTo>
                        <a:pt x="903243" y="596404"/>
                      </a:moveTo>
                      <a:cubicBezTo>
                        <a:pt x="1193898" y="596404"/>
                        <a:pt x="1436399" y="670960"/>
                        <a:pt x="1492483" y="770072"/>
                      </a:cubicBezTo>
                      <a:lnTo>
                        <a:pt x="1502618" y="806430"/>
                      </a:lnTo>
                      <a:lnTo>
                        <a:pt x="1476085" y="876844"/>
                      </a:lnTo>
                      <a:lnTo>
                        <a:pt x="1457436" y="898569"/>
                      </a:lnTo>
                      <a:cubicBezTo>
                        <a:pt x="1411783" y="937601"/>
                        <a:pt x="1335518" y="970812"/>
                        <a:pt x="1239525" y="994264"/>
                      </a:cubicBezTo>
                      <a:lnTo>
                        <a:pt x="1182208" y="1005515"/>
                      </a:lnTo>
                      <a:lnTo>
                        <a:pt x="1182208" y="1005515"/>
                      </a:lnTo>
                      <a:lnTo>
                        <a:pt x="1137359" y="1014318"/>
                      </a:lnTo>
                      <a:cubicBezTo>
                        <a:pt x="1065402" y="1025324"/>
                        <a:pt x="986288" y="1031410"/>
                        <a:pt x="903244" y="1031410"/>
                      </a:cubicBezTo>
                      <a:cubicBezTo>
                        <a:pt x="820200" y="1031410"/>
                        <a:pt x="741087" y="1025324"/>
                        <a:pt x="669129" y="1014318"/>
                      </a:cubicBezTo>
                      <a:lnTo>
                        <a:pt x="624281" y="1005515"/>
                      </a:lnTo>
                      <a:lnTo>
                        <a:pt x="645916" y="997079"/>
                      </a:lnTo>
                      <a:cubicBezTo>
                        <a:pt x="649522" y="995673"/>
                        <a:pt x="649521" y="995673"/>
                        <a:pt x="645915" y="997079"/>
                      </a:cubicBezTo>
                      <a:lnTo>
                        <a:pt x="624280" y="1005515"/>
                      </a:lnTo>
                      <a:lnTo>
                        <a:pt x="566961" y="994264"/>
                      </a:lnTo>
                      <a:cubicBezTo>
                        <a:pt x="470968" y="970812"/>
                        <a:pt x="394703" y="937601"/>
                        <a:pt x="349050" y="898569"/>
                      </a:cubicBezTo>
                      <a:lnTo>
                        <a:pt x="330404" y="876848"/>
                      </a:lnTo>
                      <a:lnTo>
                        <a:pt x="303869" y="806427"/>
                      </a:lnTo>
                      <a:lnTo>
                        <a:pt x="314003" y="770072"/>
                      </a:lnTo>
                      <a:cubicBezTo>
                        <a:pt x="370087" y="670960"/>
                        <a:pt x="612588" y="596404"/>
                        <a:pt x="903243" y="596404"/>
                      </a:cubicBezTo>
                      <a:close/>
                      <a:moveTo>
                        <a:pt x="0" y="0"/>
                      </a:moveTo>
                      <a:lnTo>
                        <a:pt x="4124" y="3706"/>
                      </a:lnTo>
                      <a:cubicBezTo>
                        <a:pt x="123322" y="92245"/>
                        <a:pt x="480788" y="156530"/>
                        <a:pt x="903244" y="156530"/>
                      </a:cubicBezTo>
                      <a:cubicBezTo>
                        <a:pt x="1325700" y="156530"/>
                        <a:pt x="1683166" y="92245"/>
                        <a:pt x="1802364" y="3706"/>
                      </a:cubicBezTo>
                      <a:lnTo>
                        <a:pt x="1806488" y="0"/>
                      </a:lnTo>
                      <a:lnTo>
                        <a:pt x="1502618" y="806429"/>
                      </a:lnTo>
                      <a:lnTo>
                        <a:pt x="1492483" y="770071"/>
                      </a:lnTo>
                      <a:cubicBezTo>
                        <a:pt x="1436399" y="670959"/>
                        <a:pt x="1193898" y="596403"/>
                        <a:pt x="903243" y="596403"/>
                      </a:cubicBezTo>
                      <a:cubicBezTo>
                        <a:pt x="612588" y="596403"/>
                        <a:pt x="370087" y="670959"/>
                        <a:pt x="314003" y="770071"/>
                      </a:cubicBezTo>
                      <a:lnTo>
                        <a:pt x="303869" y="8064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E6511D6-0779-CE16-BB86-D5CBA3C4E637}"/>
                  </a:ext>
                </a:extLst>
              </p:cNvPr>
              <p:cNvGrpSpPr/>
              <p:nvPr/>
            </p:nvGrpSpPr>
            <p:grpSpPr>
              <a:xfrm>
                <a:off x="3303093" y="2841528"/>
                <a:ext cx="2096171" cy="981383"/>
                <a:chOff x="4692634" y="2299847"/>
                <a:chExt cx="2794895" cy="1308512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D76855-60D2-C68B-3F33-642C76E49CEF}"/>
                    </a:ext>
                  </a:extLst>
                </p:cNvPr>
                <p:cNvSpPr/>
                <p:nvPr/>
              </p:nvSpPr>
              <p:spPr>
                <a:xfrm>
                  <a:off x="4692634" y="2299847"/>
                  <a:ext cx="2794895" cy="435007"/>
                </a:xfrm>
                <a:custGeom>
                  <a:avLst/>
                  <a:gdLst>
                    <a:gd name="connsiteX0" fmla="*/ 674350 w 2794895"/>
                    <a:gd name="connsiteY0" fmla="*/ 31386 h 435007"/>
                    <a:gd name="connsiteX1" fmla="*/ 765075 w 2794895"/>
                    <a:gd name="connsiteY1" fmla="*/ 42444 h 435007"/>
                    <a:gd name="connsiteX2" fmla="*/ 1397448 w 2794895"/>
                    <a:gd name="connsiteY2" fmla="*/ 74747 h 435007"/>
                    <a:gd name="connsiteX3" fmla="*/ 2029821 w 2794895"/>
                    <a:gd name="connsiteY3" fmla="*/ 42444 h 435007"/>
                    <a:gd name="connsiteX4" fmla="*/ 2120546 w 2794895"/>
                    <a:gd name="connsiteY4" fmla="*/ 31386 h 435007"/>
                    <a:gd name="connsiteX5" fmla="*/ 2181694 w 2794895"/>
                    <a:gd name="connsiteY5" fmla="*/ 37147 h 435007"/>
                    <a:gd name="connsiteX6" fmla="*/ 2792877 w 2794895"/>
                    <a:gd name="connsiteY6" fmla="*/ 195266 h 435007"/>
                    <a:gd name="connsiteX7" fmla="*/ 2794895 w 2794895"/>
                    <a:gd name="connsiteY7" fmla="*/ 201461 h 435007"/>
                    <a:gd name="connsiteX8" fmla="*/ 2772772 w 2794895"/>
                    <a:gd name="connsiteY8" fmla="*/ 260171 h 435007"/>
                    <a:gd name="connsiteX9" fmla="*/ 2771622 w 2794895"/>
                    <a:gd name="connsiteY9" fmla="*/ 261339 h 435007"/>
                    <a:gd name="connsiteX10" fmla="*/ 1397447 w 2794895"/>
                    <a:gd name="connsiteY10" fmla="*/ 435007 h 435007"/>
                    <a:gd name="connsiteX11" fmla="*/ 23272 w 2794895"/>
                    <a:gd name="connsiteY11" fmla="*/ 261339 h 435007"/>
                    <a:gd name="connsiteX12" fmla="*/ 22125 w 2794895"/>
                    <a:gd name="connsiteY12" fmla="*/ 260174 h 435007"/>
                    <a:gd name="connsiteX13" fmla="*/ 0 w 2794895"/>
                    <a:gd name="connsiteY13" fmla="*/ 201458 h 435007"/>
                    <a:gd name="connsiteX14" fmla="*/ 2017 w 2794895"/>
                    <a:gd name="connsiteY14" fmla="*/ 195266 h 435007"/>
                    <a:gd name="connsiteX15" fmla="*/ 613200 w 2794895"/>
                    <a:gd name="connsiteY15" fmla="*/ 37147 h 435007"/>
                    <a:gd name="connsiteX16" fmla="*/ 1397447 w 2794895"/>
                    <a:gd name="connsiteY16" fmla="*/ 0 h 435007"/>
                    <a:gd name="connsiteX17" fmla="*/ 2066044 w 2794895"/>
                    <a:gd name="connsiteY17" fmla="*/ 26251 h 435007"/>
                    <a:gd name="connsiteX18" fmla="*/ 2120546 w 2794895"/>
                    <a:gd name="connsiteY18" fmla="*/ 31385 h 435007"/>
                    <a:gd name="connsiteX19" fmla="*/ 2029821 w 2794895"/>
                    <a:gd name="connsiteY19" fmla="*/ 42443 h 435007"/>
                    <a:gd name="connsiteX20" fmla="*/ 1397448 w 2794895"/>
                    <a:gd name="connsiteY20" fmla="*/ 74746 h 435007"/>
                    <a:gd name="connsiteX21" fmla="*/ 765075 w 2794895"/>
                    <a:gd name="connsiteY21" fmla="*/ 42443 h 435007"/>
                    <a:gd name="connsiteX22" fmla="*/ 674350 w 2794895"/>
                    <a:gd name="connsiteY22" fmla="*/ 31385 h 435007"/>
                    <a:gd name="connsiteX23" fmla="*/ 728850 w 2794895"/>
                    <a:gd name="connsiteY23" fmla="*/ 26251 h 435007"/>
                    <a:gd name="connsiteX24" fmla="*/ 1397447 w 2794895"/>
                    <a:gd name="connsiteY24" fmla="*/ 0 h 435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94895" h="435007">
                      <a:moveTo>
                        <a:pt x="674350" y="31386"/>
                      </a:moveTo>
                      <a:lnTo>
                        <a:pt x="765075" y="42444"/>
                      </a:lnTo>
                      <a:cubicBezTo>
                        <a:pt x="959441" y="63245"/>
                        <a:pt x="1173136" y="74747"/>
                        <a:pt x="1397448" y="74747"/>
                      </a:cubicBezTo>
                      <a:cubicBezTo>
                        <a:pt x="1621761" y="74747"/>
                        <a:pt x="1835455" y="63245"/>
                        <a:pt x="2029821" y="42444"/>
                      </a:cubicBezTo>
                      <a:lnTo>
                        <a:pt x="2120546" y="31386"/>
                      </a:lnTo>
                      <a:lnTo>
                        <a:pt x="2181694" y="37147"/>
                      </a:lnTo>
                      <a:cubicBezTo>
                        <a:pt x="2517496" y="72325"/>
                        <a:pt x="2749779" y="129459"/>
                        <a:pt x="2792877" y="195266"/>
                      </a:cubicBezTo>
                      <a:lnTo>
                        <a:pt x="2794895" y="201461"/>
                      </a:lnTo>
                      <a:lnTo>
                        <a:pt x="2772772" y="260171"/>
                      </a:lnTo>
                      <a:lnTo>
                        <a:pt x="2771622" y="261339"/>
                      </a:lnTo>
                      <a:cubicBezTo>
                        <a:pt x="2640828" y="360451"/>
                        <a:pt x="2075287" y="435007"/>
                        <a:pt x="1397447" y="435007"/>
                      </a:cubicBezTo>
                      <a:cubicBezTo>
                        <a:pt x="719607" y="435007"/>
                        <a:pt x="154066" y="360451"/>
                        <a:pt x="23272" y="261339"/>
                      </a:cubicBezTo>
                      <a:lnTo>
                        <a:pt x="22125" y="260174"/>
                      </a:lnTo>
                      <a:lnTo>
                        <a:pt x="0" y="201458"/>
                      </a:lnTo>
                      <a:lnTo>
                        <a:pt x="2017" y="195266"/>
                      </a:lnTo>
                      <a:cubicBezTo>
                        <a:pt x="45115" y="129459"/>
                        <a:pt x="277398" y="72325"/>
                        <a:pt x="613200" y="37147"/>
                      </a:cubicBezTo>
                      <a:close/>
                      <a:moveTo>
                        <a:pt x="1397447" y="0"/>
                      </a:moveTo>
                      <a:cubicBezTo>
                        <a:pt x="1639533" y="0"/>
                        <a:pt x="1867295" y="9510"/>
                        <a:pt x="2066044" y="26251"/>
                      </a:cubicBezTo>
                      <a:lnTo>
                        <a:pt x="2120546" y="31385"/>
                      </a:lnTo>
                      <a:lnTo>
                        <a:pt x="2029821" y="42443"/>
                      </a:lnTo>
                      <a:cubicBezTo>
                        <a:pt x="1835455" y="63244"/>
                        <a:pt x="1621761" y="74746"/>
                        <a:pt x="1397448" y="74746"/>
                      </a:cubicBezTo>
                      <a:cubicBezTo>
                        <a:pt x="1173136" y="74746"/>
                        <a:pt x="959441" y="63244"/>
                        <a:pt x="765075" y="42443"/>
                      </a:cubicBezTo>
                      <a:lnTo>
                        <a:pt x="674350" y="31385"/>
                      </a:lnTo>
                      <a:lnTo>
                        <a:pt x="728850" y="26251"/>
                      </a:lnTo>
                      <a:cubicBezTo>
                        <a:pt x="927599" y="9510"/>
                        <a:pt x="1155362" y="0"/>
                        <a:pt x="139744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E560E41-42B0-DB68-7F61-8E15E3362DF0}"/>
                    </a:ext>
                  </a:extLst>
                </p:cNvPr>
                <p:cNvSpPr/>
                <p:nvPr/>
              </p:nvSpPr>
              <p:spPr>
                <a:xfrm>
                  <a:off x="4714759" y="2560016"/>
                  <a:ext cx="2750647" cy="1048343"/>
                </a:xfrm>
                <a:custGeom>
                  <a:avLst/>
                  <a:gdLst>
                    <a:gd name="connsiteX0" fmla="*/ 1375323 w 2750647"/>
                    <a:gd name="connsiteY0" fmla="*/ 974357 h 1048343"/>
                    <a:gd name="connsiteX1" fmla="*/ 1901694 w 2750647"/>
                    <a:gd name="connsiteY1" fmla="*/ 1011503 h 1048343"/>
                    <a:gd name="connsiteX2" fmla="*/ 1926142 w 2750647"/>
                    <a:gd name="connsiteY2" fmla="*/ 1016163 h 1048343"/>
                    <a:gd name="connsiteX3" fmla="*/ 1789994 w 2750647"/>
                    <a:gd name="connsiteY3" fmla="*/ 1031251 h 1048343"/>
                    <a:gd name="connsiteX4" fmla="*/ 1375323 w 2750647"/>
                    <a:gd name="connsiteY4" fmla="*/ 1048343 h 1048343"/>
                    <a:gd name="connsiteX5" fmla="*/ 960652 w 2750647"/>
                    <a:gd name="connsiteY5" fmla="*/ 1031251 h 1048343"/>
                    <a:gd name="connsiteX6" fmla="*/ 824505 w 2750647"/>
                    <a:gd name="connsiteY6" fmla="*/ 1016163 h 1048343"/>
                    <a:gd name="connsiteX7" fmla="*/ 848952 w 2750647"/>
                    <a:gd name="connsiteY7" fmla="*/ 1011503 h 1048343"/>
                    <a:gd name="connsiteX8" fmla="*/ 1375323 w 2750647"/>
                    <a:gd name="connsiteY8" fmla="*/ 974357 h 1048343"/>
                    <a:gd name="connsiteX9" fmla="*/ 2750647 w 2750647"/>
                    <a:gd name="connsiteY9" fmla="*/ 0 h 1048343"/>
                    <a:gd name="connsiteX10" fmla="*/ 2439429 w 2750647"/>
                    <a:gd name="connsiteY10" fmla="*/ 825927 h 1048343"/>
                    <a:gd name="connsiteX11" fmla="*/ 2423156 w 2750647"/>
                    <a:gd name="connsiteY11" fmla="*/ 869114 h 1048343"/>
                    <a:gd name="connsiteX12" fmla="*/ 2419000 w 2750647"/>
                    <a:gd name="connsiteY12" fmla="*/ 874674 h 1048343"/>
                    <a:gd name="connsiteX13" fmla="*/ 1970954 w 2750647"/>
                    <a:gd name="connsiteY13" fmla="*/ 1011196 h 1048343"/>
                    <a:gd name="connsiteX14" fmla="*/ 1926142 w 2750647"/>
                    <a:gd name="connsiteY14" fmla="*/ 1016162 h 1048343"/>
                    <a:gd name="connsiteX15" fmla="*/ 1901694 w 2750647"/>
                    <a:gd name="connsiteY15" fmla="*/ 1011502 h 1048343"/>
                    <a:gd name="connsiteX16" fmla="*/ 1375323 w 2750647"/>
                    <a:gd name="connsiteY16" fmla="*/ 974356 h 1048343"/>
                    <a:gd name="connsiteX17" fmla="*/ 848952 w 2750647"/>
                    <a:gd name="connsiteY17" fmla="*/ 1011502 h 1048343"/>
                    <a:gd name="connsiteX18" fmla="*/ 824504 w 2750647"/>
                    <a:gd name="connsiteY18" fmla="*/ 1016162 h 1048343"/>
                    <a:gd name="connsiteX19" fmla="*/ 779692 w 2750647"/>
                    <a:gd name="connsiteY19" fmla="*/ 1011196 h 1048343"/>
                    <a:gd name="connsiteX20" fmla="*/ 331646 w 2750647"/>
                    <a:gd name="connsiteY20" fmla="*/ 874674 h 1048343"/>
                    <a:gd name="connsiteX21" fmla="*/ 327490 w 2750647"/>
                    <a:gd name="connsiteY21" fmla="*/ 869114 h 1048343"/>
                    <a:gd name="connsiteX22" fmla="*/ 311217 w 2750647"/>
                    <a:gd name="connsiteY22" fmla="*/ 825927 h 1048343"/>
                    <a:gd name="connsiteX23" fmla="*/ 0 w 2750647"/>
                    <a:gd name="connsiteY23" fmla="*/ 3 h 1048343"/>
                    <a:gd name="connsiteX24" fmla="*/ 1147 w 2750647"/>
                    <a:gd name="connsiteY24" fmla="*/ 1168 h 1048343"/>
                    <a:gd name="connsiteX25" fmla="*/ 1375322 w 2750647"/>
                    <a:gd name="connsiteY25" fmla="*/ 174836 h 1048343"/>
                    <a:gd name="connsiteX26" fmla="*/ 2749497 w 2750647"/>
                    <a:gd name="connsiteY26" fmla="*/ 1168 h 104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50647" h="1048343">
                      <a:moveTo>
                        <a:pt x="1375323" y="974357"/>
                      </a:moveTo>
                      <a:cubicBezTo>
                        <a:pt x="1570303" y="974357"/>
                        <a:pt x="1751439" y="988051"/>
                        <a:pt x="1901694" y="1011503"/>
                      </a:cubicBezTo>
                      <a:lnTo>
                        <a:pt x="1926142" y="1016163"/>
                      </a:lnTo>
                      <a:lnTo>
                        <a:pt x="1789994" y="1031251"/>
                      </a:lnTo>
                      <a:cubicBezTo>
                        <a:pt x="1662541" y="1042257"/>
                        <a:pt x="1522414" y="1048343"/>
                        <a:pt x="1375323" y="1048343"/>
                      </a:cubicBezTo>
                      <a:cubicBezTo>
                        <a:pt x="1228233" y="1048343"/>
                        <a:pt x="1088105" y="1042257"/>
                        <a:pt x="960652" y="1031251"/>
                      </a:cubicBezTo>
                      <a:lnTo>
                        <a:pt x="824505" y="1016163"/>
                      </a:lnTo>
                      <a:lnTo>
                        <a:pt x="848952" y="1011503"/>
                      </a:lnTo>
                      <a:cubicBezTo>
                        <a:pt x="999208" y="988051"/>
                        <a:pt x="1180344" y="974357"/>
                        <a:pt x="1375323" y="974357"/>
                      </a:cubicBezTo>
                      <a:close/>
                      <a:moveTo>
                        <a:pt x="2750647" y="0"/>
                      </a:moveTo>
                      <a:lnTo>
                        <a:pt x="2439429" y="825927"/>
                      </a:lnTo>
                      <a:lnTo>
                        <a:pt x="2423156" y="869114"/>
                      </a:lnTo>
                      <a:lnTo>
                        <a:pt x="2419000" y="874674"/>
                      </a:lnTo>
                      <a:cubicBezTo>
                        <a:pt x="2362237" y="931309"/>
                        <a:pt x="2197656" y="979926"/>
                        <a:pt x="1970954" y="1011196"/>
                      </a:cubicBezTo>
                      <a:lnTo>
                        <a:pt x="1926142" y="1016162"/>
                      </a:lnTo>
                      <a:lnTo>
                        <a:pt x="1901694" y="1011502"/>
                      </a:lnTo>
                      <a:cubicBezTo>
                        <a:pt x="1751439" y="988050"/>
                        <a:pt x="1570303" y="974356"/>
                        <a:pt x="1375323" y="974356"/>
                      </a:cubicBezTo>
                      <a:cubicBezTo>
                        <a:pt x="1180343" y="974356"/>
                        <a:pt x="999208" y="988050"/>
                        <a:pt x="848952" y="1011502"/>
                      </a:cubicBezTo>
                      <a:lnTo>
                        <a:pt x="824504" y="1016162"/>
                      </a:lnTo>
                      <a:lnTo>
                        <a:pt x="779692" y="1011196"/>
                      </a:lnTo>
                      <a:cubicBezTo>
                        <a:pt x="552990" y="979926"/>
                        <a:pt x="388409" y="931309"/>
                        <a:pt x="331646" y="874674"/>
                      </a:cubicBezTo>
                      <a:lnTo>
                        <a:pt x="327490" y="869114"/>
                      </a:lnTo>
                      <a:lnTo>
                        <a:pt x="311217" y="825927"/>
                      </a:lnTo>
                      <a:lnTo>
                        <a:pt x="0" y="3"/>
                      </a:lnTo>
                      <a:lnTo>
                        <a:pt x="1147" y="1168"/>
                      </a:lnTo>
                      <a:cubicBezTo>
                        <a:pt x="131941" y="100280"/>
                        <a:pt x="697482" y="174836"/>
                        <a:pt x="1375322" y="174836"/>
                      </a:cubicBezTo>
                      <a:cubicBezTo>
                        <a:pt x="2053162" y="174836"/>
                        <a:pt x="2618703" y="100280"/>
                        <a:pt x="2749497" y="1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9ED8775-C395-E265-787F-41F038839623}"/>
                  </a:ext>
                </a:extLst>
              </p:cNvPr>
              <p:cNvGrpSpPr/>
              <p:nvPr/>
            </p:nvGrpSpPr>
            <p:grpSpPr>
              <a:xfrm>
                <a:off x="2959604" y="1915636"/>
                <a:ext cx="2783150" cy="981956"/>
                <a:chOff x="4234648" y="1065321"/>
                <a:chExt cx="3710867" cy="1309272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DA85ED1-C3E9-FEAA-075A-A7B95B1E6A82}"/>
                    </a:ext>
                  </a:extLst>
                </p:cNvPr>
                <p:cNvSpPr/>
                <p:nvPr/>
              </p:nvSpPr>
              <p:spPr>
                <a:xfrm>
                  <a:off x="4234648" y="1065321"/>
                  <a:ext cx="3710866" cy="435006"/>
                </a:xfrm>
                <a:custGeom>
                  <a:avLst/>
                  <a:gdLst>
                    <a:gd name="connsiteX0" fmla="*/ 1855433 w 3710866"/>
                    <a:gd name="connsiteY0" fmla="*/ 0 h 435006"/>
                    <a:gd name="connsiteX1" fmla="*/ 3710866 w 3710866"/>
                    <a:gd name="connsiteY1" fmla="*/ 217503 h 435006"/>
                    <a:gd name="connsiteX2" fmla="*/ 3709552 w 3710866"/>
                    <a:gd name="connsiteY2" fmla="*/ 220554 h 435006"/>
                    <a:gd name="connsiteX3" fmla="*/ 3701287 w 3710866"/>
                    <a:gd name="connsiteY3" fmla="*/ 239741 h 435006"/>
                    <a:gd name="connsiteX4" fmla="*/ 1855433 w 3710866"/>
                    <a:gd name="connsiteY4" fmla="*/ 435006 h 435006"/>
                    <a:gd name="connsiteX5" fmla="*/ 9579 w 3710866"/>
                    <a:gd name="connsiteY5" fmla="*/ 239741 h 435006"/>
                    <a:gd name="connsiteX6" fmla="*/ 1314 w 3710866"/>
                    <a:gd name="connsiteY6" fmla="*/ 220554 h 435006"/>
                    <a:gd name="connsiteX7" fmla="*/ 0 w 3710866"/>
                    <a:gd name="connsiteY7" fmla="*/ 217503 h 435006"/>
                    <a:gd name="connsiteX8" fmla="*/ 1855433 w 3710866"/>
                    <a:gd name="connsiteY8" fmla="*/ 0 h 43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0866" h="435006">
                      <a:moveTo>
                        <a:pt x="1855433" y="0"/>
                      </a:moveTo>
                      <a:cubicBezTo>
                        <a:pt x="2880160" y="0"/>
                        <a:pt x="3710866" y="97379"/>
                        <a:pt x="3710866" y="217503"/>
                      </a:cubicBezTo>
                      <a:lnTo>
                        <a:pt x="3709552" y="220554"/>
                      </a:lnTo>
                      <a:lnTo>
                        <a:pt x="3701287" y="239741"/>
                      </a:lnTo>
                      <a:cubicBezTo>
                        <a:pt x="3606270" y="349419"/>
                        <a:pt x="2816115" y="435006"/>
                        <a:pt x="1855433" y="435006"/>
                      </a:cubicBezTo>
                      <a:cubicBezTo>
                        <a:pt x="894751" y="435006"/>
                        <a:pt x="104596" y="349419"/>
                        <a:pt x="9579" y="239741"/>
                      </a:cubicBezTo>
                      <a:lnTo>
                        <a:pt x="1314" y="220554"/>
                      </a:lnTo>
                      <a:lnTo>
                        <a:pt x="0" y="217503"/>
                      </a:lnTo>
                      <a:cubicBezTo>
                        <a:pt x="0" y="97379"/>
                        <a:pt x="830706" y="0"/>
                        <a:pt x="185543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9FDF1CF-E8D1-18AB-4712-81CFE7436F19}"/>
                    </a:ext>
                  </a:extLst>
                </p:cNvPr>
                <p:cNvSpPr/>
                <p:nvPr/>
              </p:nvSpPr>
              <p:spPr>
                <a:xfrm>
                  <a:off x="4234649" y="1285875"/>
                  <a:ext cx="3710866" cy="1088718"/>
                </a:xfrm>
                <a:custGeom>
                  <a:avLst/>
                  <a:gdLst>
                    <a:gd name="connsiteX0" fmla="*/ 2176687 w 3710866"/>
                    <a:gd name="connsiteY0" fmla="*/ 1020247 h 1088718"/>
                    <a:gd name="connsiteX1" fmla="*/ 2271081 w 3710866"/>
                    <a:gd name="connsiteY1" fmla="*/ 1024791 h 1088718"/>
                    <a:gd name="connsiteX2" fmla="*/ 2205982 w 3710866"/>
                    <a:gd name="connsiteY2" fmla="*/ 1020820 h 1088718"/>
                    <a:gd name="connsiteX3" fmla="*/ 1534179 w 3710866"/>
                    <a:gd name="connsiteY3" fmla="*/ 1020247 h 1088718"/>
                    <a:gd name="connsiteX4" fmla="*/ 1504883 w 3710866"/>
                    <a:gd name="connsiteY4" fmla="*/ 1020820 h 1088718"/>
                    <a:gd name="connsiteX5" fmla="*/ 1439783 w 3710866"/>
                    <a:gd name="connsiteY5" fmla="*/ 1024791 h 1088718"/>
                    <a:gd name="connsiteX6" fmla="*/ 0 w 3710866"/>
                    <a:gd name="connsiteY6" fmla="*/ 0 h 1088718"/>
                    <a:gd name="connsiteX7" fmla="*/ 1313 w 3710866"/>
                    <a:gd name="connsiteY7" fmla="*/ 0 h 1088718"/>
                    <a:gd name="connsiteX8" fmla="*/ 9578 w 3710866"/>
                    <a:gd name="connsiteY8" fmla="*/ 19187 h 1088718"/>
                    <a:gd name="connsiteX9" fmla="*/ 1855432 w 3710866"/>
                    <a:gd name="connsiteY9" fmla="*/ 214452 h 1088718"/>
                    <a:gd name="connsiteX10" fmla="*/ 3701286 w 3710866"/>
                    <a:gd name="connsiteY10" fmla="*/ 19187 h 1088718"/>
                    <a:gd name="connsiteX11" fmla="*/ 3709551 w 3710866"/>
                    <a:gd name="connsiteY11" fmla="*/ 0 h 1088718"/>
                    <a:gd name="connsiteX12" fmla="*/ 3710866 w 3710866"/>
                    <a:gd name="connsiteY12" fmla="*/ 0 h 1088718"/>
                    <a:gd name="connsiteX13" fmla="*/ 3471470 w 3710866"/>
                    <a:gd name="connsiteY13" fmla="*/ 635323 h 1088718"/>
                    <a:gd name="connsiteX14" fmla="*/ 3410899 w 3710866"/>
                    <a:gd name="connsiteY14" fmla="*/ 796070 h 1088718"/>
                    <a:gd name="connsiteX15" fmla="*/ 3407008 w 3710866"/>
                    <a:gd name="connsiteY15" fmla="*/ 799899 h 1088718"/>
                    <a:gd name="connsiteX16" fmla="*/ 2629821 w 3710866"/>
                    <a:gd name="connsiteY16" fmla="*/ 1039106 h 1088718"/>
                    <a:gd name="connsiteX17" fmla="*/ 2578531 w 3710866"/>
                    <a:gd name="connsiteY17" fmla="*/ 1045357 h 1088718"/>
                    <a:gd name="connsiteX18" fmla="*/ 2524029 w 3710866"/>
                    <a:gd name="connsiteY18" fmla="*/ 1040223 h 1088718"/>
                    <a:gd name="connsiteX19" fmla="*/ 2473862 w 3710866"/>
                    <a:gd name="connsiteY19" fmla="*/ 1037163 h 1088718"/>
                    <a:gd name="connsiteX20" fmla="*/ 2569432 w 3710866"/>
                    <a:gd name="connsiteY20" fmla="*/ 1045206 h 1088718"/>
                    <a:gd name="connsiteX21" fmla="*/ 2487807 w 3710866"/>
                    <a:gd name="connsiteY21" fmla="*/ 1056415 h 1088718"/>
                    <a:gd name="connsiteX22" fmla="*/ 1855433 w 3710866"/>
                    <a:gd name="connsiteY22" fmla="*/ 1088718 h 1088718"/>
                    <a:gd name="connsiteX23" fmla="*/ 1223060 w 3710866"/>
                    <a:gd name="connsiteY23" fmla="*/ 1056415 h 1088718"/>
                    <a:gd name="connsiteX24" fmla="*/ 1141434 w 3710866"/>
                    <a:gd name="connsiteY24" fmla="*/ 1045206 h 1088718"/>
                    <a:gd name="connsiteX25" fmla="*/ 1237006 w 3710866"/>
                    <a:gd name="connsiteY25" fmla="*/ 1037162 h 1088718"/>
                    <a:gd name="connsiteX26" fmla="*/ 1186835 w 3710866"/>
                    <a:gd name="connsiteY26" fmla="*/ 1040223 h 1088718"/>
                    <a:gd name="connsiteX27" fmla="*/ 1132335 w 3710866"/>
                    <a:gd name="connsiteY27" fmla="*/ 1045357 h 1088718"/>
                    <a:gd name="connsiteX28" fmla="*/ 1081045 w 3710866"/>
                    <a:gd name="connsiteY28" fmla="*/ 1039106 h 1088718"/>
                    <a:gd name="connsiteX29" fmla="*/ 303858 w 3710866"/>
                    <a:gd name="connsiteY29" fmla="*/ 799899 h 1088718"/>
                    <a:gd name="connsiteX30" fmla="*/ 299967 w 3710866"/>
                    <a:gd name="connsiteY30" fmla="*/ 796070 h 1088718"/>
                    <a:gd name="connsiteX31" fmla="*/ 239396 w 3710866"/>
                    <a:gd name="connsiteY31" fmla="*/ 635323 h 108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710866" h="1088718">
                      <a:moveTo>
                        <a:pt x="2176687" y="1020247"/>
                      </a:moveTo>
                      <a:lnTo>
                        <a:pt x="2271081" y="1024791"/>
                      </a:lnTo>
                      <a:lnTo>
                        <a:pt x="2205982" y="1020820"/>
                      </a:lnTo>
                      <a:close/>
                      <a:moveTo>
                        <a:pt x="1534179" y="1020247"/>
                      </a:moveTo>
                      <a:lnTo>
                        <a:pt x="1504883" y="1020820"/>
                      </a:lnTo>
                      <a:lnTo>
                        <a:pt x="1439783" y="1024791"/>
                      </a:lnTo>
                      <a:close/>
                      <a:moveTo>
                        <a:pt x="0" y="0"/>
                      </a:moveTo>
                      <a:lnTo>
                        <a:pt x="1313" y="0"/>
                      </a:lnTo>
                      <a:lnTo>
                        <a:pt x="9578" y="19187"/>
                      </a:lnTo>
                      <a:cubicBezTo>
                        <a:pt x="104595" y="128865"/>
                        <a:pt x="894750" y="214452"/>
                        <a:pt x="1855432" y="214452"/>
                      </a:cubicBezTo>
                      <a:cubicBezTo>
                        <a:pt x="2816114" y="214452"/>
                        <a:pt x="3606269" y="128865"/>
                        <a:pt x="3701286" y="19187"/>
                      </a:cubicBezTo>
                      <a:lnTo>
                        <a:pt x="3709551" y="0"/>
                      </a:lnTo>
                      <a:lnTo>
                        <a:pt x="3710866" y="0"/>
                      </a:lnTo>
                      <a:lnTo>
                        <a:pt x="3471470" y="635323"/>
                      </a:lnTo>
                      <a:lnTo>
                        <a:pt x="3410899" y="796070"/>
                      </a:lnTo>
                      <a:lnTo>
                        <a:pt x="3407008" y="799899"/>
                      </a:lnTo>
                      <a:cubicBezTo>
                        <a:pt x="3280427" y="902869"/>
                        <a:pt x="2998136" y="988482"/>
                        <a:pt x="2629821" y="1039106"/>
                      </a:cubicBezTo>
                      <a:lnTo>
                        <a:pt x="2578531" y="1045357"/>
                      </a:lnTo>
                      <a:lnTo>
                        <a:pt x="2524029" y="1040223"/>
                      </a:lnTo>
                      <a:lnTo>
                        <a:pt x="2473862" y="1037163"/>
                      </a:lnTo>
                      <a:lnTo>
                        <a:pt x="2569432" y="1045206"/>
                      </a:lnTo>
                      <a:lnTo>
                        <a:pt x="2487807" y="1056415"/>
                      </a:lnTo>
                      <a:cubicBezTo>
                        <a:pt x="2293440" y="1077216"/>
                        <a:pt x="2079746" y="1088718"/>
                        <a:pt x="1855433" y="1088718"/>
                      </a:cubicBezTo>
                      <a:cubicBezTo>
                        <a:pt x="1631121" y="1088718"/>
                        <a:pt x="1417426" y="1077216"/>
                        <a:pt x="1223060" y="1056415"/>
                      </a:cubicBezTo>
                      <a:lnTo>
                        <a:pt x="1141434" y="1045206"/>
                      </a:lnTo>
                      <a:lnTo>
                        <a:pt x="1237006" y="1037162"/>
                      </a:lnTo>
                      <a:lnTo>
                        <a:pt x="1186835" y="1040223"/>
                      </a:lnTo>
                      <a:lnTo>
                        <a:pt x="1132335" y="1045357"/>
                      </a:lnTo>
                      <a:lnTo>
                        <a:pt x="1081045" y="1039106"/>
                      </a:lnTo>
                      <a:cubicBezTo>
                        <a:pt x="712730" y="988482"/>
                        <a:pt x="430439" y="902869"/>
                        <a:pt x="303858" y="799899"/>
                      </a:cubicBezTo>
                      <a:lnTo>
                        <a:pt x="299967" y="796070"/>
                      </a:lnTo>
                      <a:lnTo>
                        <a:pt x="239396" y="635323"/>
                      </a:lnTo>
                      <a:close/>
                    </a:path>
                  </a:pathLst>
                </a:custGeom>
                <a:solidFill>
                  <a:srgbClr val="8D03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pic>
            <p:nvPicPr>
              <p:cNvPr id="44" name="Graphic 64" descr="Puzzle">
                <a:extLst>
                  <a:ext uri="{FF2B5EF4-FFF2-40B4-BE49-F238E27FC236}">
                    <a16:creationId xmlns:a16="http://schemas.microsoft.com/office/drawing/2014/main" id="{F7C2B4C5-55A4-2D5C-386C-2B461A678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077361" y="3217093"/>
                <a:ext cx="556512" cy="556512"/>
              </a:xfrm>
              <a:prstGeom prst="rect">
                <a:avLst/>
              </a:prstGeom>
            </p:spPr>
          </p:pic>
          <p:pic>
            <p:nvPicPr>
              <p:cNvPr id="45" name="Graphic 66" descr="Rocket">
                <a:extLst>
                  <a:ext uri="{FF2B5EF4-FFF2-40B4-BE49-F238E27FC236}">
                    <a16:creationId xmlns:a16="http://schemas.microsoft.com/office/drawing/2014/main" id="{969EC008-0126-022C-9E74-A6546A2FB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089198" y="2305134"/>
                <a:ext cx="532838" cy="532838"/>
              </a:xfrm>
              <a:prstGeom prst="rect">
                <a:avLst/>
              </a:prstGeom>
            </p:spPr>
          </p:pic>
          <p:pic>
            <p:nvPicPr>
              <p:cNvPr id="46" name="Graphic 15" descr="Tools">
                <a:extLst>
                  <a:ext uri="{FF2B5EF4-FFF2-40B4-BE49-F238E27FC236}">
                    <a16:creationId xmlns:a16="http://schemas.microsoft.com/office/drawing/2014/main" id="{B35D7D7F-837D-C893-3DE8-7145572C0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119499" y="4177223"/>
                <a:ext cx="472238" cy="472238"/>
              </a:xfrm>
              <a:prstGeom prst="rect">
                <a:avLst/>
              </a:prstGeom>
            </p:spPr>
          </p:pic>
          <p:pic>
            <p:nvPicPr>
              <p:cNvPr id="47" name="Graphic 76" descr="Lightbulb">
                <a:extLst>
                  <a:ext uri="{FF2B5EF4-FFF2-40B4-BE49-F238E27FC236}">
                    <a16:creationId xmlns:a16="http://schemas.microsoft.com/office/drawing/2014/main" id="{62384B48-8C11-DD33-550B-A3C93ED91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162928" y="5027331"/>
                <a:ext cx="385379" cy="385379"/>
              </a:xfrm>
              <a:prstGeom prst="rect">
                <a:avLst/>
              </a:prstGeom>
            </p:spPr>
          </p:pic>
        </p:grpSp>
        <p:sp>
          <p:nvSpPr>
            <p:cNvPr id="15" name="TextBox 62">
              <a:extLst>
                <a:ext uri="{FF2B5EF4-FFF2-40B4-BE49-F238E27FC236}">
                  <a16:creationId xmlns:a16="http://schemas.microsoft.com/office/drawing/2014/main" id="{6EC03F07-35E3-9C20-9FFA-2C19E3435CEA}"/>
                </a:ext>
              </a:extLst>
            </p:cNvPr>
            <p:cNvSpPr txBox="1"/>
            <p:nvPr/>
          </p:nvSpPr>
          <p:spPr>
            <a:xfrm>
              <a:off x="3273327" y="1689601"/>
              <a:ext cx="816141" cy="4534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rgbClr val="C00000"/>
                  </a:solidFill>
                </a:rPr>
                <a:t>SPREAD</a:t>
              </a:r>
            </a:p>
          </p:txBody>
        </p:sp>
        <p:sp>
          <p:nvSpPr>
            <p:cNvPr id="17" name="TextBox 124">
              <a:extLst>
                <a:ext uri="{FF2B5EF4-FFF2-40B4-BE49-F238E27FC236}">
                  <a16:creationId xmlns:a16="http://schemas.microsoft.com/office/drawing/2014/main" id="{1F6A6EB4-8EAF-01B4-1821-3500866DEE0E}"/>
                </a:ext>
              </a:extLst>
            </p:cNvPr>
            <p:cNvSpPr txBox="1"/>
            <p:nvPr/>
          </p:nvSpPr>
          <p:spPr>
            <a:xfrm>
              <a:off x="3262082" y="2672409"/>
              <a:ext cx="992641" cy="4396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chemeClr val="accent4"/>
                  </a:solidFill>
                </a:rPr>
                <a:t>ATTRACT</a:t>
              </a:r>
            </a:p>
          </p:txBody>
        </p:sp>
        <p:sp>
          <p:nvSpPr>
            <p:cNvPr id="18" name="TextBox 127">
              <a:extLst>
                <a:ext uri="{FF2B5EF4-FFF2-40B4-BE49-F238E27FC236}">
                  <a16:creationId xmlns:a16="http://schemas.microsoft.com/office/drawing/2014/main" id="{B53B7C86-5966-F6B9-93CC-D052144F2B83}"/>
                </a:ext>
              </a:extLst>
            </p:cNvPr>
            <p:cNvSpPr txBox="1"/>
            <p:nvPr/>
          </p:nvSpPr>
          <p:spPr>
            <a:xfrm>
              <a:off x="3356343" y="3606225"/>
              <a:ext cx="708230" cy="4396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cap="al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WANT</a:t>
              </a:r>
            </a:p>
          </p:txBody>
        </p:sp>
        <p:sp>
          <p:nvSpPr>
            <p:cNvPr id="19" name="TextBox 130">
              <a:extLst>
                <a:ext uri="{FF2B5EF4-FFF2-40B4-BE49-F238E27FC236}">
                  <a16:creationId xmlns:a16="http://schemas.microsoft.com/office/drawing/2014/main" id="{50597B7F-1D9E-886B-45DF-7F13C7CC6CDC}"/>
                </a:ext>
              </a:extLst>
            </p:cNvPr>
            <p:cNvSpPr txBox="1"/>
            <p:nvPr/>
          </p:nvSpPr>
          <p:spPr>
            <a:xfrm>
              <a:off x="3385246" y="4519120"/>
              <a:ext cx="727857" cy="4122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cap="all" dirty="0">
                  <a:solidFill>
                    <a:schemeClr val="accent1"/>
                  </a:solidFill>
                </a:rPr>
                <a:t>ACTION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1D31985-65C6-A4CC-757C-9F04D4E4A576}"/>
              </a:ext>
            </a:extLst>
          </p:cNvPr>
          <p:cNvSpPr txBox="1"/>
          <p:nvPr/>
        </p:nvSpPr>
        <p:spPr>
          <a:xfrm>
            <a:off x="3541099" y="2761910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FB | GOOGLE | Promotions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EA48E8-3651-3452-20E3-80FD6922C7EB}"/>
              </a:ext>
            </a:extLst>
          </p:cNvPr>
          <p:cNvSpPr txBox="1"/>
          <p:nvPr/>
        </p:nvSpPr>
        <p:spPr>
          <a:xfrm>
            <a:off x="5135212" y="2747270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PayPal | Stripe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CD3418-B6CC-8486-D2C6-2E07DBA16143}"/>
              </a:ext>
            </a:extLst>
          </p:cNvPr>
          <p:cNvSpPr txBox="1"/>
          <p:nvPr/>
        </p:nvSpPr>
        <p:spPr>
          <a:xfrm>
            <a:off x="6666267" y="2745774"/>
            <a:ext cx="1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Multi-Speaker | Zoom | Demio | WebinarJam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E394D1-7B3C-B841-E50E-31103599FC94}"/>
              </a:ext>
            </a:extLst>
          </p:cNvPr>
          <p:cNvSpPr txBox="1"/>
          <p:nvPr/>
        </p:nvSpPr>
        <p:spPr>
          <a:xfrm>
            <a:off x="9895345" y="2751905"/>
            <a:ext cx="1373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PayPal | Stripe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87790E-7A43-A95F-75B6-2904CA6A24A0}"/>
              </a:ext>
            </a:extLst>
          </p:cNvPr>
          <p:cNvGrpSpPr/>
          <p:nvPr/>
        </p:nvGrpSpPr>
        <p:grpSpPr>
          <a:xfrm>
            <a:off x="3314352" y="3164353"/>
            <a:ext cx="8296558" cy="1375166"/>
            <a:chOff x="3377990" y="3567167"/>
            <a:chExt cx="8296558" cy="137516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3ECE613-4A80-8943-11BE-F05258D94ABE}"/>
                </a:ext>
              </a:extLst>
            </p:cNvPr>
            <p:cNvSpPr/>
            <p:nvPr/>
          </p:nvSpPr>
          <p:spPr>
            <a:xfrm>
              <a:off x="3377990" y="3567167"/>
              <a:ext cx="8296558" cy="1329002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r>
                <a:rPr lang="en-US" sz="2400" dirty="0"/>
                <a:t>11 Quiz Funnel</a:t>
              </a:r>
              <a:endParaRPr lang="en-US" dirty="0">
                <a:latin typeface="Agency FB" panose="020B0503020202020204" pitchFamily="34" charset="0"/>
              </a:endParaRPr>
            </a:p>
          </p:txBody>
        </p:sp>
        <p:graphicFrame>
          <p:nvGraphicFramePr>
            <p:cNvPr id="62" name="Diagram 61">
              <a:extLst>
                <a:ext uri="{FF2B5EF4-FFF2-40B4-BE49-F238E27FC236}">
                  <a16:creationId xmlns:a16="http://schemas.microsoft.com/office/drawing/2014/main" id="{9ED23500-B751-E04E-E979-8AD92F0AD5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2199863"/>
                </p:ext>
              </p:extLst>
            </p:nvPr>
          </p:nvGraphicFramePr>
          <p:xfrm>
            <a:off x="3748082" y="4173610"/>
            <a:ext cx="7448472" cy="3532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083218-A10B-5CF9-5F50-6E42A47BB324}"/>
                </a:ext>
              </a:extLst>
            </p:cNvPr>
            <p:cNvSpPr txBox="1"/>
            <p:nvPr/>
          </p:nvSpPr>
          <p:spPr>
            <a:xfrm>
              <a:off x="3583899" y="4605965"/>
              <a:ext cx="14574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FB | GOOGLE | Promotions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87A3173-0CAE-1022-2AE5-0D993CD9FBBD}"/>
                </a:ext>
              </a:extLst>
            </p:cNvPr>
            <p:cNvSpPr txBox="1"/>
            <p:nvPr/>
          </p:nvSpPr>
          <p:spPr>
            <a:xfrm>
              <a:off x="5182341" y="4601245"/>
              <a:ext cx="14574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Bucket.io | TypeForm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8602400-6003-0336-B47F-0813A4C86B08}"/>
                </a:ext>
              </a:extLst>
            </p:cNvPr>
            <p:cNvSpPr txBox="1"/>
            <p:nvPr/>
          </p:nvSpPr>
          <p:spPr>
            <a:xfrm>
              <a:off x="10132291" y="4526835"/>
              <a:ext cx="10339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PayPal | Stripe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AF9619-7E6C-808E-1A37-82B64B1E8E24}"/>
                </a:ext>
              </a:extLst>
            </p:cNvPr>
            <p:cNvSpPr txBox="1"/>
            <p:nvPr/>
          </p:nvSpPr>
          <p:spPr>
            <a:xfrm>
              <a:off x="8358441" y="4512031"/>
              <a:ext cx="150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Live Webinar | Auto Webinar | Live Workshop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41B810-1BD1-A4A2-CBEF-7FE13C35970A}"/>
                </a:ext>
              </a:extLst>
            </p:cNvPr>
            <p:cNvSpPr txBox="1"/>
            <p:nvPr/>
          </p:nvSpPr>
          <p:spPr>
            <a:xfrm>
              <a:off x="6705694" y="4573001"/>
              <a:ext cx="1632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Profile Based Demographics | Specific Problems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5CC5A72-3815-F3A2-2B68-4140799292D8}"/>
              </a:ext>
            </a:extLst>
          </p:cNvPr>
          <p:cNvSpPr/>
          <p:nvPr/>
        </p:nvSpPr>
        <p:spPr>
          <a:xfrm>
            <a:off x="3342824" y="4587903"/>
            <a:ext cx="8296558" cy="187609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US" sz="2400" dirty="0"/>
              <a:t>12 Hybrid Funnel </a:t>
            </a:r>
            <a:r>
              <a:rPr lang="en-US" sz="2400" dirty="0">
                <a:latin typeface="Agency FB" panose="020B0503020202020204" pitchFamily="34" charset="0"/>
              </a:rPr>
              <a:t>[Creative Mix and Match ]</a:t>
            </a:r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C1C6ED43-DAFC-61F0-7804-230655206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24129"/>
              </p:ext>
            </p:extLst>
          </p:nvPr>
        </p:nvGraphicFramePr>
        <p:xfrm>
          <a:off x="3712916" y="5194347"/>
          <a:ext cx="7448472" cy="3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254A0A2-3137-AF5D-5AA6-DF8F2DD16C2E}"/>
              </a:ext>
            </a:extLst>
          </p:cNvPr>
          <p:cNvSpPr txBox="1"/>
          <p:nvPr/>
        </p:nvSpPr>
        <p:spPr>
          <a:xfrm>
            <a:off x="3703014" y="5589921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FB | GOOGLE | Promotions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48FC42-312F-D477-0C71-5CD4ACB05F25}"/>
              </a:ext>
            </a:extLst>
          </p:cNvPr>
          <p:cNvSpPr txBox="1"/>
          <p:nvPr/>
        </p:nvSpPr>
        <p:spPr>
          <a:xfrm>
            <a:off x="5146996" y="5575243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Landing Page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F27BED-5BDB-883D-E01B-BEE1D51FF42B}"/>
              </a:ext>
            </a:extLst>
          </p:cNvPr>
          <p:cNvSpPr txBox="1"/>
          <p:nvPr/>
        </p:nvSpPr>
        <p:spPr>
          <a:xfrm>
            <a:off x="6762141" y="5573747"/>
            <a:ext cx="1373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FaceBook | Telegram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4D2C9E-AC3F-CF58-B4D1-D1F9E351A66F}"/>
              </a:ext>
            </a:extLst>
          </p:cNvPr>
          <p:cNvSpPr txBox="1"/>
          <p:nvPr/>
        </p:nvSpPr>
        <p:spPr>
          <a:xfrm>
            <a:off x="8327370" y="5579878"/>
            <a:ext cx="1373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2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97AD8-BD47-3445-8BF1-8C7F3E65486D}"/>
              </a:ext>
            </a:extLst>
          </p:cNvPr>
          <p:cNvSpPr txBox="1"/>
          <p:nvPr/>
        </p:nvSpPr>
        <p:spPr>
          <a:xfrm>
            <a:off x="8327370" y="2766875"/>
            <a:ext cx="137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Individual Spear | Zoom | Demio | WebinarJam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EE01B9-C097-AA17-0198-AF7B825A862D}"/>
              </a:ext>
            </a:extLst>
          </p:cNvPr>
          <p:cNvGrpSpPr/>
          <p:nvPr/>
        </p:nvGrpSpPr>
        <p:grpSpPr>
          <a:xfrm>
            <a:off x="6915592" y="5854337"/>
            <a:ext cx="1127454" cy="353225"/>
            <a:chOff x="4738944" y="0"/>
            <a:chExt cx="1127454" cy="353225"/>
          </a:xfrm>
          <a:scene3d>
            <a:camera prst="orthographicFront"/>
            <a:lightRig rig="threePt" dir="t"/>
          </a:scene3d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C5CF03-C28A-1A07-2DDB-C63EDD09145C}"/>
                </a:ext>
              </a:extLst>
            </p:cNvPr>
            <p:cNvSpPr/>
            <p:nvPr/>
          </p:nvSpPr>
          <p:spPr>
            <a:xfrm>
              <a:off x="4738944" y="0"/>
              <a:ext cx="1127454" cy="35322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: Rounded Corners 4">
              <a:extLst>
                <a:ext uri="{FF2B5EF4-FFF2-40B4-BE49-F238E27FC236}">
                  <a16:creationId xmlns:a16="http://schemas.microsoft.com/office/drawing/2014/main" id="{DAFBF3B5-417D-98C0-0CEF-3C350123A1AA}"/>
                </a:ext>
              </a:extLst>
            </p:cNvPr>
            <p:cNvSpPr txBox="1"/>
            <p:nvPr/>
          </p:nvSpPr>
          <p:spPr>
            <a:xfrm>
              <a:off x="4749290" y="10346"/>
              <a:ext cx="1106762" cy="332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Automated Orientation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687E3C-A72D-0871-212B-D263F24B19F6}"/>
              </a:ext>
            </a:extLst>
          </p:cNvPr>
          <p:cNvGrpSpPr/>
          <p:nvPr/>
        </p:nvGrpSpPr>
        <p:grpSpPr>
          <a:xfrm>
            <a:off x="8489661" y="5857750"/>
            <a:ext cx="1127454" cy="353225"/>
            <a:chOff x="6317380" y="0"/>
            <a:chExt cx="1127454" cy="353225"/>
          </a:xfrm>
          <a:scene3d>
            <a:camera prst="orthographicFront"/>
            <a:lightRig rig="threePt" dir="t"/>
          </a:scene3d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1F21BC1F-0D8E-8D4C-18EB-82548042260D}"/>
                </a:ext>
              </a:extLst>
            </p:cNvPr>
            <p:cNvSpPr/>
            <p:nvPr/>
          </p:nvSpPr>
          <p:spPr>
            <a:xfrm>
              <a:off x="6317380" y="0"/>
              <a:ext cx="1127454" cy="353225"/>
            </a:xfrm>
            <a:prstGeom prst="roundRect">
              <a:avLst>
                <a:gd name="adj" fmla="val 10000"/>
              </a:avLst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ectangle: Rounded Corners 4">
              <a:extLst>
                <a:ext uri="{FF2B5EF4-FFF2-40B4-BE49-F238E27FC236}">
                  <a16:creationId xmlns:a16="http://schemas.microsoft.com/office/drawing/2014/main" id="{81F0538A-09A9-9766-6A25-3E93459211B3}"/>
                </a:ext>
              </a:extLst>
            </p:cNvPr>
            <p:cNvSpPr txBox="1"/>
            <p:nvPr/>
          </p:nvSpPr>
          <p:spPr>
            <a:xfrm>
              <a:off x="6327726" y="10346"/>
              <a:ext cx="1106762" cy="332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Payment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16F3BBB-339B-8AB5-E696-A7F7C5700FF3}"/>
              </a:ext>
            </a:extLst>
          </p:cNvPr>
          <p:cNvGrpSpPr/>
          <p:nvPr/>
        </p:nvGrpSpPr>
        <p:grpSpPr>
          <a:xfrm>
            <a:off x="10033934" y="5843991"/>
            <a:ext cx="1127454" cy="353225"/>
            <a:chOff x="6317380" y="0"/>
            <a:chExt cx="1127454" cy="353225"/>
          </a:xfrm>
          <a:scene3d>
            <a:camera prst="orthographicFront"/>
            <a:lightRig rig="threePt" dir="t"/>
          </a:scene3d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0AD33CF-798E-5E07-6ED6-52CB9B62EAF9}"/>
                </a:ext>
              </a:extLst>
            </p:cNvPr>
            <p:cNvSpPr/>
            <p:nvPr/>
          </p:nvSpPr>
          <p:spPr>
            <a:xfrm>
              <a:off x="6317380" y="0"/>
              <a:ext cx="1127454" cy="353225"/>
            </a:xfrm>
            <a:prstGeom prst="roundRect">
              <a:avLst>
                <a:gd name="adj" fmla="val 10000"/>
              </a:avLst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Rectangle: Rounded Corners 4">
              <a:extLst>
                <a:ext uri="{FF2B5EF4-FFF2-40B4-BE49-F238E27FC236}">
                  <a16:creationId xmlns:a16="http://schemas.microsoft.com/office/drawing/2014/main" id="{122B61F8-CA65-9337-284E-20A2636E8C06}"/>
                </a:ext>
              </a:extLst>
            </p:cNvPr>
            <p:cNvSpPr txBox="1"/>
            <p:nvPr/>
          </p:nvSpPr>
          <p:spPr>
            <a:xfrm>
              <a:off x="6327726" y="10346"/>
              <a:ext cx="1106762" cy="332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Access Program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E74076-F439-D211-6961-1E1120971D1A}"/>
              </a:ext>
            </a:extLst>
          </p:cNvPr>
          <p:cNvGrpSpPr/>
          <p:nvPr/>
        </p:nvGrpSpPr>
        <p:grpSpPr>
          <a:xfrm>
            <a:off x="8182202" y="5864565"/>
            <a:ext cx="239020" cy="279608"/>
            <a:chOff x="4400708" y="36808"/>
            <a:chExt cx="239020" cy="279608"/>
          </a:xfrm>
          <a:scene3d>
            <a:camera prst="orthographicFront"/>
            <a:lightRig rig="threePt" dir="t"/>
          </a:scene3d>
        </p:grpSpPr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23FBDF43-A8D0-5381-A91F-86CF9C8FE61A}"/>
                </a:ext>
              </a:extLst>
            </p:cNvPr>
            <p:cNvSpPr/>
            <p:nvPr/>
          </p:nvSpPr>
          <p:spPr>
            <a:xfrm>
              <a:off x="4400708" y="36808"/>
              <a:ext cx="239020" cy="279608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w="152400" h="50800" prst="softRound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Arrow: Right 4">
              <a:extLst>
                <a:ext uri="{FF2B5EF4-FFF2-40B4-BE49-F238E27FC236}">
                  <a16:creationId xmlns:a16="http://schemas.microsoft.com/office/drawing/2014/main" id="{8B4F26EF-6708-79D9-3F4B-03AFEF9B31FE}"/>
                </a:ext>
              </a:extLst>
            </p:cNvPr>
            <p:cNvSpPr txBox="1"/>
            <p:nvPr/>
          </p:nvSpPr>
          <p:spPr>
            <a:xfrm>
              <a:off x="4400708" y="92730"/>
              <a:ext cx="167314" cy="167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157F1E8-6E05-DE5B-CA92-4E4B7DDB3CD7}"/>
              </a:ext>
            </a:extLst>
          </p:cNvPr>
          <p:cNvGrpSpPr/>
          <p:nvPr/>
        </p:nvGrpSpPr>
        <p:grpSpPr>
          <a:xfrm>
            <a:off x="9728737" y="5874409"/>
            <a:ext cx="239020" cy="279608"/>
            <a:chOff x="4400708" y="36808"/>
            <a:chExt cx="239020" cy="279608"/>
          </a:xfrm>
          <a:scene3d>
            <a:camera prst="orthographicFront"/>
            <a:lightRig rig="threePt" dir="t"/>
          </a:scene3d>
        </p:grpSpPr>
        <p:sp>
          <p:nvSpPr>
            <p:cNvPr id="83" name="Arrow: Right 82">
              <a:extLst>
                <a:ext uri="{FF2B5EF4-FFF2-40B4-BE49-F238E27FC236}">
                  <a16:creationId xmlns:a16="http://schemas.microsoft.com/office/drawing/2014/main" id="{2E4D6FD4-1B91-AD0E-93B3-A0001B053706}"/>
                </a:ext>
              </a:extLst>
            </p:cNvPr>
            <p:cNvSpPr/>
            <p:nvPr/>
          </p:nvSpPr>
          <p:spPr>
            <a:xfrm>
              <a:off x="4400708" y="36808"/>
              <a:ext cx="239020" cy="279608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w="152400" h="50800" prst="softRound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Arrow: Right 4">
              <a:extLst>
                <a:ext uri="{FF2B5EF4-FFF2-40B4-BE49-F238E27FC236}">
                  <a16:creationId xmlns:a16="http://schemas.microsoft.com/office/drawing/2014/main" id="{1A8A16E1-405A-1705-4898-D531743C301C}"/>
                </a:ext>
              </a:extLst>
            </p:cNvPr>
            <p:cNvSpPr txBox="1"/>
            <p:nvPr/>
          </p:nvSpPr>
          <p:spPr>
            <a:xfrm>
              <a:off x="4400708" y="92730"/>
              <a:ext cx="167314" cy="167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061D452-58DD-C711-48AA-4C3F26DD4E6E}"/>
              </a:ext>
            </a:extLst>
          </p:cNvPr>
          <p:cNvGrpSpPr/>
          <p:nvPr/>
        </p:nvGrpSpPr>
        <p:grpSpPr>
          <a:xfrm rot="5400000">
            <a:off x="10440202" y="5569025"/>
            <a:ext cx="239020" cy="279608"/>
            <a:chOff x="4400708" y="36808"/>
            <a:chExt cx="239020" cy="279608"/>
          </a:xfrm>
          <a:scene3d>
            <a:camera prst="orthographicFront"/>
            <a:lightRig rig="threePt" dir="t"/>
          </a:scene3d>
        </p:grpSpPr>
        <p:sp>
          <p:nvSpPr>
            <p:cNvPr id="86" name="Arrow: Right 85">
              <a:extLst>
                <a:ext uri="{FF2B5EF4-FFF2-40B4-BE49-F238E27FC236}">
                  <a16:creationId xmlns:a16="http://schemas.microsoft.com/office/drawing/2014/main" id="{25E93B3B-B11F-3518-0629-83372FB986E6}"/>
                </a:ext>
              </a:extLst>
            </p:cNvPr>
            <p:cNvSpPr/>
            <p:nvPr/>
          </p:nvSpPr>
          <p:spPr>
            <a:xfrm>
              <a:off x="4400708" y="36808"/>
              <a:ext cx="239020" cy="279608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w="152400" h="50800" prst="softRound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Arrow: Right 4">
              <a:extLst>
                <a:ext uri="{FF2B5EF4-FFF2-40B4-BE49-F238E27FC236}">
                  <a16:creationId xmlns:a16="http://schemas.microsoft.com/office/drawing/2014/main" id="{1B370CD4-2397-A648-C961-87FE0DC733A5}"/>
                </a:ext>
              </a:extLst>
            </p:cNvPr>
            <p:cNvSpPr txBox="1"/>
            <p:nvPr/>
          </p:nvSpPr>
          <p:spPr>
            <a:xfrm>
              <a:off x="4400708" y="92730"/>
              <a:ext cx="167314" cy="167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/>
            </a:p>
          </p:txBody>
        </p:sp>
      </p:grpSp>
      <p:sp>
        <p:nvSpPr>
          <p:cNvPr id="92" name="Arrow: Bent-Up 91">
            <a:extLst>
              <a:ext uri="{FF2B5EF4-FFF2-40B4-BE49-F238E27FC236}">
                <a16:creationId xmlns:a16="http://schemas.microsoft.com/office/drawing/2014/main" id="{904224D8-B73E-107C-A851-90D05652818D}"/>
              </a:ext>
            </a:extLst>
          </p:cNvPr>
          <p:cNvSpPr/>
          <p:nvPr/>
        </p:nvSpPr>
        <p:spPr>
          <a:xfrm rot="5400000">
            <a:off x="6345246" y="5676606"/>
            <a:ext cx="518399" cy="543512"/>
          </a:xfrm>
          <a:prstGeom prst="bentUpArrow">
            <a:avLst>
              <a:gd name="adj1" fmla="val 25000"/>
              <a:gd name="adj2" fmla="val 34742"/>
              <a:gd name="adj3" fmla="val 26949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8BDC515-B912-3F26-53B2-2B1FB0136354}"/>
              </a:ext>
            </a:extLst>
          </p:cNvPr>
          <p:cNvSpPr txBox="1"/>
          <p:nvPr/>
        </p:nvSpPr>
        <p:spPr>
          <a:xfrm>
            <a:off x="6762378" y="6226290"/>
            <a:ext cx="1457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45 Minutes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A82EACA-EDC5-EB4C-D89F-7DAC44B6009F}"/>
              </a:ext>
            </a:extLst>
          </p:cNvPr>
          <p:cNvSpPr txBox="1"/>
          <p:nvPr/>
        </p:nvSpPr>
        <p:spPr>
          <a:xfrm>
            <a:off x="8219828" y="6237723"/>
            <a:ext cx="1745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InstaMojo | RazorPay|Paypal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5D78B-3252-21B3-BE56-A0BBF236FCAE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4182520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APPLICATION SETUP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D59AF-2DA0-E8C5-6B7D-F348013EA49D}"/>
              </a:ext>
            </a:extLst>
          </p:cNvPr>
          <p:cNvSpPr txBox="1"/>
          <p:nvPr/>
        </p:nvSpPr>
        <p:spPr>
          <a:xfrm>
            <a:off x="143635" y="2053702"/>
            <a:ext cx="340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Business Funnel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Membership Funnel</a:t>
            </a:r>
            <a:endParaRPr lang="en-US" sz="1400" dirty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Gamification Funnel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Marketing Funnel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Lead Magnet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APPLICATION SETUP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SYSTEM SETUP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JOIN THE DOTS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FUNNEL SETUP CHALLENGE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KNOW YOUR NEXT STEPS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6E2C25-8A4C-1677-7C02-0D3428D2618C}"/>
              </a:ext>
            </a:extLst>
          </p:cNvPr>
          <p:cNvGrpSpPr/>
          <p:nvPr/>
        </p:nvGrpSpPr>
        <p:grpSpPr>
          <a:xfrm>
            <a:off x="4073484" y="1216967"/>
            <a:ext cx="7380260" cy="4424065"/>
            <a:chOff x="130037" y="1355462"/>
            <a:chExt cx="7380260" cy="44240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D72C6F1-A39C-20C2-ED16-E5AF832A4021}"/>
                </a:ext>
              </a:extLst>
            </p:cNvPr>
            <p:cNvGrpSpPr/>
            <p:nvPr/>
          </p:nvGrpSpPr>
          <p:grpSpPr>
            <a:xfrm>
              <a:off x="130037" y="1355462"/>
              <a:ext cx="7380260" cy="4424065"/>
              <a:chOff x="130037" y="1355462"/>
              <a:chExt cx="7380260" cy="442406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0868647-58A0-6088-E664-D7BED83E81A6}"/>
                  </a:ext>
                </a:extLst>
              </p:cNvPr>
              <p:cNvGrpSpPr/>
              <p:nvPr/>
            </p:nvGrpSpPr>
            <p:grpSpPr>
              <a:xfrm>
                <a:off x="130037" y="1355462"/>
                <a:ext cx="7380260" cy="4424065"/>
                <a:chOff x="130037" y="1355462"/>
                <a:chExt cx="7380260" cy="4424065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C6B5C9-65EA-5A87-03BD-AC280E016FBF}"/>
                    </a:ext>
                  </a:extLst>
                </p:cNvPr>
                <p:cNvSpPr/>
                <p:nvPr/>
              </p:nvSpPr>
              <p:spPr>
                <a:xfrm>
                  <a:off x="185376" y="1925449"/>
                  <a:ext cx="7324921" cy="385407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DE01369A-0006-3AEC-D8BF-258E4D0BECED}"/>
                    </a:ext>
                  </a:extLst>
                </p:cNvPr>
                <p:cNvGrpSpPr/>
                <p:nvPr/>
              </p:nvGrpSpPr>
              <p:grpSpPr>
                <a:xfrm>
                  <a:off x="3083461" y="2739077"/>
                  <a:ext cx="4197810" cy="2929905"/>
                  <a:chOff x="3556662" y="2241524"/>
                  <a:chExt cx="4197810" cy="2929905"/>
                </a:xfrm>
              </p:grpSpPr>
              <p:sp>
                <p:nvSpPr>
                  <p:cNvPr id="43" name="Rectangle: Rounded Corners 42">
                    <a:extLst>
                      <a:ext uri="{FF2B5EF4-FFF2-40B4-BE49-F238E27FC236}">
                        <a16:creationId xmlns:a16="http://schemas.microsoft.com/office/drawing/2014/main" id="{14D90837-89E5-D868-D1F5-FA321A8A7F06}"/>
                      </a:ext>
                    </a:extLst>
                  </p:cNvPr>
                  <p:cNvSpPr/>
                  <p:nvPr/>
                </p:nvSpPr>
                <p:spPr>
                  <a:xfrm>
                    <a:off x="3556662" y="3608443"/>
                    <a:ext cx="1753496" cy="473336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Lead Capture</a:t>
                    </a:r>
                  </a:p>
                </p:txBody>
              </p:sp>
              <p:sp>
                <p:nvSpPr>
                  <p:cNvPr id="44" name="Rectangle: Rounded Corners 43">
                    <a:extLst>
                      <a:ext uri="{FF2B5EF4-FFF2-40B4-BE49-F238E27FC236}">
                        <a16:creationId xmlns:a16="http://schemas.microsoft.com/office/drawing/2014/main" id="{BBAEA3F5-1B5B-5261-67D7-480A3E5FB995}"/>
                      </a:ext>
                    </a:extLst>
                  </p:cNvPr>
                  <p:cNvSpPr/>
                  <p:nvPr/>
                </p:nvSpPr>
                <p:spPr>
                  <a:xfrm>
                    <a:off x="3556662" y="2241524"/>
                    <a:ext cx="1753496" cy="473336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MONETIZATION</a:t>
                    </a:r>
                  </a:p>
                </p:txBody>
              </p:sp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30E6DA1F-6245-C910-F5DE-D74E1BBB0330}"/>
                      </a:ext>
                    </a:extLst>
                  </p:cNvPr>
                  <p:cNvSpPr/>
                  <p:nvPr/>
                </p:nvSpPr>
                <p:spPr>
                  <a:xfrm>
                    <a:off x="6000976" y="3603399"/>
                    <a:ext cx="1753496" cy="473336"/>
                  </a:xfrm>
                  <a:prstGeom prst="round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WEBINARS</a:t>
                    </a:r>
                  </a:p>
                </p:txBody>
              </p:sp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32D56EFE-1322-63F5-ED63-11E42D5CCAED}"/>
                      </a:ext>
                    </a:extLst>
                  </p:cNvPr>
                  <p:cNvSpPr/>
                  <p:nvPr/>
                </p:nvSpPr>
                <p:spPr>
                  <a:xfrm>
                    <a:off x="3560782" y="4698093"/>
                    <a:ext cx="1753496" cy="473336"/>
                  </a:xfrm>
                  <a:prstGeom prst="roundRect">
                    <a:avLst/>
                  </a:prstGeom>
                  <a:solidFill>
                    <a:srgbClr val="5A99D3"/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EMAILS</a:t>
                    </a:r>
                  </a:p>
                </p:txBody>
              </p: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EF0A6997-32FC-69B6-F04A-3C9FECE8F918}"/>
                      </a:ext>
                    </a:extLst>
                  </p:cNvPr>
                  <p:cNvCxnSpPr>
                    <a:stCxn id="43" idx="2"/>
                    <a:endCxn id="46" idx="0"/>
                  </p:cNvCxnSpPr>
                  <p:nvPr/>
                </p:nvCxnSpPr>
                <p:spPr>
                  <a:xfrm>
                    <a:off x="4433410" y="4081779"/>
                    <a:ext cx="4120" cy="616314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or: Elbow 47">
                    <a:extLst>
                      <a:ext uri="{FF2B5EF4-FFF2-40B4-BE49-F238E27FC236}">
                        <a16:creationId xmlns:a16="http://schemas.microsoft.com/office/drawing/2014/main" id="{8AD48FF5-E907-D94B-C63E-F3BBBCB52579}"/>
                      </a:ext>
                    </a:extLst>
                  </p:cNvPr>
                  <p:cNvCxnSpPr>
                    <a:stCxn id="46" idx="3"/>
                    <a:endCxn id="45" idx="2"/>
                  </p:cNvCxnSpPr>
                  <p:nvPr/>
                </p:nvCxnSpPr>
                <p:spPr>
                  <a:xfrm flipV="1">
                    <a:off x="5314278" y="4076735"/>
                    <a:ext cx="1563446" cy="858026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or: Elbow 48">
                    <a:extLst>
                      <a:ext uri="{FF2B5EF4-FFF2-40B4-BE49-F238E27FC236}">
                        <a16:creationId xmlns:a16="http://schemas.microsoft.com/office/drawing/2014/main" id="{08EF2AFC-D74D-F2A3-5209-61913597B5F8}"/>
                      </a:ext>
                    </a:extLst>
                  </p:cNvPr>
                  <p:cNvCxnSpPr>
                    <a:stCxn id="45" idx="0"/>
                    <a:endCxn id="44" idx="3"/>
                  </p:cNvCxnSpPr>
                  <p:nvPr/>
                </p:nvCxnSpPr>
                <p:spPr>
                  <a:xfrm rot="16200000" flipV="1">
                    <a:off x="5531338" y="2257013"/>
                    <a:ext cx="1125207" cy="1567566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12DEE1E4-B3A2-F511-E351-BABB791BA9AD}"/>
                      </a:ext>
                    </a:extLst>
                  </p:cNvPr>
                  <p:cNvCxnSpPr>
                    <a:stCxn id="43" idx="3"/>
                    <a:endCxn id="45" idx="1"/>
                  </p:cNvCxnSpPr>
                  <p:nvPr/>
                </p:nvCxnSpPr>
                <p:spPr>
                  <a:xfrm flipV="1">
                    <a:off x="5310158" y="3840067"/>
                    <a:ext cx="690818" cy="5044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B2AFCF6E-B97A-AC33-D994-805F6BE31DCA}"/>
                      </a:ext>
                    </a:extLst>
                  </p:cNvPr>
                  <p:cNvCxnSpPr>
                    <a:stCxn id="43" idx="0"/>
                    <a:endCxn id="44" idx="2"/>
                  </p:cNvCxnSpPr>
                  <p:nvPr/>
                </p:nvCxnSpPr>
                <p:spPr>
                  <a:xfrm flipV="1">
                    <a:off x="4433410" y="2714860"/>
                    <a:ext cx="0" cy="89358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42" name="Diagram 41">
                  <a:extLst>
                    <a:ext uri="{FF2B5EF4-FFF2-40B4-BE49-F238E27FC236}">
                      <a16:creationId xmlns:a16="http://schemas.microsoft.com/office/drawing/2014/main" id="{EC70F879-EC1C-4DBF-213C-0696921CBA85}"/>
                    </a:ext>
                  </a:extLst>
                </p:cNvPr>
                <p:cNvGraphicFramePr/>
                <p:nvPr/>
              </p:nvGraphicFramePr>
              <p:xfrm>
                <a:off x="130037" y="1355462"/>
                <a:ext cx="2795868" cy="356020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p:grp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49A8BDD-4122-6FCF-1D99-0D2ED496903F}"/>
                  </a:ext>
                </a:extLst>
              </p:cNvPr>
              <p:cNvSpPr/>
              <p:nvPr/>
            </p:nvSpPr>
            <p:spPr>
              <a:xfrm>
                <a:off x="589547" y="4019623"/>
                <a:ext cx="1897984" cy="648629"/>
              </a:xfrm>
              <a:prstGeom prst="round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WEBSITE / </a:t>
                </a:r>
              </a:p>
              <a:p>
                <a:pPr algn="ctr"/>
                <a:r>
                  <a:rPr lang="en-US" dirty="0"/>
                  <a:t>LANDING PAGES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EBF8AA5-0E5E-2F8C-B275-DBD3D4EFE0F6}"/>
                  </a:ext>
                </a:extLst>
              </p:cNvPr>
              <p:cNvCxnSpPr>
                <a:cxnSpLocks/>
                <a:stCxn id="38" idx="3"/>
                <a:endCxn id="43" idx="1"/>
              </p:cNvCxnSpPr>
              <p:nvPr/>
            </p:nvCxnSpPr>
            <p:spPr>
              <a:xfrm flipV="1">
                <a:off x="2487531" y="4342664"/>
                <a:ext cx="595930" cy="127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57B96E8-8490-7B7F-B0C8-5C4D91EC2056}"/>
                </a:ext>
              </a:extLst>
            </p:cNvPr>
            <p:cNvSpPr/>
            <p:nvPr/>
          </p:nvSpPr>
          <p:spPr>
            <a:xfrm>
              <a:off x="551371" y="5003301"/>
              <a:ext cx="1821388" cy="499237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 SOCIAL SOURCES</a:t>
              </a:r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E2AF0849-E537-B61A-E86A-EC7BC25FF09F}"/>
                </a:ext>
              </a:extLst>
            </p:cNvPr>
            <p:cNvSpPr/>
            <p:nvPr/>
          </p:nvSpPr>
          <p:spPr>
            <a:xfrm rot="10800000">
              <a:off x="1363797" y="4712118"/>
              <a:ext cx="349483" cy="223669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69FAE9B-EA38-D78E-DBB0-C5683721D00B}"/>
              </a:ext>
            </a:extLst>
          </p:cNvPr>
          <p:cNvSpPr txBox="1"/>
          <p:nvPr/>
        </p:nvSpPr>
        <p:spPr>
          <a:xfrm>
            <a:off x="7450128" y="1641630"/>
            <a:ext cx="368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RFM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 RISE FUNNEL MONETIZATION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SYSTEM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BF00"/>
              </a:highlight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5A7E6FB-9B0E-CFAD-7F4D-58ED92BB7EBD}"/>
              </a:ext>
            </a:extLst>
          </p:cNvPr>
          <p:cNvSpPr/>
          <p:nvPr/>
        </p:nvSpPr>
        <p:spPr>
          <a:xfrm rot="16200000">
            <a:off x="3721143" y="4162554"/>
            <a:ext cx="1308589" cy="211301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OptimizePress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CE1C237-C63B-504B-B8BE-F63B47064394}"/>
              </a:ext>
            </a:extLst>
          </p:cNvPr>
          <p:cNvSpPr/>
          <p:nvPr/>
        </p:nvSpPr>
        <p:spPr>
          <a:xfrm>
            <a:off x="7308273" y="3520709"/>
            <a:ext cx="1106137" cy="219261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2E5383B-7FC3-5155-8141-AED148FC2E83}"/>
              </a:ext>
            </a:extLst>
          </p:cNvPr>
          <p:cNvSpPr/>
          <p:nvPr/>
        </p:nvSpPr>
        <p:spPr>
          <a:xfrm>
            <a:off x="4809503" y="5382244"/>
            <a:ext cx="1242743" cy="202010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SwipePages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BEBC693-59D3-D0F3-98FE-8325D97284D4}"/>
              </a:ext>
            </a:extLst>
          </p:cNvPr>
          <p:cNvSpPr/>
          <p:nvPr/>
        </p:nvSpPr>
        <p:spPr>
          <a:xfrm>
            <a:off x="7026908" y="5593550"/>
            <a:ext cx="1753496" cy="192806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ConvertKit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E60FFB6-3C66-5ED0-321C-F7FC53C9A272}"/>
              </a:ext>
            </a:extLst>
          </p:cNvPr>
          <p:cNvSpPr/>
          <p:nvPr/>
        </p:nvSpPr>
        <p:spPr>
          <a:xfrm>
            <a:off x="9720398" y="3520709"/>
            <a:ext cx="1138326" cy="205080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F65E245-A302-9EE6-818E-9D42B62FCA6C}"/>
              </a:ext>
            </a:extLst>
          </p:cNvPr>
          <p:cNvSpPr/>
          <p:nvPr/>
        </p:nvSpPr>
        <p:spPr>
          <a:xfrm rot="16200000">
            <a:off x="6125605" y="4154010"/>
            <a:ext cx="1151967" cy="191863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0E24B-02FF-2FA5-6382-47AA445BC68C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3477759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CA23950B-B1B9-B8AC-25EC-217B9820FE86}"/>
              </a:ext>
            </a:extLst>
          </p:cNvPr>
          <p:cNvSpPr txBox="1"/>
          <p:nvPr/>
        </p:nvSpPr>
        <p:spPr>
          <a:xfrm>
            <a:off x="1846947" y="-15075"/>
            <a:ext cx="340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Business Funnel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Membership Funnel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Gamification Funnel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Marketing Funnel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Lead Magnet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APPLICATION SETUP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SYSTEM SETUP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JOIN THE DOTS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FUNNEL SETUP CHALLENGE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KNOW YOUR NEXT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-  JOINING THE DOTS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D2527C-0EA4-E81E-705E-CEBD772931A1}"/>
              </a:ext>
            </a:extLst>
          </p:cNvPr>
          <p:cNvSpPr txBox="1"/>
          <p:nvPr/>
        </p:nvSpPr>
        <p:spPr>
          <a:xfrm>
            <a:off x="10462437" y="4040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8276D28A-0BF7-DBB8-198C-EB12E856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703116"/>
              </p:ext>
            </p:extLst>
          </p:nvPr>
        </p:nvGraphicFramePr>
        <p:xfrm>
          <a:off x="7845002" y="1423880"/>
          <a:ext cx="3150854" cy="487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5E5A26-86D2-8A91-250D-596AEC91EC00}"/>
              </a:ext>
            </a:extLst>
          </p:cNvPr>
          <p:cNvSpPr/>
          <p:nvPr/>
        </p:nvSpPr>
        <p:spPr>
          <a:xfrm>
            <a:off x="7709701" y="1423880"/>
            <a:ext cx="3456583" cy="4967515"/>
          </a:xfrm>
          <a:prstGeom prst="roundRect">
            <a:avLst>
              <a:gd name="adj" fmla="val 721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06C8B5-9A4A-DE6F-690C-2AAC1AB640E9}"/>
              </a:ext>
            </a:extLst>
          </p:cNvPr>
          <p:cNvGrpSpPr/>
          <p:nvPr/>
        </p:nvGrpSpPr>
        <p:grpSpPr>
          <a:xfrm>
            <a:off x="181108" y="1828037"/>
            <a:ext cx="7380260" cy="4424065"/>
            <a:chOff x="130037" y="1355462"/>
            <a:chExt cx="7380260" cy="442406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B60CCF6-8F6B-98F8-4A74-8C875CD9CC21}"/>
                </a:ext>
              </a:extLst>
            </p:cNvPr>
            <p:cNvGrpSpPr/>
            <p:nvPr/>
          </p:nvGrpSpPr>
          <p:grpSpPr>
            <a:xfrm>
              <a:off x="130037" y="1355462"/>
              <a:ext cx="7380260" cy="4424065"/>
              <a:chOff x="130037" y="1355462"/>
              <a:chExt cx="7380260" cy="4424065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06231E0-3F9D-60C1-985A-50A8E24A28B3}"/>
                  </a:ext>
                </a:extLst>
              </p:cNvPr>
              <p:cNvGrpSpPr/>
              <p:nvPr/>
            </p:nvGrpSpPr>
            <p:grpSpPr>
              <a:xfrm>
                <a:off x="130037" y="1355462"/>
                <a:ext cx="7380260" cy="4424065"/>
                <a:chOff x="130037" y="1355462"/>
                <a:chExt cx="7380260" cy="4424065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17BF7FB9-E155-60AD-A314-9C85D78287C5}"/>
                    </a:ext>
                  </a:extLst>
                </p:cNvPr>
                <p:cNvSpPr/>
                <p:nvPr/>
              </p:nvSpPr>
              <p:spPr>
                <a:xfrm>
                  <a:off x="185376" y="1925449"/>
                  <a:ext cx="7324921" cy="385407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F1E37450-D37D-C2DB-6342-89BC75822C1A}"/>
                    </a:ext>
                  </a:extLst>
                </p:cNvPr>
                <p:cNvGrpSpPr/>
                <p:nvPr/>
              </p:nvGrpSpPr>
              <p:grpSpPr>
                <a:xfrm>
                  <a:off x="3083461" y="2739077"/>
                  <a:ext cx="4197810" cy="2929905"/>
                  <a:chOff x="3556662" y="2241524"/>
                  <a:chExt cx="4197810" cy="2929905"/>
                </a:xfrm>
              </p:grpSpPr>
              <p:sp>
                <p:nvSpPr>
                  <p:cNvPr id="66" name="Rectangle: Rounded Corners 65">
                    <a:extLst>
                      <a:ext uri="{FF2B5EF4-FFF2-40B4-BE49-F238E27FC236}">
                        <a16:creationId xmlns:a16="http://schemas.microsoft.com/office/drawing/2014/main" id="{ACC270DC-55EC-3FDE-9D7B-311D13198BD3}"/>
                      </a:ext>
                    </a:extLst>
                  </p:cNvPr>
                  <p:cNvSpPr/>
                  <p:nvPr/>
                </p:nvSpPr>
                <p:spPr>
                  <a:xfrm>
                    <a:off x="3556662" y="3608443"/>
                    <a:ext cx="1753496" cy="473336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Lead Capture</a:t>
                    </a:r>
                  </a:p>
                </p:txBody>
              </p:sp>
              <p:sp>
                <p:nvSpPr>
                  <p:cNvPr id="67" name="Rectangle: Rounded Corners 66">
                    <a:extLst>
                      <a:ext uri="{FF2B5EF4-FFF2-40B4-BE49-F238E27FC236}">
                        <a16:creationId xmlns:a16="http://schemas.microsoft.com/office/drawing/2014/main" id="{D2CF6E37-491C-3EC9-8724-E5B5C57BC055}"/>
                      </a:ext>
                    </a:extLst>
                  </p:cNvPr>
                  <p:cNvSpPr/>
                  <p:nvPr/>
                </p:nvSpPr>
                <p:spPr>
                  <a:xfrm>
                    <a:off x="3556662" y="2241524"/>
                    <a:ext cx="1753496" cy="473336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MONETIZATION</a:t>
                    </a:r>
                  </a:p>
                </p:txBody>
              </p:sp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7996D1F0-BEBD-F6FD-3787-DD9D9583E31C}"/>
                      </a:ext>
                    </a:extLst>
                  </p:cNvPr>
                  <p:cNvSpPr/>
                  <p:nvPr/>
                </p:nvSpPr>
                <p:spPr>
                  <a:xfrm>
                    <a:off x="6000976" y="3603399"/>
                    <a:ext cx="1753496" cy="473336"/>
                  </a:xfrm>
                  <a:prstGeom prst="round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WEBINARS</a:t>
                    </a:r>
                  </a:p>
                </p:txBody>
              </p:sp>
              <p:sp>
                <p:nvSpPr>
                  <p:cNvPr id="69" name="Rectangle: Rounded Corners 68">
                    <a:extLst>
                      <a:ext uri="{FF2B5EF4-FFF2-40B4-BE49-F238E27FC236}">
                        <a16:creationId xmlns:a16="http://schemas.microsoft.com/office/drawing/2014/main" id="{084C5214-F7A5-B37B-90ED-7A778452049C}"/>
                      </a:ext>
                    </a:extLst>
                  </p:cNvPr>
                  <p:cNvSpPr/>
                  <p:nvPr/>
                </p:nvSpPr>
                <p:spPr>
                  <a:xfrm>
                    <a:off x="3560782" y="4698093"/>
                    <a:ext cx="1753496" cy="473336"/>
                  </a:xfrm>
                  <a:prstGeom prst="roundRect">
                    <a:avLst/>
                  </a:prstGeom>
                  <a:solidFill>
                    <a:srgbClr val="5A99D3"/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EMAILS</a:t>
                    </a:r>
                  </a:p>
                </p:txBody>
              </p: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04EF2BF4-674C-9B22-12B1-8D6E3EF43D56}"/>
                      </a:ext>
                    </a:extLst>
                  </p:cNvPr>
                  <p:cNvCxnSpPr>
                    <a:stCxn id="66" idx="2"/>
                    <a:endCxn id="69" idx="0"/>
                  </p:cNvCxnSpPr>
                  <p:nvPr/>
                </p:nvCxnSpPr>
                <p:spPr>
                  <a:xfrm>
                    <a:off x="4433410" y="4081779"/>
                    <a:ext cx="4120" cy="616314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Connector: Elbow 70">
                    <a:extLst>
                      <a:ext uri="{FF2B5EF4-FFF2-40B4-BE49-F238E27FC236}">
                        <a16:creationId xmlns:a16="http://schemas.microsoft.com/office/drawing/2014/main" id="{E11D72AC-FC06-B14E-EEE0-F0FE6C161392}"/>
                      </a:ext>
                    </a:extLst>
                  </p:cNvPr>
                  <p:cNvCxnSpPr>
                    <a:stCxn id="69" idx="3"/>
                    <a:endCxn id="68" idx="2"/>
                  </p:cNvCxnSpPr>
                  <p:nvPr/>
                </p:nvCxnSpPr>
                <p:spPr>
                  <a:xfrm flipV="1">
                    <a:off x="5314278" y="4076735"/>
                    <a:ext cx="1563446" cy="858026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or: Elbow 71">
                    <a:extLst>
                      <a:ext uri="{FF2B5EF4-FFF2-40B4-BE49-F238E27FC236}">
                        <a16:creationId xmlns:a16="http://schemas.microsoft.com/office/drawing/2014/main" id="{20059B39-ED5D-2BC1-81C5-D9C3D582638D}"/>
                      </a:ext>
                    </a:extLst>
                  </p:cNvPr>
                  <p:cNvCxnSpPr>
                    <a:stCxn id="68" idx="0"/>
                    <a:endCxn id="67" idx="3"/>
                  </p:cNvCxnSpPr>
                  <p:nvPr/>
                </p:nvCxnSpPr>
                <p:spPr>
                  <a:xfrm rot="16200000" flipV="1">
                    <a:off x="5531338" y="2257013"/>
                    <a:ext cx="1125207" cy="1567566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6688768F-0A13-9DE6-7687-AB3D522C99B7}"/>
                      </a:ext>
                    </a:extLst>
                  </p:cNvPr>
                  <p:cNvCxnSpPr>
                    <a:stCxn id="66" idx="3"/>
                    <a:endCxn id="68" idx="1"/>
                  </p:cNvCxnSpPr>
                  <p:nvPr/>
                </p:nvCxnSpPr>
                <p:spPr>
                  <a:xfrm flipV="1">
                    <a:off x="5310158" y="3840067"/>
                    <a:ext cx="690818" cy="5044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Arrow Connector 73">
                    <a:extLst>
                      <a:ext uri="{FF2B5EF4-FFF2-40B4-BE49-F238E27FC236}">
                        <a16:creationId xmlns:a16="http://schemas.microsoft.com/office/drawing/2014/main" id="{AA4C616D-89FA-7CA5-A4A7-CC98CCF9AC2F}"/>
                      </a:ext>
                    </a:extLst>
                  </p:cNvPr>
                  <p:cNvCxnSpPr>
                    <a:stCxn id="66" idx="0"/>
                    <a:endCxn id="67" idx="2"/>
                  </p:cNvCxnSpPr>
                  <p:nvPr/>
                </p:nvCxnSpPr>
                <p:spPr>
                  <a:xfrm flipV="1">
                    <a:off x="4433410" y="2714860"/>
                    <a:ext cx="0" cy="89358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65" name="Diagram 64">
                  <a:extLst>
                    <a:ext uri="{FF2B5EF4-FFF2-40B4-BE49-F238E27FC236}">
                      <a16:creationId xmlns:a16="http://schemas.microsoft.com/office/drawing/2014/main" id="{B1B05E60-E55A-A43B-3D7A-9B60C29759BE}"/>
                    </a:ext>
                  </a:extLst>
                </p:cNvPr>
                <p:cNvGraphicFramePr/>
                <p:nvPr/>
              </p:nvGraphicFramePr>
              <p:xfrm>
                <a:off x="130037" y="1355462"/>
                <a:ext cx="2795868" cy="356020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p:grp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6B81805-5D53-DCD0-6884-2BC959C86E56}"/>
                  </a:ext>
                </a:extLst>
              </p:cNvPr>
              <p:cNvSpPr/>
              <p:nvPr/>
            </p:nvSpPr>
            <p:spPr>
              <a:xfrm>
                <a:off x="589547" y="4019623"/>
                <a:ext cx="1897984" cy="648629"/>
              </a:xfrm>
              <a:prstGeom prst="round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WEBSITE / </a:t>
                </a:r>
              </a:p>
              <a:p>
                <a:pPr algn="ctr"/>
                <a:r>
                  <a:rPr lang="en-US" dirty="0"/>
                  <a:t>LANDING PAGES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7C68C29-B791-68C7-A7B3-05A7AA012F3A}"/>
                  </a:ext>
                </a:extLst>
              </p:cNvPr>
              <p:cNvCxnSpPr>
                <a:cxnSpLocks/>
                <a:stCxn id="61" idx="3"/>
                <a:endCxn id="66" idx="1"/>
              </p:cNvCxnSpPr>
              <p:nvPr/>
            </p:nvCxnSpPr>
            <p:spPr>
              <a:xfrm flipV="1">
                <a:off x="2487531" y="4342664"/>
                <a:ext cx="595930" cy="127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043CEF6-41C5-6BE8-75FD-361E22ABE742}"/>
                </a:ext>
              </a:extLst>
            </p:cNvPr>
            <p:cNvSpPr/>
            <p:nvPr/>
          </p:nvSpPr>
          <p:spPr>
            <a:xfrm>
              <a:off x="551371" y="5003301"/>
              <a:ext cx="1821388" cy="499237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 SOCIAL SOURCES</a:t>
              </a:r>
            </a:p>
          </p:txBody>
        </p: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5AA5AF74-EEDE-AD0A-EBA7-02ADA992D68B}"/>
                </a:ext>
              </a:extLst>
            </p:cNvPr>
            <p:cNvSpPr/>
            <p:nvPr/>
          </p:nvSpPr>
          <p:spPr>
            <a:xfrm rot="10800000">
              <a:off x="1363797" y="4712118"/>
              <a:ext cx="349483" cy="223669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C1ED924-6204-D589-98FB-DC3D66A8C43C}"/>
              </a:ext>
            </a:extLst>
          </p:cNvPr>
          <p:cNvSpPr txBox="1"/>
          <p:nvPr/>
        </p:nvSpPr>
        <p:spPr>
          <a:xfrm>
            <a:off x="3557752" y="2252700"/>
            <a:ext cx="368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RFM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 RISE FUNNEL MONETIZATION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SYSTEM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BF00"/>
              </a:highlight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975311C-08D6-92E4-59C2-786CCCEDD9D3}"/>
              </a:ext>
            </a:extLst>
          </p:cNvPr>
          <p:cNvSpPr/>
          <p:nvPr/>
        </p:nvSpPr>
        <p:spPr>
          <a:xfrm rot="16200000">
            <a:off x="-171233" y="4773624"/>
            <a:ext cx="1308589" cy="211301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OptimizePress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F7282A8-F3D5-1D56-2AA8-BC1C214AA0BF}"/>
              </a:ext>
            </a:extLst>
          </p:cNvPr>
          <p:cNvSpPr/>
          <p:nvPr/>
        </p:nvSpPr>
        <p:spPr>
          <a:xfrm>
            <a:off x="3415897" y="4131779"/>
            <a:ext cx="1106137" cy="219261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EC96013-FC0F-AAFF-A86A-0321798C3653}"/>
              </a:ext>
            </a:extLst>
          </p:cNvPr>
          <p:cNvSpPr/>
          <p:nvPr/>
        </p:nvSpPr>
        <p:spPr>
          <a:xfrm>
            <a:off x="917127" y="5993314"/>
            <a:ext cx="1242743" cy="202010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SwipePages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DE07048-0ABB-E471-6FB4-33007F679AA1}"/>
              </a:ext>
            </a:extLst>
          </p:cNvPr>
          <p:cNvSpPr/>
          <p:nvPr/>
        </p:nvSpPr>
        <p:spPr>
          <a:xfrm>
            <a:off x="3134532" y="6204620"/>
            <a:ext cx="1753496" cy="192806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ConvertKit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F6059CF-A972-BDE9-9A66-EE56EEBFFE61}"/>
              </a:ext>
            </a:extLst>
          </p:cNvPr>
          <p:cNvSpPr/>
          <p:nvPr/>
        </p:nvSpPr>
        <p:spPr>
          <a:xfrm>
            <a:off x="5828022" y="4131779"/>
            <a:ext cx="1138326" cy="205080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EF6D2F5-CE0D-5D17-FC1F-28B3B18C3CA9}"/>
              </a:ext>
            </a:extLst>
          </p:cNvPr>
          <p:cNvSpPr/>
          <p:nvPr/>
        </p:nvSpPr>
        <p:spPr>
          <a:xfrm rot="16200000">
            <a:off x="2233229" y="4765080"/>
            <a:ext cx="1151967" cy="191863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FA4BD-5F9A-6D00-C18F-C89F5979E4BD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3677928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CA23950B-B1B9-B8AC-25EC-217B9820FE86}"/>
              </a:ext>
            </a:extLst>
          </p:cNvPr>
          <p:cNvSpPr txBox="1"/>
          <p:nvPr/>
        </p:nvSpPr>
        <p:spPr>
          <a:xfrm>
            <a:off x="101579" y="3359439"/>
            <a:ext cx="340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Business Funnel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Membership Funnel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Gamification Funnel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Marketing Funnel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Lead Magnet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APPLICATION SETUP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SYSTEM SETUP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JOIN THE DOTS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FUNNEL SETUP CHALLENGE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chemeClr val="bg2"/>
                </a:solidFill>
                <a:latin typeface="Copperplate Gothic Bold" panose="020E0705020206020404" pitchFamily="34" charset="0"/>
              </a:rPr>
              <a:t>KNOW YOUR NEXT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HOMEWORK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D2527C-0EA4-E81E-705E-CEBD772931A1}"/>
              </a:ext>
            </a:extLst>
          </p:cNvPr>
          <p:cNvSpPr txBox="1"/>
          <p:nvPr/>
        </p:nvSpPr>
        <p:spPr>
          <a:xfrm>
            <a:off x="10462437" y="4040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8276D28A-0BF7-DBB8-198C-EB12E85607FB}"/>
              </a:ext>
            </a:extLst>
          </p:cNvPr>
          <p:cNvGraphicFramePr/>
          <p:nvPr/>
        </p:nvGraphicFramePr>
        <p:xfrm>
          <a:off x="7845002" y="1423880"/>
          <a:ext cx="3150854" cy="487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5E5A26-86D2-8A91-250D-596AEC91EC00}"/>
              </a:ext>
            </a:extLst>
          </p:cNvPr>
          <p:cNvSpPr/>
          <p:nvPr/>
        </p:nvSpPr>
        <p:spPr>
          <a:xfrm>
            <a:off x="7709701" y="1423880"/>
            <a:ext cx="3456583" cy="4967515"/>
          </a:xfrm>
          <a:prstGeom prst="roundRect">
            <a:avLst>
              <a:gd name="adj" fmla="val 721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AAABB-47AD-7A54-31DB-1A6F2A28A75B}"/>
              </a:ext>
            </a:extLst>
          </p:cNvPr>
          <p:cNvSpPr txBox="1"/>
          <p:nvPr/>
        </p:nvSpPr>
        <p:spPr>
          <a:xfrm>
            <a:off x="0" y="2549224"/>
            <a:ext cx="358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latin typeface="Agency FB" panose="020B0503020202020204" pitchFamily="34" charset="0"/>
              </a:rPr>
              <a:t>60  Minutes  Challenge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5D5D46-CD52-DCCC-2DB1-472F74712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99873"/>
              </p:ext>
            </p:extLst>
          </p:nvPr>
        </p:nvGraphicFramePr>
        <p:xfrm>
          <a:off x="3636305" y="1527479"/>
          <a:ext cx="3582575" cy="487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7E1F60-B001-2091-28D5-9F68F2BF58D8}"/>
              </a:ext>
            </a:extLst>
          </p:cNvPr>
          <p:cNvSpPr/>
          <p:nvPr/>
        </p:nvSpPr>
        <p:spPr>
          <a:xfrm>
            <a:off x="3608099" y="1478179"/>
            <a:ext cx="3973500" cy="4967515"/>
          </a:xfrm>
          <a:prstGeom prst="roundRect">
            <a:avLst>
              <a:gd name="adj" fmla="val 721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C0641-DFEC-2426-4DB8-8443CBD154C3}"/>
              </a:ext>
            </a:extLst>
          </p:cNvPr>
          <p:cNvSpPr/>
          <p:nvPr/>
        </p:nvSpPr>
        <p:spPr>
          <a:xfrm>
            <a:off x="60050" y="1893653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4914E-2C92-DC56-7E52-2E25B0480EE3}"/>
              </a:ext>
            </a:extLst>
          </p:cNvPr>
          <p:cNvSpPr txBox="1"/>
          <p:nvPr/>
        </p:nvSpPr>
        <p:spPr>
          <a:xfrm>
            <a:off x="7735225" y="1388435"/>
            <a:ext cx="137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Agency FB" panose="020B0503020202020204" pitchFamily="34" charset="0"/>
              </a:rPr>
              <a:t>REFERENCE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28366-B263-98AC-3347-4ED8BCE73E42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3F3C0-21D3-8386-DB86-8FE08D4C507A}"/>
              </a:ext>
            </a:extLst>
          </p:cNvPr>
          <p:cNvSpPr txBox="1"/>
          <p:nvPr/>
        </p:nvSpPr>
        <p:spPr>
          <a:xfrm>
            <a:off x="245772" y="2868468"/>
            <a:ext cx="3191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SETUP THE FUNNEL AS PER THE </a:t>
            </a:r>
          </a:p>
          <a:p>
            <a:pPr algn="ctr"/>
            <a:r>
              <a:rPr lang="en-US" dirty="0"/>
              <a:t>12 CLASSIFICATIONS FOR </a:t>
            </a:r>
          </a:p>
          <a:p>
            <a:pPr algn="ctr"/>
            <a:r>
              <a:rPr lang="en-US" dirty="0"/>
              <a:t>YOUR DIGITAL PRODUCTS </a:t>
            </a:r>
          </a:p>
        </p:txBody>
      </p:sp>
    </p:spTree>
    <p:extLst>
      <p:ext uri="{BB962C8B-B14F-4D97-AF65-F5344CB8AC3E}">
        <p14:creationId xmlns:p14="http://schemas.microsoft.com/office/powerpoint/2010/main" val="3636063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 LEVEL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D2527C-0EA4-E81E-705E-CEBD772931A1}"/>
              </a:ext>
            </a:extLst>
          </p:cNvPr>
          <p:cNvSpPr txBox="1"/>
          <p:nvPr/>
        </p:nvSpPr>
        <p:spPr>
          <a:xfrm>
            <a:off x="10462437" y="4040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E0CEC-BE88-6626-190F-19A09F85D050}"/>
              </a:ext>
            </a:extLst>
          </p:cNvPr>
          <p:cNvGrpSpPr/>
          <p:nvPr/>
        </p:nvGrpSpPr>
        <p:grpSpPr>
          <a:xfrm>
            <a:off x="3166048" y="2252532"/>
            <a:ext cx="6212113" cy="3290352"/>
            <a:chOff x="2815340" y="2115051"/>
            <a:chExt cx="6212113" cy="3290352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366BD552-910E-C486-8E3F-62961E13774B}"/>
                </a:ext>
              </a:extLst>
            </p:cNvPr>
            <p:cNvSpPr/>
            <p:nvPr/>
          </p:nvSpPr>
          <p:spPr>
            <a:xfrm flipH="1">
              <a:off x="7559841" y="3759822"/>
              <a:ext cx="1467612" cy="1523723"/>
            </a:xfrm>
            <a:custGeom>
              <a:avLst/>
              <a:gdLst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488 w 21600"/>
                <a:gd name="connsiteY6" fmla="*/ 7503 h 21529"/>
                <a:gd name="connsiteX7" fmla="*/ 21600 w 21600"/>
                <a:gd name="connsiteY7" fmla="*/ 7450 h 21529"/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600 w 21600"/>
                <a:gd name="connsiteY6" fmla="*/ 7450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29" extrusionOk="0">
                  <a:moveTo>
                    <a:pt x="21600" y="7450"/>
                  </a:moveTo>
                  <a:lnTo>
                    <a:pt x="16949" y="0"/>
                  </a:lnTo>
                  <a:lnTo>
                    <a:pt x="19" y="0"/>
                  </a:lnTo>
                  <a:cubicBezTo>
                    <a:pt x="13" y="36"/>
                    <a:pt x="6" y="71"/>
                    <a:pt x="0" y="107"/>
                  </a:cubicBezTo>
                  <a:lnTo>
                    <a:pt x="12856" y="21458"/>
                  </a:lnTo>
                  <a:lnTo>
                    <a:pt x="13042" y="21529"/>
                  </a:lnTo>
                  <a:lnTo>
                    <a:pt x="21600" y="745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37887DDA-3467-E7F5-CAE7-86EAA0EAAF4D}"/>
                </a:ext>
              </a:extLst>
            </p:cNvPr>
            <p:cNvSpPr/>
            <p:nvPr/>
          </p:nvSpPr>
          <p:spPr>
            <a:xfrm>
              <a:off x="3761348" y="4322400"/>
              <a:ext cx="1767143" cy="1009076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7030 w 21600"/>
                <a:gd name="connsiteY3" fmla="*/ 216 h 21600"/>
                <a:gd name="connsiteX4" fmla="*/ 0 w 21600"/>
                <a:gd name="connsiteY4" fmla="*/ 21519 h 21600"/>
                <a:gd name="connsiteX5" fmla="*/ 46 w 21600"/>
                <a:gd name="connsiteY5" fmla="*/ 21600 h 21600"/>
                <a:gd name="connsiteX6" fmla="*/ 21600 w 21600"/>
                <a:gd name="connsiteY6" fmla="*/ 21600 h 21600"/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0 w 21600"/>
                <a:gd name="connsiteY3" fmla="*/ 21519 h 21600"/>
                <a:gd name="connsiteX4" fmla="*/ 46 w 21600"/>
                <a:gd name="connsiteY4" fmla="*/ 2160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4539" y="0"/>
                  </a:lnTo>
                  <a:lnTo>
                    <a:pt x="7030" y="0"/>
                  </a:lnTo>
                  <a:lnTo>
                    <a:pt x="0" y="21519"/>
                  </a:lnTo>
                  <a:cubicBezTo>
                    <a:pt x="15" y="21546"/>
                    <a:pt x="31" y="21573"/>
                    <a:pt x="46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3B6CED0D-1BA3-8191-00EB-9B0CF678F05F}"/>
                </a:ext>
              </a:extLst>
            </p:cNvPr>
            <p:cNvSpPr/>
            <p:nvPr/>
          </p:nvSpPr>
          <p:spPr>
            <a:xfrm>
              <a:off x="7557990" y="2152890"/>
              <a:ext cx="1468208" cy="1531268"/>
            </a:xfrm>
            <a:custGeom>
              <a:avLst/>
              <a:gdLst>
                <a:gd name="connsiteX0" fmla="*/ 0 w 21600"/>
                <a:gd name="connsiteY0" fmla="*/ 14134 h 21529"/>
                <a:gd name="connsiteX1" fmla="*/ 4695 w 21600"/>
                <a:gd name="connsiteY1" fmla="*/ 21529 h 21529"/>
                <a:gd name="connsiteX2" fmla="*/ 21600 w 21600"/>
                <a:gd name="connsiteY2" fmla="*/ 21529 h 21529"/>
                <a:gd name="connsiteX3" fmla="*/ 8592 w 21600"/>
                <a:gd name="connsiteY3" fmla="*/ 0 h 21529"/>
                <a:gd name="connsiteX4" fmla="*/ 149 w 21600"/>
                <a:gd name="connsiteY4" fmla="*/ 14010 h 21529"/>
                <a:gd name="connsiteX5" fmla="*/ 0 w 21600"/>
                <a:gd name="connsiteY5" fmla="*/ 14134 h 21529"/>
                <a:gd name="connsiteX0" fmla="*/ 0 w 21600"/>
                <a:gd name="connsiteY0" fmla="*/ 14134 h 21529"/>
                <a:gd name="connsiteX1" fmla="*/ 4695 w 21600"/>
                <a:gd name="connsiteY1" fmla="*/ 21529 h 21529"/>
                <a:gd name="connsiteX2" fmla="*/ 21600 w 21600"/>
                <a:gd name="connsiteY2" fmla="*/ 21529 h 21529"/>
                <a:gd name="connsiteX3" fmla="*/ 8592 w 21600"/>
                <a:gd name="connsiteY3" fmla="*/ 0 h 21529"/>
                <a:gd name="connsiteX4" fmla="*/ 0 w 21600"/>
                <a:gd name="connsiteY4" fmla="*/ 14134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29" extrusionOk="0">
                  <a:moveTo>
                    <a:pt x="0" y="14134"/>
                  </a:moveTo>
                  <a:lnTo>
                    <a:pt x="4695" y="21529"/>
                  </a:lnTo>
                  <a:lnTo>
                    <a:pt x="21600" y="21529"/>
                  </a:lnTo>
                  <a:lnTo>
                    <a:pt x="8592" y="0"/>
                  </a:lnTo>
                  <a:lnTo>
                    <a:pt x="0" y="1413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F8D46788-77BE-89E9-F80E-488ACF6E111C}"/>
                </a:ext>
              </a:extLst>
            </p:cNvPr>
            <p:cNvSpPr/>
            <p:nvPr/>
          </p:nvSpPr>
          <p:spPr>
            <a:xfrm>
              <a:off x="6309260" y="4322400"/>
              <a:ext cx="1767143" cy="1009076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7030 w 21600"/>
                <a:gd name="connsiteY3" fmla="*/ 216 h 21600"/>
                <a:gd name="connsiteX4" fmla="*/ 0 w 21600"/>
                <a:gd name="connsiteY4" fmla="*/ 21519 h 21600"/>
                <a:gd name="connsiteX5" fmla="*/ 46 w 21600"/>
                <a:gd name="connsiteY5" fmla="*/ 21600 h 21600"/>
                <a:gd name="connsiteX6" fmla="*/ 21600 w 21600"/>
                <a:gd name="connsiteY6" fmla="*/ 21600 h 21600"/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0 w 21600"/>
                <a:gd name="connsiteY3" fmla="*/ 21519 h 21600"/>
                <a:gd name="connsiteX4" fmla="*/ 46 w 21600"/>
                <a:gd name="connsiteY4" fmla="*/ 2160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4539" y="0"/>
                  </a:lnTo>
                  <a:lnTo>
                    <a:pt x="7030" y="0"/>
                  </a:lnTo>
                  <a:lnTo>
                    <a:pt x="0" y="21519"/>
                  </a:lnTo>
                  <a:cubicBezTo>
                    <a:pt x="15" y="21546"/>
                    <a:pt x="31" y="21573"/>
                    <a:pt x="46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7DDB35A2-DDF2-9FBF-7F13-7D50E946DFB7}"/>
                </a:ext>
              </a:extLst>
            </p:cNvPr>
            <p:cNvSpPr/>
            <p:nvPr/>
          </p:nvSpPr>
          <p:spPr>
            <a:xfrm>
              <a:off x="5010078" y="2152890"/>
              <a:ext cx="1469464" cy="1531271"/>
            </a:xfrm>
            <a:custGeom>
              <a:avLst/>
              <a:gdLst>
                <a:gd name="connsiteX0" fmla="*/ 8603 w 21600"/>
                <a:gd name="connsiteY0" fmla="*/ 0 h 21600"/>
                <a:gd name="connsiteX1" fmla="*/ 0 w 21600"/>
                <a:gd name="connsiteY1" fmla="*/ 14163 h 21600"/>
                <a:gd name="connsiteX2" fmla="*/ 4468 w 21600"/>
                <a:gd name="connsiteY2" fmla="*/ 21600 h 21600"/>
                <a:gd name="connsiteX3" fmla="*/ 21600 w 21600"/>
                <a:gd name="connsiteY3" fmla="*/ 21600 h 21600"/>
                <a:gd name="connsiteX4" fmla="*/ 13349 w 21600"/>
                <a:gd name="connsiteY4" fmla="*/ 7900 h 21600"/>
                <a:gd name="connsiteX5" fmla="*/ 8603 w 21600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8603" y="0"/>
                  </a:moveTo>
                  <a:lnTo>
                    <a:pt x="0" y="14163"/>
                  </a:lnTo>
                  <a:lnTo>
                    <a:pt x="4468" y="21600"/>
                  </a:lnTo>
                  <a:lnTo>
                    <a:pt x="21600" y="21600"/>
                  </a:lnTo>
                  <a:lnTo>
                    <a:pt x="13349" y="7900"/>
                  </a:lnTo>
                  <a:lnTo>
                    <a:pt x="8603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5F30F5D3-D2A9-A907-7C43-7290E22E49A6}"/>
                </a:ext>
              </a:extLst>
            </p:cNvPr>
            <p:cNvSpPr/>
            <p:nvPr/>
          </p:nvSpPr>
          <p:spPr>
            <a:xfrm>
              <a:off x="6271420" y="2115051"/>
              <a:ext cx="1812549" cy="10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0" y="21600"/>
                  </a:moveTo>
                  <a:lnTo>
                    <a:pt x="14821" y="210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6944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F655AD0A-9040-26B6-6013-DE8FABBFF5E9}"/>
                </a:ext>
              </a:extLst>
            </p:cNvPr>
            <p:cNvSpPr/>
            <p:nvPr/>
          </p:nvSpPr>
          <p:spPr>
            <a:xfrm>
              <a:off x="3761347" y="2115051"/>
              <a:ext cx="1768406" cy="10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79" y="21168"/>
                  </a:lnTo>
                  <a:lnTo>
                    <a:pt x="7149" y="21600"/>
                  </a:lnTo>
                  <a:lnTo>
                    <a:pt x="14097" y="21600"/>
                  </a:lnTo>
                  <a:lnTo>
                    <a:pt x="14682" y="210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894CDE44-0434-EBDB-BD15-AE10EBA3D25A}"/>
                </a:ext>
              </a:extLst>
            </p:cNvPr>
            <p:cNvSpPr/>
            <p:nvPr/>
          </p:nvSpPr>
          <p:spPr>
            <a:xfrm>
              <a:off x="5363253" y="3754795"/>
              <a:ext cx="1450544" cy="15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757"/>
                  </a:moveTo>
                  <a:lnTo>
                    <a:pt x="21600" y="6975"/>
                  </a:lnTo>
                  <a:lnTo>
                    <a:pt x="17355" y="0"/>
                  </a:lnTo>
                  <a:lnTo>
                    <a:pt x="0" y="0"/>
                  </a:lnTo>
                  <a:lnTo>
                    <a:pt x="8339" y="13700"/>
                  </a:lnTo>
                  <a:lnTo>
                    <a:pt x="13167" y="2160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1A9A9BF5-593D-18AA-7C82-859E8CD733F1}"/>
                </a:ext>
              </a:extLst>
            </p:cNvPr>
            <p:cNvSpPr/>
            <p:nvPr/>
          </p:nvSpPr>
          <p:spPr>
            <a:xfrm>
              <a:off x="2815340" y="2152890"/>
              <a:ext cx="1468203" cy="15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82" y="21600"/>
                  </a:moveTo>
                  <a:lnTo>
                    <a:pt x="17388" y="21209"/>
                  </a:lnTo>
                  <a:lnTo>
                    <a:pt x="21600" y="14216"/>
                  </a:lnTo>
                  <a:lnTo>
                    <a:pt x="21414" y="13967"/>
                  </a:lnTo>
                  <a:lnTo>
                    <a:pt x="1300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964B1A9F-A7D8-0FA9-ABDA-ACDDE9C75CBB}"/>
                </a:ext>
              </a:extLst>
            </p:cNvPr>
            <p:cNvSpPr/>
            <p:nvPr/>
          </p:nvSpPr>
          <p:spPr>
            <a:xfrm>
              <a:off x="2815341" y="3759822"/>
              <a:ext cx="1464421" cy="1523723"/>
            </a:xfrm>
            <a:custGeom>
              <a:avLst/>
              <a:gdLst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488 w 21600"/>
                <a:gd name="connsiteY6" fmla="*/ 7503 h 21529"/>
                <a:gd name="connsiteX7" fmla="*/ 21600 w 21600"/>
                <a:gd name="connsiteY7" fmla="*/ 7450 h 21529"/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600 w 21600"/>
                <a:gd name="connsiteY6" fmla="*/ 7450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29" extrusionOk="0">
                  <a:moveTo>
                    <a:pt x="21600" y="7450"/>
                  </a:moveTo>
                  <a:lnTo>
                    <a:pt x="16949" y="0"/>
                  </a:lnTo>
                  <a:lnTo>
                    <a:pt x="19" y="0"/>
                  </a:lnTo>
                  <a:cubicBezTo>
                    <a:pt x="13" y="36"/>
                    <a:pt x="6" y="71"/>
                    <a:pt x="0" y="107"/>
                  </a:cubicBezTo>
                  <a:lnTo>
                    <a:pt x="12856" y="21458"/>
                  </a:lnTo>
                  <a:lnTo>
                    <a:pt x="13042" y="21529"/>
                  </a:lnTo>
                  <a:lnTo>
                    <a:pt x="21600" y="745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pic>
          <p:nvPicPr>
            <p:cNvPr id="24" name="Graphic 23" descr="Backpack">
              <a:extLst>
                <a:ext uri="{FF2B5EF4-FFF2-40B4-BE49-F238E27FC236}">
                  <a16:creationId xmlns:a16="http://schemas.microsoft.com/office/drawing/2014/main" id="{586FB2CD-75C4-71AA-368D-73BB07EE8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4185" y="3059787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Graphic 24" descr="Planet">
              <a:extLst>
                <a:ext uri="{FF2B5EF4-FFF2-40B4-BE49-F238E27FC236}">
                  <a16:creationId xmlns:a16="http://schemas.microsoft.com/office/drawing/2014/main" id="{47018603-0147-A101-7419-9AA4D1DE0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21167" y="3938258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Graphic 25" descr="GMO">
              <a:extLst>
                <a:ext uri="{FF2B5EF4-FFF2-40B4-BE49-F238E27FC236}">
                  <a16:creationId xmlns:a16="http://schemas.microsoft.com/office/drawing/2014/main" id="{ABEBFE27-A883-65F2-B2D7-E37926BC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42089" y="3026689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raphic 26" descr="Microscope">
              <a:extLst>
                <a:ext uri="{FF2B5EF4-FFF2-40B4-BE49-F238E27FC236}">
                  <a16:creationId xmlns:a16="http://schemas.microsoft.com/office/drawing/2014/main" id="{6AA45C2F-C664-5391-CB2A-BD118F6E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63345" y="3046110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phic 27" descr="Pencil">
              <a:extLst>
                <a:ext uri="{FF2B5EF4-FFF2-40B4-BE49-F238E27FC236}">
                  <a16:creationId xmlns:a16="http://schemas.microsoft.com/office/drawing/2014/main" id="{C245FFE3-6279-BECA-CF49-0BD623560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69015" y="2641605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Graphic 28" descr="Lunch Box">
              <a:extLst>
                <a:ext uri="{FF2B5EF4-FFF2-40B4-BE49-F238E27FC236}">
                  <a16:creationId xmlns:a16="http://schemas.microsoft.com/office/drawing/2014/main" id="{6D10FB14-937A-1EAC-43EA-9245EEF6B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5442" y="2604304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Graphic 29" descr="Books">
              <a:extLst>
                <a:ext uri="{FF2B5EF4-FFF2-40B4-BE49-F238E27FC236}">
                  <a16:creationId xmlns:a16="http://schemas.microsoft.com/office/drawing/2014/main" id="{40AC1FEF-DDE5-9DF7-AB58-AEA91E3D4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66111" y="3925406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Graphic 33" descr="Mathematics">
              <a:extLst>
                <a:ext uri="{FF2B5EF4-FFF2-40B4-BE49-F238E27FC236}">
                  <a16:creationId xmlns:a16="http://schemas.microsoft.com/office/drawing/2014/main" id="{1439D7B7-AD71-948F-FDC5-55CBCAE8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997675" y="4422432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Graphic 34" descr="Diploma roll">
              <a:extLst>
                <a:ext uri="{FF2B5EF4-FFF2-40B4-BE49-F238E27FC236}">
                  <a16:creationId xmlns:a16="http://schemas.microsoft.com/office/drawing/2014/main" id="{C95C45E5-2878-48CC-434F-268C353F1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215049" y="3920392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Graphic 35" descr="Open book">
              <a:extLst>
                <a:ext uri="{FF2B5EF4-FFF2-40B4-BE49-F238E27FC236}">
                  <a16:creationId xmlns:a16="http://schemas.microsoft.com/office/drawing/2014/main" id="{9B45C814-889D-ECD2-46F8-770FA2FB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453621" y="4422433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C2DF3C-43A6-A77D-AC23-C11106C72037}"/>
                </a:ext>
              </a:extLst>
            </p:cNvPr>
            <p:cNvSpPr txBox="1"/>
            <p:nvPr/>
          </p:nvSpPr>
          <p:spPr>
            <a:xfrm>
              <a:off x="3997064" y="4897572"/>
              <a:ext cx="131318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RISE UP MODEL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3690E9-984E-B7A1-4974-32A243C88911}"/>
                </a:ext>
              </a:extLst>
            </p:cNvPr>
            <p:cNvSpPr txBox="1"/>
            <p:nvPr/>
          </p:nvSpPr>
          <p:spPr>
            <a:xfrm>
              <a:off x="6547837" y="4897572"/>
              <a:ext cx="127849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LEAD MAGNET 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LAUNCH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384A58-64F7-845D-581F-7D9B7C595BDD}"/>
                </a:ext>
              </a:extLst>
            </p:cNvPr>
            <p:cNvSpPr txBox="1"/>
            <p:nvPr/>
          </p:nvSpPr>
          <p:spPr>
            <a:xfrm>
              <a:off x="4023095" y="2218917"/>
              <a:ext cx="126111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DIGITAL ASSET </a:t>
              </a:r>
            </a:p>
            <a:p>
              <a:pPr algn="ctr"/>
              <a:r>
                <a:rPr lang="en-US" sz="1350" b="1" dirty="0"/>
                <a:t>CREATION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0E5DD5-3B69-5391-251B-AD53B1D4C8EE}"/>
                </a:ext>
              </a:extLst>
            </p:cNvPr>
            <p:cNvSpPr txBox="1"/>
            <p:nvPr/>
          </p:nvSpPr>
          <p:spPr>
            <a:xfrm>
              <a:off x="6564064" y="2122252"/>
              <a:ext cx="121571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COMPLETE 50 </a:t>
              </a:r>
            </a:p>
            <a:p>
              <a:pPr algn="ctr"/>
              <a:r>
                <a:rPr lang="en-US" sz="1350" b="1" dirty="0"/>
                <a:t>Consultations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84483A-8305-C438-F73E-1487FD280B0A}"/>
                </a:ext>
              </a:extLst>
            </p:cNvPr>
            <p:cNvSpPr txBox="1"/>
            <p:nvPr/>
          </p:nvSpPr>
          <p:spPr>
            <a:xfrm rot="3600000">
              <a:off x="7722457" y="2752984"/>
              <a:ext cx="126662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BUILD </a:t>
              </a:r>
            </a:p>
            <a:p>
              <a:pPr algn="ctr"/>
              <a:r>
                <a:rPr lang="en-US" sz="1350" b="1" dirty="0"/>
                <a:t>SOCIAL GROUP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8F1175-33B1-1D4E-9DCC-CCD8726C0E66}"/>
                </a:ext>
              </a:extLst>
            </p:cNvPr>
            <p:cNvSpPr txBox="1"/>
            <p:nvPr/>
          </p:nvSpPr>
          <p:spPr>
            <a:xfrm rot="3600000">
              <a:off x="2862090" y="4236526"/>
              <a:ext cx="12570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NICHE CLARITY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CB469B-973C-1B16-19F8-1875E2870DF6}"/>
                </a:ext>
              </a:extLst>
            </p:cNvPr>
            <p:cNvSpPr txBox="1"/>
            <p:nvPr/>
          </p:nvSpPr>
          <p:spPr>
            <a:xfrm rot="3600000">
              <a:off x="5392182" y="4236526"/>
              <a:ext cx="12637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LAUNCH ASSET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321512-78B8-E503-802E-73A8DC2666F3}"/>
                </a:ext>
              </a:extLst>
            </p:cNvPr>
            <p:cNvSpPr txBox="1"/>
            <p:nvPr/>
          </p:nvSpPr>
          <p:spPr>
            <a:xfrm rot="3600000">
              <a:off x="5354912" y="2801394"/>
              <a:ext cx="93487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FUNNEL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 BUILDING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C51FF7-90FC-B3A3-FE2F-2B3C9CD96A0F}"/>
                </a:ext>
              </a:extLst>
            </p:cNvPr>
            <p:cNvSpPr txBox="1"/>
            <p:nvPr/>
          </p:nvSpPr>
          <p:spPr>
            <a:xfrm rot="18000000">
              <a:off x="2708694" y="2858766"/>
              <a:ext cx="15136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RESULT PLANNING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62B102-ED1B-D385-9B17-220F499031AA}"/>
                </a:ext>
              </a:extLst>
            </p:cNvPr>
            <p:cNvSpPr txBox="1"/>
            <p:nvPr/>
          </p:nvSpPr>
          <p:spPr>
            <a:xfrm rot="18000000">
              <a:off x="7674657" y="4230365"/>
              <a:ext cx="13281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SETUP SYSTEMS</a:t>
              </a:r>
            </a:p>
          </p:txBody>
        </p:sp>
        <p:pic>
          <p:nvPicPr>
            <p:cNvPr id="47" name="Graphic 46" descr="Gears">
              <a:extLst>
                <a:ext uri="{FF2B5EF4-FFF2-40B4-BE49-F238E27FC236}">
                  <a16:creationId xmlns:a16="http://schemas.microsoft.com/office/drawing/2014/main" id="{B43D28EC-649B-F628-0F6B-A2163F0A1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825261" y="3361942"/>
              <a:ext cx="722642" cy="722642"/>
            </a:xfrm>
            <a:prstGeom prst="rect">
              <a:avLst/>
            </a:prstGeom>
          </p:spPr>
        </p:pic>
        <p:pic>
          <p:nvPicPr>
            <p:cNvPr id="48" name="Graphic 47" descr="Lights On">
              <a:extLst>
                <a:ext uri="{FF2B5EF4-FFF2-40B4-BE49-F238E27FC236}">
                  <a16:creationId xmlns:a16="http://schemas.microsoft.com/office/drawing/2014/main" id="{2BFAAA89-DBC6-1A07-A1F1-C3D99E4B6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88689" y="3361942"/>
              <a:ext cx="722642" cy="722642"/>
            </a:xfrm>
            <a:prstGeom prst="rect">
              <a:avLst/>
            </a:prstGeom>
          </p:spPr>
        </p:pic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3B99B39-8C11-0FE5-611D-BA993B7E7605}"/>
              </a:ext>
            </a:extLst>
          </p:cNvPr>
          <p:cNvSpPr/>
          <p:nvPr/>
        </p:nvSpPr>
        <p:spPr>
          <a:xfrm>
            <a:off x="4158963" y="5857917"/>
            <a:ext cx="1673328" cy="407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1C9830-75A8-6D8D-2F65-4C984826A53A}"/>
              </a:ext>
            </a:extLst>
          </p:cNvPr>
          <p:cNvSpPr/>
          <p:nvPr/>
        </p:nvSpPr>
        <p:spPr>
          <a:xfrm>
            <a:off x="6651851" y="1573101"/>
            <a:ext cx="1673328" cy="407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 90 DAYS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0CDA7A9-EB72-7C0D-D9F7-62AB531BA78A}"/>
              </a:ext>
            </a:extLst>
          </p:cNvPr>
          <p:cNvSpPr/>
          <p:nvPr/>
        </p:nvSpPr>
        <p:spPr>
          <a:xfrm>
            <a:off x="5360786" y="2259733"/>
            <a:ext cx="1352580" cy="160803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F622332-BB8F-403E-0A78-F4BD7C5451CB}"/>
              </a:ext>
            </a:extLst>
          </p:cNvPr>
          <p:cNvSpPr/>
          <p:nvPr/>
        </p:nvSpPr>
        <p:spPr>
          <a:xfrm>
            <a:off x="2817845" y="1399592"/>
            <a:ext cx="6951306" cy="50643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80F44-E0B2-2700-30A8-CB87C9690164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3545463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GENERATION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9C35DB-1C74-1BE8-252C-5B55B961EA2D}"/>
              </a:ext>
            </a:extLst>
          </p:cNvPr>
          <p:cNvGrpSpPr/>
          <p:nvPr/>
        </p:nvGrpSpPr>
        <p:grpSpPr>
          <a:xfrm>
            <a:off x="3297382" y="1412614"/>
            <a:ext cx="8026399" cy="4893399"/>
            <a:chOff x="3297382" y="1412614"/>
            <a:chExt cx="8026399" cy="4893399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451DB7-88A6-46DF-BB24-ED09CC58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084" y="3664725"/>
              <a:ext cx="863286" cy="899979"/>
            </a:xfrm>
            <a:custGeom>
              <a:avLst/>
              <a:gdLst>
                <a:gd name="T0" fmla="*/ 2074 w 2074"/>
                <a:gd name="T1" fmla="*/ 0 h 2159"/>
                <a:gd name="T2" fmla="*/ 1496 w 2074"/>
                <a:gd name="T3" fmla="*/ 2159 h 2159"/>
                <a:gd name="T4" fmla="*/ 0 w 2074"/>
                <a:gd name="T5" fmla="*/ 1295 h 2159"/>
                <a:gd name="T6" fmla="*/ 347 w 2074"/>
                <a:gd name="T7" fmla="*/ 0 h 2159"/>
                <a:gd name="T8" fmla="*/ 2074 w 2074"/>
                <a:gd name="T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9">
                  <a:moveTo>
                    <a:pt x="2074" y="0"/>
                  </a:moveTo>
                  <a:cubicBezTo>
                    <a:pt x="2074" y="758"/>
                    <a:pt x="1874" y="1503"/>
                    <a:pt x="1496" y="2159"/>
                  </a:cubicBezTo>
                  <a:lnTo>
                    <a:pt x="0" y="1295"/>
                  </a:lnTo>
                  <a:cubicBezTo>
                    <a:pt x="228" y="902"/>
                    <a:pt x="347" y="455"/>
                    <a:pt x="347" y="0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Wkly. Inner Circle Call</a:t>
              </a: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85D5BEE-889C-484E-A3C5-AB37F4F1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0623" y="4204916"/>
              <a:ext cx="1018210" cy="1018210"/>
            </a:xfrm>
            <a:custGeom>
              <a:avLst/>
              <a:gdLst>
                <a:gd name="T0" fmla="*/ 2444 w 2444"/>
                <a:gd name="T1" fmla="*/ 864 h 2444"/>
                <a:gd name="T2" fmla="*/ 864 w 2444"/>
                <a:gd name="T3" fmla="*/ 2444 h 2444"/>
                <a:gd name="T4" fmla="*/ 0 w 2444"/>
                <a:gd name="T5" fmla="*/ 948 h 2444"/>
                <a:gd name="T6" fmla="*/ 948 w 2444"/>
                <a:gd name="T7" fmla="*/ 0 h 2444"/>
                <a:gd name="T8" fmla="*/ 2444 w 2444"/>
                <a:gd name="T9" fmla="*/ 864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2444" y="864"/>
                  </a:moveTo>
                  <a:cubicBezTo>
                    <a:pt x="2065" y="1520"/>
                    <a:pt x="1520" y="2065"/>
                    <a:pt x="864" y="2444"/>
                  </a:cubicBezTo>
                  <a:lnTo>
                    <a:pt x="0" y="948"/>
                  </a:lnTo>
                  <a:cubicBezTo>
                    <a:pt x="394" y="721"/>
                    <a:pt x="721" y="394"/>
                    <a:pt x="948" y="0"/>
                  </a:cubicBezTo>
                  <a:lnTo>
                    <a:pt x="2444" y="86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Webinar / Wk.</a:t>
              </a: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2E57CA6-776E-40C9-8A41-544F70432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451" y="4599357"/>
              <a:ext cx="898960" cy="864306"/>
            </a:xfrm>
            <a:custGeom>
              <a:avLst/>
              <a:gdLst>
                <a:gd name="T0" fmla="*/ 2159 w 2159"/>
                <a:gd name="T1" fmla="*/ 1496 h 2074"/>
                <a:gd name="T2" fmla="*/ 0 w 2159"/>
                <a:gd name="T3" fmla="*/ 2074 h 2074"/>
                <a:gd name="T4" fmla="*/ 0 w 2159"/>
                <a:gd name="T5" fmla="*/ 347 h 2074"/>
                <a:gd name="T6" fmla="*/ 1295 w 2159"/>
                <a:gd name="T7" fmla="*/ 0 h 2074"/>
                <a:gd name="T8" fmla="*/ 2159 w 2159"/>
                <a:gd name="T9" fmla="*/ 1496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2074">
                  <a:moveTo>
                    <a:pt x="2159" y="1496"/>
                  </a:moveTo>
                  <a:cubicBezTo>
                    <a:pt x="1503" y="1874"/>
                    <a:pt x="758" y="2074"/>
                    <a:pt x="0" y="2074"/>
                  </a:cubicBezTo>
                  <a:lnTo>
                    <a:pt x="0" y="347"/>
                  </a:lnTo>
                  <a:cubicBezTo>
                    <a:pt x="455" y="347"/>
                    <a:pt x="902" y="228"/>
                    <a:pt x="1295" y="0"/>
                  </a:cubicBezTo>
                  <a:lnTo>
                    <a:pt x="2159" y="149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YouTube Videos 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2-3/wk.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2EE4819-0983-407D-A914-8EC13EDA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492" y="4599357"/>
              <a:ext cx="898960" cy="864306"/>
            </a:xfrm>
            <a:custGeom>
              <a:avLst/>
              <a:gdLst>
                <a:gd name="T0" fmla="*/ 2158 w 2158"/>
                <a:gd name="T1" fmla="*/ 2074 h 2074"/>
                <a:gd name="T2" fmla="*/ 0 w 2158"/>
                <a:gd name="T3" fmla="*/ 1496 h 2074"/>
                <a:gd name="T4" fmla="*/ 864 w 2158"/>
                <a:gd name="T5" fmla="*/ 0 h 2074"/>
                <a:gd name="T6" fmla="*/ 2158 w 2158"/>
                <a:gd name="T7" fmla="*/ 347 h 2074"/>
                <a:gd name="T8" fmla="*/ 2158 w 2158"/>
                <a:gd name="T9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8" h="2074">
                  <a:moveTo>
                    <a:pt x="2158" y="2074"/>
                  </a:moveTo>
                  <a:cubicBezTo>
                    <a:pt x="1401" y="2074"/>
                    <a:pt x="656" y="1874"/>
                    <a:pt x="0" y="1496"/>
                  </a:cubicBezTo>
                  <a:lnTo>
                    <a:pt x="864" y="0"/>
                  </a:lnTo>
                  <a:cubicBezTo>
                    <a:pt x="1257" y="228"/>
                    <a:pt x="1704" y="347"/>
                    <a:pt x="2158" y="347"/>
                  </a:cubicBezTo>
                  <a:lnTo>
                    <a:pt x="2158" y="207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SCALE AD 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FB | Google</a:t>
              </a: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64E8B38-7882-4442-BC96-D299528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71" y="4204916"/>
              <a:ext cx="1018210" cy="1018210"/>
            </a:xfrm>
            <a:custGeom>
              <a:avLst/>
              <a:gdLst>
                <a:gd name="T0" fmla="*/ 1580 w 2444"/>
                <a:gd name="T1" fmla="*/ 2444 h 2444"/>
                <a:gd name="T2" fmla="*/ 0 w 2444"/>
                <a:gd name="T3" fmla="*/ 864 h 2444"/>
                <a:gd name="T4" fmla="*/ 1496 w 2444"/>
                <a:gd name="T5" fmla="*/ 0 h 2444"/>
                <a:gd name="T6" fmla="*/ 2444 w 2444"/>
                <a:gd name="T7" fmla="*/ 948 h 2444"/>
                <a:gd name="T8" fmla="*/ 1580 w 2444"/>
                <a:gd name="T9" fmla="*/ 2444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1580" y="2444"/>
                  </a:moveTo>
                  <a:cubicBezTo>
                    <a:pt x="924" y="2065"/>
                    <a:pt x="379" y="1520"/>
                    <a:pt x="0" y="864"/>
                  </a:cubicBezTo>
                  <a:lnTo>
                    <a:pt x="1496" y="0"/>
                  </a:lnTo>
                  <a:cubicBezTo>
                    <a:pt x="1723" y="394"/>
                    <a:pt x="2050" y="721"/>
                    <a:pt x="2444" y="948"/>
                  </a:cubicBezTo>
                  <a:lnTo>
                    <a:pt x="1580" y="2444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Launch L2 Membership</a:t>
              </a: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BD86FA5-3CC5-4E10-B5F2-511ECDFE4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534" y="3667977"/>
              <a:ext cx="864306" cy="899979"/>
            </a:xfrm>
            <a:custGeom>
              <a:avLst/>
              <a:gdLst>
                <a:gd name="T0" fmla="*/ 578 w 2074"/>
                <a:gd name="T1" fmla="*/ 2159 h 2159"/>
                <a:gd name="T2" fmla="*/ 0 w 2074"/>
                <a:gd name="T3" fmla="*/ 0 h 2159"/>
                <a:gd name="T4" fmla="*/ 1727 w 2074"/>
                <a:gd name="T5" fmla="*/ 0 h 2159"/>
                <a:gd name="T6" fmla="*/ 2074 w 2074"/>
                <a:gd name="T7" fmla="*/ 1295 h 2159"/>
                <a:gd name="T8" fmla="*/ 578 w 2074"/>
                <a:gd name="T9" fmla="*/ 2159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9">
                  <a:moveTo>
                    <a:pt x="578" y="2159"/>
                  </a:moveTo>
                  <a:cubicBezTo>
                    <a:pt x="199" y="1503"/>
                    <a:pt x="0" y="758"/>
                    <a:pt x="0" y="0"/>
                  </a:cubicBezTo>
                  <a:lnTo>
                    <a:pt x="1727" y="0"/>
                  </a:lnTo>
                  <a:cubicBezTo>
                    <a:pt x="1727" y="455"/>
                    <a:pt x="1846" y="902"/>
                    <a:pt x="2074" y="1295"/>
                  </a:cubicBezTo>
                  <a:lnTo>
                    <a:pt x="578" y="215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Curriculum MVP 2 –L2</a:t>
              </a: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12E5EE9-4852-4385-9554-427BB313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622" y="1865786"/>
              <a:ext cx="898960" cy="864306"/>
            </a:xfrm>
            <a:custGeom>
              <a:avLst/>
              <a:gdLst>
                <a:gd name="T0" fmla="*/ 0 w 2159"/>
                <a:gd name="T1" fmla="*/ 0 h 2074"/>
                <a:gd name="T2" fmla="*/ 2159 w 2159"/>
                <a:gd name="T3" fmla="*/ 578 h 2074"/>
                <a:gd name="T4" fmla="*/ 1295 w 2159"/>
                <a:gd name="T5" fmla="*/ 2074 h 2074"/>
                <a:gd name="T6" fmla="*/ 0 w 2159"/>
                <a:gd name="T7" fmla="*/ 1727 h 2074"/>
                <a:gd name="T8" fmla="*/ 0 w 2159"/>
                <a:gd name="T9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2074">
                  <a:moveTo>
                    <a:pt x="0" y="0"/>
                  </a:moveTo>
                  <a:cubicBezTo>
                    <a:pt x="758" y="0"/>
                    <a:pt x="1503" y="199"/>
                    <a:pt x="2159" y="578"/>
                  </a:cubicBezTo>
                  <a:lnTo>
                    <a:pt x="1295" y="2074"/>
                  </a:lnTo>
                  <a:cubicBezTo>
                    <a:pt x="902" y="1846"/>
                    <a:pt x="455" y="1727"/>
                    <a:pt x="0" y="17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SCALE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FACEBOOK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ADS</a:t>
              </a: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498C8FB5-5C29-4B1B-A9C4-757E426BB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794" y="2106324"/>
              <a:ext cx="1018210" cy="1019228"/>
            </a:xfrm>
            <a:custGeom>
              <a:avLst/>
              <a:gdLst>
                <a:gd name="T0" fmla="*/ 864 w 2444"/>
                <a:gd name="T1" fmla="*/ 0 h 2444"/>
                <a:gd name="T2" fmla="*/ 2444 w 2444"/>
                <a:gd name="T3" fmla="*/ 1580 h 2444"/>
                <a:gd name="T4" fmla="*/ 948 w 2444"/>
                <a:gd name="T5" fmla="*/ 2444 h 2444"/>
                <a:gd name="T6" fmla="*/ 0 w 2444"/>
                <a:gd name="T7" fmla="*/ 1496 h 2444"/>
                <a:gd name="T8" fmla="*/ 864 w 2444"/>
                <a:gd name="T9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864" y="0"/>
                  </a:moveTo>
                  <a:cubicBezTo>
                    <a:pt x="1520" y="379"/>
                    <a:pt x="2065" y="924"/>
                    <a:pt x="2444" y="1580"/>
                  </a:cubicBezTo>
                  <a:lnTo>
                    <a:pt x="948" y="2444"/>
                  </a:lnTo>
                  <a:cubicBezTo>
                    <a:pt x="721" y="2050"/>
                    <a:pt x="394" y="1723"/>
                    <a:pt x="0" y="1496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FUNNEL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SCALING</a:t>
              </a: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C46C82F0-1F3D-40A4-AA18-F0518C6F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576" y="2764745"/>
              <a:ext cx="864306" cy="899979"/>
            </a:xfrm>
            <a:custGeom>
              <a:avLst/>
              <a:gdLst>
                <a:gd name="T0" fmla="*/ 1496 w 2074"/>
                <a:gd name="T1" fmla="*/ 0 h 2158"/>
                <a:gd name="T2" fmla="*/ 2074 w 2074"/>
                <a:gd name="T3" fmla="*/ 2158 h 2158"/>
                <a:gd name="T4" fmla="*/ 347 w 2074"/>
                <a:gd name="T5" fmla="*/ 2158 h 2158"/>
                <a:gd name="T6" fmla="*/ 0 w 2074"/>
                <a:gd name="T7" fmla="*/ 864 h 2158"/>
                <a:gd name="T8" fmla="*/ 1496 w 2074"/>
                <a:gd name="T9" fmla="*/ 0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8">
                  <a:moveTo>
                    <a:pt x="1496" y="0"/>
                  </a:moveTo>
                  <a:cubicBezTo>
                    <a:pt x="1874" y="656"/>
                    <a:pt x="2074" y="1401"/>
                    <a:pt x="2074" y="2158"/>
                  </a:cubicBezTo>
                  <a:lnTo>
                    <a:pt x="347" y="2158"/>
                  </a:lnTo>
                  <a:cubicBezTo>
                    <a:pt x="347" y="1704"/>
                    <a:pt x="228" y="1257"/>
                    <a:pt x="0" y="864"/>
                  </a:cubicBezTo>
                  <a:lnTo>
                    <a:pt x="149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CONTENT BREAK</a:t>
              </a: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902D76E7-8C5F-4450-B828-E5C3CE774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4" y="2764745"/>
              <a:ext cx="864306" cy="899979"/>
            </a:xfrm>
            <a:custGeom>
              <a:avLst/>
              <a:gdLst>
                <a:gd name="T0" fmla="*/ 0 w 2074"/>
                <a:gd name="T1" fmla="*/ 2158 h 2158"/>
                <a:gd name="T2" fmla="*/ 578 w 2074"/>
                <a:gd name="T3" fmla="*/ 0 h 2158"/>
                <a:gd name="T4" fmla="*/ 2074 w 2074"/>
                <a:gd name="T5" fmla="*/ 864 h 2158"/>
                <a:gd name="T6" fmla="*/ 1727 w 2074"/>
                <a:gd name="T7" fmla="*/ 2158 h 2158"/>
                <a:gd name="T8" fmla="*/ 0 w 2074"/>
                <a:gd name="T9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8">
                  <a:moveTo>
                    <a:pt x="0" y="2158"/>
                  </a:moveTo>
                  <a:cubicBezTo>
                    <a:pt x="0" y="1401"/>
                    <a:pt x="199" y="656"/>
                    <a:pt x="578" y="0"/>
                  </a:cubicBezTo>
                  <a:lnTo>
                    <a:pt x="2074" y="864"/>
                  </a:lnTo>
                  <a:cubicBezTo>
                    <a:pt x="1846" y="1257"/>
                    <a:pt x="1727" y="1704"/>
                    <a:pt x="1727" y="2158"/>
                  </a:cubicBezTo>
                  <a:lnTo>
                    <a:pt x="0" y="215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LEADGEN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SCALING</a:t>
              </a: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B79627F7-58D0-4526-AF75-DC112B493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242" y="2106324"/>
              <a:ext cx="1018210" cy="1019228"/>
            </a:xfrm>
            <a:custGeom>
              <a:avLst/>
              <a:gdLst>
                <a:gd name="T0" fmla="*/ 0 w 2444"/>
                <a:gd name="T1" fmla="*/ 1580 h 2444"/>
                <a:gd name="T2" fmla="*/ 1580 w 2444"/>
                <a:gd name="T3" fmla="*/ 0 h 2444"/>
                <a:gd name="T4" fmla="*/ 2444 w 2444"/>
                <a:gd name="T5" fmla="*/ 1496 h 2444"/>
                <a:gd name="T6" fmla="*/ 1496 w 2444"/>
                <a:gd name="T7" fmla="*/ 2444 h 2444"/>
                <a:gd name="T8" fmla="*/ 0 w 2444"/>
                <a:gd name="T9" fmla="*/ 158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0" y="1580"/>
                  </a:moveTo>
                  <a:cubicBezTo>
                    <a:pt x="379" y="924"/>
                    <a:pt x="924" y="379"/>
                    <a:pt x="1580" y="0"/>
                  </a:cubicBezTo>
                  <a:lnTo>
                    <a:pt x="2444" y="1496"/>
                  </a:lnTo>
                  <a:cubicBezTo>
                    <a:pt x="2050" y="1723"/>
                    <a:pt x="1723" y="2050"/>
                    <a:pt x="1496" y="2444"/>
                  </a:cubicBezTo>
                  <a:lnTo>
                    <a:pt x="0" y="158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WEBINAR SELLING</a:t>
              </a: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12D8C72A-C25A-48D1-9EE6-58E44D9A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664" y="1865786"/>
              <a:ext cx="898960" cy="864306"/>
            </a:xfrm>
            <a:custGeom>
              <a:avLst/>
              <a:gdLst>
                <a:gd name="T0" fmla="*/ 0 w 2158"/>
                <a:gd name="T1" fmla="*/ 578 h 2074"/>
                <a:gd name="T2" fmla="*/ 2158 w 2158"/>
                <a:gd name="T3" fmla="*/ 0 h 2074"/>
                <a:gd name="T4" fmla="*/ 2158 w 2158"/>
                <a:gd name="T5" fmla="*/ 1727 h 2074"/>
                <a:gd name="T6" fmla="*/ 864 w 2158"/>
                <a:gd name="T7" fmla="*/ 2074 h 2074"/>
                <a:gd name="T8" fmla="*/ 0 w 2158"/>
                <a:gd name="T9" fmla="*/ 578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8" h="2074">
                  <a:moveTo>
                    <a:pt x="0" y="578"/>
                  </a:moveTo>
                  <a:cubicBezTo>
                    <a:pt x="656" y="199"/>
                    <a:pt x="1401" y="0"/>
                    <a:pt x="2158" y="0"/>
                  </a:cubicBezTo>
                  <a:lnTo>
                    <a:pt x="2158" y="1727"/>
                  </a:lnTo>
                  <a:cubicBezTo>
                    <a:pt x="1704" y="1727"/>
                    <a:pt x="1257" y="1846"/>
                    <a:pt x="864" y="2074"/>
                  </a:cubicBezTo>
                  <a:lnTo>
                    <a:pt x="0" y="578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COPY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WRITING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8576983-C88B-44B1-8652-152964F0D823}"/>
                </a:ext>
              </a:extLst>
            </p:cNvPr>
            <p:cNvSpPr/>
            <p:nvPr/>
          </p:nvSpPr>
          <p:spPr>
            <a:xfrm>
              <a:off x="4969244" y="2951784"/>
              <a:ext cx="1425882" cy="1425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9FBD178-2142-4599-9C98-F6C85C206AFF}"/>
                </a:ext>
              </a:extLst>
            </p:cNvPr>
            <p:cNvSpPr/>
            <p:nvPr/>
          </p:nvSpPr>
          <p:spPr>
            <a:xfrm>
              <a:off x="7848508" y="2951783"/>
              <a:ext cx="1425882" cy="1425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pic>
          <p:nvPicPr>
            <p:cNvPr id="59" name="Graphic 7" descr="Bullseye">
              <a:extLst>
                <a:ext uri="{FF2B5EF4-FFF2-40B4-BE49-F238E27FC236}">
                  <a16:creationId xmlns:a16="http://schemas.microsoft.com/office/drawing/2014/main" id="{D17F43D3-CBD1-475D-A3D3-D7CEE6705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6563" y="3269103"/>
              <a:ext cx="791241" cy="791241"/>
            </a:xfrm>
            <a:prstGeom prst="rect">
              <a:avLst/>
            </a:prstGeom>
          </p:spPr>
        </p:pic>
        <p:pic>
          <p:nvPicPr>
            <p:cNvPr id="60" name="Graphic 9" descr="Gears">
              <a:extLst>
                <a:ext uri="{FF2B5EF4-FFF2-40B4-BE49-F238E27FC236}">
                  <a16:creationId xmlns:a16="http://schemas.microsoft.com/office/drawing/2014/main" id="{D6FA3890-C2B7-4040-8F71-D874585D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65828" y="3269103"/>
              <a:ext cx="791241" cy="791241"/>
            </a:xfrm>
            <a:prstGeom prst="rect">
              <a:avLst/>
            </a:prstGeom>
          </p:spPr>
        </p:pic>
        <p:pic>
          <p:nvPicPr>
            <p:cNvPr id="61" name="Graphic 11" descr="Rocket">
              <a:extLst>
                <a:ext uri="{FF2B5EF4-FFF2-40B4-BE49-F238E27FC236}">
                  <a16:creationId xmlns:a16="http://schemas.microsoft.com/office/drawing/2014/main" id="{4D9158CA-50B6-4246-8E11-6E07F75F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09594" y="3811791"/>
              <a:ext cx="791241" cy="791241"/>
            </a:xfrm>
            <a:prstGeom prst="rect">
              <a:avLst/>
            </a:prstGeom>
          </p:spPr>
        </p:pic>
        <p:pic>
          <p:nvPicPr>
            <p:cNvPr id="62" name="Graphic 13" descr="Podium">
              <a:extLst>
                <a:ext uri="{FF2B5EF4-FFF2-40B4-BE49-F238E27FC236}">
                  <a16:creationId xmlns:a16="http://schemas.microsoft.com/office/drawing/2014/main" id="{4724C193-18D1-4859-BDD3-F80BA199F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91710" y="2731668"/>
              <a:ext cx="791241" cy="791241"/>
            </a:xfrm>
            <a:prstGeom prst="rect">
              <a:avLst/>
            </a:prstGeom>
          </p:spPr>
        </p:pic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AC38780-D48F-5E98-088F-7CEF2DF14F62}"/>
                </a:ext>
              </a:extLst>
            </p:cNvPr>
            <p:cNvSpPr/>
            <p:nvPr/>
          </p:nvSpPr>
          <p:spPr>
            <a:xfrm>
              <a:off x="3483193" y="4719180"/>
              <a:ext cx="1673328" cy="407763"/>
            </a:xfrm>
            <a:prstGeom prst="roundRect">
              <a:avLst/>
            </a:prstGeom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RISE 2 GOLD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77A0B08-0536-AF6C-FDA4-BC5F4AED030D}"/>
                </a:ext>
              </a:extLst>
            </p:cNvPr>
            <p:cNvSpPr/>
            <p:nvPr/>
          </p:nvSpPr>
          <p:spPr>
            <a:xfrm>
              <a:off x="9274390" y="2324217"/>
              <a:ext cx="1673328" cy="4077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RISE 3 DIAMOND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FINISHER 180 DAYS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22484AB-ADA2-68EB-D82A-8397C8C4B244}"/>
                </a:ext>
              </a:extLst>
            </p:cNvPr>
            <p:cNvSpPr/>
            <p:nvPr/>
          </p:nvSpPr>
          <p:spPr>
            <a:xfrm>
              <a:off x="3297382" y="1412614"/>
              <a:ext cx="8026399" cy="4893399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74728DD2-6D21-5366-CCAF-75ABBFDBED4E}"/>
              </a:ext>
            </a:extLst>
          </p:cNvPr>
          <p:cNvSpPr txBox="1"/>
          <p:nvPr/>
        </p:nvSpPr>
        <p:spPr>
          <a:xfrm>
            <a:off x="5290060" y="3963664"/>
            <a:ext cx="81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A16325-796C-5D3C-3F2A-165B336B13B0}"/>
              </a:ext>
            </a:extLst>
          </p:cNvPr>
          <p:cNvSpPr txBox="1"/>
          <p:nvPr/>
        </p:nvSpPr>
        <p:spPr>
          <a:xfrm>
            <a:off x="7923186" y="3059668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EXPANSION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8984442-DCF3-B2FE-AA2A-3FB1E01A7550}"/>
              </a:ext>
            </a:extLst>
          </p:cNvPr>
          <p:cNvSpPr/>
          <p:nvPr/>
        </p:nvSpPr>
        <p:spPr>
          <a:xfrm rot="8100000">
            <a:off x="6983981" y="2786272"/>
            <a:ext cx="3382534" cy="3066630"/>
          </a:xfrm>
          <a:prstGeom prst="arc">
            <a:avLst>
              <a:gd name="adj1" fmla="val 16200000"/>
              <a:gd name="adj2" fmla="val 23868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956FC-538E-755C-9507-2CB32D6EF7D9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</a:t>
            </a:r>
            <a:r>
              <a:rPr lang="en-US" u="sng" dirty="0">
                <a:solidFill>
                  <a:schemeClr val="accent2"/>
                </a:solidFill>
              </a:rPr>
              <a:t>FUNNEL</a:t>
            </a:r>
            <a:r>
              <a:rPr lang="en-US" dirty="0">
                <a:solidFill>
                  <a:schemeClr val="accent2"/>
                </a:solidFill>
              </a:rPr>
              <a:t> | SCALING | SYSTEM | COMMUNITY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0F79E4-9B0D-9904-87F2-2E2C90D77ADB}"/>
              </a:ext>
            </a:extLst>
          </p:cNvPr>
          <p:cNvGrpSpPr/>
          <p:nvPr/>
        </p:nvGrpSpPr>
        <p:grpSpPr>
          <a:xfrm>
            <a:off x="83127" y="2951783"/>
            <a:ext cx="2896933" cy="1490906"/>
            <a:chOff x="83127" y="2951783"/>
            <a:chExt cx="2896933" cy="149090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DF80F7A-3575-4A74-B10B-2D18C90AE0C8}"/>
                </a:ext>
              </a:extLst>
            </p:cNvPr>
            <p:cNvSpPr/>
            <p:nvPr/>
          </p:nvSpPr>
          <p:spPr>
            <a:xfrm>
              <a:off x="679990" y="3065221"/>
              <a:ext cx="1673328" cy="40776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GOAL :</a:t>
              </a:r>
            </a:p>
            <a:p>
              <a:pPr algn="ctr"/>
              <a:r>
                <a:rPr lang="en-US" sz="1400" dirty="0"/>
                <a:t>In 90DAYS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86070FE-CB22-12B2-5396-02CB77B4BF7D}"/>
                </a:ext>
              </a:extLst>
            </p:cNvPr>
            <p:cNvSpPr/>
            <p:nvPr/>
          </p:nvSpPr>
          <p:spPr>
            <a:xfrm>
              <a:off x="279115" y="3477574"/>
              <a:ext cx="2529600" cy="407763"/>
            </a:xfrm>
            <a:prstGeom prst="roundRec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40 Sales @  USD 75 / </a:t>
              </a:r>
            </a:p>
            <a:p>
              <a:pPr algn="ctr"/>
              <a:r>
                <a:rPr lang="en-US" sz="1050" dirty="0"/>
                <a:t>INR 4999 ( L1 Membership)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630391-A858-E285-547A-DFACD1E7EA59}"/>
                </a:ext>
              </a:extLst>
            </p:cNvPr>
            <p:cNvSpPr/>
            <p:nvPr/>
          </p:nvSpPr>
          <p:spPr>
            <a:xfrm>
              <a:off x="279115" y="3877726"/>
              <a:ext cx="2529600" cy="407763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 Sales @ USD 250 /</a:t>
              </a:r>
            </a:p>
            <a:p>
              <a:pPr algn="ctr"/>
              <a:r>
                <a:rPr lang="en-US" sz="1050" dirty="0"/>
                <a:t> INR 19999( L2 Membership )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B06AE97-2452-6AEC-7A1F-9DDDF0A07B31}"/>
                </a:ext>
              </a:extLst>
            </p:cNvPr>
            <p:cNvSpPr/>
            <p:nvPr/>
          </p:nvSpPr>
          <p:spPr>
            <a:xfrm>
              <a:off x="83127" y="2951783"/>
              <a:ext cx="2896933" cy="1490906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268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3_7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7 : BLITZSCALING – DIGITAL SYSTEM BUILDING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4A4F5-25F3-7323-DBCB-ED8E1BC01E3B}"/>
              </a:ext>
            </a:extLst>
          </p:cNvPr>
          <p:cNvSpPr txBox="1"/>
          <p:nvPr/>
        </p:nvSpPr>
        <p:spPr>
          <a:xfrm>
            <a:off x="561559" y="4429919"/>
            <a:ext cx="867121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LEADGEN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WEBINAR SELLING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FACEBOOK TRAFFIC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FUNNEL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SYSTEM BUILDING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COMMUNITY BUILDING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2099777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id="{24EA8646-D450-AB4D-A6A9-C393C89F571E}"/>
              </a:ext>
            </a:extLst>
          </p:cNvPr>
          <p:cNvSpPr txBox="1"/>
          <p:nvPr/>
        </p:nvSpPr>
        <p:spPr>
          <a:xfrm>
            <a:off x="2213727" y="1363888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L3 : PROLIFERATE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SYSTEM BUILDING FRAMEWORK - INTRODUCTION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7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7240899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</a:t>
            </a:r>
            <a:r>
              <a:rPr lang="en-US" u="sng" dirty="0">
                <a:solidFill>
                  <a:schemeClr val="accent2"/>
                </a:solidFill>
              </a:rPr>
              <a:t>SYSTEM</a:t>
            </a:r>
            <a:r>
              <a:rPr lang="en-US" dirty="0">
                <a:solidFill>
                  <a:schemeClr val="accent2"/>
                </a:solidFill>
              </a:rPr>
              <a:t> | COMMUNITY 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0F58663-30F8-5D69-C320-44D6C87310C6}"/>
              </a:ext>
            </a:extLst>
          </p:cNvPr>
          <p:cNvGrpSpPr/>
          <p:nvPr/>
        </p:nvGrpSpPr>
        <p:grpSpPr>
          <a:xfrm>
            <a:off x="1149662" y="1752992"/>
            <a:ext cx="2775290" cy="4387909"/>
            <a:chOff x="8379639" y="1582887"/>
            <a:chExt cx="3081044" cy="487132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9D8A563-90AD-74CF-D97C-B494E43B3598}"/>
                </a:ext>
              </a:extLst>
            </p:cNvPr>
            <p:cNvGrpSpPr/>
            <p:nvPr/>
          </p:nvGrpSpPr>
          <p:grpSpPr>
            <a:xfrm>
              <a:off x="8379639" y="1582887"/>
              <a:ext cx="3081044" cy="4871326"/>
              <a:chOff x="8379639" y="1582887"/>
              <a:chExt cx="3081044" cy="487132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3B4E73F-DF18-D610-1114-4C4C7B049BAF}"/>
                  </a:ext>
                </a:extLst>
              </p:cNvPr>
              <p:cNvSpPr txBox="1"/>
              <p:nvPr/>
            </p:nvSpPr>
            <p:spPr>
              <a:xfrm>
                <a:off x="10333608" y="403845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8ED8552-EE15-7DB8-F599-6274B5BC7601}"/>
                  </a:ext>
                </a:extLst>
              </p:cNvPr>
              <p:cNvGrpSpPr/>
              <p:nvPr/>
            </p:nvGrpSpPr>
            <p:grpSpPr>
              <a:xfrm>
                <a:off x="8379639" y="1582887"/>
                <a:ext cx="3081044" cy="4871326"/>
                <a:chOff x="5983987" y="1469430"/>
                <a:chExt cx="3244054" cy="512905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B337A56-70E6-3884-1EE1-601F3E3BE060}"/>
                    </a:ext>
                  </a:extLst>
                </p:cNvPr>
                <p:cNvGrpSpPr/>
                <p:nvPr/>
              </p:nvGrpSpPr>
              <p:grpSpPr>
                <a:xfrm>
                  <a:off x="7102548" y="1469430"/>
                  <a:ext cx="2125493" cy="2571328"/>
                  <a:chOff x="8665900" y="2041506"/>
                  <a:chExt cx="2518476" cy="3046744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DE5F45-1CDA-8732-D667-5140237E906C}"/>
                      </a:ext>
                    </a:extLst>
                  </p:cNvPr>
                  <p:cNvSpPr/>
                  <p:nvPr/>
                </p:nvSpPr>
                <p:spPr>
                  <a:xfrm>
                    <a:off x="8665900" y="2041506"/>
                    <a:ext cx="2518476" cy="3046744"/>
                  </a:xfrm>
                  <a:custGeom>
                    <a:avLst/>
                    <a:gdLst>
                      <a:gd name="connsiteX0" fmla="*/ 2496310 w 2518476"/>
                      <a:gd name="connsiteY0" fmla="*/ 0 h 3046744"/>
                      <a:gd name="connsiteX1" fmla="*/ 2517507 w 2518476"/>
                      <a:gd name="connsiteY1" fmla="*/ 1385252 h 3046744"/>
                      <a:gd name="connsiteX2" fmla="*/ 2518476 w 2518476"/>
                      <a:gd name="connsiteY2" fmla="*/ 1386047 h 3046744"/>
                      <a:gd name="connsiteX3" fmla="*/ 2506117 w 2518476"/>
                      <a:gd name="connsiteY3" fmla="*/ 2776205 h 3046744"/>
                      <a:gd name="connsiteX4" fmla="*/ 2260216 w 2518476"/>
                      <a:gd name="connsiteY4" fmla="*/ 2574533 h 3046744"/>
                      <a:gd name="connsiteX5" fmla="*/ 2259083 w 2518476"/>
                      <a:gd name="connsiteY5" fmla="*/ 2574504 h 3046744"/>
                      <a:gd name="connsiteX6" fmla="*/ 1706757 w 2518476"/>
                      <a:gd name="connsiteY6" fmla="*/ 3044136 h 3046744"/>
                      <a:gd name="connsiteX7" fmla="*/ 1706734 w 2518476"/>
                      <a:gd name="connsiteY7" fmla="*/ 3046744 h 3046744"/>
                      <a:gd name="connsiteX8" fmla="*/ 1705190 w 2518476"/>
                      <a:gd name="connsiteY8" fmla="*/ 3045469 h 3046744"/>
                      <a:gd name="connsiteX9" fmla="*/ 1703691 w 2518476"/>
                      <a:gd name="connsiteY9" fmla="*/ 3046743 h 3046744"/>
                      <a:gd name="connsiteX10" fmla="*/ 1703713 w 2518476"/>
                      <a:gd name="connsiteY10" fmla="*/ 3044250 h 3046744"/>
                      <a:gd name="connsiteX11" fmla="*/ 712752 w 2518476"/>
                      <a:gd name="connsiteY11" fmla="*/ 2226113 h 3046744"/>
                      <a:gd name="connsiteX12" fmla="*/ 711543 w 2518476"/>
                      <a:gd name="connsiteY12" fmla="*/ 2226108 h 3046744"/>
                      <a:gd name="connsiteX13" fmla="*/ 189785 w 2518476"/>
                      <a:gd name="connsiteY13" fmla="*/ 2671838 h 3046744"/>
                      <a:gd name="connsiteX14" fmla="*/ 190339 w 2518476"/>
                      <a:gd name="connsiteY14" fmla="*/ 2609377 h 3046744"/>
                      <a:gd name="connsiteX15" fmla="*/ 189974 w 2518476"/>
                      <a:gd name="connsiteY15" fmla="*/ 2609238 h 3046744"/>
                      <a:gd name="connsiteX16" fmla="*/ 189235 w 2518476"/>
                      <a:gd name="connsiteY16" fmla="*/ 2671848 h 3046744"/>
                      <a:gd name="connsiteX17" fmla="*/ 0 w 2518476"/>
                      <a:gd name="connsiteY17" fmla="*/ 2514397 h 3046744"/>
                      <a:gd name="connsiteX18" fmla="*/ 12359 w 2518476"/>
                      <a:gd name="connsiteY18" fmla="*/ 1124240 h 3046744"/>
                      <a:gd name="connsiteX19" fmla="*/ 13197 w 2518476"/>
                      <a:gd name="connsiteY19" fmla="*/ 1124806 h 3046744"/>
                      <a:gd name="connsiteX20" fmla="*/ 831518 w 2518476"/>
                      <a:gd name="connsiteY20" fmla="*/ 427440 h 3046744"/>
                      <a:gd name="connsiteX21" fmla="*/ 843573 w 2518476"/>
                      <a:gd name="connsiteY21" fmla="*/ 4762 h 3046744"/>
                      <a:gd name="connsiteX22" fmla="*/ 844380 w 2518476"/>
                      <a:gd name="connsiteY22" fmla="*/ 5294 h 3046744"/>
                      <a:gd name="connsiteX0" fmla="*/ 2496310 w 2518476"/>
                      <a:gd name="connsiteY0" fmla="*/ 0 h 3046744"/>
                      <a:gd name="connsiteX1" fmla="*/ 2517507 w 2518476"/>
                      <a:gd name="connsiteY1" fmla="*/ 1385252 h 3046744"/>
                      <a:gd name="connsiteX2" fmla="*/ 2518476 w 2518476"/>
                      <a:gd name="connsiteY2" fmla="*/ 1386047 h 3046744"/>
                      <a:gd name="connsiteX3" fmla="*/ 2506117 w 2518476"/>
                      <a:gd name="connsiteY3" fmla="*/ 2776205 h 3046744"/>
                      <a:gd name="connsiteX4" fmla="*/ 2260216 w 2518476"/>
                      <a:gd name="connsiteY4" fmla="*/ 2574533 h 3046744"/>
                      <a:gd name="connsiteX5" fmla="*/ 2259083 w 2518476"/>
                      <a:gd name="connsiteY5" fmla="*/ 2574504 h 3046744"/>
                      <a:gd name="connsiteX6" fmla="*/ 1706757 w 2518476"/>
                      <a:gd name="connsiteY6" fmla="*/ 3044136 h 3046744"/>
                      <a:gd name="connsiteX7" fmla="*/ 1706734 w 2518476"/>
                      <a:gd name="connsiteY7" fmla="*/ 3046744 h 3046744"/>
                      <a:gd name="connsiteX8" fmla="*/ 1705190 w 2518476"/>
                      <a:gd name="connsiteY8" fmla="*/ 3045469 h 3046744"/>
                      <a:gd name="connsiteX9" fmla="*/ 1703691 w 2518476"/>
                      <a:gd name="connsiteY9" fmla="*/ 3046743 h 3046744"/>
                      <a:gd name="connsiteX10" fmla="*/ 1703713 w 2518476"/>
                      <a:gd name="connsiteY10" fmla="*/ 3044250 h 3046744"/>
                      <a:gd name="connsiteX11" fmla="*/ 712752 w 2518476"/>
                      <a:gd name="connsiteY11" fmla="*/ 2226113 h 3046744"/>
                      <a:gd name="connsiteX12" fmla="*/ 711543 w 2518476"/>
                      <a:gd name="connsiteY12" fmla="*/ 2226108 h 3046744"/>
                      <a:gd name="connsiteX13" fmla="*/ 189785 w 2518476"/>
                      <a:gd name="connsiteY13" fmla="*/ 2671838 h 3046744"/>
                      <a:gd name="connsiteX14" fmla="*/ 190339 w 2518476"/>
                      <a:gd name="connsiteY14" fmla="*/ 2609377 h 3046744"/>
                      <a:gd name="connsiteX15" fmla="*/ 189235 w 2518476"/>
                      <a:gd name="connsiteY15" fmla="*/ 2671848 h 3046744"/>
                      <a:gd name="connsiteX16" fmla="*/ 0 w 2518476"/>
                      <a:gd name="connsiteY16" fmla="*/ 2514397 h 3046744"/>
                      <a:gd name="connsiteX17" fmla="*/ 12359 w 2518476"/>
                      <a:gd name="connsiteY17" fmla="*/ 1124240 h 3046744"/>
                      <a:gd name="connsiteX18" fmla="*/ 13197 w 2518476"/>
                      <a:gd name="connsiteY18" fmla="*/ 1124806 h 3046744"/>
                      <a:gd name="connsiteX19" fmla="*/ 831518 w 2518476"/>
                      <a:gd name="connsiteY19" fmla="*/ 427440 h 3046744"/>
                      <a:gd name="connsiteX20" fmla="*/ 843573 w 2518476"/>
                      <a:gd name="connsiteY20" fmla="*/ 4762 h 3046744"/>
                      <a:gd name="connsiteX21" fmla="*/ 844380 w 2518476"/>
                      <a:gd name="connsiteY21" fmla="*/ 5294 h 3046744"/>
                      <a:gd name="connsiteX22" fmla="*/ 2496310 w 2518476"/>
                      <a:gd name="connsiteY22" fmla="*/ 0 h 3046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518476" h="3046744">
                        <a:moveTo>
                          <a:pt x="2496310" y="0"/>
                        </a:moveTo>
                        <a:lnTo>
                          <a:pt x="2517507" y="1385252"/>
                        </a:lnTo>
                        <a:lnTo>
                          <a:pt x="2518476" y="1386047"/>
                        </a:lnTo>
                        <a:lnTo>
                          <a:pt x="2506117" y="2776205"/>
                        </a:lnTo>
                        <a:lnTo>
                          <a:pt x="2260216" y="2574533"/>
                        </a:lnTo>
                        <a:lnTo>
                          <a:pt x="2259083" y="2574504"/>
                        </a:lnTo>
                        <a:lnTo>
                          <a:pt x="1706757" y="3044136"/>
                        </a:lnTo>
                        <a:cubicBezTo>
                          <a:pt x="1706749" y="3045005"/>
                          <a:pt x="1706742" y="3045875"/>
                          <a:pt x="1706734" y="3046744"/>
                        </a:cubicBezTo>
                        <a:lnTo>
                          <a:pt x="1705190" y="3045469"/>
                        </a:lnTo>
                        <a:lnTo>
                          <a:pt x="1703691" y="3046743"/>
                        </a:lnTo>
                        <a:cubicBezTo>
                          <a:pt x="1703698" y="3045912"/>
                          <a:pt x="1703706" y="3045081"/>
                          <a:pt x="1703713" y="3044250"/>
                        </a:cubicBezTo>
                        <a:lnTo>
                          <a:pt x="712752" y="2226113"/>
                        </a:lnTo>
                        <a:lnTo>
                          <a:pt x="711543" y="2226108"/>
                        </a:lnTo>
                        <a:lnTo>
                          <a:pt x="189785" y="2671838"/>
                        </a:lnTo>
                        <a:cubicBezTo>
                          <a:pt x="189970" y="2651018"/>
                          <a:pt x="190154" y="2630197"/>
                          <a:pt x="190339" y="2609377"/>
                        </a:cubicBezTo>
                        <a:lnTo>
                          <a:pt x="189235" y="2671848"/>
                        </a:lnTo>
                        <a:lnTo>
                          <a:pt x="0" y="2514397"/>
                        </a:lnTo>
                        <a:lnTo>
                          <a:pt x="12359" y="1124240"/>
                        </a:lnTo>
                        <a:lnTo>
                          <a:pt x="13197" y="1124806"/>
                        </a:lnTo>
                        <a:lnTo>
                          <a:pt x="831518" y="427440"/>
                        </a:lnTo>
                        <a:lnTo>
                          <a:pt x="843573" y="4762"/>
                        </a:lnTo>
                        <a:lnTo>
                          <a:pt x="844380" y="5294"/>
                        </a:lnTo>
                        <a:lnTo>
                          <a:pt x="249631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wrap="square" lIns="28575" tIns="28575" rIns="28575" bIns="28575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 sz="2250"/>
                  </a:p>
                </p:txBody>
              </p: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691F7106-18AD-F9D8-521F-01D700257A3E}"/>
                      </a:ext>
                    </a:extLst>
                  </p:cNvPr>
                  <p:cNvGrpSpPr/>
                  <p:nvPr/>
                </p:nvGrpSpPr>
                <p:grpSpPr>
                  <a:xfrm>
                    <a:off x="8665900" y="2041506"/>
                    <a:ext cx="2518476" cy="3046744"/>
                    <a:chOff x="490194" y="2041507"/>
                    <a:chExt cx="2518476" cy="3046744"/>
                  </a:xfrm>
                </p:grpSpPr>
                <p:sp>
                  <p:nvSpPr>
                    <p:cNvPr id="60" name="Shape">
                      <a:extLst>
                        <a:ext uri="{FF2B5EF4-FFF2-40B4-BE49-F238E27FC236}">
                          <a16:creationId xmlns:a16="http://schemas.microsoft.com/office/drawing/2014/main" id="{6569675D-D6E4-1D38-FC61-52E968D7B6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194" y="2046269"/>
                      <a:ext cx="2518476" cy="30419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9344" y="1432"/>
                          </a:moveTo>
                          <a:lnTo>
                            <a:pt x="9238" y="4508"/>
                          </a:lnTo>
                          <a:lnTo>
                            <a:pt x="7129" y="3077"/>
                          </a:lnTo>
                          <a:lnTo>
                            <a:pt x="7235" y="0"/>
                          </a:lnTo>
                          <a:lnTo>
                            <a:pt x="9344" y="1432"/>
                          </a:lnTo>
                          <a:close/>
                          <a:moveTo>
                            <a:pt x="106" y="7949"/>
                          </a:moveTo>
                          <a:lnTo>
                            <a:pt x="0" y="17820"/>
                          </a:lnTo>
                          <a:lnTo>
                            <a:pt x="1623" y="18938"/>
                          </a:lnTo>
                          <a:lnTo>
                            <a:pt x="1729" y="9067"/>
                          </a:lnTo>
                          <a:lnTo>
                            <a:pt x="106" y="7949"/>
                          </a:lnTo>
                          <a:close/>
                          <a:moveTo>
                            <a:pt x="19492" y="8376"/>
                          </a:moveTo>
                          <a:lnTo>
                            <a:pt x="19385" y="18247"/>
                          </a:lnTo>
                          <a:lnTo>
                            <a:pt x="21494" y="19679"/>
                          </a:lnTo>
                          <a:lnTo>
                            <a:pt x="21600" y="9808"/>
                          </a:lnTo>
                          <a:lnTo>
                            <a:pt x="19492" y="8376"/>
                          </a:lnTo>
                          <a:close/>
                          <a:moveTo>
                            <a:pt x="6219" y="5902"/>
                          </a:moveTo>
                          <a:lnTo>
                            <a:pt x="6113" y="15773"/>
                          </a:lnTo>
                          <a:lnTo>
                            <a:pt x="14638" y="21600"/>
                          </a:lnTo>
                          <a:lnTo>
                            <a:pt x="14744" y="11729"/>
                          </a:lnTo>
                          <a:lnTo>
                            <a:pt x="6219" y="590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 dirty="0"/>
                    </a:p>
                  </p:txBody>
                </p:sp>
                <p:sp>
                  <p:nvSpPr>
                    <p:cNvPr id="61" name="Shape">
                      <a:extLst>
                        <a:ext uri="{FF2B5EF4-FFF2-40B4-BE49-F238E27FC236}">
                          <a16:creationId xmlns:a16="http://schemas.microsoft.com/office/drawing/2014/main" id="{4E8EC565-963F-3D30-F186-067DE55EBE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391" y="2041507"/>
                      <a:ext cx="2504330" cy="165717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417" y="0"/>
                          </a:moveTo>
                          <a:lnTo>
                            <a:pt x="21600" y="18073"/>
                          </a:lnTo>
                          <a:lnTo>
                            <a:pt x="19495" y="15445"/>
                          </a:lnTo>
                          <a:lnTo>
                            <a:pt x="14705" y="21600"/>
                          </a:lnTo>
                          <a:lnTo>
                            <a:pt x="6147" y="10904"/>
                          </a:lnTo>
                          <a:lnTo>
                            <a:pt x="1647" y="16713"/>
                          </a:lnTo>
                          <a:lnTo>
                            <a:pt x="0" y="14661"/>
                          </a:lnTo>
                          <a:lnTo>
                            <a:pt x="9290" y="2697"/>
                          </a:lnTo>
                          <a:lnTo>
                            <a:pt x="7169" y="6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/>
                    </a:p>
                  </p:txBody>
                </p:sp>
              </p:grp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563877C2-E477-807B-167C-B9867A850C32}"/>
                    </a:ext>
                  </a:extLst>
                </p:cNvPr>
                <p:cNvGrpSpPr/>
                <p:nvPr/>
              </p:nvGrpSpPr>
              <p:grpSpPr>
                <a:xfrm>
                  <a:off x="6732221" y="2512264"/>
                  <a:ext cx="1980427" cy="2242091"/>
                  <a:chOff x="8968871" y="2039989"/>
                  <a:chExt cx="2351095" cy="2661735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A7F168B1-7472-A2D8-F555-44B97784AC91}"/>
                      </a:ext>
                    </a:extLst>
                  </p:cNvPr>
                  <p:cNvSpPr/>
                  <p:nvPr/>
                </p:nvSpPr>
                <p:spPr>
                  <a:xfrm>
                    <a:off x="8968871" y="2039989"/>
                    <a:ext cx="2351095" cy="2661735"/>
                  </a:xfrm>
                  <a:custGeom>
                    <a:avLst/>
                    <a:gdLst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19696 w 2351095"/>
                      <a:gd name="connsiteY6" fmla="*/ 1513019 h 2661735"/>
                      <a:gd name="connsiteX7" fmla="*/ 1717252 w 2351095"/>
                      <a:gd name="connsiteY7" fmla="*/ 1515107 h 2661735"/>
                      <a:gd name="connsiteX8" fmla="*/ 1704900 w 2351095"/>
                      <a:gd name="connsiteY8" fmla="*/ 2661735 h 2661735"/>
                      <a:gd name="connsiteX9" fmla="*/ 711011 w 2351095"/>
                      <a:gd name="connsiteY9" fmla="*/ 1841079 h 2661735"/>
                      <a:gd name="connsiteX10" fmla="*/ 711020 w 2351095"/>
                      <a:gd name="connsiteY10" fmla="*/ 1840219 h 2661735"/>
                      <a:gd name="connsiteX11" fmla="*/ 191643 w 2351095"/>
                      <a:gd name="connsiteY11" fmla="*/ 2283882 h 2661735"/>
                      <a:gd name="connsiteX12" fmla="*/ 203999 w 2351095"/>
                      <a:gd name="connsiteY12" fmla="*/ 1136367 h 2661735"/>
                      <a:gd name="connsiteX13" fmla="*/ 201572 w 2351095"/>
                      <a:gd name="connsiteY13" fmla="*/ 1138432 h 2661735"/>
                      <a:gd name="connsiteX14" fmla="*/ 189221 w 2351095"/>
                      <a:gd name="connsiteY14" fmla="*/ 2285050 h 2661735"/>
                      <a:gd name="connsiteX15" fmla="*/ 0 w 2351095"/>
                      <a:gd name="connsiteY15" fmla="*/ 2127656 h 2661735"/>
                      <a:gd name="connsiteX16" fmla="*/ 12320 w 2351095"/>
                      <a:gd name="connsiteY16" fmla="*/ 983955 h 2661735"/>
                      <a:gd name="connsiteX17" fmla="*/ 11609 w 2351095"/>
                      <a:gd name="connsiteY17" fmla="*/ 983371 h 2661735"/>
                      <a:gd name="connsiteX18" fmla="*/ 12333 w 2351095"/>
                      <a:gd name="connsiteY18" fmla="*/ 982755 h 2661735"/>
                      <a:gd name="connsiteX19" fmla="*/ 12403 w 2351095"/>
                      <a:gd name="connsiteY19" fmla="*/ 976237 h 2661735"/>
                      <a:gd name="connsiteX20" fmla="*/ 16239 w 2351095"/>
                      <a:gd name="connsiteY20" fmla="*/ 979428 h 2661735"/>
                      <a:gd name="connsiteX21" fmla="*/ 642954 w 2351095"/>
                      <a:gd name="connsiteY21" fmla="*/ 445653 h 2661735"/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19696 w 2351095"/>
                      <a:gd name="connsiteY6" fmla="*/ 1513019 h 2661735"/>
                      <a:gd name="connsiteX7" fmla="*/ 1717252 w 2351095"/>
                      <a:gd name="connsiteY7" fmla="*/ 1515107 h 2661735"/>
                      <a:gd name="connsiteX8" fmla="*/ 1704900 w 2351095"/>
                      <a:gd name="connsiteY8" fmla="*/ 2661735 h 2661735"/>
                      <a:gd name="connsiteX9" fmla="*/ 711011 w 2351095"/>
                      <a:gd name="connsiteY9" fmla="*/ 1841079 h 2661735"/>
                      <a:gd name="connsiteX10" fmla="*/ 711020 w 2351095"/>
                      <a:gd name="connsiteY10" fmla="*/ 1840219 h 2661735"/>
                      <a:gd name="connsiteX11" fmla="*/ 191643 w 2351095"/>
                      <a:gd name="connsiteY11" fmla="*/ 2283882 h 2661735"/>
                      <a:gd name="connsiteX12" fmla="*/ 203999 w 2351095"/>
                      <a:gd name="connsiteY12" fmla="*/ 1136367 h 2661735"/>
                      <a:gd name="connsiteX13" fmla="*/ 189221 w 2351095"/>
                      <a:gd name="connsiteY13" fmla="*/ 2285050 h 2661735"/>
                      <a:gd name="connsiteX14" fmla="*/ 0 w 2351095"/>
                      <a:gd name="connsiteY14" fmla="*/ 2127656 h 2661735"/>
                      <a:gd name="connsiteX15" fmla="*/ 12320 w 2351095"/>
                      <a:gd name="connsiteY15" fmla="*/ 983955 h 2661735"/>
                      <a:gd name="connsiteX16" fmla="*/ 11609 w 2351095"/>
                      <a:gd name="connsiteY16" fmla="*/ 983371 h 2661735"/>
                      <a:gd name="connsiteX17" fmla="*/ 12333 w 2351095"/>
                      <a:gd name="connsiteY17" fmla="*/ 982755 h 2661735"/>
                      <a:gd name="connsiteX18" fmla="*/ 12403 w 2351095"/>
                      <a:gd name="connsiteY18" fmla="*/ 976237 h 2661735"/>
                      <a:gd name="connsiteX19" fmla="*/ 16239 w 2351095"/>
                      <a:gd name="connsiteY19" fmla="*/ 979428 h 2661735"/>
                      <a:gd name="connsiteX20" fmla="*/ 642954 w 2351095"/>
                      <a:gd name="connsiteY20" fmla="*/ 445653 h 2661735"/>
                      <a:gd name="connsiteX21" fmla="*/ 1164730 w 2351095"/>
                      <a:gd name="connsiteY21" fmla="*/ 0 h 2661735"/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19696 w 2351095"/>
                      <a:gd name="connsiteY6" fmla="*/ 1513019 h 2661735"/>
                      <a:gd name="connsiteX7" fmla="*/ 1717252 w 2351095"/>
                      <a:gd name="connsiteY7" fmla="*/ 1515107 h 2661735"/>
                      <a:gd name="connsiteX8" fmla="*/ 1704900 w 2351095"/>
                      <a:gd name="connsiteY8" fmla="*/ 2661735 h 2661735"/>
                      <a:gd name="connsiteX9" fmla="*/ 711011 w 2351095"/>
                      <a:gd name="connsiteY9" fmla="*/ 1841079 h 2661735"/>
                      <a:gd name="connsiteX10" fmla="*/ 711020 w 2351095"/>
                      <a:gd name="connsiteY10" fmla="*/ 1840219 h 2661735"/>
                      <a:gd name="connsiteX11" fmla="*/ 191643 w 2351095"/>
                      <a:gd name="connsiteY11" fmla="*/ 2283882 h 2661735"/>
                      <a:gd name="connsiteX12" fmla="*/ 189221 w 2351095"/>
                      <a:gd name="connsiteY12" fmla="*/ 2285050 h 2661735"/>
                      <a:gd name="connsiteX13" fmla="*/ 0 w 2351095"/>
                      <a:gd name="connsiteY13" fmla="*/ 2127656 h 2661735"/>
                      <a:gd name="connsiteX14" fmla="*/ 12320 w 2351095"/>
                      <a:gd name="connsiteY14" fmla="*/ 983955 h 2661735"/>
                      <a:gd name="connsiteX15" fmla="*/ 11609 w 2351095"/>
                      <a:gd name="connsiteY15" fmla="*/ 983371 h 2661735"/>
                      <a:gd name="connsiteX16" fmla="*/ 12333 w 2351095"/>
                      <a:gd name="connsiteY16" fmla="*/ 982755 h 2661735"/>
                      <a:gd name="connsiteX17" fmla="*/ 12403 w 2351095"/>
                      <a:gd name="connsiteY17" fmla="*/ 976237 h 2661735"/>
                      <a:gd name="connsiteX18" fmla="*/ 16239 w 2351095"/>
                      <a:gd name="connsiteY18" fmla="*/ 979428 h 2661735"/>
                      <a:gd name="connsiteX19" fmla="*/ 642954 w 2351095"/>
                      <a:gd name="connsiteY19" fmla="*/ 445653 h 2661735"/>
                      <a:gd name="connsiteX20" fmla="*/ 1164730 w 2351095"/>
                      <a:gd name="connsiteY20" fmla="*/ 0 h 2661735"/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19696 w 2351095"/>
                      <a:gd name="connsiteY6" fmla="*/ 1513019 h 2661735"/>
                      <a:gd name="connsiteX7" fmla="*/ 1704900 w 2351095"/>
                      <a:gd name="connsiteY7" fmla="*/ 2661735 h 2661735"/>
                      <a:gd name="connsiteX8" fmla="*/ 711011 w 2351095"/>
                      <a:gd name="connsiteY8" fmla="*/ 1841079 h 2661735"/>
                      <a:gd name="connsiteX9" fmla="*/ 711020 w 2351095"/>
                      <a:gd name="connsiteY9" fmla="*/ 1840219 h 2661735"/>
                      <a:gd name="connsiteX10" fmla="*/ 191643 w 2351095"/>
                      <a:gd name="connsiteY10" fmla="*/ 2283882 h 2661735"/>
                      <a:gd name="connsiteX11" fmla="*/ 189221 w 2351095"/>
                      <a:gd name="connsiteY11" fmla="*/ 2285050 h 2661735"/>
                      <a:gd name="connsiteX12" fmla="*/ 0 w 2351095"/>
                      <a:gd name="connsiteY12" fmla="*/ 2127656 h 2661735"/>
                      <a:gd name="connsiteX13" fmla="*/ 12320 w 2351095"/>
                      <a:gd name="connsiteY13" fmla="*/ 983955 h 2661735"/>
                      <a:gd name="connsiteX14" fmla="*/ 11609 w 2351095"/>
                      <a:gd name="connsiteY14" fmla="*/ 983371 h 2661735"/>
                      <a:gd name="connsiteX15" fmla="*/ 12333 w 2351095"/>
                      <a:gd name="connsiteY15" fmla="*/ 982755 h 2661735"/>
                      <a:gd name="connsiteX16" fmla="*/ 12403 w 2351095"/>
                      <a:gd name="connsiteY16" fmla="*/ 976237 h 2661735"/>
                      <a:gd name="connsiteX17" fmla="*/ 16239 w 2351095"/>
                      <a:gd name="connsiteY17" fmla="*/ 979428 h 2661735"/>
                      <a:gd name="connsiteX18" fmla="*/ 642954 w 2351095"/>
                      <a:gd name="connsiteY18" fmla="*/ 445653 h 2661735"/>
                      <a:gd name="connsiteX19" fmla="*/ 1164730 w 2351095"/>
                      <a:gd name="connsiteY19" fmla="*/ 0 h 2661735"/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04900 w 2351095"/>
                      <a:gd name="connsiteY6" fmla="*/ 2661735 h 2661735"/>
                      <a:gd name="connsiteX7" fmla="*/ 711011 w 2351095"/>
                      <a:gd name="connsiteY7" fmla="*/ 1841079 h 2661735"/>
                      <a:gd name="connsiteX8" fmla="*/ 711020 w 2351095"/>
                      <a:gd name="connsiteY8" fmla="*/ 1840219 h 2661735"/>
                      <a:gd name="connsiteX9" fmla="*/ 191643 w 2351095"/>
                      <a:gd name="connsiteY9" fmla="*/ 2283882 h 2661735"/>
                      <a:gd name="connsiteX10" fmla="*/ 189221 w 2351095"/>
                      <a:gd name="connsiteY10" fmla="*/ 2285050 h 2661735"/>
                      <a:gd name="connsiteX11" fmla="*/ 0 w 2351095"/>
                      <a:gd name="connsiteY11" fmla="*/ 2127656 h 2661735"/>
                      <a:gd name="connsiteX12" fmla="*/ 12320 w 2351095"/>
                      <a:gd name="connsiteY12" fmla="*/ 983955 h 2661735"/>
                      <a:gd name="connsiteX13" fmla="*/ 11609 w 2351095"/>
                      <a:gd name="connsiteY13" fmla="*/ 983371 h 2661735"/>
                      <a:gd name="connsiteX14" fmla="*/ 12333 w 2351095"/>
                      <a:gd name="connsiteY14" fmla="*/ 982755 h 2661735"/>
                      <a:gd name="connsiteX15" fmla="*/ 12403 w 2351095"/>
                      <a:gd name="connsiteY15" fmla="*/ 976237 h 2661735"/>
                      <a:gd name="connsiteX16" fmla="*/ 16239 w 2351095"/>
                      <a:gd name="connsiteY16" fmla="*/ 979428 h 2661735"/>
                      <a:gd name="connsiteX17" fmla="*/ 642954 w 2351095"/>
                      <a:gd name="connsiteY17" fmla="*/ 445653 h 2661735"/>
                      <a:gd name="connsiteX18" fmla="*/ 1164730 w 2351095"/>
                      <a:gd name="connsiteY18" fmla="*/ 0 h 266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351095" h="2661735">
                        <a:moveTo>
                          <a:pt x="1164730" y="0"/>
                        </a:moveTo>
                        <a:lnTo>
                          <a:pt x="2156905" y="820645"/>
                        </a:lnTo>
                        <a:lnTo>
                          <a:pt x="2345691" y="974467"/>
                        </a:lnTo>
                        <a:lnTo>
                          <a:pt x="2351095" y="969865"/>
                        </a:lnTo>
                        <a:lnTo>
                          <a:pt x="2338698" y="2121194"/>
                        </a:lnTo>
                        <a:lnTo>
                          <a:pt x="1707358" y="2658833"/>
                        </a:lnTo>
                        <a:lnTo>
                          <a:pt x="1704900" y="2661735"/>
                        </a:lnTo>
                        <a:lnTo>
                          <a:pt x="711011" y="1841079"/>
                        </a:lnTo>
                        <a:cubicBezTo>
                          <a:pt x="711014" y="1840792"/>
                          <a:pt x="711017" y="1840506"/>
                          <a:pt x="711020" y="1840219"/>
                        </a:cubicBezTo>
                        <a:lnTo>
                          <a:pt x="191643" y="2283882"/>
                        </a:lnTo>
                        <a:lnTo>
                          <a:pt x="189221" y="2285050"/>
                        </a:lnTo>
                        <a:lnTo>
                          <a:pt x="0" y="2127656"/>
                        </a:lnTo>
                        <a:lnTo>
                          <a:pt x="12320" y="983955"/>
                        </a:lnTo>
                        <a:lnTo>
                          <a:pt x="11609" y="983371"/>
                        </a:lnTo>
                        <a:lnTo>
                          <a:pt x="12333" y="982755"/>
                        </a:lnTo>
                        <a:cubicBezTo>
                          <a:pt x="12356" y="980582"/>
                          <a:pt x="12380" y="978410"/>
                          <a:pt x="12403" y="976237"/>
                        </a:cubicBezTo>
                        <a:lnTo>
                          <a:pt x="16239" y="979428"/>
                        </a:lnTo>
                        <a:lnTo>
                          <a:pt x="642954" y="445653"/>
                        </a:lnTo>
                        <a:lnTo>
                          <a:pt x="116473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8575" tIns="28575" rIns="28575" bIns="28575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sz="225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7EF7A698-1803-F20B-4ECA-EF07D3EEEA79}"/>
                      </a:ext>
                    </a:extLst>
                  </p:cNvPr>
                  <p:cNvGrpSpPr/>
                  <p:nvPr/>
                </p:nvGrpSpPr>
                <p:grpSpPr>
                  <a:xfrm>
                    <a:off x="8968871" y="2039989"/>
                    <a:ext cx="2347920" cy="2661735"/>
                    <a:chOff x="-137695" y="2039989"/>
                    <a:chExt cx="2347920" cy="2661735"/>
                  </a:xfrm>
                </p:grpSpPr>
                <p:sp>
                  <p:nvSpPr>
                    <p:cNvPr id="56" name="Shape">
                      <a:extLst>
                        <a:ext uri="{FF2B5EF4-FFF2-40B4-BE49-F238E27FC236}">
                          <a16:creationId xmlns:a16="http://schemas.microsoft.com/office/drawing/2014/main" id="{BA71DD84-B512-6869-0B0E-A8A9687CF8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7695" y="2729740"/>
                      <a:ext cx="1717303" cy="19719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536" y="4862"/>
                          </a:moveTo>
                          <a:lnTo>
                            <a:pt x="2380" y="17474"/>
                          </a:lnTo>
                          <a:lnTo>
                            <a:pt x="0" y="15750"/>
                          </a:lnTo>
                          <a:lnTo>
                            <a:pt x="156" y="3138"/>
                          </a:lnTo>
                          <a:lnTo>
                            <a:pt x="2536" y="4862"/>
                          </a:lnTo>
                          <a:close/>
                          <a:moveTo>
                            <a:pt x="9098" y="0"/>
                          </a:moveTo>
                          <a:lnTo>
                            <a:pt x="8943" y="12611"/>
                          </a:lnTo>
                          <a:lnTo>
                            <a:pt x="21444" y="21600"/>
                          </a:lnTo>
                          <a:lnTo>
                            <a:pt x="21600" y="8989"/>
                          </a:lnTo>
                          <a:lnTo>
                            <a:pt x="9098" y="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50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57" name="Shape">
                      <a:extLst>
                        <a:ext uri="{FF2B5EF4-FFF2-40B4-BE49-F238E27FC236}">
                          <a16:creationId xmlns:a16="http://schemas.microsoft.com/office/drawing/2014/main" id="{A691A13A-E86F-2221-DE46-676982FCA2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6086" y="2039989"/>
                      <a:ext cx="2336311" cy="15156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13913"/>
                          </a:moveTo>
                          <a:lnTo>
                            <a:pt x="15763" y="21600"/>
                          </a:lnTo>
                          <a:lnTo>
                            <a:pt x="6573" y="9905"/>
                          </a:lnTo>
                          <a:lnTo>
                            <a:pt x="1750" y="16232"/>
                          </a:lnTo>
                          <a:lnTo>
                            <a:pt x="0" y="14014"/>
                          </a:lnTo>
                          <a:lnTo>
                            <a:pt x="5837" y="6351"/>
                          </a:lnTo>
                          <a:lnTo>
                            <a:pt x="10661" y="0"/>
                          </a:lnTo>
                          <a:lnTo>
                            <a:pt x="19834" y="1169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/>
                    </a:p>
                  </p:txBody>
                </p:sp>
              </p:grpSp>
            </p:grpSp>
            <p:pic>
              <p:nvPicPr>
                <p:cNvPr id="38" name="Graphic 41" descr="Bar graph with upward trend with solid fill">
                  <a:extLst>
                    <a:ext uri="{FF2B5EF4-FFF2-40B4-BE49-F238E27FC236}">
                      <a16:creationId xmlns:a16="http://schemas.microsoft.com/office/drawing/2014/main" id="{613C86AB-B476-9EBE-55B0-2E965278A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2479" y="1735520"/>
                  <a:ext cx="626775" cy="62677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9" name="Graphic 42" descr="Stopwatch 75% with solid fill">
                  <a:extLst>
                    <a:ext uri="{FF2B5EF4-FFF2-40B4-BE49-F238E27FC236}">
                      <a16:creationId xmlns:a16="http://schemas.microsoft.com/office/drawing/2014/main" id="{7B93F626-0AE7-563E-9D1C-363A03492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1378" y="2807486"/>
                  <a:ext cx="626775" cy="62677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EAA159A4-AC44-834C-6757-F6C47A8F2E77}"/>
                    </a:ext>
                  </a:extLst>
                </p:cNvPr>
                <p:cNvGrpSpPr/>
                <p:nvPr/>
              </p:nvGrpSpPr>
              <p:grpSpPr>
                <a:xfrm>
                  <a:off x="6359777" y="3450810"/>
                  <a:ext cx="1980427" cy="2242091"/>
                  <a:chOff x="8968871" y="2039989"/>
                  <a:chExt cx="2351095" cy="2661735"/>
                </a:xfrm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B528742D-5A3B-E42F-3EE3-F7B86A1DE1D5}"/>
                      </a:ext>
                    </a:extLst>
                  </p:cNvPr>
                  <p:cNvSpPr/>
                  <p:nvPr/>
                </p:nvSpPr>
                <p:spPr>
                  <a:xfrm>
                    <a:off x="8968871" y="2039989"/>
                    <a:ext cx="2351095" cy="2661735"/>
                  </a:xfrm>
                  <a:custGeom>
                    <a:avLst/>
                    <a:gdLst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19696 w 2351095"/>
                      <a:gd name="connsiteY6" fmla="*/ 1513019 h 2661735"/>
                      <a:gd name="connsiteX7" fmla="*/ 1717252 w 2351095"/>
                      <a:gd name="connsiteY7" fmla="*/ 1515107 h 2661735"/>
                      <a:gd name="connsiteX8" fmla="*/ 1704900 w 2351095"/>
                      <a:gd name="connsiteY8" fmla="*/ 2661735 h 2661735"/>
                      <a:gd name="connsiteX9" fmla="*/ 711011 w 2351095"/>
                      <a:gd name="connsiteY9" fmla="*/ 1841079 h 2661735"/>
                      <a:gd name="connsiteX10" fmla="*/ 711020 w 2351095"/>
                      <a:gd name="connsiteY10" fmla="*/ 1840219 h 2661735"/>
                      <a:gd name="connsiteX11" fmla="*/ 191643 w 2351095"/>
                      <a:gd name="connsiteY11" fmla="*/ 2283882 h 2661735"/>
                      <a:gd name="connsiteX12" fmla="*/ 203999 w 2351095"/>
                      <a:gd name="connsiteY12" fmla="*/ 1136367 h 2661735"/>
                      <a:gd name="connsiteX13" fmla="*/ 201572 w 2351095"/>
                      <a:gd name="connsiteY13" fmla="*/ 1138432 h 2661735"/>
                      <a:gd name="connsiteX14" fmla="*/ 189221 w 2351095"/>
                      <a:gd name="connsiteY14" fmla="*/ 2285050 h 2661735"/>
                      <a:gd name="connsiteX15" fmla="*/ 0 w 2351095"/>
                      <a:gd name="connsiteY15" fmla="*/ 2127656 h 2661735"/>
                      <a:gd name="connsiteX16" fmla="*/ 12320 w 2351095"/>
                      <a:gd name="connsiteY16" fmla="*/ 983955 h 2661735"/>
                      <a:gd name="connsiteX17" fmla="*/ 11609 w 2351095"/>
                      <a:gd name="connsiteY17" fmla="*/ 983371 h 2661735"/>
                      <a:gd name="connsiteX18" fmla="*/ 12333 w 2351095"/>
                      <a:gd name="connsiteY18" fmla="*/ 982755 h 2661735"/>
                      <a:gd name="connsiteX19" fmla="*/ 12403 w 2351095"/>
                      <a:gd name="connsiteY19" fmla="*/ 976237 h 2661735"/>
                      <a:gd name="connsiteX20" fmla="*/ 16239 w 2351095"/>
                      <a:gd name="connsiteY20" fmla="*/ 979428 h 2661735"/>
                      <a:gd name="connsiteX21" fmla="*/ 642954 w 2351095"/>
                      <a:gd name="connsiteY21" fmla="*/ 445653 h 2661735"/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19696 w 2351095"/>
                      <a:gd name="connsiteY6" fmla="*/ 1513019 h 2661735"/>
                      <a:gd name="connsiteX7" fmla="*/ 1717252 w 2351095"/>
                      <a:gd name="connsiteY7" fmla="*/ 1515107 h 2661735"/>
                      <a:gd name="connsiteX8" fmla="*/ 1704900 w 2351095"/>
                      <a:gd name="connsiteY8" fmla="*/ 2661735 h 2661735"/>
                      <a:gd name="connsiteX9" fmla="*/ 711011 w 2351095"/>
                      <a:gd name="connsiteY9" fmla="*/ 1841079 h 2661735"/>
                      <a:gd name="connsiteX10" fmla="*/ 711020 w 2351095"/>
                      <a:gd name="connsiteY10" fmla="*/ 1840219 h 2661735"/>
                      <a:gd name="connsiteX11" fmla="*/ 191643 w 2351095"/>
                      <a:gd name="connsiteY11" fmla="*/ 2283882 h 2661735"/>
                      <a:gd name="connsiteX12" fmla="*/ 203999 w 2351095"/>
                      <a:gd name="connsiteY12" fmla="*/ 1136367 h 2661735"/>
                      <a:gd name="connsiteX13" fmla="*/ 189221 w 2351095"/>
                      <a:gd name="connsiteY13" fmla="*/ 2285050 h 2661735"/>
                      <a:gd name="connsiteX14" fmla="*/ 0 w 2351095"/>
                      <a:gd name="connsiteY14" fmla="*/ 2127656 h 2661735"/>
                      <a:gd name="connsiteX15" fmla="*/ 12320 w 2351095"/>
                      <a:gd name="connsiteY15" fmla="*/ 983955 h 2661735"/>
                      <a:gd name="connsiteX16" fmla="*/ 11609 w 2351095"/>
                      <a:gd name="connsiteY16" fmla="*/ 983371 h 2661735"/>
                      <a:gd name="connsiteX17" fmla="*/ 12333 w 2351095"/>
                      <a:gd name="connsiteY17" fmla="*/ 982755 h 2661735"/>
                      <a:gd name="connsiteX18" fmla="*/ 12403 w 2351095"/>
                      <a:gd name="connsiteY18" fmla="*/ 976237 h 2661735"/>
                      <a:gd name="connsiteX19" fmla="*/ 16239 w 2351095"/>
                      <a:gd name="connsiteY19" fmla="*/ 979428 h 2661735"/>
                      <a:gd name="connsiteX20" fmla="*/ 642954 w 2351095"/>
                      <a:gd name="connsiteY20" fmla="*/ 445653 h 2661735"/>
                      <a:gd name="connsiteX21" fmla="*/ 1164730 w 2351095"/>
                      <a:gd name="connsiteY21" fmla="*/ 0 h 2661735"/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19696 w 2351095"/>
                      <a:gd name="connsiteY6" fmla="*/ 1513019 h 2661735"/>
                      <a:gd name="connsiteX7" fmla="*/ 1717252 w 2351095"/>
                      <a:gd name="connsiteY7" fmla="*/ 1515107 h 2661735"/>
                      <a:gd name="connsiteX8" fmla="*/ 1704900 w 2351095"/>
                      <a:gd name="connsiteY8" fmla="*/ 2661735 h 2661735"/>
                      <a:gd name="connsiteX9" fmla="*/ 711011 w 2351095"/>
                      <a:gd name="connsiteY9" fmla="*/ 1841079 h 2661735"/>
                      <a:gd name="connsiteX10" fmla="*/ 711020 w 2351095"/>
                      <a:gd name="connsiteY10" fmla="*/ 1840219 h 2661735"/>
                      <a:gd name="connsiteX11" fmla="*/ 191643 w 2351095"/>
                      <a:gd name="connsiteY11" fmla="*/ 2283882 h 2661735"/>
                      <a:gd name="connsiteX12" fmla="*/ 189221 w 2351095"/>
                      <a:gd name="connsiteY12" fmla="*/ 2285050 h 2661735"/>
                      <a:gd name="connsiteX13" fmla="*/ 0 w 2351095"/>
                      <a:gd name="connsiteY13" fmla="*/ 2127656 h 2661735"/>
                      <a:gd name="connsiteX14" fmla="*/ 12320 w 2351095"/>
                      <a:gd name="connsiteY14" fmla="*/ 983955 h 2661735"/>
                      <a:gd name="connsiteX15" fmla="*/ 11609 w 2351095"/>
                      <a:gd name="connsiteY15" fmla="*/ 983371 h 2661735"/>
                      <a:gd name="connsiteX16" fmla="*/ 12333 w 2351095"/>
                      <a:gd name="connsiteY16" fmla="*/ 982755 h 2661735"/>
                      <a:gd name="connsiteX17" fmla="*/ 12403 w 2351095"/>
                      <a:gd name="connsiteY17" fmla="*/ 976237 h 2661735"/>
                      <a:gd name="connsiteX18" fmla="*/ 16239 w 2351095"/>
                      <a:gd name="connsiteY18" fmla="*/ 979428 h 2661735"/>
                      <a:gd name="connsiteX19" fmla="*/ 642954 w 2351095"/>
                      <a:gd name="connsiteY19" fmla="*/ 445653 h 2661735"/>
                      <a:gd name="connsiteX20" fmla="*/ 1164730 w 2351095"/>
                      <a:gd name="connsiteY20" fmla="*/ 0 h 2661735"/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19696 w 2351095"/>
                      <a:gd name="connsiteY6" fmla="*/ 1513019 h 2661735"/>
                      <a:gd name="connsiteX7" fmla="*/ 1704900 w 2351095"/>
                      <a:gd name="connsiteY7" fmla="*/ 2661735 h 2661735"/>
                      <a:gd name="connsiteX8" fmla="*/ 711011 w 2351095"/>
                      <a:gd name="connsiteY8" fmla="*/ 1841079 h 2661735"/>
                      <a:gd name="connsiteX9" fmla="*/ 711020 w 2351095"/>
                      <a:gd name="connsiteY9" fmla="*/ 1840219 h 2661735"/>
                      <a:gd name="connsiteX10" fmla="*/ 191643 w 2351095"/>
                      <a:gd name="connsiteY10" fmla="*/ 2283882 h 2661735"/>
                      <a:gd name="connsiteX11" fmla="*/ 189221 w 2351095"/>
                      <a:gd name="connsiteY11" fmla="*/ 2285050 h 2661735"/>
                      <a:gd name="connsiteX12" fmla="*/ 0 w 2351095"/>
                      <a:gd name="connsiteY12" fmla="*/ 2127656 h 2661735"/>
                      <a:gd name="connsiteX13" fmla="*/ 12320 w 2351095"/>
                      <a:gd name="connsiteY13" fmla="*/ 983955 h 2661735"/>
                      <a:gd name="connsiteX14" fmla="*/ 11609 w 2351095"/>
                      <a:gd name="connsiteY14" fmla="*/ 983371 h 2661735"/>
                      <a:gd name="connsiteX15" fmla="*/ 12333 w 2351095"/>
                      <a:gd name="connsiteY15" fmla="*/ 982755 h 2661735"/>
                      <a:gd name="connsiteX16" fmla="*/ 12403 w 2351095"/>
                      <a:gd name="connsiteY16" fmla="*/ 976237 h 2661735"/>
                      <a:gd name="connsiteX17" fmla="*/ 16239 w 2351095"/>
                      <a:gd name="connsiteY17" fmla="*/ 979428 h 2661735"/>
                      <a:gd name="connsiteX18" fmla="*/ 642954 w 2351095"/>
                      <a:gd name="connsiteY18" fmla="*/ 445653 h 2661735"/>
                      <a:gd name="connsiteX19" fmla="*/ 1164730 w 2351095"/>
                      <a:gd name="connsiteY19" fmla="*/ 0 h 2661735"/>
                      <a:gd name="connsiteX0" fmla="*/ 1164730 w 2351095"/>
                      <a:gd name="connsiteY0" fmla="*/ 0 h 2661735"/>
                      <a:gd name="connsiteX1" fmla="*/ 2156905 w 2351095"/>
                      <a:gd name="connsiteY1" fmla="*/ 820645 h 2661735"/>
                      <a:gd name="connsiteX2" fmla="*/ 2345691 w 2351095"/>
                      <a:gd name="connsiteY2" fmla="*/ 974467 h 2661735"/>
                      <a:gd name="connsiteX3" fmla="*/ 2351095 w 2351095"/>
                      <a:gd name="connsiteY3" fmla="*/ 969865 h 2661735"/>
                      <a:gd name="connsiteX4" fmla="*/ 2338698 w 2351095"/>
                      <a:gd name="connsiteY4" fmla="*/ 2121194 h 2661735"/>
                      <a:gd name="connsiteX5" fmla="*/ 1707358 w 2351095"/>
                      <a:gd name="connsiteY5" fmla="*/ 2658833 h 2661735"/>
                      <a:gd name="connsiteX6" fmla="*/ 1704900 w 2351095"/>
                      <a:gd name="connsiteY6" fmla="*/ 2661735 h 2661735"/>
                      <a:gd name="connsiteX7" fmla="*/ 711011 w 2351095"/>
                      <a:gd name="connsiteY7" fmla="*/ 1841079 h 2661735"/>
                      <a:gd name="connsiteX8" fmla="*/ 711020 w 2351095"/>
                      <a:gd name="connsiteY8" fmla="*/ 1840219 h 2661735"/>
                      <a:gd name="connsiteX9" fmla="*/ 191643 w 2351095"/>
                      <a:gd name="connsiteY9" fmla="*/ 2283882 h 2661735"/>
                      <a:gd name="connsiteX10" fmla="*/ 189221 w 2351095"/>
                      <a:gd name="connsiteY10" fmla="*/ 2285050 h 2661735"/>
                      <a:gd name="connsiteX11" fmla="*/ 0 w 2351095"/>
                      <a:gd name="connsiteY11" fmla="*/ 2127656 h 2661735"/>
                      <a:gd name="connsiteX12" fmla="*/ 12320 w 2351095"/>
                      <a:gd name="connsiteY12" fmla="*/ 983955 h 2661735"/>
                      <a:gd name="connsiteX13" fmla="*/ 11609 w 2351095"/>
                      <a:gd name="connsiteY13" fmla="*/ 983371 h 2661735"/>
                      <a:gd name="connsiteX14" fmla="*/ 12333 w 2351095"/>
                      <a:gd name="connsiteY14" fmla="*/ 982755 h 2661735"/>
                      <a:gd name="connsiteX15" fmla="*/ 12403 w 2351095"/>
                      <a:gd name="connsiteY15" fmla="*/ 976237 h 2661735"/>
                      <a:gd name="connsiteX16" fmla="*/ 16239 w 2351095"/>
                      <a:gd name="connsiteY16" fmla="*/ 979428 h 2661735"/>
                      <a:gd name="connsiteX17" fmla="*/ 642954 w 2351095"/>
                      <a:gd name="connsiteY17" fmla="*/ 445653 h 2661735"/>
                      <a:gd name="connsiteX18" fmla="*/ 1164730 w 2351095"/>
                      <a:gd name="connsiteY18" fmla="*/ 0 h 266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351095" h="2661735">
                        <a:moveTo>
                          <a:pt x="1164730" y="0"/>
                        </a:moveTo>
                        <a:lnTo>
                          <a:pt x="2156905" y="820645"/>
                        </a:lnTo>
                        <a:lnTo>
                          <a:pt x="2345691" y="974467"/>
                        </a:lnTo>
                        <a:lnTo>
                          <a:pt x="2351095" y="969865"/>
                        </a:lnTo>
                        <a:lnTo>
                          <a:pt x="2338698" y="2121194"/>
                        </a:lnTo>
                        <a:lnTo>
                          <a:pt x="1707358" y="2658833"/>
                        </a:lnTo>
                        <a:lnTo>
                          <a:pt x="1704900" y="2661735"/>
                        </a:lnTo>
                        <a:lnTo>
                          <a:pt x="711011" y="1841079"/>
                        </a:lnTo>
                        <a:cubicBezTo>
                          <a:pt x="711014" y="1840792"/>
                          <a:pt x="711017" y="1840506"/>
                          <a:pt x="711020" y="1840219"/>
                        </a:cubicBezTo>
                        <a:lnTo>
                          <a:pt x="191643" y="2283882"/>
                        </a:lnTo>
                        <a:lnTo>
                          <a:pt x="189221" y="2285050"/>
                        </a:lnTo>
                        <a:lnTo>
                          <a:pt x="0" y="2127656"/>
                        </a:lnTo>
                        <a:lnTo>
                          <a:pt x="12320" y="983955"/>
                        </a:lnTo>
                        <a:lnTo>
                          <a:pt x="11609" y="983371"/>
                        </a:lnTo>
                        <a:lnTo>
                          <a:pt x="12333" y="982755"/>
                        </a:lnTo>
                        <a:cubicBezTo>
                          <a:pt x="12356" y="980582"/>
                          <a:pt x="12380" y="978410"/>
                          <a:pt x="12403" y="976237"/>
                        </a:cubicBezTo>
                        <a:lnTo>
                          <a:pt x="16239" y="979428"/>
                        </a:lnTo>
                        <a:lnTo>
                          <a:pt x="642954" y="445653"/>
                        </a:lnTo>
                        <a:lnTo>
                          <a:pt x="116473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8575" tIns="28575" rIns="28575" bIns="28575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sz="225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ABD1CD4B-5E3A-C767-1FCA-81B2DE3B58A5}"/>
                      </a:ext>
                    </a:extLst>
                  </p:cNvPr>
                  <p:cNvGrpSpPr/>
                  <p:nvPr/>
                </p:nvGrpSpPr>
                <p:grpSpPr>
                  <a:xfrm>
                    <a:off x="8968871" y="2039989"/>
                    <a:ext cx="2347920" cy="2661735"/>
                    <a:chOff x="-137695" y="2039989"/>
                    <a:chExt cx="2347920" cy="2661735"/>
                  </a:xfrm>
                </p:grpSpPr>
                <p:sp>
                  <p:nvSpPr>
                    <p:cNvPr id="52" name="Shape">
                      <a:extLst>
                        <a:ext uri="{FF2B5EF4-FFF2-40B4-BE49-F238E27FC236}">
                          <a16:creationId xmlns:a16="http://schemas.microsoft.com/office/drawing/2014/main" id="{AC7F1161-7269-D9B0-32BC-1981E0DFA1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7695" y="2729740"/>
                      <a:ext cx="1717303" cy="19719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536" y="4862"/>
                          </a:moveTo>
                          <a:lnTo>
                            <a:pt x="2380" y="17474"/>
                          </a:lnTo>
                          <a:lnTo>
                            <a:pt x="0" y="15750"/>
                          </a:lnTo>
                          <a:lnTo>
                            <a:pt x="156" y="3138"/>
                          </a:lnTo>
                          <a:lnTo>
                            <a:pt x="2536" y="4862"/>
                          </a:lnTo>
                          <a:close/>
                          <a:moveTo>
                            <a:pt x="9098" y="0"/>
                          </a:moveTo>
                          <a:lnTo>
                            <a:pt x="8943" y="12611"/>
                          </a:lnTo>
                          <a:lnTo>
                            <a:pt x="21444" y="21600"/>
                          </a:lnTo>
                          <a:lnTo>
                            <a:pt x="21600" y="8989"/>
                          </a:lnTo>
                          <a:lnTo>
                            <a:pt x="9098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53" name="Shape">
                      <a:extLst>
                        <a:ext uri="{FF2B5EF4-FFF2-40B4-BE49-F238E27FC236}">
                          <a16:creationId xmlns:a16="http://schemas.microsoft.com/office/drawing/2014/main" id="{FCBFDF86-7C9B-DAEF-CD3E-E168FF395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6086" y="2039989"/>
                      <a:ext cx="2336311" cy="15156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13913"/>
                          </a:moveTo>
                          <a:lnTo>
                            <a:pt x="15763" y="21600"/>
                          </a:lnTo>
                          <a:lnTo>
                            <a:pt x="6573" y="9905"/>
                          </a:lnTo>
                          <a:lnTo>
                            <a:pt x="1750" y="16232"/>
                          </a:lnTo>
                          <a:lnTo>
                            <a:pt x="0" y="14014"/>
                          </a:lnTo>
                          <a:lnTo>
                            <a:pt x="5837" y="6351"/>
                          </a:lnTo>
                          <a:lnTo>
                            <a:pt x="10661" y="0"/>
                          </a:lnTo>
                          <a:lnTo>
                            <a:pt x="19834" y="1169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2700">
                      <a:miter lim="400000"/>
                    </a:ln>
                  </p:spPr>
                  <p:txBody>
                    <a:bodyPr lIns="28575" tIns="28575" rIns="28575" bIns="28575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 sz="3000">
                          <a:solidFill>
                            <a:srgbClr val="FFFFFF"/>
                          </a:solidFill>
                        </a:defRPr>
                      </a:pPr>
                      <a:endParaRPr sz="2250"/>
                    </a:p>
                  </p:txBody>
                </p:sp>
              </p:grpSp>
            </p:grpSp>
            <p:pic>
              <p:nvPicPr>
                <p:cNvPr id="42" name="Graphic 44" descr="Bullseye with solid fill">
                  <a:extLst>
                    <a:ext uri="{FF2B5EF4-FFF2-40B4-BE49-F238E27FC236}">
                      <a16:creationId xmlns:a16="http://schemas.microsoft.com/office/drawing/2014/main" id="{CA281C09-6352-92D7-BB37-E80F34CCB0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39953" y="3717390"/>
                  <a:ext cx="626775" cy="62677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E15DC04-E8E0-BBCF-37CF-BCBAC2836B0B}"/>
                    </a:ext>
                  </a:extLst>
                </p:cNvPr>
                <p:cNvSpPr/>
                <p:nvPr/>
              </p:nvSpPr>
              <p:spPr>
                <a:xfrm>
                  <a:off x="5983987" y="4389361"/>
                  <a:ext cx="1976441" cy="2209124"/>
                </a:xfrm>
                <a:custGeom>
                  <a:avLst/>
                  <a:gdLst>
                    <a:gd name="connsiteX0" fmla="*/ 999972 w 2018395"/>
                    <a:gd name="connsiteY0" fmla="*/ 0 h 2256017"/>
                    <a:gd name="connsiteX1" fmla="*/ 1864067 w 2018395"/>
                    <a:gd name="connsiteY1" fmla="*/ 713492 h 2256017"/>
                    <a:gd name="connsiteX2" fmla="*/ 2017752 w 2018395"/>
                    <a:gd name="connsiteY2" fmla="*/ 841320 h 2256017"/>
                    <a:gd name="connsiteX3" fmla="*/ 1992070 w 2018395"/>
                    <a:gd name="connsiteY3" fmla="*/ 863254 h 2256017"/>
                    <a:gd name="connsiteX4" fmla="*/ 2018395 w 2018395"/>
                    <a:gd name="connsiteY4" fmla="*/ 841493 h 2256017"/>
                    <a:gd name="connsiteX5" fmla="*/ 2010208 w 2018395"/>
                    <a:gd name="connsiteY5" fmla="*/ 1420431 h 2256017"/>
                    <a:gd name="connsiteX6" fmla="*/ 1005671 w 2018395"/>
                    <a:gd name="connsiteY6" fmla="*/ 2255051 h 2256017"/>
                    <a:gd name="connsiteX7" fmla="*/ 1005654 w 2018395"/>
                    <a:gd name="connsiteY7" fmla="*/ 2256015 h 2256017"/>
                    <a:gd name="connsiteX8" fmla="*/ 1005080 w 2018395"/>
                    <a:gd name="connsiteY8" fmla="*/ 2255542 h 2256017"/>
                    <a:gd name="connsiteX9" fmla="*/ 1004508 w 2018395"/>
                    <a:gd name="connsiteY9" fmla="*/ 2256017 h 2256017"/>
                    <a:gd name="connsiteX10" fmla="*/ 1004525 w 2018395"/>
                    <a:gd name="connsiteY10" fmla="*/ 2255085 h 2256017"/>
                    <a:gd name="connsiteX11" fmla="*/ 0 w 2018395"/>
                    <a:gd name="connsiteY11" fmla="*/ 1426844 h 2256017"/>
                    <a:gd name="connsiteX12" fmla="*/ 10633 w 2018395"/>
                    <a:gd name="connsiteY12" fmla="*/ 847213 h 2256017"/>
                    <a:gd name="connsiteX13" fmla="*/ 70771 w 2018395"/>
                    <a:gd name="connsiteY13" fmla="*/ 896798 h 2256017"/>
                    <a:gd name="connsiteX14" fmla="*/ 9526 w 2018395"/>
                    <a:gd name="connsiteY14" fmla="*/ 845855 h 2256017"/>
                    <a:gd name="connsiteX15" fmla="*/ 551096 w 2018395"/>
                    <a:gd name="connsiteY15" fmla="*/ 383406 h 2256017"/>
                    <a:gd name="connsiteX0" fmla="*/ 999972 w 2018395"/>
                    <a:gd name="connsiteY0" fmla="*/ 0 h 2256017"/>
                    <a:gd name="connsiteX1" fmla="*/ 1864067 w 2018395"/>
                    <a:gd name="connsiteY1" fmla="*/ 713492 h 2256017"/>
                    <a:gd name="connsiteX2" fmla="*/ 2017752 w 2018395"/>
                    <a:gd name="connsiteY2" fmla="*/ 841320 h 2256017"/>
                    <a:gd name="connsiteX3" fmla="*/ 1992070 w 2018395"/>
                    <a:gd name="connsiteY3" fmla="*/ 863254 h 2256017"/>
                    <a:gd name="connsiteX4" fmla="*/ 2018395 w 2018395"/>
                    <a:gd name="connsiteY4" fmla="*/ 841493 h 2256017"/>
                    <a:gd name="connsiteX5" fmla="*/ 2010208 w 2018395"/>
                    <a:gd name="connsiteY5" fmla="*/ 1420431 h 2256017"/>
                    <a:gd name="connsiteX6" fmla="*/ 1005671 w 2018395"/>
                    <a:gd name="connsiteY6" fmla="*/ 2255051 h 2256017"/>
                    <a:gd name="connsiteX7" fmla="*/ 1005654 w 2018395"/>
                    <a:gd name="connsiteY7" fmla="*/ 2256015 h 2256017"/>
                    <a:gd name="connsiteX8" fmla="*/ 1005080 w 2018395"/>
                    <a:gd name="connsiteY8" fmla="*/ 2255542 h 2256017"/>
                    <a:gd name="connsiteX9" fmla="*/ 1004508 w 2018395"/>
                    <a:gd name="connsiteY9" fmla="*/ 2256017 h 2256017"/>
                    <a:gd name="connsiteX10" fmla="*/ 1004525 w 2018395"/>
                    <a:gd name="connsiteY10" fmla="*/ 2255085 h 2256017"/>
                    <a:gd name="connsiteX11" fmla="*/ 0 w 2018395"/>
                    <a:gd name="connsiteY11" fmla="*/ 1426844 h 2256017"/>
                    <a:gd name="connsiteX12" fmla="*/ 10633 w 2018395"/>
                    <a:gd name="connsiteY12" fmla="*/ 847213 h 2256017"/>
                    <a:gd name="connsiteX13" fmla="*/ 9526 w 2018395"/>
                    <a:gd name="connsiteY13" fmla="*/ 845855 h 2256017"/>
                    <a:gd name="connsiteX14" fmla="*/ 551096 w 2018395"/>
                    <a:gd name="connsiteY14" fmla="*/ 383406 h 2256017"/>
                    <a:gd name="connsiteX15" fmla="*/ 999972 w 2018395"/>
                    <a:gd name="connsiteY15" fmla="*/ 0 h 2256017"/>
                    <a:gd name="connsiteX0" fmla="*/ 999972 w 2018395"/>
                    <a:gd name="connsiteY0" fmla="*/ 0 h 2256017"/>
                    <a:gd name="connsiteX1" fmla="*/ 1864067 w 2018395"/>
                    <a:gd name="connsiteY1" fmla="*/ 713492 h 2256017"/>
                    <a:gd name="connsiteX2" fmla="*/ 2017752 w 2018395"/>
                    <a:gd name="connsiteY2" fmla="*/ 841320 h 2256017"/>
                    <a:gd name="connsiteX3" fmla="*/ 2018395 w 2018395"/>
                    <a:gd name="connsiteY3" fmla="*/ 841493 h 2256017"/>
                    <a:gd name="connsiteX4" fmla="*/ 2010208 w 2018395"/>
                    <a:gd name="connsiteY4" fmla="*/ 1420431 h 2256017"/>
                    <a:gd name="connsiteX5" fmla="*/ 1005671 w 2018395"/>
                    <a:gd name="connsiteY5" fmla="*/ 2255051 h 2256017"/>
                    <a:gd name="connsiteX6" fmla="*/ 1005654 w 2018395"/>
                    <a:gd name="connsiteY6" fmla="*/ 2256015 h 2256017"/>
                    <a:gd name="connsiteX7" fmla="*/ 1005080 w 2018395"/>
                    <a:gd name="connsiteY7" fmla="*/ 2255542 h 2256017"/>
                    <a:gd name="connsiteX8" fmla="*/ 1004508 w 2018395"/>
                    <a:gd name="connsiteY8" fmla="*/ 2256017 h 2256017"/>
                    <a:gd name="connsiteX9" fmla="*/ 1004525 w 2018395"/>
                    <a:gd name="connsiteY9" fmla="*/ 2255085 h 2256017"/>
                    <a:gd name="connsiteX10" fmla="*/ 0 w 2018395"/>
                    <a:gd name="connsiteY10" fmla="*/ 1426844 h 2256017"/>
                    <a:gd name="connsiteX11" fmla="*/ 10633 w 2018395"/>
                    <a:gd name="connsiteY11" fmla="*/ 847213 h 2256017"/>
                    <a:gd name="connsiteX12" fmla="*/ 9526 w 2018395"/>
                    <a:gd name="connsiteY12" fmla="*/ 845855 h 2256017"/>
                    <a:gd name="connsiteX13" fmla="*/ 551096 w 2018395"/>
                    <a:gd name="connsiteY13" fmla="*/ 383406 h 2256017"/>
                    <a:gd name="connsiteX14" fmla="*/ 999972 w 2018395"/>
                    <a:gd name="connsiteY14" fmla="*/ 0 h 2256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18395" h="2256017">
                      <a:moveTo>
                        <a:pt x="999972" y="0"/>
                      </a:moveTo>
                      <a:lnTo>
                        <a:pt x="1864067" y="713492"/>
                      </a:lnTo>
                      <a:lnTo>
                        <a:pt x="2017752" y="841320"/>
                      </a:lnTo>
                      <a:lnTo>
                        <a:pt x="2018395" y="841493"/>
                      </a:lnTo>
                      <a:lnTo>
                        <a:pt x="2010208" y="1420431"/>
                      </a:lnTo>
                      <a:lnTo>
                        <a:pt x="1005671" y="2255051"/>
                      </a:lnTo>
                      <a:cubicBezTo>
                        <a:pt x="1005665" y="2255372"/>
                        <a:pt x="1005660" y="2255694"/>
                        <a:pt x="1005654" y="2256015"/>
                      </a:cubicBezTo>
                      <a:lnTo>
                        <a:pt x="1005080" y="2255542"/>
                      </a:lnTo>
                      <a:lnTo>
                        <a:pt x="1004508" y="2256017"/>
                      </a:lnTo>
                      <a:cubicBezTo>
                        <a:pt x="1004514" y="2255706"/>
                        <a:pt x="1004519" y="2255396"/>
                        <a:pt x="1004525" y="2255085"/>
                      </a:cubicBezTo>
                      <a:lnTo>
                        <a:pt x="0" y="1426844"/>
                      </a:lnTo>
                      <a:lnTo>
                        <a:pt x="10633" y="847213"/>
                      </a:lnTo>
                      <a:lnTo>
                        <a:pt x="9526" y="845855"/>
                      </a:lnTo>
                      <a:lnTo>
                        <a:pt x="551096" y="383406"/>
                      </a:lnTo>
                      <a:lnTo>
                        <a:pt x="99997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25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9CC9B84-F15F-FD78-CEBC-1DB80076B263}"/>
                    </a:ext>
                  </a:extLst>
                </p:cNvPr>
                <p:cNvGrpSpPr/>
                <p:nvPr/>
              </p:nvGrpSpPr>
              <p:grpSpPr>
                <a:xfrm>
                  <a:off x="5983989" y="5213361"/>
                  <a:ext cx="1976442" cy="1385123"/>
                  <a:chOff x="4437161" y="4631060"/>
                  <a:chExt cx="2018395" cy="1414524"/>
                </a:xfrm>
              </p:grpSpPr>
              <p:sp>
                <p:nvSpPr>
                  <p:cNvPr id="47" name="Shape">
                    <a:extLst>
                      <a:ext uri="{FF2B5EF4-FFF2-40B4-BE49-F238E27FC236}">
                        <a16:creationId xmlns:a16="http://schemas.microsoft.com/office/drawing/2014/main" id="{BB65CD95-AECC-5E93-EF34-300278F8CFC6}"/>
                      </a:ext>
                    </a:extLst>
                  </p:cNvPr>
                  <p:cNvSpPr/>
                  <p:nvPr/>
                </p:nvSpPr>
                <p:spPr>
                  <a:xfrm>
                    <a:off x="4437161" y="4636780"/>
                    <a:ext cx="1016287" cy="14088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2713"/>
                        </a:moveTo>
                        <a:lnTo>
                          <a:pt x="21374" y="21600"/>
                        </a:lnTo>
                        <a:lnTo>
                          <a:pt x="0" y="8887"/>
                        </a:lnTo>
                        <a:lnTo>
                          <a:pt x="226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28575" tIns="28575" rIns="28575" bIns="28575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 sz="2250"/>
                  </a:p>
                </p:txBody>
              </p:sp>
              <p:sp>
                <p:nvSpPr>
                  <p:cNvPr id="48" name="Shape">
                    <a:extLst>
                      <a:ext uri="{FF2B5EF4-FFF2-40B4-BE49-F238E27FC236}">
                        <a16:creationId xmlns:a16="http://schemas.microsoft.com/office/drawing/2014/main" id="{087C7E12-53EB-6814-FE24-F2CC5CB3573E}"/>
                      </a:ext>
                    </a:extLst>
                  </p:cNvPr>
                  <p:cNvSpPr/>
                  <p:nvPr/>
                </p:nvSpPr>
                <p:spPr>
                  <a:xfrm>
                    <a:off x="5441669" y="4631060"/>
                    <a:ext cx="1013887" cy="1414524"/>
                  </a:xfrm>
                  <a:custGeom>
                    <a:avLst/>
                    <a:gdLst>
                      <a:gd name="connsiteX0" fmla="*/ 21549 w 21549"/>
                      <a:gd name="connsiteY0" fmla="*/ 0 h 21528"/>
                      <a:gd name="connsiteX1" fmla="*/ 21375 w 21549"/>
                      <a:gd name="connsiteY1" fmla="*/ 8811 h 21528"/>
                      <a:gd name="connsiteX2" fmla="*/ 0 w 21549"/>
                      <a:gd name="connsiteY2" fmla="*/ 21528 h 21528"/>
                      <a:gd name="connsiteX3" fmla="*/ 225 w 21549"/>
                      <a:gd name="connsiteY3" fmla="*/ 12622 h 21528"/>
                      <a:gd name="connsiteX4" fmla="*/ 21549 w 21549"/>
                      <a:gd name="connsiteY4" fmla="*/ 0 h 21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49" h="21528" extrusionOk="0">
                        <a:moveTo>
                          <a:pt x="21549" y="0"/>
                        </a:moveTo>
                        <a:lnTo>
                          <a:pt x="21375" y="8811"/>
                        </a:lnTo>
                        <a:lnTo>
                          <a:pt x="0" y="21528"/>
                        </a:lnTo>
                        <a:lnTo>
                          <a:pt x="225" y="12622"/>
                        </a:lnTo>
                        <a:lnTo>
                          <a:pt x="21549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8575" tIns="28575" rIns="28575" bIns="28575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 sz="2250"/>
                  </a:p>
                </p:txBody>
              </p:sp>
            </p:grpSp>
            <p:pic>
              <p:nvPicPr>
                <p:cNvPr id="46" name="Graphic 53" descr="Single gear with solid fill">
                  <a:extLst>
                    <a:ext uri="{FF2B5EF4-FFF2-40B4-BE49-F238E27FC236}">
                      <a16:creationId xmlns:a16="http://schemas.microsoft.com/office/drawing/2014/main" id="{AFF41EE6-01DB-70A8-EE4F-17200EA7DF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5758" y="4936357"/>
                  <a:ext cx="626775" cy="62677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D8FD86-C004-A5DA-6FA1-088D58D63B32}"/>
                  </a:ext>
                </a:extLst>
              </p:cNvPr>
              <p:cNvSpPr txBox="1"/>
              <p:nvPr/>
            </p:nvSpPr>
            <p:spPr>
              <a:xfrm rot="19129074">
                <a:off x="8651657" y="4633219"/>
                <a:ext cx="756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Traffic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A942B5E-B9A3-391F-39E7-F131488CAAC7}"/>
                  </a:ext>
                </a:extLst>
              </p:cNvPr>
              <p:cNvSpPr txBox="1"/>
              <p:nvPr/>
            </p:nvSpPr>
            <p:spPr>
              <a:xfrm rot="19336917">
                <a:off x="8826165" y="3681378"/>
                <a:ext cx="101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LeadGen</a:t>
                </a:r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C54A499-27AB-F8E3-9401-72E037E544A2}"/>
                  </a:ext>
                </a:extLst>
              </p:cNvPr>
              <p:cNvSpPr txBox="1"/>
              <p:nvPr/>
            </p:nvSpPr>
            <p:spPr>
              <a:xfrm rot="19129074">
                <a:off x="9335605" y="2718703"/>
                <a:ext cx="946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FUNNEL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FD4BDA6-8C03-1772-A2D1-DAC1A298F1BD}"/>
                </a:ext>
              </a:extLst>
            </p:cNvPr>
            <p:cNvSpPr txBox="1"/>
            <p:nvPr/>
          </p:nvSpPr>
          <p:spPr>
            <a:xfrm rot="19129074">
              <a:off x="9405562" y="1886295"/>
              <a:ext cx="125707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BLITZSCALE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529E1EF-0F61-B04C-EF95-8A217BD40A42}"/>
              </a:ext>
            </a:extLst>
          </p:cNvPr>
          <p:cNvSpPr txBox="1"/>
          <p:nvPr/>
        </p:nvSpPr>
        <p:spPr>
          <a:xfrm rot="20827280">
            <a:off x="2798037" y="4510444"/>
            <a:ext cx="359826" cy="332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99DAE67-165E-D659-70FF-05178CBA7DDA}"/>
              </a:ext>
            </a:extLst>
          </p:cNvPr>
          <p:cNvSpPr txBox="1"/>
          <p:nvPr/>
        </p:nvSpPr>
        <p:spPr>
          <a:xfrm rot="20827280">
            <a:off x="3064828" y="3728933"/>
            <a:ext cx="359826" cy="332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6E982C-721E-3FBF-0BEE-77D97AED41A9}"/>
              </a:ext>
            </a:extLst>
          </p:cNvPr>
          <p:cNvSpPr txBox="1"/>
          <p:nvPr/>
        </p:nvSpPr>
        <p:spPr>
          <a:xfrm rot="20827280">
            <a:off x="3421966" y="2985400"/>
            <a:ext cx="359826" cy="332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D9FC717-6951-0F65-269A-352B29F2D17F}"/>
              </a:ext>
            </a:extLst>
          </p:cNvPr>
          <p:cNvGrpSpPr/>
          <p:nvPr/>
        </p:nvGrpSpPr>
        <p:grpSpPr>
          <a:xfrm>
            <a:off x="4102551" y="1298609"/>
            <a:ext cx="7831265" cy="4449162"/>
            <a:chOff x="4102551" y="1298609"/>
            <a:chExt cx="7831265" cy="44491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B7AB22-5858-9A48-A394-0ADB634A9BD3}"/>
                </a:ext>
              </a:extLst>
            </p:cNvPr>
            <p:cNvSpPr/>
            <p:nvPr/>
          </p:nvSpPr>
          <p:spPr>
            <a:xfrm>
              <a:off x="5023503" y="1498514"/>
              <a:ext cx="6755524" cy="4249257"/>
            </a:xfrm>
            <a:prstGeom prst="roundRect">
              <a:avLst>
                <a:gd name="adj" fmla="val 8952"/>
              </a:avLst>
            </a:prstGeom>
            <a:solidFill>
              <a:srgbClr val="FCE8C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L1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4B02BE-EC6B-DDEC-07DC-E9840F82C1AD}"/>
                </a:ext>
              </a:extLst>
            </p:cNvPr>
            <p:cNvGrpSpPr/>
            <p:nvPr/>
          </p:nvGrpSpPr>
          <p:grpSpPr>
            <a:xfrm>
              <a:off x="5717698" y="1799349"/>
              <a:ext cx="5802842" cy="3663947"/>
              <a:chOff x="2122661" y="1917861"/>
              <a:chExt cx="4346458" cy="3936961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F04A4F7-38DB-6F60-9326-9D1631C3A25B}"/>
                  </a:ext>
                </a:extLst>
              </p:cNvPr>
              <p:cNvSpPr/>
              <p:nvPr/>
            </p:nvSpPr>
            <p:spPr>
              <a:xfrm>
                <a:off x="2123175" y="2465269"/>
                <a:ext cx="4345944" cy="1677868"/>
              </a:xfrm>
              <a:prstGeom prst="roundRect">
                <a:avLst/>
              </a:prstGeom>
              <a:solidFill>
                <a:srgbClr val="FCE8CB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6CEB2AB-A643-FF0E-E2DB-3FC04B01A404}"/>
                  </a:ext>
                </a:extLst>
              </p:cNvPr>
              <p:cNvSpPr/>
              <p:nvPr/>
            </p:nvSpPr>
            <p:spPr>
              <a:xfrm>
                <a:off x="3517317" y="4454199"/>
                <a:ext cx="1393877" cy="790903"/>
              </a:xfrm>
              <a:prstGeom prst="roundRect">
                <a:avLst/>
              </a:prstGeom>
              <a:solidFill>
                <a:srgbClr val="FCE8CB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t"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Website – Blogs/Vlogs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Communication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Webinar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Landing Pages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2DFCBA0-4B42-416D-95D1-752D87487192}"/>
                  </a:ext>
                </a:extLst>
              </p:cNvPr>
              <p:cNvSpPr/>
              <p:nvPr/>
            </p:nvSpPr>
            <p:spPr>
              <a:xfrm>
                <a:off x="3517317" y="5474287"/>
                <a:ext cx="1393877" cy="258960"/>
              </a:xfrm>
              <a:prstGeom prst="roundRect">
                <a:avLst/>
              </a:prstGeom>
              <a:solidFill>
                <a:srgbClr val="FCE8CB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YOUR CUSTOMERS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2A537D8-EBF1-4E41-05C7-FD67DF5A998D}"/>
                  </a:ext>
                </a:extLst>
              </p:cNvPr>
              <p:cNvSpPr/>
              <p:nvPr/>
            </p:nvSpPr>
            <p:spPr>
              <a:xfrm>
                <a:off x="5077993" y="2376065"/>
                <a:ext cx="1043287" cy="433381"/>
              </a:xfrm>
              <a:prstGeom prst="roundRect">
                <a:avLst/>
              </a:prstGeom>
              <a:solidFill>
                <a:srgbClr val="FCE8CB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t"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Marketing campaigns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</a:rPr>
                  <a:t>INTERNAL &amp; EXTERNAL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D5900F2-E98E-2305-E6A6-0E521EE6CD5A}"/>
                  </a:ext>
                </a:extLst>
              </p:cNvPr>
              <p:cNvCxnSpPr>
                <a:cxnSpLocks/>
                <a:stCxn id="13" idx="2"/>
                <a:endCxn id="17" idx="0"/>
              </p:cNvCxnSpPr>
              <p:nvPr/>
            </p:nvCxnSpPr>
            <p:spPr>
              <a:xfrm>
                <a:off x="4214256" y="5245103"/>
                <a:ext cx="0" cy="22918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D40AD35-827D-5171-77C0-E27FD52BEBD5}"/>
                  </a:ext>
                </a:extLst>
              </p:cNvPr>
              <p:cNvSpPr/>
              <p:nvPr/>
            </p:nvSpPr>
            <p:spPr>
              <a:xfrm>
                <a:off x="5296394" y="5381925"/>
                <a:ext cx="917586" cy="433381"/>
              </a:xfrm>
              <a:prstGeom prst="roundRect">
                <a:avLst/>
              </a:prstGeom>
              <a:solidFill>
                <a:srgbClr val="FCE8CB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DIGITAL ASSET CONSUMPTION`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BE75C2B-5BC9-8275-DDC8-91CF3A7D9240}"/>
                  </a:ext>
                </a:extLst>
              </p:cNvPr>
              <p:cNvCxnSpPr>
                <a:cxnSpLocks/>
                <a:stCxn id="17" idx="3"/>
                <a:endCxn id="20" idx="1"/>
              </p:cNvCxnSpPr>
              <p:nvPr/>
            </p:nvCxnSpPr>
            <p:spPr>
              <a:xfrm flipV="1">
                <a:off x="4911194" y="5598615"/>
                <a:ext cx="385200" cy="51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74F9077-0885-A577-F922-D4118037D843}"/>
                  </a:ext>
                </a:extLst>
              </p:cNvPr>
              <p:cNvSpPr/>
              <p:nvPr/>
            </p:nvSpPr>
            <p:spPr>
              <a:xfrm>
                <a:off x="2122661" y="1917861"/>
                <a:ext cx="2640996" cy="34839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DATA ANALYSIS &amp; FEEDBACK MECHANISM WITH REPORTS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D6E5C27-5F9E-2DD7-02EA-E2D87D758222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 flipV="1">
                <a:off x="3436189" y="2266256"/>
                <a:ext cx="6970" cy="1990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612A9B6-3DB4-9D57-2E55-30F5522E919D}"/>
                  </a:ext>
                </a:extLst>
              </p:cNvPr>
              <p:cNvSpPr/>
              <p:nvPr/>
            </p:nvSpPr>
            <p:spPr>
              <a:xfrm>
                <a:off x="2412372" y="5354919"/>
                <a:ext cx="762845" cy="499903"/>
              </a:xfrm>
              <a:prstGeom prst="roundRect">
                <a:avLst/>
              </a:prstGeom>
              <a:solidFill>
                <a:srgbClr val="FCE8CB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t"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SOCIAL MEDIA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</a:rPr>
                  <a:t>( Pick one Source when beginning)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2837DDBB-A785-BD1A-A741-6C28EE253BFE}"/>
                  </a:ext>
                </a:extLst>
              </p:cNvPr>
              <p:cNvCxnSpPr>
                <a:cxnSpLocks/>
                <a:stCxn id="37" idx="3"/>
                <a:endCxn id="17" idx="1"/>
              </p:cNvCxnSpPr>
              <p:nvPr/>
            </p:nvCxnSpPr>
            <p:spPr>
              <a:xfrm flipV="1">
                <a:off x="3175217" y="5603767"/>
                <a:ext cx="342100" cy="11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6D914AE9-4D54-ECAD-D36D-FD6E8C411D64}"/>
                </a:ext>
              </a:extLst>
            </p:cNvPr>
            <p:cNvSpPr/>
            <p:nvPr/>
          </p:nvSpPr>
          <p:spPr>
            <a:xfrm>
              <a:off x="5824061" y="2492115"/>
              <a:ext cx="3615182" cy="110657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 &amp; </a:t>
              </a:r>
            </a:p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Control Hub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4C41F2B-2C90-79AD-D8B4-F5B1D653CE7F}"/>
                </a:ext>
              </a:extLst>
            </p:cNvPr>
            <p:cNvSpPr/>
            <p:nvPr/>
          </p:nvSpPr>
          <p:spPr>
            <a:xfrm>
              <a:off x="9697730" y="2684279"/>
              <a:ext cx="1358419" cy="261670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Community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5B4A60EA-B8A6-0750-A7A5-85872D66D241}"/>
                </a:ext>
              </a:extLst>
            </p:cNvPr>
            <p:cNvSpPr/>
            <p:nvPr/>
          </p:nvSpPr>
          <p:spPr>
            <a:xfrm>
              <a:off x="9736983" y="3361292"/>
              <a:ext cx="1279911" cy="40332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Automated Traffic &amp; Retargeting System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907A9BE-E431-4C63-1D2C-76B8CFA06E19}"/>
                </a:ext>
              </a:extLst>
            </p:cNvPr>
            <p:cNvSpPr/>
            <p:nvPr/>
          </p:nvSpPr>
          <p:spPr>
            <a:xfrm>
              <a:off x="9750076" y="4322943"/>
              <a:ext cx="1279911" cy="403328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Automated Tracking</a:t>
              </a:r>
            </a:p>
          </p:txBody>
        </p:sp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6E84A913-B71B-F4F4-5088-BDA299A2E1D5}"/>
                </a:ext>
              </a:extLst>
            </p:cNvPr>
            <p:cNvCxnSpPr>
              <a:cxnSpLocks/>
              <a:stCxn id="86" idx="3"/>
              <a:endCxn id="96" idx="3"/>
            </p:cNvCxnSpPr>
            <p:nvPr/>
          </p:nvCxnSpPr>
          <p:spPr>
            <a:xfrm>
              <a:off x="11016894" y="3562956"/>
              <a:ext cx="13093" cy="961651"/>
            </a:xfrm>
            <a:prstGeom prst="bentConnector3">
              <a:avLst>
                <a:gd name="adj1" fmla="val 1845971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EF79C120-0179-8B94-FD8F-9B7915A34E1C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 flipV="1">
              <a:off x="10390032" y="4726271"/>
              <a:ext cx="0" cy="25139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F840248-EBBC-5AFC-76AB-1E0E55E3161B}"/>
                </a:ext>
              </a:extLst>
            </p:cNvPr>
            <p:cNvCxnSpPr>
              <a:stCxn id="13" idx="3"/>
              <a:endCxn id="96" idx="1"/>
            </p:cNvCxnSpPr>
            <p:nvPr/>
          </p:nvCxnSpPr>
          <p:spPr>
            <a:xfrm flipV="1">
              <a:off x="9440597" y="4524607"/>
              <a:ext cx="309479" cy="32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21905F6F-D481-03FC-5C2B-99536DDFF3AE}"/>
                </a:ext>
              </a:extLst>
            </p:cNvPr>
            <p:cNvSpPr/>
            <p:nvPr/>
          </p:nvSpPr>
          <p:spPr>
            <a:xfrm>
              <a:off x="5694577" y="4074147"/>
              <a:ext cx="5844573" cy="1561514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row: Left-Right 136">
              <a:extLst>
                <a:ext uri="{FF2B5EF4-FFF2-40B4-BE49-F238E27FC236}">
                  <a16:creationId xmlns:a16="http://schemas.microsoft.com/office/drawing/2014/main" id="{ADF7D1FB-E770-FAC1-8EC0-05133AB04AB8}"/>
                </a:ext>
              </a:extLst>
            </p:cNvPr>
            <p:cNvSpPr/>
            <p:nvPr/>
          </p:nvSpPr>
          <p:spPr>
            <a:xfrm>
              <a:off x="4102551" y="3520783"/>
              <a:ext cx="1112749" cy="57758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BBE1F8D-2425-FE94-1212-855C6817A721}"/>
                </a:ext>
              </a:extLst>
            </p:cNvPr>
            <p:cNvSpPr txBox="1"/>
            <p:nvPr/>
          </p:nvSpPr>
          <p:spPr>
            <a:xfrm>
              <a:off x="5786640" y="4155275"/>
              <a:ext cx="1453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L1 : ACTIVATE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6DA75ED-D8FC-293C-64A3-1E7F852467BB}"/>
                </a:ext>
              </a:extLst>
            </p:cNvPr>
            <p:cNvSpPr txBox="1"/>
            <p:nvPr/>
          </p:nvSpPr>
          <p:spPr>
            <a:xfrm>
              <a:off x="5824061" y="3560421"/>
              <a:ext cx="339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L2 : ADMINSTER : 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Control &amp; Manage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BF1DC4CC-99FE-C01A-57BF-FB398A188509}"/>
                </a:ext>
              </a:extLst>
            </p:cNvPr>
            <p:cNvSpPr/>
            <p:nvPr/>
          </p:nvSpPr>
          <p:spPr>
            <a:xfrm>
              <a:off x="9710821" y="3015624"/>
              <a:ext cx="1358419" cy="261670"/>
            </a:xfrm>
            <a:prstGeom prst="roundRect">
              <a:avLst/>
            </a:prstGeom>
            <a:solidFill>
              <a:srgbClr val="FCE8CB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Lead Segregation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0AAFFCF-B6FA-A0DA-E215-6C967E2EF91E}"/>
                </a:ext>
              </a:extLst>
            </p:cNvPr>
            <p:cNvSpPr txBox="1"/>
            <p:nvPr/>
          </p:nvSpPr>
          <p:spPr>
            <a:xfrm>
              <a:off x="8782067" y="1298609"/>
              <a:ext cx="3151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THE RISE BAAP SYSTEM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E6785ED-6618-725C-015D-3F1DB933BFCE}"/>
                </a:ext>
              </a:extLst>
            </p:cNvPr>
            <p:cNvSpPr/>
            <p:nvPr/>
          </p:nvSpPr>
          <p:spPr>
            <a:xfrm>
              <a:off x="8565565" y="4446488"/>
              <a:ext cx="811214" cy="40547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600" dirty="0" err="1">
                  <a:solidFill>
                    <a:schemeClr val="bg1"/>
                  </a:solidFill>
                </a:rPr>
                <a:t>OrientExpress</a:t>
              </a:r>
              <a:endParaRPr lang="en-US" sz="600" dirty="0">
                <a:solidFill>
                  <a:schemeClr val="bg1"/>
                </a:solidFill>
              </a:endParaRPr>
            </a:p>
            <a:p>
              <a:r>
                <a:rPr lang="en-US" sz="600" dirty="0">
                  <a:solidFill>
                    <a:schemeClr val="bg1"/>
                  </a:solidFill>
                </a:rPr>
                <a:t>ConvertKit</a:t>
              </a:r>
            </a:p>
            <a:p>
              <a:r>
                <a:rPr lang="en-US" sz="600" dirty="0">
                  <a:solidFill>
                    <a:schemeClr val="bg1"/>
                  </a:solidFill>
                </a:rPr>
                <a:t>Zoom / Demo</a:t>
              </a:r>
            </a:p>
            <a:p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B16F6E4-B593-B425-C2B9-3906C4430601}"/>
                </a:ext>
              </a:extLst>
            </p:cNvPr>
            <p:cNvSpPr/>
            <p:nvPr/>
          </p:nvSpPr>
          <p:spPr>
            <a:xfrm>
              <a:off x="10121932" y="4544188"/>
              <a:ext cx="577698" cy="22761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600" dirty="0" err="1">
                  <a:solidFill>
                    <a:schemeClr val="bg1"/>
                  </a:solidFill>
                </a:rPr>
                <a:t>ClickMagick</a:t>
              </a:r>
              <a:endParaRPr lang="en-US" sz="600" dirty="0">
                <a:solidFill>
                  <a:schemeClr val="bg1"/>
                </a:solidFill>
              </a:endParaRPr>
            </a:p>
            <a:p>
              <a:r>
                <a:rPr lang="en-US" sz="600" dirty="0">
                  <a:solidFill>
                    <a:schemeClr val="bg1"/>
                  </a:solidFill>
                </a:rPr>
                <a:t>ClickFunnel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9204B5E-1EB5-1C75-E3F2-6A546707ACA4}"/>
                </a:ext>
              </a:extLst>
            </p:cNvPr>
            <p:cNvSpPr/>
            <p:nvPr/>
          </p:nvSpPr>
          <p:spPr>
            <a:xfrm>
              <a:off x="9952334" y="1844272"/>
              <a:ext cx="811214" cy="40547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600" dirty="0">
                  <a:solidFill>
                    <a:schemeClr val="bg1"/>
                  </a:solidFill>
                </a:rPr>
                <a:t>FB | GOOGLE</a:t>
              </a:r>
            </a:p>
            <a:p>
              <a:r>
                <a:rPr lang="en-US" sz="600" dirty="0">
                  <a:solidFill>
                    <a:schemeClr val="bg1"/>
                  </a:solidFill>
                </a:rPr>
                <a:t>ConvertKit</a:t>
              </a:r>
            </a:p>
            <a:p>
              <a:r>
                <a:rPr lang="en-US" sz="600" dirty="0">
                  <a:solidFill>
                    <a:schemeClr val="bg1"/>
                  </a:solidFill>
                </a:rPr>
                <a:t>ClickFunnel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7201D233-5534-F8EE-8B49-1C117EF4A584}"/>
                </a:ext>
              </a:extLst>
            </p:cNvPr>
            <p:cNvSpPr/>
            <p:nvPr/>
          </p:nvSpPr>
          <p:spPr>
            <a:xfrm>
              <a:off x="10807201" y="2648483"/>
              <a:ext cx="747131" cy="29545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600" dirty="0">
                  <a:solidFill>
                    <a:schemeClr val="bg1"/>
                  </a:solidFill>
                </a:rPr>
                <a:t>FB</a:t>
              </a:r>
            </a:p>
            <a:p>
              <a:r>
                <a:rPr lang="en-US" sz="600" dirty="0" err="1">
                  <a:solidFill>
                    <a:schemeClr val="bg1"/>
                  </a:solidFill>
                </a:rPr>
                <a:t>Mightynetworks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DC48735-9172-DFC2-E049-E50675E32B02}"/>
                </a:ext>
              </a:extLst>
            </p:cNvPr>
            <p:cNvSpPr/>
            <p:nvPr/>
          </p:nvSpPr>
          <p:spPr>
            <a:xfrm>
              <a:off x="10807201" y="2996247"/>
              <a:ext cx="747131" cy="29545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600" dirty="0">
                  <a:solidFill>
                    <a:schemeClr val="bg1"/>
                  </a:solidFill>
                </a:rPr>
                <a:t>ClickMagic</a:t>
              </a:r>
            </a:p>
            <a:p>
              <a:r>
                <a:rPr lang="en-US" sz="600" dirty="0">
                  <a:solidFill>
                    <a:schemeClr val="bg1"/>
                  </a:solidFill>
                </a:rPr>
                <a:t>ClickFunnel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07D2490-91C2-C6C9-47CB-B0E8F1855E53}"/>
                </a:ext>
              </a:extLst>
            </p:cNvPr>
            <p:cNvSpPr/>
            <p:nvPr/>
          </p:nvSpPr>
          <p:spPr>
            <a:xfrm>
              <a:off x="6095597" y="2676832"/>
              <a:ext cx="747131" cy="43254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600" dirty="0">
                  <a:solidFill>
                    <a:schemeClr val="bg1"/>
                  </a:solidFill>
                </a:rPr>
                <a:t>ClickMagic</a:t>
              </a:r>
            </a:p>
            <a:p>
              <a:r>
                <a:rPr lang="en-US" sz="600" dirty="0">
                  <a:solidFill>
                    <a:schemeClr val="bg1"/>
                  </a:solidFill>
                </a:rPr>
                <a:t>ClickFunnel</a:t>
              </a:r>
            </a:p>
            <a:p>
              <a:r>
                <a:rPr lang="en-US" sz="600" dirty="0">
                  <a:solidFill>
                    <a:schemeClr val="bg1"/>
                  </a:solidFill>
                </a:rPr>
                <a:t>ZAPIER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174A7AF-BF06-8B42-F7C1-CBF741C0B203}"/>
                </a:ext>
              </a:extLst>
            </p:cNvPr>
            <p:cNvSpPr/>
            <p:nvPr/>
          </p:nvSpPr>
          <p:spPr>
            <a:xfrm>
              <a:off x="6832536" y="1539888"/>
              <a:ext cx="747131" cy="29545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t"/>
            <a:lstStyle/>
            <a:p>
              <a:r>
                <a:rPr lang="en-US" sz="600" dirty="0">
                  <a:solidFill>
                    <a:schemeClr val="bg1"/>
                  </a:solidFill>
                </a:rPr>
                <a:t>ClickMagic</a:t>
              </a:r>
            </a:p>
            <a:p>
              <a:r>
                <a:rPr lang="en-US" sz="600" dirty="0">
                  <a:solidFill>
                    <a:schemeClr val="bg1"/>
                  </a:solidFill>
                </a:rPr>
                <a:t>ClickFunnel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3_2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2 : BLITZSCALING - TRAFFIC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79DEE-71CB-942C-C968-121C5569C954}"/>
              </a:ext>
            </a:extLst>
          </p:cNvPr>
          <p:cNvSpPr txBox="1"/>
          <p:nvPr/>
        </p:nvSpPr>
        <p:spPr>
          <a:xfrm>
            <a:off x="561559" y="4429919"/>
            <a:ext cx="867121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LEADGEN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WEBINAR SELLING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FACEBOOK TRAFFIC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FUNNEL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SYSTEM BUILDING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COMMUNITY BUILDING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714370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SYSTEM BUILDING F/W – SYSTEM IN ACTION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7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D53271-1F21-9941-583D-A09F834F50A3}"/>
              </a:ext>
            </a:extLst>
          </p:cNvPr>
          <p:cNvGrpSpPr/>
          <p:nvPr/>
        </p:nvGrpSpPr>
        <p:grpSpPr>
          <a:xfrm>
            <a:off x="2635302" y="1397565"/>
            <a:ext cx="7380260" cy="4424065"/>
            <a:chOff x="130037" y="1355462"/>
            <a:chExt cx="7380260" cy="44240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571529-D31D-3C09-70A5-79593ED23CB2}"/>
                </a:ext>
              </a:extLst>
            </p:cNvPr>
            <p:cNvGrpSpPr/>
            <p:nvPr/>
          </p:nvGrpSpPr>
          <p:grpSpPr>
            <a:xfrm>
              <a:off x="130037" y="1355462"/>
              <a:ext cx="7380260" cy="4424065"/>
              <a:chOff x="130037" y="1355462"/>
              <a:chExt cx="7380260" cy="442406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6F649BA-FC9C-0CF3-D3AD-9EA738F75A55}"/>
                  </a:ext>
                </a:extLst>
              </p:cNvPr>
              <p:cNvGrpSpPr/>
              <p:nvPr/>
            </p:nvGrpSpPr>
            <p:grpSpPr>
              <a:xfrm>
                <a:off x="130037" y="1355462"/>
                <a:ext cx="7380260" cy="4424065"/>
                <a:chOff x="130037" y="1355462"/>
                <a:chExt cx="7380260" cy="4424065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C0FCB7F-F585-18BA-8DB2-DACEEE1B8B59}"/>
                    </a:ext>
                  </a:extLst>
                </p:cNvPr>
                <p:cNvSpPr/>
                <p:nvPr/>
              </p:nvSpPr>
              <p:spPr>
                <a:xfrm>
                  <a:off x="185376" y="1925449"/>
                  <a:ext cx="7324921" cy="385407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0641BEA6-3780-C234-6417-D59F5854304F}"/>
                    </a:ext>
                  </a:extLst>
                </p:cNvPr>
                <p:cNvGrpSpPr/>
                <p:nvPr/>
              </p:nvGrpSpPr>
              <p:grpSpPr>
                <a:xfrm>
                  <a:off x="3083461" y="2739077"/>
                  <a:ext cx="4197810" cy="2929905"/>
                  <a:chOff x="3556662" y="2241524"/>
                  <a:chExt cx="4197810" cy="2929905"/>
                </a:xfrm>
              </p:grpSpPr>
              <p:sp>
                <p:nvSpPr>
                  <p:cNvPr id="32" name="Rectangle: Rounded Corners 31">
                    <a:extLst>
                      <a:ext uri="{FF2B5EF4-FFF2-40B4-BE49-F238E27FC236}">
                        <a16:creationId xmlns:a16="http://schemas.microsoft.com/office/drawing/2014/main" id="{977D38B9-3515-5DBF-A259-04F7EE1FAAC6}"/>
                      </a:ext>
                    </a:extLst>
                  </p:cNvPr>
                  <p:cNvSpPr/>
                  <p:nvPr/>
                </p:nvSpPr>
                <p:spPr>
                  <a:xfrm>
                    <a:off x="3556662" y="3608443"/>
                    <a:ext cx="1753496" cy="473336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Lead Capture</a:t>
                    </a:r>
                  </a:p>
                </p:txBody>
              </p:sp>
              <p:sp>
                <p:nvSpPr>
                  <p:cNvPr id="33" name="Rectangle: Rounded Corners 32">
                    <a:extLst>
                      <a:ext uri="{FF2B5EF4-FFF2-40B4-BE49-F238E27FC236}">
                        <a16:creationId xmlns:a16="http://schemas.microsoft.com/office/drawing/2014/main" id="{C6C79DD0-DB0C-3BB6-6286-D1CA7842C382}"/>
                      </a:ext>
                    </a:extLst>
                  </p:cNvPr>
                  <p:cNvSpPr/>
                  <p:nvPr/>
                </p:nvSpPr>
                <p:spPr>
                  <a:xfrm>
                    <a:off x="3556662" y="2241524"/>
                    <a:ext cx="1753496" cy="473336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MONETIZATION</a:t>
                    </a:r>
                  </a:p>
                </p:txBody>
              </p:sp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3B807E19-EB04-D9A0-F33E-76912F1ABC4F}"/>
                      </a:ext>
                    </a:extLst>
                  </p:cNvPr>
                  <p:cNvSpPr/>
                  <p:nvPr/>
                </p:nvSpPr>
                <p:spPr>
                  <a:xfrm>
                    <a:off x="6000976" y="3603399"/>
                    <a:ext cx="1753496" cy="473336"/>
                  </a:xfrm>
                  <a:prstGeom prst="round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WEBINARS</a:t>
                    </a:r>
                  </a:p>
                </p:txBody>
              </p:sp>
              <p:sp>
                <p:nvSpPr>
                  <p:cNvPr id="35" name="Rectangle: Rounded Corners 34">
                    <a:extLst>
                      <a:ext uri="{FF2B5EF4-FFF2-40B4-BE49-F238E27FC236}">
                        <a16:creationId xmlns:a16="http://schemas.microsoft.com/office/drawing/2014/main" id="{DBA52AD5-B84D-622C-520E-CEC936147EBA}"/>
                      </a:ext>
                    </a:extLst>
                  </p:cNvPr>
                  <p:cNvSpPr/>
                  <p:nvPr/>
                </p:nvSpPr>
                <p:spPr>
                  <a:xfrm>
                    <a:off x="3560782" y="4698093"/>
                    <a:ext cx="1753496" cy="473336"/>
                  </a:xfrm>
                  <a:prstGeom prst="roundRect">
                    <a:avLst/>
                  </a:prstGeom>
                  <a:solidFill>
                    <a:srgbClr val="5A99D3"/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EMAILS</a:t>
                    </a:r>
                  </a:p>
                </p:txBody>
              </p: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A23E4225-9C5F-BDEE-A3AD-20F0EAC972FF}"/>
                      </a:ext>
                    </a:extLst>
                  </p:cNvPr>
                  <p:cNvCxnSpPr>
                    <a:stCxn id="32" idx="2"/>
                    <a:endCxn id="35" idx="0"/>
                  </p:cNvCxnSpPr>
                  <p:nvPr/>
                </p:nvCxnSpPr>
                <p:spPr>
                  <a:xfrm>
                    <a:off x="4433410" y="4081779"/>
                    <a:ext cx="4120" cy="616314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or: Elbow 71">
                    <a:extLst>
                      <a:ext uri="{FF2B5EF4-FFF2-40B4-BE49-F238E27FC236}">
                        <a16:creationId xmlns:a16="http://schemas.microsoft.com/office/drawing/2014/main" id="{F0337B10-EF68-30C7-2E6E-3C121F6C0D7C}"/>
                      </a:ext>
                    </a:extLst>
                  </p:cNvPr>
                  <p:cNvCxnSpPr>
                    <a:stCxn id="35" idx="3"/>
                    <a:endCxn id="34" idx="2"/>
                  </p:cNvCxnSpPr>
                  <p:nvPr/>
                </p:nvCxnSpPr>
                <p:spPr>
                  <a:xfrm flipV="1">
                    <a:off x="5314278" y="4076735"/>
                    <a:ext cx="1563446" cy="858026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nector: Elbow 72">
                    <a:extLst>
                      <a:ext uri="{FF2B5EF4-FFF2-40B4-BE49-F238E27FC236}">
                        <a16:creationId xmlns:a16="http://schemas.microsoft.com/office/drawing/2014/main" id="{BB17E63C-96A0-DA65-F897-4A3C7E18B26B}"/>
                      </a:ext>
                    </a:extLst>
                  </p:cNvPr>
                  <p:cNvCxnSpPr>
                    <a:stCxn id="34" idx="0"/>
                    <a:endCxn id="33" idx="3"/>
                  </p:cNvCxnSpPr>
                  <p:nvPr/>
                </p:nvCxnSpPr>
                <p:spPr>
                  <a:xfrm rot="16200000" flipV="1">
                    <a:off x="5531338" y="2257013"/>
                    <a:ext cx="1125207" cy="1567566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Arrow Connector 73">
                    <a:extLst>
                      <a:ext uri="{FF2B5EF4-FFF2-40B4-BE49-F238E27FC236}">
                        <a16:creationId xmlns:a16="http://schemas.microsoft.com/office/drawing/2014/main" id="{CFE8DE3C-63AF-59AE-59E0-7CD8961DFA01}"/>
                      </a:ext>
                    </a:extLst>
                  </p:cNvPr>
                  <p:cNvCxnSpPr>
                    <a:stCxn id="32" idx="3"/>
                    <a:endCxn id="34" idx="1"/>
                  </p:cNvCxnSpPr>
                  <p:nvPr/>
                </p:nvCxnSpPr>
                <p:spPr>
                  <a:xfrm flipV="1">
                    <a:off x="5310158" y="3840067"/>
                    <a:ext cx="690818" cy="5044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Arrow Connector 74">
                    <a:extLst>
                      <a:ext uri="{FF2B5EF4-FFF2-40B4-BE49-F238E27FC236}">
                        <a16:creationId xmlns:a16="http://schemas.microsoft.com/office/drawing/2014/main" id="{C9971DDE-9E0A-03BF-41FE-66ADFEC71C69}"/>
                      </a:ext>
                    </a:extLst>
                  </p:cNvPr>
                  <p:cNvCxnSpPr>
                    <a:stCxn id="32" idx="0"/>
                    <a:endCxn id="33" idx="2"/>
                  </p:cNvCxnSpPr>
                  <p:nvPr/>
                </p:nvCxnSpPr>
                <p:spPr>
                  <a:xfrm flipV="1">
                    <a:off x="4433410" y="2714860"/>
                    <a:ext cx="0" cy="89358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31" name="Diagram 30">
                  <a:extLst>
                    <a:ext uri="{FF2B5EF4-FFF2-40B4-BE49-F238E27FC236}">
                      <a16:creationId xmlns:a16="http://schemas.microsoft.com/office/drawing/2014/main" id="{CDBC60F4-C355-E71E-B331-1FBF63F8478B}"/>
                    </a:ext>
                  </a:extLst>
                </p:cNvPr>
                <p:cNvGraphicFramePr/>
                <p:nvPr/>
              </p:nvGraphicFramePr>
              <p:xfrm>
                <a:off x="130037" y="1355462"/>
                <a:ext cx="2795868" cy="356020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p:grp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E6D4B17-EC79-0417-45BB-9E9ADAC62ABD}"/>
                  </a:ext>
                </a:extLst>
              </p:cNvPr>
              <p:cNvSpPr/>
              <p:nvPr/>
            </p:nvSpPr>
            <p:spPr>
              <a:xfrm>
                <a:off x="589547" y="4019623"/>
                <a:ext cx="1897984" cy="648629"/>
              </a:xfrm>
              <a:prstGeom prst="round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WEBSITE / </a:t>
                </a:r>
              </a:p>
              <a:p>
                <a:pPr algn="ctr"/>
                <a:r>
                  <a:rPr lang="en-US" dirty="0"/>
                  <a:t>LANDING PAGES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101D3DD-2C39-32FD-B6B0-F8C465301C18}"/>
                  </a:ext>
                </a:extLst>
              </p:cNvPr>
              <p:cNvCxnSpPr>
                <a:cxnSpLocks/>
                <a:stCxn id="27" idx="3"/>
                <a:endCxn id="32" idx="1"/>
              </p:cNvCxnSpPr>
              <p:nvPr/>
            </p:nvCxnSpPr>
            <p:spPr>
              <a:xfrm flipV="1">
                <a:off x="2487531" y="4342664"/>
                <a:ext cx="595930" cy="127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834282-A875-DC4F-6D40-8720BF54A717}"/>
                </a:ext>
              </a:extLst>
            </p:cNvPr>
            <p:cNvSpPr/>
            <p:nvPr/>
          </p:nvSpPr>
          <p:spPr>
            <a:xfrm>
              <a:off x="551371" y="5003301"/>
              <a:ext cx="1821388" cy="499237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 SOCIAL SOURCES</a:t>
              </a: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BD87EB56-F27A-6DF6-B816-B69ECD06EDDA}"/>
                </a:ext>
              </a:extLst>
            </p:cNvPr>
            <p:cNvSpPr/>
            <p:nvPr/>
          </p:nvSpPr>
          <p:spPr>
            <a:xfrm rot="10800000">
              <a:off x="1363797" y="4712118"/>
              <a:ext cx="349483" cy="223669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7313EEF-1C18-2A02-1F5A-C5C71F5A21C3}"/>
              </a:ext>
            </a:extLst>
          </p:cNvPr>
          <p:cNvSpPr txBox="1"/>
          <p:nvPr/>
        </p:nvSpPr>
        <p:spPr>
          <a:xfrm>
            <a:off x="6011946" y="1822228"/>
            <a:ext cx="368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RFM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 RISE FUNNEL MONETIZATION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rPr>
              <a:t>SYSTEM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BF00"/>
              </a:highlight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92239A0-BC6C-EFF1-B270-706E20AECC88}"/>
              </a:ext>
            </a:extLst>
          </p:cNvPr>
          <p:cNvSpPr/>
          <p:nvPr/>
        </p:nvSpPr>
        <p:spPr>
          <a:xfrm rot="16200000">
            <a:off x="2282961" y="4343152"/>
            <a:ext cx="1308589" cy="211301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OptimizePress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ADF967C-2FAD-2CB0-EB31-6B151FCCA894}"/>
              </a:ext>
            </a:extLst>
          </p:cNvPr>
          <p:cNvSpPr/>
          <p:nvPr/>
        </p:nvSpPr>
        <p:spPr>
          <a:xfrm>
            <a:off x="5870091" y="3701307"/>
            <a:ext cx="1106137" cy="219261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C7A5B44-00C7-B7FE-05D9-395965EEBCC9}"/>
              </a:ext>
            </a:extLst>
          </p:cNvPr>
          <p:cNvSpPr/>
          <p:nvPr/>
        </p:nvSpPr>
        <p:spPr>
          <a:xfrm>
            <a:off x="3371321" y="5562842"/>
            <a:ext cx="1242743" cy="202010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SwipePages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6BF4B78-10CB-EAB8-45A9-707EF9F4539D}"/>
              </a:ext>
            </a:extLst>
          </p:cNvPr>
          <p:cNvSpPr/>
          <p:nvPr/>
        </p:nvSpPr>
        <p:spPr>
          <a:xfrm>
            <a:off x="5588726" y="5774148"/>
            <a:ext cx="1753496" cy="192806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ConvertKit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73A35B8-144A-40B6-99D7-9381B6F64083}"/>
              </a:ext>
            </a:extLst>
          </p:cNvPr>
          <p:cNvSpPr/>
          <p:nvPr/>
        </p:nvSpPr>
        <p:spPr>
          <a:xfrm>
            <a:off x="8282216" y="3701307"/>
            <a:ext cx="1138326" cy="205080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7DA5134-D115-2B4B-C122-71CDAE67C913}"/>
              </a:ext>
            </a:extLst>
          </p:cNvPr>
          <p:cNvSpPr/>
          <p:nvPr/>
        </p:nvSpPr>
        <p:spPr>
          <a:xfrm rot="16200000">
            <a:off x="4687423" y="4334608"/>
            <a:ext cx="1151967" cy="191863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ClickFunnels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F7A9B54-AD3B-3B9C-5D45-938F82C7D27A}"/>
              </a:ext>
            </a:extLst>
          </p:cNvPr>
          <p:cNvSpPr txBox="1"/>
          <p:nvPr/>
        </p:nvSpPr>
        <p:spPr>
          <a:xfrm>
            <a:off x="2711435" y="798885"/>
            <a:ext cx="7240899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</a:t>
            </a:r>
            <a:r>
              <a:rPr lang="en-US" u="sng" dirty="0">
                <a:solidFill>
                  <a:schemeClr val="accent2"/>
                </a:solidFill>
              </a:rPr>
              <a:t>SYSTEM</a:t>
            </a:r>
            <a:r>
              <a:rPr lang="en-US" dirty="0">
                <a:solidFill>
                  <a:schemeClr val="accent2"/>
                </a:solidFill>
              </a:rPr>
              <a:t> | COMMUNITY  </a:t>
            </a:r>
          </a:p>
        </p:txBody>
      </p:sp>
    </p:spTree>
    <p:extLst>
      <p:ext uri="{BB962C8B-B14F-4D97-AF65-F5344CB8AC3E}">
        <p14:creationId xmlns:p14="http://schemas.microsoft.com/office/powerpoint/2010/main" val="90404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3_8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8 : BLITZSCALING </a:t>
            </a:r>
            <a:r>
              <a:rPr lang="en-US"/>
              <a:t>– COMMUNITY BUILDING METHODOLOGY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7B701-1DF2-3E6A-415B-85CFE10D9222}"/>
              </a:ext>
            </a:extLst>
          </p:cNvPr>
          <p:cNvSpPr txBox="1"/>
          <p:nvPr/>
        </p:nvSpPr>
        <p:spPr>
          <a:xfrm>
            <a:off x="561559" y="4429919"/>
            <a:ext cx="867121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LEADGEN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WEBINAR SELLING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FACEBOOK TRAFFIC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FUNNEL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DIGITAL SYSTEM BUILDING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COMMUNITY BUILDING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2698322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SYSTEM - INTRODUCTION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03FC50-1A1D-C6AA-4FE5-CA807277AA46}"/>
              </a:ext>
            </a:extLst>
          </p:cNvPr>
          <p:cNvSpPr txBox="1"/>
          <p:nvPr/>
        </p:nvSpPr>
        <p:spPr>
          <a:xfrm>
            <a:off x="6741154" y="2322061"/>
            <a:ext cx="44642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DIGITAL COMMUNITY BUILDING </a:t>
            </a:r>
          </a:p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FRAMEWORK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Tools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54" y="2014918"/>
            <a:ext cx="5020275" cy="3723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39696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KEY PRINCIPLES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6" y="1655364"/>
            <a:ext cx="1923989" cy="14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14C51-0E7C-2736-2B33-7D989C627FD0}"/>
              </a:ext>
            </a:extLst>
          </p:cNvPr>
          <p:cNvSpPr txBox="1"/>
          <p:nvPr/>
        </p:nvSpPr>
        <p:spPr>
          <a:xfrm>
            <a:off x="3705225" y="1574583"/>
            <a:ext cx="77342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KEY PRINCIPLES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Capacity to serve the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Authentic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Have a Deeper 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highly communicative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Have a Sufficient number of potential members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Potential Community members are over-served by other similar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Like-minded community members with similar purpose &amp; focus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7F910C7-DA1E-5C9C-D666-EB54FB381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35020"/>
              </p:ext>
            </p:extLst>
          </p:nvPr>
        </p:nvGraphicFramePr>
        <p:xfrm>
          <a:off x="8304513" y="4202407"/>
          <a:ext cx="3353347" cy="20315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7686">
                  <a:extLst>
                    <a:ext uri="{9D8B030D-6E8A-4147-A177-3AD203B41FA5}">
                      <a16:colId xmlns:a16="http://schemas.microsoft.com/office/drawing/2014/main" val="997578189"/>
                    </a:ext>
                  </a:extLst>
                </a:gridCol>
                <a:gridCol w="1051633">
                  <a:extLst>
                    <a:ext uri="{9D8B030D-6E8A-4147-A177-3AD203B41FA5}">
                      <a16:colId xmlns:a16="http://schemas.microsoft.com/office/drawing/2014/main" val="3260015458"/>
                    </a:ext>
                  </a:extLst>
                </a:gridCol>
                <a:gridCol w="1244028">
                  <a:extLst>
                    <a:ext uri="{9D8B030D-6E8A-4147-A177-3AD203B41FA5}">
                      <a16:colId xmlns:a16="http://schemas.microsoft.com/office/drawing/2014/main" val="2144231486"/>
                    </a:ext>
                  </a:extLst>
                </a:gridCol>
              </a:tblGrid>
              <a:tr h="29195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MEDIUM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PROS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CONS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97486"/>
                  </a:ext>
                </a:extLst>
              </a:tr>
              <a:tr h="504570">
                <a:tc>
                  <a:txBody>
                    <a:bodyPr/>
                    <a:lstStyle/>
                    <a:p>
                      <a:r>
                        <a:rPr lang="en-US" sz="1200" dirty="0"/>
                        <a:t>Public Social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Mass Reach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Change with changing times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Less to No Control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666712"/>
                  </a:ext>
                </a:extLst>
              </a:tr>
              <a:tr h="1227777">
                <a:tc>
                  <a:txBody>
                    <a:bodyPr/>
                    <a:lstStyle/>
                    <a:p>
                      <a:r>
                        <a:rPr lang="en-US" sz="1200" dirty="0"/>
                        <a:t>Branded Community Platforms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Better Control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Private Community &amp; closed groups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Community tend to become loyal &amp; exclusive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Challenging to start new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The stickiness of members to their current groups</a:t>
                      </a:r>
                    </a:p>
                  </a:txBody>
                  <a:tcPr marL="70643" marR="70643" marT="35322" marB="35322">
                    <a:solidFill>
                      <a:schemeClr val="accent6">
                        <a:tint val="2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3883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B2347-D21F-4B43-4A64-206AA79801C5}"/>
              </a:ext>
            </a:extLst>
          </p:cNvPr>
          <p:cNvCxnSpPr/>
          <p:nvPr/>
        </p:nvCxnSpPr>
        <p:spPr>
          <a:xfrm>
            <a:off x="3343275" y="2276475"/>
            <a:ext cx="0" cy="388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2331D29-55CB-1D91-DAB1-E00BDE9FDC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392" y="3816546"/>
            <a:ext cx="3271523" cy="239296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0BC891-9DA9-FEBE-DBD6-72EB99961190}"/>
              </a:ext>
            </a:extLst>
          </p:cNvPr>
          <p:cNvSpPr txBox="1"/>
          <p:nvPr/>
        </p:nvSpPr>
        <p:spPr>
          <a:xfrm>
            <a:off x="216633" y="4226729"/>
            <a:ext cx="3096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DD9EA-A4F5-5026-F70E-97480A4579BC}"/>
              </a:ext>
            </a:extLst>
          </p:cNvPr>
          <p:cNvSpPr txBox="1"/>
          <p:nvPr/>
        </p:nvSpPr>
        <p:spPr>
          <a:xfrm>
            <a:off x="3449148" y="5760092"/>
            <a:ext cx="2850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Classifications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Branded Communities</a:t>
            </a:r>
          </a:p>
        </p:txBody>
      </p:sp>
    </p:spTree>
    <p:extLst>
      <p:ext uri="{BB962C8B-B14F-4D97-AF65-F5344CB8AC3E}">
        <p14:creationId xmlns:p14="http://schemas.microsoft.com/office/powerpoint/2010/main" val="437326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 - 7 STEPS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6" y="1655364"/>
            <a:ext cx="1923989" cy="14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14C51-0E7C-2736-2B33-7D989C627FD0}"/>
              </a:ext>
            </a:extLst>
          </p:cNvPr>
          <p:cNvSpPr txBox="1"/>
          <p:nvPr/>
        </p:nvSpPr>
        <p:spPr>
          <a:xfrm>
            <a:off x="3705226" y="1574583"/>
            <a:ext cx="38385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Steps To Build A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Define a deep 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Choose a relevant platform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 a member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Define the 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Define the communication norms and frequency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Identify key stakeholders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Define governance principles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DD9EA-A4F5-5026-F70E-97480A4579BC}"/>
              </a:ext>
            </a:extLst>
          </p:cNvPr>
          <p:cNvSpPr txBox="1"/>
          <p:nvPr/>
        </p:nvSpPr>
        <p:spPr>
          <a:xfrm>
            <a:off x="3705227" y="4432674"/>
            <a:ext cx="38385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Loyalty &amp;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Encouraging Feedback to build with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Defended against haters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Relationship and constant touch with members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B2347-D21F-4B43-4A64-206AA79801C5}"/>
              </a:ext>
            </a:extLst>
          </p:cNvPr>
          <p:cNvCxnSpPr/>
          <p:nvPr/>
        </p:nvCxnSpPr>
        <p:spPr>
          <a:xfrm>
            <a:off x="3343275" y="2276475"/>
            <a:ext cx="0" cy="388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F17CC4-731D-E70D-05A4-373AA36442C7}"/>
              </a:ext>
            </a:extLst>
          </p:cNvPr>
          <p:cNvSpPr txBox="1"/>
          <p:nvPr/>
        </p:nvSpPr>
        <p:spPr>
          <a:xfrm>
            <a:off x="8000993" y="1655364"/>
            <a:ext cx="3571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Communication Ideas</a:t>
            </a:r>
          </a:p>
          <a:p>
            <a:endParaRPr lang="en-US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Internal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 Social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 Webinar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Like-Minded External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above on their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Advertise on their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Invite for an influencer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active in their comment section</a:t>
            </a:r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737EEB-8F07-4A9E-D54A-451716238099}"/>
              </a:ext>
            </a:extLst>
          </p:cNvPr>
          <p:cNvSpPr/>
          <p:nvPr/>
        </p:nvSpPr>
        <p:spPr>
          <a:xfrm>
            <a:off x="3552825" y="1478190"/>
            <a:ext cx="4038709" cy="276043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85FBD9-D171-14C8-9515-8B305892F2D0}"/>
              </a:ext>
            </a:extLst>
          </p:cNvPr>
          <p:cNvSpPr/>
          <p:nvPr/>
        </p:nvSpPr>
        <p:spPr>
          <a:xfrm>
            <a:off x="3552825" y="4310824"/>
            <a:ext cx="4038709" cy="228888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41336D-1854-84FF-CE63-18815FDDD985}"/>
              </a:ext>
            </a:extLst>
          </p:cNvPr>
          <p:cNvSpPr/>
          <p:nvPr/>
        </p:nvSpPr>
        <p:spPr>
          <a:xfrm>
            <a:off x="7801084" y="1483817"/>
            <a:ext cx="3771787" cy="507831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35399C-A4F4-1390-C825-A88EF1C9CF72}"/>
              </a:ext>
            </a:extLst>
          </p:cNvPr>
          <p:cNvSpPr txBox="1"/>
          <p:nvPr/>
        </p:nvSpPr>
        <p:spPr>
          <a:xfrm>
            <a:off x="216633" y="4226729"/>
            <a:ext cx="3096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42349584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D17665D-A446-0446-D3C6-DEB00DA5579E}"/>
              </a:ext>
            </a:extLst>
          </p:cNvPr>
          <p:cNvSpPr/>
          <p:nvPr/>
        </p:nvSpPr>
        <p:spPr>
          <a:xfrm>
            <a:off x="3575314" y="1800359"/>
            <a:ext cx="4341113" cy="16172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- 4 KEY STAGES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6" y="1655364"/>
            <a:ext cx="1923989" cy="14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B2347-D21F-4B43-4A64-206AA79801C5}"/>
              </a:ext>
            </a:extLst>
          </p:cNvPr>
          <p:cNvCxnSpPr/>
          <p:nvPr/>
        </p:nvCxnSpPr>
        <p:spPr>
          <a:xfrm>
            <a:off x="3343275" y="2276475"/>
            <a:ext cx="0" cy="388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2B1842-014F-9029-AA45-26C55A2C5ED9}"/>
              </a:ext>
            </a:extLst>
          </p:cNvPr>
          <p:cNvSpPr txBox="1"/>
          <p:nvPr/>
        </p:nvSpPr>
        <p:spPr>
          <a:xfrm>
            <a:off x="3692179" y="1847984"/>
            <a:ext cx="35056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Early Direction &amp; Clarity</a:t>
            </a:r>
          </a:p>
          <a:p>
            <a:r>
              <a:rPr lang="en-US" sz="1600" dirty="0"/>
              <a:t>Grade 1 to 10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Size of Target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Level of Existing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Target Market Passion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Decision should be based on&gt; 50%</a:t>
            </a:r>
          </a:p>
        </p:txBody>
      </p:sp>
      <p:graphicFrame>
        <p:nvGraphicFramePr>
          <p:cNvPr id="64" name="Table 64">
            <a:extLst>
              <a:ext uri="{FF2B5EF4-FFF2-40B4-BE49-F238E27FC236}">
                <a16:creationId xmlns:a16="http://schemas.microsoft.com/office/drawing/2014/main" id="{4B621709-9AD0-2784-3B9F-618A9D885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824909"/>
              </p:ext>
            </p:extLst>
          </p:nvPr>
        </p:nvGraphicFramePr>
        <p:xfrm>
          <a:off x="6983718" y="2205341"/>
          <a:ext cx="4800873" cy="87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914">
                  <a:extLst>
                    <a:ext uri="{9D8B030D-6E8A-4147-A177-3AD203B41FA5}">
                      <a16:colId xmlns:a16="http://schemas.microsoft.com/office/drawing/2014/main" val="2935608463"/>
                    </a:ext>
                  </a:extLst>
                </a:gridCol>
                <a:gridCol w="312275">
                  <a:extLst>
                    <a:ext uri="{9D8B030D-6E8A-4147-A177-3AD203B41FA5}">
                      <a16:colId xmlns:a16="http://schemas.microsoft.com/office/drawing/2014/main" val="3218252655"/>
                    </a:ext>
                  </a:extLst>
                </a:gridCol>
                <a:gridCol w="281140">
                  <a:extLst>
                    <a:ext uri="{9D8B030D-6E8A-4147-A177-3AD203B41FA5}">
                      <a16:colId xmlns:a16="http://schemas.microsoft.com/office/drawing/2014/main" val="1468000174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718481653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172845864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08092539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337196769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3436677488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4068792868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4061990122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403815119"/>
                    </a:ext>
                  </a:extLst>
                </a:gridCol>
              </a:tblGrid>
              <a:tr h="160007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8638"/>
                  </a:ext>
                </a:extLst>
              </a:tr>
              <a:tr h="170967">
                <a:tc>
                  <a:txBody>
                    <a:bodyPr/>
                    <a:lstStyle/>
                    <a:p>
                      <a:r>
                        <a:rPr lang="en-US" sz="800" dirty="0"/>
                        <a:t>Mkt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04713"/>
                  </a:ext>
                </a:extLst>
              </a:tr>
              <a:tr h="236723">
                <a:tc>
                  <a:txBody>
                    <a:bodyPr/>
                    <a:lstStyle/>
                    <a:p>
                      <a:r>
                        <a:rPr lang="en-US" sz="800" dirty="0"/>
                        <a:t>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75855"/>
                  </a:ext>
                </a:extLst>
              </a:tr>
              <a:tr h="170967">
                <a:tc>
                  <a:txBody>
                    <a:bodyPr/>
                    <a:lstStyle/>
                    <a:p>
                      <a:r>
                        <a:rPr lang="en-US" sz="800" dirty="0"/>
                        <a:t>Passion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82409"/>
                  </a:ext>
                </a:extLst>
              </a:tr>
            </a:tbl>
          </a:graphicData>
        </a:graphic>
      </p:graphicFrame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B84A914-791C-9487-C5AB-08B9ABC9DFB6}"/>
              </a:ext>
            </a:extLst>
          </p:cNvPr>
          <p:cNvSpPr/>
          <p:nvPr/>
        </p:nvSpPr>
        <p:spPr>
          <a:xfrm>
            <a:off x="3575314" y="4002132"/>
            <a:ext cx="8209273" cy="155736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3A1E404-7227-DAF8-5CBE-CFA95B16E0E8}"/>
              </a:ext>
            </a:extLst>
          </p:cNvPr>
          <p:cNvSpPr txBox="1"/>
          <p:nvPr/>
        </p:nvSpPr>
        <p:spPr>
          <a:xfrm>
            <a:off x="3692179" y="4049757"/>
            <a:ext cx="7176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Start with Any 4 Values That Community Can Bring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&amp;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Belonging &amp; 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Entertainment</a:t>
            </a:r>
          </a:p>
          <a:p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9C72640-551A-E187-B76B-867414DC4F6A}"/>
              </a:ext>
            </a:extLst>
          </p:cNvPr>
          <p:cNvGrpSpPr/>
          <p:nvPr/>
        </p:nvGrpSpPr>
        <p:grpSpPr>
          <a:xfrm>
            <a:off x="6727747" y="4489603"/>
            <a:ext cx="4810467" cy="1025330"/>
            <a:chOff x="1975362" y="2257426"/>
            <a:chExt cx="8585041" cy="1829864"/>
          </a:xfrm>
        </p:grpSpPr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900FF5A9-3AD1-23F5-927D-F749AE8AAF92}"/>
                </a:ext>
              </a:extLst>
            </p:cNvPr>
            <p:cNvSpPr/>
            <p:nvPr/>
          </p:nvSpPr>
          <p:spPr>
            <a:xfrm>
              <a:off x="7789714" y="2257426"/>
              <a:ext cx="2770689" cy="182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13" extrusionOk="0">
                  <a:moveTo>
                    <a:pt x="21137" y="20103"/>
                  </a:moveTo>
                  <a:cubicBezTo>
                    <a:pt x="18409" y="17412"/>
                    <a:pt x="17819" y="13357"/>
                    <a:pt x="17721" y="11072"/>
                  </a:cubicBezTo>
                  <a:lnTo>
                    <a:pt x="17696" y="10151"/>
                  </a:lnTo>
                  <a:cubicBezTo>
                    <a:pt x="17672" y="9266"/>
                    <a:pt x="17598" y="8344"/>
                    <a:pt x="17426" y="7497"/>
                  </a:cubicBezTo>
                  <a:cubicBezTo>
                    <a:pt x="16517" y="3000"/>
                    <a:pt x="13642" y="-244"/>
                    <a:pt x="10300" y="14"/>
                  </a:cubicBezTo>
                  <a:lnTo>
                    <a:pt x="372" y="14"/>
                  </a:lnTo>
                  <a:cubicBezTo>
                    <a:pt x="3" y="14"/>
                    <a:pt x="-144" y="714"/>
                    <a:pt x="175" y="1009"/>
                  </a:cubicBezTo>
                  <a:cubicBezTo>
                    <a:pt x="2903" y="3700"/>
                    <a:pt x="3493" y="7755"/>
                    <a:pt x="3591" y="10040"/>
                  </a:cubicBezTo>
                  <a:lnTo>
                    <a:pt x="3616" y="10961"/>
                  </a:lnTo>
                  <a:cubicBezTo>
                    <a:pt x="3640" y="11846"/>
                    <a:pt x="3714" y="12768"/>
                    <a:pt x="3886" y="13615"/>
                  </a:cubicBezTo>
                  <a:cubicBezTo>
                    <a:pt x="4795" y="18112"/>
                    <a:pt x="7670" y="21356"/>
                    <a:pt x="11012" y="21098"/>
                  </a:cubicBezTo>
                  <a:lnTo>
                    <a:pt x="20940" y="21098"/>
                  </a:lnTo>
                  <a:cubicBezTo>
                    <a:pt x="21309" y="21135"/>
                    <a:pt x="21456" y="20434"/>
                    <a:pt x="21137" y="20103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4" name="Circle">
              <a:extLst>
                <a:ext uri="{FF2B5EF4-FFF2-40B4-BE49-F238E27FC236}">
                  <a16:creationId xmlns:a16="http://schemas.microsoft.com/office/drawing/2014/main" id="{7BB33745-8A95-F29F-ED55-E0BF1BAC3F45}"/>
                </a:ext>
              </a:extLst>
            </p:cNvPr>
            <p:cNvSpPr/>
            <p:nvPr/>
          </p:nvSpPr>
          <p:spPr>
            <a:xfrm>
              <a:off x="8332814" y="2321321"/>
              <a:ext cx="1674023" cy="1674024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FE596E7B-7EAC-97B5-C951-235CB23F52BD}"/>
                </a:ext>
              </a:extLst>
            </p:cNvPr>
            <p:cNvSpPr/>
            <p:nvPr/>
          </p:nvSpPr>
          <p:spPr>
            <a:xfrm>
              <a:off x="5851597" y="2257426"/>
              <a:ext cx="2768439" cy="182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13" extrusionOk="0">
                  <a:moveTo>
                    <a:pt x="21161" y="20103"/>
                  </a:moveTo>
                  <a:cubicBezTo>
                    <a:pt x="18430" y="17412"/>
                    <a:pt x="17840" y="13357"/>
                    <a:pt x="17741" y="11072"/>
                  </a:cubicBezTo>
                  <a:lnTo>
                    <a:pt x="17717" y="10151"/>
                  </a:lnTo>
                  <a:cubicBezTo>
                    <a:pt x="17692" y="9266"/>
                    <a:pt x="17618" y="8344"/>
                    <a:pt x="17446" y="7497"/>
                  </a:cubicBezTo>
                  <a:cubicBezTo>
                    <a:pt x="16536" y="3000"/>
                    <a:pt x="13657" y="-244"/>
                    <a:pt x="10312" y="14"/>
                  </a:cubicBezTo>
                  <a:lnTo>
                    <a:pt x="373" y="14"/>
                  </a:lnTo>
                  <a:cubicBezTo>
                    <a:pt x="4" y="14"/>
                    <a:pt x="-144" y="714"/>
                    <a:pt x="176" y="1009"/>
                  </a:cubicBezTo>
                  <a:cubicBezTo>
                    <a:pt x="2907" y="3700"/>
                    <a:pt x="3497" y="7755"/>
                    <a:pt x="3595" y="10040"/>
                  </a:cubicBezTo>
                  <a:lnTo>
                    <a:pt x="3620" y="10961"/>
                  </a:lnTo>
                  <a:cubicBezTo>
                    <a:pt x="3645" y="11846"/>
                    <a:pt x="3718" y="12768"/>
                    <a:pt x="3891" y="13615"/>
                  </a:cubicBezTo>
                  <a:cubicBezTo>
                    <a:pt x="4801" y="18112"/>
                    <a:pt x="7679" y="21356"/>
                    <a:pt x="11025" y="21098"/>
                  </a:cubicBezTo>
                  <a:lnTo>
                    <a:pt x="20964" y="21098"/>
                  </a:lnTo>
                  <a:cubicBezTo>
                    <a:pt x="21308" y="21135"/>
                    <a:pt x="21456" y="20434"/>
                    <a:pt x="21161" y="2010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6" name="Circle">
              <a:extLst>
                <a:ext uri="{FF2B5EF4-FFF2-40B4-BE49-F238E27FC236}">
                  <a16:creationId xmlns:a16="http://schemas.microsoft.com/office/drawing/2014/main" id="{F24D6C92-FF91-DC83-6E3C-5B17E011E633}"/>
                </a:ext>
              </a:extLst>
            </p:cNvPr>
            <p:cNvSpPr/>
            <p:nvPr/>
          </p:nvSpPr>
          <p:spPr>
            <a:xfrm>
              <a:off x="6394696" y="2321321"/>
              <a:ext cx="1674023" cy="1674024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6C3076DC-118F-EE06-5318-F6C64E45EDC3}"/>
                </a:ext>
              </a:extLst>
            </p:cNvPr>
            <p:cNvSpPr/>
            <p:nvPr/>
          </p:nvSpPr>
          <p:spPr>
            <a:xfrm>
              <a:off x="3913479" y="2257426"/>
              <a:ext cx="2768440" cy="182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13" extrusionOk="0">
                  <a:moveTo>
                    <a:pt x="21161" y="20103"/>
                  </a:moveTo>
                  <a:cubicBezTo>
                    <a:pt x="18430" y="17412"/>
                    <a:pt x="17840" y="13357"/>
                    <a:pt x="17741" y="11072"/>
                  </a:cubicBezTo>
                  <a:lnTo>
                    <a:pt x="17717" y="10151"/>
                  </a:lnTo>
                  <a:cubicBezTo>
                    <a:pt x="17692" y="9266"/>
                    <a:pt x="17618" y="8344"/>
                    <a:pt x="17446" y="7497"/>
                  </a:cubicBezTo>
                  <a:cubicBezTo>
                    <a:pt x="16536" y="3000"/>
                    <a:pt x="13657" y="-244"/>
                    <a:pt x="10312" y="14"/>
                  </a:cubicBezTo>
                  <a:lnTo>
                    <a:pt x="373" y="14"/>
                  </a:lnTo>
                  <a:cubicBezTo>
                    <a:pt x="4" y="14"/>
                    <a:pt x="-144" y="714"/>
                    <a:pt x="176" y="1009"/>
                  </a:cubicBezTo>
                  <a:cubicBezTo>
                    <a:pt x="2907" y="3700"/>
                    <a:pt x="3497" y="7755"/>
                    <a:pt x="3595" y="10040"/>
                  </a:cubicBezTo>
                  <a:lnTo>
                    <a:pt x="3620" y="10961"/>
                  </a:lnTo>
                  <a:cubicBezTo>
                    <a:pt x="3645" y="11846"/>
                    <a:pt x="3718" y="12768"/>
                    <a:pt x="3891" y="13615"/>
                  </a:cubicBezTo>
                  <a:cubicBezTo>
                    <a:pt x="4801" y="18112"/>
                    <a:pt x="7679" y="21356"/>
                    <a:pt x="11025" y="21098"/>
                  </a:cubicBezTo>
                  <a:lnTo>
                    <a:pt x="20964" y="21098"/>
                  </a:lnTo>
                  <a:cubicBezTo>
                    <a:pt x="21308" y="21135"/>
                    <a:pt x="21456" y="20434"/>
                    <a:pt x="21161" y="20103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8" name="Circle">
              <a:extLst>
                <a:ext uri="{FF2B5EF4-FFF2-40B4-BE49-F238E27FC236}">
                  <a16:creationId xmlns:a16="http://schemas.microsoft.com/office/drawing/2014/main" id="{6A9D433C-3C3C-AE2C-BD73-343A9BDD1E2F}"/>
                </a:ext>
              </a:extLst>
            </p:cNvPr>
            <p:cNvSpPr/>
            <p:nvPr/>
          </p:nvSpPr>
          <p:spPr>
            <a:xfrm>
              <a:off x="4456577" y="2321321"/>
              <a:ext cx="1674023" cy="1674024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E1C7C7B2-9B9D-F50A-6113-A424639DCB34}"/>
                </a:ext>
              </a:extLst>
            </p:cNvPr>
            <p:cNvSpPr/>
            <p:nvPr/>
          </p:nvSpPr>
          <p:spPr>
            <a:xfrm>
              <a:off x="1975362" y="2257426"/>
              <a:ext cx="2768439" cy="182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13" extrusionOk="0">
                  <a:moveTo>
                    <a:pt x="21161" y="20103"/>
                  </a:moveTo>
                  <a:cubicBezTo>
                    <a:pt x="18430" y="17412"/>
                    <a:pt x="17840" y="13357"/>
                    <a:pt x="17741" y="11072"/>
                  </a:cubicBezTo>
                  <a:lnTo>
                    <a:pt x="17717" y="10151"/>
                  </a:lnTo>
                  <a:cubicBezTo>
                    <a:pt x="17692" y="9266"/>
                    <a:pt x="17618" y="8344"/>
                    <a:pt x="17446" y="7497"/>
                  </a:cubicBezTo>
                  <a:cubicBezTo>
                    <a:pt x="16536" y="3000"/>
                    <a:pt x="13657" y="-244"/>
                    <a:pt x="10312" y="14"/>
                  </a:cubicBezTo>
                  <a:lnTo>
                    <a:pt x="373" y="14"/>
                  </a:lnTo>
                  <a:cubicBezTo>
                    <a:pt x="4" y="14"/>
                    <a:pt x="-144" y="714"/>
                    <a:pt x="176" y="1009"/>
                  </a:cubicBezTo>
                  <a:cubicBezTo>
                    <a:pt x="2907" y="3700"/>
                    <a:pt x="3497" y="7755"/>
                    <a:pt x="3595" y="10040"/>
                  </a:cubicBezTo>
                  <a:lnTo>
                    <a:pt x="3620" y="10961"/>
                  </a:lnTo>
                  <a:cubicBezTo>
                    <a:pt x="3645" y="11846"/>
                    <a:pt x="3718" y="12768"/>
                    <a:pt x="3891" y="13615"/>
                  </a:cubicBezTo>
                  <a:cubicBezTo>
                    <a:pt x="4801" y="18112"/>
                    <a:pt x="7679" y="21356"/>
                    <a:pt x="11025" y="21098"/>
                  </a:cubicBezTo>
                  <a:lnTo>
                    <a:pt x="20964" y="21098"/>
                  </a:lnTo>
                  <a:cubicBezTo>
                    <a:pt x="21308" y="21135"/>
                    <a:pt x="21456" y="20434"/>
                    <a:pt x="21161" y="2010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0" name="Circle">
              <a:extLst>
                <a:ext uri="{FF2B5EF4-FFF2-40B4-BE49-F238E27FC236}">
                  <a16:creationId xmlns:a16="http://schemas.microsoft.com/office/drawing/2014/main" id="{244D3856-79A0-D8F0-176F-122CD44CD61A}"/>
                </a:ext>
              </a:extLst>
            </p:cNvPr>
            <p:cNvSpPr/>
            <p:nvPr/>
          </p:nvSpPr>
          <p:spPr>
            <a:xfrm>
              <a:off x="2518460" y="2321321"/>
              <a:ext cx="1674023" cy="1674024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pic>
          <p:nvPicPr>
            <p:cNvPr id="81" name="Graphic 80" descr="Bar graph with upward trend">
              <a:extLst>
                <a:ext uri="{FF2B5EF4-FFF2-40B4-BE49-F238E27FC236}">
                  <a16:creationId xmlns:a16="http://schemas.microsoft.com/office/drawing/2014/main" id="{99F035C2-4102-A96A-ADBD-E5DB2E450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48833" y="2647126"/>
              <a:ext cx="1050464" cy="1050463"/>
            </a:xfrm>
            <a:prstGeom prst="rect">
              <a:avLst/>
            </a:prstGeom>
          </p:spPr>
        </p:pic>
        <p:pic>
          <p:nvPicPr>
            <p:cNvPr id="82" name="Graphic 81" descr="Brainstorm">
              <a:extLst>
                <a:ext uri="{FF2B5EF4-FFF2-40B4-BE49-F238E27FC236}">
                  <a16:creationId xmlns:a16="http://schemas.microsoft.com/office/drawing/2014/main" id="{F3F66C5A-C136-CC56-79F7-2053ABE0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01132" y="2633101"/>
              <a:ext cx="1050464" cy="1050463"/>
            </a:xfrm>
            <a:prstGeom prst="rect">
              <a:avLst/>
            </a:prstGeom>
          </p:spPr>
        </p:pic>
      </p:grpSp>
      <p:pic>
        <p:nvPicPr>
          <p:cNvPr id="83" name="Content Placeholder 29" descr="Angel face with solid fill with solid fill">
            <a:extLst>
              <a:ext uri="{FF2B5EF4-FFF2-40B4-BE49-F238E27FC236}">
                <a16:creationId xmlns:a16="http://schemas.microsoft.com/office/drawing/2014/main" id="{EEE31F27-C703-C51E-EBE5-9E960FD34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7760" y="4724387"/>
            <a:ext cx="572184" cy="572184"/>
          </a:xfr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1C8A0CA-E040-EA7D-9701-A813E4FD2D71}"/>
              </a:ext>
            </a:extLst>
          </p:cNvPr>
          <p:cNvSpPr/>
          <p:nvPr/>
        </p:nvSpPr>
        <p:spPr>
          <a:xfrm>
            <a:off x="10515308" y="4720952"/>
            <a:ext cx="487441" cy="487441"/>
          </a:xfrm>
          <a:custGeom>
            <a:avLst/>
            <a:gdLst>
              <a:gd name="connsiteX0" fmla="*/ 685800 w 762000"/>
              <a:gd name="connsiteY0" fmla="*/ 419100 h 762000"/>
              <a:gd name="connsiteX1" fmla="*/ 76200 w 762000"/>
              <a:gd name="connsiteY1" fmla="*/ 419100 h 762000"/>
              <a:gd name="connsiteX2" fmla="*/ 76200 w 762000"/>
              <a:gd name="connsiteY2" fmla="*/ 304800 h 762000"/>
              <a:gd name="connsiteX3" fmla="*/ 685800 w 762000"/>
              <a:gd name="connsiteY3" fmla="*/ 304800 h 762000"/>
              <a:gd name="connsiteX4" fmla="*/ 685800 w 762000"/>
              <a:gd name="connsiteY4" fmla="*/ 419100 h 762000"/>
              <a:gd name="connsiteX5" fmla="*/ 685800 w 762000"/>
              <a:gd name="connsiteY5" fmla="*/ 533400 h 762000"/>
              <a:gd name="connsiteX6" fmla="*/ 342900 w 762000"/>
              <a:gd name="connsiteY6" fmla="*/ 533400 h 762000"/>
              <a:gd name="connsiteX7" fmla="*/ 342900 w 762000"/>
              <a:gd name="connsiteY7" fmla="*/ 495300 h 762000"/>
              <a:gd name="connsiteX8" fmla="*/ 685800 w 762000"/>
              <a:gd name="connsiteY8" fmla="*/ 495300 h 762000"/>
              <a:gd name="connsiteX9" fmla="*/ 685800 w 762000"/>
              <a:gd name="connsiteY9" fmla="*/ 533400 h 762000"/>
              <a:gd name="connsiteX10" fmla="*/ 685800 w 762000"/>
              <a:gd name="connsiteY10" fmla="*/ 609600 h 762000"/>
              <a:gd name="connsiteX11" fmla="*/ 342900 w 762000"/>
              <a:gd name="connsiteY11" fmla="*/ 609600 h 762000"/>
              <a:gd name="connsiteX12" fmla="*/ 342900 w 762000"/>
              <a:gd name="connsiteY12" fmla="*/ 571500 h 762000"/>
              <a:gd name="connsiteX13" fmla="*/ 685800 w 762000"/>
              <a:gd name="connsiteY13" fmla="*/ 571500 h 762000"/>
              <a:gd name="connsiteX14" fmla="*/ 685800 w 762000"/>
              <a:gd name="connsiteY14" fmla="*/ 609600 h 762000"/>
              <a:gd name="connsiteX15" fmla="*/ 685800 w 762000"/>
              <a:gd name="connsiteY15" fmla="*/ 685800 h 762000"/>
              <a:gd name="connsiteX16" fmla="*/ 342900 w 762000"/>
              <a:gd name="connsiteY16" fmla="*/ 685800 h 762000"/>
              <a:gd name="connsiteX17" fmla="*/ 342900 w 762000"/>
              <a:gd name="connsiteY17" fmla="*/ 647700 h 762000"/>
              <a:gd name="connsiteX18" fmla="*/ 685800 w 762000"/>
              <a:gd name="connsiteY18" fmla="*/ 647700 h 762000"/>
              <a:gd name="connsiteX19" fmla="*/ 685800 w 762000"/>
              <a:gd name="connsiteY19" fmla="*/ 685800 h 762000"/>
              <a:gd name="connsiteX20" fmla="*/ 171450 w 762000"/>
              <a:gd name="connsiteY20" fmla="*/ 685800 h 762000"/>
              <a:gd name="connsiteX21" fmla="*/ 76200 w 762000"/>
              <a:gd name="connsiteY21" fmla="*/ 590550 h 762000"/>
              <a:gd name="connsiteX22" fmla="*/ 171450 w 762000"/>
              <a:gd name="connsiteY22" fmla="*/ 495300 h 762000"/>
              <a:gd name="connsiteX23" fmla="*/ 266700 w 762000"/>
              <a:gd name="connsiteY23" fmla="*/ 590550 h 762000"/>
              <a:gd name="connsiteX24" fmla="*/ 171450 w 762000"/>
              <a:gd name="connsiteY24" fmla="*/ 685800 h 762000"/>
              <a:gd name="connsiteX25" fmla="*/ 723900 w 762000"/>
              <a:gd name="connsiteY25" fmla="*/ 228600 h 762000"/>
              <a:gd name="connsiteX26" fmla="*/ 685800 w 762000"/>
              <a:gd name="connsiteY26" fmla="*/ 228600 h 762000"/>
              <a:gd name="connsiteX27" fmla="*/ 209550 w 762000"/>
              <a:gd name="connsiteY27" fmla="*/ 33338 h 762000"/>
              <a:gd name="connsiteX28" fmla="*/ 171450 w 762000"/>
              <a:gd name="connsiteY28" fmla="*/ 0 h 762000"/>
              <a:gd name="connsiteX29" fmla="*/ 133350 w 762000"/>
              <a:gd name="connsiteY29" fmla="*/ 38100 h 762000"/>
              <a:gd name="connsiteX30" fmla="*/ 171450 w 762000"/>
              <a:gd name="connsiteY30" fmla="*/ 76200 h 762000"/>
              <a:gd name="connsiteX31" fmla="*/ 194310 w 762000"/>
              <a:gd name="connsiteY31" fmla="*/ 68580 h 762000"/>
              <a:gd name="connsiteX32" fmla="*/ 584835 w 762000"/>
              <a:gd name="connsiteY32" fmla="*/ 228600 h 762000"/>
              <a:gd name="connsiteX33" fmla="*/ 38100 w 762000"/>
              <a:gd name="connsiteY33" fmla="*/ 228600 h 762000"/>
              <a:gd name="connsiteX34" fmla="*/ 0 w 762000"/>
              <a:gd name="connsiteY34" fmla="*/ 266700 h 762000"/>
              <a:gd name="connsiteX35" fmla="*/ 0 w 762000"/>
              <a:gd name="connsiteY35" fmla="*/ 723900 h 762000"/>
              <a:gd name="connsiteX36" fmla="*/ 38100 w 762000"/>
              <a:gd name="connsiteY36" fmla="*/ 762000 h 762000"/>
              <a:gd name="connsiteX37" fmla="*/ 723900 w 762000"/>
              <a:gd name="connsiteY37" fmla="*/ 762000 h 762000"/>
              <a:gd name="connsiteX38" fmla="*/ 762000 w 762000"/>
              <a:gd name="connsiteY38" fmla="*/ 723900 h 762000"/>
              <a:gd name="connsiteX39" fmla="*/ 762000 w 762000"/>
              <a:gd name="connsiteY39" fmla="*/ 266700 h 762000"/>
              <a:gd name="connsiteX40" fmla="*/ 723900 w 762000"/>
              <a:gd name="connsiteY40" fmla="*/ 2286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000" h="762000">
                <a:moveTo>
                  <a:pt x="685800" y="419100"/>
                </a:moveTo>
                <a:lnTo>
                  <a:pt x="76200" y="419100"/>
                </a:lnTo>
                <a:lnTo>
                  <a:pt x="76200" y="304800"/>
                </a:lnTo>
                <a:lnTo>
                  <a:pt x="685800" y="304800"/>
                </a:lnTo>
                <a:lnTo>
                  <a:pt x="685800" y="419100"/>
                </a:lnTo>
                <a:close/>
                <a:moveTo>
                  <a:pt x="685800" y="533400"/>
                </a:moveTo>
                <a:lnTo>
                  <a:pt x="342900" y="533400"/>
                </a:lnTo>
                <a:lnTo>
                  <a:pt x="342900" y="495300"/>
                </a:lnTo>
                <a:lnTo>
                  <a:pt x="685800" y="495300"/>
                </a:lnTo>
                <a:lnTo>
                  <a:pt x="685800" y="533400"/>
                </a:lnTo>
                <a:close/>
                <a:moveTo>
                  <a:pt x="685800" y="609600"/>
                </a:moveTo>
                <a:lnTo>
                  <a:pt x="342900" y="609600"/>
                </a:lnTo>
                <a:lnTo>
                  <a:pt x="342900" y="571500"/>
                </a:lnTo>
                <a:lnTo>
                  <a:pt x="685800" y="571500"/>
                </a:lnTo>
                <a:lnTo>
                  <a:pt x="685800" y="609600"/>
                </a:lnTo>
                <a:close/>
                <a:moveTo>
                  <a:pt x="685800" y="685800"/>
                </a:moveTo>
                <a:lnTo>
                  <a:pt x="342900" y="685800"/>
                </a:lnTo>
                <a:lnTo>
                  <a:pt x="342900" y="647700"/>
                </a:lnTo>
                <a:lnTo>
                  <a:pt x="685800" y="647700"/>
                </a:lnTo>
                <a:lnTo>
                  <a:pt x="685800" y="685800"/>
                </a:lnTo>
                <a:close/>
                <a:moveTo>
                  <a:pt x="171450" y="685800"/>
                </a:moveTo>
                <a:cubicBezTo>
                  <a:pt x="119063" y="685800"/>
                  <a:pt x="76200" y="642938"/>
                  <a:pt x="76200" y="590550"/>
                </a:cubicBezTo>
                <a:cubicBezTo>
                  <a:pt x="76200" y="538163"/>
                  <a:pt x="119063" y="495300"/>
                  <a:pt x="171450" y="495300"/>
                </a:cubicBezTo>
                <a:cubicBezTo>
                  <a:pt x="223838" y="495300"/>
                  <a:pt x="266700" y="538163"/>
                  <a:pt x="266700" y="590550"/>
                </a:cubicBezTo>
                <a:cubicBezTo>
                  <a:pt x="266700" y="642938"/>
                  <a:pt x="223838" y="685800"/>
                  <a:pt x="171450" y="685800"/>
                </a:cubicBezTo>
                <a:close/>
                <a:moveTo>
                  <a:pt x="723900" y="228600"/>
                </a:moveTo>
                <a:lnTo>
                  <a:pt x="685800" y="228600"/>
                </a:lnTo>
                <a:lnTo>
                  <a:pt x="209550" y="33338"/>
                </a:lnTo>
                <a:cubicBezTo>
                  <a:pt x="206693" y="14288"/>
                  <a:pt x="190500" y="0"/>
                  <a:pt x="171450" y="0"/>
                </a:cubicBezTo>
                <a:cubicBezTo>
                  <a:pt x="150495" y="0"/>
                  <a:pt x="133350" y="17145"/>
                  <a:pt x="133350" y="38100"/>
                </a:cubicBezTo>
                <a:cubicBezTo>
                  <a:pt x="133350" y="59055"/>
                  <a:pt x="150495" y="76200"/>
                  <a:pt x="171450" y="76200"/>
                </a:cubicBezTo>
                <a:cubicBezTo>
                  <a:pt x="180023" y="76200"/>
                  <a:pt x="188595" y="73343"/>
                  <a:pt x="194310" y="68580"/>
                </a:cubicBezTo>
                <a:lnTo>
                  <a:pt x="584835" y="228600"/>
                </a:lnTo>
                <a:lnTo>
                  <a:pt x="38100" y="228600"/>
                </a:lnTo>
                <a:cubicBezTo>
                  <a:pt x="17145" y="228600"/>
                  <a:pt x="0" y="245745"/>
                  <a:pt x="0" y="266700"/>
                </a:cubicBezTo>
                <a:lnTo>
                  <a:pt x="0" y="723900"/>
                </a:lnTo>
                <a:cubicBezTo>
                  <a:pt x="0" y="744855"/>
                  <a:pt x="17145" y="762000"/>
                  <a:pt x="38100" y="762000"/>
                </a:cubicBezTo>
                <a:lnTo>
                  <a:pt x="723900" y="762000"/>
                </a:lnTo>
                <a:cubicBezTo>
                  <a:pt x="744855" y="762000"/>
                  <a:pt x="762000" y="744855"/>
                  <a:pt x="762000" y="723900"/>
                </a:cubicBezTo>
                <a:lnTo>
                  <a:pt x="762000" y="266700"/>
                </a:lnTo>
                <a:cubicBezTo>
                  <a:pt x="762000" y="245745"/>
                  <a:pt x="744855" y="228600"/>
                  <a:pt x="723900" y="2286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5D240C7-25F4-796D-D1C2-378A0393832F}"/>
              </a:ext>
            </a:extLst>
          </p:cNvPr>
          <p:cNvSpPr txBox="1"/>
          <p:nvPr/>
        </p:nvSpPr>
        <p:spPr>
          <a:xfrm>
            <a:off x="7108741" y="4564716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NETWORKING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339310D-E5DF-C18E-53D0-DE93B2E888E1}"/>
              </a:ext>
            </a:extLst>
          </p:cNvPr>
          <p:cNvSpPr txBox="1"/>
          <p:nvPr/>
        </p:nvSpPr>
        <p:spPr>
          <a:xfrm>
            <a:off x="8224412" y="5188849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KNOWLEDGE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CD54836-9B3B-BEF1-3A39-676386B4B8D7}"/>
              </a:ext>
            </a:extLst>
          </p:cNvPr>
          <p:cNvSpPr txBox="1"/>
          <p:nvPr/>
        </p:nvSpPr>
        <p:spPr>
          <a:xfrm>
            <a:off x="9339121" y="4557545"/>
            <a:ext cx="609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EMPATHY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B6C611-1D54-A1F2-E768-8C861C8441EB}"/>
              </a:ext>
            </a:extLst>
          </p:cNvPr>
          <p:cNvSpPr txBox="1"/>
          <p:nvPr/>
        </p:nvSpPr>
        <p:spPr>
          <a:xfrm>
            <a:off x="10290026" y="5188496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ENTERTAINMENT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56D6ECA-2D4C-6BC0-FC3E-47C578C41077}"/>
              </a:ext>
            </a:extLst>
          </p:cNvPr>
          <p:cNvSpPr txBox="1"/>
          <p:nvPr/>
        </p:nvSpPr>
        <p:spPr>
          <a:xfrm>
            <a:off x="216633" y="4226729"/>
            <a:ext cx="3096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431848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- 4 KEY STAGES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6" y="1655364"/>
            <a:ext cx="1923989" cy="14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B2347-D21F-4B43-4A64-206AA79801C5}"/>
              </a:ext>
            </a:extLst>
          </p:cNvPr>
          <p:cNvCxnSpPr>
            <a:cxnSpLocks/>
          </p:cNvCxnSpPr>
          <p:nvPr/>
        </p:nvCxnSpPr>
        <p:spPr>
          <a:xfrm>
            <a:off x="3343275" y="1847984"/>
            <a:ext cx="0" cy="4315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A347A3-A58D-CC27-A047-81811990C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746184"/>
              </p:ext>
            </p:extLst>
          </p:nvPr>
        </p:nvGraphicFramePr>
        <p:xfrm>
          <a:off x="3714187" y="2269902"/>
          <a:ext cx="4029636" cy="337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092970-FBCF-1D53-A72F-0DDC3284E05F}"/>
              </a:ext>
            </a:extLst>
          </p:cNvPr>
          <p:cNvSpPr/>
          <p:nvPr/>
        </p:nvSpPr>
        <p:spPr>
          <a:xfrm>
            <a:off x="3575314" y="1573102"/>
            <a:ext cx="4341113" cy="430472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AA100-E4E5-D503-584F-BC949BF5B5FE}"/>
              </a:ext>
            </a:extLst>
          </p:cNvPr>
          <p:cNvSpPr txBox="1"/>
          <p:nvPr/>
        </p:nvSpPr>
        <p:spPr>
          <a:xfrm>
            <a:off x="3692179" y="1847984"/>
            <a:ext cx="395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NURTURING THE COMMUNITY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E50FC4F-25BE-AE0B-3BE2-5382E0B40667}"/>
              </a:ext>
            </a:extLst>
          </p:cNvPr>
          <p:cNvSpPr/>
          <p:nvPr/>
        </p:nvSpPr>
        <p:spPr>
          <a:xfrm>
            <a:off x="8136394" y="1621118"/>
            <a:ext cx="3879449" cy="430472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DEFF8-EC15-3E4A-4E35-EFDF9C7018FB}"/>
              </a:ext>
            </a:extLst>
          </p:cNvPr>
          <p:cNvSpPr txBox="1"/>
          <p:nvPr/>
        </p:nvSpPr>
        <p:spPr>
          <a:xfrm>
            <a:off x="8253259" y="1896000"/>
            <a:ext cx="3715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GROWING THE COMMUNITY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EC63F0-04C6-1981-5BA9-31CCEC17A60B}"/>
              </a:ext>
            </a:extLst>
          </p:cNvPr>
          <p:cNvGrpSpPr/>
          <p:nvPr/>
        </p:nvGrpSpPr>
        <p:grpSpPr>
          <a:xfrm>
            <a:off x="8333584" y="2439518"/>
            <a:ext cx="3485067" cy="2456632"/>
            <a:chOff x="7821600" y="296104"/>
            <a:chExt cx="3485067" cy="245663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7AA9B63-BBC8-B14F-811A-9C005227C56D}"/>
                </a:ext>
              </a:extLst>
            </p:cNvPr>
            <p:cNvGrpSpPr/>
            <p:nvPr/>
          </p:nvGrpSpPr>
          <p:grpSpPr>
            <a:xfrm>
              <a:off x="7821600" y="296104"/>
              <a:ext cx="3485067" cy="2456632"/>
              <a:chOff x="2206780" y="821085"/>
              <a:chExt cx="7778440" cy="5483041"/>
            </a:xfrm>
          </p:grpSpPr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ABA629F2-6387-8CBB-8670-2AD33C0B585E}"/>
                  </a:ext>
                </a:extLst>
              </p:cNvPr>
              <p:cNvSpPr/>
              <p:nvPr/>
            </p:nvSpPr>
            <p:spPr>
              <a:xfrm>
                <a:off x="4726345" y="821085"/>
                <a:ext cx="2739310" cy="2650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8" h="21577" extrusionOk="0">
                    <a:moveTo>
                      <a:pt x="18235" y="11956"/>
                    </a:moveTo>
                    <a:lnTo>
                      <a:pt x="18235" y="7870"/>
                    </a:lnTo>
                    <a:lnTo>
                      <a:pt x="20912" y="7870"/>
                    </a:lnTo>
                    <a:cubicBezTo>
                      <a:pt x="21314" y="7870"/>
                      <a:pt x="21448" y="7333"/>
                      <a:pt x="21136" y="7099"/>
                    </a:cubicBezTo>
                    <a:lnTo>
                      <a:pt x="16450" y="3900"/>
                    </a:lnTo>
                    <a:lnTo>
                      <a:pt x="10871" y="70"/>
                    </a:lnTo>
                    <a:cubicBezTo>
                      <a:pt x="10737" y="-23"/>
                      <a:pt x="10559" y="-23"/>
                      <a:pt x="10447" y="70"/>
                    </a:cubicBezTo>
                    <a:lnTo>
                      <a:pt x="4869" y="3900"/>
                    </a:lnTo>
                    <a:lnTo>
                      <a:pt x="183" y="7099"/>
                    </a:lnTo>
                    <a:cubicBezTo>
                      <a:pt x="-152" y="7333"/>
                      <a:pt x="4" y="7870"/>
                      <a:pt x="406" y="7870"/>
                    </a:cubicBezTo>
                    <a:lnTo>
                      <a:pt x="3084" y="7870"/>
                    </a:lnTo>
                    <a:lnTo>
                      <a:pt x="3084" y="9201"/>
                    </a:lnTo>
                    <a:lnTo>
                      <a:pt x="3084" y="9201"/>
                    </a:lnTo>
                    <a:lnTo>
                      <a:pt x="3084" y="15833"/>
                    </a:lnTo>
                    <a:lnTo>
                      <a:pt x="3106" y="15833"/>
                    </a:lnTo>
                    <a:lnTo>
                      <a:pt x="3106" y="20970"/>
                    </a:lnTo>
                    <a:lnTo>
                      <a:pt x="3106" y="20970"/>
                    </a:lnTo>
                    <a:lnTo>
                      <a:pt x="3106" y="21577"/>
                    </a:lnTo>
                    <a:lnTo>
                      <a:pt x="18235" y="21577"/>
                    </a:lnTo>
                    <a:lnTo>
                      <a:pt x="18235" y="14338"/>
                    </a:lnTo>
                    <a:lnTo>
                      <a:pt x="18212" y="14338"/>
                    </a:lnTo>
                    <a:lnTo>
                      <a:pt x="18235" y="11956"/>
                    </a:lnTo>
                    <a:lnTo>
                      <a:pt x="18235" y="11956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A5AC46C-F3A1-8C97-EDA9-AD1430069ECC}"/>
                  </a:ext>
                </a:extLst>
              </p:cNvPr>
              <p:cNvSpPr/>
              <p:nvPr/>
            </p:nvSpPr>
            <p:spPr>
              <a:xfrm>
                <a:off x="3427002" y="2768899"/>
                <a:ext cx="2663890" cy="1840240"/>
              </a:xfrm>
              <a:custGeom>
                <a:avLst/>
                <a:gdLst>
                  <a:gd name="connsiteX0" fmla="*/ 299866 w 2662878"/>
                  <a:gd name="connsiteY0" fmla="*/ 0 h 1840240"/>
                  <a:gd name="connsiteX1" fmla="*/ 482267 w 2662878"/>
                  <a:gd name="connsiteY1" fmla="*/ 0 h 1840240"/>
                  <a:gd name="connsiteX2" fmla="*/ 955422 w 2662878"/>
                  <a:gd name="connsiteY2" fmla="*/ 0 h 1840240"/>
                  <a:gd name="connsiteX3" fmla="*/ 2657773 w 2662878"/>
                  <a:gd name="connsiteY3" fmla="*/ 0 h 1840240"/>
                  <a:gd name="connsiteX4" fmla="*/ 2662878 w 2662878"/>
                  <a:gd name="connsiteY4" fmla="*/ 0 h 1840240"/>
                  <a:gd name="connsiteX5" fmla="*/ 2662878 w 2662878"/>
                  <a:gd name="connsiteY5" fmla="*/ 450 h 1840240"/>
                  <a:gd name="connsiteX6" fmla="*/ 2662878 w 2662878"/>
                  <a:gd name="connsiteY6" fmla="*/ 711876 h 1840240"/>
                  <a:gd name="connsiteX7" fmla="*/ 2378327 w 2662878"/>
                  <a:gd name="connsiteY7" fmla="*/ 711876 h 1840240"/>
                  <a:gd name="connsiteX8" fmla="*/ 2378327 w 2662878"/>
                  <a:gd name="connsiteY8" fmla="*/ 1840240 h 1840240"/>
                  <a:gd name="connsiteX9" fmla="*/ 2378326 w 2662878"/>
                  <a:gd name="connsiteY9" fmla="*/ 1840240 h 1840240"/>
                  <a:gd name="connsiteX10" fmla="*/ 955422 w 2662878"/>
                  <a:gd name="connsiteY10" fmla="*/ 1840240 h 1840240"/>
                  <a:gd name="connsiteX11" fmla="*/ 482267 w 2662878"/>
                  <a:gd name="connsiteY11" fmla="*/ 1840240 h 1840240"/>
                  <a:gd name="connsiteX12" fmla="*/ 0 w 2662878"/>
                  <a:gd name="connsiteY12" fmla="*/ 1840240 h 1840240"/>
                  <a:gd name="connsiteX13" fmla="*/ 0 w 2662878"/>
                  <a:gd name="connsiteY13" fmla="*/ 262405 h 1840240"/>
                  <a:gd name="connsiteX14" fmla="*/ 299866 w 2662878"/>
                  <a:gd name="connsiteY14" fmla="*/ 0 h 1840240"/>
                  <a:gd name="connsiteX0" fmla="*/ 299866 w 2662878"/>
                  <a:gd name="connsiteY0" fmla="*/ 0 h 1840240"/>
                  <a:gd name="connsiteX1" fmla="*/ 482267 w 2662878"/>
                  <a:gd name="connsiteY1" fmla="*/ 0 h 1840240"/>
                  <a:gd name="connsiteX2" fmla="*/ 955422 w 2662878"/>
                  <a:gd name="connsiteY2" fmla="*/ 0 h 1840240"/>
                  <a:gd name="connsiteX3" fmla="*/ 2657773 w 2662878"/>
                  <a:gd name="connsiteY3" fmla="*/ 0 h 1840240"/>
                  <a:gd name="connsiteX4" fmla="*/ 2662878 w 2662878"/>
                  <a:gd name="connsiteY4" fmla="*/ 0 h 1840240"/>
                  <a:gd name="connsiteX5" fmla="*/ 2662878 w 2662878"/>
                  <a:gd name="connsiteY5" fmla="*/ 450 h 1840240"/>
                  <a:gd name="connsiteX6" fmla="*/ 2378327 w 2662878"/>
                  <a:gd name="connsiteY6" fmla="*/ 711876 h 1840240"/>
                  <a:gd name="connsiteX7" fmla="*/ 2378327 w 2662878"/>
                  <a:gd name="connsiteY7" fmla="*/ 1840240 h 1840240"/>
                  <a:gd name="connsiteX8" fmla="*/ 2378326 w 2662878"/>
                  <a:gd name="connsiteY8" fmla="*/ 1840240 h 1840240"/>
                  <a:gd name="connsiteX9" fmla="*/ 955422 w 2662878"/>
                  <a:gd name="connsiteY9" fmla="*/ 1840240 h 1840240"/>
                  <a:gd name="connsiteX10" fmla="*/ 482267 w 2662878"/>
                  <a:gd name="connsiteY10" fmla="*/ 1840240 h 1840240"/>
                  <a:gd name="connsiteX11" fmla="*/ 0 w 2662878"/>
                  <a:gd name="connsiteY11" fmla="*/ 1840240 h 1840240"/>
                  <a:gd name="connsiteX12" fmla="*/ 0 w 2662878"/>
                  <a:gd name="connsiteY12" fmla="*/ 262405 h 1840240"/>
                  <a:gd name="connsiteX13" fmla="*/ 299866 w 2662878"/>
                  <a:gd name="connsiteY13" fmla="*/ 0 h 184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62878" h="1840240">
                    <a:moveTo>
                      <a:pt x="299866" y="0"/>
                    </a:moveTo>
                    <a:lnTo>
                      <a:pt x="482267" y="0"/>
                    </a:lnTo>
                    <a:lnTo>
                      <a:pt x="955422" y="0"/>
                    </a:lnTo>
                    <a:lnTo>
                      <a:pt x="2657773" y="0"/>
                    </a:lnTo>
                    <a:lnTo>
                      <a:pt x="2662878" y="0"/>
                    </a:lnTo>
                    <a:lnTo>
                      <a:pt x="2662878" y="450"/>
                    </a:lnTo>
                    <a:lnTo>
                      <a:pt x="2378327" y="711876"/>
                    </a:lnTo>
                    <a:lnTo>
                      <a:pt x="2378327" y="1840240"/>
                    </a:lnTo>
                    <a:lnTo>
                      <a:pt x="2378326" y="1840240"/>
                    </a:lnTo>
                    <a:lnTo>
                      <a:pt x="955422" y="1840240"/>
                    </a:lnTo>
                    <a:lnTo>
                      <a:pt x="482267" y="1840240"/>
                    </a:lnTo>
                    <a:lnTo>
                      <a:pt x="0" y="1840240"/>
                    </a:lnTo>
                    <a:lnTo>
                      <a:pt x="0" y="262405"/>
                    </a:lnTo>
                    <a:cubicBezTo>
                      <a:pt x="0" y="117483"/>
                      <a:pt x="134255" y="0"/>
                      <a:pt x="299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DE37273-7D30-B52D-B0F6-0855CC4F8490}"/>
                  </a:ext>
                </a:extLst>
              </p:cNvPr>
              <p:cNvSpPr/>
              <p:nvPr/>
            </p:nvSpPr>
            <p:spPr>
              <a:xfrm>
                <a:off x="2206780" y="4186016"/>
                <a:ext cx="3314094" cy="2118110"/>
              </a:xfrm>
              <a:custGeom>
                <a:avLst/>
                <a:gdLst>
                  <a:gd name="connsiteX0" fmla="*/ 299866 w 3312835"/>
                  <a:gd name="connsiteY0" fmla="*/ 0 h 2118110"/>
                  <a:gd name="connsiteX1" fmla="*/ 519577 w 3312835"/>
                  <a:gd name="connsiteY1" fmla="*/ 0 h 2118110"/>
                  <a:gd name="connsiteX2" fmla="*/ 912513 w 3312835"/>
                  <a:gd name="connsiteY2" fmla="*/ 0 h 2118110"/>
                  <a:gd name="connsiteX3" fmla="*/ 955422 w 3312835"/>
                  <a:gd name="connsiteY3" fmla="*/ 0 h 2118110"/>
                  <a:gd name="connsiteX4" fmla="*/ 1132224 w 3312835"/>
                  <a:gd name="connsiteY4" fmla="*/ 0 h 2118110"/>
                  <a:gd name="connsiteX5" fmla="*/ 1175133 w 3312835"/>
                  <a:gd name="connsiteY5" fmla="*/ 0 h 2118110"/>
                  <a:gd name="connsiteX6" fmla="*/ 3088019 w 3312835"/>
                  <a:gd name="connsiteY6" fmla="*/ 0 h 2118110"/>
                  <a:gd name="connsiteX7" fmla="*/ 3093124 w 3312835"/>
                  <a:gd name="connsiteY7" fmla="*/ 0 h 2118110"/>
                  <a:gd name="connsiteX8" fmla="*/ 3307730 w 3312835"/>
                  <a:gd name="connsiteY8" fmla="*/ 0 h 2118110"/>
                  <a:gd name="connsiteX9" fmla="*/ 3312835 w 3312835"/>
                  <a:gd name="connsiteY9" fmla="*/ 0 h 2118110"/>
                  <a:gd name="connsiteX10" fmla="*/ 3312835 w 3312835"/>
                  <a:gd name="connsiteY10" fmla="*/ 450 h 2118110"/>
                  <a:gd name="connsiteX11" fmla="*/ 3312835 w 3312835"/>
                  <a:gd name="connsiteY11" fmla="*/ 711875 h 2118110"/>
                  <a:gd name="connsiteX12" fmla="*/ 3093124 w 3312835"/>
                  <a:gd name="connsiteY12" fmla="*/ 711875 h 2118110"/>
                  <a:gd name="connsiteX13" fmla="*/ 3028283 w 3312835"/>
                  <a:gd name="connsiteY13" fmla="*/ 711875 h 2118110"/>
                  <a:gd name="connsiteX14" fmla="*/ 3028283 w 3312835"/>
                  <a:gd name="connsiteY14" fmla="*/ 2118110 h 2118110"/>
                  <a:gd name="connsiteX15" fmla="*/ 2808572 w 3312835"/>
                  <a:gd name="connsiteY15" fmla="*/ 2118110 h 2118110"/>
                  <a:gd name="connsiteX16" fmla="*/ 219711 w 3312835"/>
                  <a:gd name="connsiteY16" fmla="*/ 2118110 h 2118110"/>
                  <a:gd name="connsiteX17" fmla="*/ 0 w 3312835"/>
                  <a:gd name="connsiteY17" fmla="*/ 2118110 h 2118110"/>
                  <a:gd name="connsiteX18" fmla="*/ 0 w 3312835"/>
                  <a:gd name="connsiteY18" fmla="*/ 262405 h 2118110"/>
                  <a:gd name="connsiteX19" fmla="*/ 299866 w 3312835"/>
                  <a:gd name="connsiteY19" fmla="*/ 0 h 2118110"/>
                  <a:gd name="connsiteX0" fmla="*/ 299866 w 3312835"/>
                  <a:gd name="connsiteY0" fmla="*/ 0 h 2118110"/>
                  <a:gd name="connsiteX1" fmla="*/ 519577 w 3312835"/>
                  <a:gd name="connsiteY1" fmla="*/ 0 h 2118110"/>
                  <a:gd name="connsiteX2" fmla="*/ 912513 w 3312835"/>
                  <a:gd name="connsiteY2" fmla="*/ 0 h 2118110"/>
                  <a:gd name="connsiteX3" fmla="*/ 955422 w 3312835"/>
                  <a:gd name="connsiteY3" fmla="*/ 0 h 2118110"/>
                  <a:gd name="connsiteX4" fmla="*/ 1132224 w 3312835"/>
                  <a:gd name="connsiteY4" fmla="*/ 0 h 2118110"/>
                  <a:gd name="connsiteX5" fmla="*/ 1175133 w 3312835"/>
                  <a:gd name="connsiteY5" fmla="*/ 0 h 2118110"/>
                  <a:gd name="connsiteX6" fmla="*/ 3088019 w 3312835"/>
                  <a:gd name="connsiteY6" fmla="*/ 0 h 2118110"/>
                  <a:gd name="connsiteX7" fmla="*/ 3093124 w 3312835"/>
                  <a:gd name="connsiteY7" fmla="*/ 0 h 2118110"/>
                  <a:gd name="connsiteX8" fmla="*/ 3307730 w 3312835"/>
                  <a:gd name="connsiteY8" fmla="*/ 0 h 2118110"/>
                  <a:gd name="connsiteX9" fmla="*/ 3312835 w 3312835"/>
                  <a:gd name="connsiteY9" fmla="*/ 0 h 2118110"/>
                  <a:gd name="connsiteX10" fmla="*/ 3312835 w 3312835"/>
                  <a:gd name="connsiteY10" fmla="*/ 450 h 2118110"/>
                  <a:gd name="connsiteX11" fmla="*/ 3093124 w 3312835"/>
                  <a:gd name="connsiteY11" fmla="*/ 711875 h 2118110"/>
                  <a:gd name="connsiteX12" fmla="*/ 3028283 w 3312835"/>
                  <a:gd name="connsiteY12" fmla="*/ 711875 h 2118110"/>
                  <a:gd name="connsiteX13" fmla="*/ 3028283 w 3312835"/>
                  <a:gd name="connsiteY13" fmla="*/ 2118110 h 2118110"/>
                  <a:gd name="connsiteX14" fmla="*/ 2808572 w 3312835"/>
                  <a:gd name="connsiteY14" fmla="*/ 2118110 h 2118110"/>
                  <a:gd name="connsiteX15" fmla="*/ 219711 w 3312835"/>
                  <a:gd name="connsiteY15" fmla="*/ 2118110 h 2118110"/>
                  <a:gd name="connsiteX16" fmla="*/ 0 w 3312835"/>
                  <a:gd name="connsiteY16" fmla="*/ 2118110 h 2118110"/>
                  <a:gd name="connsiteX17" fmla="*/ 0 w 3312835"/>
                  <a:gd name="connsiteY17" fmla="*/ 262405 h 2118110"/>
                  <a:gd name="connsiteX18" fmla="*/ 299866 w 3312835"/>
                  <a:gd name="connsiteY18" fmla="*/ 0 h 2118110"/>
                  <a:gd name="connsiteX0" fmla="*/ 299866 w 3312835"/>
                  <a:gd name="connsiteY0" fmla="*/ 0 h 2118110"/>
                  <a:gd name="connsiteX1" fmla="*/ 519577 w 3312835"/>
                  <a:gd name="connsiteY1" fmla="*/ 0 h 2118110"/>
                  <a:gd name="connsiteX2" fmla="*/ 912513 w 3312835"/>
                  <a:gd name="connsiteY2" fmla="*/ 0 h 2118110"/>
                  <a:gd name="connsiteX3" fmla="*/ 955422 w 3312835"/>
                  <a:gd name="connsiteY3" fmla="*/ 0 h 2118110"/>
                  <a:gd name="connsiteX4" fmla="*/ 1132224 w 3312835"/>
                  <a:gd name="connsiteY4" fmla="*/ 0 h 2118110"/>
                  <a:gd name="connsiteX5" fmla="*/ 1175133 w 3312835"/>
                  <a:gd name="connsiteY5" fmla="*/ 0 h 2118110"/>
                  <a:gd name="connsiteX6" fmla="*/ 3088019 w 3312835"/>
                  <a:gd name="connsiteY6" fmla="*/ 0 h 2118110"/>
                  <a:gd name="connsiteX7" fmla="*/ 3093124 w 3312835"/>
                  <a:gd name="connsiteY7" fmla="*/ 0 h 2118110"/>
                  <a:gd name="connsiteX8" fmla="*/ 3307730 w 3312835"/>
                  <a:gd name="connsiteY8" fmla="*/ 0 h 2118110"/>
                  <a:gd name="connsiteX9" fmla="*/ 3312835 w 3312835"/>
                  <a:gd name="connsiteY9" fmla="*/ 0 h 2118110"/>
                  <a:gd name="connsiteX10" fmla="*/ 3312835 w 3312835"/>
                  <a:gd name="connsiteY10" fmla="*/ 450 h 2118110"/>
                  <a:gd name="connsiteX11" fmla="*/ 3028283 w 3312835"/>
                  <a:gd name="connsiteY11" fmla="*/ 711875 h 2118110"/>
                  <a:gd name="connsiteX12" fmla="*/ 3028283 w 3312835"/>
                  <a:gd name="connsiteY12" fmla="*/ 2118110 h 2118110"/>
                  <a:gd name="connsiteX13" fmla="*/ 2808572 w 3312835"/>
                  <a:gd name="connsiteY13" fmla="*/ 2118110 h 2118110"/>
                  <a:gd name="connsiteX14" fmla="*/ 219711 w 3312835"/>
                  <a:gd name="connsiteY14" fmla="*/ 2118110 h 2118110"/>
                  <a:gd name="connsiteX15" fmla="*/ 0 w 3312835"/>
                  <a:gd name="connsiteY15" fmla="*/ 2118110 h 2118110"/>
                  <a:gd name="connsiteX16" fmla="*/ 0 w 3312835"/>
                  <a:gd name="connsiteY16" fmla="*/ 262405 h 2118110"/>
                  <a:gd name="connsiteX17" fmla="*/ 299866 w 3312835"/>
                  <a:gd name="connsiteY17" fmla="*/ 0 h 21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12835" h="2118110">
                    <a:moveTo>
                      <a:pt x="299866" y="0"/>
                    </a:moveTo>
                    <a:lnTo>
                      <a:pt x="519577" y="0"/>
                    </a:lnTo>
                    <a:lnTo>
                      <a:pt x="912513" y="0"/>
                    </a:lnTo>
                    <a:lnTo>
                      <a:pt x="955422" y="0"/>
                    </a:lnTo>
                    <a:lnTo>
                      <a:pt x="1132224" y="0"/>
                    </a:lnTo>
                    <a:lnTo>
                      <a:pt x="1175133" y="0"/>
                    </a:lnTo>
                    <a:lnTo>
                      <a:pt x="3088019" y="0"/>
                    </a:lnTo>
                    <a:lnTo>
                      <a:pt x="3093124" y="0"/>
                    </a:lnTo>
                    <a:lnTo>
                      <a:pt x="3307730" y="0"/>
                    </a:lnTo>
                    <a:lnTo>
                      <a:pt x="3312835" y="0"/>
                    </a:lnTo>
                    <a:lnTo>
                      <a:pt x="3312835" y="450"/>
                    </a:lnTo>
                    <a:lnTo>
                      <a:pt x="3028283" y="711875"/>
                    </a:lnTo>
                    <a:lnTo>
                      <a:pt x="3028283" y="2118110"/>
                    </a:lnTo>
                    <a:lnTo>
                      <a:pt x="2808572" y="2118110"/>
                    </a:lnTo>
                    <a:lnTo>
                      <a:pt x="219711" y="2118110"/>
                    </a:lnTo>
                    <a:lnTo>
                      <a:pt x="0" y="2118110"/>
                    </a:lnTo>
                    <a:lnTo>
                      <a:pt x="0" y="262405"/>
                    </a:lnTo>
                    <a:cubicBezTo>
                      <a:pt x="0" y="117483"/>
                      <a:pt x="134255" y="0"/>
                      <a:pt x="2998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D493F49-A51A-E071-38FC-18B0A6171CE0}"/>
                  </a:ext>
                </a:extLst>
              </p:cNvPr>
              <p:cNvSpPr/>
              <p:nvPr/>
            </p:nvSpPr>
            <p:spPr>
              <a:xfrm>
                <a:off x="5236214" y="4186015"/>
                <a:ext cx="579534" cy="711876"/>
              </a:xfrm>
              <a:custGeom>
                <a:avLst/>
                <a:gdLst>
                  <a:gd name="connsiteX0" fmla="*/ 289657 w 579314"/>
                  <a:gd name="connsiteY0" fmla="*/ 0 h 711876"/>
                  <a:gd name="connsiteX1" fmla="*/ 579314 w 579314"/>
                  <a:gd name="connsiteY1" fmla="*/ 253471 h 711876"/>
                  <a:gd name="connsiteX2" fmla="*/ 579314 w 579314"/>
                  <a:gd name="connsiteY2" fmla="*/ 711876 h 711876"/>
                  <a:gd name="connsiteX3" fmla="*/ 0 w 579314"/>
                  <a:gd name="connsiteY3" fmla="*/ 711876 h 711876"/>
                  <a:gd name="connsiteX4" fmla="*/ 0 w 579314"/>
                  <a:gd name="connsiteY4" fmla="*/ 253471 h 711876"/>
                  <a:gd name="connsiteX5" fmla="*/ 289657 w 579314"/>
                  <a:gd name="connsiteY5" fmla="*/ 0 h 71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9314" h="711876">
                    <a:moveTo>
                      <a:pt x="289657" y="0"/>
                    </a:moveTo>
                    <a:cubicBezTo>
                      <a:pt x="449630" y="0"/>
                      <a:pt x="579314" y="113483"/>
                      <a:pt x="579314" y="253471"/>
                    </a:cubicBezTo>
                    <a:lnTo>
                      <a:pt x="579314" y="711876"/>
                    </a:lnTo>
                    <a:lnTo>
                      <a:pt x="0" y="711876"/>
                    </a:lnTo>
                    <a:lnTo>
                      <a:pt x="0" y="253471"/>
                    </a:lnTo>
                    <a:cubicBezTo>
                      <a:pt x="0" y="113483"/>
                      <a:pt x="129684" y="0"/>
                      <a:pt x="289657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2B3AEC0-838B-44D0-DA18-4DD73026905B}"/>
                  </a:ext>
                </a:extLst>
              </p:cNvPr>
              <p:cNvSpPr/>
              <p:nvPr/>
            </p:nvSpPr>
            <p:spPr>
              <a:xfrm flipH="1">
                <a:off x="6101108" y="2768899"/>
                <a:ext cx="2663890" cy="1840240"/>
              </a:xfrm>
              <a:custGeom>
                <a:avLst/>
                <a:gdLst>
                  <a:gd name="connsiteX0" fmla="*/ 299866 w 2662878"/>
                  <a:gd name="connsiteY0" fmla="*/ 0 h 1840240"/>
                  <a:gd name="connsiteX1" fmla="*/ 482267 w 2662878"/>
                  <a:gd name="connsiteY1" fmla="*/ 0 h 1840240"/>
                  <a:gd name="connsiteX2" fmla="*/ 955422 w 2662878"/>
                  <a:gd name="connsiteY2" fmla="*/ 0 h 1840240"/>
                  <a:gd name="connsiteX3" fmla="*/ 2657773 w 2662878"/>
                  <a:gd name="connsiteY3" fmla="*/ 0 h 1840240"/>
                  <a:gd name="connsiteX4" fmla="*/ 2662878 w 2662878"/>
                  <a:gd name="connsiteY4" fmla="*/ 0 h 1840240"/>
                  <a:gd name="connsiteX5" fmla="*/ 2662878 w 2662878"/>
                  <a:gd name="connsiteY5" fmla="*/ 450 h 1840240"/>
                  <a:gd name="connsiteX6" fmla="*/ 2662878 w 2662878"/>
                  <a:gd name="connsiteY6" fmla="*/ 711876 h 1840240"/>
                  <a:gd name="connsiteX7" fmla="*/ 2378327 w 2662878"/>
                  <a:gd name="connsiteY7" fmla="*/ 711876 h 1840240"/>
                  <a:gd name="connsiteX8" fmla="*/ 2378327 w 2662878"/>
                  <a:gd name="connsiteY8" fmla="*/ 1840240 h 1840240"/>
                  <a:gd name="connsiteX9" fmla="*/ 2378326 w 2662878"/>
                  <a:gd name="connsiteY9" fmla="*/ 1840240 h 1840240"/>
                  <a:gd name="connsiteX10" fmla="*/ 955422 w 2662878"/>
                  <a:gd name="connsiteY10" fmla="*/ 1840240 h 1840240"/>
                  <a:gd name="connsiteX11" fmla="*/ 482267 w 2662878"/>
                  <a:gd name="connsiteY11" fmla="*/ 1840240 h 1840240"/>
                  <a:gd name="connsiteX12" fmla="*/ 0 w 2662878"/>
                  <a:gd name="connsiteY12" fmla="*/ 1840240 h 1840240"/>
                  <a:gd name="connsiteX13" fmla="*/ 0 w 2662878"/>
                  <a:gd name="connsiteY13" fmla="*/ 262405 h 1840240"/>
                  <a:gd name="connsiteX14" fmla="*/ 299866 w 2662878"/>
                  <a:gd name="connsiteY14" fmla="*/ 0 h 1840240"/>
                  <a:gd name="connsiteX0" fmla="*/ 299866 w 2662878"/>
                  <a:gd name="connsiteY0" fmla="*/ 0 h 1840240"/>
                  <a:gd name="connsiteX1" fmla="*/ 482267 w 2662878"/>
                  <a:gd name="connsiteY1" fmla="*/ 0 h 1840240"/>
                  <a:gd name="connsiteX2" fmla="*/ 955422 w 2662878"/>
                  <a:gd name="connsiteY2" fmla="*/ 0 h 1840240"/>
                  <a:gd name="connsiteX3" fmla="*/ 2657773 w 2662878"/>
                  <a:gd name="connsiteY3" fmla="*/ 0 h 1840240"/>
                  <a:gd name="connsiteX4" fmla="*/ 2662878 w 2662878"/>
                  <a:gd name="connsiteY4" fmla="*/ 0 h 1840240"/>
                  <a:gd name="connsiteX5" fmla="*/ 2662878 w 2662878"/>
                  <a:gd name="connsiteY5" fmla="*/ 450 h 1840240"/>
                  <a:gd name="connsiteX6" fmla="*/ 2378327 w 2662878"/>
                  <a:gd name="connsiteY6" fmla="*/ 711876 h 1840240"/>
                  <a:gd name="connsiteX7" fmla="*/ 2378327 w 2662878"/>
                  <a:gd name="connsiteY7" fmla="*/ 1840240 h 1840240"/>
                  <a:gd name="connsiteX8" fmla="*/ 2378326 w 2662878"/>
                  <a:gd name="connsiteY8" fmla="*/ 1840240 h 1840240"/>
                  <a:gd name="connsiteX9" fmla="*/ 955422 w 2662878"/>
                  <a:gd name="connsiteY9" fmla="*/ 1840240 h 1840240"/>
                  <a:gd name="connsiteX10" fmla="*/ 482267 w 2662878"/>
                  <a:gd name="connsiteY10" fmla="*/ 1840240 h 1840240"/>
                  <a:gd name="connsiteX11" fmla="*/ 0 w 2662878"/>
                  <a:gd name="connsiteY11" fmla="*/ 1840240 h 1840240"/>
                  <a:gd name="connsiteX12" fmla="*/ 0 w 2662878"/>
                  <a:gd name="connsiteY12" fmla="*/ 262405 h 1840240"/>
                  <a:gd name="connsiteX13" fmla="*/ 299866 w 2662878"/>
                  <a:gd name="connsiteY13" fmla="*/ 0 h 184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62878" h="1840240">
                    <a:moveTo>
                      <a:pt x="299866" y="0"/>
                    </a:moveTo>
                    <a:lnTo>
                      <a:pt x="482267" y="0"/>
                    </a:lnTo>
                    <a:lnTo>
                      <a:pt x="955422" y="0"/>
                    </a:lnTo>
                    <a:lnTo>
                      <a:pt x="2657773" y="0"/>
                    </a:lnTo>
                    <a:lnTo>
                      <a:pt x="2662878" y="0"/>
                    </a:lnTo>
                    <a:lnTo>
                      <a:pt x="2662878" y="450"/>
                    </a:lnTo>
                    <a:lnTo>
                      <a:pt x="2378327" y="711876"/>
                    </a:lnTo>
                    <a:lnTo>
                      <a:pt x="2378327" y="1840240"/>
                    </a:lnTo>
                    <a:lnTo>
                      <a:pt x="2378326" y="1840240"/>
                    </a:lnTo>
                    <a:lnTo>
                      <a:pt x="955422" y="1840240"/>
                    </a:lnTo>
                    <a:lnTo>
                      <a:pt x="482267" y="1840240"/>
                    </a:lnTo>
                    <a:lnTo>
                      <a:pt x="0" y="1840240"/>
                    </a:lnTo>
                    <a:lnTo>
                      <a:pt x="0" y="262405"/>
                    </a:lnTo>
                    <a:cubicBezTo>
                      <a:pt x="0" y="117483"/>
                      <a:pt x="134255" y="0"/>
                      <a:pt x="299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204501-7D50-C0C2-37C3-587789E6660B}"/>
                  </a:ext>
                </a:extLst>
              </p:cNvPr>
              <p:cNvSpPr/>
              <p:nvPr/>
            </p:nvSpPr>
            <p:spPr>
              <a:xfrm flipH="1">
                <a:off x="6671126" y="4186016"/>
                <a:ext cx="3314094" cy="2118110"/>
              </a:xfrm>
              <a:custGeom>
                <a:avLst/>
                <a:gdLst>
                  <a:gd name="connsiteX0" fmla="*/ 299866 w 3312835"/>
                  <a:gd name="connsiteY0" fmla="*/ 0 h 2118110"/>
                  <a:gd name="connsiteX1" fmla="*/ 519577 w 3312835"/>
                  <a:gd name="connsiteY1" fmla="*/ 0 h 2118110"/>
                  <a:gd name="connsiteX2" fmla="*/ 912513 w 3312835"/>
                  <a:gd name="connsiteY2" fmla="*/ 0 h 2118110"/>
                  <a:gd name="connsiteX3" fmla="*/ 955422 w 3312835"/>
                  <a:gd name="connsiteY3" fmla="*/ 0 h 2118110"/>
                  <a:gd name="connsiteX4" fmla="*/ 1132224 w 3312835"/>
                  <a:gd name="connsiteY4" fmla="*/ 0 h 2118110"/>
                  <a:gd name="connsiteX5" fmla="*/ 1175133 w 3312835"/>
                  <a:gd name="connsiteY5" fmla="*/ 0 h 2118110"/>
                  <a:gd name="connsiteX6" fmla="*/ 3088019 w 3312835"/>
                  <a:gd name="connsiteY6" fmla="*/ 0 h 2118110"/>
                  <a:gd name="connsiteX7" fmla="*/ 3093124 w 3312835"/>
                  <a:gd name="connsiteY7" fmla="*/ 0 h 2118110"/>
                  <a:gd name="connsiteX8" fmla="*/ 3307730 w 3312835"/>
                  <a:gd name="connsiteY8" fmla="*/ 0 h 2118110"/>
                  <a:gd name="connsiteX9" fmla="*/ 3312835 w 3312835"/>
                  <a:gd name="connsiteY9" fmla="*/ 0 h 2118110"/>
                  <a:gd name="connsiteX10" fmla="*/ 3312835 w 3312835"/>
                  <a:gd name="connsiteY10" fmla="*/ 450 h 2118110"/>
                  <a:gd name="connsiteX11" fmla="*/ 3312835 w 3312835"/>
                  <a:gd name="connsiteY11" fmla="*/ 711875 h 2118110"/>
                  <a:gd name="connsiteX12" fmla="*/ 3093124 w 3312835"/>
                  <a:gd name="connsiteY12" fmla="*/ 711875 h 2118110"/>
                  <a:gd name="connsiteX13" fmla="*/ 3028283 w 3312835"/>
                  <a:gd name="connsiteY13" fmla="*/ 711875 h 2118110"/>
                  <a:gd name="connsiteX14" fmla="*/ 3028283 w 3312835"/>
                  <a:gd name="connsiteY14" fmla="*/ 2118110 h 2118110"/>
                  <a:gd name="connsiteX15" fmla="*/ 2808572 w 3312835"/>
                  <a:gd name="connsiteY15" fmla="*/ 2118110 h 2118110"/>
                  <a:gd name="connsiteX16" fmla="*/ 219711 w 3312835"/>
                  <a:gd name="connsiteY16" fmla="*/ 2118110 h 2118110"/>
                  <a:gd name="connsiteX17" fmla="*/ 0 w 3312835"/>
                  <a:gd name="connsiteY17" fmla="*/ 2118110 h 2118110"/>
                  <a:gd name="connsiteX18" fmla="*/ 0 w 3312835"/>
                  <a:gd name="connsiteY18" fmla="*/ 262405 h 2118110"/>
                  <a:gd name="connsiteX19" fmla="*/ 299866 w 3312835"/>
                  <a:gd name="connsiteY19" fmla="*/ 0 h 2118110"/>
                  <a:gd name="connsiteX0" fmla="*/ 299866 w 3312835"/>
                  <a:gd name="connsiteY0" fmla="*/ 0 h 2118110"/>
                  <a:gd name="connsiteX1" fmla="*/ 519577 w 3312835"/>
                  <a:gd name="connsiteY1" fmla="*/ 0 h 2118110"/>
                  <a:gd name="connsiteX2" fmla="*/ 912513 w 3312835"/>
                  <a:gd name="connsiteY2" fmla="*/ 0 h 2118110"/>
                  <a:gd name="connsiteX3" fmla="*/ 955422 w 3312835"/>
                  <a:gd name="connsiteY3" fmla="*/ 0 h 2118110"/>
                  <a:gd name="connsiteX4" fmla="*/ 1132224 w 3312835"/>
                  <a:gd name="connsiteY4" fmla="*/ 0 h 2118110"/>
                  <a:gd name="connsiteX5" fmla="*/ 1175133 w 3312835"/>
                  <a:gd name="connsiteY5" fmla="*/ 0 h 2118110"/>
                  <a:gd name="connsiteX6" fmla="*/ 3088019 w 3312835"/>
                  <a:gd name="connsiteY6" fmla="*/ 0 h 2118110"/>
                  <a:gd name="connsiteX7" fmla="*/ 3093124 w 3312835"/>
                  <a:gd name="connsiteY7" fmla="*/ 0 h 2118110"/>
                  <a:gd name="connsiteX8" fmla="*/ 3307730 w 3312835"/>
                  <a:gd name="connsiteY8" fmla="*/ 0 h 2118110"/>
                  <a:gd name="connsiteX9" fmla="*/ 3312835 w 3312835"/>
                  <a:gd name="connsiteY9" fmla="*/ 0 h 2118110"/>
                  <a:gd name="connsiteX10" fmla="*/ 3312835 w 3312835"/>
                  <a:gd name="connsiteY10" fmla="*/ 450 h 2118110"/>
                  <a:gd name="connsiteX11" fmla="*/ 3093124 w 3312835"/>
                  <a:gd name="connsiteY11" fmla="*/ 711875 h 2118110"/>
                  <a:gd name="connsiteX12" fmla="*/ 3028283 w 3312835"/>
                  <a:gd name="connsiteY12" fmla="*/ 711875 h 2118110"/>
                  <a:gd name="connsiteX13" fmla="*/ 3028283 w 3312835"/>
                  <a:gd name="connsiteY13" fmla="*/ 2118110 h 2118110"/>
                  <a:gd name="connsiteX14" fmla="*/ 2808572 w 3312835"/>
                  <a:gd name="connsiteY14" fmla="*/ 2118110 h 2118110"/>
                  <a:gd name="connsiteX15" fmla="*/ 219711 w 3312835"/>
                  <a:gd name="connsiteY15" fmla="*/ 2118110 h 2118110"/>
                  <a:gd name="connsiteX16" fmla="*/ 0 w 3312835"/>
                  <a:gd name="connsiteY16" fmla="*/ 2118110 h 2118110"/>
                  <a:gd name="connsiteX17" fmla="*/ 0 w 3312835"/>
                  <a:gd name="connsiteY17" fmla="*/ 262405 h 2118110"/>
                  <a:gd name="connsiteX18" fmla="*/ 299866 w 3312835"/>
                  <a:gd name="connsiteY18" fmla="*/ 0 h 2118110"/>
                  <a:gd name="connsiteX0" fmla="*/ 299866 w 3312835"/>
                  <a:gd name="connsiteY0" fmla="*/ 0 h 2118110"/>
                  <a:gd name="connsiteX1" fmla="*/ 519577 w 3312835"/>
                  <a:gd name="connsiteY1" fmla="*/ 0 h 2118110"/>
                  <a:gd name="connsiteX2" fmla="*/ 912513 w 3312835"/>
                  <a:gd name="connsiteY2" fmla="*/ 0 h 2118110"/>
                  <a:gd name="connsiteX3" fmla="*/ 955422 w 3312835"/>
                  <a:gd name="connsiteY3" fmla="*/ 0 h 2118110"/>
                  <a:gd name="connsiteX4" fmla="*/ 1132224 w 3312835"/>
                  <a:gd name="connsiteY4" fmla="*/ 0 h 2118110"/>
                  <a:gd name="connsiteX5" fmla="*/ 1175133 w 3312835"/>
                  <a:gd name="connsiteY5" fmla="*/ 0 h 2118110"/>
                  <a:gd name="connsiteX6" fmla="*/ 3088019 w 3312835"/>
                  <a:gd name="connsiteY6" fmla="*/ 0 h 2118110"/>
                  <a:gd name="connsiteX7" fmla="*/ 3093124 w 3312835"/>
                  <a:gd name="connsiteY7" fmla="*/ 0 h 2118110"/>
                  <a:gd name="connsiteX8" fmla="*/ 3307730 w 3312835"/>
                  <a:gd name="connsiteY8" fmla="*/ 0 h 2118110"/>
                  <a:gd name="connsiteX9" fmla="*/ 3312835 w 3312835"/>
                  <a:gd name="connsiteY9" fmla="*/ 0 h 2118110"/>
                  <a:gd name="connsiteX10" fmla="*/ 3312835 w 3312835"/>
                  <a:gd name="connsiteY10" fmla="*/ 450 h 2118110"/>
                  <a:gd name="connsiteX11" fmla="*/ 3028283 w 3312835"/>
                  <a:gd name="connsiteY11" fmla="*/ 711875 h 2118110"/>
                  <a:gd name="connsiteX12" fmla="*/ 3028283 w 3312835"/>
                  <a:gd name="connsiteY12" fmla="*/ 2118110 h 2118110"/>
                  <a:gd name="connsiteX13" fmla="*/ 2808572 w 3312835"/>
                  <a:gd name="connsiteY13" fmla="*/ 2118110 h 2118110"/>
                  <a:gd name="connsiteX14" fmla="*/ 219711 w 3312835"/>
                  <a:gd name="connsiteY14" fmla="*/ 2118110 h 2118110"/>
                  <a:gd name="connsiteX15" fmla="*/ 0 w 3312835"/>
                  <a:gd name="connsiteY15" fmla="*/ 2118110 h 2118110"/>
                  <a:gd name="connsiteX16" fmla="*/ 0 w 3312835"/>
                  <a:gd name="connsiteY16" fmla="*/ 262405 h 2118110"/>
                  <a:gd name="connsiteX17" fmla="*/ 299866 w 3312835"/>
                  <a:gd name="connsiteY17" fmla="*/ 0 h 21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12835" h="2118110">
                    <a:moveTo>
                      <a:pt x="299866" y="0"/>
                    </a:moveTo>
                    <a:lnTo>
                      <a:pt x="519577" y="0"/>
                    </a:lnTo>
                    <a:lnTo>
                      <a:pt x="912513" y="0"/>
                    </a:lnTo>
                    <a:lnTo>
                      <a:pt x="955422" y="0"/>
                    </a:lnTo>
                    <a:lnTo>
                      <a:pt x="1132224" y="0"/>
                    </a:lnTo>
                    <a:lnTo>
                      <a:pt x="1175133" y="0"/>
                    </a:lnTo>
                    <a:lnTo>
                      <a:pt x="3088019" y="0"/>
                    </a:lnTo>
                    <a:lnTo>
                      <a:pt x="3093124" y="0"/>
                    </a:lnTo>
                    <a:lnTo>
                      <a:pt x="3307730" y="0"/>
                    </a:lnTo>
                    <a:lnTo>
                      <a:pt x="3312835" y="0"/>
                    </a:lnTo>
                    <a:lnTo>
                      <a:pt x="3312835" y="450"/>
                    </a:lnTo>
                    <a:lnTo>
                      <a:pt x="3028283" y="711875"/>
                    </a:lnTo>
                    <a:lnTo>
                      <a:pt x="3028283" y="2118110"/>
                    </a:lnTo>
                    <a:lnTo>
                      <a:pt x="2808572" y="2118110"/>
                    </a:lnTo>
                    <a:lnTo>
                      <a:pt x="219711" y="2118110"/>
                    </a:lnTo>
                    <a:lnTo>
                      <a:pt x="0" y="2118110"/>
                    </a:lnTo>
                    <a:lnTo>
                      <a:pt x="0" y="262405"/>
                    </a:lnTo>
                    <a:cubicBezTo>
                      <a:pt x="0" y="117483"/>
                      <a:pt x="134255" y="0"/>
                      <a:pt x="29986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09387BD-7A69-4532-65D7-3E08BDA3E170}"/>
                  </a:ext>
                </a:extLst>
              </p:cNvPr>
              <p:cNvSpPr/>
              <p:nvPr/>
            </p:nvSpPr>
            <p:spPr>
              <a:xfrm flipH="1">
                <a:off x="6376252" y="4186015"/>
                <a:ext cx="579534" cy="711876"/>
              </a:xfrm>
              <a:custGeom>
                <a:avLst/>
                <a:gdLst>
                  <a:gd name="connsiteX0" fmla="*/ 289657 w 579314"/>
                  <a:gd name="connsiteY0" fmla="*/ 0 h 711876"/>
                  <a:gd name="connsiteX1" fmla="*/ 579314 w 579314"/>
                  <a:gd name="connsiteY1" fmla="*/ 253471 h 711876"/>
                  <a:gd name="connsiteX2" fmla="*/ 579314 w 579314"/>
                  <a:gd name="connsiteY2" fmla="*/ 711876 h 711876"/>
                  <a:gd name="connsiteX3" fmla="*/ 0 w 579314"/>
                  <a:gd name="connsiteY3" fmla="*/ 711876 h 711876"/>
                  <a:gd name="connsiteX4" fmla="*/ 0 w 579314"/>
                  <a:gd name="connsiteY4" fmla="*/ 253471 h 711876"/>
                  <a:gd name="connsiteX5" fmla="*/ 289657 w 579314"/>
                  <a:gd name="connsiteY5" fmla="*/ 0 h 71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9314" h="711876">
                    <a:moveTo>
                      <a:pt x="289657" y="0"/>
                    </a:moveTo>
                    <a:cubicBezTo>
                      <a:pt x="449630" y="0"/>
                      <a:pt x="579314" y="113483"/>
                      <a:pt x="579314" y="253471"/>
                    </a:cubicBezTo>
                    <a:lnTo>
                      <a:pt x="579314" y="711876"/>
                    </a:lnTo>
                    <a:lnTo>
                      <a:pt x="0" y="711876"/>
                    </a:lnTo>
                    <a:lnTo>
                      <a:pt x="0" y="253471"/>
                    </a:lnTo>
                    <a:cubicBezTo>
                      <a:pt x="0" y="113483"/>
                      <a:pt x="129684" y="0"/>
                      <a:pt x="289657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DE3A399-400B-258D-D6E9-6CFC962CB57B}"/>
                  </a:ext>
                </a:extLst>
              </p:cNvPr>
              <p:cNvSpPr/>
              <p:nvPr/>
            </p:nvSpPr>
            <p:spPr>
              <a:xfrm>
                <a:off x="5806233" y="2768899"/>
                <a:ext cx="579534" cy="711876"/>
              </a:xfrm>
              <a:custGeom>
                <a:avLst/>
                <a:gdLst>
                  <a:gd name="connsiteX0" fmla="*/ 289657 w 579314"/>
                  <a:gd name="connsiteY0" fmla="*/ 0 h 711876"/>
                  <a:gd name="connsiteX1" fmla="*/ 579314 w 579314"/>
                  <a:gd name="connsiteY1" fmla="*/ 253471 h 711876"/>
                  <a:gd name="connsiteX2" fmla="*/ 579314 w 579314"/>
                  <a:gd name="connsiteY2" fmla="*/ 711876 h 711876"/>
                  <a:gd name="connsiteX3" fmla="*/ 0 w 579314"/>
                  <a:gd name="connsiteY3" fmla="*/ 711876 h 711876"/>
                  <a:gd name="connsiteX4" fmla="*/ 0 w 579314"/>
                  <a:gd name="connsiteY4" fmla="*/ 253471 h 711876"/>
                  <a:gd name="connsiteX5" fmla="*/ 289657 w 579314"/>
                  <a:gd name="connsiteY5" fmla="*/ 0 h 71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9314" h="711876">
                    <a:moveTo>
                      <a:pt x="289657" y="0"/>
                    </a:moveTo>
                    <a:cubicBezTo>
                      <a:pt x="449630" y="0"/>
                      <a:pt x="579314" y="113483"/>
                      <a:pt x="579314" y="253471"/>
                    </a:cubicBezTo>
                    <a:lnTo>
                      <a:pt x="579314" y="711876"/>
                    </a:lnTo>
                    <a:lnTo>
                      <a:pt x="0" y="711876"/>
                    </a:lnTo>
                    <a:lnTo>
                      <a:pt x="0" y="253471"/>
                    </a:lnTo>
                    <a:cubicBezTo>
                      <a:pt x="0" y="113483"/>
                      <a:pt x="129684" y="0"/>
                      <a:pt x="289657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39" name="Graphic 38" descr="Lightbulb">
              <a:extLst>
                <a:ext uri="{FF2B5EF4-FFF2-40B4-BE49-F238E27FC236}">
                  <a16:creationId xmlns:a16="http://schemas.microsoft.com/office/drawing/2014/main" id="{28962039-328D-4124-9FCC-DA451B27C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46610" y="532082"/>
              <a:ext cx="630470" cy="630470"/>
            </a:xfrm>
            <a:prstGeom prst="rect">
              <a:avLst/>
            </a:prstGeom>
          </p:spPr>
        </p:pic>
        <p:pic>
          <p:nvPicPr>
            <p:cNvPr id="40" name="Graphic 39" descr="Gears">
              <a:extLst>
                <a:ext uri="{FF2B5EF4-FFF2-40B4-BE49-F238E27FC236}">
                  <a16:creationId xmlns:a16="http://schemas.microsoft.com/office/drawing/2014/main" id="{72629D12-FD92-DFB5-80FE-DD4935224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75469" y="1953447"/>
              <a:ext cx="649575" cy="6495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Graphic 40" descr="Coins with solid fill">
              <a:extLst>
                <a:ext uri="{FF2B5EF4-FFF2-40B4-BE49-F238E27FC236}">
                  <a16:creationId xmlns:a16="http://schemas.microsoft.com/office/drawing/2014/main" id="{8F6AE965-B22F-5DD8-61D9-A4F71D653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99133" y="1981764"/>
              <a:ext cx="592939" cy="5929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Graphic 41" descr="Business Growth with solid fill">
              <a:extLst>
                <a:ext uri="{FF2B5EF4-FFF2-40B4-BE49-F238E27FC236}">
                  <a16:creationId xmlns:a16="http://schemas.microsoft.com/office/drawing/2014/main" id="{50702709-AC55-69F9-FAA6-4D0090FAD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58122" y="1194430"/>
              <a:ext cx="582597" cy="582597"/>
            </a:xfrm>
            <a:prstGeom prst="rect">
              <a:avLst/>
            </a:prstGeom>
          </p:spPr>
        </p:pic>
        <p:pic>
          <p:nvPicPr>
            <p:cNvPr id="43" name="Graphic 42" descr="Call center with solid fill">
              <a:extLst>
                <a:ext uri="{FF2B5EF4-FFF2-40B4-BE49-F238E27FC236}">
                  <a16:creationId xmlns:a16="http://schemas.microsoft.com/office/drawing/2014/main" id="{DD9F48BA-2F2D-58DB-40C6-EF5674A32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87549" y="1222339"/>
              <a:ext cx="494011" cy="49401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287854-5EE6-8235-8A47-CD6E03831B9A}"/>
                </a:ext>
              </a:extLst>
            </p:cNvPr>
            <p:cNvSpPr txBox="1"/>
            <p:nvPr/>
          </p:nvSpPr>
          <p:spPr>
            <a:xfrm>
              <a:off x="9771315" y="1636947"/>
              <a:ext cx="9557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WORD OF MOUTH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5F901A-D4B8-4035-AEB4-715636CC72C6}"/>
                </a:ext>
              </a:extLst>
            </p:cNvPr>
            <p:cNvSpPr txBox="1"/>
            <p:nvPr/>
          </p:nvSpPr>
          <p:spPr>
            <a:xfrm>
              <a:off x="7883464" y="1890619"/>
              <a:ext cx="5934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INBOUND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A0F8B1-1AE6-4CF6-75C3-BD3B516C6DD6}"/>
                </a:ext>
              </a:extLst>
            </p:cNvPr>
            <p:cNvSpPr txBox="1"/>
            <p:nvPr/>
          </p:nvSpPr>
          <p:spPr>
            <a:xfrm>
              <a:off x="10525684" y="1830350"/>
              <a:ext cx="7809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DISTRIBUTION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741D38-8484-13D3-049E-438A9A95F6E1}"/>
                </a:ext>
              </a:extLst>
            </p:cNvPr>
            <p:cNvSpPr txBox="1"/>
            <p:nvPr/>
          </p:nvSpPr>
          <p:spPr>
            <a:xfrm>
              <a:off x="8601657" y="1585534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One On One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A33CD50-A039-86E4-8A6C-C4A3C3C4B724}"/>
              </a:ext>
            </a:extLst>
          </p:cNvPr>
          <p:cNvSpPr txBox="1"/>
          <p:nvPr/>
        </p:nvSpPr>
        <p:spPr>
          <a:xfrm>
            <a:off x="8795716" y="5103062"/>
            <a:ext cx="263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KEY METHODS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D3E1C6-FBB9-9DC6-7A36-641CE3ED9BF0}"/>
              </a:ext>
            </a:extLst>
          </p:cNvPr>
          <p:cNvSpPr txBox="1"/>
          <p:nvPr/>
        </p:nvSpPr>
        <p:spPr>
          <a:xfrm>
            <a:off x="216633" y="4226729"/>
            <a:ext cx="3096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190745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- AUDIENCE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6" y="1655364"/>
            <a:ext cx="1923989" cy="14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B2347-D21F-4B43-4A64-206AA79801C5}"/>
              </a:ext>
            </a:extLst>
          </p:cNvPr>
          <p:cNvCxnSpPr>
            <a:cxnSpLocks/>
          </p:cNvCxnSpPr>
          <p:nvPr/>
        </p:nvCxnSpPr>
        <p:spPr>
          <a:xfrm>
            <a:off x="3343275" y="1847984"/>
            <a:ext cx="0" cy="4315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99B7E93-144D-3123-9C5D-E14A6F92A6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6129" y="1519477"/>
            <a:ext cx="2758856" cy="186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id="{207D711C-20D6-1675-86ED-765578717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22963"/>
              </p:ext>
            </p:extLst>
          </p:nvPr>
        </p:nvGraphicFramePr>
        <p:xfrm>
          <a:off x="3660239" y="1525805"/>
          <a:ext cx="4606924" cy="202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462">
                  <a:extLst>
                    <a:ext uri="{9D8B030D-6E8A-4147-A177-3AD203B41FA5}">
                      <a16:colId xmlns:a16="http://schemas.microsoft.com/office/drawing/2014/main" val="1298477410"/>
                    </a:ext>
                  </a:extLst>
                </a:gridCol>
                <a:gridCol w="2303462">
                  <a:extLst>
                    <a:ext uri="{9D8B030D-6E8A-4147-A177-3AD203B41FA5}">
                      <a16:colId xmlns:a16="http://schemas.microsoft.com/office/drawing/2014/main" val="887114125"/>
                    </a:ext>
                  </a:extLst>
                </a:gridCol>
              </a:tblGrid>
              <a:tr h="267025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BREAKDOWN OF 500,000 COMMUNITY MEMBERS : 0.4%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134347"/>
                  </a:ext>
                </a:extLst>
              </a:tr>
              <a:tr h="267025">
                <a:tc>
                  <a:txBody>
                    <a:bodyPr/>
                    <a:lstStyle/>
                    <a:p>
                      <a:r>
                        <a:rPr lang="en-US" sz="1100" dirty="0"/>
                        <a:t>250,000  INACTIVE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dirty="0"/>
                        <a:t>MEMBERS DO NOT EVER SEE DISTRIBUTION EFFORTS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2804"/>
                  </a:ext>
                </a:extLst>
              </a:tr>
              <a:tr h="267025">
                <a:tc>
                  <a:txBody>
                    <a:bodyPr/>
                    <a:lstStyle/>
                    <a:p>
                      <a:r>
                        <a:rPr lang="en-US" sz="1100" dirty="0"/>
                        <a:t>200,000 NOT PARTICULARLY ACTIVE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0181"/>
                  </a:ext>
                </a:extLst>
              </a:tr>
              <a:tr h="267025">
                <a:tc>
                  <a:txBody>
                    <a:bodyPr/>
                    <a:lstStyle/>
                    <a:p>
                      <a:r>
                        <a:rPr lang="en-US" sz="1100" dirty="0"/>
                        <a:t>40,000 SOMEWHAT ENGAGED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dirty="0"/>
                        <a:t>SOMEWHAT LIKELY TO SEE DISTRIBUTION EFFORTS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30888"/>
                  </a:ext>
                </a:extLst>
              </a:tr>
              <a:tr h="267025">
                <a:tc>
                  <a:txBody>
                    <a:bodyPr/>
                    <a:lstStyle/>
                    <a:p>
                      <a:r>
                        <a:rPr lang="en-US" sz="1100" dirty="0"/>
                        <a:t>5000 FREQUENTLY ENGAGED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619801"/>
                  </a:ext>
                </a:extLst>
              </a:tr>
              <a:tr h="267025">
                <a:tc>
                  <a:txBody>
                    <a:bodyPr/>
                    <a:lstStyle/>
                    <a:p>
                      <a:r>
                        <a:rPr lang="en-US" sz="1100" dirty="0"/>
                        <a:t>4000 SUPER ENGAGED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dirty="0"/>
                        <a:t>MOST LIKELY TO BE ATTRACTED BY THE DISTRIBUTION EFFORTS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74060"/>
                  </a:ext>
                </a:extLst>
              </a:tr>
              <a:tr h="267025">
                <a:tc>
                  <a:txBody>
                    <a:bodyPr/>
                    <a:lstStyle/>
                    <a:p>
                      <a:r>
                        <a:rPr lang="en-US" sz="1100" dirty="0"/>
                        <a:t>1000 PERFECT MEMBERS – TRUE FANS!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385225"/>
                  </a:ext>
                </a:extLst>
              </a:tr>
            </a:tbl>
          </a:graphicData>
        </a:graphic>
      </p:graphicFrame>
      <p:graphicFrame>
        <p:nvGraphicFramePr>
          <p:cNvPr id="20" name="Table 22">
            <a:extLst>
              <a:ext uri="{FF2B5EF4-FFF2-40B4-BE49-F238E27FC236}">
                <a16:creationId xmlns:a16="http://schemas.microsoft.com/office/drawing/2014/main" id="{9A44BF50-51B7-3B23-9552-56C81FE60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67543"/>
              </p:ext>
            </p:extLst>
          </p:nvPr>
        </p:nvGraphicFramePr>
        <p:xfrm>
          <a:off x="6557861" y="4279625"/>
          <a:ext cx="529272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363">
                  <a:extLst>
                    <a:ext uri="{9D8B030D-6E8A-4147-A177-3AD203B41FA5}">
                      <a16:colId xmlns:a16="http://schemas.microsoft.com/office/drawing/2014/main" val="3296014436"/>
                    </a:ext>
                  </a:extLst>
                </a:gridCol>
                <a:gridCol w="2646363">
                  <a:extLst>
                    <a:ext uri="{9D8B030D-6E8A-4147-A177-3AD203B41FA5}">
                      <a16:colId xmlns:a16="http://schemas.microsoft.com/office/drawing/2014/main" val="2011870480"/>
                    </a:ext>
                  </a:extLst>
                </a:gridCol>
              </a:tblGrid>
              <a:tr h="2042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AUDIENCE WITH BETTER COMMUNITY PLATFORM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6734"/>
                  </a:ext>
                </a:extLst>
              </a:tr>
              <a:tr h="185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32412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r>
                        <a:rPr lang="en-US" sz="1000" dirty="0"/>
                        <a:t>HIGHER REACH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VULNERABLE TO ALGORITHM SHIFTS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864242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r>
                        <a:rPr lang="en-US" sz="1000" dirty="0"/>
                        <a:t>HIGH SHAREABILITY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PLATFORM CONTROL MINIMAL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07325"/>
                  </a:ext>
                </a:extLst>
              </a:tr>
              <a:tr h="164124">
                <a:tc>
                  <a:txBody>
                    <a:bodyPr/>
                    <a:lstStyle/>
                    <a:p>
                      <a:r>
                        <a:rPr lang="en-US" sz="1000" dirty="0"/>
                        <a:t>GOOD CONNECT WITH NATIVE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COMPETING FOR ATTENTION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71357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25F4675-E8AB-400B-5534-B700E207DC56}"/>
              </a:ext>
            </a:extLst>
          </p:cNvPr>
          <p:cNvSpPr txBox="1"/>
          <p:nvPr/>
        </p:nvSpPr>
        <p:spPr>
          <a:xfrm>
            <a:off x="4785593" y="6336474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ADC2F9-2A72-A945-4E9F-784F4EFB17CB}"/>
              </a:ext>
            </a:extLst>
          </p:cNvPr>
          <p:cNvSpPr txBox="1"/>
          <p:nvPr/>
        </p:nvSpPr>
        <p:spPr>
          <a:xfrm>
            <a:off x="3932272" y="4703815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SLACK</a:t>
            </a:r>
          </a:p>
        </p:txBody>
      </p:sp>
      <p:pic>
        <p:nvPicPr>
          <p:cNvPr id="4100" name="Picture 4" descr="Slack New Logo Icon transparent PNG - StickPNG">
            <a:extLst>
              <a:ext uri="{FF2B5EF4-FFF2-40B4-BE49-F238E27FC236}">
                <a16:creationId xmlns:a16="http://schemas.microsoft.com/office/drawing/2014/main" id="{8C7C79A2-8EF2-332A-72B9-F6AAE680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60" y="4965425"/>
            <a:ext cx="491550" cy="4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ghty Networks Reviews &amp; Testimonials">
            <a:extLst>
              <a:ext uri="{FF2B5EF4-FFF2-40B4-BE49-F238E27FC236}">
                <a16:creationId xmlns:a16="http://schemas.microsoft.com/office/drawing/2014/main" id="{0D18E7FB-21B0-3619-E0CB-E4F2DAB7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04" y="4934699"/>
            <a:ext cx="690563" cy="5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acebook-3-logo-png-transparent – ALX GROUP">
            <a:extLst>
              <a:ext uri="{FF2B5EF4-FFF2-40B4-BE49-F238E27FC236}">
                <a16:creationId xmlns:a16="http://schemas.microsoft.com/office/drawing/2014/main" id="{06E157EB-0E10-BF45-8FF2-B746F20E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88" y="5588492"/>
            <a:ext cx="736102" cy="7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iscord Logo Png - Free Transparent PNG Logos">
            <a:extLst>
              <a:ext uri="{FF2B5EF4-FFF2-40B4-BE49-F238E27FC236}">
                <a16:creationId xmlns:a16="http://schemas.microsoft.com/office/drawing/2014/main" id="{62C1EE8E-35C7-44C2-2CEA-C36BB785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57" y="5548486"/>
            <a:ext cx="823424" cy="8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D7A2372-5C4D-8632-738B-95DE9070B6FC}"/>
              </a:ext>
            </a:extLst>
          </p:cNvPr>
          <p:cNvSpPr txBox="1"/>
          <p:nvPr/>
        </p:nvSpPr>
        <p:spPr>
          <a:xfrm>
            <a:off x="4691257" y="454992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MIGHTY </a:t>
            </a:r>
          </a:p>
          <a:p>
            <a:pPr algn="ctr"/>
            <a:r>
              <a:rPr lang="en-US" sz="1000" dirty="0"/>
              <a:t>NETWORKS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FD24C2-E9EF-653E-D474-786E72D94B0B}"/>
              </a:ext>
            </a:extLst>
          </p:cNvPr>
          <p:cNvSpPr txBox="1"/>
          <p:nvPr/>
        </p:nvSpPr>
        <p:spPr>
          <a:xfrm>
            <a:off x="3794990" y="6345377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FACEBOOK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1CB6AB2-FA36-8F08-E7F6-A637B079A275}"/>
              </a:ext>
            </a:extLst>
          </p:cNvPr>
          <p:cNvSpPr/>
          <p:nvPr/>
        </p:nvSpPr>
        <p:spPr>
          <a:xfrm>
            <a:off x="3526685" y="3724140"/>
            <a:ext cx="2293090" cy="293198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200" dirty="0"/>
              <a:t>FAST-GROWING COMMUNITY PLATFORMS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D8670B-6D92-C865-D32E-BD3B363B5A86}"/>
              </a:ext>
            </a:extLst>
          </p:cNvPr>
          <p:cNvSpPr txBox="1"/>
          <p:nvPr/>
        </p:nvSpPr>
        <p:spPr>
          <a:xfrm>
            <a:off x="216633" y="4226729"/>
            <a:ext cx="3096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88106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- BASED SALES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6" y="1655364"/>
            <a:ext cx="1923989" cy="14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B2347-D21F-4B43-4A64-206AA79801C5}"/>
              </a:ext>
            </a:extLst>
          </p:cNvPr>
          <p:cNvCxnSpPr>
            <a:cxnSpLocks/>
          </p:cNvCxnSpPr>
          <p:nvPr/>
        </p:nvCxnSpPr>
        <p:spPr>
          <a:xfrm>
            <a:off x="3343275" y="1847984"/>
            <a:ext cx="0" cy="4315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C7E994-C4F5-3708-BC1D-1D6692982BDB}"/>
              </a:ext>
            </a:extLst>
          </p:cNvPr>
          <p:cNvSpPr txBox="1"/>
          <p:nvPr/>
        </p:nvSpPr>
        <p:spPr>
          <a:xfrm>
            <a:off x="4366675" y="2368860"/>
            <a:ext cx="5547481" cy="2784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Increases with the relevance of the community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Size of the community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Premium Offerings for the community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Marketing of the premium offering for the 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55BFC-DD7E-1A7A-00DF-3DBCF129D505}"/>
              </a:ext>
            </a:extLst>
          </p:cNvPr>
          <p:cNvSpPr txBox="1"/>
          <p:nvPr/>
        </p:nvSpPr>
        <p:spPr>
          <a:xfrm>
            <a:off x="216633" y="4226729"/>
            <a:ext cx="3096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699308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B4892C-D080-F5DE-D417-BC7A624443E9}"/>
              </a:ext>
            </a:extLst>
          </p:cNvPr>
          <p:cNvSpPr/>
          <p:nvPr/>
        </p:nvSpPr>
        <p:spPr>
          <a:xfrm>
            <a:off x="3533774" y="3314075"/>
            <a:ext cx="5186900" cy="274504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860064-EA43-CA27-CB79-CDE33ED593D4}"/>
              </a:ext>
            </a:extLst>
          </p:cNvPr>
          <p:cNvSpPr/>
          <p:nvPr/>
        </p:nvSpPr>
        <p:spPr>
          <a:xfrm>
            <a:off x="3533774" y="1430371"/>
            <a:ext cx="5847517" cy="165198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- VALIDATION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03FC50-1A1D-C6AA-4FE5-CA807277AA46}"/>
              </a:ext>
            </a:extLst>
          </p:cNvPr>
          <p:cNvSpPr txBox="1"/>
          <p:nvPr/>
        </p:nvSpPr>
        <p:spPr>
          <a:xfrm>
            <a:off x="216633" y="4226729"/>
            <a:ext cx="3096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Tools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6" y="1655364"/>
            <a:ext cx="1923989" cy="14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B2347-D21F-4B43-4A64-206AA79801C5}"/>
              </a:ext>
            </a:extLst>
          </p:cNvPr>
          <p:cNvCxnSpPr>
            <a:cxnSpLocks/>
          </p:cNvCxnSpPr>
          <p:nvPr/>
        </p:nvCxnSpPr>
        <p:spPr>
          <a:xfrm>
            <a:off x="3343275" y="1847984"/>
            <a:ext cx="0" cy="4315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E62F25-54A8-8CAC-00AE-7651155B50D4}"/>
              </a:ext>
            </a:extLst>
          </p:cNvPr>
          <p:cNvSpPr txBox="1"/>
          <p:nvPr/>
        </p:nvSpPr>
        <p:spPr>
          <a:xfrm>
            <a:off x="3680375" y="1509657"/>
            <a:ext cx="504509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Validation Formula</a:t>
            </a:r>
          </a:p>
          <a:p>
            <a:r>
              <a:rPr lang="en-US" sz="1200" dirty="0"/>
              <a:t>Use this formula to validate the demand of your intended community</a:t>
            </a:r>
          </a:p>
          <a:p>
            <a:endParaRPr lang="en-US" dirty="0"/>
          </a:p>
          <a:p>
            <a:r>
              <a:rPr lang="en-US" sz="1400" u="sng" dirty="0"/>
              <a:t>Size of the Target Market</a:t>
            </a:r>
            <a:r>
              <a:rPr lang="en-US" sz="1400" dirty="0"/>
              <a:t>    X   Passion of Target Market = </a:t>
            </a:r>
            <a:r>
              <a:rPr lang="en-US" sz="1400" b="1" dirty="0"/>
              <a:t>DEMAND</a:t>
            </a:r>
          </a:p>
          <a:p>
            <a:r>
              <a:rPr lang="en-US" sz="1400" dirty="0"/>
              <a:t>Existing Competition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D37CC2C-E381-FFDE-F48D-ACD93695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71198"/>
              </p:ext>
            </p:extLst>
          </p:nvPr>
        </p:nvGraphicFramePr>
        <p:xfrm>
          <a:off x="9147509" y="1857141"/>
          <a:ext cx="283281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923">
                  <a:extLst>
                    <a:ext uri="{9D8B030D-6E8A-4147-A177-3AD203B41FA5}">
                      <a16:colId xmlns:a16="http://schemas.microsoft.com/office/drawing/2014/main" val="963263039"/>
                    </a:ext>
                  </a:extLst>
                </a:gridCol>
                <a:gridCol w="2038891">
                  <a:extLst>
                    <a:ext uri="{9D8B030D-6E8A-4147-A177-3AD203B41FA5}">
                      <a16:colId xmlns:a16="http://schemas.microsoft.com/office/drawing/2014/main" val="2973687319"/>
                    </a:ext>
                  </a:extLst>
                </a:gridCol>
              </a:tblGrid>
              <a:tr h="2373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EASINESS OF THE COMMUNITY TO SUCCEED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439101"/>
                  </a:ext>
                </a:extLst>
              </a:tr>
              <a:tr h="142425">
                <a:tc>
                  <a:txBody>
                    <a:bodyPr/>
                    <a:lstStyle/>
                    <a:p>
                      <a:r>
                        <a:rPr lang="en-US" sz="1200" dirty="0"/>
                        <a:t>1 - 4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Very Difficult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13198"/>
                  </a:ext>
                </a:extLst>
              </a:tr>
              <a:tr h="142425">
                <a:tc>
                  <a:txBody>
                    <a:bodyPr/>
                    <a:lstStyle/>
                    <a:p>
                      <a:r>
                        <a:rPr lang="en-US" sz="1200" dirty="0"/>
                        <a:t>5 –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Difficult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719260"/>
                  </a:ext>
                </a:extLst>
              </a:tr>
              <a:tr h="142425">
                <a:tc>
                  <a:txBody>
                    <a:bodyPr/>
                    <a:lstStyle/>
                    <a:p>
                      <a:r>
                        <a:rPr lang="en-US" sz="1200" dirty="0"/>
                        <a:t>10 –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Reasonable Chance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458454"/>
                  </a:ext>
                </a:extLst>
              </a:tr>
              <a:tr h="142425">
                <a:tc>
                  <a:txBody>
                    <a:bodyPr/>
                    <a:lstStyle/>
                    <a:p>
                      <a:r>
                        <a:rPr lang="en-US" sz="1200" dirty="0"/>
                        <a:t>15 –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Great Chance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603923"/>
                  </a:ext>
                </a:extLst>
              </a:tr>
              <a:tr h="142425">
                <a:tc>
                  <a:txBody>
                    <a:bodyPr/>
                    <a:lstStyle/>
                    <a:p>
                      <a:r>
                        <a:rPr lang="en-US" sz="1200" dirty="0"/>
                        <a:t>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Absolute Chance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922431"/>
                  </a:ext>
                </a:extLst>
              </a:tr>
            </a:tbl>
          </a:graphicData>
        </a:graphic>
      </p:graphicFrame>
      <p:graphicFrame>
        <p:nvGraphicFramePr>
          <p:cNvPr id="10" name="Table 64">
            <a:extLst>
              <a:ext uri="{FF2B5EF4-FFF2-40B4-BE49-F238E27FC236}">
                <a16:creationId xmlns:a16="http://schemas.microsoft.com/office/drawing/2014/main" id="{BF4A95C8-7128-C6AF-E821-D8420CDD3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91734"/>
              </p:ext>
            </p:extLst>
          </p:nvPr>
        </p:nvGraphicFramePr>
        <p:xfrm>
          <a:off x="6251047" y="5314375"/>
          <a:ext cx="4800873" cy="87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914">
                  <a:extLst>
                    <a:ext uri="{9D8B030D-6E8A-4147-A177-3AD203B41FA5}">
                      <a16:colId xmlns:a16="http://schemas.microsoft.com/office/drawing/2014/main" val="2935608463"/>
                    </a:ext>
                  </a:extLst>
                </a:gridCol>
                <a:gridCol w="312275">
                  <a:extLst>
                    <a:ext uri="{9D8B030D-6E8A-4147-A177-3AD203B41FA5}">
                      <a16:colId xmlns:a16="http://schemas.microsoft.com/office/drawing/2014/main" val="3218252655"/>
                    </a:ext>
                  </a:extLst>
                </a:gridCol>
                <a:gridCol w="281140">
                  <a:extLst>
                    <a:ext uri="{9D8B030D-6E8A-4147-A177-3AD203B41FA5}">
                      <a16:colId xmlns:a16="http://schemas.microsoft.com/office/drawing/2014/main" val="1468000174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718481653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172845864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08092539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337196769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3436677488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4068792868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4061990122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403815119"/>
                    </a:ext>
                  </a:extLst>
                </a:gridCol>
              </a:tblGrid>
              <a:tr h="160007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8638"/>
                  </a:ext>
                </a:extLst>
              </a:tr>
              <a:tr h="170967">
                <a:tc>
                  <a:txBody>
                    <a:bodyPr/>
                    <a:lstStyle/>
                    <a:p>
                      <a:r>
                        <a:rPr lang="en-US" sz="800" dirty="0"/>
                        <a:t>Mkt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04713"/>
                  </a:ext>
                </a:extLst>
              </a:tr>
              <a:tr h="236723">
                <a:tc>
                  <a:txBody>
                    <a:bodyPr/>
                    <a:lstStyle/>
                    <a:p>
                      <a:r>
                        <a:rPr lang="en-US" sz="800" dirty="0"/>
                        <a:t>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75855"/>
                  </a:ext>
                </a:extLst>
              </a:tr>
              <a:tr h="170967">
                <a:tc>
                  <a:txBody>
                    <a:bodyPr/>
                    <a:lstStyle/>
                    <a:p>
                      <a:r>
                        <a:rPr lang="en-US" sz="800" dirty="0"/>
                        <a:t>Passion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8240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2BE0782-1BBB-EB6B-8711-FBCF52B71AE5}"/>
              </a:ext>
            </a:extLst>
          </p:cNvPr>
          <p:cNvSpPr txBox="1"/>
          <p:nvPr/>
        </p:nvSpPr>
        <p:spPr>
          <a:xfrm>
            <a:off x="3746243" y="3366129"/>
            <a:ext cx="497443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EXERCISE</a:t>
            </a:r>
          </a:p>
          <a:p>
            <a:endParaRPr lang="en-US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r>
              <a:rPr lang="en-US" sz="1400" dirty="0"/>
              <a:t>Use the Framework to evaluate your community targets of the current community’s success </a:t>
            </a:r>
          </a:p>
          <a:p>
            <a:pPr marL="342900" indent="-342900">
              <a:buAutoNum type="arabicPeriod"/>
            </a:pPr>
            <a:r>
              <a:rPr lang="en-US" sz="1400" dirty="0"/>
              <a:t>Ideate and evaluate how can your community become more passionate about the cause</a:t>
            </a:r>
          </a:p>
          <a:p>
            <a:pPr marL="342900" indent="-342900">
              <a:buAutoNum type="arabicPeriod"/>
            </a:pPr>
            <a:r>
              <a:rPr lang="en-US" sz="1400" dirty="0"/>
              <a:t>Choose a Niche to eliminate competition</a:t>
            </a:r>
          </a:p>
          <a:p>
            <a:pPr marL="342900" indent="-342900">
              <a:buAutoNum type="arabicPeriod"/>
            </a:pPr>
            <a:r>
              <a:rPr lang="en-US" sz="1400" dirty="0"/>
              <a:t>Reevaluate the updated approach and analyze the result to repeat or continue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5F7603-A78F-7284-BFA9-4A4788CB3CA5}"/>
              </a:ext>
            </a:extLst>
          </p:cNvPr>
          <p:cNvGrpSpPr/>
          <p:nvPr/>
        </p:nvGrpSpPr>
        <p:grpSpPr>
          <a:xfrm>
            <a:off x="6326150" y="6257803"/>
            <a:ext cx="4446046" cy="378386"/>
            <a:chOff x="7423666" y="4512932"/>
            <a:chExt cx="4446046" cy="3783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1A3113-0C58-11DC-1F29-9C806150D8CA}"/>
                </a:ext>
              </a:extLst>
            </p:cNvPr>
            <p:cNvSpPr/>
            <p:nvPr/>
          </p:nvSpPr>
          <p:spPr>
            <a:xfrm>
              <a:off x="7460263" y="4561986"/>
              <a:ext cx="657225" cy="3233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6FCB2C-512F-E915-9D9A-2AB8E4C22E3E}"/>
                </a:ext>
              </a:extLst>
            </p:cNvPr>
            <p:cNvCxnSpPr/>
            <p:nvPr/>
          </p:nvCxnSpPr>
          <p:spPr>
            <a:xfrm flipV="1">
              <a:off x="8307988" y="4561986"/>
              <a:ext cx="217041" cy="323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7E286E-6846-E002-184B-F3217AA14DE7}"/>
                </a:ext>
              </a:extLst>
            </p:cNvPr>
            <p:cNvSpPr/>
            <p:nvPr/>
          </p:nvSpPr>
          <p:spPr>
            <a:xfrm>
              <a:off x="8724080" y="4561986"/>
              <a:ext cx="657225" cy="3233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0D3273-1C34-20CD-AF98-735233B55387}"/>
                </a:ext>
              </a:extLst>
            </p:cNvPr>
            <p:cNvSpPr txBox="1"/>
            <p:nvPr/>
          </p:nvSpPr>
          <p:spPr>
            <a:xfrm>
              <a:off x="9498613" y="451601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07ECC6-B0C4-A798-12FC-EEC873761C8A}"/>
                </a:ext>
              </a:extLst>
            </p:cNvPr>
            <p:cNvSpPr/>
            <p:nvPr/>
          </p:nvSpPr>
          <p:spPr>
            <a:xfrm>
              <a:off x="9996897" y="4538999"/>
              <a:ext cx="657225" cy="3233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493922-D494-A20F-989C-62FCE04866A7}"/>
                </a:ext>
              </a:extLst>
            </p:cNvPr>
            <p:cNvSpPr/>
            <p:nvPr/>
          </p:nvSpPr>
          <p:spPr>
            <a:xfrm>
              <a:off x="11212487" y="4530944"/>
              <a:ext cx="657225" cy="3233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0B005C-6ECD-F006-DBED-DF7B87189615}"/>
                </a:ext>
              </a:extLst>
            </p:cNvPr>
            <p:cNvSpPr txBox="1"/>
            <p:nvPr/>
          </p:nvSpPr>
          <p:spPr>
            <a:xfrm>
              <a:off x="10752905" y="45129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859F19-7D40-7A05-B0AC-89312F57AA44}"/>
                </a:ext>
              </a:extLst>
            </p:cNvPr>
            <p:cNvSpPr txBox="1"/>
            <p:nvPr/>
          </p:nvSpPr>
          <p:spPr>
            <a:xfrm>
              <a:off x="7423666" y="4543710"/>
              <a:ext cx="80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Size of the target market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DA8E38-2337-E4D9-48EF-B2C1462A8B06}"/>
                </a:ext>
              </a:extLst>
            </p:cNvPr>
            <p:cNvSpPr txBox="1"/>
            <p:nvPr/>
          </p:nvSpPr>
          <p:spPr>
            <a:xfrm>
              <a:off x="8690513" y="4552764"/>
              <a:ext cx="80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Existing Competition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1507B9-EDD2-49E9-34AB-481321EDEB59}"/>
                </a:ext>
              </a:extLst>
            </p:cNvPr>
            <p:cNvSpPr txBox="1"/>
            <p:nvPr/>
          </p:nvSpPr>
          <p:spPr>
            <a:xfrm>
              <a:off x="9983426" y="4538999"/>
              <a:ext cx="80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Target Mkt</a:t>
              </a:r>
            </a:p>
            <a:p>
              <a:r>
                <a:rPr lang="en-US" sz="800" dirty="0"/>
                <a:t>Passion Level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EFB62E-9240-1DEB-26A5-5B051C3A7CCE}"/>
                </a:ext>
              </a:extLst>
            </p:cNvPr>
            <p:cNvSpPr txBox="1"/>
            <p:nvPr/>
          </p:nvSpPr>
          <p:spPr>
            <a:xfrm>
              <a:off x="11227126" y="4578719"/>
              <a:ext cx="604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03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GENERATION – 10 COMMANDMENTS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88976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TRAFFIC</a:t>
            </a:r>
            <a:r>
              <a:rPr lang="en-US" dirty="0">
                <a:solidFill>
                  <a:schemeClr val="accent2"/>
                </a:solidFill>
              </a:rPr>
              <a:t> | LEADGEN | FUNNEL | SCALING | SYSTEM | COMMUNITY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E1CE1-0637-9093-CEF0-94540F207EEC}"/>
              </a:ext>
            </a:extLst>
          </p:cNvPr>
          <p:cNvSpPr txBox="1"/>
          <p:nvPr/>
        </p:nvSpPr>
        <p:spPr>
          <a:xfrm>
            <a:off x="1952401" y="1367099"/>
            <a:ext cx="1001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pperplate Gothic Bold" panose="020E0705020206020404" pitchFamily="34" charset="0"/>
              </a:rPr>
              <a:t>10 Commandments of Traffic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5C181-54CF-D81D-A5A8-27F90190F305}"/>
              </a:ext>
            </a:extLst>
          </p:cNvPr>
          <p:cNvSpPr txBox="1"/>
          <p:nvPr/>
        </p:nvSpPr>
        <p:spPr>
          <a:xfrm>
            <a:off x="1079771" y="2027646"/>
            <a:ext cx="48290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TYPE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INTERNAL : Email 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EXTERNAL : Other Platforms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SOURCES</a:t>
            </a:r>
            <a:r>
              <a:rPr lang="en-US" sz="1400" dirty="0"/>
              <a:t>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INTERNAL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Email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Chatbot – manychats.com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SMS – </a:t>
            </a:r>
            <a:r>
              <a:rPr lang="en-US" sz="1400" dirty="0" err="1"/>
              <a:t>twilio</a:t>
            </a:r>
            <a:r>
              <a:rPr lang="en-US" sz="1400" dirty="0"/>
              <a:t> | </a:t>
            </a:r>
            <a:r>
              <a:rPr lang="en-US" sz="1400" dirty="0" err="1"/>
              <a:t>smshorizon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External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Influencer |Social | Search |Display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Retargeting | CPA | Strategic Syndicate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PRINCIPLES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All types of traffic is necessary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Don’t waste traffic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Traffic exist due to the offer ( product comes later)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Master At Least One Traffic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MEASURE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CPM (1K impression) | CPL ( lead)| CPA ( acquisition)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931B2-9A51-67F7-536E-D42C53AC2843}"/>
              </a:ext>
            </a:extLst>
          </p:cNvPr>
          <p:cNvSpPr txBox="1"/>
          <p:nvPr/>
        </p:nvSpPr>
        <p:spPr>
          <a:xfrm>
            <a:off x="7067980" y="2180372"/>
            <a:ext cx="489911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L1 | L2 | L3 – Blitzscaling Through BAAP System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EXTERNAL CONVERSION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Convert to Internal List 25-50%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Retarget 90-100% ( of 25-50%)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Acquisition 1-2.5%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CONVERSION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Owner|Copy|Graphics|Persona</a:t>
            </a:r>
            <a:r>
              <a:rPr lang="en-US" sz="1400" dirty="0"/>
              <a:t>|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Capture System |Nurture | Offer | Tribes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KNOW YOUR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Social Media | </a:t>
            </a:r>
            <a:r>
              <a:rPr lang="en-US" sz="1400" dirty="0" err="1"/>
              <a:t>ClickMagick</a:t>
            </a:r>
            <a:r>
              <a:rPr lang="en-US" sz="1400" dirty="0"/>
              <a:t> | ClickFunnel| </a:t>
            </a:r>
            <a:r>
              <a:rPr lang="en-US" sz="1400" dirty="0" err="1"/>
              <a:t>Converkit</a:t>
            </a:r>
            <a:endParaRPr lang="en-US" sz="14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RISE 1 SYSTEM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10 Day - MINDSET | 30 Day - SETUP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90 Day SELL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GET PRACTICAL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 JUST DO IT – ANALYZE – JUST DO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TPDA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7CE69A-4604-651D-6A57-031C56E5F6F0}"/>
              </a:ext>
            </a:extLst>
          </p:cNvPr>
          <p:cNvCxnSpPr/>
          <p:nvPr/>
        </p:nvCxnSpPr>
        <p:spPr>
          <a:xfrm>
            <a:off x="6096000" y="2647950"/>
            <a:ext cx="0" cy="280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069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COMMUNITY - TOOLS</a:t>
            </a:r>
          </a:p>
          <a:p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1EA94-2B66-6A3E-119D-AEBD19AFEE21}"/>
              </a:ext>
            </a:extLst>
          </p:cNvPr>
          <p:cNvSpPr txBox="1"/>
          <p:nvPr/>
        </p:nvSpPr>
        <p:spPr>
          <a:xfrm>
            <a:off x="2711435" y="798885"/>
            <a:ext cx="698298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</a:t>
            </a:r>
            <a:r>
              <a:rPr lang="en-US" u="sng" dirty="0">
                <a:solidFill>
                  <a:schemeClr val="accent2"/>
                </a:solidFill>
              </a:rPr>
              <a:t>COMMUNITY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8163D-E7EB-05F7-894E-DAD227AD7F32}"/>
              </a:ext>
            </a:extLst>
          </p:cNvPr>
          <p:cNvCxnSpPr>
            <a:cxnSpLocks/>
          </p:cNvCxnSpPr>
          <p:nvPr/>
        </p:nvCxnSpPr>
        <p:spPr>
          <a:xfrm>
            <a:off x="1952402" y="1356339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56CEF58-A053-1D46-4CF6-B9F778B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6" y="1655364"/>
            <a:ext cx="1923989" cy="14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B2347-D21F-4B43-4A64-206AA79801C5}"/>
              </a:ext>
            </a:extLst>
          </p:cNvPr>
          <p:cNvCxnSpPr>
            <a:cxnSpLocks/>
          </p:cNvCxnSpPr>
          <p:nvPr/>
        </p:nvCxnSpPr>
        <p:spPr>
          <a:xfrm>
            <a:off x="3343275" y="1847984"/>
            <a:ext cx="0" cy="4315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315615-FB32-C8CD-FF42-D304A1867329}"/>
              </a:ext>
            </a:extLst>
          </p:cNvPr>
          <p:cNvSpPr txBox="1"/>
          <p:nvPr/>
        </p:nvSpPr>
        <p:spPr>
          <a:xfrm>
            <a:off x="5149252" y="2164959"/>
            <a:ext cx="62553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TOOLS</a:t>
            </a:r>
          </a:p>
          <a:p>
            <a:endParaRPr lang="en-US" dirty="0"/>
          </a:p>
          <a:p>
            <a:r>
              <a:rPr lang="en-US" dirty="0"/>
              <a:t>Mighty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https://www.youtube.com/watch?v=5CGANTIqlKk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https://www.mightynetworks.com/pro/learn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5"/>
              </a:rPr>
              <a:t>https://www.mightynetworks.com/pro/learn/sophia-amoruso-business-class-online-coursen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431BD-4B06-F7E5-2D2D-C1B4311CFB84}"/>
              </a:ext>
            </a:extLst>
          </p:cNvPr>
          <p:cNvSpPr txBox="1"/>
          <p:nvPr/>
        </p:nvSpPr>
        <p:spPr>
          <a:xfrm>
            <a:off x="216633" y="4226729"/>
            <a:ext cx="3096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Key Principles &amp;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7 Steps to build a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4 Key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Community-Based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Framework and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Tools</a:t>
            </a:r>
          </a:p>
        </p:txBody>
      </p:sp>
      <p:pic>
        <p:nvPicPr>
          <p:cNvPr id="9" name="Picture 10" descr="facebook-3-logo-png-transparent – ALX GROUP">
            <a:extLst>
              <a:ext uri="{FF2B5EF4-FFF2-40B4-BE49-F238E27FC236}">
                <a16:creationId xmlns:a16="http://schemas.microsoft.com/office/drawing/2014/main" id="{8A186F27-D8AA-2574-BEF7-82DD61DC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42" y="4009904"/>
            <a:ext cx="736102" cy="7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A44B8B-39F7-023B-C4DF-7D98E802F9BA}"/>
              </a:ext>
            </a:extLst>
          </p:cNvPr>
          <p:cNvSpPr txBox="1"/>
          <p:nvPr/>
        </p:nvSpPr>
        <p:spPr>
          <a:xfrm>
            <a:off x="4178944" y="4766789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FACEBOOK</a:t>
            </a:r>
          </a:p>
        </p:txBody>
      </p:sp>
      <p:pic>
        <p:nvPicPr>
          <p:cNvPr id="17" name="Picture 6" descr="Mighty Networks Reviews &amp; Testimonials">
            <a:extLst>
              <a:ext uri="{FF2B5EF4-FFF2-40B4-BE49-F238E27FC236}">
                <a16:creationId xmlns:a16="http://schemas.microsoft.com/office/drawing/2014/main" id="{362174ED-A82E-E0BF-13AB-DCDC480D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81" y="2808010"/>
            <a:ext cx="690563" cy="5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88187E-511B-763D-0B26-555C3D1AD871}"/>
              </a:ext>
            </a:extLst>
          </p:cNvPr>
          <p:cNvSpPr txBox="1"/>
          <p:nvPr/>
        </p:nvSpPr>
        <p:spPr>
          <a:xfrm>
            <a:off x="5164482" y="4009904"/>
            <a:ext cx="35905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Facebook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8"/>
              </a:rPr>
              <a:t>https://www.youtube.com/watch?v=Eh6BdkKPslo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9151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 LEVEL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D2527C-0EA4-E81E-705E-CEBD772931A1}"/>
              </a:ext>
            </a:extLst>
          </p:cNvPr>
          <p:cNvSpPr txBox="1"/>
          <p:nvPr/>
        </p:nvSpPr>
        <p:spPr>
          <a:xfrm>
            <a:off x="10462437" y="4040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E0CEC-BE88-6626-190F-19A09F85D050}"/>
              </a:ext>
            </a:extLst>
          </p:cNvPr>
          <p:cNvGrpSpPr/>
          <p:nvPr/>
        </p:nvGrpSpPr>
        <p:grpSpPr>
          <a:xfrm>
            <a:off x="3166048" y="2252532"/>
            <a:ext cx="6212113" cy="3290352"/>
            <a:chOff x="2815340" y="2115051"/>
            <a:chExt cx="6212113" cy="3290352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366BD552-910E-C486-8E3F-62961E13774B}"/>
                </a:ext>
              </a:extLst>
            </p:cNvPr>
            <p:cNvSpPr/>
            <p:nvPr/>
          </p:nvSpPr>
          <p:spPr>
            <a:xfrm flipH="1">
              <a:off x="7559841" y="3759822"/>
              <a:ext cx="1467612" cy="1523723"/>
            </a:xfrm>
            <a:custGeom>
              <a:avLst/>
              <a:gdLst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488 w 21600"/>
                <a:gd name="connsiteY6" fmla="*/ 7503 h 21529"/>
                <a:gd name="connsiteX7" fmla="*/ 21600 w 21600"/>
                <a:gd name="connsiteY7" fmla="*/ 7450 h 21529"/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600 w 21600"/>
                <a:gd name="connsiteY6" fmla="*/ 7450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29" extrusionOk="0">
                  <a:moveTo>
                    <a:pt x="21600" y="7450"/>
                  </a:moveTo>
                  <a:lnTo>
                    <a:pt x="16949" y="0"/>
                  </a:lnTo>
                  <a:lnTo>
                    <a:pt x="19" y="0"/>
                  </a:lnTo>
                  <a:cubicBezTo>
                    <a:pt x="13" y="36"/>
                    <a:pt x="6" y="71"/>
                    <a:pt x="0" y="107"/>
                  </a:cubicBezTo>
                  <a:lnTo>
                    <a:pt x="12856" y="21458"/>
                  </a:lnTo>
                  <a:lnTo>
                    <a:pt x="13042" y="21529"/>
                  </a:lnTo>
                  <a:lnTo>
                    <a:pt x="21600" y="745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37887DDA-3467-E7F5-CAE7-86EAA0EAAF4D}"/>
                </a:ext>
              </a:extLst>
            </p:cNvPr>
            <p:cNvSpPr/>
            <p:nvPr/>
          </p:nvSpPr>
          <p:spPr>
            <a:xfrm>
              <a:off x="3761348" y="4322400"/>
              <a:ext cx="1767143" cy="1009076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7030 w 21600"/>
                <a:gd name="connsiteY3" fmla="*/ 216 h 21600"/>
                <a:gd name="connsiteX4" fmla="*/ 0 w 21600"/>
                <a:gd name="connsiteY4" fmla="*/ 21519 h 21600"/>
                <a:gd name="connsiteX5" fmla="*/ 46 w 21600"/>
                <a:gd name="connsiteY5" fmla="*/ 21600 h 21600"/>
                <a:gd name="connsiteX6" fmla="*/ 21600 w 21600"/>
                <a:gd name="connsiteY6" fmla="*/ 21600 h 21600"/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0 w 21600"/>
                <a:gd name="connsiteY3" fmla="*/ 21519 h 21600"/>
                <a:gd name="connsiteX4" fmla="*/ 46 w 21600"/>
                <a:gd name="connsiteY4" fmla="*/ 2160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4539" y="0"/>
                  </a:lnTo>
                  <a:lnTo>
                    <a:pt x="7030" y="0"/>
                  </a:lnTo>
                  <a:lnTo>
                    <a:pt x="0" y="21519"/>
                  </a:lnTo>
                  <a:cubicBezTo>
                    <a:pt x="15" y="21546"/>
                    <a:pt x="31" y="21573"/>
                    <a:pt x="46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3B6CED0D-1BA3-8191-00EB-9B0CF678F05F}"/>
                </a:ext>
              </a:extLst>
            </p:cNvPr>
            <p:cNvSpPr/>
            <p:nvPr/>
          </p:nvSpPr>
          <p:spPr>
            <a:xfrm>
              <a:off x="7557990" y="2152890"/>
              <a:ext cx="1468208" cy="1531268"/>
            </a:xfrm>
            <a:custGeom>
              <a:avLst/>
              <a:gdLst>
                <a:gd name="connsiteX0" fmla="*/ 0 w 21600"/>
                <a:gd name="connsiteY0" fmla="*/ 14134 h 21529"/>
                <a:gd name="connsiteX1" fmla="*/ 4695 w 21600"/>
                <a:gd name="connsiteY1" fmla="*/ 21529 h 21529"/>
                <a:gd name="connsiteX2" fmla="*/ 21600 w 21600"/>
                <a:gd name="connsiteY2" fmla="*/ 21529 h 21529"/>
                <a:gd name="connsiteX3" fmla="*/ 8592 w 21600"/>
                <a:gd name="connsiteY3" fmla="*/ 0 h 21529"/>
                <a:gd name="connsiteX4" fmla="*/ 149 w 21600"/>
                <a:gd name="connsiteY4" fmla="*/ 14010 h 21529"/>
                <a:gd name="connsiteX5" fmla="*/ 0 w 21600"/>
                <a:gd name="connsiteY5" fmla="*/ 14134 h 21529"/>
                <a:gd name="connsiteX0" fmla="*/ 0 w 21600"/>
                <a:gd name="connsiteY0" fmla="*/ 14134 h 21529"/>
                <a:gd name="connsiteX1" fmla="*/ 4695 w 21600"/>
                <a:gd name="connsiteY1" fmla="*/ 21529 h 21529"/>
                <a:gd name="connsiteX2" fmla="*/ 21600 w 21600"/>
                <a:gd name="connsiteY2" fmla="*/ 21529 h 21529"/>
                <a:gd name="connsiteX3" fmla="*/ 8592 w 21600"/>
                <a:gd name="connsiteY3" fmla="*/ 0 h 21529"/>
                <a:gd name="connsiteX4" fmla="*/ 0 w 21600"/>
                <a:gd name="connsiteY4" fmla="*/ 14134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29" extrusionOk="0">
                  <a:moveTo>
                    <a:pt x="0" y="14134"/>
                  </a:moveTo>
                  <a:lnTo>
                    <a:pt x="4695" y="21529"/>
                  </a:lnTo>
                  <a:lnTo>
                    <a:pt x="21600" y="21529"/>
                  </a:lnTo>
                  <a:lnTo>
                    <a:pt x="8592" y="0"/>
                  </a:lnTo>
                  <a:lnTo>
                    <a:pt x="0" y="1413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F8D46788-77BE-89E9-F80E-488ACF6E111C}"/>
                </a:ext>
              </a:extLst>
            </p:cNvPr>
            <p:cNvSpPr/>
            <p:nvPr/>
          </p:nvSpPr>
          <p:spPr>
            <a:xfrm>
              <a:off x="6309260" y="4322400"/>
              <a:ext cx="1767143" cy="1009076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7030 w 21600"/>
                <a:gd name="connsiteY3" fmla="*/ 216 h 21600"/>
                <a:gd name="connsiteX4" fmla="*/ 0 w 21600"/>
                <a:gd name="connsiteY4" fmla="*/ 21519 h 21600"/>
                <a:gd name="connsiteX5" fmla="*/ 46 w 21600"/>
                <a:gd name="connsiteY5" fmla="*/ 21600 h 21600"/>
                <a:gd name="connsiteX6" fmla="*/ 21600 w 21600"/>
                <a:gd name="connsiteY6" fmla="*/ 21600 h 21600"/>
                <a:gd name="connsiteX0" fmla="*/ 21600 w 21600"/>
                <a:gd name="connsiteY0" fmla="*/ 21600 h 21600"/>
                <a:gd name="connsiteX1" fmla="*/ 14539 w 21600"/>
                <a:gd name="connsiteY1" fmla="*/ 0 h 21600"/>
                <a:gd name="connsiteX2" fmla="*/ 7030 w 21600"/>
                <a:gd name="connsiteY2" fmla="*/ 0 h 21600"/>
                <a:gd name="connsiteX3" fmla="*/ 0 w 21600"/>
                <a:gd name="connsiteY3" fmla="*/ 21519 h 21600"/>
                <a:gd name="connsiteX4" fmla="*/ 46 w 21600"/>
                <a:gd name="connsiteY4" fmla="*/ 2160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4539" y="0"/>
                  </a:lnTo>
                  <a:lnTo>
                    <a:pt x="7030" y="0"/>
                  </a:lnTo>
                  <a:lnTo>
                    <a:pt x="0" y="21519"/>
                  </a:lnTo>
                  <a:cubicBezTo>
                    <a:pt x="15" y="21546"/>
                    <a:pt x="31" y="21573"/>
                    <a:pt x="46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7DDB35A2-DDF2-9FBF-7F13-7D50E946DFB7}"/>
                </a:ext>
              </a:extLst>
            </p:cNvPr>
            <p:cNvSpPr/>
            <p:nvPr/>
          </p:nvSpPr>
          <p:spPr>
            <a:xfrm>
              <a:off x="5010078" y="2152890"/>
              <a:ext cx="1469464" cy="1531271"/>
            </a:xfrm>
            <a:custGeom>
              <a:avLst/>
              <a:gdLst>
                <a:gd name="connsiteX0" fmla="*/ 8603 w 21600"/>
                <a:gd name="connsiteY0" fmla="*/ 0 h 21600"/>
                <a:gd name="connsiteX1" fmla="*/ 0 w 21600"/>
                <a:gd name="connsiteY1" fmla="*/ 14163 h 21600"/>
                <a:gd name="connsiteX2" fmla="*/ 4468 w 21600"/>
                <a:gd name="connsiteY2" fmla="*/ 21600 h 21600"/>
                <a:gd name="connsiteX3" fmla="*/ 21600 w 21600"/>
                <a:gd name="connsiteY3" fmla="*/ 21600 h 21600"/>
                <a:gd name="connsiteX4" fmla="*/ 13349 w 21600"/>
                <a:gd name="connsiteY4" fmla="*/ 7900 h 21600"/>
                <a:gd name="connsiteX5" fmla="*/ 8603 w 21600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8603" y="0"/>
                  </a:moveTo>
                  <a:lnTo>
                    <a:pt x="0" y="14163"/>
                  </a:lnTo>
                  <a:lnTo>
                    <a:pt x="4468" y="21600"/>
                  </a:lnTo>
                  <a:lnTo>
                    <a:pt x="21600" y="21600"/>
                  </a:lnTo>
                  <a:lnTo>
                    <a:pt x="13349" y="7900"/>
                  </a:lnTo>
                  <a:lnTo>
                    <a:pt x="8603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5F30F5D3-D2A9-A907-7C43-7290E22E49A6}"/>
                </a:ext>
              </a:extLst>
            </p:cNvPr>
            <p:cNvSpPr/>
            <p:nvPr/>
          </p:nvSpPr>
          <p:spPr>
            <a:xfrm>
              <a:off x="6271420" y="2115051"/>
              <a:ext cx="1812549" cy="10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0" y="21600"/>
                  </a:moveTo>
                  <a:lnTo>
                    <a:pt x="14821" y="210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6944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F655AD0A-9040-26B6-6013-DE8FABBFF5E9}"/>
                </a:ext>
              </a:extLst>
            </p:cNvPr>
            <p:cNvSpPr/>
            <p:nvPr/>
          </p:nvSpPr>
          <p:spPr>
            <a:xfrm>
              <a:off x="3761347" y="2115051"/>
              <a:ext cx="1768406" cy="10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79" y="21168"/>
                  </a:lnTo>
                  <a:lnTo>
                    <a:pt x="7149" y="21600"/>
                  </a:lnTo>
                  <a:lnTo>
                    <a:pt x="14097" y="21600"/>
                  </a:lnTo>
                  <a:lnTo>
                    <a:pt x="14682" y="210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894CDE44-0434-EBDB-BD15-AE10EBA3D25A}"/>
                </a:ext>
              </a:extLst>
            </p:cNvPr>
            <p:cNvSpPr/>
            <p:nvPr/>
          </p:nvSpPr>
          <p:spPr>
            <a:xfrm>
              <a:off x="5363253" y="3754795"/>
              <a:ext cx="1450544" cy="15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757"/>
                  </a:moveTo>
                  <a:lnTo>
                    <a:pt x="21600" y="6975"/>
                  </a:lnTo>
                  <a:lnTo>
                    <a:pt x="17355" y="0"/>
                  </a:lnTo>
                  <a:lnTo>
                    <a:pt x="0" y="0"/>
                  </a:lnTo>
                  <a:lnTo>
                    <a:pt x="8339" y="13700"/>
                  </a:lnTo>
                  <a:lnTo>
                    <a:pt x="13167" y="2160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1A9A9BF5-593D-18AA-7C82-859E8CD733F1}"/>
                </a:ext>
              </a:extLst>
            </p:cNvPr>
            <p:cNvSpPr/>
            <p:nvPr/>
          </p:nvSpPr>
          <p:spPr>
            <a:xfrm>
              <a:off x="2815340" y="2152890"/>
              <a:ext cx="1468203" cy="15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82" y="21600"/>
                  </a:moveTo>
                  <a:lnTo>
                    <a:pt x="17388" y="21209"/>
                  </a:lnTo>
                  <a:lnTo>
                    <a:pt x="21600" y="14216"/>
                  </a:lnTo>
                  <a:lnTo>
                    <a:pt x="21414" y="13967"/>
                  </a:lnTo>
                  <a:lnTo>
                    <a:pt x="1300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964B1A9F-A7D8-0FA9-ABDA-ACDDE9C75CBB}"/>
                </a:ext>
              </a:extLst>
            </p:cNvPr>
            <p:cNvSpPr/>
            <p:nvPr/>
          </p:nvSpPr>
          <p:spPr>
            <a:xfrm>
              <a:off x="2815341" y="3759822"/>
              <a:ext cx="1464421" cy="1523723"/>
            </a:xfrm>
            <a:custGeom>
              <a:avLst/>
              <a:gdLst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488 w 21600"/>
                <a:gd name="connsiteY6" fmla="*/ 7503 h 21529"/>
                <a:gd name="connsiteX7" fmla="*/ 21600 w 21600"/>
                <a:gd name="connsiteY7" fmla="*/ 7450 h 21529"/>
                <a:gd name="connsiteX0" fmla="*/ 21600 w 21600"/>
                <a:gd name="connsiteY0" fmla="*/ 7450 h 21529"/>
                <a:gd name="connsiteX1" fmla="*/ 16949 w 21600"/>
                <a:gd name="connsiteY1" fmla="*/ 0 h 21529"/>
                <a:gd name="connsiteX2" fmla="*/ 19 w 21600"/>
                <a:gd name="connsiteY2" fmla="*/ 0 h 21529"/>
                <a:gd name="connsiteX3" fmla="*/ 0 w 21600"/>
                <a:gd name="connsiteY3" fmla="*/ 107 h 21529"/>
                <a:gd name="connsiteX4" fmla="*/ 12856 w 21600"/>
                <a:gd name="connsiteY4" fmla="*/ 21458 h 21529"/>
                <a:gd name="connsiteX5" fmla="*/ 13042 w 21600"/>
                <a:gd name="connsiteY5" fmla="*/ 21529 h 21529"/>
                <a:gd name="connsiteX6" fmla="*/ 21600 w 21600"/>
                <a:gd name="connsiteY6" fmla="*/ 7450 h 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29" extrusionOk="0">
                  <a:moveTo>
                    <a:pt x="21600" y="7450"/>
                  </a:moveTo>
                  <a:lnTo>
                    <a:pt x="16949" y="0"/>
                  </a:lnTo>
                  <a:lnTo>
                    <a:pt x="19" y="0"/>
                  </a:lnTo>
                  <a:cubicBezTo>
                    <a:pt x="13" y="36"/>
                    <a:pt x="6" y="71"/>
                    <a:pt x="0" y="107"/>
                  </a:cubicBezTo>
                  <a:lnTo>
                    <a:pt x="12856" y="21458"/>
                  </a:lnTo>
                  <a:lnTo>
                    <a:pt x="13042" y="21529"/>
                  </a:lnTo>
                  <a:lnTo>
                    <a:pt x="21600" y="745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pic>
          <p:nvPicPr>
            <p:cNvPr id="24" name="Graphic 23" descr="Backpack">
              <a:extLst>
                <a:ext uri="{FF2B5EF4-FFF2-40B4-BE49-F238E27FC236}">
                  <a16:creationId xmlns:a16="http://schemas.microsoft.com/office/drawing/2014/main" id="{586FB2CD-75C4-71AA-368D-73BB07EE8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4185" y="3059787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Graphic 24" descr="Planet">
              <a:extLst>
                <a:ext uri="{FF2B5EF4-FFF2-40B4-BE49-F238E27FC236}">
                  <a16:creationId xmlns:a16="http://schemas.microsoft.com/office/drawing/2014/main" id="{47018603-0147-A101-7419-9AA4D1DE0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21167" y="3938258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Graphic 25" descr="GMO">
              <a:extLst>
                <a:ext uri="{FF2B5EF4-FFF2-40B4-BE49-F238E27FC236}">
                  <a16:creationId xmlns:a16="http://schemas.microsoft.com/office/drawing/2014/main" id="{ABEBFE27-A883-65F2-B2D7-E37926BC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42089" y="3026689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raphic 26" descr="Microscope">
              <a:extLst>
                <a:ext uri="{FF2B5EF4-FFF2-40B4-BE49-F238E27FC236}">
                  <a16:creationId xmlns:a16="http://schemas.microsoft.com/office/drawing/2014/main" id="{6AA45C2F-C664-5391-CB2A-BD118F6E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63345" y="3046110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phic 27" descr="Pencil">
              <a:extLst>
                <a:ext uri="{FF2B5EF4-FFF2-40B4-BE49-F238E27FC236}">
                  <a16:creationId xmlns:a16="http://schemas.microsoft.com/office/drawing/2014/main" id="{C245FFE3-6279-BECA-CF49-0BD623560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69015" y="2641605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Graphic 28" descr="Lunch Box">
              <a:extLst>
                <a:ext uri="{FF2B5EF4-FFF2-40B4-BE49-F238E27FC236}">
                  <a16:creationId xmlns:a16="http://schemas.microsoft.com/office/drawing/2014/main" id="{6D10FB14-937A-1EAC-43EA-9245EEF6B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5442" y="2604304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Graphic 29" descr="Books">
              <a:extLst>
                <a:ext uri="{FF2B5EF4-FFF2-40B4-BE49-F238E27FC236}">
                  <a16:creationId xmlns:a16="http://schemas.microsoft.com/office/drawing/2014/main" id="{40AC1FEF-DDE5-9DF7-AB58-AEA91E3D4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66111" y="3925406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Graphic 33" descr="Mathematics">
              <a:extLst>
                <a:ext uri="{FF2B5EF4-FFF2-40B4-BE49-F238E27FC236}">
                  <a16:creationId xmlns:a16="http://schemas.microsoft.com/office/drawing/2014/main" id="{1439D7B7-AD71-948F-FDC5-55CBCAE8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997675" y="4422432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Graphic 34" descr="Diploma roll">
              <a:extLst>
                <a:ext uri="{FF2B5EF4-FFF2-40B4-BE49-F238E27FC236}">
                  <a16:creationId xmlns:a16="http://schemas.microsoft.com/office/drawing/2014/main" id="{C95C45E5-2878-48CC-434F-268C353F1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215049" y="3920392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Graphic 35" descr="Open book">
              <a:extLst>
                <a:ext uri="{FF2B5EF4-FFF2-40B4-BE49-F238E27FC236}">
                  <a16:creationId xmlns:a16="http://schemas.microsoft.com/office/drawing/2014/main" id="{9B45C814-889D-ECD2-46F8-770FA2FB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453621" y="4422433"/>
              <a:ext cx="404504" cy="404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C2DF3C-43A6-A77D-AC23-C11106C72037}"/>
                </a:ext>
              </a:extLst>
            </p:cNvPr>
            <p:cNvSpPr txBox="1"/>
            <p:nvPr/>
          </p:nvSpPr>
          <p:spPr>
            <a:xfrm>
              <a:off x="3997064" y="4897572"/>
              <a:ext cx="131318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RISE UP MODEL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3690E9-984E-B7A1-4974-32A243C88911}"/>
                </a:ext>
              </a:extLst>
            </p:cNvPr>
            <p:cNvSpPr txBox="1"/>
            <p:nvPr/>
          </p:nvSpPr>
          <p:spPr>
            <a:xfrm>
              <a:off x="6547837" y="4897572"/>
              <a:ext cx="127849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LEAD MAGNET 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LAUNCH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384A58-64F7-845D-581F-7D9B7C595BDD}"/>
                </a:ext>
              </a:extLst>
            </p:cNvPr>
            <p:cNvSpPr txBox="1"/>
            <p:nvPr/>
          </p:nvSpPr>
          <p:spPr>
            <a:xfrm>
              <a:off x="4023095" y="2218917"/>
              <a:ext cx="126111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DIGITAL ASSET </a:t>
              </a:r>
            </a:p>
            <a:p>
              <a:pPr algn="ctr"/>
              <a:r>
                <a:rPr lang="en-US" sz="1350" b="1" dirty="0"/>
                <a:t>CREATION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0E5DD5-3B69-5391-251B-AD53B1D4C8EE}"/>
                </a:ext>
              </a:extLst>
            </p:cNvPr>
            <p:cNvSpPr txBox="1"/>
            <p:nvPr/>
          </p:nvSpPr>
          <p:spPr>
            <a:xfrm>
              <a:off x="6564064" y="2122252"/>
              <a:ext cx="121571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COMPLETE 50 </a:t>
              </a:r>
            </a:p>
            <a:p>
              <a:pPr algn="ctr"/>
              <a:r>
                <a:rPr lang="en-US" sz="1350" b="1" dirty="0"/>
                <a:t>Consultations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84483A-8305-C438-F73E-1487FD280B0A}"/>
                </a:ext>
              </a:extLst>
            </p:cNvPr>
            <p:cNvSpPr txBox="1"/>
            <p:nvPr/>
          </p:nvSpPr>
          <p:spPr>
            <a:xfrm rot="3600000">
              <a:off x="7722457" y="2752984"/>
              <a:ext cx="126662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BUILD </a:t>
              </a:r>
            </a:p>
            <a:p>
              <a:pPr algn="ctr"/>
              <a:r>
                <a:rPr lang="en-US" sz="1350" b="1" dirty="0"/>
                <a:t>SOCIAL GROUP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8F1175-33B1-1D4E-9DCC-CCD8726C0E66}"/>
                </a:ext>
              </a:extLst>
            </p:cNvPr>
            <p:cNvSpPr txBox="1"/>
            <p:nvPr/>
          </p:nvSpPr>
          <p:spPr>
            <a:xfrm rot="3600000">
              <a:off x="2862090" y="4236526"/>
              <a:ext cx="12570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NICHE CLARITY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CB469B-973C-1B16-19F8-1875E2870DF6}"/>
                </a:ext>
              </a:extLst>
            </p:cNvPr>
            <p:cNvSpPr txBox="1"/>
            <p:nvPr/>
          </p:nvSpPr>
          <p:spPr>
            <a:xfrm rot="3600000">
              <a:off x="5392182" y="4236526"/>
              <a:ext cx="12637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LAUNCH ASSET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321512-78B8-E503-802E-73A8DC2666F3}"/>
                </a:ext>
              </a:extLst>
            </p:cNvPr>
            <p:cNvSpPr txBox="1"/>
            <p:nvPr/>
          </p:nvSpPr>
          <p:spPr>
            <a:xfrm rot="3600000">
              <a:off x="5354912" y="2801394"/>
              <a:ext cx="93487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FUNNEL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 BUILDING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C51FF7-90FC-B3A3-FE2F-2B3C9CD96A0F}"/>
                </a:ext>
              </a:extLst>
            </p:cNvPr>
            <p:cNvSpPr txBox="1"/>
            <p:nvPr/>
          </p:nvSpPr>
          <p:spPr>
            <a:xfrm rot="18000000">
              <a:off x="2708694" y="2858766"/>
              <a:ext cx="15136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RESULT PLANNING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62B102-ED1B-D385-9B17-220F499031AA}"/>
                </a:ext>
              </a:extLst>
            </p:cNvPr>
            <p:cNvSpPr txBox="1"/>
            <p:nvPr/>
          </p:nvSpPr>
          <p:spPr>
            <a:xfrm rot="18000000">
              <a:off x="7674657" y="4230365"/>
              <a:ext cx="13281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SETUP SYSTEMS</a:t>
              </a:r>
            </a:p>
          </p:txBody>
        </p:sp>
        <p:pic>
          <p:nvPicPr>
            <p:cNvPr id="47" name="Graphic 46" descr="Gears">
              <a:extLst>
                <a:ext uri="{FF2B5EF4-FFF2-40B4-BE49-F238E27FC236}">
                  <a16:creationId xmlns:a16="http://schemas.microsoft.com/office/drawing/2014/main" id="{B43D28EC-649B-F628-0F6B-A2163F0A1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825261" y="3361942"/>
              <a:ext cx="722642" cy="722642"/>
            </a:xfrm>
            <a:prstGeom prst="rect">
              <a:avLst/>
            </a:prstGeom>
          </p:spPr>
        </p:pic>
        <p:pic>
          <p:nvPicPr>
            <p:cNvPr id="48" name="Graphic 47" descr="Lights On">
              <a:extLst>
                <a:ext uri="{FF2B5EF4-FFF2-40B4-BE49-F238E27FC236}">
                  <a16:creationId xmlns:a16="http://schemas.microsoft.com/office/drawing/2014/main" id="{2BFAAA89-DBC6-1A07-A1F1-C3D99E4B6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88689" y="3361942"/>
              <a:ext cx="722642" cy="722642"/>
            </a:xfrm>
            <a:prstGeom prst="rect">
              <a:avLst/>
            </a:prstGeom>
          </p:spPr>
        </p:pic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3B99B39-8C11-0FE5-611D-BA993B7E7605}"/>
              </a:ext>
            </a:extLst>
          </p:cNvPr>
          <p:cNvSpPr/>
          <p:nvPr/>
        </p:nvSpPr>
        <p:spPr>
          <a:xfrm>
            <a:off x="4158963" y="5857917"/>
            <a:ext cx="1673328" cy="407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1C9830-75A8-6D8D-2F65-4C984826A53A}"/>
              </a:ext>
            </a:extLst>
          </p:cNvPr>
          <p:cNvSpPr/>
          <p:nvPr/>
        </p:nvSpPr>
        <p:spPr>
          <a:xfrm>
            <a:off x="6651851" y="1573101"/>
            <a:ext cx="1673328" cy="407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 90 DAYS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F622332-BB8F-403E-0A78-F4BD7C5451CB}"/>
              </a:ext>
            </a:extLst>
          </p:cNvPr>
          <p:cNvSpPr/>
          <p:nvPr/>
        </p:nvSpPr>
        <p:spPr>
          <a:xfrm>
            <a:off x="2817845" y="1399592"/>
            <a:ext cx="6951306" cy="50643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80F44-E0B2-2700-30A8-CB87C9690164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30083028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GENERATION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9C35DB-1C74-1BE8-252C-5B55B961EA2D}"/>
              </a:ext>
            </a:extLst>
          </p:cNvPr>
          <p:cNvGrpSpPr/>
          <p:nvPr/>
        </p:nvGrpSpPr>
        <p:grpSpPr>
          <a:xfrm>
            <a:off x="3297382" y="1412614"/>
            <a:ext cx="8026399" cy="4893399"/>
            <a:chOff x="3297382" y="1412614"/>
            <a:chExt cx="8026399" cy="4893399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451DB7-88A6-46DF-BB24-ED09CC58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084" y="3664725"/>
              <a:ext cx="863286" cy="899979"/>
            </a:xfrm>
            <a:custGeom>
              <a:avLst/>
              <a:gdLst>
                <a:gd name="T0" fmla="*/ 2074 w 2074"/>
                <a:gd name="T1" fmla="*/ 0 h 2159"/>
                <a:gd name="T2" fmla="*/ 1496 w 2074"/>
                <a:gd name="T3" fmla="*/ 2159 h 2159"/>
                <a:gd name="T4" fmla="*/ 0 w 2074"/>
                <a:gd name="T5" fmla="*/ 1295 h 2159"/>
                <a:gd name="T6" fmla="*/ 347 w 2074"/>
                <a:gd name="T7" fmla="*/ 0 h 2159"/>
                <a:gd name="T8" fmla="*/ 2074 w 2074"/>
                <a:gd name="T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9">
                  <a:moveTo>
                    <a:pt x="2074" y="0"/>
                  </a:moveTo>
                  <a:cubicBezTo>
                    <a:pt x="2074" y="758"/>
                    <a:pt x="1874" y="1503"/>
                    <a:pt x="1496" y="2159"/>
                  </a:cubicBezTo>
                  <a:lnTo>
                    <a:pt x="0" y="1295"/>
                  </a:lnTo>
                  <a:cubicBezTo>
                    <a:pt x="228" y="902"/>
                    <a:pt x="347" y="455"/>
                    <a:pt x="347" y="0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Wkly. RISE Circle Call</a:t>
              </a: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85D5BEE-889C-484E-A3C5-AB37F4F1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0623" y="4204916"/>
              <a:ext cx="1018210" cy="1018210"/>
            </a:xfrm>
            <a:custGeom>
              <a:avLst/>
              <a:gdLst>
                <a:gd name="T0" fmla="*/ 2444 w 2444"/>
                <a:gd name="T1" fmla="*/ 864 h 2444"/>
                <a:gd name="T2" fmla="*/ 864 w 2444"/>
                <a:gd name="T3" fmla="*/ 2444 h 2444"/>
                <a:gd name="T4" fmla="*/ 0 w 2444"/>
                <a:gd name="T5" fmla="*/ 948 h 2444"/>
                <a:gd name="T6" fmla="*/ 948 w 2444"/>
                <a:gd name="T7" fmla="*/ 0 h 2444"/>
                <a:gd name="T8" fmla="*/ 2444 w 2444"/>
                <a:gd name="T9" fmla="*/ 864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2444" y="864"/>
                  </a:moveTo>
                  <a:cubicBezTo>
                    <a:pt x="2065" y="1520"/>
                    <a:pt x="1520" y="2065"/>
                    <a:pt x="864" y="2444"/>
                  </a:cubicBezTo>
                  <a:lnTo>
                    <a:pt x="0" y="948"/>
                  </a:lnTo>
                  <a:cubicBezTo>
                    <a:pt x="394" y="721"/>
                    <a:pt x="721" y="394"/>
                    <a:pt x="948" y="0"/>
                  </a:cubicBezTo>
                  <a:lnTo>
                    <a:pt x="2444" y="86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Webinar / Wk.</a:t>
              </a: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2E57CA6-776E-40C9-8A41-544F70432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451" y="4599357"/>
              <a:ext cx="898960" cy="864306"/>
            </a:xfrm>
            <a:custGeom>
              <a:avLst/>
              <a:gdLst>
                <a:gd name="T0" fmla="*/ 2159 w 2159"/>
                <a:gd name="T1" fmla="*/ 1496 h 2074"/>
                <a:gd name="T2" fmla="*/ 0 w 2159"/>
                <a:gd name="T3" fmla="*/ 2074 h 2074"/>
                <a:gd name="T4" fmla="*/ 0 w 2159"/>
                <a:gd name="T5" fmla="*/ 347 h 2074"/>
                <a:gd name="T6" fmla="*/ 1295 w 2159"/>
                <a:gd name="T7" fmla="*/ 0 h 2074"/>
                <a:gd name="T8" fmla="*/ 2159 w 2159"/>
                <a:gd name="T9" fmla="*/ 1496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2074">
                  <a:moveTo>
                    <a:pt x="2159" y="1496"/>
                  </a:moveTo>
                  <a:cubicBezTo>
                    <a:pt x="1503" y="1874"/>
                    <a:pt x="758" y="2074"/>
                    <a:pt x="0" y="2074"/>
                  </a:cubicBezTo>
                  <a:lnTo>
                    <a:pt x="0" y="347"/>
                  </a:lnTo>
                  <a:cubicBezTo>
                    <a:pt x="455" y="347"/>
                    <a:pt x="902" y="228"/>
                    <a:pt x="1295" y="0"/>
                  </a:cubicBezTo>
                  <a:lnTo>
                    <a:pt x="2159" y="149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YouTube Videos 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2-3/wk.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2EE4819-0983-407D-A914-8EC13EDA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492" y="4599357"/>
              <a:ext cx="898960" cy="864306"/>
            </a:xfrm>
            <a:custGeom>
              <a:avLst/>
              <a:gdLst>
                <a:gd name="T0" fmla="*/ 2158 w 2158"/>
                <a:gd name="T1" fmla="*/ 2074 h 2074"/>
                <a:gd name="T2" fmla="*/ 0 w 2158"/>
                <a:gd name="T3" fmla="*/ 1496 h 2074"/>
                <a:gd name="T4" fmla="*/ 864 w 2158"/>
                <a:gd name="T5" fmla="*/ 0 h 2074"/>
                <a:gd name="T6" fmla="*/ 2158 w 2158"/>
                <a:gd name="T7" fmla="*/ 347 h 2074"/>
                <a:gd name="T8" fmla="*/ 2158 w 2158"/>
                <a:gd name="T9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8" h="2074">
                  <a:moveTo>
                    <a:pt x="2158" y="2074"/>
                  </a:moveTo>
                  <a:cubicBezTo>
                    <a:pt x="1401" y="2074"/>
                    <a:pt x="656" y="1874"/>
                    <a:pt x="0" y="1496"/>
                  </a:cubicBezTo>
                  <a:lnTo>
                    <a:pt x="864" y="0"/>
                  </a:lnTo>
                  <a:cubicBezTo>
                    <a:pt x="1257" y="228"/>
                    <a:pt x="1704" y="347"/>
                    <a:pt x="2158" y="347"/>
                  </a:cubicBezTo>
                  <a:lnTo>
                    <a:pt x="2158" y="207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SCALE AD 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FB | Google</a:t>
              </a: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64E8B38-7882-4442-BC96-D299528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71" y="4204916"/>
              <a:ext cx="1018210" cy="1018210"/>
            </a:xfrm>
            <a:custGeom>
              <a:avLst/>
              <a:gdLst>
                <a:gd name="T0" fmla="*/ 1580 w 2444"/>
                <a:gd name="T1" fmla="*/ 2444 h 2444"/>
                <a:gd name="T2" fmla="*/ 0 w 2444"/>
                <a:gd name="T3" fmla="*/ 864 h 2444"/>
                <a:gd name="T4" fmla="*/ 1496 w 2444"/>
                <a:gd name="T5" fmla="*/ 0 h 2444"/>
                <a:gd name="T6" fmla="*/ 2444 w 2444"/>
                <a:gd name="T7" fmla="*/ 948 h 2444"/>
                <a:gd name="T8" fmla="*/ 1580 w 2444"/>
                <a:gd name="T9" fmla="*/ 2444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1580" y="2444"/>
                  </a:moveTo>
                  <a:cubicBezTo>
                    <a:pt x="924" y="2065"/>
                    <a:pt x="379" y="1520"/>
                    <a:pt x="0" y="864"/>
                  </a:cubicBezTo>
                  <a:lnTo>
                    <a:pt x="1496" y="0"/>
                  </a:lnTo>
                  <a:cubicBezTo>
                    <a:pt x="1723" y="394"/>
                    <a:pt x="2050" y="721"/>
                    <a:pt x="2444" y="948"/>
                  </a:cubicBezTo>
                  <a:lnTo>
                    <a:pt x="1580" y="2444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Launch L2 Membership</a:t>
              </a: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BD86FA5-3CC5-4E10-B5F2-511ECDFE4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534" y="3667977"/>
              <a:ext cx="864306" cy="899979"/>
            </a:xfrm>
            <a:custGeom>
              <a:avLst/>
              <a:gdLst>
                <a:gd name="T0" fmla="*/ 578 w 2074"/>
                <a:gd name="T1" fmla="*/ 2159 h 2159"/>
                <a:gd name="T2" fmla="*/ 0 w 2074"/>
                <a:gd name="T3" fmla="*/ 0 h 2159"/>
                <a:gd name="T4" fmla="*/ 1727 w 2074"/>
                <a:gd name="T5" fmla="*/ 0 h 2159"/>
                <a:gd name="T6" fmla="*/ 2074 w 2074"/>
                <a:gd name="T7" fmla="*/ 1295 h 2159"/>
                <a:gd name="T8" fmla="*/ 578 w 2074"/>
                <a:gd name="T9" fmla="*/ 2159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9">
                  <a:moveTo>
                    <a:pt x="578" y="2159"/>
                  </a:moveTo>
                  <a:cubicBezTo>
                    <a:pt x="199" y="1503"/>
                    <a:pt x="0" y="758"/>
                    <a:pt x="0" y="0"/>
                  </a:cubicBezTo>
                  <a:lnTo>
                    <a:pt x="1727" y="0"/>
                  </a:lnTo>
                  <a:cubicBezTo>
                    <a:pt x="1727" y="455"/>
                    <a:pt x="1846" y="902"/>
                    <a:pt x="2074" y="1295"/>
                  </a:cubicBezTo>
                  <a:lnTo>
                    <a:pt x="578" y="215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Curriculum MVP 2 –L2</a:t>
              </a: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12E5EE9-4852-4385-9554-427BB313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622" y="1865786"/>
              <a:ext cx="898960" cy="864306"/>
            </a:xfrm>
            <a:custGeom>
              <a:avLst/>
              <a:gdLst>
                <a:gd name="T0" fmla="*/ 0 w 2159"/>
                <a:gd name="T1" fmla="*/ 0 h 2074"/>
                <a:gd name="T2" fmla="*/ 2159 w 2159"/>
                <a:gd name="T3" fmla="*/ 578 h 2074"/>
                <a:gd name="T4" fmla="*/ 1295 w 2159"/>
                <a:gd name="T5" fmla="*/ 2074 h 2074"/>
                <a:gd name="T6" fmla="*/ 0 w 2159"/>
                <a:gd name="T7" fmla="*/ 1727 h 2074"/>
                <a:gd name="T8" fmla="*/ 0 w 2159"/>
                <a:gd name="T9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2074">
                  <a:moveTo>
                    <a:pt x="0" y="0"/>
                  </a:moveTo>
                  <a:cubicBezTo>
                    <a:pt x="758" y="0"/>
                    <a:pt x="1503" y="199"/>
                    <a:pt x="2159" y="578"/>
                  </a:cubicBezTo>
                  <a:lnTo>
                    <a:pt x="1295" y="2074"/>
                  </a:lnTo>
                  <a:cubicBezTo>
                    <a:pt x="902" y="1846"/>
                    <a:pt x="455" y="1727"/>
                    <a:pt x="0" y="17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SCALE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FACEBOOK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ADS</a:t>
              </a: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498C8FB5-5C29-4B1B-A9C4-757E426BB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794" y="2106324"/>
              <a:ext cx="1018210" cy="1019228"/>
            </a:xfrm>
            <a:custGeom>
              <a:avLst/>
              <a:gdLst>
                <a:gd name="T0" fmla="*/ 864 w 2444"/>
                <a:gd name="T1" fmla="*/ 0 h 2444"/>
                <a:gd name="T2" fmla="*/ 2444 w 2444"/>
                <a:gd name="T3" fmla="*/ 1580 h 2444"/>
                <a:gd name="T4" fmla="*/ 948 w 2444"/>
                <a:gd name="T5" fmla="*/ 2444 h 2444"/>
                <a:gd name="T6" fmla="*/ 0 w 2444"/>
                <a:gd name="T7" fmla="*/ 1496 h 2444"/>
                <a:gd name="T8" fmla="*/ 864 w 2444"/>
                <a:gd name="T9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864" y="0"/>
                  </a:moveTo>
                  <a:cubicBezTo>
                    <a:pt x="1520" y="379"/>
                    <a:pt x="2065" y="924"/>
                    <a:pt x="2444" y="1580"/>
                  </a:cubicBezTo>
                  <a:lnTo>
                    <a:pt x="948" y="2444"/>
                  </a:lnTo>
                  <a:cubicBezTo>
                    <a:pt x="721" y="2050"/>
                    <a:pt x="394" y="1723"/>
                    <a:pt x="0" y="1496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FUNNEL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SCALING</a:t>
              </a: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C46C82F0-1F3D-40A4-AA18-F0518C6F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576" y="2764745"/>
              <a:ext cx="864306" cy="899979"/>
            </a:xfrm>
            <a:custGeom>
              <a:avLst/>
              <a:gdLst>
                <a:gd name="T0" fmla="*/ 1496 w 2074"/>
                <a:gd name="T1" fmla="*/ 0 h 2158"/>
                <a:gd name="T2" fmla="*/ 2074 w 2074"/>
                <a:gd name="T3" fmla="*/ 2158 h 2158"/>
                <a:gd name="T4" fmla="*/ 347 w 2074"/>
                <a:gd name="T5" fmla="*/ 2158 h 2158"/>
                <a:gd name="T6" fmla="*/ 0 w 2074"/>
                <a:gd name="T7" fmla="*/ 864 h 2158"/>
                <a:gd name="T8" fmla="*/ 1496 w 2074"/>
                <a:gd name="T9" fmla="*/ 0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8">
                  <a:moveTo>
                    <a:pt x="1496" y="0"/>
                  </a:moveTo>
                  <a:cubicBezTo>
                    <a:pt x="1874" y="656"/>
                    <a:pt x="2074" y="1401"/>
                    <a:pt x="2074" y="2158"/>
                  </a:cubicBezTo>
                  <a:lnTo>
                    <a:pt x="347" y="2158"/>
                  </a:lnTo>
                  <a:cubicBezTo>
                    <a:pt x="347" y="1704"/>
                    <a:pt x="228" y="1257"/>
                    <a:pt x="0" y="864"/>
                  </a:cubicBezTo>
                  <a:lnTo>
                    <a:pt x="149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CONTENT BREAK</a:t>
              </a: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902D76E7-8C5F-4450-B828-E5C3CE774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4" y="2764745"/>
              <a:ext cx="864306" cy="899979"/>
            </a:xfrm>
            <a:custGeom>
              <a:avLst/>
              <a:gdLst>
                <a:gd name="T0" fmla="*/ 0 w 2074"/>
                <a:gd name="T1" fmla="*/ 2158 h 2158"/>
                <a:gd name="T2" fmla="*/ 578 w 2074"/>
                <a:gd name="T3" fmla="*/ 0 h 2158"/>
                <a:gd name="T4" fmla="*/ 2074 w 2074"/>
                <a:gd name="T5" fmla="*/ 864 h 2158"/>
                <a:gd name="T6" fmla="*/ 1727 w 2074"/>
                <a:gd name="T7" fmla="*/ 2158 h 2158"/>
                <a:gd name="T8" fmla="*/ 0 w 2074"/>
                <a:gd name="T9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2158">
                  <a:moveTo>
                    <a:pt x="0" y="2158"/>
                  </a:moveTo>
                  <a:cubicBezTo>
                    <a:pt x="0" y="1401"/>
                    <a:pt x="199" y="656"/>
                    <a:pt x="578" y="0"/>
                  </a:cubicBezTo>
                  <a:lnTo>
                    <a:pt x="2074" y="864"/>
                  </a:lnTo>
                  <a:cubicBezTo>
                    <a:pt x="1846" y="1257"/>
                    <a:pt x="1727" y="1704"/>
                    <a:pt x="1727" y="2158"/>
                  </a:cubicBezTo>
                  <a:lnTo>
                    <a:pt x="0" y="215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LEADGEN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SCALING</a:t>
              </a: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B79627F7-58D0-4526-AF75-DC112B493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242" y="2106324"/>
              <a:ext cx="1018210" cy="1019228"/>
            </a:xfrm>
            <a:custGeom>
              <a:avLst/>
              <a:gdLst>
                <a:gd name="T0" fmla="*/ 0 w 2444"/>
                <a:gd name="T1" fmla="*/ 1580 h 2444"/>
                <a:gd name="T2" fmla="*/ 1580 w 2444"/>
                <a:gd name="T3" fmla="*/ 0 h 2444"/>
                <a:gd name="T4" fmla="*/ 2444 w 2444"/>
                <a:gd name="T5" fmla="*/ 1496 h 2444"/>
                <a:gd name="T6" fmla="*/ 1496 w 2444"/>
                <a:gd name="T7" fmla="*/ 2444 h 2444"/>
                <a:gd name="T8" fmla="*/ 0 w 2444"/>
                <a:gd name="T9" fmla="*/ 158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2444">
                  <a:moveTo>
                    <a:pt x="0" y="1580"/>
                  </a:moveTo>
                  <a:cubicBezTo>
                    <a:pt x="379" y="924"/>
                    <a:pt x="924" y="379"/>
                    <a:pt x="1580" y="0"/>
                  </a:cubicBezTo>
                  <a:lnTo>
                    <a:pt x="2444" y="1496"/>
                  </a:lnTo>
                  <a:cubicBezTo>
                    <a:pt x="2050" y="1723"/>
                    <a:pt x="1723" y="2050"/>
                    <a:pt x="1496" y="2444"/>
                  </a:cubicBezTo>
                  <a:lnTo>
                    <a:pt x="0" y="158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WEBINAR SELLING</a:t>
              </a: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12D8C72A-C25A-48D1-9EE6-58E44D9A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664" y="1865786"/>
              <a:ext cx="898960" cy="864306"/>
            </a:xfrm>
            <a:custGeom>
              <a:avLst/>
              <a:gdLst>
                <a:gd name="T0" fmla="*/ 0 w 2158"/>
                <a:gd name="T1" fmla="*/ 578 h 2074"/>
                <a:gd name="T2" fmla="*/ 2158 w 2158"/>
                <a:gd name="T3" fmla="*/ 0 h 2074"/>
                <a:gd name="T4" fmla="*/ 2158 w 2158"/>
                <a:gd name="T5" fmla="*/ 1727 h 2074"/>
                <a:gd name="T6" fmla="*/ 864 w 2158"/>
                <a:gd name="T7" fmla="*/ 2074 h 2074"/>
                <a:gd name="T8" fmla="*/ 0 w 2158"/>
                <a:gd name="T9" fmla="*/ 578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8" h="2074">
                  <a:moveTo>
                    <a:pt x="0" y="578"/>
                  </a:moveTo>
                  <a:cubicBezTo>
                    <a:pt x="656" y="199"/>
                    <a:pt x="1401" y="0"/>
                    <a:pt x="2158" y="0"/>
                  </a:cubicBezTo>
                  <a:lnTo>
                    <a:pt x="2158" y="1727"/>
                  </a:lnTo>
                  <a:cubicBezTo>
                    <a:pt x="1704" y="1727"/>
                    <a:pt x="1257" y="1846"/>
                    <a:pt x="864" y="2074"/>
                  </a:cubicBezTo>
                  <a:lnTo>
                    <a:pt x="0" y="578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COPY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WRITING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8576983-C88B-44B1-8652-152964F0D823}"/>
                </a:ext>
              </a:extLst>
            </p:cNvPr>
            <p:cNvSpPr/>
            <p:nvPr/>
          </p:nvSpPr>
          <p:spPr>
            <a:xfrm>
              <a:off x="4969244" y="2951784"/>
              <a:ext cx="1425882" cy="1425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9FBD178-2142-4599-9C98-F6C85C206AFF}"/>
                </a:ext>
              </a:extLst>
            </p:cNvPr>
            <p:cNvSpPr/>
            <p:nvPr/>
          </p:nvSpPr>
          <p:spPr>
            <a:xfrm>
              <a:off x="7848508" y="2951783"/>
              <a:ext cx="1425882" cy="1425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pic>
          <p:nvPicPr>
            <p:cNvPr id="59" name="Graphic 7" descr="Bullseye">
              <a:extLst>
                <a:ext uri="{FF2B5EF4-FFF2-40B4-BE49-F238E27FC236}">
                  <a16:creationId xmlns:a16="http://schemas.microsoft.com/office/drawing/2014/main" id="{D17F43D3-CBD1-475D-A3D3-D7CEE6705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6563" y="3269103"/>
              <a:ext cx="791241" cy="791241"/>
            </a:xfrm>
            <a:prstGeom prst="rect">
              <a:avLst/>
            </a:prstGeom>
          </p:spPr>
        </p:pic>
        <p:pic>
          <p:nvPicPr>
            <p:cNvPr id="60" name="Graphic 9" descr="Gears">
              <a:extLst>
                <a:ext uri="{FF2B5EF4-FFF2-40B4-BE49-F238E27FC236}">
                  <a16:creationId xmlns:a16="http://schemas.microsoft.com/office/drawing/2014/main" id="{D6FA3890-C2B7-4040-8F71-D874585D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65828" y="3269103"/>
              <a:ext cx="791241" cy="791241"/>
            </a:xfrm>
            <a:prstGeom prst="rect">
              <a:avLst/>
            </a:prstGeom>
          </p:spPr>
        </p:pic>
        <p:pic>
          <p:nvPicPr>
            <p:cNvPr id="61" name="Graphic 11" descr="Rocket">
              <a:extLst>
                <a:ext uri="{FF2B5EF4-FFF2-40B4-BE49-F238E27FC236}">
                  <a16:creationId xmlns:a16="http://schemas.microsoft.com/office/drawing/2014/main" id="{4D9158CA-50B6-4246-8E11-6E07F75F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09594" y="3811791"/>
              <a:ext cx="791241" cy="791241"/>
            </a:xfrm>
            <a:prstGeom prst="rect">
              <a:avLst/>
            </a:prstGeom>
          </p:spPr>
        </p:pic>
        <p:pic>
          <p:nvPicPr>
            <p:cNvPr id="62" name="Graphic 13" descr="Podium">
              <a:extLst>
                <a:ext uri="{FF2B5EF4-FFF2-40B4-BE49-F238E27FC236}">
                  <a16:creationId xmlns:a16="http://schemas.microsoft.com/office/drawing/2014/main" id="{4724C193-18D1-4859-BDD3-F80BA199F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91710" y="2731668"/>
              <a:ext cx="791241" cy="791241"/>
            </a:xfrm>
            <a:prstGeom prst="rect">
              <a:avLst/>
            </a:prstGeom>
          </p:spPr>
        </p:pic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AC38780-D48F-5E98-088F-7CEF2DF14F62}"/>
                </a:ext>
              </a:extLst>
            </p:cNvPr>
            <p:cNvSpPr/>
            <p:nvPr/>
          </p:nvSpPr>
          <p:spPr>
            <a:xfrm>
              <a:off x="3483193" y="4719180"/>
              <a:ext cx="1673328" cy="407763"/>
            </a:xfrm>
            <a:prstGeom prst="roundRect">
              <a:avLst/>
            </a:prstGeom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RISE 2 GOLD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77A0B08-0536-AF6C-FDA4-BC5F4AED030D}"/>
                </a:ext>
              </a:extLst>
            </p:cNvPr>
            <p:cNvSpPr/>
            <p:nvPr/>
          </p:nvSpPr>
          <p:spPr>
            <a:xfrm>
              <a:off x="9274390" y="2324217"/>
              <a:ext cx="1673328" cy="4077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RISE 3 DIAMOND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FINISHER 180 DAYS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22484AB-ADA2-68EB-D82A-8397C8C4B244}"/>
                </a:ext>
              </a:extLst>
            </p:cNvPr>
            <p:cNvSpPr/>
            <p:nvPr/>
          </p:nvSpPr>
          <p:spPr>
            <a:xfrm>
              <a:off x="3297382" y="1412614"/>
              <a:ext cx="8026399" cy="4893399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74728DD2-6D21-5366-CCAF-75ABBFDBED4E}"/>
              </a:ext>
            </a:extLst>
          </p:cNvPr>
          <p:cNvSpPr txBox="1"/>
          <p:nvPr/>
        </p:nvSpPr>
        <p:spPr>
          <a:xfrm>
            <a:off x="5290060" y="3963664"/>
            <a:ext cx="81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A16325-796C-5D3C-3F2A-165B336B13B0}"/>
              </a:ext>
            </a:extLst>
          </p:cNvPr>
          <p:cNvSpPr txBox="1"/>
          <p:nvPr/>
        </p:nvSpPr>
        <p:spPr>
          <a:xfrm>
            <a:off x="7923186" y="3059668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EXPANSION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8984442-DCF3-B2FE-AA2A-3FB1E01A7550}"/>
              </a:ext>
            </a:extLst>
          </p:cNvPr>
          <p:cNvSpPr/>
          <p:nvPr/>
        </p:nvSpPr>
        <p:spPr>
          <a:xfrm rot="8100000">
            <a:off x="6983981" y="2786272"/>
            <a:ext cx="3382534" cy="3066630"/>
          </a:xfrm>
          <a:prstGeom prst="arc">
            <a:avLst>
              <a:gd name="adj1" fmla="val 16200000"/>
              <a:gd name="adj2" fmla="val 23868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956FC-538E-755C-9507-2CB32D6EF7D9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COMMUNITY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E12001-F916-149E-DC89-1CEFB2C8CD3A}"/>
              </a:ext>
            </a:extLst>
          </p:cNvPr>
          <p:cNvSpPr/>
          <p:nvPr/>
        </p:nvSpPr>
        <p:spPr>
          <a:xfrm>
            <a:off x="9037293" y="2003118"/>
            <a:ext cx="1990584" cy="2969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ARE HERE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F566C-2524-3AC1-4DAB-5682E395E38A}"/>
              </a:ext>
            </a:extLst>
          </p:cNvPr>
          <p:cNvGrpSpPr/>
          <p:nvPr/>
        </p:nvGrpSpPr>
        <p:grpSpPr>
          <a:xfrm>
            <a:off x="83127" y="2951783"/>
            <a:ext cx="2896933" cy="1490906"/>
            <a:chOff x="83127" y="2951783"/>
            <a:chExt cx="2896933" cy="14909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0A627A6-2BD0-6002-0F8C-987DBF8978DC}"/>
                </a:ext>
              </a:extLst>
            </p:cNvPr>
            <p:cNvSpPr/>
            <p:nvPr/>
          </p:nvSpPr>
          <p:spPr>
            <a:xfrm>
              <a:off x="679990" y="3065221"/>
              <a:ext cx="1673328" cy="40776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GOAL :</a:t>
              </a:r>
            </a:p>
            <a:p>
              <a:pPr algn="ctr"/>
              <a:r>
                <a:rPr lang="en-US" sz="1400" dirty="0"/>
                <a:t>In 90DAYS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4A1C169-76A2-AF82-D35D-A7C630591830}"/>
                </a:ext>
              </a:extLst>
            </p:cNvPr>
            <p:cNvSpPr/>
            <p:nvPr/>
          </p:nvSpPr>
          <p:spPr>
            <a:xfrm>
              <a:off x="279115" y="3477574"/>
              <a:ext cx="2529600" cy="407763"/>
            </a:xfrm>
            <a:prstGeom prst="roundRec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40 Sales @  USD 75 / </a:t>
              </a:r>
            </a:p>
            <a:p>
              <a:pPr algn="ctr"/>
              <a:r>
                <a:rPr lang="en-US" sz="1050" dirty="0"/>
                <a:t>INR 4999 ( L1 Membership)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702314-9A13-BFD0-73A3-5FB28241EF80}"/>
                </a:ext>
              </a:extLst>
            </p:cNvPr>
            <p:cNvSpPr/>
            <p:nvPr/>
          </p:nvSpPr>
          <p:spPr>
            <a:xfrm>
              <a:off x="279115" y="3877726"/>
              <a:ext cx="2529600" cy="407763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 Sales @ USD 250 /</a:t>
              </a:r>
            </a:p>
            <a:p>
              <a:pPr algn="ctr"/>
              <a:r>
                <a:rPr lang="en-US" sz="1050" dirty="0"/>
                <a:t> INR 19999( L2 Membership )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9612509-8DE1-720D-3EE6-D833ADF60191}"/>
                </a:ext>
              </a:extLst>
            </p:cNvPr>
            <p:cNvSpPr/>
            <p:nvPr/>
          </p:nvSpPr>
          <p:spPr>
            <a:xfrm>
              <a:off x="83127" y="2951783"/>
              <a:ext cx="2896933" cy="1490906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9135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GENERATION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956FC-538E-755C-9507-2CB32D6EF7D9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COMMUNITY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472E8C-C1CB-9193-1B13-88E7B9A802F5}"/>
              </a:ext>
            </a:extLst>
          </p:cNvPr>
          <p:cNvSpPr/>
          <p:nvPr/>
        </p:nvSpPr>
        <p:spPr>
          <a:xfrm>
            <a:off x="187335" y="2164348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3FBAFB-9F27-D431-264C-AECCD8F8F91D}"/>
              </a:ext>
            </a:extLst>
          </p:cNvPr>
          <p:cNvSpPr/>
          <p:nvPr/>
        </p:nvSpPr>
        <p:spPr>
          <a:xfrm>
            <a:off x="3979202" y="1459825"/>
            <a:ext cx="5186900" cy="274504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64">
            <a:extLst>
              <a:ext uri="{FF2B5EF4-FFF2-40B4-BE49-F238E27FC236}">
                <a16:creationId xmlns:a16="http://schemas.microsoft.com/office/drawing/2014/main" id="{CC89C0F8-EA39-2F19-266A-CDF2D3E37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43222"/>
              </p:ext>
            </p:extLst>
          </p:nvPr>
        </p:nvGraphicFramePr>
        <p:xfrm>
          <a:off x="4252568" y="4499816"/>
          <a:ext cx="4800873" cy="87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914">
                  <a:extLst>
                    <a:ext uri="{9D8B030D-6E8A-4147-A177-3AD203B41FA5}">
                      <a16:colId xmlns:a16="http://schemas.microsoft.com/office/drawing/2014/main" val="2935608463"/>
                    </a:ext>
                  </a:extLst>
                </a:gridCol>
                <a:gridCol w="312275">
                  <a:extLst>
                    <a:ext uri="{9D8B030D-6E8A-4147-A177-3AD203B41FA5}">
                      <a16:colId xmlns:a16="http://schemas.microsoft.com/office/drawing/2014/main" val="3218252655"/>
                    </a:ext>
                  </a:extLst>
                </a:gridCol>
                <a:gridCol w="281140">
                  <a:extLst>
                    <a:ext uri="{9D8B030D-6E8A-4147-A177-3AD203B41FA5}">
                      <a16:colId xmlns:a16="http://schemas.microsoft.com/office/drawing/2014/main" val="1468000174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718481653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172845864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08092539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337196769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3436677488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4068792868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4061990122"/>
                    </a:ext>
                  </a:extLst>
                </a:gridCol>
                <a:gridCol w="436443">
                  <a:extLst>
                    <a:ext uri="{9D8B030D-6E8A-4147-A177-3AD203B41FA5}">
                      <a16:colId xmlns:a16="http://schemas.microsoft.com/office/drawing/2014/main" val="2403815119"/>
                    </a:ext>
                  </a:extLst>
                </a:gridCol>
              </a:tblGrid>
              <a:tr h="160007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8638"/>
                  </a:ext>
                </a:extLst>
              </a:tr>
              <a:tr h="170967">
                <a:tc>
                  <a:txBody>
                    <a:bodyPr/>
                    <a:lstStyle/>
                    <a:p>
                      <a:r>
                        <a:rPr lang="en-US" sz="800" dirty="0"/>
                        <a:t>Mkt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04713"/>
                  </a:ext>
                </a:extLst>
              </a:tr>
              <a:tr h="236723">
                <a:tc>
                  <a:txBody>
                    <a:bodyPr/>
                    <a:lstStyle/>
                    <a:p>
                      <a:r>
                        <a:rPr lang="en-US" sz="800" dirty="0"/>
                        <a:t>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75855"/>
                  </a:ext>
                </a:extLst>
              </a:tr>
              <a:tr h="170967">
                <a:tc>
                  <a:txBody>
                    <a:bodyPr/>
                    <a:lstStyle/>
                    <a:p>
                      <a:r>
                        <a:rPr lang="en-US" sz="800" dirty="0"/>
                        <a:t>Passion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824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494859-1675-6700-4C45-A52305E62483}"/>
              </a:ext>
            </a:extLst>
          </p:cNvPr>
          <p:cNvSpPr txBox="1"/>
          <p:nvPr/>
        </p:nvSpPr>
        <p:spPr>
          <a:xfrm>
            <a:off x="4252568" y="1515625"/>
            <a:ext cx="49744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EXERCISE</a:t>
            </a:r>
          </a:p>
          <a:p>
            <a:endParaRPr lang="en-US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r>
              <a:rPr lang="en-US" sz="1400" dirty="0"/>
              <a:t>Use the Framework to evaluate your community targets of the current community’s success 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Create a Community based on the principles mentioned</a:t>
            </a:r>
          </a:p>
          <a:p>
            <a:pPr marL="342900" indent="-342900">
              <a:buAutoNum type="arabicPeriod"/>
            </a:pPr>
            <a:r>
              <a:rPr lang="en-US" sz="1400" dirty="0"/>
              <a:t>Ideate and evaluate how can your community become more passionate about the cause</a:t>
            </a:r>
          </a:p>
          <a:p>
            <a:pPr marL="342900" indent="-342900">
              <a:buAutoNum type="arabicPeriod"/>
            </a:pPr>
            <a:r>
              <a:rPr lang="en-US" sz="1400" dirty="0"/>
              <a:t>Choose a Niche to eliminate competition</a:t>
            </a:r>
          </a:p>
          <a:p>
            <a:pPr marL="342900" indent="-342900">
              <a:buAutoNum type="arabicPeriod"/>
            </a:pPr>
            <a:r>
              <a:rPr lang="en-US" sz="1400" dirty="0"/>
              <a:t>Reevaluate the updated approach and analyze the result to repeat or continue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57008C-8353-81B1-59EA-DF0620F88858}"/>
              </a:ext>
            </a:extLst>
          </p:cNvPr>
          <p:cNvGrpSpPr/>
          <p:nvPr/>
        </p:nvGrpSpPr>
        <p:grpSpPr>
          <a:xfrm>
            <a:off x="4327671" y="5443244"/>
            <a:ext cx="4446046" cy="378386"/>
            <a:chOff x="7423666" y="4512932"/>
            <a:chExt cx="4446046" cy="3783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EB0A75-353A-AC51-C2F0-9B6DE667C6AC}"/>
                </a:ext>
              </a:extLst>
            </p:cNvPr>
            <p:cNvSpPr/>
            <p:nvPr/>
          </p:nvSpPr>
          <p:spPr>
            <a:xfrm>
              <a:off x="7460263" y="4561986"/>
              <a:ext cx="657225" cy="3233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1BB4D1-2F1C-AD3F-1D52-173ED43BDAC2}"/>
                </a:ext>
              </a:extLst>
            </p:cNvPr>
            <p:cNvCxnSpPr/>
            <p:nvPr/>
          </p:nvCxnSpPr>
          <p:spPr>
            <a:xfrm flipV="1">
              <a:off x="8307988" y="4561986"/>
              <a:ext cx="217041" cy="323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2643CE-6D52-000E-7BFC-E7B5BDA9A967}"/>
                </a:ext>
              </a:extLst>
            </p:cNvPr>
            <p:cNvSpPr/>
            <p:nvPr/>
          </p:nvSpPr>
          <p:spPr>
            <a:xfrm>
              <a:off x="8724080" y="4561986"/>
              <a:ext cx="657225" cy="3233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6109FF-FC47-2382-F925-AFCC1B91E0BB}"/>
                </a:ext>
              </a:extLst>
            </p:cNvPr>
            <p:cNvSpPr txBox="1"/>
            <p:nvPr/>
          </p:nvSpPr>
          <p:spPr>
            <a:xfrm>
              <a:off x="9498613" y="451601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0F865A-0929-BE50-3E23-594ADC0AB59C}"/>
                </a:ext>
              </a:extLst>
            </p:cNvPr>
            <p:cNvSpPr/>
            <p:nvPr/>
          </p:nvSpPr>
          <p:spPr>
            <a:xfrm>
              <a:off x="9996897" y="4538999"/>
              <a:ext cx="657225" cy="3233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680D8D-EB51-7774-4004-D367F361FFFC}"/>
                </a:ext>
              </a:extLst>
            </p:cNvPr>
            <p:cNvSpPr/>
            <p:nvPr/>
          </p:nvSpPr>
          <p:spPr>
            <a:xfrm>
              <a:off x="11212487" y="4530944"/>
              <a:ext cx="657225" cy="3233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183D06-B7B4-B51F-51E0-2108B18F97E5}"/>
                </a:ext>
              </a:extLst>
            </p:cNvPr>
            <p:cNvSpPr txBox="1"/>
            <p:nvPr/>
          </p:nvSpPr>
          <p:spPr>
            <a:xfrm>
              <a:off x="10752905" y="45129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22BF66-D4D8-DF57-97F0-A2D880B44923}"/>
                </a:ext>
              </a:extLst>
            </p:cNvPr>
            <p:cNvSpPr txBox="1"/>
            <p:nvPr/>
          </p:nvSpPr>
          <p:spPr>
            <a:xfrm>
              <a:off x="7423666" y="4543710"/>
              <a:ext cx="80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Size of the target market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1EB78B-C627-DD41-67DF-ED0238562209}"/>
                </a:ext>
              </a:extLst>
            </p:cNvPr>
            <p:cNvSpPr txBox="1"/>
            <p:nvPr/>
          </p:nvSpPr>
          <p:spPr>
            <a:xfrm>
              <a:off x="8690513" y="4552764"/>
              <a:ext cx="80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Existing Competition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4D5715-2276-34E0-B399-55D1FC2FD092}"/>
                </a:ext>
              </a:extLst>
            </p:cNvPr>
            <p:cNvSpPr txBox="1"/>
            <p:nvPr/>
          </p:nvSpPr>
          <p:spPr>
            <a:xfrm>
              <a:off x="9983426" y="4538999"/>
              <a:ext cx="80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Target Mkt</a:t>
              </a:r>
            </a:p>
            <a:p>
              <a:r>
                <a:rPr lang="en-US" sz="800" dirty="0"/>
                <a:t>Passion Level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96E6DF-366E-76B1-A8EE-8D6A1BE63669}"/>
                </a:ext>
              </a:extLst>
            </p:cNvPr>
            <p:cNvSpPr txBox="1"/>
            <p:nvPr/>
          </p:nvSpPr>
          <p:spPr>
            <a:xfrm>
              <a:off x="11227126" y="4578719"/>
              <a:ext cx="604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4720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GENERATION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956FC-538E-755C-9507-2CB32D6EF7D9}"/>
              </a:ext>
            </a:extLst>
          </p:cNvPr>
          <p:cNvSpPr txBox="1"/>
          <p:nvPr/>
        </p:nvSpPr>
        <p:spPr>
          <a:xfrm>
            <a:off x="2711435" y="798885"/>
            <a:ext cx="72612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TRAFFIC | LEADGEN | FUNNEL | SCALING | SYSTEM | COMMUNITY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472E8C-C1CB-9193-1B13-88E7B9A802F5}"/>
              </a:ext>
            </a:extLst>
          </p:cNvPr>
          <p:cNvSpPr/>
          <p:nvPr/>
        </p:nvSpPr>
        <p:spPr>
          <a:xfrm>
            <a:off x="2881022" y="2967335"/>
            <a:ext cx="6429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END OF BLITZSCALING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26D05-B34C-1D8D-C95C-948454B124D0}"/>
              </a:ext>
            </a:extLst>
          </p:cNvPr>
          <p:cNvSpPr txBox="1"/>
          <p:nvPr/>
        </p:nvSpPr>
        <p:spPr>
          <a:xfrm>
            <a:off x="3439023" y="4128117"/>
            <a:ext cx="557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YOUR CHALLENGE &amp; PRINT YOUR CERTIFICATE</a:t>
            </a:r>
          </a:p>
        </p:txBody>
      </p:sp>
    </p:spTree>
    <p:extLst>
      <p:ext uri="{BB962C8B-B14F-4D97-AF65-F5344CB8AC3E}">
        <p14:creationId xmlns:p14="http://schemas.microsoft.com/office/powerpoint/2010/main" val="380871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GENERATION - SOURCES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068C1-3DCC-360E-6F9C-A88E4DAD7F57}"/>
              </a:ext>
            </a:extLst>
          </p:cNvPr>
          <p:cNvSpPr txBox="1"/>
          <p:nvPr/>
        </p:nvSpPr>
        <p:spPr>
          <a:xfrm>
            <a:off x="-31348" y="2212726"/>
            <a:ext cx="19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TRAFFIC SOURCES :</a:t>
            </a:r>
          </a:p>
        </p:txBody>
      </p:sp>
      <p:graphicFrame>
        <p:nvGraphicFramePr>
          <p:cNvPr id="43" name="Table 43">
            <a:extLst>
              <a:ext uri="{FF2B5EF4-FFF2-40B4-BE49-F238E27FC236}">
                <a16:creationId xmlns:a16="http://schemas.microsoft.com/office/drawing/2014/main" id="{00517B41-E7B6-82E0-498A-E98E52843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01086"/>
              </p:ext>
            </p:extLst>
          </p:nvPr>
        </p:nvGraphicFramePr>
        <p:xfrm>
          <a:off x="1952400" y="1451673"/>
          <a:ext cx="10014697" cy="458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99">
                  <a:extLst>
                    <a:ext uri="{9D8B030D-6E8A-4147-A177-3AD203B41FA5}">
                      <a16:colId xmlns:a16="http://schemas.microsoft.com/office/drawing/2014/main" val="35512170"/>
                    </a:ext>
                  </a:extLst>
                </a:gridCol>
                <a:gridCol w="2562860">
                  <a:extLst>
                    <a:ext uri="{9D8B030D-6E8A-4147-A177-3AD203B41FA5}">
                      <a16:colId xmlns:a16="http://schemas.microsoft.com/office/drawing/2014/main" val="488931444"/>
                    </a:ext>
                  </a:extLst>
                </a:gridCol>
                <a:gridCol w="6524138">
                  <a:extLst>
                    <a:ext uri="{9D8B030D-6E8A-4147-A177-3AD203B41FA5}">
                      <a16:colId xmlns:a16="http://schemas.microsoft.com/office/drawing/2014/main" val="1497956890"/>
                    </a:ext>
                  </a:extLst>
                </a:gridCol>
              </a:tblGrid>
              <a:tr h="4367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S.No</a:t>
                      </a:r>
                      <a:r>
                        <a:rPr lang="en-US" sz="2000" dirty="0"/>
                        <a:t>.</a:t>
                      </a:r>
                    </a:p>
                  </a:txBody>
                  <a:tcPr anchor="ctr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</a:t>
                      </a:r>
                    </a:p>
                  </a:txBody>
                  <a:tcPr anchor="ctr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TRAFFIC SOURCES</a:t>
                      </a:r>
                    </a:p>
                  </a:txBody>
                  <a:tcPr anchor="ctr">
                    <a:solidFill>
                      <a:schemeClr val="accent1"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48786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Email List (Personal)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Landing Page + Incentive + Subscription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73971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Chatbots (Messenger)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Manychat.com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64766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Facebook Pay Per Click Traffic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Business.facebook.com [ LEARN : https://www.facebookcom/blueprint/register]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31509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Email Media ( Solo Ads 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Udimi.com : Buy clicks for solo ads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11029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Influencer Media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Ifluenz.com | shoutcart.com | bigspaghetti.com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49329"/>
                  </a:ext>
                </a:extLst>
              </a:tr>
              <a:tr h="2358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Google Pay Per Click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https://Ads.google.com   :  [ Used for Demand Fulfillment e.g. when someone searchers for courses]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39744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Bing Pay Per Click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2"/>
                        </a:rPr>
                        <a:t>https://Bingads.Microsoft.com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56868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Display Networks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https://Buysellads.com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72866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SEO Traffic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https://Ubersuggest.com</a:t>
                      </a:r>
                      <a:r>
                        <a:rPr lang="en-US" sz="1200" dirty="0"/>
                        <a:t>   :  Organic System of traffic growth with high quality leads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87804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CPA Traffic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5"/>
                        </a:rPr>
                        <a:t>https://Maxbounty.com</a:t>
                      </a:r>
                      <a:r>
                        <a:rPr lang="en-US" sz="1200" dirty="0"/>
                        <a:t>   : Cost Per Action based traffic </a:t>
                      </a:r>
                      <a:r>
                        <a:rPr lang="en-US" sz="1100" dirty="0"/>
                        <a:t>( Clickbooth | Peerfly | Convert2Media)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22532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Social Media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6"/>
                        </a:rPr>
                        <a:t>https://Commentpicker.com</a:t>
                      </a:r>
                      <a:r>
                        <a:rPr lang="en-US" sz="1200" dirty="0"/>
                        <a:t>  : Random winner picker and generator for a contest on social media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0395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Retargeting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Google  |  Facebook  |  </a:t>
                      </a:r>
                      <a:r>
                        <a:rPr lang="en-US" sz="1200" dirty="0">
                          <a:hlinkClick r:id="rId7"/>
                        </a:rPr>
                        <a:t>https://Adroll.com</a:t>
                      </a:r>
                      <a:r>
                        <a:rPr lang="en-US" sz="1200" dirty="0"/>
                        <a:t>   [ Magento direct integration ]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73731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Other Influencers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Influencers from : Insta | FB | Snapchat | Twitter | YouTube | Podcasters | Bloggers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8280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Other 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Syndicate :  Make allies to cross promote with a win-win strategy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0979"/>
                  </a:ext>
                </a:extLst>
              </a:tr>
              <a:tr h="27685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Alpha Media : SimilarWeb | WhatRunsWhere | </a:t>
                      </a:r>
                      <a:r>
                        <a:rPr lang="en-US" sz="1200" dirty="0" err="1"/>
                        <a:t>Adplexity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tint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089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EFD41D-C524-0AC1-4263-C1D05ECF4607}"/>
              </a:ext>
            </a:extLst>
          </p:cNvPr>
          <p:cNvSpPr txBox="1"/>
          <p:nvPr/>
        </p:nvSpPr>
        <p:spPr>
          <a:xfrm>
            <a:off x="87216" y="2582058"/>
            <a:ext cx="177289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NO ONE SIZE FITS 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GET YOUR TECHNICAL HAT ON WITH CRITICAL THINKING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PRIORITIZE FUNNEL TO TRAFFIC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MASTER AT LEAST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EVERY CLICK IS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WITHOUT MONETIZATION TRAFFIC IS USELESS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64984-FD03-25C7-CC77-1166D0B9BB2E}"/>
              </a:ext>
            </a:extLst>
          </p:cNvPr>
          <p:cNvSpPr txBox="1"/>
          <p:nvPr/>
        </p:nvSpPr>
        <p:spPr>
          <a:xfrm>
            <a:off x="2711435" y="798885"/>
            <a:ext cx="688976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TRAFFIC</a:t>
            </a:r>
            <a:r>
              <a:rPr lang="en-US" dirty="0">
                <a:solidFill>
                  <a:schemeClr val="accent2"/>
                </a:solidFill>
              </a:rPr>
              <a:t> | LEADGEN | FUNNEL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14222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GENERATION - SYSTEM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DAY2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5D12E0-17E2-B31E-7B18-F2A6BFEB3735}"/>
              </a:ext>
            </a:extLst>
          </p:cNvPr>
          <p:cNvGrpSpPr/>
          <p:nvPr/>
        </p:nvGrpSpPr>
        <p:grpSpPr>
          <a:xfrm>
            <a:off x="2234140" y="1445216"/>
            <a:ext cx="7380260" cy="4424065"/>
            <a:chOff x="130037" y="1355462"/>
            <a:chExt cx="7380260" cy="44240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12927D-C205-67F3-3C68-C64DE923ECEF}"/>
                </a:ext>
              </a:extLst>
            </p:cNvPr>
            <p:cNvGrpSpPr/>
            <p:nvPr/>
          </p:nvGrpSpPr>
          <p:grpSpPr>
            <a:xfrm>
              <a:off x="130037" y="1355462"/>
              <a:ext cx="7380260" cy="4424065"/>
              <a:chOff x="130037" y="1355462"/>
              <a:chExt cx="7380260" cy="44240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991676F-0382-23F9-530D-4E27C1E86FBE}"/>
                  </a:ext>
                </a:extLst>
              </p:cNvPr>
              <p:cNvGrpSpPr/>
              <p:nvPr/>
            </p:nvGrpSpPr>
            <p:grpSpPr>
              <a:xfrm>
                <a:off x="130037" y="1355462"/>
                <a:ext cx="7380260" cy="4424065"/>
                <a:chOff x="130037" y="1355462"/>
                <a:chExt cx="7380260" cy="4424065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1C3BF8A-0E67-53B3-25A0-D57652B58A41}"/>
                    </a:ext>
                  </a:extLst>
                </p:cNvPr>
                <p:cNvGrpSpPr/>
                <p:nvPr/>
              </p:nvGrpSpPr>
              <p:grpSpPr>
                <a:xfrm>
                  <a:off x="130037" y="1355462"/>
                  <a:ext cx="7380260" cy="4424065"/>
                  <a:chOff x="130037" y="1355462"/>
                  <a:chExt cx="7380260" cy="4424065"/>
                </a:xfrm>
              </p:grpSpPr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3701D47F-DC75-F526-80ED-98950573F5C8}"/>
                      </a:ext>
                    </a:extLst>
                  </p:cNvPr>
                  <p:cNvSpPr/>
                  <p:nvPr/>
                </p:nvSpPr>
                <p:spPr>
                  <a:xfrm>
                    <a:off x="185376" y="1925449"/>
                    <a:ext cx="7324921" cy="3854078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16DAD3B7-29AC-54D6-7F02-18D7AA3C6586}"/>
                      </a:ext>
                    </a:extLst>
                  </p:cNvPr>
                  <p:cNvGrpSpPr/>
                  <p:nvPr/>
                </p:nvGrpSpPr>
                <p:grpSpPr>
                  <a:xfrm>
                    <a:off x="3083461" y="2739077"/>
                    <a:ext cx="4197810" cy="2929905"/>
                    <a:chOff x="3556662" y="2241524"/>
                    <a:chExt cx="4197810" cy="2929905"/>
                  </a:xfrm>
                </p:grpSpPr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177D2987-680F-78BC-34BF-67A30D796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6662" y="3608443"/>
                      <a:ext cx="1753496" cy="473336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Lead Capture</a:t>
                      </a:r>
                    </a:p>
                  </p:txBody>
                </p:sp>
                <p:sp>
                  <p:nvSpPr>
                    <p:cNvPr id="27" name="Rectangle: Rounded Corners 26">
                      <a:extLst>
                        <a:ext uri="{FF2B5EF4-FFF2-40B4-BE49-F238E27FC236}">
                          <a16:creationId xmlns:a16="http://schemas.microsoft.com/office/drawing/2014/main" id="{0BCBCC90-7E73-35B6-C332-C7FA3E2FD8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6662" y="2241524"/>
                      <a:ext cx="1753496" cy="473336"/>
                    </a:xfrm>
                    <a:prstGeom prst="round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MONETIZATION</a:t>
                      </a:r>
                    </a:p>
                  </p:txBody>
                </p:sp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5AC99F4D-A95C-8B81-02AD-917E6B5D7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0976" y="3603399"/>
                      <a:ext cx="1753496" cy="473336"/>
                    </a:xfrm>
                    <a:prstGeom prst="roundRect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WEBINARS</a:t>
                      </a:r>
                    </a:p>
                  </p:txBody>
                </p:sp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50F1EACF-B3E6-332A-418B-1CAC73E3E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0782" y="4698093"/>
                      <a:ext cx="1753496" cy="473336"/>
                    </a:xfrm>
                    <a:prstGeom prst="round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EMAILS</a:t>
                      </a:r>
                    </a:p>
                  </p:txBody>
                </p:sp>
                <p:cxnSp>
                  <p:nvCxnSpPr>
                    <p:cNvPr id="31" name="Straight Arrow Connector 30">
                      <a:extLst>
                        <a:ext uri="{FF2B5EF4-FFF2-40B4-BE49-F238E27FC236}">
                          <a16:creationId xmlns:a16="http://schemas.microsoft.com/office/drawing/2014/main" id="{AAEA76CB-E72A-1E96-50C7-1C38CA1F7E28}"/>
                        </a:ext>
                      </a:extLst>
                    </p:cNvPr>
                    <p:cNvCxnSpPr>
                      <a:stCxn id="24" idx="2"/>
                      <a:endCxn id="30" idx="0"/>
                    </p:cNvCxnSpPr>
                    <p:nvPr/>
                  </p:nvCxnSpPr>
                  <p:spPr>
                    <a:xfrm>
                      <a:off x="4433410" y="4081779"/>
                      <a:ext cx="4120" cy="616314"/>
                    </a:xfrm>
                    <a:prstGeom prst="straightConnector1">
                      <a:avLst/>
                    </a:prstGeom>
                    <a:ln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nector: Elbow 31">
                      <a:extLst>
                        <a:ext uri="{FF2B5EF4-FFF2-40B4-BE49-F238E27FC236}">
                          <a16:creationId xmlns:a16="http://schemas.microsoft.com/office/drawing/2014/main" id="{E860C722-5210-AA5C-0349-CDB224F1DB8B}"/>
                        </a:ext>
                      </a:extLst>
                    </p:cNvPr>
                    <p:cNvCxnSpPr>
                      <a:stCxn id="30" idx="3"/>
                      <a:endCxn id="28" idx="2"/>
                    </p:cNvCxnSpPr>
                    <p:nvPr/>
                  </p:nvCxnSpPr>
                  <p:spPr>
                    <a:xfrm flipV="1">
                      <a:off x="5314278" y="4076735"/>
                      <a:ext cx="1563446" cy="858026"/>
                    </a:xfrm>
                    <a:prstGeom prst="bent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nector: Elbow 32">
                      <a:extLst>
                        <a:ext uri="{FF2B5EF4-FFF2-40B4-BE49-F238E27FC236}">
                          <a16:creationId xmlns:a16="http://schemas.microsoft.com/office/drawing/2014/main" id="{E3935A39-C849-5AC5-1C06-27301742790D}"/>
                        </a:ext>
                      </a:extLst>
                    </p:cNvPr>
                    <p:cNvCxnSpPr>
                      <a:stCxn id="28" idx="0"/>
                      <a:endCxn id="27" idx="3"/>
                    </p:cNvCxnSpPr>
                    <p:nvPr/>
                  </p:nvCxnSpPr>
                  <p:spPr>
                    <a:xfrm rot="16200000" flipV="1">
                      <a:off x="5531338" y="2257013"/>
                      <a:ext cx="1125207" cy="1567566"/>
                    </a:xfrm>
                    <a:prstGeom prst="bent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Arrow Connector 33">
                      <a:extLst>
                        <a:ext uri="{FF2B5EF4-FFF2-40B4-BE49-F238E27FC236}">
                          <a16:creationId xmlns:a16="http://schemas.microsoft.com/office/drawing/2014/main" id="{DEDA58BC-FD8A-40F1-8599-F1CC12C7D563}"/>
                        </a:ext>
                      </a:extLst>
                    </p:cNvPr>
                    <p:cNvCxnSpPr>
                      <a:stCxn id="24" idx="3"/>
                      <a:endCxn id="28" idx="1"/>
                    </p:cNvCxnSpPr>
                    <p:nvPr/>
                  </p:nvCxnSpPr>
                  <p:spPr>
                    <a:xfrm flipV="1">
                      <a:off x="5310158" y="3840067"/>
                      <a:ext cx="690818" cy="5044"/>
                    </a:xfrm>
                    <a:prstGeom prst="straightConnector1">
                      <a:avLst/>
                    </a:prstGeom>
                    <a:ln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633CBB26-14CA-C20F-8D53-B57D7452DCF8}"/>
                        </a:ext>
                      </a:extLst>
                    </p:cNvPr>
                    <p:cNvCxnSpPr>
                      <a:stCxn id="24" idx="0"/>
                      <a:endCxn id="27" idx="2"/>
                    </p:cNvCxnSpPr>
                    <p:nvPr/>
                  </p:nvCxnSpPr>
                  <p:spPr>
                    <a:xfrm flipV="1">
                      <a:off x="4433410" y="2714860"/>
                      <a:ext cx="0" cy="89358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aphicFrame>
                <p:nvGraphicFramePr>
                  <p:cNvPr id="23" name="Diagram 22">
                    <a:extLst>
                      <a:ext uri="{FF2B5EF4-FFF2-40B4-BE49-F238E27FC236}">
                        <a16:creationId xmlns:a16="http://schemas.microsoft.com/office/drawing/2014/main" id="{1E2AB3B0-422C-C6A3-7973-4A65C8383040}"/>
                      </a:ext>
                    </a:extLst>
                  </p:cNvPr>
                  <p:cNvGraphicFramePr/>
                  <p:nvPr/>
                </p:nvGraphicFramePr>
                <p:xfrm>
                  <a:off x="130037" y="1355462"/>
                  <a:ext cx="2795868" cy="3560208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p:grp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4E314AD0-ADF4-1BB7-9E08-ACA90077AD2F}"/>
                    </a:ext>
                  </a:extLst>
                </p:cNvPr>
                <p:cNvSpPr/>
                <p:nvPr/>
              </p:nvSpPr>
              <p:spPr>
                <a:xfrm>
                  <a:off x="589547" y="4019623"/>
                  <a:ext cx="1897984" cy="648629"/>
                </a:xfrm>
                <a:prstGeom prst="roundRect">
                  <a:avLst/>
                </a:prstGeom>
                <a:solidFill>
                  <a:schemeClr val="accent2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WEBSITE / </a:t>
                  </a:r>
                </a:p>
                <a:p>
                  <a:pPr algn="ctr"/>
                  <a:r>
                    <a:rPr lang="en-US" dirty="0"/>
                    <a:t>LANDING PAGES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43A8F1D6-3762-6B90-8122-60C6F506EEFF}"/>
                    </a:ext>
                  </a:extLst>
                </p:cNvPr>
                <p:cNvCxnSpPr>
                  <a:cxnSpLocks/>
                  <a:stCxn id="9" idx="3"/>
                  <a:endCxn id="24" idx="1"/>
                </p:cNvCxnSpPr>
                <p:nvPr/>
              </p:nvCxnSpPr>
              <p:spPr>
                <a:xfrm flipV="1">
                  <a:off x="2487531" y="4342664"/>
                  <a:ext cx="595930" cy="1274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E98953B-2CE3-12D9-3B8D-CABEE718E045}"/>
                  </a:ext>
                </a:extLst>
              </p:cNvPr>
              <p:cNvSpPr/>
              <p:nvPr/>
            </p:nvSpPr>
            <p:spPr>
              <a:xfrm>
                <a:off x="551371" y="5003301"/>
                <a:ext cx="1821388" cy="49923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OTHER SOCIAL SOURCES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D89CD956-CF02-1B0C-56E4-0DC8CAC0FB55}"/>
                  </a:ext>
                </a:extLst>
              </p:cNvPr>
              <p:cNvSpPr/>
              <p:nvPr/>
            </p:nvSpPr>
            <p:spPr>
              <a:xfrm rot="10800000">
                <a:off x="1363797" y="4712118"/>
                <a:ext cx="349483" cy="223669"/>
              </a:xfrm>
              <a:prstGeom prst="downArrow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4BE165-469B-C65D-1D2D-D230A45F5EA5}"/>
                </a:ext>
              </a:extLst>
            </p:cNvPr>
            <p:cNvSpPr txBox="1"/>
            <p:nvPr/>
          </p:nvSpPr>
          <p:spPr>
            <a:xfrm>
              <a:off x="3506681" y="1780125"/>
              <a:ext cx="3684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RFM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 RISE FUNNEL MONETIZATION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BF00"/>
                  </a:highlight>
                </a:rPr>
                <a:t>SYSTEM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F00"/>
                </a:highlight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845730E-CBC3-6DCD-1584-F6613637B0E5}"/>
              </a:ext>
            </a:extLst>
          </p:cNvPr>
          <p:cNvSpPr txBox="1"/>
          <p:nvPr/>
        </p:nvSpPr>
        <p:spPr>
          <a:xfrm>
            <a:off x="2711435" y="798885"/>
            <a:ext cx="688976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TRAFFIC</a:t>
            </a:r>
            <a:r>
              <a:rPr lang="en-US" dirty="0">
                <a:solidFill>
                  <a:schemeClr val="accent2"/>
                </a:solidFill>
              </a:rPr>
              <a:t> | LEADGEN | FUNNEL | SCALING | SYSTEM | COMMUNITY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C261-F833-720C-F45E-D72B7BD07C46}"/>
              </a:ext>
            </a:extLst>
          </p:cNvPr>
          <p:cNvSpPr/>
          <p:nvPr/>
        </p:nvSpPr>
        <p:spPr>
          <a:xfrm>
            <a:off x="2041864" y="1704513"/>
            <a:ext cx="3027003" cy="443756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BLITZSCALING: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 TRAFFIC - PYRAMID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BLITZSCALING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75821ED-F2AC-3152-2C27-16F30F3F2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617135"/>
              </p:ext>
            </p:extLst>
          </p:nvPr>
        </p:nvGraphicFramePr>
        <p:xfrm>
          <a:off x="2610763" y="1532265"/>
          <a:ext cx="6469694" cy="4313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00CD84-F052-1EB2-50C6-100E5A2C9180}"/>
              </a:ext>
            </a:extLst>
          </p:cNvPr>
          <p:cNvSpPr/>
          <p:nvPr/>
        </p:nvSpPr>
        <p:spPr>
          <a:xfrm>
            <a:off x="7720958" y="1369718"/>
            <a:ext cx="3758551" cy="2314363"/>
          </a:xfrm>
          <a:prstGeom prst="roundRect">
            <a:avLst/>
          </a:prstGeom>
          <a:solidFill>
            <a:srgbClr val="EB7C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CENTRAL HUB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YourName.com (personal brand)  |  Members – Community | Blog &amp; Social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FUNNEL BUILDER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Clickfunnels</a:t>
            </a:r>
            <a:r>
              <a:rPr lang="en-US" sz="1100" dirty="0"/>
              <a:t> | Demio | Teachable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AUTO_RESPONDER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ConvertKit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TRACKING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ClickMagick</a:t>
            </a:r>
            <a:endParaRPr lang="en-US" sz="11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6E5A6D-E7FD-0C6F-1985-A51DB1107F28}"/>
              </a:ext>
            </a:extLst>
          </p:cNvPr>
          <p:cNvSpPr/>
          <p:nvPr/>
        </p:nvSpPr>
        <p:spPr>
          <a:xfrm>
            <a:off x="7815440" y="4293732"/>
            <a:ext cx="3664069" cy="924168"/>
          </a:xfrm>
          <a:prstGeom prst="roundRect">
            <a:avLst/>
          </a:prstGeom>
          <a:solidFill>
            <a:srgbClr val="5A9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 descr="&#10;">
            <a:extLst>
              <a:ext uri="{FF2B5EF4-FFF2-40B4-BE49-F238E27FC236}">
                <a16:creationId xmlns:a16="http://schemas.microsoft.com/office/drawing/2014/main" id="{0E380F82-DFE5-129B-1C36-FDC1FDDD4BEE}"/>
              </a:ext>
            </a:extLst>
          </p:cNvPr>
          <p:cNvSpPr/>
          <p:nvPr/>
        </p:nvSpPr>
        <p:spPr>
          <a:xfrm>
            <a:off x="3770909" y="5975501"/>
            <a:ext cx="4243948" cy="677947"/>
          </a:xfrm>
          <a:prstGeom prst="roundRect">
            <a:avLst/>
          </a:prstGeom>
          <a:solidFill>
            <a:srgbClr val="FFB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80% Mindset/goalsetting – internal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15 % Communication – external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5% - System setup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EAC8D1-880E-2592-E263-D05858EE37DE}"/>
              </a:ext>
            </a:extLst>
          </p:cNvPr>
          <p:cNvSpPr txBox="1"/>
          <p:nvPr/>
        </p:nvSpPr>
        <p:spPr>
          <a:xfrm>
            <a:off x="8071599" y="4524983"/>
            <a:ext cx="315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5A99D3"/>
                </a:highlight>
              </a:rPr>
              <a:t>THE RISE BAAP SYSTEM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DEAD713-82CD-7A63-16F0-8466E2AD6CC1}"/>
              </a:ext>
            </a:extLst>
          </p:cNvPr>
          <p:cNvSpPr/>
          <p:nvPr/>
        </p:nvSpPr>
        <p:spPr>
          <a:xfrm>
            <a:off x="645690" y="4401567"/>
            <a:ext cx="3044941" cy="924168"/>
          </a:xfrm>
          <a:prstGeom prst="roundRect">
            <a:avLst/>
          </a:prstGeom>
          <a:solidFill>
            <a:srgbClr val="A3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9B5CDE-86A5-9AE6-0A03-1CD4C8B17080}"/>
              </a:ext>
            </a:extLst>
          </p:cNvPr>
          <p:cNvSpPr txBox="1"/>
          <p:nvPr/>
        </p:nvSpPr>
        <p:spPr>
          <a:xfrm>
            <a:off x="936001" y="4632818"/>
            <a:ext cx="2464318" cy="461665"/>
          </a:xfrm>
          <a:prstGeom prst="rect">
            <a:avLst/>
          </a:prstGeom>
          <a:solidFill>
            <a:srgbClr val="A3A3A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3A3A3"/>
                </a:highlight>
              </a:rPr>
              <a:t>THE RFM SYSTEM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FB0B46-3461-83F0-80C4-C2B85C78DA95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B052D7-9AC8-D34A-FF15-F27E3E07D6A0}"/>
              </a:ext>
            </a:extLst>
          </p:cNvPr>
          <p:cNvSpPr txBox="1"/>
          <p:nvPr/>
        </p:nvSpPr>
        <p:spPr>
          <a:xfrm>
            <a:off x="2711435" y="798885"/>
            <a:ext cx="688976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TRAFFIC</a:t>
            </a:r>
            <a:r>
              <a:rPr lang="en-US" dirty="0">
                <a:solidFill>
                  <a:schemeClr val="accent2"/>
                </a:solidFill>
              </a:rPr>
              <a:t> | LEADGEN | FUNNEL | SCALING | SYSTEM | COMMUNITY  </a:t>
            </a:r>
          </a:p>
        </p:txBody>
      </p:sp>
    </p:spTree>
    <p:extLst>
      <p:ext uri="{BB962C8B-B14F-4D97-AF65-F5344CB8AC3E}">
        <p14:creationId xmlns:p14="http://schemas.microsoft.com/office/powerpoint/2010/main" val="221749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26039</TotalTime>
  <Words>6854</Words>
  <Application>Microsoft Office PowerPoint</Application>
  <PresentationFormat>Widescreen</PresentationFormat>
  <Paragraphs>2128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Agency FB</vt:lpstr>
      <vt:lpstr>Arial</vt:lpstr>
      <vt:lpstr>Arial Black</vt:lpstr>
      <vt:lpstr>Calibri</vt:lpstr>
      <vt:lpstr>Calibri Light</vt:lpstr>
      <vt:lpstr>Copperplate Gothic Bold</vt:lpstr>
      <vt:lpstr>Impact</vt:lpstr>
      <vt:lpstr>Times New Roman</vt:lpstr>
      <vt:lpstr>Office Theme</vt:lpstr>
      <vt:lpstr>RISE 3_1</vt:lpstr>
      <vt:lpstr>PowerPoint Presentation</vt:lpstr>
      <vt:lpstr>PowerPoint Presentation</vt:lpstr>
      <vt:lpstr>PowerPoint Presentation</vt:lpstr>
      <vt:lpstr>RISE 3_2</vt:lpstr>
      <vt:lpstr>PowerPoint Presentation</vt:lpstr>
      <vt:lpstr>PowerPoint Presentation</vt:lpstr>
      <vt:lpstr>PowerPoint Presentation</vt:lpstr>
      <vt:lpstr>PowerPoint Presentation</vt:lpstr>
      <vt:lpstr>RISE 3_3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3_4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3_5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3_6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3_7</vt:lpstr>
      <vt:lpstr>PowerPoint Presentation</vt:lpstr>
      <vt:lpstr>PowerPoint Presentation</vt:lpstr>
      <vt:lpstr>RISE 3_8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Jasvir Singh Nagi</dc:creator>
  <cp:lastModifiedBy>Jasvir Singh Nagi</cp:lastModifiedBy>
  <cp:revision>688</cp:revision>
  <dcterms:created xsi:type="dcterms:W3CDTF">2022-08-13T16:20:08Z</dcterms:created>
  <dcterms:modified xsi:type="dcterms:W3CDTF">2022-10-31T06:06:00Z</dcterms:modified>
</cp:coreProperties>
</file>