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1" r:id="rId3"/>
    <p:sldId id="345" r:id="rId4"/>
    <p:sldId id="333" r:id="rId5"/>
    <p:sldId id="343" r:id="rId6"/>
    <p:sldId id="346" r:id="rId7"/>
    <p:sldId id="334" r:id="rId8"/>
    <p:sldId id="351" r:id="rId9"/>
    <p:sldId id="338" r:id="rId10"/>
    <p:sldId id="344" r:id="rId11"/>
    <p:sldId id="347" r:id="rId12"/>
    <p:sldId id="335" r:id="rId13"/>
    <p:sldId id="339" r:id="rId14"/>
    <p:sldId id="340" r:id="rId15"/>
    <p:sldId id="341" r:id="rId16"/>
    <p:sldId id="342" r:id="rId17"/>
    <p:sldId id="349" r:id="rId18"/>
    <p:sldId id="353" r:id="rId19"/>
    <p:sldId id="336" r:id="rId20"/>
    <p:sldId id="352" r:id="rId21"/>
    <p:sldId id="348" r:id="rId22"/>
    <p:sldId id="337" r:id="rId23"/>
    <p:sldId id="350" r:id="rId24"/>
    <p:sldId id="35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C30"/>
    <a:srgbClr val="FFBF00"/>
    <a:srgbClr val="8D030D"/>
    <a:srgbClr val="5A99D3"/>
    <a:srgbClr val="A3A3A3"/>
    <a:srgbClr val="FC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>
        <p:scale>
          <a:sx n="93" d="100"/>
          <a:sy n="93" d="100"/>
        </p:scale>
        <p:origin x="456" y="-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C1032-9B10-465C-B009-EA6EDF15FAC7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E2019F7-FA22-4BFE-A179-DDC6E8D64E21}">
      <dgm:prSet phldrT="[Text]"/>
      <dgm:spPr/>
      <dgm:t>
        <a:bodyPr/>
        <a:lstStyle/>
        <a:p>
          <a:r>
            <a:rPr lang="en-US" dirty="0"/>
            <a:t>INCOME SOURCES</a:t>
          </a:r>
        </a:p>
      </dgm:t>
    </dgm:pt>
    <dgm:pt modelId="{C9F08AEA-225B-47CF-92B9-9BCF9E452AEF}" type="parTrans" cxnId="{1DE11367-F926-4885-A45C-288B2CA8C016}">
      <dgm:prSet/>
      <dgm:spPr/>
      <dgm:t>
        <a:bodyPr/>
        <a:lstStyle/>
        <a:p>
          <a:endParaRPr lang="en-US"/>
        </a:p>
      </dgm:t>
    </dgm:pt>
    <dgm:pt modelId="{EE000410-38E8-47BC-9D0C-BF5FBBC7E2A3}" type="sibTrans" cxnId="{1DE11367-F926-4885-A45C-288B2CA8C016}">
      <dgm:prSet/>
      <dgm:spPr/>
      <dgm:t>
        <a:bodyPr/>
        <a:lstStyle/>
        <a:p>
          <a:endParaRPr lang="en-US"/>
        </a:p>
      </dgm:t>
    </dgm:pt>
    <dgm:pt modelId="{C89F7B6A-9CD0-413C-AFC5-02CF02E8202F}">
      <dgm:prSet phldrT="[Text]"/>
      <dgm:spPr/>
      <dgm:t>
        <a:bodyPr/>
        <a:lstStyle/>
        <a:p>
          <a:r>
            <a:rPr lang="en-US" dirty="0"/>
            <a:t>ACTIVE</a:t>
          </a:r>
        </a:p>
      </dgm:t>
    </dgm:pt>
    <dgm:pt modelId="{AA5886D4-0966-4BA9-A0A2-6E11712BBC7D}" type="parTrans" cxnId="{DEEC9787-FA78-46FA-B964-92889A7C7725}">
      <dgm:prSet/>
      <dgm:spPr/>
      <dgm:t>
        <a:bodyPr/>
        <a:lstStyle/>
        <a:p>
          <a:endParaRPr lang="en-US"/>
        </a:p>
      </dgm:t>
    </dgm:pt>
    <dgm:pt modelId="{CC3F7C8D-E10B-48EF-9F53-1E44190E66D3}" type="sibTrans" cxnId="{DEEC9787-FA78-46FA-B964-92889A7C7725}">
      <dgm:prSet/>
      <dgm:spPr/>
      <dgm:t>
        <a:bodyPr/>
        <a:lstStyle/>
        <a:p>
          <a:endParaRPr lang="en-US"/>
        </a:p>
      </dgm:t>
    </dgm:pt>
    <dgm:pt modelId="{C654A5C0-4AE2-43FE-BFD4-11EC6F86428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Earned/Profit </a:t>
          </a:r>
        </a:p>
      </dgm:t>
    </dgm:pt>
    <dgm:pt modelId="{EB087F61-95EE-41A0-BC5E-DEE9AF7ECE7B}" type="parTrans" cxnId="{2B32CCFC-528D-4F43-B8AD-9698515A7D39}">
      <dgm:prSet/>
      <dgm:spPr/>
      <dgm:t>
        <a:bodyPr/>
        <a:lstStyle/>
        <a:p>
          <a:endParaRPr lang="en-US"/>
        </a:p>
      </dgm:t>
    </dgm:pt>
    <dgm:pt modelId="{7E524563-2718-46C1-A45C-B16B65E812A9}" type="sibTrans" cxnId="{2B32CCFC-528D-4F43-B8AD-9698515A7D39}">
      <dgm:prSet/>
      <dgm:spPr/>
      <dgm:t>
        <a:bodyPr/>
        <a:lstStyle/>
        <a:p>
          <a:endParaRPr lang="en-US"/>
        </a:p>
      </dgm:t>
    </dgm:pt>
    <dgm:pt modelId="{8A3B833E-F546-4AD8-B6F3-4C9A4957173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Salary</a:t>
          </a:r>
        </a:p>
      </dgm:t>
    </dgm:pt>
    <dgm:pt modelId="{A0974ABA-E2E4-4D03-B958-CD8F047FE088}" type="parTrans" cxnId="{77FD2101-B621-426C-9767-F3DF537B58F0}">
      <dgm:prSet/>
      <dgm:spPr/>
      <dgm:t>
        <a:bodyPr/>
        <a:lstStyle/>
        <a:p>
          <a:endParaRPr lang="en-US"/>
        </a:p>
      </dgm:t>
    </dgm:pt>
    <dgm:pt modelId="{A496D86C-AF36-4A2D-AB96-28353489779E}" type="sibTrans" cxnId="{77FD2101-B621-426C-9767-F3DF537B58F0}">
      <dgm:prSet/>
      <dgm:spPr/>
      <dgm:t>
        <a:bodyPr/>
        <a:lstStyle/>
        <a:p>
          <a:endParaRPr lang="en-US"/>
        </a:p>
      </dgm:t>
    </dgm:pt>
    <dgm:pt modelId="{2D930102-DAF9-4C0B-ADD3-CFF6091F0DB5}">
      <dgm:prSet phldrT="[Text]"/>
      <dgm:spPr/>
      <dgm:t>
        <a:bodyPr/>
        <a:lstStyle/>
        <a:p>
          <a:r>
            <a:rPr lang="en-US" dirty="0"/>
            <a:t>PASSIVE</a:t>
          </a:r>
        </a:p>
      </dgm:t>
    </dgm:pt>
    <dgm:pt modelId="{9B8630C2-BB9E-4610-B92E-929C8047D19D}" type="parTrans" cxnId="{6C8A45BA-B57E-48E6-87D9-6DD8A713AF1A}">
      <dgm:prSet/>
      <dgm:spPr/>
      <dgm:t>
        <a:bodyPr/>
        <a:lstStyle/>
        <a:p>
          <a:endParaRPr lang="en-US"/>
        </a:p>
      </dgm:t>
    </dgm:pt>
    <dgm:pt modelId="{C3109BF3-F4EA-4712-A0EC-D1116C5B59DB}" type="sibTrans" cxnId="{6C8A45BA-B57E-48E6-87D9-6DD8A713AF1A}">
      <dgm:prSet/>
      <dgm:spPr/>
      <dgm:t>
        <a:bodyPr/>
        <a:lstStyle/>
        <a:p>
          <a:endParaRPr lang="en-US"/>
        </a:p>
      </dgm:t>
    </dgm:pt>
    <dgm:pt modelId="{AE830F55-532C-4BB5-A6B5-9329F746671B}">
      <dgm:prSet phldrT="[Text]"/>
      <dgm:spPr/>
      <dgm:t>
        <a:bodyPr/>
        <a:lstStyle/>
        <a:p>
          <a:r>
            <a:rPr lang="en-US" dirty="0"/>
            <a:t>Interest</a:t>
          </a:r>
        </a:p>
      </dgm:t>
    </dgm:pt>
    <dgm:pt modelId="{93471FB5-7816-418B-9A13-050BAA52DFAD}" type="parTrans" cxnId="{B6CE6A52-CEBF-4EF1-9156-16AA62F116F5}">
      <dgm:prSet/>
      <dgm:spPr/>
      <dgm:t>
        <a:bodyPr/>
        <a:lstStyle/>
        <a:p>
          <a:endParaRPr lang="en-US"/>
        </a:p>
      </dgm:t>
    </dgm:pt>
    <dgm:pt modelId="{37312BBC-05E9-46DC-9059-A8A620D45651}" type="sibTrans" cxnId="{B6CE6A52-CEBF-4EF1-9156-16AA62F116F5}">
      <dgm:prSet/>
      <dgm:spPr/>
      <dgm:t>
        <a:bodyPr/>
        <a:lstStyle/>
        <a:p>
          <a:endParaRPr lang="en-US"/>
        </a:p>
      </dgm:t>
    </dgm:pt>
    <dgm:pt modelId="{4786D6AF-F197-4AD5-94D4-F665A6531A52}">
      <dgm:prSet phldrT="[Text]"/>
      <dgm:spPr/>
      <dgm:t>
        <a:bodyPr/>
        <a:lstStyle/>
        <a:p>
          <a:r>
            <a:rPr lang="en-US" dirty="0"/>
            <a:t>Dividend</a:t>
          </a:r>
        </a:p>
      </dgm:t>
    </dgm:pt>
    <dgm:pt modelId="{ED1C44FB-C002-495E-B378-DE9E6ED0BC20}" type="parTrans" cxnId="{13BBF545-63C2-42A3-B7EB-13E6C188398B}">
      <dgm:prSet/>
      <dgm:spPr/>
      <dgm:t>
        <a:bodyPr/>
        <a:lstStyle/>
        <a:p>
          <a:endParaRPr lang="en-US"/>
        </a:p>
      </dgm:t>
    </dgm:pt>
    <dgm:pt modelId="{85924A47-9585-45C7-84AE-5F7ED5E927D4}" type="sibTrans" cxnId="{13BBF545-63C2-42A3-B7EB-13E6C188398B}">
      <dgm:prSet/>
      <dgm:spPr/>
      <dgm:t>
        <a:bodyPr/>
        <a:lstStyle/>
        <a:p>
          <a:endParaRPr lang="en-US"/>
        </a:p>
      </dgm:t>
    </dgm:pt>
    <dgm:pt modelId="{10340A3C-FF56-49CF-849C-C7C64BC178FF}">
      <dgm:prSet phldrT="[Text]"/>
      <dgm:spPr/>
      <dgm:t>
        <a:bodyPr/>
        <a:lstStyle/>
        <a:p>
          <a:r>
            <a:rPr lang="en-US" dirty="0"/>
            <a:t>Rental</a:t>
          </a:r>
        </a:p>
      </dgm:t>
    </dgm:pt>
    <dgm:pt modelId="{554FEE48-2984-4A1C-98A0-8683C03DBDF5}" type="parTrans" cxnId="{B1CE3A5D-FB85-426D-8B57-E11C2175739A}">
      <dgm:prSet/>
      <dgm:spPr/>
      <dgm:t>
        <a:bodyPr/>
        <a:lstStyle/>
        <a:p>
          <a:endParaRPr lang="en-US"/>
        </a:p>
      </dgm:t>
    </dgm:pt>
    <dgm:pt modelId="{39C059B6-127E-4267-ACDE-322524A2BBCA}" type="sibTrans" cxnId="{B1CE3A5D-FB85-426D-8B57-E11C2175739A}">
      <dgm:prSet/>
      <dgm:spPr/>
      <dgm:t>
        <a:bodyPr/>
        <a:lstStyle/>
        <a:p>
          <a:endParaRPr lang="en-US"/>
        </a:p>
      </dgm:t>
    </dgm:pt>
    <dgm:pt modelId="{D00D8BC9-5F3C-4CCD-8522-9115E186407D}">
      <dgm:prSet phldrT="[Text]"/>
      <dgm:spPr/>
      <dgm:t>
        <a:bodyPr/>
        <a:lstStyle/>
        <a:p>
          <a:r>
            <a:rPr lang="en-US" dirty="0"/>
            <a:t>Capital Gain</a:t>
          </a:r>
        </a:p>
      </dgm:t>
    </dgm:pt>
    <dgm:pt modelId="{588CBFE2-0E1A-4CB7-B4E4-66A539903113}" type="parTrans" cxnId="{E27EA47A-26AD-43B2-A54D-FBE675763777}">
      <dgm:prSet/>
      <dgm:spPr/>
      <dgm:t>
        <a:bodyPr/>
        <a:lstStyle/>
        <a:p>
          <a:endParaRPr lang="en-US"/>
        </a:p>
      </dgm:t>
    </dgm:pt>
    <dgm:pt modelId="{76A3A3AC-05AE-4FD9-B48B-904CE74EFEA1}" type="sibTrans" cxnId="{E27EA47A-26AD-43B2-A54D-FBE675763777}">
      <dgm:prSet/>
      <dgm:spPr/>
      <dgm:t>
        <a:bodyPr/>
        <a:lstStyle/>
        <a:p>
          <a:endParaRPr lang="en-US"/>
        </a:p>
      </dgm:t>
    </dgm:pt>
    <dgm:pt modelId="{82060C7F-1546-4B37-8275-62D1D5145130}">
      <dgm:prSet phldrT="[Text]"/>
      <dgm:spPr/>
      <dgm:t>
        <a:bodyPr/>
        <a:lstStyle/>
        <a:p>
          <a:r>
            <a:rPr lang="en-US" dirty="0"/>
            <a:t>Royalty</a:t>
          </a:r>
        </a:p>
      </dgm:t>
    </dgm:pt>
    <dgm:pt modelId="{EC7CA2A6-0ED1-4A66-9BA9-0EEDF5253F77}" type="parTrans" cxnId="{30CB10CC-E975-4CCD-977C-733079E7A76C}">
      <dgm:prSet/>
      <dgm:spPr/>
      <dgm:t>
        <a:bodyPr/>
        <a:lstStyle/>
        <a:p>
          <a:endParaRPr lang="en-US"/>
        </a:p>
      </dgm:t>
    </dgm:pt>
    <dgm:pt modelId="{04B60124-F3F5-4DA3-B732-77040E909A6A}" type="sibTrans" cxnId="{30CB10CC-E975-4CCD-977C-733079E7A76C}">
      <dgm:prSet/>
      <dgm:spPr/>
      <dgm:t>
        <a:bodyPr/>
        <a:lstStyle/>
        <a:p>
          <a:endParaRPr lang="en-US"/>
        </a:p>
      </dgm:t>
    </dgm:pt>
    <dgm:pt modelId="{B2A5FE46-4227-4D29-863B-F3AF8E7191E5}" type="pres">
      <dgm:prSet presAssocID="{64FC1032-9B10-465C-B009-EA6EDF15FA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9C233C-3F52-4122-A883-2FA992C1D732}" type="pres">
      <dgm:prSet presAssocID="{FE2019F7-FA22-4BFE-A179-DDC6E8D64E21}" presName="root1" presStyleCnt="0"/>
      <dgm:spPr/>
    </dgm:pt>
    <dgm:pt modelId="{A21D993D-DFD4-4FB1-8572-39C1304DA7F6}" type="pres">
      <dgm:prSet presAssocID="{FE2019F7-FA22-4BFE-A179-DDC6E8D64E21}" presName="LevelOneTextNode" presStyleLbl="node0" presStyleIdx="0" presStyleCnt="1">
        <dgm:presLayoutVars>
          <dgm:chPref val="3"/>
        </dgm:presLayoutVars>
      </dgm:prSet>
      <dgm:spPr/>
    </dgm:pt>
    <dgm:pt modelId="{60B7088B-54FB-45BD-9C0B-4B9CFF95AF25}" type="pres">
      <dgm:prSet presAssocID="{FE2019F7-FA22-4BFE-A179-DDC6E8D64E21}" presName="level2hierChild" presStyleCnt="0"/>
      <dgm:spPr/>
    </dgm:pt>
    <dgm:pt modelId="{070C34D7-0650-492C-8032-C0639D86CCD7}" type="pres">
      <dgm:prSet presAssocID="{AA5886D4-0966-4BA9-A0A2-6E11712BBC7D}" presName="conn2-1" presStyleLbl="parChTrans1D2" presStyleIdx="0" presStyleCnt="2"/>
      <dgm:spPr/>
    </dgm:pt>
    <dgm:pt modelId="{E0EDD442-DB2D-4757-BA5A-03CFFDF47E54}" type="pres">
      <dgm:prSet presAssocID="{AA5886D4-0966-4BA9-A0A2-6E11712BBC7D}" presName="connTx" presStyleLbl="parChTrans1D2" presStyleIdx="0" presStyleCnt="2"/>
      <dgm:spPr/>
    </dgm:pt>
    <dgm:pt modelId="{01A38B1C-9C3E-4D57-8AC9-3479F5ECE099}" type="pres">
      <dgm:prSet presAssocID="{C89F7B6A-9CD0-413C-AFC5-02CF02E8202F}" presName="root2" presStyleCnt="0"/>
      <dgm:spPr/>
    </dgm:pt>
    <dgm:pt modelId="{DDED6D9A-9D8B-409E-8008-39BA3B55CDE4}" type="pres">
      <dgm:prSet presAssocID="{C89F7B6A-9CD0-413C-AFC5-02CF02E8202F}" presName="LevelTwoTextNode" presStyleLbl="node2" presStyleIdx="0" presStyleCnt="2">
        <dgm:presLayoutVars>
          <dgm:chPref val="3"/>
        </dgm:presLayoutVars>
      </dgm:prSet>
      <dgm:spPr/>
    </dgm:pt>
    <dgm:pt modelId="{174D9929-D2FF-403F-9D91-619DE1A35AA8}" type="pres">
      <dgm:prSet presAssocID="{C89F7B6A-9CD0-413C-AFC5-02CF02E8202F}" presName="level3hierChild" presStyleCnt="0"/>
      <dgm:spPr/>
    </dgm:pt>
    <dgm:pt modelId="{58606FC6-B517-4A33-B745-743750B4ECEE}" type="pres">
      <dgm:prSet presAssocID="{EB087F61-95EE-41A0-BC5E-DEE9AF7ECE7B}" presName="conn2-1" presStyleLbl="parChTrans1D3" presStyleIdx="0" presStyleCnt="7"/>
      <dgm:spPr/>
    </dgm:pt>
    <dgm:pt modelId="{E062CEED-81BD-43A5-B224-593C66FAEC9A}" type="pres">
      <dgm:prSet presAssocID="{EB087F61-95EE-41A0-BC5E-DEE9AF7ECE7B}" presName="connTx" presStyleLbl="parChTrans1D3" presStyleIdx="0" presStyleCnt="7"/>
      <dgm:spPr/>
    </dgm:pt>
    <dgm:pt modelId="{E6A466A1-40AE-4DFA-BAF6-FEA4CF3D63DF}" type="pres">
      <dgm:prSet presAssocID="{C654A5C0-4AE2-43FE-BFD4-11EC6F86428E}" presName="root2" presStyleCnt="0"/>
      <dgm:spPr/>
    </dgm:pt>
    <dgm:pt modelId="{CE73BDFA-D424-42C0-BDA1-F5574E2DEDA7}" type="pres">
      <dgm:prSet presAssocID="{C654A5C0-4AE2-43FE-BFD4-11EC6F86428E}" presName="LevelTwoTextNode" presStyleLbl="node3" presStyleIdx="0" presStyleCnt="7">
        <dgm:presLayoutVars>
          <dgm:chPref val="3"/>
        </dgm:presLayoutVars>
      </dgm:prSet>
      <dgm:spPr/>
    </dgm:pt>
    <dgm:pt modelId="{D10F47F8-8883-43AC-85AA-9A00B7283412}" type="pres">
      <dgm:prSet presAssocID="{C654A5C0-4AE2-43FE-BFD4-11EC6F86428E}" presName="level3hierChild" presStyleCnt="0"/>
      <dgm:spPr/>
    </dgm:pt>
    <dgm:pt modelId="{987A4F56-8D4E-4B6A-A4DD-CFC0EADC2325}" type="pres">
      <dgm:prSet presAssocID="{A0974ABA-E2E4-4D03-B958-CD8F047FE088}" presName="conn2-1" presStyleLbl="parChTrans1D3" presStyleIdx="1" presStyleCnt="7"/>
      <dgm:spPr/>
    </dgm:pt>
    <dgm:pt modelId="{C3496153-95D0-435F-A7E8-7A18516A9155}" type="pres">
      <dgm:prSet presAssocID="{A0974ABA-E2E4-4D03-B958-CD8F047FE088}" presName="connTx" presStyleLbl="parChTrans1D3" presStyleIdx="1" presStyleCnt="7"/>
      <dgm:spPr/>
    </dgm:pt>
    <dgm:pt modelId="{C6E305B4-5483-4CA8-AF55-CA7AF2595D7B}" type="pres">
      <dgm:prSet presAssocID="{8A3B833E-F546-4AD8-B6F3-4C9A49571737}" presName="root2" presStyleCnt="0"/>
      <dgm:spPr/>
    </dgm:pt>
    <dgm:pt modelId="{0303226E-9DAA-41DD-983A-AA0043460CA6}" type="pres">
      <dgm:prSet presAssocID="{8A3B833E-F546-4AD8-B6F3-4C9A49571737}" presName="LevelTwoTextNode" presStyleLbl="node3" presStyleIdx="1" presStyleCnt="7">
        <dgm:presLayoutVars>
          <dgm:chPref val="3"/>
        </dgm:presLayoutVars>
      </dgm:prSet>
      <dgm:spPr/>
    </dgm:pt>
    <dgm:pt modelId="{718E4D1C-60C6-4630-A6F4-A11C5ED04EBE}" type="pres">
      <dgm:prSet presAssocID="{8A3B833E-F546-4AD8-B6F3-4C9A49571737}" presName="level3hierChild" presStyleCnt="0"/>
      <dgm:spPr/>
    </dgm:pt>
    <dgm:pt modelId="{586B00D1-A101-4D2F-8782-D77F5D81A1D3}" type="pres">
      <dgm:prSet presAssocID="{9B8630C2-BB9E-4610-B92E-929C8047D19D}" presName="conn2-1" presStyleLbl="parChTrans1D2" presStyleIdx="1" presStyleCnt="2"/>
      <dgm:spPr/>
    </dgm:pt>
    <dgm:pt modelId="{8453F993-09DC-43E2-8DFE-C0D8BFDE9E36}" type="pres">
      <dgm:prSet presAssocID="{9B8630C2-BB9E-4610-B92E-929C8047D19D}" presName="connTx" presStyleLbl="parChTrans1D2" presStyleIdx="1" presStyleCnt="2"/>
      <dgm:spPr/>
    </dgm:pt>
    <dgm:pt modelId="{7934BB0F-E75E-440E-8947-66126BDCA437}" type="pres">
      <dgm:prSet presAssocID="{2D930102-DAF9-4C0B-ADD3-CFF6091F0DB5}" presName="root2" presStyleCnt="0"/>
      <dgm:spPr/>
    </dgm:pt>
    <dgm:pt modelId="{9AAB7AE9-287D-4C2B-9010-26399364D9A4}" type="pres">
      <dgm:prSet presAssocID="{2D930102-DAF9-4C0B-ADD3-CFF6091F0DB5}" presName="LevelTwoTextNode" presStyleLbl="node2" presStyleIdx="1" presStyleCnt="2">
        <dgm:presLayoutVars>
          <dgm:chPref val="3"/>
        </dgm:presLayoutVars>
      </dgm:prSet>
      <dgm:spPr/>
    </dgm:pt>
    <dgm:pt modelId="{D815D435-7649-4B36-85D7-CB2C8170A3F7}" type="pres">
      <dgm:prSet presAssocID="{2D930102-DAF9-4C0B-ADD3-CFF6091F0DB5}" presName="level3hierChild" presStyleCnt="0"/>
      <dgm:spPr/>
    </dgm:pt>
    <dgm:pt modelId="{04ECB96D-9B3E-4A02-91EE-68B16A71C3E0}" type="pres">
      <dgm:prSet presAssocID="{93471FB5-7816-418B-9A13-050BAA52DFAD}" presName="conn2-1" presStyleLbl="parChTrans1D3" presStyleIdx="2" presStyleCnt="7"/>
      <dgm:spPr/>
    </dgm:pt>
    <dgm:pt modelId="{96C8C9CE-B05E-455C-926F-56EEC20A2465}" type="pres">
      <dgm:prSet presAssocID="{93471FB5-7816-418B-9A13-050BAA52DFAD}" presName="connTx" presStyleLbl="parChTrans1D3" presStyleIdx="2" presStyleCnt="7"/>
      <dgm:spPr/>
    </dgm:pt>
    <dgm:pt modelId="{A4DE7F50-E194-4541-B2C7-980A3FF72795}" type="pres">
      <dgm:prSet presAssocID="{AE830F55-532C-4BB5-A6B5-9329F746671B}" presName="root2" presStyleCnt="0"/>
      <dgm:spPr/>
    </dgm:pt>
    <dgm:pt modelId="{2EA3649A-CB28-4996-A5D3-F3530D7B18FF}" type="pres">
      <dgm:prSet presAssocID="{AE830F55-532C-4BB5-A6B5-9329F746671B}" presName="LevelTwoTextNode" presStyleLbl="node3" presStyleIdx="2" presStyleCnt="7">
        <dgm:presLayoutVars>
          <dgm:chPref val="3"/>
        </dgm:presLayoutVars>
      </dgm:prSet>
      <dgm:spPr/>
    </dgm:pt>
    <dgm:pt modelId="{20450EAA-1B0B-4AC0-959E-E37E7E2EAFAE}" type="pres">
      <dgm:prSet presAssocID="{AE830F55-532C-4BB5-A6B5-9329F746671B}" presName="level3hierChild" presStyleCnt="0"/>
      <dgm:spPr/>
    </dgm:pt>
    <dgm:pt modelId="{561B055A-D306-404B-A66D-BBAACB0EAB02}" type="pres">
      <dgm:prSet presAssocID="{ED1C44FB-C002-495E-B378-DE9E6ED0BC20}" presName="conn2-1" presStyleLbl="parChTrans1D3" presStyleIdx="3" presStyleCnt="7"/>
      <dgm:spPr/>
    </dgm:pt>
    <dgm:pt modelId="{F84EC6B4-C80D-4C18-ADBA-9448F61199C8}" type="pres">
      <dgm:prSet presAssocID="{ED1C44FB-C002-495E-B378-DE9E6ED0BC20}" presName="connTx" presStyleLbl="parChTrans1D3" presStyleIdx="3" presStyleCnt="7"/>
      <dgm:spPr/>
    </dgm:pt>
    <dgm:pt modelId="{5493BDB6-FD23-4291-BB03-297A00EBB83D}" type="pres">
      <dgm:prSet presAssocID="{4786D6AF-F197-4AD5-94D4-F665A6531A52}" presName="root2" presStyleCnt="0"/>
      <dgm:spPr/>
    </dgm:pt>
    <dgm:pt modelId="{6E531A26-7B5D-404D-9BCA-B178DCE48173}" type="pres">
      <dgm:prSet presAssocID="{4786D6AF-F197-4AD5-94D4-F665A6531A52}" presName="LevelTwoTextNode" presStyleLbl="node3" presStyleIdx="3" presStyleCnt="7">
        <dgm:presLayoutVars>
          <dgm:chPref val="3"/>
        </dgm:presLayoutVars>
      </dgm:prSet>
      <dgm:spPr/>
    </dgm:pt>
    <dgm:pt modelId="{50D0DB1F-BFF9-40F9-B515-659E87207B43}" type="pres">
      <dgm:prSet presAssocID="{4786D6AF-F197-4AD5-94D4-F665A6531A52}" presName="level3hierChild" presStyleCnt="0"/>
      <dgm:spPr/>
    </dgm:pt>
    <dgm:pt modelId="{E7BDF2C7-4EA1-4836-AA30-32D6870139B3}" type="pres">
      <dgm:prSet presAssocID="{554FEE48-2984-4A1C-98A0-8683C03DBDF5}" presName="conn2-1" presStyleLbl="parChTrans1D3" presStyleIdx="4" presStyleCnt="7"/>
      <dgm:spPr/>
    </dgm:pt>
    <dgm:pt modelId="{95F76DF4-25D7-4E02-9425-33D8E827F388}" type="pres">
      <dgm:prSet presAssocID="{554FEE48-2984-4A1C-98A0-8683C03DBDF5}" presName="connTx" presStyleLbl="parChTrans1D3" presStyleIdx="4" presStyleCnt="7"/>
      <dgm:spPr/>
    </dgm:pt>
    <dgm:pt modelId="{B977177D-02E6-4C84-B0AA-6DFB0FC5AA03}" type="pres">
      <dgm:prSet presAssocID="{10340A3C-FF56-49CF-849C-C7C64BC178FF}" presName="root2" presStyleCnt="0"/>
      <dgm:spPr/>
    </dgm:pt>
    <dgm:pt modelId="{674B83CD-959E-4E1F-AF83-DA1F99073DE3}" type="pres">
      <dgm:prSet presAssocID="{10340A3C-FF56-49CF-849C-C7C64BC178FF}" presName="LevelTwoTextNode" presStyleLbl="node3" presStyleIdx="4" presStyleCnt="7">
        <dgm:presLayoutVars>
          <dgm:chPref val="3"/>
        </dgm:presLayoutVars>
      </dgm:prSet>
      <dgm:spPr/>
    </dgm:pt>
    <dgm:pt modelId="{C1F8939B-72AE-4831-8835-446F74E8C0F6}" type="pres">
      <dgm:prSet presAssocID="{10340A3C-FF56-49CF-849C-C7C64BC178FF}" presName="level3hierChild" presStyleCnt="0"/>
      <dgm:spPr/>
    </dgm:pt>
    <dgm:pt modelId="{D4E6D553-781F-4C6B-AB2F-C36945D37529}" type="pres">
      <dgm:prSet presAssocID="{588CBFE2-0E1A-4CB7-B4E4-66A539903113}" presName="conn2-1" presStyleLbl="parChTrans1D3" presStyleIdx="5" presStyleCnt="7"/>
      <dgm:spPr/>
    </dgm:pt>
    <dgm:pt modelId="{9D754F05-DCF3-4AEE-B01B-5B62E48629E9}" type="pres">
      <dgm:prSet presAssocID="{588CBFE2-0E1A-4CB7-B4E4-66A539903113}" presName="connTx" presStyleLbl="parChTrans1D3" presStyleIdx="5" presStyleCnt="7"/>
      <dgm:spPr/>
    </dgm:pt>
    <dgm:pt modelId="{74A87887-A3E0-49A2-BC27-5CA5E522C9FB}" type="pres">
      <dgm:prSet presAssocID="{D00D8BC9-5F3C-4CCD-8522-9115E186407D}" presName="root2" presStyleCnt="0"/>
      <dgm:spPr/>
    </dgm:pt>
    <dgm:pt modelId="{1D471D8A-0FBE-4B2C-9595-DAF707B620E2}" type="pres">
      <dgm:prSet presAssocID="{D00D8BC9-5F3C-4CCD-8522-9115E186407D}" presName="LevelTwoTextNode" presStyleLbl="node3" presStyleIdx="5" presStyleCnt="7">
        <dgm:presLayoutVars>
          <dgm:chPref val="3"/>
        </dgm:presLayoutVars>
      </dgm:prSet>
      <dgm:spPr/>
    </dgm:pt>
    <dgm:pt modelId="{DA8D5A9C-8BDA-4685-BE5D-36E88F8986BC}" type="pres">
      <dgm:prSet presAssocID="{D00D8BC9-5F3C-4CCD-8522-9115E186407D}" presName="level3hierChild" presStyleCnt="0"/>
      <dgm:spPr/>
    </dgm:pt>
    <dgm:pt modelId="{756ADC3D-50DE-4089-9AC1-95BEFB41946A}" type="pres">
      <dgm:prSet presAssocID="{EC7CA2A6-0ED1-4A66-9BA9-0EEDF5253F77}" presName="conn2-1" presStyleLbl="parChTrans1D3" presStyleIdx="6" presStyleCnt="7"/>
      <dgm:spPr/>
    </dgm:pt>
    <dgm:pt modelId="{139B3E88-EA21-4D01-87C2-81283C4651C5}" type="pres">
      <dgm:prSet presAssocID="{EC7CA2A6-0ED1-4A66-9BA9-0EEDF5253F77}" presName="connTx" presStyleLbl="parChTrans1D3" presStyleIdx="6" presStyleCnt="7"/>
      <dgm:spPr/>
    </dgm:pt>
    <dgm:pt modelId="{5A6DF239-61DF-4235-97A8-E694E379D0AE}" type="pres">
      <dgm:prSet presAssocID="{82060C7F-1546-4B37-8275-62D1D5145130}" presName="root2" presStyleCnt="0"/>
      <dgm:spPr/>
    </dgm:pt>
    <dgm:pt modelId="{0EDA69ED-1AAC-4726-966C-4B66A9532D89}" type="pres">
      <dgm:prSet presAssocID="{82060C7F-1546-4B37-8275-62D1D5145130}" presName="LevelTwoTextNode" presStyleLbl="node3" presStyleIdx="6" presStyleCnt="7">
        <dgm:presLayoutVars>
          <dgm:chPref val="3"/>
        </dgm:presLayoutVars>
      </dgm:prSet>
      <dgm:spPr/>
    </dgm:pt>
    <dgm:pt modelId="{38CBB9C6-9E11-4D24-9625-DD3D8296A3CE}" type="pres">
      <dgm:prSet presAssocID="{82060C7F-1546-4B37-8275-62D1D5145130}" presName="level3hierChild" presStyleCnt="0"/>
      <dgm:spPr/>
    </dgm:pt>
  </dgm:ptLst>
  <dgm:cxnLst>
    <dgm:cxn modelId="{77FD2101-B621-426C-9767-F3DF537B58F0}" srcId="{C89F7B6A-9CD0-413C-AFC5-02CF02E8202F}" destId="{8A3B833E-F546-4AD8-B6F3-4C9A49571737}" srcOrd="1" destOrd="0" parTransId="{A0974ABA-E2E4-4D03-B958-CD8F047FE088}" sibTransId="{A496D86C-AF36-4A2D-AB96-28353489779E}"/>
    <dgm:cxn modelId="{4050B105-06F7-4090-842D-84AFBD846975}" type="presOf" srcId="{D00D8BC9-5F3C-4CCD-8522-9115E186407D}" destId="{1D471D8A-0FBE-4B2C-9595-DAF707B620E2}" srcOrd="0" destOrd="0" presId="urn:microsoft.com/office/officeart/2005/8/layout/hierarchy2"/>
    <dgm:cxn modelId="{EEA32F09-87A4-4666-BC2D-BBA734EE327C}" type="presOf" srcId="{A0974ABA-E2E4-4D03-B958-CD8F047FE088}" destId="{987A4F56-8D4E-4B6A-A4DD-CFC0EADC2325}" srcOrd="0" destOrd="0" presId="urn:microsoft.com/office/officeart/2005/8/layout/hierarchy2"/>
    <dgm:cxn modelId="{64772E12-E43A-43F9-BFDC-F595D81A89C5}" type="presOf" srcId="{554FEE48-2984-4A1C-98A0-8683C03DBDF5}" destId="{E7BDF2C7-4EA1-4836-AA30-32D6870139B3}" srcOrd="0" destOrd="0" presId="urn:microsoft.com/office/officeart/2005/8/layout/hierarchy2"/>
    <dgm:cxn modelId="{B3EC3F1E-C93D-40E6-8D0E-52C9D05E30F7}" type="presOf" srcId="{9B8630C2-BB9E-4610-B92E-929C8047D19D}" destId="{8453F993-09DC-43E2-8DFE-C0D8BFDE9E36}" srcOrd="1" destOrd="0" presId="urn:microsoft.com/office/officeart/2005/8/layout/hierarchy2"/>
    <dgm:cxn modelId="{8765BB2A-6834-4C6B-9939-6846C47D44DD}" type="presOf" srcId="{10340A3C-FF56-49CF-849C-C7C64BC178FF}" destId="{674B83CD-959E-4E1F-AF83-DA1F99073DE3}" srcOrd="0" destOrd="0" presId="urn:microsoft.com/office/officeart/2005/8/layout/hierarchy2"/>
    <dgm:cxn modelId="{144F1C2F-D696-4F08-BCE6-AC225B287665}" type="presOf" srcId="{AA5886D4-0966-4BA9-A0A2-6E11712BBC7D}" destId="{E0EDD442-DB2D-4757-BA5A-03CFFDF47E54}" srcOrd="1" destOrd="0" presId="urn:microsoft.com/office/officeart/2005/8/layout/hierarchy2"/>
    <dgm:cxn modelId="{A1438330-2BAA-48A3-8042-E160EE33E1C8}" type="presOf" srcId="{ED1C44FB-C002-495E-B378-DE9E6ED0BC20}" destId="{561B055A-D306-404B-A66D-BBAACB0EAB02}" srcOrd="0" destOrd="0" presId="urn:microsoft.com/office/officeart/2005/8/layout/hierarchy2"/>
    <dgm:cxn modelId="{D4EABB35-75CF-4EFB-9DF1-611A8DF2A6C4}" type="presOf" srcId="{FE2019F7-FA22-4BFE-A179-DDC6E8D64E21}" destId="{A21D993D-DFD4-4FB1-8572-39C1304DA7F6}" srcOrd="0" destOrd="0" presId="urn:microsoft.com/office/officeart/2005/8/layout/hierarchy2"/>
    <dgm:cxn modelId="{B1CE3A5D-FB85-426D-8B57-E11C2175739A}" srcId="{2D930102-DAF9-4C0B-ADD3-CFF6091F0DB5}" destId="{10340A3C-FF56-49CF-849C-C7C64BC178FF}" srcOrd="2" destOrd="0" parTransId="{554FEE48-2984-4A1C-98A0-8683C03DBDF5}" sibTransId="{39C059B6-127E-4267-ACDE-322524A2BBCA}"/>
    <dgm:cxn modelId="{5AFCFB42-DBCE-461E-8D21-3E93F94CB452}" type="presOf" srcId="{EB087F61-95EE-41A0-BC5E-DEE9AF7ECE7B}" destId="{E062CEED-81BD-43A5-B224-593C66FAEC9A}" srcOrd="1" destOrd="0" presId="urn:microsoft.com/office/officeart/2005/8/layout/hierarchy2"/>
    <dgm:cxn modelId="{74FDC544-16EB-4084-8E97-6CB99E4FC262}" type="presOf" srcId="{588CBFE2-0E1A-4CB7-B4E4-66A539903113}" destId="{9D754F05-DCF3-4AEE-B01B-5B62E48629E9}" srcOrd="1" destOrd="0" presId="urn:microsoft.com/office/officeart/2005/8/layout/hierarchy2"/>
    <dgm:cxn modelId="{13BBF545-63C2-42A3-B7EB-13E6C188398B}" srcId="{2D930102-DAF9-4C0B-ADD3-CFF6091F0DB5}" destId="{4786D6AF-F197-4AD5-94D4-F665A6531A52}" srcOrd="1" destOrd="0" parTransId="{ED1C44FB-C002-495E-B378-DE9E6ED0BC20}" sibTransId="{85924A47-9585-45C7-84AE-5F7ED5E927D4}"/>
    <dgm:cxn modelId="{1DE11367-F926-4885-A45C-288B2CA8C016}" srcId="{64FC1032-9B10-465C-B009-EA6EDF15FAC7}" destId="{FE2019F7-FA22-4BFE-A179-DDC6E8D64E21}" srcOrd="0" destOrd="0" parTransId="{C9F08AEA-225B-47CF-92B9-9BCF9E452AEF}" sibTransId="{EE000410-38E8-47BC-9D0C-BF5FBBC7E2A3}"/>
    <dgm:cxn modelId="{B6CE6A52-CEBF-4EF1-9156-16AA62F116F5}" srcId="{2D930102-DAF9-4C0B-ADD3-CFF6091F0DB5}" destId="{AE830F55-532C-4BB5-A6B5-9329F746671B}" srcOrd="0" destOrd="0" parTransId="{93471FB5-7816-418B-9A13-050BAA52DFAD}" sibTransId="{37312BBC-05E9-46DC-9059-A8A620D45651}"/>
    <dgm:cxn modelId="{E3B38B53-2794-4974-9D55-237B63221A04}" type="presOf" srcId="{C89F7B6A-9CD0-413C-AFC5-02CF02E8202F}" destId="{DDED6D9A-9D8B-409E-8008-39BA3B55CDE4}" srcOrd="0" destOrd="0" presId="urn:microsoft.com/office/officeart/2005/8/layout/hierarchy2"/>
    <dgm:cxn modelId="{E27EA47A-26AD-43B2-A54D-FBE675763777}" srcId="{2D930102-DAF9-4C0B-ADD3-CFF6091F0DB5}" destId="{D00D8BC9-5F3C-4CCD-8522-9115E186407D}" srcOrd="3" destOrd="0" parTransId="{588CBFE2-0E1A-4CB7-B4E4-66A539903113}" sibTransId="{76A3A3AC-05AE-4FD9-B48B-904CE74EFEA1}"/>
    <dgm:cxn modelId="{15190082-08C2-4187-A070-723DF8AEADC3}" type="presOf" srcId="{554FEE48-2984-4A1C-98A0-8683C03DBDF5}" destId="{95F76DF4-25D7-4E02-9425-33D8E827F388}" srcOrd="1" destOrd="0" presId="urn:microsoft.com/office/officeart/2005/8/layout/hierarchy2"/>
    <dgm:cxn modelId="{5288C782-8DF9-4A26-9690-5466221CE3D3}" type="presOf" srcId="{EB087F61-95EE-41A0-BC5E-DEE9AF7ECE7B}" destId="{58606FC6-B517-4A33-B745-743750B4ECEE}" srcOrd="0" destOrd="0" presId="urn:microsoft.com/office/officeart/2005/8/layout/hierarchy2"/>
    <dgm:cxn modelId="{DEEC9787-FA78-46FA-B964-92889A7C7725}" srcId="{FE2019F7-FA22-4BFE-A179-DDC6E8D64E21}" destId="{C89F7B6A-9CD0-413C-AFC5-02CF02E8202F}" srcOrd="0" destOrd="0" parTransId="{AA5886D4-0966-4BA9-A0A2-6E11712BBC7D}" sibTransId="{CC3F7C8D-E10B-48EF-9F53-1E44190E66D3}"/>
    <dgm:cxn modelId="{6B85608F-5303-4A0D-AE1D-25C9F5D24B5B}" type="presOf" srcId="{93471FB5-7816-418B-9A13-050BAA52DFAD}" destId="{04ECB96D-9B3E-4A02-91EE-68B16A71C3E0}" srcOrd="0" destOrd="0" presId="urn:microsoft.com/office/officeart/2005/8/layout/hierarchy2"/>
    <dgm:cxn modelId="{075BA890-016F-4514-B802-FD8C3D263265}" type="presOf" srcId="{4786D6AF-F197-4AD5-94D4-F665A6531A52}" destId="{6E531A26-7B5D-404D-9BCA-B178DCE48173}" srcOrd="0" destOrd="0" presId="urn:microsoft.com/office/officeart/2005/8/layout/hierarchy2"/>
    <dgm:cxn modelId="{14AF3F91-B810-46B5-875C-FE5E545DC9DB}" type="presOf" srcId="{82060C7F-1546-4B37-8275-62D1D5145130}" destId="{0EDA69ED-1AAC-4726-966C-4B66A9532D89}" srcOrd="0" destOrd="0" presId="urn:microsoft.com/office/officeart/2005/8/layout/hierarchy2"/>
    <dgm:cxn modelId="{7DC09596-ACDE-4941-9CB0-55802E35895F}" type="presOf" srcId="{93471FB5-7816-418B-9A13-050BAA52DFAD}" destId="{96C8C9CE-B05E-455C-926F-56EEC20A2465}" srcOrd="1" destOrd="0" presId="urn:microsoft.com/office/officeart/2005/8/layout/hierarchy2"/>
    <dgm:cxn modelId="{28EEB396-D4BA-453C-A777-63B4D27462D4}" type="presOf" srcId="{588CBFE2-0E1A-4CB7-B4E4-66A539903113}" destId="{D4E6D553-781F-4C6B-AB2F-C36945D37529}" srcOrd="0" destOrd="0" presId="urn:microsoft.com/office/officeart/2005/8/layout/hierarchy2"/>
    <dgm:cxn modelId="{CDE26198-17DC-4367-A7DC-0B456CEC1763}" type="presOf" srcId="{64FC1032-9B10-465C-B009-EA6EDF15FAC7}" destId="{B2A5FE46-4227-4D29-863B-F3AF8E7191E5}" srcOrd="0" destOrd="0" presId="urn:microsoft.com/office/officeart/2005/8/layout/hierarchy2"/>
    <dgm:cxn modelId="{7CBC219A-6F90-4F92-BD72-351C12F7DA6C}" type="presOf" srcId="{EC7CA2A6-0ED1-4A66-9BA9-0EEDF5253F77}" destId="{756ADC3D-50DE-4089-9AC1-95BEFB41946A}" srcOrd="0" destOrd="0" presId="urn:microsoft.com/office/officeart/2005/8/layout/hierarchy2"/>
    <dgm:cxn modelId="{5713B2A1-C955-4220-BBF4-4A206343E08C}" type="presOf" srcId="{8A3B833E-F546-4AD8-B6F3-4C9A49571737}" destId="{0303226E-9DAA-41DD-983A-AA0043460CA6}" srcOrd="0" destOrd="0" presId="urn:microsoft.com/office/officeart/2005/8/layout/hierarchy2"/>
    <dgm:cxn modelId="{6C8A45BA-B57E-48E6-87D9-6DD8A713AF1A}" srcId="{FE2019F7-FA22-4BFE-A179-DDC6E8D64E21}" destId="{2D930102-DAF9-4C0B-ADD3-CFF6091F0DB5}" srcOrd="1" destOrd="0" parTransId="{9B8630C2-BB9E-4610-B92E-929C8047D19D}" sibTransId="{C3109BF3-F4EA-4712-A0EC-D1116C5B59DB}"/>
    <dgm:cxn modelId="{DFD71EBB-99AA-447C-BEFC-E6ADE6D3D11F}" type="presOf" srcId="{ED1C44FB-C002-495E-B378-DE9E6ED0BC20}" destId="{F84EC6B4-C80D-4C18-ADBA-9448F61199C8}" srcOrd="1" destOrd="0" presId="urn:microsoft.com/office/officeart/2005/8/layout/hierarchy2"/>
    <dgm:cxn modelId="{976E83C5-C72A-40F9-8F51-A3B503AF192A}" type="presOf" srcId="{A0974ABA-E2E4-4D03-B958-CD8F047FE088}" destId="{C3496153-95D0-435F-A7E8-7A18516A9155}" srcOrd="1" destOrd="0" presId="urn:microsoft.com/office/officeart/2005/8/layout/hierarchy2"/>
    <dgm:cxn modelId="{30CB10CC-E975-4CCD-977C-733079E7A76C}" srcId="{2D930102-DAF9-4C0B-ADD3-CFF6091F0DB5}" destId="{82060C7F-1546-4B37-8275-62D1D5145130}" srcOrd="4" destOrd="0" parTransId="{EC7CA2A6-0ED1-4A66-9BA9-0EEDF5253F77}" sibTransId="{04B60124-F3F5-4DA3-B732-77040E909A6A}"/>
    <dgm:cxn modelId="{9F0C39D1-EC03-4891-962B-05795ABA9916}" type="presOf" srcId="{AA5886D4-0966-4BA9-A0A2-6E11712BBC7D}" destId="{070C34D7-0650-492C-8032-C0639D86CCD7}" srcOrd="0" destOrd="0" presId="urn:microsoft.com/office/officeart/2005/8/layout/hierarchy2"/>
    <dgm:cxn modelId="{EE42CEE7-4122-4C95-88B5-ECB35E27288F}" type="presOf" srcId="{EC7CA2A6-0ED1-4A66-9BA9-0EEDF5253F77}" destId="{139B3E88-EA21-4D01-87C2-81283C4651C5}" srcOrd="1" destOrd="0" presId="urn:microsoft.com/office/officeart/2005/8/layout/hierarchy2"/>
    <dgm:cxn modelId="{4EEAA8EB-8383-40DC-8192-4B1AE59199EC}" type="presOf" srcId="{AE830F55-532C-4BB5-A6B5-9329F746671B}" destId="{2EA3649A-CB28-4996-A5D3-F3530D7B18FF}" srcOrd="0" destOrd="0" presId="urn:microsoft.com/office/officeart/2005/8/layout/hierarchy2"/>
    <dgm:cxn modelId="{396102F4-D997-4998-905C-B7F18DE73FB0}" type="presOf" srcId="{9B8630C2-BB9E-4610-B92E-929C8047D19D}" destId="{586B00D1-A101-4D2F-8782-D77F5D81A1D3}" srcOrd="0" destOrd="0" presId="urn:microsoft.com/office/officeart/2005/8/layout/hierarchy2"/>
    <dgm:cxn modelId="{DA86B8FC-44CB-4D05-886F-32C24EC210F1}" type="presOf" srcId="{2D930102-DAF9-4C0B-ADD3-CFF6091F0DB5}" destId="{9AAB7AE9-287D-4C2B-9010-26399364D9A4}" srcOrd="0" destOrd="0" presId="urn:microsoft.com/office/officeart/2005/8/layout/hierarchy2"/>
    <dgm:cxn modelId="{2B32CCFC-528D-4F43-B8AD-9698515A7D39}" srcId="{C89F7B6A-9CD0-413C-AFC5-02CF02E8202F}" destId="{C654A5C0-4AE2-43FE-BFD4-11EC6F86428E}" srcOrd="0" destOrd="0" parTransId="{EB087F61-95EE-41A0-BC5E-DEE9AF7ECE7B}" sibTransId="{7E524563-2718-46C1-A45C-B16B65E812A9}"/>
    <dgm:cxn modelId="{CBED99FF-71A9-4ADD-8F39-4B7A4A13F8D7}" type="presOf" srcId="{C654A5C0-4AE2-43FE-BFD4-11EC6F86428E}" destId="{CE73BDFA-D424-42C0-BDA1-F5574E2DEDA7}" srcOrd="0" destOrd="0" presId="urn:microsoft.com/office/officeart/2005/8/layout/hierarchy2"/>
    <dgm:cxn modelId="{3035FE3D-8694-408D-99BD-D4FF0E8F2774}" type="presParOf" srcId="{B2A5FE46-4227-4D29-863B-F3AF8E7191E5}" destId="{CA9C233C-3F52-4122-A883-2FA992C1D732}" srcOrd="0" destOrd="0" presId="urn:microsoft.com/office/officeart/2005/8/layout/hierarchy2"/>
    <dgm:cxn modelId="{67404F6E-9E87-4631-B5DA-FA8158695DF3}" type="presParOf" srcId="{CA9C233C-3F52-4122-A883-2FA992C1D732}" destId="{A21D993D-DFD4-4FB1-8572-39C1304DA7F6}" srcOrd="0" destOrd="0" presId="urn:microsoft.com/office/officeart/2005/8/layout/hierarchy2"/>
    <dgm:cxn modelId="{79E82433-5F64-423C-B9B1-80275F5D49F2}" type="presParOf" srcId="{CA9C233C-3F52-4122-A883-2FA992C1D732}" destId="{60B7088B-54FB-45BD-9C0B-4B9CFF95AF25}" srcOrd="1" destOrd="0" presId="urn:microsoft.com/office/officeart/2005/8/layout/hierarchy2"/>
    <dgm:cxn modelId="{56A3847C-20D4-4A43-9DAB-A8EB1CCCD104}" type="presParOf" srcId="{60B7088B-54FB-45BD-9C0B-4B9CFF95AF25}" destId="{070C34D7-0650-492C-8032-C0639D86CCD7}" srcOrd="0" destOrd="0" presId="urn:microsoft.com/office/officeart/2005/8/layout/hierarchy2"/>
    <dgm:cxn modelId="{79916367-1DBE-4615-9812-EE21C5EFA8C8}" type="presParOf" srcId="{070C34D7-0650-492C-8032-C0639D86CCD7}" destId="{E0EDD442-DB2D-4757-BA5A-03CFFDF47E54}" srcOrd="0" destOrd="0" presId="urn:microsoft.com/office/officeart/2005/8/layout/hierarchy2"/>
    <dgm:cxn modelId="{DBEAAB57-DA6D-4320-A172-894AFFDF0F38}" type="presParOf" srcId="{60B7088B-54FB-45BD-9C0B-4B9CFF95AF25}" destId="{01A38B1C-9C3E-4D57-8AC9-3479F5ECE099}" srcOrd="1" destOrd="0" presId="urn:microsoft.com/office/officeart/2005/8/layout/hierarchy2"/>
    <dgm:cxn modelId="{CFCF538B-1717-4F12-9D98-CC11C8EC051A}" type="presParOf" srcId="{01A38B1C-9C3E-4D57-8AC9-3479F5ECE099}" destId="{DDED6D9A-9D8B-409E-8008-39BA3B55CDE4}" srcOrd="0" destOrd="0" presId="urn:microsoft.com/office/officeart/2005/8/layout/hierarchy2"/>
    <dgm:cxn modelId="{102105CA-58D4-4874-92CE-C3FFD627C833}" type="presParOf" srcId="{01A38B1C-9C3E-4D57-8AC9-3479F5ECE099}" destId="{174D9929-D2FF-403F-9D91-619DE1A35AA8}" srcOrd="1" destOrd="0" presId="urn:microsoft.com/office/officeart/2005/8/layout/hierarchy2"/>
    <dgm:cxn modelId="{CA30D13A-D738-4CA5-8205-B3800E7B150D}" type="presParOf" srcId="{174D9929-D2FF-403F-9D91-619DE1A35AA8}" destId="{58606FC6-B517-4A33-B745-743750B4ECEE}" srcOrd="0" destOrd="0" presId="urn:microsoft.com/office/officeart/2005/8/layout/hierarchy2"/>
    <dgm:cxn modelId="{A1699845-DBBA-4B04-BB21-06F370F34D7B}" type="presParOf" srcId="{58606FC6-B517-4A33-B745-743750B4ECEE}" destId="{E062CEED-81BD-43A5-B224-593C66FAEC9A}" srcOrd="0" destOrd="0" presId="urn:microsoft.com/office/officeart/2005/8/layout/hierarchy2"/>
    <dgm:cxn modelId="{EBA56F98-F7A2-4310-9D3A-A93B29209771}" type="presParOf" srcId="{174D9929-D2FF-403F-9D91-619DE1A35AA8}" destId="{E6A466A1-40AE-4DFA-BAF6-FEA4CF3D63DF}" srcOrd="1" destOrd="0" presId="urn:microsoft.com/office/officeart/2005/8/layout/hierarchy2"/>
    <dgm:cxn modelId="{83E9815B-BC6E-4842-8C35-E3F81DE13839}" type="presParOf" srcId="{E6A466A1-40AE-4DFA-BAF6-FEA4CF3D63DF}" destId="{CE73BDFA-D424-42C0-BDA1-F5574E2DEDA7}" srcOrd="0" destOrd="0" presId="urn:microsoft.com/office/officeart/2005/8/layout/hierarchy2"/>
    <dgm:cxn modelId="{8E029581-083A-4B24-AE9B-74DB1E03B904}" type="presParOf" srcId="{E6A466A1-40AE-4DFA-BAF6-FEA4CF3D63DF}" destId="{D10F47F8-8883-43AC-85AA-9A00B7283412}" srcOrd="1" destOrd="0" presId="urn:microsoft.com/office/officeart/2005/8/layout/hierarchy2"/>
    <dgm:cxn modelId="{66AC0DE1-AC94-4D78-9A88-AC210DC5A6AB}" type="presParOf" srcId="{174D9929-D2FF-403F-9D91-619DE1A35AA8}" destId="{987A4F56-8D4E-4B6A-A4DD-CFC0EADC2325}" srcOrd="2" destOrd="0" presId="urn:microsoft.com/office/officeart/2005/8/layout/hierarchy2"/>
    <dgm:cxn modelId="{EED5439A-70CD-4F5D-B183-8875DE4F6A1B}" type="presParOf" srcId="{987A4F56-8D4E-4B6A-A4DD-CFC0EADC2325}" destId="{C3496153-95D0-435F-A7E8-7A18516A9155}" srcOrd="0" destOrd="0" presId="urn:microsoft.com/office/officeart/2005/8/layout/hierarchy2"/>
    <dgm:cxn modelId="{17DF629B-396D-4308-B7F8-1B2B624302EC}" type="presParOf" srcId="{174D9929-D2FF-403F-9D91-619DE1A35AA8}" destId="{C6E305B4-5483-4CA8-AF55-CA7AF2595D7B}" srcOrd="3" destOrd="0" presId="urn:microsoft.com/office/officeart/2005/8/layout/hierarchy2"/>
    <dgm:cxn modelId="{569186FC-3475-493F-9842-12CA5880FEC4}" type="presParOf" srcId="{C6E305B4-5483-4CA8-AF55-CA7AF2595D7B}" destId="{0303226E-9DAA-41DD-983A-AA0043460CA6}" srcOrd="0" destOrd="0" presId="urn:microsoft.com/office/officeart/2005/8/layout/hierarchy2"/>
    <dgm:cxn modelId="{D675CD04-2E42-43CA-A808-D3F682BF8C1E}" type="presParOf" srcId="{C6E305B4-5483-4CA8-AF55-CA7AF2595D7B}" destId="{718E4D1C-60C6-4630-A6F4-A11C5ED04EBE}" srcOrd="1" destOrd="0" presId="urn:microsoft.com/office/officeart/2005/8/layout/hierarchy2"/>
    <dgm:cxn modelId="{23D9D5E4-03BA-4489-B3BE-0522B0E17954}" type="presParOf" srcId="{60B7088B-54FB-45BD-9C0B-4B9CFF95AF25}" destId="{586B00D1-A101-4D2F-8782-D77F5D81A1D3}" srcOrd="2" destOrd="0" presId="urn:microsoft.com/office/officeart/2005/8/layout/hierarchy2"/>
    <dgm:cxn modelId="{BA690DA6-EC95-403E-9DB2-8CD8F0874782}" type="presParOf" srcId="{586B00D1-A101-4D2F-8782-D77F5D81A1D3}" destId="{8453F993-09DC-43E2-8DFE-C0D8BFDE9E36}" srcOrd="0" destOrd="0" presId="urn:microsoft.com/office/officeart/2005/8/layout/hierarchy2"/>
    <dgm:cxn modelId="{90E3A8BD-4512-4D15-B263-DDA7717BC8B9}" type="presParOf" srcId="{60B7088B-54FB-45BD-9C0B-4B9CFF95AF25}" destId="{7934BB0F-E75E-440E-8947-66126BDCA437}" srcOrd="3" destOrd="0" presId="urn:microsoft.com/office/officeart/2005/8/layout/hierarchy2"/>
    <dgm:cxn modelId="{61D56326-2FDA-48B6-8374-023450FEC32A}" type="presParOf" srcId="{7934BB0F-E75E-440E-8947-66126BDCA437}" destId="{9AAB7AE9-287D-4C2B-9010-26399364D9A4}" srcOrd="0" destOrd="0" presId="urn:microsoft.com/office/officeart/2005/8/layout/hierarchy2"/>
    <dgm:cxn modelId="{62C1412E-319F-4DBA-A3CA-F02FDFBED7B1}" type="presParOf" srcId="{7934BB0F-E75E-440E-8947-66126BDCA437}" destId="{D815D435-7649-4B36-85D7-CB2C8170A3F7}" srcOrd="1" destOrd="0" presId="urn:microsoft.com/office/officeart/2005/8/layout/hierarchy2"/>
    <dgm:cxn modelId="{A3D7319A-94F9-406A-92E0-95CF10D7C852}" type="presParOf" srcId="{D815D435-7649-4B36-85D7-CB2C8170A3F7}" destId="{04ECB96D-9B3E-4A02-91EE-68B16A71C3E0}" srcOrd="0" destOrd="0" presId="urn:microsoft.com/office/officeart/2005/8/layout/hierarchy2"/>
    <dgm:cxn modelId="{3E8FCE2D-503E-4742-80E1-26D28DB5FEE1}" type="presParOf" srcId="{04ECB96D-9B3E-4A02-91EE-68B16A71C3E0}" destId="{96C8C9CE-B05E-455C-926F-56EEC20A2465}" srcOrd="0" destOrd="0" presId="urn:microsoft.com/office/officeart/2005/8/layout/hierarchy2"/>
    <dgm:cxn modelId="{70F933CD-326E-479D-9B00-68E8DF94A64B}" type="presParOf" srcId="{D815D435-7649-4B36-85D7-CB2C8170A3F7}" destId="{A4DE7F50-E194-4541-B2C7-980A3FF72795}" srcOrd="1" destOrd="0" presId="urn:microsoft.com/office/officeart/2005/8/layout/hierarchy2"/>
    <dgm:cxn modelId="{891AD107-65D3-4091-8254-F4897A95B1CE}" type="presParOf" srcId="{A4DE7F50-E194-4541-B2C7-980A3FF72795}" destId="{2EA3649A-CB28-4996-A5D3-F3530D7B18FF}" srcOrd="0" destOrd="0" presId="urn:microsoft.com/office/officeart/2005/8/layout/hierarchy2"/>
    <dgm:cxn modelId="{36CD54A9-C4E8-4798-99A0-A50EDA7CDEA2}" type="presParOf" srcId="{A4DE7F50-E194-4541-B2C7-980A3FF72795}" destId="{20450EAA-1B0B-4AC0-959E-E37E7E2EAFAE}" srcOrd="1" destOrd="0" presId="urn:microsoft.com/office/officeart/2005/8/layout/hierarchy2"/>
    <dgm:cxn modelId="{8037BF8F-D2BE-43C0-A62B-FC138DDDAB1C}" type="presParOf" srcId="{D815D435-7649-4B36-85D7-CB2C8170A3F7}" destId="{561B055A-D306-404B-A66D-BBAACB0EAB02}" srcOrd="2" destOrd="0" presId="urn:microsoft.com/office/officeart/2005/8/layout/hierarchy2"/>
    <dgm:cxn modelId="{88C21DE5-BFB2-4164-A087-1E9A00E2861B}" type="presParOf" srcId="{561B055A-D306-404B-A66D-BBAACB0EAB02}" destId="{F84EC6B4-C80D-4C18-ADBA-9448F61199C8}" srcOrd="0" destOrd="0" presId="urn:microsoft.com/office/officeart/2005/8/layout/hierarchy2"/>
    <dgm:cxn modelId="{29673E17-CD89-432C-AD17-04E5D114E6BA}" type="presParOf" srcId="{D815D435-7649-4B36-85D7-CB2C8170A3F7}" destId="{5493BDB6-FD23-4291-BB03-297A00EBB83D}" srcOrd="3" destOrd="0" presId="urn:microsoft.com/office/officeart/2005/8/layout/hierarchy2"/>
    <dgm:cxn modelId="{38602003-F50B-4E15-BCF3-4CFE6DFF2695}" type="presParOf" srcId="{5493BDB6-FD23-4291-BB03-297A00EBB83D}" destId="{6E531A26-7B5D-404D-9BCA-B178DCE48173}" srcOrd="0" destOrd="0" presId="urn:microsoft.com/office/officeart/2005/8/layout/hierarchy2"/>
    <dgm:cxn modelId="{24C87D44-A891-4A2D-96DB-4697F732E006}" type="presParOf" srcId="{5493BDB6-FD23-4291-BB03-297A00EBB83D}" destId="{50D0DB1F-BFF9-40F9-B515-659E87207B43}" srcOrd="1" destOrd="0" presId="urn:microsoft.com/office/officeart/2005/8/layout/hierarchy2"/>
    <dgm:cxn modelId="{8283C452-4C75-4B94-8514-9F3BBFD28664}" type="presParOf" srcId="{D815D435-7649-4B36-85D7-CB2C8170A3F7}" destId="{E7BDF2C7-4EA1-4836-AA30-32D6870139B3}" srcOrd="4" destOrd="0" presId="urn:microsoft.com/office/officeart/2005/8/layout/hierarchy2"/>
    <dgm:cxn modelId="{4CF6EE81-93E7-45C4-B1B8-BD761C667C2B}" type="presParOf" srcId="{E7BDF2C7-4EA1-4836-AA30-32D6870139B3}" destId="{95F76DF4-25D7-4E02-9425-33D8E827F388}" srcOrd="0" destOrd="0" presId="urn:microsoft.com/office/officeart/2005/8/layout/hierarchy2"/>
    <dgm:cxn modelId="{18913CC6-4CDF-4F0C-924F-EAD87568B53E}" type="presParOf" srcId="{D815D435-7649-4B36-85D7-CB2C8170A3F7}" destId="{B977177D-02E6-4C84-B0AA-6DFB0FC5AA03}" srcOrd="5" destOrd="0" presId="urn:microsoft.com/office/officeart/2005/8/layout/hierarchy2"/>
    <dgm:cxn modelId="{89FC6880-F624-475C-A229-268A54D32903}" type="presParOf" srcId="{B977177D-02E6-4C84-B0AA-6DFB0FC5AA03}" destId="{674B83CD-959E-4E1F-AF83-DA1F99073DE3}" srcOrd="0" destOrd="0" presId="urn:microsoft.com/office/officeart/2005/8/layout/hierarchy2"/>
    <dgm:cxn modelId="{08A63E72-9AB4-4735-9E31-DBDAB9D5A52D}" type="presParOf" srcId="{B977177D-02E6-4C84-B0AA-6DFB0FC5AA03}" destId="{C1F8939B-72AE-4831-8835-446F74E8C0F6}" srcOrd="1" destOrd="0" presId="urn:microsoft.com/office/officeart/2005/8/layout/hierarchy2"/>
    <dgm:cxn modelId="{AA2F65C7-9425-4671-BD0C-890BC43B618E}" type="presParOf" srcId="{D815D435-7649-4B36-85D7-CB2C8170A3F7}" destId="{D4E6D553-781F-4C6B-AB2F-C36945D37529}" srcOrd="6" destOrd="0" presId="urn:microsoft.com/office/officeart/2005/8/layout/hierarchy2"/>
    <dgm:cxn modelId="{A315AF1E-2CAB-4E8A-82DF-A1B535FD4EC8}" type="presParOf" srcId="{D4E6D553-781F-4C6B-AB2F-C36945D37529}" destId="{9D754F05-DCF3-4AEE-B01B-5B62E48629E9}" srcOrd="0" destOrd="0" presId="urn:microsoft.com/office/officeart/2005/8/layout/hierarchy2"/>
    <dgm:cxn modelId="{00ED5632-3B06-42F5-9FEF-86651A3E2B0A}" type="presParOf" srcId="{D815D435-7649-4B36-85D7-CB2C8170A3F7}" destId="{74A87887-A3E0-49A2-BC27-5CA5E522C9FB}" srcOrd="7" destOrd="0" presId="urn:microsoft.com/office/officeart/2005/8/layout/hierarchy2"/>
    <dgm:cxn modelId="{38BBC8E4-AF66-46A5-8B98-CA2F03B03B24}" type="presParOf" srcId="{74A87887-A3E0-49A2-BC27-5CA5E522C9FB}" destId="{1D471D8A-0FBE-4B2C-9595-DAF707B620E2}" srcOrd="0" destOrd="0" presId="urn:microsoft.com/office/officeart/2005/8/layout/hierarchy2"/>
    <dgm:cxn modelId="{346091A2-C181-4CBB-B425-225BDB2A7AAB}" type="presParOf" srcId="{74A87887-A3E0-49A2-BC27-5CA5E522C9FB}" destId="{DA8D5A9C-8BDA-4685-BE5D-36E88F8986BC}" srcOrd="1" destOrd="0" presId="urn:microsoft.com/office/officeart/2005/8/layout/hierarchy2"/>
    <dgm:cxn modelId="{D2475199-3EFF-4A14-84FA-3F442A271796}" type="presParOf" srcId="{D815D435-7649-4B36-85D7-CB2C8170A3F7}" destId="{756ADC3D-50DE-4089-9AC1-95BEFB41946A}" srcOrd="8" destOrd="0" presId="urn:microsoft.com/office/officeart/2005/8/layout/hierarchy2"/>
    <dgm:cxn modelId="{D4C07406-4714-458C-990F-5B225FB752D7}" type="presParOf" srcId="{756ADC3D-50DE-4089-9AC1-95BEFB41946A}" destId="{139B3E88-EA21-4D01-87C2-81283C4651C5}" srcOrd="0" destOrd="0" presId="urn:microsoft.com/office/officeart/2005/8/layout/hierarchy2"/>
    <dgm:cxn modelId="{8392C149-AB01-4CDE-8055-FAAF5875B4CD}" type="presParOf" srcId="{D815D435-7649-4B36-85D7-CB2C8170A3F7}" destId="{5A6DF239-61DF-4235-97A8-E694E379D0AE}" srcOrd="9" destOrd="0" presId="urn:microsoft.com/office/officeart/2005/8/layout/hierarchy2"/>
    <dgm:cxn modelId="{1EB9AD8C-CBD9-468E-A31E-999EB0449554}" type="presParOf" srcId="{5A6DF239-61DF-4235-97A8-E694E379D0AE}" destId="{0EDA69ED-1AAC-4726-966C-4B66A9532D89}" srcOrd="0" destOrd="0" presId="urn:microsoft.com/office/officeart/2005/8/layout/hierarchy2"/>
    <dgm:cxn modelId="{44929D26-07C6-411A-A396-71B7FE873E8B}" type="presParOf" srcId="{5A6DF239-61DF-4235-97A8-E694E379D0AE}" destId="{38CBB9C6-9E11-4D24-9625-DD3D8296A3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181340-A9BD-4250-9351-F1733D211D25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41227A-D1C4-47C9-9F69-BDB07202C67B}">
      <dgm:prSet phldrT="[Text]"/>
      <dgm:spPr/>
      <dgm:t>
        <a:bodyPr/>
        <a:lstStyle/>
        <a:p>
          <a:r>
            <a:rPr lang="en-US" dirty="0"/>
            <a:t>10%</a:t>
          </a:r>
        </a:p>
      </dgm:t>
    </dgm:pt>
    <dgm:pt modelId="{04EC7D3A-148D-4AA4-9F6A-4E7FECCBDDC7}" type="parTrans" cxnId="{6067DDC9-482A-4ED5-8AA4-F2254381149D}">
      <dgm:prSet/>
      <dgm:spPr/>
      <dgm:t>
        <a:bodyPr/>
        <a:lstStyle/>
        <a:p>
          <a:endParaRPr lang="en-US"/>
        </a:p>
      </dgm:t>
    </dgm:pt>
    <dgm:pt modelId="{C8BDA8D2-C957-468A-9C31-3188C1CEE84A}" type="sibTrans" cxnId="{6067DDC9-482A-4ED5-8AA4-F2254381149D}">
      <dgm:prSet/>
      <dgm:spPr/>
      <dgm:t>
        <a:bodyPr/>
        <a:lstStyle/>
        <a:p>
          <a:endParaRPr lang="en-US"/>
        </a:p>
      </dgm:t>
    </dgm:pt>
    <dgm:pt modelId="{CA5B4B46-B03E-4620-B7C5-28DE7468DC08}">
      <dgm:prSet phldrT="[Text]"/>
      <dgm:spPr/>
      <dgm:t>
        <a:bodyPr/>
        <a:lstStyle/>
        <a:p>
          <a:r>
            <a:rPr lang="en-US" dirty="0"/>
            <a:t>4%</a:t>
          </a:r>
        </a:p>
      </dgm:t>
    </dgm:pt>
    <dgm:pt modelId="{66C96F97-295C-45FF-AFA7-EEA110A3374E}" type="parTrans" cxnId="{EFC3DC02-7A20-4B02-A0ED-F1277949EADD}">
      <dgm:prSet/>
      <dgm:spPr/>
      <dgm:t>
        <a:bodyPr/>
        <a:lstStyle/>
        <a:p>
          <a:endParaRPr lang="en-US"/>
        </a:p>
      </dgm:t>
    </dgm:pt>
    <dgm:pt modelId="{70479AFC-1EAA-4B55-A68C-DF4B69B2D994}" type="sibTrans" cxnId="{EFC3DC02-7A20-4B02-A0ED-F1277949EADD}">
      <dgm:prSet/>
      <dgm:spPr/>
      <dgm:t>
        <a:bodyPr/>
        <a:lstStyle/>
        <a:p>
          <a:endParaRPr lang="en-US"/>
        </a:p>
      </dgm:t>
    </dgm:pt>
    <dgm:pt modelId="{9F3E7BA0-EE5A-4187-9B6F-D11A9A71F134}">
      <dgm:prSet phldrT="[Text]"/>
      <dgm:spPr/>
      <dgm:t>
        <a:bodyPr/>
        <a:lstStyle/>
        <a:p>
          <a:r>
            <a:rPr lang="en-US" dirty="0"/>
            <a:t>50%</a:t>
          </a:r>
        </a:p>
      </dgm:t>
    </dgm:pt>
    <dgm:pt modelId="{6F241E6A-3BF8-42DC-A4D2-151E5B7783D7}" type="parTrans" cxnId="{9068BC82-7366-4BBB-A20C-A6CCB069856A}">
      <dgm:prSet/>
      <dgm:spPr/>
      <dgm:t>
        <a:bodyPr/>
        <a:lstStyle/>
        <a:p>
          <a:endParaRPr lang="en-US"/>
        </a:p>
      </dgm:t>
    </dgm:pt>
    <dgm:pt modelId="{F58072D4-4847-4E67-B3C0-2EEC8613F4B1}" type="sibTrans" cxnId="{9068BC82-7366-4BBB-A20C-A6CCB069856A}">
      <dgm:prSet/>
      <dgm:spPr/>
      <dgm:t>
        <a:bodyPr/>
        <a:lstStyle/>
        <a:p>
          <a:endParaRPr lang="en-US"/>
        </a:p>
      </dgm:t>
    </dgm:pt>
    <dgm:pt modelId="{9319145D-8491-473B-808D-4B88C07BD7FD}">
      <dgm:prSet phldrT="[Text]"/>
      <dgm:spPr/>
      <dgm:t>
        <a:bodyPr/>
        <a:lstStyle/>
        <a:p>
          <a:r>
            <a:rPr lang="en-US" dirty="0"/>
            <a:t>3%</a:t>
          </a:r>
        </a:p>
      </dgm:t>
    </dgm:pt>
    <dgm:pt modelId="{EB86EA31-440B-4888-80D9-1365369BFBB9}" type="parTrans" cxnId="{241C49FA-E265-4ED1-91A5-20B4FC7B237D}">
      <dgm:prSet/>
      <dgm:spPr/>
      <dgm:t>
        <a:bodyPr/>
        <a:lstStyle/>
        <a:p>
          <a:endParaRPr lang="en-US"/>
        </a:p>
      </dgm:t>
    </dgm:pt>
    <dgm:pt modelId="{0370C48C-61C1-46F1-9C63-FDB6617F00EC}" type="sibTrans" cxnId="{241C49FA-E265-4ED1-91A5-20B4FC7B237D}">
      <dgm:prSet/>
      <dgm:spPr/>
      <dgm:t>
        <a:bodyPr/>
        <a:lstStyle/>
        <a:p>
          <a:endParaRPr lang="en-US"/>
        </a:p>
      </dgm:t>
    </dgm:pt>
    <dgm:pt modelId="{B3838FAC-FBC7-4AB6-A094-B779FF90F330}" type="pres">
      <dgm:prSet presAssocID="{CA181340-A9BD-4250-9351-F1733D211D25}" presName="Name0" presStyleCnt="0">
        <dgm:presLayoutVars>
          <dgm:chMax val="4"/>
          <dgm:resizeHandles val="exact"/>
        </dgm:presLayoutVars>
      </dgm:prSet>
      <dgm:spPr/>
    </dgm:pt>
    <dgm:pt modelId="{65E0FE11-6160-489B-8744-8BD1500F48BF}" type="pres">
      <dgm:prSet presAssocID="{CA181340-A9BD-4250-9351-F1733D211D25}" presName="ellipse" presStyleLbl="trBgShp" presStyleIdx="0" presStyleCnt="1"/>
      <dgm:spPr/>
    </dgm:pt>
    <dgm:pt modelId="{361D9910-A633-4C6A-96C4-93C8F2631BF1}" type="pres">
      <dgm:prSet presAssocID="{CA181340-A9BD-4250-9351-F1733D211D25}" presName="arrow1" presStyleLbl="fgShp" presStyleIdx="0" presStyleCnt="1"/>
      <dgm:spPr/>
    </dgm:pt>
    <dgm:pt modelId="{85909654-7241-4844-9E85-269DAFE3AD8B}" type="pres">
      <dgm:prSet presAssocID="{CA181340-A9BD-4250-9351-F1733D211D25}" presName="rectangle" presStyleLbl="revTx" presStyleIdx="0" presStyleCnt="1">
        <dgm:presLayoutVars>
          <dgm:bulletEnabled val="1"/>
        </dgm:presLayoutVars>
      </dgm:prSet>
      <dgm:spPr/>
    </dgm:pt>
    <dgm:pt modelId="{3E1BF720-D188-4B80-9498-758451334AA0}" type="pres">
      <dgm:prSet presAssocID="{CA5B4B46-B03E-4620-B7C5-28DE7468DC08}" presName="item1" presStyleLbl="node1" presStyleIdx="0" presStyleCnt="3">
        <dgm:presLayoutVars>
          <dgm:bulletEnabled val="1"/>
        </dgm:presLayoutVars>
      </dgm:prSet>
      <dgm:spPr/>
    </dgm:pt>
    <dgm:pt modelId="{8E9B0673-9D5E-4C4A-889C-4DC4252680DE}" type="pres">
      <dgm:prSet presAssocID="{9F3E7BA0-EE5A-4187-9B6F-D11A9A71F134}" presName="item2" presStyleLbl="node1" presStyleIdx="1" presStyleCnt="3">
        <dgm:presLayoutVars>
          <dgm:bulletEnabled val="1"/>
        </dgm:presLayoutVars>
      </dgm:prSet>
      <dgm:spPr/>
    </dgm:pt>
    <dgm:pt modelId="{DB4EB95B-F47B-44CC-82C6-D9692552FCD2}" type="pres">
      <dgm:prSet presAssocID="{9319145D-8491-473B-808D-4B88C07BD7FD}" presName="item3" presStyleLbl="node1" presStyleIdx="2" presStyleCnt="3">
        <dgm:presLayoutVars>
          <dgm:bulletEnabled val="1"/>
        </dgm:presLayoutVars>
      </dgm:prSet>
      <dgm:spPr/>
    </dgm:pt>
    <dgm:pt modelId="{3EA8D42B-D528-401E-8389-7FC995AAA5E4}" type="pres">
      <dgm:prSet presAssocID="{CA181340-A9BD-4250-9351-F1733D211D25}" presName="funnel" presStyleLbl="trAlignAcc1" presStyleIdx="0" presStyleCnt="1"/>
      <dgm:spPr/>
    </dgm:pt>
  </dgm:ptLst>
  <dgm:cxnLst>
    <dgm:cxn modelId="{EFC3DC02-7A20-4B02-A0ED-F1277949EADD}" srcId="{CA181340-A9BD-4250-9351-F1733D211D25}" destId="{CA5B4B46-B03E-4620-B7C5-28DE7468DC08}" srcOrd="1" destOrd="0" parTransId="{66C96F97-295C-45FF-AFA7-EEA110A3374E}" sibTransId="{70479AFC-1EAA-4B55-A68C-DF4B69B2D994}"/>
    <dgm:cxn modelId="{3FE3F011-39DB-4B75-BE10-910EE9E19FA6}" type="presOf" srcId="{2241227A-D1C4-47C9-9F69-BDB07202C67B}" destId="{DB4EB95B-F47B-44CC-82C6-D9692552FCD2}" srcOrd="0" destOrd="0" presId="urn:microsoft.com/office/officeart/2005/8/layout/funnel1"/>
    <dgm:cxn modelId="{2DB6B247-E0D2-4369-B445-55CFBE295C14}" type="presOf" srcId="{9F3E7BA0-EE5A-4187-9B6F-D11A9A71F134}" destId="{3E1BF720-D188-4B80-9498-758451334AA0}" srcOrd="0" destOrd="0" presId="urn:microsoft.com/office/officeart/2005/8/layout/funnel1"/>
    <dgm:cxn modelId="{D6B3FD7C-1DB5-4207-8127-475030C7F3ED}" type="presOf" srcId="{CA181340-A9BD-4250-9351-F1733D211D25}" destId="{B3838FAC-FBC7-4AB6-A094-B779FF90F330}" srcOrd="0" destOrd="0" presId="urn:microsoft.com/office/officeart/2005/8/layout/funnel1"/>
    <dgm:cxn modelId="{9068BC82-7366-4BBB-A20C-A6CCB069856A}" srcId="{CA181340-A9BD-4250-9351-F1733D211D25}" destId="{9F3E7BA0-EE5A-4187-9B6F-D11A9A71F134}" srcOrd="2" destOrd="0" parTransId="{6F241E6A-3BF8-42DC-A4D2-151E5B7783D7}" sibTransId="{F58072D4-4847-4E67-B3C0-2EEC8613F4B1}"/>
    <dgm:cxn modelId="{3FCE90C8-3997-43F8-AE9A-CCB1009DE94E}" type="presOf" srcId="{CA5B4B46-B03E-4620-B7C5-28DE7468DC08}" destId="{8E9B0673-9D5E-4C4A-889C-4DC4252680DE}" srcOrd="0" destOrd="0" presId="urn:microsoft.com/office/officeart/2005/8/layout/funnel1"/>
    <dgm:cxn modelId="{6067DDC9-482A-4ED5-8AA4-F2254381149D}" srcId="{CA181340-A9BD-4250-9351-F1733D211D25}" destId="{2241227A-D1C4-47C9-9F69-BDB07202C67B}" srcOrd="0" destOrd="0" parTransId="{04EC7D3A-148D-4AA4-9F6A-4E7FECCBDDC7}" sibTransId="{C8BDA8D2-C957-468A-9C31-3188C1CEE84A}"/>
    <dgm:cxn modelId="{C77F43D6-784F-41B5-8D73-938ADA17C385}" type="presOf" srcId="{9319145D-8491-473B-808D-4B88C07BD7FD}" destId="{85909654-7241-4844-9E85-269DAFE3AD8B}" srcOrd="0" destOrd="0" presId="urn:microsoft.com/office/officeart/2005/8/layout/funnel1"/>
    <dgm:cxn modelId="{241C49FA-E265-4ED1-91A5-20B4FC7B237D}" srcId="{CA181340-A9BD-4250-9351-F1733D211D25}" destId="{9319145D-8491-473B-808D-4B88C07BD7FD}" srcOrd="3" destOrd="0" parTransId="{EB86EA31-440B-4888-80D9-1365369BFBB9}" sibTransId="{0370C48C-61C1-46F1-9C63-FDB6617F00EC}"/>
    <dgm:cxn modelId="{7A0CCE64-5380-4D09-89F5-68B11C5B2A8C}" type="presParOf" srcId="{B3838FAC-FBC7-4AB6-A094-B779FF90F330}" destId="{65E0FE11-6160-489B-8744-8BD1500F48BF}" srcOrd="0" destOrd="0" presId="urn:microsoft.com/office/officeart/2005/8/layout/funnel1"/>
    <dgm:cxn modelId="{CE0789B4-EB9E-4685-90D0-91A443BBBEA6}" type="presParOf" srcId="{B3838FAC-FBC7-4AB6-A094-B779FF90F330}" destId="{361D9910-A633-4C6A-96C4-93C8F2631BF1}" srcOrd="1" destOrd="0" presId="urn:microsoft.com/office/officeart/2005/8/layout/funnel1"/>
    <dgm:cxn modelId="{EAE43AB6-AC0D-4D67-B284-BB16E99CB505}" type="presParOf" srcId="{B3838FAC-FBC7-4AB6-A094-B779FF90F330}" destId="{85909654-7241-4844-9E85-269DAFE3AD8B}" srcOrd="2" destOrd="0" presId="urn:microsoft.com/office/officeart/2005/8/layout/funnel1"/>
    <dgm:cxn modelId="{C0FED3E0-B2BA-4987-939A-11B3EC9609C1}" type="presParOf" srcId="{B3838FAC-FBC7-4AB6-A094-B779FF90F330}" destId="{3E1BF720-D188-4B80-9498-758451334AA0}" srcOrd="3" destOrd="0" presId="urn:microsoft.com/office/officeart/2005/8/layout/funnel1"/>
    <dgm:cxn modelId="{D753EDC4-20D1-47C8-B188-0CD1AC5481D6}" type="presParOf" srcId="{B3838FAC-FBC7-4AB6-A094-B779FF90F330}" destId="{8E9B0673-9D5E-4C4A-889C-4DC4252680DE}" srcOrd="4" destOrd="0" presId="urn:microsoft.com/office/officeart/2005/8/layout/funnel1"/>
    <dgm:cxn modelId="{9903BA74-270D-43DA-BD58-DC9303E1B2FC}" type="presParOf" srcId="{B3838FAC-FBC7-4AB6-A094-B779FF90F330}" destId="{DB4EB95B-F47B-44CC-82C6-D9692552FCD2}" srcOrd="5" destOrd="0" presId="urn:microsoft.com/office/officeart/2005/8/layout/funnel1"/>
    <dgm:cxn modelId="{22CBFFF8-4250-4172-9F40-2F074C6503AD}" type="presParOf" srcId="{B3838FAC-FBC7-4AB6-A094-B779FF90F330}" destId="{3EA8D42B-D528-401E-8389-7FC995AAA5E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181340-A9BD-4250-9351-F1733D211D25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41227A-D1C4-47C9-9F69-BDB07202C67B}">
      <dgm:prSet phldrT="[Text]"/>
      <dgm:spPr/>
      <dgm:t>
        <a:bodyPr/>
        <a:lstStyle/>
        <a:p>
          <a:r>
            <a:rPr lang="en-US" dirty="0"/>
            <a:t>10%</a:t>
          </a:r>
        </a:p>
      </dgm:t>
    </dgm:pt>
    <dgm:pt modelId="{04EC7D3A-148D-4AA4-9F6A-4E7FECCBDDC7}" type="parTrans" cxnId="{6067DDC9-482A-4ED5-8AA4-F2254381149D}">
      <dgm:prSet/>
      <dgm:spPr/>
      <dgm:t>
        <a:bodyPr/>
        <a:lstStyle/>
        <a:p>
          <a:endParaRPr lang="en-US"/>
        </a:p>
      </dgm:t>
    </dgm:pt>
    <dgm:pt modelId="{C8BDA8D2-C957-468A-9C31-3188C1CEE84A}" type="sibTrans" cxnId="{6067DDC9-482A-4ED5-8AA4-F2254381149D}">
      <dgm:prSet/>
      <dgm:spPr/>
      <dgm:t>
        <a:bodyPr/>
        <a:lstStyle/>
        <a:p>
          <a:endParaRPr lang="en-US"/>
        </a:p>
      </dgm:t>
    </dgm:pt>
    <dgm:pt modelId="{CA5B4B46-B03E-4620-B7C5-28DE7468DC08}">
      <dgm:prSet phldrT="[Text]"/>
      <dgm:spPr/>
      <dgm:t>
        <a:bodyPr/>
        <a:lstStyle/>
        <a:p>
          <a:r>
            <a:rPr lang="en-US" dirty="0"/>
            <a:t>4%</a:t>
          </a:r>
        </a:p>
      </dgm:t>
    </dgm:pt>
    <dgm:pt modelId="{66C96F97-295C-45FF-AFA7-EEA110A3374E}" type="parTrans" cxnId="{EFC3DC02-7A20-4B02-A0ED-F1277949EADD}">
      <dgm:prSet/>
      <dgm:spPr/>
      <dgm:t>
        <a:bodyPr/>
        <a:lstStyle/>
        <a:p>
          <a:endParaRPr lang="en-US"/>
        </a:p>
      </dgm:t>
    </dgm:pt>
    <dgm:pt modelId="{70479AFC-1EAA-4B55-A68C-DF4B69B2D994}" type="sibTrans" cxnId="{EFC3DC02-7A20-4B02-A0ED-F1277949EADD}">
      <dgm:prSet/>
      <dgm:spPr/>
      <dgm:t>
        <a:bodyPr/>
        <a:lstStyle/>
        <a:p>
          <a:endParaRPr lang="en-US"/>
        </a:p>
      </dgm:t>
    </dgm:pt>
    <dgm:pt modelId="{9F3E7BA0-EE5A-4187-9B6F-D11A9A71F134}">
      <dgm:prSet phldrT="[Text]"/>
      <dgm:spPr/>
      <dgm:t>
        <a:bodyPr/>
        <a:lstStyle/>
        <a:p>
          <a:r>
            <a:rPr lang="en-US" dirty="0"/>
            <a:t>50%</a:t>
          </a:r>
        </a:p>
      </dgm:t>
    </dgm:pt>
    <dgm:pt modelId="{6F241E6A-3BF8-42DC-A4D2-151E5B7783D7}" type="parTrans" cxnId="{9068BC82-7366-4BBB-A20C-A6CCB069856A}">
      <dgm:prSet/>
      <dgm:spPr/>
      <dgm:t>
        <a:bodyPr/>
        <a:lstStyle/>
        <a:p>
          <a:endParaRPr lang="en-US"/>
        </a:p>
      </dgm:t>
    </dgm:pt>
    <dgm:pt modelId="{F58072D4-4847-4E67-B3C0-2EEC8613F4B1}" type="sibTrans" cxnId="{9068BC82-7366-4BBB-A20C-A6CCB069856A}">
      <dgm:prSet/>
      <dgm:spPr/>
      <dgm:t>
        <a:bodyPr/>
        <a:lstStyle/>
        <a:p>
          <a:endParaRPr lang="en-US"/>
        </a:p>
      </dgm:t>
    </dgm:pt>
    <dgm:pt modelId="{9319145D-8491-473B-808D-4B88C07BD7FD}">
      <dgm:prSet phldrT="[Text]"/>
      <dgm:spPr/>
      <dgm:t>
        <a:bodyPr/>
        <a:lstStyle/>
        <a:p>
          <a:r>
            <a:rPr lang="en-US" dirty="0"/>
            <a:t>3%</a:t>
          </a:r>
        </a:p>
      </dgm:t>
    </dgm:pt>
    <dgm:pt modelId="{EB86EA31-440B-4888-80D9-1365369BFBB9}" type="parTrans" cxnId="{241C49FA-E265-4ED1-91A5-20B4FC7B237D}">
      <dgm:prSet/>
      <dgm:spPr/>
      <dgm:t>
        <a:bodyPr/>
        <a:lstStyle/>
        <a:p>
          <a:endParaRPr lang="en-US"/>
        </a:p>
      </dgm:t>
    </dgm:pt>
    <dgm:pt modelId="{0370C48C-61C1-46F1-9C63-FDB6617F00EC}" type="sibTrans" cxnId="{241C49FA-E265-4ED1-91A5-20B4FC7B237D}">
      <dgm:prSet/>
      <dgm:spPr/>
      <dgm:t>
        <a:bodyPr/>
        <a:lstStyle/>
        <a:p>
          <a:endParaRPr lang="en-US"/>
        </a:p>
      </dgm:t>
    </dgm:pt>
    <dgm:pt modelId="{B3838FAC-FBC7-4AB6-A094-B779FF90F330}" type="pres">
      <dgm:prSet presAssocID="{CA181340-A9BD-4250-9351-F1733D211D25}" presName="Name0" presStyleCnt="0">
        <dgm:presLayoutVars>
          <dgm:chMax val="4"/>
          <dgm:resizeHandles val="exact"/>
        </dgm:presLayoutVars>
      </dgm:prSet>
      <dgm:spPr/>
    </dgm:pt>
    <dgm:pt modelId="{65E0FE11-6160-489B-8744-8BD1500F48BF}" type="pres">
      <dgm:prSet presAssocID="{CA181340-A9BD-4250-9351-F1733D211D25}" presName="ellipse" presStyleLbl="trBgShp" presStyleIdx="0" presStyleCnt="1"/>
      <dgm:spPr/>
    </dgm:pt>
    <dgm:pt modelId="{361D9910-A633-4C6A-96C4-93C8F2631BF1}" type="pres">
      <dgm:prSet presAssocID="{CA181340-A9BD-4250-9351-F1733D211D25}" presName="arrow1" presStyleLbl="fgShp" presStyleIdx="0" presStyleCnt="1"/>
      <dgm:spPr/>
    </dgm:pt>
    <dgm:pt modelId="{85909654-7241-4844-9E85-269DAFE3AD8B}" type="pres">
      <dgm:prSet presAssocID="{CA181340-A9BD-4250-9351-F1733D211D25}" presName="rectangle" presStyleLbl="revTx" presStyleIdx="0" presStyleCnt="1">
        <dgm:presLayoutVars>
          <dgm:bulletEnabled val="1"/>
        </dgm:presLayoutVars>
      </dgm:prSet>
      <dgm:spPr/>
    </dgm:pt>
    <dgm:pt modelId="{3E1BF720-D188-4B80-9498-758451334AA0}" type="pres">
      <dgm:prSet presAssocID="{CA5B4B46-B03E-4620-B7C5-28DE7468DC08}" presName="item1" presStyleLbl="node1" presStyleIdx="0" presStyleCnt="3">
        <dgm:presLayoutVars>
          <dgm:bulletEnabled val="1"/>
        </dgm:presLayoutVars>
      </dgm:prSet>
      <dgm:spPr/>
    </dgm:pt>
    <dgm:pt modelId="{8E9B0673-9D5E-4C4A-889C-4DC4252680DE}" type="pres">
      <dgm:prSet presAssocID="{9F3E7BA0-EE5A-4187-9B6F-D11A9A71F134}" presName="item2" presStyleLbl="node1" presStyleIdx="1" presStyleCnt="3">
        <dgm:presLayoutVars>
          <dgm:bulletEnabled val="1"/>
        </dgm:presLayoutVars>
      </dgm:prSet>
      <dgm:spPr/>
    </dgm:pt>
    <dgm:pt modelId="{DB4EB95B-F47B-44CC-82C6-D9692552FCD2}" type="pres">
      <dgm:prSet presAssocID="{9319145D-8491-473B-808D-4B88C07BD7FD}" presName="item3" presStyleLbl="node1" presStyleIdx="2" presStyleCnt="3">
        <dgm:presLayoutVars>
          <dgm:bulletEnabled val="1"/>
        </dgm:presLayoutVars>
      </dgm:prSet>
      <dgm:spPr/>
    </dgm:pt>
    <dgm:pt modelId="{3EA8D42B-D528-401E-8389-7FC995AAA5E4}" type="pres">
      <dgm:prSet presAssocID="{CA181340-A9BD-4250-9351-F1733D211D25}" presName="funnel" presStyleLbl="trAlignAcc1" presStyleIdx="0" presStyleCnt="1"/>
      <dgm:spPr/>
    </dgm:pt>
  </dgm:ptLst>
  <dgm:cxnLst>
    <dgm:cxn modelId="{EFC3DC02-7A20-4B02-A0ED-F1277949EADD}" srcId="{CA181340-A9BD-4250-9351-F1733D211D25}" destId="{CA5B4B46-B03E-4620-B7C5-28DE7468DC08}" srcOrd="1" destOrd="0" parTransId="{66C96F97-295C-45FF-AFA7-EEA110A3374E}" sibTransId="{70479AFC-1EAA-4B55-A68C-DF4B69B2D994}"/>
    <dgm:cxn modelId="{3FE3F011-39DB-4B75-BE10-910EE9E19FA6}" type="presOf" srcId="{2241227A-D1C4-47C9-9F69-BDB07202C67B}" destId="{DB4EB95B-F47B-44CC-82C6-D9692552FCD2}" srcOrd="0" destOrd="0" presId="urn:microsoft.com/office/officeart/2005/8/layout/funnel1"/>
    <dgm:cxn modelId="{2DB6B247-E0D2-4369-B445-55CFBE295C14}" type="presOf" srcId="{9F3E7BA0-EE5A-4187-9B6F-D11A9A71F134}" destId="{3E1BF720-D188-4B80-9498-758451334AA0}" srcOrd="0" destOrd="0" presId="urn:microsoft.com/office/officeart/2005/8/layout/funnel1"/>
    <dgm:cxn modelId="{D6B3FD7C-1DB5-4207-8127-475030C7F3ED}" type="presOf" srcId="{CA181340-A9BD-4250-9351-F1733D211D25}" destId="{B3838FAC-FBC7-4AB6-A094-B779FF90F330}" srcOrd="0" destOrd="0" presId="urn:microsoft.com/office/officeart/2005/8/layout/funnel1"/>
    <dgm:cxn modelId="{9068BC82-7366-4BBB-A20C-A6CCB069856A}" srcId="{CA181340-A9BD-4250-9351-F1733D211D25}" destId="{9F3E7BA0-EE5A-4187-9B6F-D11A9A71F134}" srcOrd="2" destOrd="0" parTransId="{6F241E6A-3BF8-42DC-A4D2-151E5B7783D7}" sibTransId="{F58072D4-4847-4E67-B3C0-2EEC8613F4B1}"/>
    <dgm:cxn modelId="{3FCE90C8-3997-43F8-AE9A-CCB1009DE94E}" type="presOf" srcId="{CA5B4B46-B03E-4620-B7C5-28DE7468DC08}" destId="{8E9B0673-9D5E-4C4A-889C-4DC4252680DE}" srcOrd="0" destOrd="0" presId="urn:microsoft.com/office/officeart/2005/8/layout/funnel1"/>
    <dgm:cxn modelId="{6067DDC9-482A-4ED5-8AA4-F2254381149D}" srcId="{CA181340-A9BD-4250-9351-F1733D211D25}" destId="{2241227A-D1C4-47C9-9F69-BDB07202C67B}" srcOrd="0" destOrd="0" parTransId="{04EC7D3A-148D-4AA4-9F6A-4E7FECCBDDC7}" sibTransId="{C8BDA8D2-C957-468A-9C31-3188C1CEE84A}"/>
    <dgm:cxn modelId="{C77F43D6-784F-41B5-8D73-938ADA17C385}" type="presOf" srcId="{9319145D-8491-473B-808D-4B88C07BD7FD}" destId="{85909654-7241-4844-9E85-269DAFE3AD8B}" srcOrd="0" destOrd="0" presId="urn:microsoft.com/office/officeart/2005/8/layout/funnel1"/>
    <dgm:cxn modelId="{241C49FA-E265-4ED1-91A5-20B4FC7B237D}" srcId="{CA181340-A9BD-4250-9351-F1733D211D25}" destId="{9319145D-8491-473B-808D-4B88C07BD7FD}" srcOrd="3" destOrd="0" parTransId="{EB86EA31-440B-4888-80D9-1365369BFBB9}" sibTransId="{0370C48C-61C1-46F1-9C63-FDB6617F00EC}"/>
    <dgm:cxn modelId="{7A0CCE64-5380-4D09-89F5-68B11C5B2A8C}" type="presParOf" srcId="{B3838FAC-FBC7-4AB6-A094-B779FF90F330}" destId="{65E0FE11-6160-489B-8744-8BD1500F48BF}" srcOrd="0" destOrd="0" presId="urn:microsoft.com/office/officeart/2005/8/layout/funnel1"/>
    <dgm:cxn modelId="{CE0789B4-EB9E-4685-90D0-91A443BBBEA6}" type="presParOf" srcId="{B3838FAC-FBC7-4AB6-A094-B779FF90F330}" destId="{361D9910-A633-4C6A-96C4-93C8F2631BF1}" srcOrd="1" destOrd="0" presId="urn:microsoft.com/office/officeart/2005/8/layout/funnel1"/>
    <dgm:cxn modelId="{EAE43AB6-AC0D-4D67-B284-BB16E99CB505}" type="presParOf" srcId="{B3838FAC-FBC7-4AB6-A094-B779FF90F330}" destId="{85909654-7241-4844-9E85-269DAFE3AD8B}" srcOrd="2" destOrd="0" presId="urn:microsoft.com/office/officeart/2005/8/layout/funnel1"/>
    <dgm:cxn modelId="{C0FED3E0-B2BA-4987-939A-11B3EC9609C1}" type="presParOf" srcId="{B3838FAC-FBC7-4AB6-A094-B779FF90F330}" destId="{3E1BF720-D188-4B80-9498-758451334AA0}" srcOrd="3" destOrd="0" presId="urn:microsoft.com/office/officeart/2005/8/layout/funnel1"/>
    <dgm:cxn modelId="{D753EDC4-20D1-47C8-B188-0CD1AC5481D6}" type="presParOf" srcId="{B3838FAC-FBC7-4AB6-A094-B779FF90F330}" destId="{8E9B0673-9D5E-4C4A-889C-4DC4252680DE}" srcOrd="4" destOrd="0" presId="urn:microsoft.com/office/officeart/2005/8/layout/funnel1"/>
    <dgm:cxn modelId="{9903BA74-270D-43DA-BD58-DC9303E1B2FC}" type="presParOf" srcId="{B3838FAC-FBC7-4AB6-A094-B779FF90F330}" destId="{DB4EB95B-F47B-44CC-82C6-D9692552FCD2}" srcOrd="5" destOrd="0" presId="urn:microsoft.com/office/officeart/2005/8/layout/funnel1"/>
    <dgm:cxn modelId="{22CBFFF8-4250-4172-9F40-2F074C6503AD}" type="presParOf" srcId="{B3838FAC-FBC7-4AB6-A094-B779FF90F330}" destId="{3EA8D42B-D528-401E-8389-7FC995AAA5E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181340-A9BD-4250-9351-F1733D211D25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41227A-D1C4-47C9-9F69-BDB07202C67B}">
      <dgm:prSet phldrT="[Text]"/>
      <dgm:spPr/>
      <dgm:t>
        <a:bodyPr/>
        <a:lstStyle/>
        <a:p>
          <a:r>
            <a:rPr lang="en-US" dirty="0"/>
            <a:t>10%</a:t>
          </a:r>
        </a:p>
      </dgm:t>
    </dgm:pt>
    <dgm:pt modelId="{04EC7D3A-148D-4AA4-9F6A-4E7FECCBDDC7}" type="parTrans" cxnId="{6067DDC9-482A-4ED5-8AA4-F2254381149D}">
      <dgm:prSet/>
      <dgm:spPr/>
      <dgm:t>
        <a:bodyPr/>
        <a:lstStyle/>
        <a:p>
          <a:endParaRPr lang="en-US"/>
        </a:p>
      </dgm:t>
    </dgm:pt>
    <dgm:pt modelId="{C8BDA8D2-C957-468A-9C31-3188C1CEE84A}" type="sibTrans" cxnId="{6067DDC9-482A-4ED5-8AA4-F2254381149D}">
      <dgm:prSet/>
      <dgm:spPr/>
      <dgm:t>
        <a:bodyPr/>
        <a:lstStyle/>
        <a:p>
          <a:endParaRPr lang="en-US"/>
        </a:p>
      </dgm:t>
    </dgm:pt>
    <dgm:pt modelId="{CA5B4B46-B03E-4620-B7C5-28DE7468DC08}">
      <dgm:prSet phldrT="[Text]"/>
      <dgm:spPr/>
      <dgm:t>
        <a:bodyPr/>
        <a:lstStyle/>
        <a:p>
          <a:r>
            <a:rPr lang="en-US" dirty="0"/>
            <a:t>4%</a:t>
          </a:r>
        </a:p>
      </dgm:t>
    </dgm:pt>
    <dgm:pt modelId="{66C96F97-295C-45FF-AFA7-EEA110A3374E}" type="parTrans" cxnId="{EFC3DC02-7A20-4B02-A0ED-F1277949EADD}">
      <dgm:prSet/>
      <dgm:spPr/>
      <dgm:t>
        <a:bodyPr/>
        <a:lstStyle/>
        <a:p>
          <a:endParaRPr lang="en-US"/>
        </a:p>
      </dgm:t>
    </dgm:pt>
    <dgm:pt modelId="{70479AFC-1EAA-4B55-A68C-DF4B69B2D994}" type="sibTrans" cxnId="{EFC3DC02-7A20-4B02-A0ED-F1277949EADD}">
      <dgm:prSet/>
      <dgm:spPr/>
      <dgm:t>
        <a:bodyPr/>
        <a:lstStyle/>
        <a:p>
          <a:endParaRPr lang="en-US"/>
        </a:p>
      </dgm:t>
    </dgm:pt>
    <dgm:pt modelId="{9F3E7BA0-EE5A-4187-9B6F-D11A9A71F134}">
      <dgm:prSet phldrT="[Text]"/>
      <dgm:spPr/>
      <dgm:t>
        <a:bodyPr/>
        <a:lstStyle/>
        <a:p>
          <a:r>
            <a:rPr lang="en-US" dirty="0"/>
            <a:t>50%</a:t>
          </a:r>
        </a:p>
      </dgm:t>
    </dgm:pt>
    <dgm:pt modelId="{6F241E6A-3BF8-42DC-A4D2-151E5B7783D7}" type="parTrans" cxnId="{9068BC82-7366-4BBB-A20C-A6CCB069856A}">
      <dgm:prSet/>
      <dgm:spPr/>
      <dgm:t>
        <a:bodyPr/>
        <a:lstStyle/>
        <a:p>
          <a:endParaRPr lang="en-US"/>
        </a:p>
      </dgm:t>
    </dgm:pt>
    <dgm:pt modelId="{F58072D4-4847-4E67-B3C0-2EEC8613F4B1}" type="sibTrans" cxnId="{9068BC82-7366-4BBB-A20C-A6CCB069856A}">
      <dgm:prSet/>
      <dgm:spPr/>
      <dgm:t>
        <a:bodyPr/>
        <a:lstStyle/>
        <a:p>
          <a:endParaRPr lang="en-US"/>
        </a:p>
      </dgm:t>
    </dgm:pt>
    <dgm:pt modelId="{9319145D-8491-473B-808D-4B88C07BD7FD}">
      <dgm:prSet phldrT="[Text]"/>
      <dgm:spPr/>
      <dgm:t>
        <a:bodyPr/>
        <a:lstStyle/>
        <a:p>
          <a:r>
            <a:rPr lang="en-US" dirty="0"/>
            <a:t>3%</a:t>
          </a:r>
        </a:p>
      </dgm:t>
    </dgm:pt>
    <dgm:pt modelId="{EB86EA31-440B-4888-80D9-1365369BFBB9}" type="parTrans" cxnId="{241C49FA-E265-4ED1-91A5-20B4FC7B237D}">
      <dgm:prSet/>
      <dgm:spPr/>
      <dgm:t>
        <a:bodyPr/>
        <a:lstStyle/>
        <a:p>
          <a:endParaRPr lang="en-US"/>
        </a:p>
      </dgm:t>
    </dgm:pt>
    <dgm:pt modelId="{0370C48C-61C1-46F1-9C63-FDB6617F00EC}" type="sibTrans" cxnId="{241C49FA-E265-4ED1-91A5-20B4FC7B237D}">
      <dgm:prSet/>
      <dgm:spPr/>
      <dgm:t>
        <a:bodyPr/>
        <a:lstStyle/>
        <a:p>
          <a:endParaRPr lang="en-US"/>
        </a:p>
      </dgm:t>
    </dgm:pt>
    <dgm:pt modelId="{B3838FAC-FBC7-4AB6-A094-B779FF90F330}" type="pres">
      <dgm:prSet presAssocID="{CA181340-A9BD-4250-9351-F1733D211D25}" presName="Name0" presStyleCnt="0">
        <dgm:presLayoutVars>
          <dgm:chMax val="4"/>
          <dgm:resizeHandles val="exact"/>
        </dgm:presLayoutVars>
      </dgm:prSet>
      <dgm:spPr/>
    </dgm:pt>
    <dgm:pt modelId="{65E0FE11-6160-489B-8744-8BD1500F48BF}" type="pres">
      <dgm:prSet presAssocID="{CA181340-A9BD-4250-9351-F1733D211D25}" presName="ellipse" presStyleLbl="trBgShp" presStyleIdx="0" presStyleCnt="1"/>
      <dgm:spPr/>
    </dgm:pt>
    <dgm:pt modelId="{361D9910-A633-4C6A-96C4-93C8F2631BF1}" type="pres">
      <dgm:prSet presAssocID="{CA181340-A9BD-4250-9351-F1733D211D25}" presName="arrow1" presStyleLbl="fgShp" presStyleIdx="0" presStyleCnt="1"/>
      <dgm:spPr/>
    </dgm:pt>
    <dgm:pt modelId="{85909654-7241-4844-9E85-269DAFE3AD8B}" type="pres">
      <dgm:prSet presAssocID="{CA181340-A9BD-4250-9351-F1733D211D25}" presName="rectangle" presStyleLbl="revTx" presStyleIdx="0" presStyleCnt="1">
        <dgm:presLayoutVars>
          <dgm:bulletEnabled val="1"/>
        </dgm:presLayoutVars>
      </dgm:prSet>
      <dgm:spPr/>
    </dgm:pt>
    <dgm:pt modelId="{3E1BF720-D188-4B80-9498-758451334AA0}" type="pres">
      <dgm:prSet presAssocID="{CA5B4B46-B03E-4620-B7C5-28DE7468DC08}" presName="item1" presStyleLbl="node1" presStyleIdx="0" presStyleCnt="3">
        <dgm:presLayoutVars>
          <dgm:bulletEnabled val="1"/>
        </dgm:presLayoutVars>
      </dgm:prSet>
      <dgm:spPr/>
    </dgm:pt>
    <dgm:pt modelId="{8E9B0673-9D5E-4C4A-889C-4DC4252680DE}" type="pres">
      <dgm:prSet presAssocID="{9F3E7BA0-EE5A-4187-9B6F-D11A9A71F134}" presName="item2" presStyleLbl="node1" presStyleIdx="1" presStyleCnt="3">
        <dgm:presLayoutVars>
          <dgm:bulletEnabled val="1"/>
        </dgm:presLayoutVars>
      </dgm:prSet>
      <dgm:spPr/>
    </dgm:pt>
    <dgm:pt modelId="{DB4EB95B-F47B-44CC-82C6-D9692552FCD2}" type="pres">
      <dgm:prSet presAssocID="{9319145D-8491-473B-808D-4B88C07BD7FD}" presName="item3" presStyleLbl="node1" presStyleIdx="2" presStyleCnt="3">
        <dgm:presLayoutVars>
          <dgm:bulletEnabled val="1"/>
        </dgm:presLayoutVars>
      </dgm:prSet>
      <dgm:spPr/>
    </dgm:pt>
    <dgm:pt modelId="{3EA8D42B-D528-401E-8389-7FC995AAA5E4}" type="pres">
      <dgm:prSet presAssocID="{CA181340-A9BD-4250-9351-F1733D211D25}" presName="funnel" presStyleLbl="trAlignAcc1" presStyleIdx="0" presStyleCnt="1"/>
      <dgm:spPr/>
    </dgm:pt>
  </dgm:ptLst>
  <dgm:cxnLst>
    <dgm:cxn modelId="{EFC3DC02-7A20-4B02-A0ED-F1277949EADD}" srcId="{CA181340-A9BD-4250-9351-F1733D211D25}" destId="{CA5B4B46-B03E-4620-B7C5-28DE7468DC08}" srcOrd="1" destOrd="0" parTransId="{66C96F97-295C-45FF-AFA7-EEA110A3374E}" sibTransId="{70479AFC-1EAA-4B55-A68C-DF4B69B2D994}"/>
    <dgm:cxn modelId="{3FE3F011-39DB-4B75-BE10-910EE9E19FA6}" type="presOf" srcId="{2241227A-D1C4-47C9-9F69-BDB07202C67B}" destId="{DB4EB95B-F47B-44CC-82C6-D9692552FCD2}" srcOrd="0" destOrd="0" presId="urn:microsoft.com/office/officeart/2005/8/layout/funnel1"/>
    <dgm:cxn modelId="{2DB6B247-E0D2-4369-B445-55CFBE295C14}" type="presOf" srcId="{9F3E7BA0-EE5A-4187-9B6F-D11A9A71F134}" destId="{3E1BF720-D188-4B80-9498-758451334AA0}" srcOrd="0" destOrd="0" presId="urn:microsoft.com/office/officeart/2005/8/layout/funnel1"/>
    <dgm:cxn modelId="{D6B3FD7C-1DB5-4207-8127-475030C7F3ED}" type="presOf" srcId="{CA181340-A9BD-4250-9351-F1733D211D25}" destId="{B3838FAC-FBC7-4AB6-A094-B779FF90F330}" srcOrd="0" destOrd="0" presId="urn:microsoft.com/office/officeart/2005/8/layout/funnel1"/>
    <dgm:cxn modelId="{9068BC82-7366-4BBB-A20C-A6CCB069856A}" srcId="{CA181340-A9BD-4250-9351-F1733D211D25}" destId="{9F3E7BA0-EE5A-4187-9B6F-D11A9A71F134}" srcOrd="2" destOrd="0" parTransId="{6F241E6A-3BF8-42DC-A4D2-151E5B7783D7}" sibTransId="{F58072D4-4847-4E67-B3C0-2EEC8613F4B1}"/>
    <dgm:cxn modelId="{3FCE90C8-3997-43F8-AE9A-CCB1009DE94E}" type="presOf" srcId="{CA5B4B46-B03E-4620-B7C5-28DE7468DC08}" destId="{8E9B0673-9D5E-4C4A-889C-4DC4252680DE}" srcOrd="0" destOrd="0" presId="urn:microsoft.com/office/officeart/2005/8/layout/funnel1"/>
    <dgm:cxn modelId="{6067DDC9-482A-4ED5-8AA4-F2254381149D}" srcId="{CA181340-A9BD-4250-9351-F1733D211D25}" destId="{2241227A-D1C4-47C9-9F69-BDB07202C67B}" srcOrd="0" destOrd="0" parTransId="{04EC7D3A-148D-4AA4-9F6A-4E7FECCBDDC7}" sibTransId="{C8BDA8D2-C957-468A-9C31-3188C1CEE84A}"/>
    <dgm:cxn modelId="{C77F43D6-784F-41B5-8D73-938ADA17C385}" type="presOf" srcId="{9319145D-8491-473B-808D-4B88C07BD7FD}" destId="{85909654-7241-4844-9E85-269DAFE3AD8B}" srcOrd="0" destOrd="0" presId="urn:microsoft.com/office/officeart/2005/8/layout/funnel1"/>
    <dgm:cxn modelId="{241C49FA-E265-4ED1-91A5-20B4FC7B237D}" srcId="{CA181340-A9BD-4250-9351-F1733D211D25}" destId="{9319145D-8491-473B-808D-4B88C07BD7FD}" srcOrd="3" destOrd="0" parTransId="{EB86EA31-440B-4888-80D9-1365369BFBB9}" sibTransId="{0370C48C-61C1-46F1-9C63-FDB6617F00EC}"/>
    <dgm:cxn modelId="{7A0CCE64-5380-4D09-89F5-68B11C5B2A8C}" type="presParOf" srcId="{B3838FAC-FBC7-4AB6-A094-B779FF90F330}" destId="{65E0FE11-6160-489B-8744-8BD1500F48BF}" srcOrd="0" destOrd="0" presId="urn:microsoft.com/office/officeart/2005/8/layout/funnel1"/>
    <dgm:cxn modelId="{CE0789B4-EB9E-4685-90D0-91A443BBBEA6}" type="presParOf" srcId="{B3838FAC-FBC7-4AB6-A094-B779FF90F330}" destId="{361D9910-A633-4C6A-96C4-93C8F2631BF1}" srcOrd="1" destOrd="0" presId="urn:microsoft.com/office/officeart/2005/8/layout/funnel1"/>
    <dgm:cxn modelId="{EAE43AB6-AC0D-4D67-B284-BB16E99CB505}" type="presParOf" srcId="{B3838FAC-FBC7-4AB6-A094-B779FF90F330}" destId="{85909654-7241-4844-9E85-269DAFE3AD8B}" srcOrd="2" destOrd="0" presId="urn:microsoft.com/office/officeart/2005/8/layout/funnel1"/>
    <dgm:cxn modelId="{C0FED3E0-B2BA-4987-939A-11B3EC9609C1}" type="presParOf" srcId="{B3838FAC-FBC7-4AB6-A094-B779FF90F330}" destId="{3E1BF720-D188-4B80-9498-758451334AA0}" srcOrd="3" destOrd="0" presId="urn:microsoft.com/office/officeart/2005/8/layout/funnel1"/>
    <dgm:cxn modelId="{D753EDC4-20D1-47C8-B188-0CD1AC5481D6}" type="presParOf" srcId="{B3838FAC-FBC7-4AB6-A094-B779FF90F330}" destId="{8E9B0673-9D5E-4C4A-889C-4DC4252680DE}" srcOrd="4" destOrd="0" presId="urn:microsoft.com/office/officeart/2005/8/layout/funnel1"/>
    <dgm:cxn modelId="{9903BA74-270D-43DA-BD58-DC9303E1B2FC}" type="presParOf" srcId="{B3838FAC-FBC7-4AB6-A094-B779FF90F330}" destId="{DB4EB95B-F47B-44CC-82C6-D9692552FCD2}" srcOrd="5" destOrd="0" presId="urn:microsoft.com/office/officeart/2005/8/layout/funnel1"/>
    <dgm:cxn modelId="{22CBFFF8-4250-4172-9F40-2F074C6503AD}" type="presParOf" srcId="{B3838FAC-FBC7-4AB6-A094-B779FF90F330}" destId="{3EA8D42B-D528-401E-8389-7FC995AAA5E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D993D-DFD4-4FB1-8572-39C1304DA7F6}">
      <dsp:nvSpPr>
        <dsp:cNvPr id="0" name=""/>
        <dsp:cNvSpPr/>
      </dsp:nvSpPr>
      <dsp:spPr>
        <a:xfrm>
          <a:off x="369291" y="1280022"/>
          <a:ext cx="987988" cy="4939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INCOME SOURCES</a:t>
          </a:r>
        </a:p>
      </dsp:txBody>
      <dsp:txXfrm>
        <a:off x="383760" y="1294491"/>
        <a:ext cx="959050" cy="465056"/>
      </dsp:txXfrm>
    </dsp:sp>
    <dsp:sp modelId="{070C34D7-0650-492C-8032-C0639D86CCD7}">
      <dsp:nvSpPr>
        <dsp:cNvPr id="0" name=""/>
        <dsp:cNvSpPr/>
      </dsp:nvSpPr>
      <dsp:spPr>
        <a:xfrm rot="17500715">
          <a:off x="1019961" y="1018555"/>
          <a:ext cx="106983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69832" y="113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28131" y="1003191"/>
        <a:ext cx="53491" cy="53491"/>
      </dsp:txXfrm>
    </dsp:sp>
    <dsp:sp modelId="{DDED6D9A-9D8B-409E-8008-39BA3B55CDE4}">
      <dsp:nvSpPr>
        <dsp:cNvPr id="0" name=""/>
        <dsp:cNvSpPr/>
      </dsp:nvSpPr>
      <dsp:spPr>
        <a:xfrm>
          <a:off x="1752475" y="285858"/>
          <a:ext cx="987988" cy="4939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ACTIVE</a:t>
          </a:r>
        </a:p>
      </dsp:txBody>
      <dsp:txXfrm>
        <a:off x="1766944" y="300327"/>
        <a:ext cx="959050" cy="465056"/>
      </dsp:txXfrm>
    </dsp:sp>
    <dsp:sp modelId="{58606FC6-B517-4A33-B745-743750B4ECEE}">
      <dsp:nvSpPr>
        <dsp:cNvPr id="0" name=""/>
        <dsp:cNvSpPr/>
      </dsp:nvSpPr>
      <dsp:spPr>
        <a:xfrm rot="19457599">
          <a:off x="2694719" y="379450"/>
          <a:ext cx="48668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86684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5894" y="378665"/>
        <a:ext cx="24334" cy="24334"/>
      </dsp:txXfrm>
    </dsp:sp>
    <dsp:sp modelId="{CE73BDFA-D424-42C0-BDA1-F5574E2DEDA7}">
      <dsp:nvSpPr>
        <dsp:cNvPr id="0" name=""/>
        <dsp:cNvSpPr/>
      </dsp:nvSpPr>
      <dsp:spPr>
        <a:xfrm>
          <a:off x="3135659" y="1811"/>
          <a:ext cx="987988" cy="493994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Earned/Profit </a:t>
          </a:r>
        </a:p>
      </dsp:txBody>
      <dsp:txXfrm>
        <a:off x="3150128" y="16280"/>
        <a:ext cx="959050" cy="465056"/>
      </dsp:txXfrm>
    </dsp:sp>
    <dsp:sp modelId="{987A4F56-8D4E-4B6A-A4DD-CFC0EADC2325}">
      <dsp:nvSpPr>
        <dsp:cNvPr id="0" name=""/>
        <dsp:cNvSpPr/>
      </dsp:nvSpPr>
      <dsp:spPr>
        <a:xfrm rot="2142401">
          <a:off x="2694719" y="663497"/>
          <a:ext cx="48668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86684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5894" y="662712"/>
        <a:ext cx="24334" cy="24334"/>
      </dsp:txXfrm>
    </dsp:sp>
    <dsp:sp modelId="{0303226E-9DAA-41DD-983A-AA0043460CA6}">
      <dsp:nvSpPr>
        <dsp:cNvPr id="0" name=""/>
        <dsp:cNvSpPr/>
      </dsp:nvSpPr>
      <dsp:spPr>
        <a:xfrm>
          <a:off x="3135659" y="569905"/>
          <a:ext cx="987988" cy="493994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Salary</a:t>
          </a:r>
        </a:p>
      </dsp:txBody>
      <dsp:txXfrm>
        <a:off x="3150128" y="584374"/>
        <a:ext cx="959050" cy="465056"/>
      </dsp:txXfrm>
    </dsp:sp>
    <dsp:sp modelId="{586B00D1-A101-4D2F-8782-D77F5D81A1D3}">
      <dsp:nvSpPr>
        <dsp:cNvPr id="0" name=""/>
        <dsp:cNvSpPr/>
      </dsp:nvSpPr>
      <dsp:spPr>
        <a:xfrm rot="4099285">
          <a:off x="1019961" y="2012719"/>
          <a:ext cx="106983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69832" y="113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28131" y="1997355"/>
        <a:ext cx="53491" cy="53491"/>
      </dsp:txXfrm>
    </dsp:sp>
    <dsp:sp modelId="{9AAB7AE9-287D-4C2B-9010-26399364D9A4}">
      <dsp:nvSpPr>
        <dsp:cNvPr id="0" name=""/>
        <dsp:cNvSpPr/>
      </dsp:nvSpPr>
      <dsp:spPr>
        <a:xfrm>
          <a:off x="1752475" y="2274185"/>
          <a:ext cx="987988" cy="4939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PASSIVE</a:t>
          </a:r>
        </a:p>
      </dsp:txBody>
      <dsp:txXfrm>
        <a:off x="1766944" y="2288654"/>
        <a:ext cx="959050" cy="465056"/>
      </dsp:txXfrm>
    </dsp:sp>
    <dsp:sp modelId="{04ECB96D-9B3E-4A02-91EE-68B16A71C3E0}">
      <dsp:nvSpPr>
        <dsp:cNvPr id="0" name=""/>
        <dsp:cNvSpPr/>
      </dsp:nvSpPr>
      <dsp:spPr>
        <a:xfrm rot="17350740">
          <a:off x="2336584" y="1941707"/>
          <a:ext cx="120295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02954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7987" y="1923015"/>
        <a:ext cx="60147" cy="60147"/>
      </dsp:txXfrm>
    </dsp:sp>
    <dsp:sp modelId="{2EA3649A-CB28-4996-A5D3-F3530D7B18FF}">
      <dsp:nvSpPr>
        <dsp:cNvPr id="0" name=""/>
        <dsp:cNvSpPr/>
      </dsp:nvSpPr>
      <dsp:spPr>
        <a:xfrm>
          <a:off x="3135659" y="1137998"/>
          <a:ext cx="987988" cy="4939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Interest</a:t>
          </a:r>
        </a:p>
      </dsp:txBody>
      <dsp:txXfrm>
        <a:off x="3150128" y="1152467"/>
        <a:ext cx="959050" cy="465056"/>
      </dsp:txXfrm>
    </dsp:sp>
    <dsp:sp modelId="{561B055A-D306-404B-A66D-BBAACB0EAB02}">
      <dsp:nvSpPr>
        <dsp:cNvPr id="0" name=""/>
        <dsp:cNvSpPr/>
      </dsp:nvSpPr>
      <dsp:spPr>
        <a:xfrm rot="18289469">
          <a:off x="2592045" y="2225754"/>
          <a:ext cx="69203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92032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0760" y="2219835"/>
        <a:ext cx="34601" cy="34601"/>
      </dsp:txXfrm>
    </dsp:sp>
    <dsp:sp modelId="{6E531A26-7B5D-404D-9BCA-B178DCE48173}">
      <dsp:nvSpPr>
        <dsp:cNvPr id="0" name=""/>
        <dsp:cNvSpPr/>
      </dsp:nvSpPr>
      <dsp:spPr>
        <a:xfrm>
          <a:off x="3135659" y="1706092"/>
          <a:ext cx="987988" cy="4939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Dividend</a:t>
          </a:r>
        </a:p>
      </dsp:txBody>
      <dsp:txXfrm>
        <a:off x="3150128" y="1720561"/>
        <a:ext cx="959050" cy="465056"/>
      </dsp:txXfrm>
    </dsp:sp>
    <dsp:sp modelId="{E7BDF2C7-4EA1-4836-AA30-32D6870139B3}">
      <dsp:nvSpPr>
        <dsp:cNvPr id="0" name=""/>
        <dsp:cNvSpPr/>
      </dsp:nvSpPr>
      <dsp:spPr>
        <a:xfrm>
          <a:off x="2740463" y="2509801"/>
          <a:ext cx="39519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95195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8181" y="2511303"/>
        <a:ext cx="19759" cy="19759"/>
      </dsp:txXfrm>
    </dsp:sp>
    <dsp:sp modelId="{674B83CD-959E-4E1F-AF83-DA1F99073DE3}">
      <dsp:nvSpPr>
        <dsp:cNvPr id="0" name=""/>
        <dsp:cNvSpPr/>
      </dsp:nvSpPr>
      <dsp:spPr>
        <a:xfrm>
          <a:off x="3135659" y="2274185"/>
          <a:ext cx="987988" cy="4939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Rental</a:t>
          </a:r>
        </a:p>
      </dsp:txBody>
      <dsp:txXfrm>
        <a:off x="3150128" y="2288654"/>
        <a:ext cx="959050" cy="465056"/>
      </dsp:txXfrm>
    </dsp:sp>
    <dsp:sp modelId="{D4E6D553-781F-4C6B-AB2F-C36945D37529}">
      <dsp:nvSpPr>
        <dsp:cNvPr id="0" name=""/>
        <dsp:cNvSpPr/>
      </dsp:nvSpPr>
      <dsp:spPr>
        <a:xfrm rot="3310531">
          <a:off x="2592045" y="2793847"/>
          <a:ext cx="69203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92032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0760" y="2787928"/>
        <a:ext cx="34601" cy="34601"/>
      </dsp:txXfrm>
    </dsp:sp>
    <dsp:sp modelId="{1D471D8A-0FBE-4B2C-9595-DAF707B620E2}">
      <dsp:nvSpPr>
        <dsp:cNvPr id="0" name=""/>
        <dsp:cNvSpPr/>
      </dsp:nvSpPr>
      <dsp:spPr>
        <a:xfrm>
          <a:off x="3135659" y="2842279"/>
          <a:ext cx="987988" cy="4939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Capital Gain</a:t>
          </a:r>
        </a:p>
      </dsp:txBody>
      <dsp:txXfrm>
        <a:off x="3150128" y="2856748"/>
        <a:ext cx="959050" cy="465056"/>
      </dsp:txXfrm>
    </dsp:sp>
    <dsp:sp modelId="{756ADC3D-50DE-4089-9AC1-95BEFB41946A}">
      <dsp:nvSpPr>
        <dsp:cNvPr id="0" name=""/>
        <dsp:cNvSpPr/>
      </dsp:nvSpPr>
      <dsp:spPr>
        <a:xfrm rot="4249260">
          <a:off x="2336584" y="3077894"/>
          <a:ext cx="120295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02954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7987" y="3059202"/>
        <a:ext cx="60147" cy="60147"/>
      </dsp:txXfrm>
    </dsp:sp>
    <dsp:sp modelId="{0EDA69ED-1AAC-4726-966C-4B66A9532D89}">
      <dsp:nvSpPr>
        <dsp:cNvPr id="0" name=""/>
        <dsp:cNvSpPr/>
      </dsp:nvSpPr>
      <dsp:spPr>
        <a:xfrm>
          <a:off x="3135659" y="3410372"/>
          <a:ext cx="987988" cy="4939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Royalty</a:t>
          </a:r>
        </a:p>
      </dsp:txBody>
      <dsp:txXfrm>
        <a:off x="3150128" y="3424841"/>
        <a:ext cx="959050" cy="465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0FE11-6160-489B-8744-8BD1500F48BF}">
      <dsp:nvSpPr>
        <dsp:cNvPr id="0" name=""/>
        <dsp:cNvSpPr/>
      </dsp:nvSpPr>
      <dsp:spPr>
        <a:xfrm>
          <a:off x="605036" y="565045"/>
          <a:ext cx="2211038" cy="76786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D9910-A633-4C6A-96C4-93C8F2631BF1}">
      <dsp:nvSpPr>
        <dsp:cNvPr id="0" name=""/>
        <dsp:cNvSpPr/>
      </dsp:nvSpPr>
      <dsp:spPr>
        <a:xfrm>
          <a:off x="1499735" y="2445285"/>
          <a:ext cx="428495" cy="27423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09654-7241-4844-9E85-269DAFE3AD8B}">
      <dsp:nvSpPr>
        <dsp:cNvPr id="0" name=""/>
        <dsp:cNvSpPr/>
      </dsp:nvSpPr>
      <dsp:spPr>
        <a:xfrm>
          <a:off x="685593" y="2664675"/>
          <a:ext cx="2056780" cy="5141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3%</a:t>
          </a:r>
        </a:p>
      </dsp:txBody>
      <dsp:txXfrm>
        <a:off x="685593" y="2664675"/>
        <a:ext cx="2056780" cy="514195"/>
      </dsp:txXfrm>
    </dsp:sp>
    <dsp:sp modelId="{3E1BF720-D188-4B80-9498-758451334AA0}">
      <dsp:nvSpPr>
        <dsp:cNvPr id="0" name=""/>
        <dsp:cNvSpPr/>
      </dsp:nvSpPr>
      <dsp:spPr>
        <a:xfrm>
          <a:off x="1408894" y="1392214"/>
          <a:ext cx="771292" cy="77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50%</a:t>
          </a:r>
        </a:p>
      </dsp:txBody>
      <dsp:txXfrm>
        <a:off x="1521847" y="1505167"/>
        <a:ext cx="545386" cy="545386"/>
      </dsp:txXfrm>
    </dsp:sp>
    <dsp:sp modelId="{8E9B0673-9D5E-4C4A-889C-4DC4252680DE}">
      <dsp:nvSpPr>
        <dsp:cNvPr id="0" name=""/>
        <dsp:cNvSpPr/>
      </dsp:nvSpPr>
      <dsp:spPr>
        <a:xfrm>
          <a:off x="856991" y="813573"/>
          <a:ext cx="771292" cy="77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4%</a:t>
          </a:r>
        </a:p>
      </dsp:txBody>
      <dsp:txXfrm>
        <a:off x="969944" y="926526"/>
        <a:ext cx="545386" cy="545386"/>
      </dsp:txXfrm>
    </dsp:sp>
    <dsp:sp modelId="{DB4EB95B-F47B-44CC-82C6-D9692552FCD2}">
      <dsp:nvSpPr>
        <dsp:cNvPr id="0" name=""/>
        <dsp:cNvSpPr/>
      </dsp:nvSpPr>
      <dsp:spPr>
        <a:xfrm>
          <a:off x="1645424" y="627091"/>
          <a:ext cx="771292" cy="77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10%</a:t>
          </a:r>
        </a:p>
      </dsp:txBody>
      <dsp:txXfrm>
        <a:off x="1758377" y="740044"/>
        <a:ext cx="545386" cy="545386"/>
      </dsp:txXfrm>
    </dsp:sp>
    <dsp:sp modelId="{3EA8D42B-D528-401E-8389-7FC995AAA5E4}">
      <dsp:nvSpPr>
        <dsp:cNvPr id="0" name=""/>
        <dsp:cNvSpPr/>
      </dsp:nvSpPr>
      <dsp:spPr>
        <a:xfrm>
          <a:off x="514195" y="470776"/>
          <a:ext cx="2399576" cy="191966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0FE11-6160-489B-8744-8BD1500F48BF}">
      <dsp:nvSpPr>
        <dsp:cNvPr id="0" name=""/>
        <dsp:cNvSpPr/>
      </dsp:nvSpPr>
      <dsp:spPr>
        <a:xfrm>
          <a:off x="605036" y="565045"/>
          <a:ext cx="2211038" cy="76786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D9910-A633-4C6A-96C4-93C8F2631BF1}">
      <dsp:nvSpPr>
        <dsp:cNvPr id="0" name=""/>
        <dsp:cNvSpPr/>
      </dsp:nvSpPr>
      <dsp:spPr>
        <a:xfrm>
          <a:off x="1499735" y="2445285"/>
          <a:ext cx="428495" cy="27423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09654-7241-4844-9E85-269DAFE3AD8B}">
      <dsp:nvSpPr>
        <dsp:cNvPr id="0" name=""/>
        <dsp:cNvSpPr/>
      </dsp:nvSpPr>
      <dsp:spPr>
        <a:xfrm>
          <a:off x="685593" y="2664675"/>
          <a:ext cx="2056780" cy="5141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3%</a:t>
          </a:r>
        </a:p>
      </dsp:txBody>
      <dsp:txXfrm>
        <a:off x="685593" y="2664675"/>
        <a:ext cx="2056780" cy="514195"/>
      </dsp:txXfrm>
    </dsp:sp>
    <dsp:sp modelId="{3E1BF720-D188-4B80-9498-758451334AA0}">
      <dsp:nvSpPr>
        <dsp:cNvPr id="0" name=""/>
        <dsp:cNvSpPr/>
      </dsp:nvSpPr>
      <dsp:spPr>
        <a:xfrm>
          <a:off x="1408894" y="1392214"/>
          <a:ext cx="771292" cy="77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50%</a:t>
          </a:r>
        </a:p>
      </dsp:txBody>
      <dsp:txXfrm>
        <a:off x="1521847" y="1505167"/>
        <a:ext cx="545386" cy="545386"/>
      </dsp:txXfrm>
    </dsp:sp>
    <dsp:sp modelId="{8E9B0673-9D5E-4C4A-889C-4DC4252680DE}">
      <dsp:nvSpPr>
        <dsp:cNvPr id="0" name=""/>
        <dsp:cNvSpPr/>
      </dsp:nvSpPr>
      <dsp:spPr>
        <a:xfrm>
          <a:off x="856991" y="813573"/>
          <a:ext cx="771292" cy="77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4%</a:t>
          </a:r>
        </a:p>
      </dsp:txBody>
      <dsp:txXfrm>
        <a:off x="969944" y="926526"/>
        <a:ext cx="545386" cy="545386"/>
      </dsp:txXfrm>
    </dsp:sp>
    <dsp:sp modelId="{DB4EB95B-F47B-44CC-82C6-D9692552FCD2}">
      <dsp:nvSpPr>
        <dsp:cNvPr id="0" name=""/>
        <dsp:cNvSpPr/>
      </dsp:nvSpPr>
      <dsp:spPr>
        <a:xfrm>
          <a:off x="1645424" y="627091"/>
          <a:ext cx="771292" cy="77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10%</a:t>
          </a:r>
        </a:p>
      </dsp:txBody>
      <dsp:txXfrm>
        <a:off x="1758377" y="740044"/>
        <a:ext cx="545386" cy="545386"/>
      </dsp:txXfrm>
    </dsp:sp>
    <dsp:sp modelId="{3EA8D42B-D528-401E-8389-7FC995AAA5E4}">
      <dsp:nvSpPr>
        <dsp:cNvPr id="0" name=""/>
        <dsp:cNvSpPr/>
      </dsp:nvSpPr>
      <dsp:spPr>
        <a:xfrm>
          <a:off x="514195" y="470776"/>
          <a:ext cx="2399576" cy="191966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0FE11-6160-489B-8744-8BD1500F48BF}">
      <dsp:nvSpPr>
        <dsp:cNvPr id="0" name=""/>
        <dsp:cNvSpPr/>
      </dsp:nvSpPr>
      <dsp:spPr>
        <a:xfrm>
          <a:off x="605036" y="565045"/>
          <a:ext cx="2211038" cy="76786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D9910-A633-4C6A-96C4-93C8F2631BF1}">
      <dsp:nvSpPr>
        <dsp:cNvPr id="0" name=""/>
        <dsp:cNvSpPr/>
      </dsp:nvSpPr>
      <dsp:spPr>
        <a:xfrm>
          <a:off x="1499735" y="2445285"/>
          <a:ext cx="428495" cy="27423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09654-7241-4844-9E85-269DAFE3AD8B}">
      <dsp:nvSpPr>
        <dsp:cNvPr id="0" name=""/>
        <dsp:cNvSpPr/>
      </dsp:nvSpPr>
      <dsp:spPr>
        <a:xfrm>
          <a:off x="685593" y="2664675"/>
          <a:ext cx="2056780" cy="5141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3%</a:t>
          </a:r>
        </a:p>
      </dsp:txBody>
      <dsp:txXfrm>
        <a:off x="685593" y="2664675"/>
        <a:ext cx="2056780" cy="514195"/>
      </dsp:txXfrm>
    </dsp:sp>
    <dsp:sp modelId="{3E1BF720-D188-4B80-9498-758451334AA0}">
      <dsp:nvSpPr>
        <dsp:cNvPr id="0" name=""/>
        <dsp:cNvSpPr/>
      </dsp:nvSpPr>
      <dsp:spPr>
        <a:xfrm>
          <a:off x="1408894" y="1392214"/>
          <a:ext cx="771292" cy="77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50%</a:t>
          </a:r>
        </a:p>
      </dsp:txBody>
      <dsp:txXfrm>
        <a:off x="1521847" y="1505167"/>
        <a:ext cx="545386" cy="545386"/>
      </dsp:txXfrm>
    </dsp:sp>
    <dsp:sp modelId="{8E9B0673-9D5E-4C4A-889C-4DC4252680DE}">
      <dsp:nvSpPr>
        <dsp:cNvPr id="0" name=""/>
        <dsp:cNvSpPr/>
      </dsp:nvSpPr>
      <dsp:spPr>
        <a:xfrm>
          <a:off x="856991" y="813573"/>
          <a:ext cx="771292" cy="77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4%</a:t>
          </a:r>
        </a:p>
      </dsp:txBody>
      <dsp:txXfrm>
        <a:off x="969944" y="926526"/>
        <a:ext cx="545386" cy="545386"/>
      </dsp:txXfrm>
    </dsp:sp>
    <dsp:sp modelId="{DB4EB95B-F47B-44CC-82C6-D9692552FCD2}">
      <dsp:nvSpPr>
        <dsp:cNvPr id="0" name=""/>
        <dsp:cNvSpPr/>
      </dsp:nvSpPr>
      <dsp:spPr>
        <a:xfrm>
          <a:off x="1645424" y="627091"/>
          <a:ext cx="771292" cy="771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10%</a:t>
          </a:r>
        </a:p>
      </dsp:txBody>
      <dsp:txXfrm>
        <a:off x="1758377" y="740044"/>
        <a:ext cx="545386" cy="545386"/>
      </dsp:txXfrm>
    </dsp:sp>
    <dsp:sp modelId="{3EA8D42B-D528-401E-8389-7FC995AAA5E4}">
      <dsp:nvSpPr>
        <dsp:cNvPr id="0" name=""/>
        <dsp:cNvSpPr/>
      </dsp:nvSpPr>
      <dsp:spPr>
        <a:xfrm>
          <a:off x="514195" y="470776"/>
          <a:ext cx="2399576" cy="191966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1411ED-ED0A-CE08-7AD8-858387ADDBCC}"/>
              </a:ext>
            </a:extLst>
          </p:cNvPr>
          <p:cNvGrpSpPr/>
          <p:nvPr userDrawn="1"/>
        </p:nvGrpSpPr>
        <p:grpSpPr>
          <a:xfrm>
            <a:off x="1818564" y="1605757"/>
            <a:ext cx="1171575" cy="1171575"/>
            <a:chOff x="9385338" y="1544122"/>
            <a:chExt cx="1171575" cy="11715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B1938E-750B-0700-0796-2C8C3F834DA6}"/>
                </a:ext>
              </a:extLst>
            </p:cNvPr>
            <p:cNvSpPr/>
            <p:nvPr/>
          </p:nvSpPr>
          <p:spPr>
            <a:xfrm>
              <a:off x="9414689" y="1582223"/>
              <a:ext cx="1095375" cy="10953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4">
                  <a:lumMod val="60000"/>
                  <a:lumOff val="40000"/>
                  <a:alpha val="17000"/>
                </a:schemeClr>
              </a:glow>
              <a:outerShdw blurRad="317500" dist="114300" dir="10800000" algn="r" rotWithShape="0">
                <a:prstClr val="black">
                  <a:alpha val="27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 prst="angle"/>
              <a:bevelB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9" name="Graphic 8" descr="Badge Tick with solid fill">
              <a:extLst>
                <a:ext uri="{FF2B5EF4-FFF2-40B4-BE49-F238E27FC236}">
                  <a16:creationId xmlns:a16="http://schemas.microsoft.com/office/drawing/2014/main" id="{2972C8D6-544A-82F5-2C28-31D74B71A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14000" contrast="72000"/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85338" y="1544122"/>
              <a:ext cx="1171575" cy="1171575"/>
            </a:xfrm>
            <a:prstGeom prst="rect">
              <a:avLst/>
            </a:prstGeom>
            <a:effectLst>
              <a:glow rad="139700">
                <a:schemeClr val="accent3">
                  <a:satMod val="175000"/>
                  <a:alpha val="39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F68B87-147B-5C34-EBEC-72FB84657A81}"/>
                </a:ext>
              </a:extLst>
            </p:cNvPr>
            <p:cNvSpPr/>
            <p:nvPr/>
          </p:nvSpPr>
          <p:spPr>
            <a:xfrm>
              <a:off x="9466685" y="1868299"/>
              <a:ext cx="1072730" cy="523220"/>
            </a:xfrm>
            <a:prstGeom prst="rect">
              <a:avLst/>
            </a:prstGeom>
            <a:noFill/>
            <a:effectLst>
              <a:glow rad="127000">
                <a:schemeClr val="bg1">
                  <a:lumMod val="95000"/>
                </a:schemeClr>
              </a:glow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soft" dir="t">
                <a:rot lat="0" lon="0" rev="15600000"/>
              </a:lightRig>
            </a:scene3d>
            <a:sp3d>
              <a:bevelT prst="relaxedInset"/>
              <a:bevelB prst="angle"/>
            </a:sp3d>
          </p:spPr>
          <p:txBody>
            <a:bodyPr wrap="none" lIns="91440" tIns="45720" rIns="91440" bIns="45720">
              <a:spAutoFit/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bg1"/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RISE 4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CAD202-7742-6EE8-C2AB-0523BA207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D43E6-3B36-E8C9-721A-65BA3E5D3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14F96-AD26-0EFE-F11F-6A70256A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2D252-2FFE-9167-B579-951644D7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109A3-D52E-27DA-7749-B2C64824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1B8E14-A059-6F40-C96D-D193ED066810}"/>
              </a:ext>
            </a:extLst>
          </p:cNvPr>
          <p:cNvGrpSpPr/>
          <p:nvPr userDrawn="1"/>
        </p:nvGrpSpPr>
        <p:grpSpPr>
          <a:xfrm>
            <a:off x="1524000" y="1600200"/>
            <a:ext cx="1885269" cy="2031325"/>
            <a:chOff x="269571" y="1460949"/>
            <a:chExt cx="1885269" cy="20313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806C80-E4C2-09BE-37D2-D3752FB4372F}"/>
                </a:ext>
              </a:extLst>
            </p:cNvPr>
            <p:cNvSpPr txBox="1"/>
            <p:nvPr/>
          </p:nvSpPr>
          <p:spPr>
            <a:xfrm>
              <a:off x="269571" y="1460949"/>
              <a:ext cx="322371" cy="203132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schemeClr val="accent4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RISE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  UP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2DBF87-6FFE-E4BD-7668-E6601D63278B}"/>
                </a:ext>
              </a:extLst>
            </p:cNvPr>
            <p:cNvSpPr txBox="1"/>
            <p:nvPr/>
          </p:nvSpPr>
          <p:spPr>
            <a:xfrm>
              <a:off x="402181" y="2322722"/>
              <a:ext cx="1752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ARNINGS &amp; INCOME 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E18CF3-5E42-2717-22D1-18E26D74BE1D}"/>
              </a:ext>
            </a:extLst>
          </p:cNvPr>
          <p:cNvCxnSpPr/>
          <p:nvPr userDrawn="1"/>
        </p:nvCxnSpPr>
        <p:spPr>
          <a:xfrm>
            <a:off x="3105150" y="1728840"/>
            <a:ext cx="65414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F718-F2B7-79DD-CE70-3F722847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FD6E0-4DB1-72D6-3813-80565D8B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1768-28F4-C680-62D4-0C6E03FB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6F42D-FAA4-4571-E74E-13E2A965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7633-0BD7-3920-9C04-C4DAB73C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C0224-878C-2B0E-578D-08E2600D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A75C7-9913-B330-3FFE-9C01921B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A783-FFC8-4F33-BF8B-258C1C1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423D-AD50-0E59-FCE4-A1454DCE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9609-CD3C-DE00-CAB8-76E74936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21C5FF-F15C-DCD3-94FA-D6E53454E18F}"/>
              </a:ext>
            </a:extLst>
          </p:cNvPr>
          <p:cNvSpPr/>
          <p:nvPr userDrawn="1"/>
        </p:nvSpPr>
        <p:spPr>
          <a:xfrm>
            <a:off x="-8742" y="6724003"/>
            <a:ext cx="12200741" cy="1339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E8A4B-9545-C415-175A-2C4A8D68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41C2-354C-251E-7D62-1FFA91B1B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FCB11-6C91-0DAD-DE19-F159BA9A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C1E6-BC0A-79FE-45EE-523975DF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A7E4D-5FC2-8F7E-3D1C-FB4D9583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F756BD-3C04-98AA-75B1-1FA71FE37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37" y="6149535"/>
            <a:ext cx="2976577" cy="8925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AB03896-005F-AB2C-2BCF-BDE62B8B24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62" y="5687083"/>
            <a:ext cx="1248126" cy="1248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30BAED-931F-163F-DD5E-7168BA0B810D}"/>
              </a:ext>
            </a:extLst>
          </p:cNvPr>
          <p:cNvSpPr/>
          <p:nvPr userDrawn="1"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54D028-7EC4-621A-23CF-9D0CDCCE249C}"/>
              </a:ext>
            </a:extLst>
          </p:cNvPr>
          <p:cNvGrpSpPr/>
          <p:nvPr userDrawn="1"/>
        </p:nvGrpSpPr>
        <p:grpSpPr>
          <a:xfrm>
            <a:off x="337128" y="156370"/>
            <a:ext cx="1171575" cy="1171575"/>
            <a:chOff x="9385338" y="1544122"/>
            <a:chExt cx="1171575" cy="117157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4E6E68-83FC-AF46-63B2-FE645E71CE4B}"/>
                </a:ext>
              </a:extLst>
            </p:cNvPr>
            <p:cNvSpPr/>
            <p:nvPr/>
          </p:nvSpPr>
          <p:spPr>
            <a:xfrm>
              <a:off x="9414689" y="1582223"/>
              <a:ext cx="1095375" cy="10953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4">
                  <a:lumMod val="60000"/>
                  <a:lumOff val="40000"/>
                  <a:alpha val="17000"/>
                </a:schemeClr>
              </a:glow>
              <a:outerShdw blurRad="317500" dist="114300" dir="10800000" algn="r" rotWithShape="0">
                <a:prstClr val="black">
                  <a:alpha val="27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 prst="angle"/>
              <a:bevelB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3" name="Graphic 12" descr="Badge Tick with solid fill">
              <a:extLst>
                <a:ext uri="{FF2B5EF4-FFF2-40B4-BE49-F238E27FC236}">
                  <a16:creationId xmlns:a16="http://schemas.microsoft.com/office/drawing/2014/main" id="{64D1E1AE-00F6-00AC-9226-0040D27B0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14000" contrast="72000"/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85338" y="1544122"/>
              <a:ext cx="1171575" cy="1171575"/>
            </a:xfrm>
            <a:prstGeom prst="rect">
              <a:avLst/>
            </a:prstGeom>
            <a:effectLst>
              <a:glow rad="139700">
                <a:schemeClr val="accent3">
                  <a:satMod val="175000"/>
                  <a:alpha val="39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3EDC84-D324-3B47-A82F-B6D6061C0C8B}"/>
                </a:ext>
              </a:extLst>
            </p:cNvPr>
            <p:cNvSpPr/>
            <p:nvPr/>
          </p:nvSpPr>
          <p:spPr>
            <a:xfrm>
              <a:off x="9466685" y="1868299"/>
              <a:ext cx="1072730" cy="523220"/>
            </a:xfrm>
            <a:prstGeom prst="rect">
              <a:avLst/>
            </a:prstGeom>
            <a:noFill/>
            <a:effectLst>
              <a:glow rad="127000">
                <a:schemeClr val="bg1">
                  <a:lumMod val="95000"/>
                </a:schemeClr>
              </a:glow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soft" dir="t">
                <a:rot lat="0" lon="0" rev="15600000"/>
              </a:lightRig>
            </a:scene3d>
            <a:sp3d>
              <a:bevelT prst="relaxedInset"/>
              <a:bevelB prst="angle"/>
            </a:sp3d>
          </p:spPr>
          <p:txBody>
            <a:bodyPr wrap="none" lIns="91440" tIns="45720" rIns="91440" bIns="45720">
              <a:spAutoFit/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bg1"/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RISE 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FEDE58-6CA3-8C40-2305-A5503EC591D5}"/>
              </a:ext>
            </a:extLst>
          </p:cNvPr>
          <p:cNvGrpSpPr/>
          <p:nvPr userDrawn="1"/>
        </p:nvGrpSpPr>
        <p:grpSpPr>
          <a:xfrm>
            <a:off x="42564" y="150813"/>
            <a:ext cx="1885269" cy="2031325"/>
            <a:chOff x="269571" y="1460949"/>
            <a:chExt cx="1885269" cy="20313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E48819-71FD-11A9-AA68-421A08471FA8}"/>
                </a:ext>
              </a:extLst>
            </p:cNvPr>
            <p:cNvSpPr txBox="1"/>
            <p:nvPr/>
          </p:nvSpPr>
          <p:spPr>
            <a:xfrm>
              <a:off x="269571" y="1460949"/>
              <a:ext cx="322371" cy="203132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schemeClr val="accent4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RISE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  UP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3FD693-2480-E396-7AA6-6201FB2CA24B}"/>
                </a:ext>
              </a:extLst>
            </p:cNvPr>
            <p:cNvSpPr txBox="1"/>
            <p:nvPr/>
          </p:nvSpPr>
          <p:spPr>
            <a:xfrm>
              <a:off x="402181" y="2322722"/>
              <a:ext cx="1752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ARNINGS &amp; INCOME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64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9049-1CE9-B2D2-9CB9-5CDEBC8F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75E29-5AE3-EED1-A0AC-D1240E32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B41B-9A3A-73D6-EDD2-C29F69CB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D531-7D11-DF8C-C02D-DDB998D7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C021-2A61-D0ED-7F73-B18039B8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DEEE-5418-F5C5-EC3D-DC6E90B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63BCA-9600-7504-908D-F24BDC319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BD12D-6032-5A94-6A91-6B1BE6B9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7B69D-7CC7-650F-BCBB-1A158022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98BCC-7F69-F0B8-C7C0-61DDC50E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23378-F07F-669D-C454-B50FAEE7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69E3-E609-7633-1F49-41C7AC2E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A94FC-0437-47FF-AEF3-E91FAED80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798CB-841D-8E7E-412C-8F41F5424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6CC8D-880E-7DED-10AF-36BCF719E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EA5C4-F92A-E777-3642-D6FF9CC4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1CFC5-FECF-D51F-8AC4-9703DBD6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60B50-C67C-C5EF-05EB-DCBC65D1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BECE7-0B97-1E34-AD13-D7E0DBC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7952-D9AA-B6E7-9CAA-D8E334D3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FD548-1E9D-9258-1D69-400F5CC0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8EC5B-E70C-42DB-2DC3-384FE97A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6BB4-A161-DCAE-8A6B-DFB5F13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017C9-5DF7-DC5E-6075-47D225DC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1E744-3915-451C-2E63-0960CB86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B91ED-8133-3BD6-D70C-73F8E39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CF3B-34AE-7836-BC90-91DAD48D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1097F-919F-FEB5-D40F-7D309F84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B272E-2589-91E6-1428-E4BA7D4CE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05193-49F3-F557-38DC-890F9B62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D5A1-03A8-5694-2BAF-7B5974A4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696C0-6D7D-90FF-BB33-E3D31C19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EE8B-4B76-B791-4D4B-744B5102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C81C5-6600-318D-8240-732E7EA0B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13245-7FD0-7464-1AE1-95ABDBB32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FC7B3-89D3-3520-5549-5D251B47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58DA4-B486-2DB2-BC7E-7F79AB3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40B71-D7BE-F5CF-0F2C-CCC4C90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EF946-7276-A082-83F6-3A03FEB5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34976-B03B-1A3F-86D0-424E954E5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BB9D3-B11E-CB03-80F9-4EEB41C8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79894-C691-47EC-93E3-2E21831E994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FBE12-1150-34DE-D908-1A1AE5170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3E9F4-8318-FB77-E3E9-1AB68068F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asvir%20Singh%20Nagi\AppData\Local\Microsoft\Windows\INetCache\Content.MSO\Buff%20Stra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4_1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1 : DIGITAL PLATFORM FOR INCOME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59323-D9D5-836D-BA5D-F0AFDD7610D4}"/>
              </a:ext>
            </a:extLst>
          </p:cNvPr>
          <p:cNvSpPr txBox="1"/>
          <p:nvPr/>
        </p:nvSpPr>
        <p:spPr>
          <a:xfrm>
            <a:off x="561559" y="4429919"/>
            <a:ext cx="8671217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/>
                </a:solidFill>
              </a:rPr>
              <a:t>INCOME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MONEY SPIN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FINANCIAL ASSET PORTFOLIO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TECHNICAL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FUNDAMENTAL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SHORT TERM &amp;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KEY PLATFORMS</a:t>
            </a:r>
          </a:p>
        </p:txBody>
      </p:sp>
    </p:spTree>
    <p:extLst>
      <p:ext uri="{BB962C8B-B14F-4D97-AF65-F5344CB8AC3E}">
        <p14:creationId xmlns:p14="http://schemas.microsoft.com/office/powerpoint/2010/main" val="67896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F7DAB28-66FB-0ADA-8051-ABBC5FB8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12" y="1573101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711324-14F0-A67F-A3F3-154781934F29}"/>
              </a:ext>
            </a:extLst>
          </p:cNvPr>
          <p:cNvSpPr/>
          <p:nvPr/>
        </p:nvSpPr>
        <p:spPr>
          <a:xfrm>
            <a:off x="1952402" y="2402251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A97E7-D283-1BA8-A1C6-8689BDBB6422}"/>
              </a:ext>
            </a:extLst>
          </p:cNvPr>
          <p:cNvSpPr txBox="1"/>
          <p:nvPr/>
        </p:nvSpPr>
        <p:spPr>
          <a:xfrm>
            <a:off x="1311621" y="3453413"/>
            <a:ext cx="4811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YOUR TRADING ACCOUNT IF NOT OPENED</a:t>
            </a:r>
          </a:p>
          <a:p>
            <a:pPr marL="342900" indent="-342900">
              <a:buAutoNum type="arabicPeriod"/>
            </a:pPr>
            <a:r>
              <a:rPr lang="en-US" dirty="0"/>
              <a:t>CREATE YOUR TEMPLATES IN Tradingview.com</a:t>
            </a:r>
          </a:p>
          <a:p>
            <a:pPr marL="342900" indent="-342900">
              <a:buAutoNum type="arabicPeriod"/>
            </a:pPr>
            <a:r>
              <a:rPr lang="en-US" dirty="0"/>
              <a:t>USE THE LEARNED PRINCIPLES FOR 5 DUMMY TRADES WITH MINIMAL CAPITAL / OR JUST OBSERVE YOUR ANTICIPATED TRADE</a:t>
            </a:r>
          </a:p>
          <a:p>
            <a:pPr marL="342900" indent="-342900">
              <a:buAutoNum type="arabicPeriod"/>
            </a:pPr>
            <a:r>
              <a:rPr lang="en-US" dirty="0"/>
              <a:t>BRING YOUR QUERIES TO RISE CIRCLES</a:t>
            </a:r>
          </a:p>
          <a:p>
            <a:pPr marL="342900" indent="-342900">
              <a:buAutoNum type="arabicPeriod"/>
            </a:pPr>
            <a:r>
              <a:rPr lang="en-US" dirty="0"/>
              <a:t>PRACTICALS WILL BE CARRIED OUT ON RISE CIRCLE PERIODICALLY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AC16B-76A3-66A5-28AE-F9CC30C0C125}"/>
              </a:ext>
            </a:extLst>
          </p:cNvPr>
          <p:cNvSpPr txBox="1"/>
          <p:nvPr/>
        </p:nvSpPr>
        <p:spPr>
          <a:xfrm>
            <a:off x="2441082" y="1873050"/>
            <a:ext cx="235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QUICK PRACTICAL FOR </a:t>
            </a:r>
          </a:p>
        </p:txBody>
      </p:sp>
    </p:spTree>
    <p:extLst>
      <p:ext uri="{BB962C8B-B14F-4D97-AF65-F5344CB8AC3E}">
        <p14:creationId xmlns:p14="http://schemas.microsoft.com/office/powerpoint/2010/main" val="162145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4_4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4 : DIGITAL PLATFORM FOR INCOME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59323-D9D5-836D-BA5D-F0AFDD7610D4}"/>
              </a:ext>
            </a:extLst>
          </p:cNvPr>
          <p:cNvSpPr txBox="1"/>
          <p:nvPr/>
        </p:nvSpPr>
        <p:spPr>
          <a:xfrm>
            <a:off x="561559" y="4429919"/>
            <a:ext cx="8671217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INCOME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MONEY SPIN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/>
                </a:solidFill>
              </a:rPr>
              <a:t>FINANCIAL ASSET </a:t>
            </a:r>
            <a:r>
              <a:rPr lang="en-US" dirty="0">
                <a:solidFill>
                  <a:schemeClr val="accent2"/>
                </a:solidFill>
              </a:rPr>
              <a:t>PORTFOLIO STRATEGY – LONG TERM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TECHNICAL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FUNDAMENTAL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SHORT TERM &amp;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KEY PLATFORMS</a:t>
            </a:r>
          </a:p>
        </p:txBody>
      </p:sp>
    </p:spTree>
    <p:extLst>
      <p:ext uri="{BB962C8B-B14F-4D97-AF65-F5344CB8AC3E}">
        <p14:creationId xmlns:p14="http://schemas.microsoft.com/office/powerpoint/2010/main" val="136795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FF6D23-D906-7A89-5471-F2AC9D8F7E57}"/>
              </a:ext>
            </a:extLst>
          </p:cNvPr>
          <p:cNvSpPr/>
          <p:nvPr/>
        </p:nvSpPr>
        <p:spPr>
          <a:xfrm>
            <a:off x="4412202" y="1669002"/>
            <a:ext cx="7652551" cy="21395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109B3-6F6C-7681-95FC-507C9194FA54}"/>
              </a:ext>
            </a:extLst>
          </p:cNvPr>
          <p:cNvSpPr/>
          <p:nvPr/>
        </p:nvSpPr>
        <p:spPr>
          <a:xfrm>
            <a:off x="5912528" y="3998023"/>
            <a:ext cx="4953739" cy="246558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lvl="1"/>
            <a:r>
              <a:rPr lang="en-US" dirty="0">
                <a:latin typeface="Copperplate Gothic Bold" panose="020E0705020206020404" pitchFamily="34" charset="0"/>
              </a:rPr>
              <a:t>LONG TERM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Pyramiding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Price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Fundamental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Sector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Key Ratios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Long-Term Portfolio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2264A-50EC-43A0-9F20-80ABFF09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54" y="2231109"/>
            <a:ext cx="3567662" cy="3270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C39BAA-4F71-74D9-F7F8-52D2A8B44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88051"/>
              </p:ext>
            </p:extLst>
          </p:nvPr>
        </p:nvGraphicFramePr>
        <p:xfrm>
          <a:off x="4741502" y="1908207"/>
          <a:ext cx="7010401" cy="1650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528">
                  <a:extLst>
                    <a:ext uri="{9D8B030D-6E8A-4147-A177-3AD203B41FA5}">
                      <a16:colId xmlns:a16="http://schemas.microsoft.com/office/drawing/2014/main" val="1606937174"/>
                    </a:ext>
                  </a:extLst>
                </a:gridCol>
                <a:gridCol w="1179754">
                  <a:extLst>
                    <a:ext uri="{9D8B030D-6E8A-4147-A177-3AD203B41FA5}">
                      <a16:colId xmlns:a16="http://schemas.microsoft.com/office/drawing/2014/main" val="164244300"/>
                    </a:ext>
                  </a:extLst>
                </a:gridCol>
                <a:gridCol w="1151886">
                  <a:extLst>
                    <a:ext uri="{9D8B030D-6E8A-4147-A177-3AD203B41FA5}">
                      <a16:colId xmlns:a16="http://schemas.microsoft.com/office/drawing/2014/main" val="2717109639"/>
                    </a:ext>
                  </a:extLst>
                </a:gridCol>
                <a:gridCol w="1040413">
                  <a:extLst>
                    <a:ext uri="{9D8B030D-6E8A-4147-A177-3AD203B41FA5}">
                      <a16:colId xmlns:a16="http://schemas.microsoft.com/office/drawing/2014/main" val="3433430695"/>
                    </a:ext>
                  </a:extLst>
                </a:gridCol>
                <a:gridCol w="1244780">
                  <a:extLst>
                    <a:ext uri="{9D8B030D-6E8A-4147-A177-3AD203B41FA5}">
                      <a16:colId xmlns:a16="http://schemas.microsoft.com/office/drawing/2014/main" val="3332222442"/>
                    </a:ext>
                  </a:extLst>
                </a:gridCol>
                <a:gridCol w="1542040">
                  <a:extLst>
                    <a:ext uri="{9D8B030D-6E8A-4147-A177-3AD203B41FA5}">
                      <a16:colId xmlns:a16="http://schemas.microsoft.com/office/drawing/2014/main" val="1386315645"/>
                    </a:ext>
                  </a:extLst>
                </a:gridCol>
              </a:tblGrid>
              <a:tr h="3247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FRAMEWORK STEPS FOR LONG TERM AND MID TERM PORTFOLIO</a:t>
                      </a:r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61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81583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S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A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R 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3208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SCREEN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ANALYZE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RISK REWARD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MANAGEMENT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138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MID/Long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Stock Sourcing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Technical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Entry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RR Ratio</a:t>
                      </a:r>
                      <a:endParaRPr lang="en-US" sz="11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Trade Management</a:t>
                      </a:r>
                      <a:endParaRPr lang="en-US" sz="11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9146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MID/Long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Stock Screening</a:t>
                      </a:r>
                      <a:endParaRPr lang="en-US" sz="11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Fundamental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Exit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SL /  T S/L</a:t>
                      </a:r>
                      <a:endParaRPr lang="en-US" sz="11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Invest Management</a:t>
                      </a:r>
                      <a:endParaRPr lang="en-US" sz="11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42764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Long Term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3" action="ppaction://hlinkfile"/>
                        </a:rPr>
                        <a:t>Buff Strat'!A1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 5% of inv  in 1 stock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65466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Moat / Spawn Cos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8914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28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 – LONG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109B3-6F6C-7681-95FC-507C9194FA54}"/>
              </a:ext>
            </a:extLst>
          </p:cNvPr>
          <p:cNvSpPr/>
          <p:nvPr/>
        </p:nvSpPr>
        <p:spPr>
          <a:xfrm>
            <a:off x="498249" y="1773700"/>
            <a:ext cx="3932808" cy="246558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LONG TERM STRATEGY</a:t>
            </a:r>
          </a:p>
          <a:p>
            <a:endParaRPr lang="en-US" dirty="0">
              <a:latin typeface="Copperplate Gothic Bold" panose="020E0705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Fundamental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Sector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Key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Long-Term Portfolio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8E2F9-5854-9872-6AF3-A7A29B21D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179" y="3429000"/>
            <a:ext cx="2580272" cy="2365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710CBE-B3AB-9BCE-0962-13984D3400CF}"/>
              </a:ext>
            </a:extLst>
          </p:cNvPr>
          <p:cNvSpPr/>
          <p:nvPr/>
        </p:nvSpPr>
        <p:spPr>
          <a:xfrm>
            <a:off x="5167341" y="2552826"/>
            <a:ext cx="6320363" cy="300912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2400" dirty="0">
                <a:latin typeface="Copperplate Gothic Bold" panose="020E0705020206020404" pitchFamily="34" charset="0"/>
              </a:rPr>
              <a:t>KEY ANALYSIS PARAMETERS :</a:t>
            </a:r>
          </a:p>
          <a:p>
            <a:endParaRPr lang="en-US" sz="2400" dirty="0">
              <a:solidFill>
                <a:schemeClr val="accent2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Balance Sheet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Promoter Stockholdings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Assets / Liabilities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Revenue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Cash flow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Ebidta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269393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109B3-6F6C-7681-95FC-507C9194FA54}"/>
              </a:ext>
            </a:extLst>
          </p:cNvPr>
          <p:cNvSpPr/>
          <p:nvPr/>
        </p:nvSpPr>
        <p:spPr>
          <a:xfrm>
            <a:off x="425026" y="1539260"/>
            <a:ext cx="3932808" cy="246558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LONG TERM STRATEGY</a:t>
            </a:r>
          </a:p>
          <a:p>
            <a:endParaRPr lang="en-US" dirty="0">
              <a:latin typeface="Copperplate Gothic Bold" panose="020E0705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Fundamental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Sector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Key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Long-Term Portfolio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2264A-50EC-43A0-9F20-80ABFF09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6" y="4004842"/>
            <a:ext cx="2287308" cy="2097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5A46EF-C1B3-DA3D-4708-46A6CF1EA010}"/>
              </a:ext>
            </a:extLst>
          </p:cNvPr>
          <p:cNvSpPr/>
          <p:nvPr/>
        </p:nvSpPr>
        <p:spPr>
          <a:xfrm>
            <a:off x="5167341" y="2552826"/>
            <a:ext cx="6320363" cy="300912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2400" dirty="0">
                <a:latin typeface="Copperplate Gothic Bold" panose="020E0705020206020404" pitchFamily="34" charset="0"/>
              </a:rPr>
              <a:t>SECTOR ANALYSIS PARAMETERS :</a:t>
            </a:r>
          </a:p>
          <a:p>
            <a:endParaRPr lang="en-US" sz="2400" dirty="0">
              <a:solidFill>
                <a:schemeClr val="accent2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Technical Analysis - Price 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Comprising Companies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Peer Company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372691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109B3-6F6C-7681-95FC-507C9194FA54}"/>
              </a:ext>
            </a:extLst>
          </p:cNvPr>
          <p:cNvSpPr/>
          <p:nvPr/>
        </p:nvSpPr>
        <p:spPr>
          <a:xfrm>
            <a:off x="425026" y="1539260"/>
            <a:ext cx="3932808" cy="246558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LONG TERM STRATEGY</a:t>
            </a:r>
          </a:p>
          <a:p>
            <a:endParaRPr lang="en-US" dirty="0">
              <a:latin typeface="Copperplate Gothic Bold" panose="020E0705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Fundamental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Sector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Key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Long-Term Portfolio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2264A-50EC-43A0-9F20-80ABFF09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6" y="4004843"/>
            <a:ext cx="1809626" cy="1659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D22276-8837-8B89-12DE-B7290A6315A1}"/>
              </a:ext>
            </a:extLst>
          </p:cNvPr>
          <p:cNvSpPr/>
          <p:nvPr/>
        </p:nvSpPr>
        <p:spPr>
          <a:xfrm>
            <a:off x="2678716" y="3684041"/>
            <a:ext cx="3417284" cy="300912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KEY RATIOS </a:t>
            </a:r>
            <a:r>
              <a:rPr lang="en-US" sz="2400" dirty="0">
                <a:latin typeface="Copperplate Gothic Bold" panose="020E0705020206020404" pitchFamily="34" charset="0"/>
              </a:rPr>
              <a:t>:</a:t>
            </a:r>
            <a:endParaRPr lang="en-US" sz="2400" dirty="0">
              <a:solidFill>
                <a:schemeClr val="accent2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PE  /  IPE  /  PE</a:t>
            </a:r>
            <a:r>
              <a:rPr lang="en-US" sz="1400" dirty="0">
                <a:solidFill>
                  <a:schemeClr val="tx1"/>
                </a:solidFill>
              </a:rPr>
              <a:t>/G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Book Value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 to E = </a:t>
            </a:r>
            <a:r>
              <a:rPr lang="en-US" sz="1200" dirty="0">
                <a:solidFill>
                  <a:schemeClr val="tx1"/>
                </a:solidFill>
              </a:rPr>
              <a:t>Liability/Shareholder Equity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Div</a:t>
            </a:r>
            <a:r>
              <a:rPr lang="en-US" dirty="0">
                <a:solidFill>
                  <a:schemeClr val="tx1"/>
                </a:solidFill>
              </a:rPr>
              <a:t> Yield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Profit Efficiency = </a:t>
            </a:r>
            <a:r>
              <a:rPr lang="en-US" sz="1400" dirty="0">
                <a:solidFill>
                  <a:schemeClr val="tx1"/>
                </a:solidFill>
              </a:rPr>
              <a:t>ROCE / ROE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OPM (</a:t>
            </a:r>
            <a:r>
              <a:rPr lang="en-US" dirty="0" err="1">
                <a:solidFill>
                  <a:schemeClr val="tx1"/>
                </a:solidFill>
              </a:rPr>
              <a:t>ebidta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Buffet Ratio : PE*P/BV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Piotroski</a:t>
            </a:r>
            <a:r>
              <a:rPr lang="en-US" dirty="0">
                <a:solidFill>
                  <a:schemeClr val="tx1"/>
                </a:solidFill>
              </a:rPr>
              <a:t> Score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FD635-A506-4DFF-9019-AF6208109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929" y="1573101"/>
            <a:ext cx="6960973" cy="33400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036950-050D-DF57-C08E-D9EC4FE6F4A8}"/>
              </a:ext>
            </a:extLst>
          </p:cNvPr>
          <p:cNvSpPr txBox="1"/>
          <p:nvPr/>
        </p:nvSpPr>
        <p:spPr>
          <a:xfrm>
            <a:off x="7568185" y="6214105"/>
            <a:ext cx="3649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ighlight>
                  <a:srgbClr val="C0C0C0"/>
                </a:highlight>
              </a:rPr>
              <a:t>FRAMEWORK-INVESTING-STOCK.xls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C7563-5CD9-D602-1CDB-3C5DC1A73E37}"/>
              </a:ext>
            </a:extLst>
          </p:cNvPr>
          <p:cNvSpPr txBox="1"/>
          <p:nvPr/>
        </p:nvSpPr>
        <p:spPr>
          <a:xfrm>
            <a:off x="7802917" y="5871950"/>
            <a:ext cx="2774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highlight>
                  <a:srgbClr val="C0C0C0"/>
                </a:highlight>
              </a:rPr>
              <a:t>POSITION.xlsx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F73C17-DCFE-8EBB-84B5-96BEBE141AE3}"/>
              </a:ext>
            </a:extLst>
          </p:cNvPr>
          <p:cNvSpPr/>
          <p:nvPr/>
        </p:nvSpPr>
        <p:spPr>
          <a:xfrm>
            <a:off x="7848722" y="5188604"/>
            <a:ext cx="2774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350328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109B3-6F6C-7681-95FC-507C9194FA54}"/>
              </a:ext>
            </a:extLst>
          </p:cNvPr>
          <p:cNvSpPr/>
          <p:nvPr/>
        </p:nvSpPr>
        <p:spPr>
          <a:xfrm>
            <a:off x="4039577" y="1422263"/>
            <a:ext cx="3932808" cy="225950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LONG TERM STRATEGY</a:t>
            </a:r>
          </a:p>
          <a:p>
            <a:endParaRPr lang="en-US" dirty="0">
              <a:latin typeface="Copperplate Gothic Bold" panose="020E0705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Fundamental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Sector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Key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Long-Term Portfolio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2264A-50EC-43A0-9F20-80ABFF09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50" y="2399278"/>
            <a:ext cx="3666151" cy="3361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511CD0-0E7C-C8DA-88D7-9E93F3446EE2}"/>
              </a:ext>
            </a:extLst>
          </p:cNvPr>
          <p:cNvSpPr/>
          <p:nvPr/>
        </p:nvSpPr>
        <p:spPr>
          <a:xfrm>
            <a:off x="6005981" y="3809602"/>
            <a:ext cx="4908814" cy="279010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2400" dirty="0">
                <a:latin typeface="Copperplate Gothic Bold" panose="020E0705020206020404" pitchFamily="34" charset="0"/>
              </a:rPr>
              <a:t>STEPS :</a:t>
            </a:r>
          </a:p>
          <a:p>
            <a:endParaRPr lang="en-US" sz="2400" dirty="0">
              <a:solidFill>
                <a:schemeClr val="accent2"/>
              </a:solidFill>
              <a:latin typeface="Copperplate Gothic Bold" panose="020E07050202060204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Long Time Frame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Qtly Sector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Analyze – PA + Technical Indicators(TSI)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News &amp; Qtly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Risk 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LOC: Monitor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Exit / Pyramid</a:t>
            </a:r>
          </a:p>
        </p:txBody>
      </p:sp>
    </p:spTree>
    <p:extLst>
      <p:ext uri="{BB962C8B-B14F-4D97-AF65-F5344CB8AC3E}">
        <p14:creationId xmlns:p14="http://schemas.microsoft.com/office/powerpoint/2010/main" val="422776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03063-594E-50EB-832F-5155372DD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12" y="1573101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84691-E4DD-9F9B-1624-72C5BDE62C4E}"/>
              </a:ext>
            </a:extLst>
          </p:cNvPr>
          <p:cNvSpPr/>
          <p:nvPr/>
        </p:nvSpPr>
        <p:spPr>
          <a:xfrm>
            <a:off x="1846947" y="1925467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4B615E-78FE-7B01-80AD-AFFC156DA491}"/>
              </a:ext>
            </a:extLst>
          </p:cNvPr>
          <p:cNvSpPr txBox="1"/>
          <p:nvPr/>
        </p:nvSpPr>
        <p:spPr>
          <a:xfrm>
            <a:off x="1206166" y="2976629"/>
            <a:ext cx="4811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YOUR TRADING ACCOUNT IF NOT OPENED</a:t>
            </a:r>
          </a:p>
          <a:p>
            <a:pPr marL="342900" indent="-342900">
              <a:buAutoNum type="arabicPeriod"/>
            </a:pPr>
            <a:r>
              <a:rPr lang="en-US" dirty="0"/>
              <a:t>CREATE YOUR TEMPLATES IN Tradingview.com</a:t>
            </a:r>
          </a:p>
          <a:p>
            <a:pPr marL="342900" indent="-342900">
              <a:buAutoNum type="arabicPeriod"/>
            </a:pPr>
            <a:r>
              <a:rPr lang="en-US" dirty="0"/>
              <a:t>WORK OUT YOUR INVESTING CAPITAL BASED ON THE CRITERIA DISCUSSED</a:t>
            </a:r>
          </a:p>
          <a:p>
            <a:pPr marL="342900" indent="-342900">
              <a:buAutoNum type="arabicPeriod"/>
            </a:pPr>
            <a:r>
              <a:rPr lang="en-US" dirty="0"/>
              <a:t>USE THE LEARNED PRINCIPLES FOR CHOOSING AT LEAST 5 PORTFOLIO COMPANIES</a:t>
            </a:r>
          </a:p>
          <a:p>
            <a:pPr marL="342900" indent="-342900">
              <a:buAutoNum type="arabicPeriod"/>
            </a:pPr>
            <a:r>
              <a:rPr lang="en-US" dirty="0"/>
              <a:t>BRING YOUR QUERIES TO RISE CIRCLES</a:t>
            </a:r>
          </a:p>
        </p:txBody>
      </p:sp>
    </p:spTree>
    <p:extLst>
      <p:ext uri="{BB962C8B-B14F-4D97-AF65-F5344CB8AC3E}">
        <p14:creationId xmlns:p14="http://schemas.microsoft.com/office/powerpoint/2010/main" val="205477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4_5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5 : DIGITAL PLATFORM FOR INCOME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59323-D9D5-836D-BA5D-F0AFDD7610D4}"/>
              </a:ext>
            </a:extLst>
          </p:cNvPr>
          <p:cNvSpPr txBox="1"/>
          <p:nvPr/>
        </p:nvSpPr>
        <p:spPr>
          <a:xfrm>
            <a:off x="561559" y="4429919"/>
            <a:ext cx="8671217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INCOME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MONEY SPIN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/>
                </a:solidFill>
              </a:rPr>
              <a:t>FINANCIAL ASSET </a:t>
            </a:r>
            <a:r>
              <a:rPr lang="en-US" dirty="0">
                <a:solidFill>
                  <a:schemeClr val="accent2"/>
                </a:solidFill>
              </a:rPr>
              <a:t>PORTFOLIO STRATEGY – LONG TERM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TECHNICAL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FUNDAMENTAL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SHORT TERM &amp;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KEY PLATFORMS</a:t>
            </a:r>
          </a:p>
        </p:txBody>
      </p:sp>
    </p:spTree>
    <p:extLst>
      <p:ext uri="{BB962C8B-B14F-4D97-AF65-F5344CB8AC3E}">
        <p14:creationId xmlns:p14="http://schemas.microsoft.com/office/powerpoint/2010/main" val="215348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 - MF/ETF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1C5D9-2428-9FB1-5DB1-CEEC2A1B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7442" r="4495"/>
          <a:stretch/>
        </p:blipFill>
        <p:spPr>
          <a:xfrm>
            <a:off x="654324" y="1853066"/>
            <a:ext cx="2281590" cy="16911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011C5-41EC-18D4-D8C3-F93ACBE3084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1151716" y="2577186"/>
            <a:ext cx="1784198" cy="98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1199AC-1E20-E7F6-DA6F-78B963AB9F8E}"/>
              </a:ext>
            </a:extLst>
          </p:cNvPr>
          <p:cNvSpPr/>
          <p:nvPr/>
        </p:nvSpPr>
        <p:spPr>
          <a:xfrm>
            <a:off x="3155092" y="1900997"/>
            <a:ext cx="4802659" cy="173756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MUTUAL FUND  Selection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Entry Exit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Past Present &amp; MF Manager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Agency 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Key Selection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NAV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9E76F7-80CF-E15B-2E5C-9882815BB075}"/>
              </a:ext>
            </a:extLst>
          </p:cNvPr>
          <p:cNvSpPr/>
          <p:nvPr/>
        </p:nvSpPr>
        <p:spPr>
          <a:xfrm>
            <a:off x="8083345" y="1876667"/>
            <a:ext cx="3237711" cy="178622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fontAlgn="base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KEY PARAMETERS: </a:t>
            </a:r>
            <a:endParaRPr lang="en-US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Expense Ratio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Fund’s Portfolio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AUM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Category Returns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Risk Ratios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C6091-05B1-0610-EF09-F8CEE9B0792D}"/>
              </a:ext>
            </a:extLst>
          </p:cNvPr>
          <p:cNvSpPr/>
          <p:nvPr/>
        </p:nvSpPr>
        <p:spPr>
          <a:xfrm>
            <a:off x="621906" y="3764246"/>
            <a:ext cx="10906897" cy="199914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fontAlgn="base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Technical Criteria: </a:t>
            </a:r>
            <a:endParaRPr lang="en-US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Standard Deviation: </a:t>
            </a:r>
            <a:r>
              <a:rPr lang="en-US" sz="1400" dirty="0">
                <a:solidFill>
                  <a:schemeClr val="tx1"/>
                </a:solidFill>
              </a:rPr>
              <a:t>Volatility – Rate of fluctuation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Beta: </a:t>
            </a:r>
            <a:r>
              <a:rPr lang="en-US" sz="1400" dirty="0">
                <a:solidFill>
                  <a:schemeClr val="tx1"/>
                </a:solidFill>
              </a:rPr>
              <a:t>Sensitivity – Relevant Effect of small change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Sharpe Ratio: 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M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easures the performance of an investment such as security or portfolio compared to a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risk-free asset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after adjusting for its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</a:t>
            </a:r>
            <a:endParaRPr lang="en-US" sz="1200" dirty="0">
              <a:solidFill>
                <a:schemeClr val="tx1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Jensen’s Alpha: </a:t>
            </a:r>
            <a:r>
              <a:rPr lang="en-US" sz="1200" dirty="0">
                <a:solidFill>
                  <a:srgbClr val="4D5156"/>
                </a:solidFill>
                <a:latin typeface="Roboto" panose="02000000000000000000" pitchFamily="2" charset="0"/>
              </a:rPr>
              <a:t>U</a:t>
            </a:r>
            <a:r>
              <a:rPr lang="en-US" sz="12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sed to determine the abnormal return of a security or portfolio of securities over the theoretical expected return</a:t>
            </a:r>
            <a:endParaRPr lang="en-US" sz="1200" dirty="0">
              <a:solidFill>
                <a:schemeClr val="tx1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Treynor’s Ratio: </a:t>
            </a:r>
            <a:r>
              <a:rPr lang="en-US" sz="1200" dirty="0">
                <a:solidFill>
                  <a:srgbClr val="4D5156"/>
                </a:solidFill>
                <a:latin typeface="Roboto" panose="02000000000000000000" pitchFamily="2" charset="0"/>
              </a:rPr>
              <a:t>A</a:t>
            </a:r>
            <a:r>
              <a:rPr lang="en-US" sz="12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portfolio performance measure that adjusts for systematic risk ( reward/volatility).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7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SOURCES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C5F0D8-7B92-DBE6-211D-FFA5B022F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984492"/>
              </p:ext>
            </p:extLst>
          </p:nvPr>
        </p:nvGraphicFramePr>
        <p:xfrm>
          <a:off x="4519100" y="1862848"/>
          <a:ext cx="4492939" cy="390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156C0D-604C-DCC9-8FF9-27FF318F9462}"/>
              </a:ext>
            </a:extLst>
          </p:cNvPr>
          <p:cNvSpPr txBox="1"/>
          <p:nvPr/>
        </p:nvSpPr>
        <p:spPr>
          <a:xfrm>
            <a:off x="8802542" y="222767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TRADE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33791-F8EF-CEB4-8F76-15D5F680217B}"/>
              </a:ext>
            </a:extLst>
          </p:cNvPr>
          <p:cNvSpPr txBox="1"/>
          <p:nvPr/>
        </p:nvSpPr>
        <p:spPr>
          <a:xfrm>
            <a:off x="8873068" y="401880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TRADE ASSET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CDDA3B-9971-12F6-E6E8-E610A8A62EB7}"/>
              </a:ext>
            </a:extLst>
          </p:cNvPr>
          <p:cNvSpPr/>
          <p:nvPr/>
        </p:nvSpPr>
        <p:spPr>
          <a:xfrm>
            <a:off x="4519100" y="1691437"/>
            <a:ext cx="5894408" cy="426582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C81E6C-D1B3-A499-746D-690A7FEE6DE6}"/>
              </a:ext>
            </a:extLst>
          </p:cNvPr>
          <p:cNvGrpSpPr/>
          <p:nvPr/>
        </p:nvGrpSpPr>
        <p:grpSpPr>
          <a:xfrm>
            <a:off x="559683" y="2525103"/>
            <a:ext cx="3115673" cy="1807793"/>
            <a:chOff x="559683" y="2525103"/>
            <a:chExt cx="3115673" cy="18077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C24969-0249-BBA8-AFAC-0D0497FB7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9683" y="2525103"/>
              <a:ext cx="3115673" cy="1807793"/>
            </a:xfrm>
            <a:prstGeom prst="rect">
              <a:avLst/>
            </a:prstGeom>
          </p:spPr>
        </p:pic>
        <p:pic>
          <p:nvPicPr>
            <p:cNvPr id="17" name="Graphic 16" descr="Hourglass 30% with solid fill">
              <a:extLst>
                <a:ext uri="{FF2B5EF4-FFF2-40B4-BE49-F238E27FC236}">
                  <a16:creationId xmlns:a16="http://schemas.microsoft.com/office/drawing/2014/main" id="{E85A0422-F000-133A-DC47-E8880F8EC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60110" y="310440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55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FD773F-A065-43C9-B6A5-E2A37E3A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67" y="2281440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42A9C7-89F7-1742-D422-98B58EE36E5E}"/>
              </a:ext>
            </a:extLst>
          </p:cNvPr>
          <p:cNvSpPr/>
          <p:nvPr/>
        </p:nvSpPr>
        <p:spPr>
          <a:xfrm>
            <a:off x="6732997" y="2409272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7332D-B16B-F4A8-CCE6-F4A361F843E8}"/>
              </a:ext>
            </a:extLst>
          </p:cNvPr>
          <p:cNvSpPr txBox="1"/>
          <p:nvPr/>
        </p:nvSpPr>
        <p:spPr>
          <a:xfrm>
            <a:off x="6354587" y="3493385"/>
            <a:ext cx="4811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WORK OUT YOUR INVESTING CAPITAL BASED ON THE CRITERIA DISCUSSED</a:t>
            </a:r>
          </a:p>
          <a:p>
            <a:pPr marL="342900" indent="-342900">
              <a:buAutoNum type="arabicPeriod"/>
            </a:pPr>
            <a:r>
              <a:rPr lang="en-US" dirty="0"/>
              <a:t>USE THE LEARNED PRINCIPLES FOR CHOOSING AT LEAST 3 MUTUAL FUNDS</a:t>
            </a:r>
          </a:p>
          <a:p>
            <a:pPr marL="342900" indent="-342900">
              <a:buAutoNum type="arabicPeriod"/>
            </a:pPr>
            <a:r>
              <a:rPr lang="en-US" dirty="0"/>
              <a:t>BRING YOUR QUERIES TO RISE CIRCLES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864B-238C-4BB6-9986-9B4B03CBDC6E}"/>
              </a:ext>
            </a:extLst>
          </p:cNvPr>
          <p:cNvSpPr txBox="1"/>
          <p:nvPr/>
        </p:nvSpPr>
        <p:spPr>
          <a:xfrm>
            <a:off x="6998551" y="2010830"/>
            <a:ext cx="29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QUICK PRACTICAL SCREENING</a:t>
            </a:r>
          </a:p>
        </p:txBody>
      </p:sp>
    </p:spTree>
    <p:extLst>
      <p:ext uri="{BB962C8B-B14F-4D97-AF65-F5344CB8AC3E}">
        <p14:creationId xmlns:p14="http://schemas.microsoft.com/office/powerpoint/2010/main" val="3768606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4_6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6 : DIGITAL PLATFORM FOR INCOME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59323-D9D5-836D-BA5D-F0AFDD7610D4}"/>
              </a:ext>
            </a:extLst>
          </p:cNvPr>
          <p:cNvSpPr txBox="1"/>
          <p:nvPr/>
        </p:nvSpPr>
        <p:spPr>
          <a:xfrm>
            <a:off x="561559" y="4429919"/>
            <a:ext cx="8671217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INCOME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MONEY SPIN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FINANCIAL ASSET PORTFOLIO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TECHNICAL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FUNDAMENTAL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SHORT TERM &amp;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/>
                </a:solidFill>
              </a:rPr>
              <a:t>KEY PLATFORMS</a:t>
            </a:r>
          </a:p>
        </p:txBody>
      </p:sp>
    </p:spTree>
    <p:extLst>
      <p:ext uri="{BB962C8B-B14F-4D97-AF65-F5344CB8AC3E}">
        <p14:creationId xmlns:p14="http://schemas.microsoft.com/office/powerpoint/2010/main" val="370381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8FB4F1-4946-6711-AFF3-CC1C5D5ABFB5}"/>
              </a:ext>
            </a:extLst>
          </p:cNvPr>
          <p:cNvSpPr/>
          <p:nvPr/>
        </p:nvSpPr>
        <p:spPr>
          <a:xfrm>
            <a:off x="8749108" y="2673179"/>
            <a:ext cx="3217991" cy="246558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KEY PLATFORMS – </a:t>
            </a:r>
          </a:p>
          <a:p>
            <a:r>
              <a:rPr lang="en-US" dirty="0">
                <a:latin typeface="Copperplate Gothic Bold" panose="020E0705020206020404" pitchFamily="34" charset="0"/>
              </a:rPr>
              <a:t>I have USED in  US &amp;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STOCK TRADING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SCREENERS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INFORMATION PORTALS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LONG-TERM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MUTUAL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MONEY MANAGEMENT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3CA6AB-9F31-A5EE-5E8E-8F7390B48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79378"/>
              </p:ext>
            </p:extLst>
          </p:nvPr>
        </p:nvGraphicFramePr>
        <p:xfrm>
          <a:off x="692458" y="2212293"/>
          <a:ext cx="7665049" cy="316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010">
                  <a:extLst>
                    <a:ext uri="{9D8B030D-6E8A-4147-A177-3AD203B41FA5}">
                      <a16:colId xmlns:a16="http://schemas.microsoft.com/office/drawing/2014/main" val="577287267"/>
                    </a:ext>
                  </a:extLst>
                </a:gridCol>
                <a:gridCol w="1496543">
                  <a:extLst>
                    <a:ext uri="{9D8B030D-6E8A-4147-A177-3AD203B41FA5}">
                      <a16:colId xmlns:a16="http://schemas.microsoft.com/office/drawing/2014/main" val="1727730921"/>
                    </a:ext>
                  </a:extLst>
                </a:gridCol>
                <a:gridCol w="1569476">
                  <a:extLst>
                    <a:ext uri="{9D8B030D-6E8A-4147-A177-3AD203B41FA5}">
                      <a16:colId xmlns:a16="http://schemas.microsoft.com/office/drawing/2014/main" val="1678866088"/>
                    </a:ext>
                  </a:extLst>
                </a:gridCol>
                <a:gridCol w="1533010">
                  <a:extLst>
                    <a:ext uri="{9D8B030D-6E8A-4147-A177-3AD203B41FA5}">
                      <a16:colId xmlns:a16="http://schemas.microsoft.com/office/drawing/2014/main" val="948563142"/>
                    </a:ext>
                  </a:extLst>
                </a:gridCol>
                <a:gridCol w="1533010">
                  <a:extLst>
                    <a:ext uri="{9D8B030D-6E8A-4147-A177-3AD203B41FA5}">
                      <a16:colId xmlns:a16="http://schemas.microsoft.com/office/drawing/2014/main" val="3892698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STOCK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SCREENERS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 TERM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MUTUAL 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BANKs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100" dirty="0" err="1"/>
                        <a:t>e.g</a:t>
                      </a:r>
                      <a:r>
                        <a:rPr lang="en-US" sz="1100" dirty="0"/>
                        <a:t>  BOFA </a:t>
                      </a:r>
                      <a:r>
                        <a:rPr lang="en-US" sz="1100" dirty="0" err="1"/>
                        <a:t>etrade</a:t>
                      </a:r>
                      <a:r>
                        <a:rPr lang="en-US" sz="1100" dirty="0"/>
                        <a:t>, HDFC, KOTAK, ICICI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Tradingview.com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Investing.com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Banks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/>
                        <a:t>e.G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etrade</a:t>
                      </a:r>
                      <a:r>
                        <a:rPr lang="en-US" sz="1000" dirty="0"/>
                        <a:t>, HDFC, KOTAK, ICICI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Banks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/>
                        <a:t>e.g</a:t>
                      </a:r>
                      <a:r>
                        <a:rPr lang="en-US" sz="1000" dirty="0"/>
                        <a:t> BOFA </a:t>
                      </a:r>
                      <a:r>
                        <a:rPr lang="en-US" sz="1000" dirty="0" err="1"/>
                        <a:t>etrade</a:t>
                      </a:r>
                      <a:r>
                        <a:rPr lang="en-US" sz="1000" dirty="0"/>
                        <a:t>, HDFC, KOTAK, ICICI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30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Webull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Screener.in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MoneyControl.</a:t>
                      </a:r>
                      <a:r>
                        <a:rPr lang="en-US" sz="1200" dirty="0"/>
                        <a:t>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icraanalytics.com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20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Blue 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Chartink.com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Trendlyne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Groww.in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2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ShareKhan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Screener.in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Fundsindia.com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3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Upstox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Nseindia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1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Zerodha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Bseindia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26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5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FD773F-A065-43C9-B6A5-E2A37E3A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67" y="2281440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42A9C7-89F7-1742-D422-98B58EE36E5E}"/>
              </a:ext>
            </a:extLst>
          </p:cNvPr>
          <p:cNvSpPr/>
          <p:nvPr/>
        </p:nvSpPr>
        <p:spPr>
          <a:xfrm>
            <a:off x="6732997" y="2409272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7332D-B16B-F4A8-CCE6-F4A361F843E8}"/>
              </a:ext>
            </a:extLst>
          </p:cNvPr>
          <p:cNvSpPr txBox="1"/>
          <p:nvPr/>
        </p:nvSpPr>
        <p:spPr>
          <a:xfrm>
            <a:off x="6354587" y="3493385"/>
            <a:ext cx="4811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WORK OUT YOUR INVESTING CAPITAL BASED ON THE CRITERIA DISCUSSED</a:t>
            </a:r>
          </a:p>
          <a:p>
            <a:pPr marL="342900" indent="-342900">
              <a:buAutoNum type="arabicPeriod"/>
            </a:pPr>
            <a:r>
              <a:rPr lang="en-US" dirty="0"/>
              <a:t>USE THE LEARNED PRINCIPLES FOR CHOOSING AT LEAST 3 MUTUAL FUNDS</a:t>
            </a:r>
          </a:p>
          <a:p>
            <a:pPr marL="342900" indent="-342900">
              <a:buAutoNum type="arabicPeriod"/>
            </a:pPr>
            <a:r>
              <a:rPr lang="en-US" dirty="0"/>
              <a:t>BRING YOUR QUERIES TO RISE CIRCLES</a:t>
            </a:r>
          </a:p>
        </p:txBody>
      </p:sp>
    </p:spTree>
    <p:extLst>
      <p:ext uri="{BB962C8B-B14F-4D97-AF65-F5344CB8AC3E}">
        <p14:creationId xmlns:p14="http://schemas.microsoft.com/office/powerpoint/2010/main" val="368423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5BE760-EC69-7318-4B50-C17D64CD1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517" y="2486495"/>
            <a:ext cx="6183919" cy="2521548"/>
          </a:xfrm>
          <a:prstGeom prst="rect">
            <a:avLst/>
          </a:prstGeom>
          <a:ln w="19050">
            <a:noFill/>
            <a:prstDash val="dash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D773F-A065-43C9-B6A5-E2A37E3A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831"/>
            <a:ext cx="6183919" cy="2521548"/>
          </a:xfrm>
          <a:prstGeom prst="rect">
            <a:avLst/>
          </a:prstGeom>
          <a:ln w="19050">
            <a:noFill/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42A9C7-89F7-1742-D422-98B58EE36E5E}"/>
              </a:ext>
            </a:extLst>
          </p:cNvPr>
          <p:cNvSpPr/>
          <p:nvPr/>
        </p:nvSpPr>
        <p:spPr>
          <a:xfrm>
            <a:off x="2600754" y="1336258"/>
            <a:ext cx="6990503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GREAT SHOW !!</a:t>
            </a:r>
          </a:p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CONGRATULATIONS ON </a:t>
            </a:r>
          </a:p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COMPLETING RISE 4</a:t>
            </a:r>
          </a:p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We’ll SEE YOU in RISE 5</a:t>
            </a:r>
          </a:p>
          <a:p>
            <a:pPr algn="ctr"/>
            <a:r>
              <a:rPr lang="en-US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FOR BUSINESS BASED </a:t>
            </a:r>
          </a:p>
          <a:p>
            <a:pPr algn="ctr"/>
            <a:r>
              <a:rPr lang="en-US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DIVERSIFICATION &amp; INCOME FOR </a:t>
            </a:r>
          </a:p>
          <a:p>
            <a:pPr algn="ctr"/>
            <a:r>
              <a:rPr lang="en-US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EXPONENTIAL GROWTH</a:t>
            </a:r>
          </a:p>
        </p:txBody>
      </p:sp>
    </p:spTree>
    <p:extLst>
      <p:ext uri="{BB962C8B-B14F-4D97-AF65-F5344CB8AC3E}">
        <p14:creationId xmlns:p14="http://schemas.microsoft.com/office/powerpoint/2010/main" val="35730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4_2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2 : DIGITAL PLATFORM FOR INCOME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59323-D9D5-836D-BA5D-F0AFDD7610D4}"/>
              </a:ext>
            </a:extLst>
          </p:cNvPr>
          <p:cNvSpPr txBox="1"/>
          <p:nvPr/>
        </p:nvSpPr>
        <p:spPr>
          <a:xfrm>
            <a:off x="561559" y="4429919"/>
            <a:ext cx="8671217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INCOME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/>
                </a:solidFill>
              </a:rPr>
              <a:t>MONEY SPIN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FINANCIAL ASSET PORTFOLIO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TECHNICAL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FUNDAMENTAL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SHORT TERM &amp;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KEY PLATFORMS</a:t>
            </a:r>
          </a:p>
        </p:txBody>
      </p:sp>
    </p:spTree>
    <p:extLst>
      <p:ext uri="{BB962C8B-B14F-4D97-AF65-F5344CB8AC3E}">
        <p14:creationId xmlns:p14="http://schemas.microsoft.com/office/powerpoint/2010/main" val="320903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SPIN GROWTH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06E72-2085-57C8-DFAF-9DAA13BC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20" y="2115846"/>
            <a:ext cx="8362677" cy="1410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1F06C-5633-D8C7-7FC1-017EAAE16AE6}"/>
              </a:ext>
            </a:extLst>
          </p:cNvPr>
          <p:cNvSpPr txBox="1"/>
          <p:nvPr/>
        </p:nvSpPr>
        <p:spPr>
          <a:xfrm>
            <a:off x="3417946" y="1548102"/>
            <a:ext cx="598909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FFFFFF"/>
                </a:solidFill>
                <a:effectLst/>
                <a:highlight>
                  <a:srgbClr val="EB7C30"/>
                </a:highlight>
                <a:latin typeface="Calibri" panose="020F0502020204030204" pitchFamily="34" charset="0"/>
              </a:rPr>
              <a:t>MONEY SPIN WEALTH MANAGEMENT &amp; GROWTH STRATEGY</a:t>
            </a:r>
            <a:r>
              <a:rPr lang="en-US" dirty="0">
                <a:highlight>
                  <a:srgbClr val="EB7C30"/>
                </a:highlight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A2980B-D8C2-9011-FE9C-D8AB588C6C0F}"/>
              </a:ext>
            </a:extLst>
          </p:cNvPr>
          <p:cNvGrpSpPr/>
          <p:nvPr/>
        </p:nvGrpSpPr>
        <p:grpSpPr>
          <a:xfrm>
            <a:off x="302274" y="1851563"/>
            <a:ext cx="3115673" cy="1807793"/>
            <a:chOff x="559683" y="2525103"/>
            <a:chExt cx="3115673" cy="18077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A5575E-5ECC-7375-4A81-7725F0DE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683" y="2525103"/>
              <a:ext cx="3115673" cy="1807793"/>
            </a:xfrm>
            <a:prstGeom prst="rect">
              <a:avLst/>
            </a:prstGeom>
          </p:spPr>
        </p:pic>
        <p:pic>
          <p:nvPicPr>
            <p:cNvPr id="7" name="Graphic 6" descr="Hourglass 30% with solid fill">
              <a:extLst>
                <a:ext uri="{FF2B5EF4-FFF2-40B4-BE49-F238E27FC236}">
                  <a16:creationId xmlns:a16="http://schemas.microsoft.com/office/drawing/2014/main" id="{D3162B14-3BB8-D469-3EAF-8CF801A1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60110" y="3104404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6CFD34-86A8-A50E-5EED-4CABC1475034}"/>
              </a:ext>
            </a:extLst>
          </p:cNvPr>
          <p:cNvSpPr/>
          <p:nvPr/>
        </p:nvSpPr>
        <p:spPr>
          <a:xfrm>
            <a:off x="3512479" y="3803605"/>
            <a:ext cx="8546557" cy="207147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Using capital as ASSET to generate Interest and Debt for &gt;500% return over a period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Debt will be used to create additional Asset in form of an Investment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Portfolio will be used as an asset for additional passive income.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additional passive income will be used to preserve &amp; create Wealth generation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And dividend-based passive income through a portfolio of Financial Assets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EEA57-74FB-7491-A167-A1761ADEC00A}"/>
              </a:ext>
            </a:extLst>
          </p:cNvPr>
          <p:cNvSpPr txBox="1"/>
          <p:nvPr/>
        </p:nvSpPr>
        <p:spPr>
          <a:xfrm>
            <a:off x="499000" y="3738852"/>
            <a:ext cx="2722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You orchestrate the symphony</a:t>
            </a: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And let your partners manage</a:t>
            </a: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The musicians and the instruments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FFCC8-B6EA-ED4C-CAAF-1CA15681DDBC}"/>
              </a:ext>
            </a:extLst>
          </p:cNvPr>
          <p:cNvSpPr txBox="1"/>
          <p:nvPr/>
        </p:nvSpPr>
        <p:spPr>
          <a:xfrm>
            <a:off x="302274" y="5687201"/>
            <a:ext cx="3000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highlight>
                  <a:srgbClr val="C0C0C0"/>
                </a:highlight>
              </a:rPr>
              <a:t>Money_spin_wealth_mgmnt.xlsx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17A57-6942-5E33-DC22-819DC1653A64}"/>
              </a:ext>
            </a:extLst>
          </p:cNvPr>
          <p:cNvSpPr/>
          <p:nvPr/>
        </p:nvSpPr>
        <p:spPr>
          <a:xfrm>
            <a:off x="348079" y="5003855"/>
            <a:ext cx="2774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212173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SPIN GROWTH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BDFC6A-9671-DD9D-16A4-32955D1BBA33}"/>
              </a:ext>
            </a:extLst>
          </p:cNvPr>
          <p:cNvSpPr/>
          <p:nvPr/>
        </p:nvSpPr>
        <p:spPr>
          <a:xfrm>
            <a:off x="4214484" y="2848295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55D74-614A-B798-7F6E-F893FE94B445}"/>
              </a:ext>
            </a:extLst>
          </p:cNvPr>
          <p:cNvSpPr txBox="1"/>
          <p:nvPr/>
        </p:nvSpPr>
        <p:spPr>
          <a:xfrm>
            <a:off x="2636109" y="3866505"/>
            <a:ext cx="7323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DOWNLOAD: Money_spin_wealth_mgmnt.xlsx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PUT THE CRITERIA OF YOUR DETAILS </a:t>
            </a:r>
            <a:r>
              <a:rPr lang="en-US" sz="1400" dirty="0"/>
              <a:t>( your investments, % of return as per your local and personal norms )</a:t>
            </a:r>
            <a:r>
              <a:rPr lang="en-US" dirty="0"/>
              <a:t>  FOR YOUR LONG-TERM GOAL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BRING YOUR QUERIES TO THE RISE CIRCLE</a:t>
            </a:r>
          </a:p>
        </p:txBody>
      </p:sp>
    </p:spTree>
    <p:extLst>
      <p:ext uri="{BB962C8B-B14F-4D97-AF65-F5344CB8AC3E}">
        <p14:creationId xmlns:p14="http://schemas.microsoft.com/office/powerpoint/2010/main" val="163589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4_3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3 : DIGITAL PLATFORM FOR INCOME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59323-D9D5-836D-BA5D-F0AFDD7610D4}"/>
              </a:ext>
            </a:extLst>
          </p:cNvPr>
          <p:cNvSpPr txBox="1"/>
          <p:nvPr/>
        </p:nvSpPr>
        <p:spPr>
          <a:xfrm>
            <a:off x="561559" y="4429919"/>
            <a:ext cx="8671217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INCOME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MONEY SPIN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/>
                </a:solidFill>
              </a:rPr>
              <a:t>FINANCIAL ASSET PORTFOLIO STRATEGY – SHORT TERM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TECHNICAL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FUNDAMENTAL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SHORT TERM &amp;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KEY PLATFORMS</a:t>
            </a:r>
          </a:p>
        </p:txBody>
      </p:sp>
    </p:spTree>
    <p:extLst>
      <p:ext uri="{BB962C8B-B14F-4D97-AF65-F5344CB8AC3E}">
        <p14:creationId xmlns:p14="http://schemas.microsoft.com/office/powerpoint/2010/main" val="282377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F7DAB28-66FB-0ADA-8051-ABBC5FB8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12" y="1573101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7B27EB-8349-5CBC-5A9B-1005F93A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1" y="1655364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C19457-C96F-04C1-14BA-3B0CAA9BA564}"/>
              </a:ext>
            </a:extLst>
          </p:cNvPr>
          <p:cNvSpPr/>
          <p:nvPr/>
        </p:nvSpPr>
        <p:spPr>
          <a:xfrm>
            <a:off x="7968686" y="4431960"/>
            <a:ext cx="3127700" cy="21588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OTHER PORTFOLIOS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REAL ESTATE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PRECIOUS METALS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</a:rPr>
              <a:t>FIXED DEPOSITS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LOANS &amp; RECEIVABLES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FUNDS &amp; GRATUITY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C0B186F-C70A-40FE-9DFC-F54A259B0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640797"/>
              </p:ext>
            </p:extLst>
          </p:nvPr>
        </p:nvGraphicFramePr>
        <p:xfrm>
          <a:off x="231535" y="2543665"/>
          <a:ext cx="3427967" cy="364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081582-1834-BECA-04C0-FB09FEACFFCD}"/>
              </a:ext>
            </a:extLst>
          </p:cNvPr>
          <p:cNvCxnSpPr/>
          <p:nvPr/>
        </p:nvCxnSpPr>
        <p:spPr>
          <a:xfrm>
            <a:off x="4255364" y="3952995"/>
            <a:ext cx="193829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065258-792B-C90D-44B9-7C019CB3947F}"/>
              </a:ext>
            </a:extLst>
          </p:cNvPr>
          <p:cNvCxnSpPr/>
          <p:nvPr/>
        </p:nvCxnSpPr>
        <p:spPr>
          <a:xfrm>
            <a:off x="4655414" y="2962395"/>
            <a:ext cx="193829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77671D-BE8B-63CB-3A41-7D952730C4B9}"/>
              </a:ext>
            </a:extLst>
          </p:cNvPr>
          <p:cNvCxnSpPr/>
          <p:nvPr/>
        </p:nvCxnSpPr>
        <p:spPr>
          <a:xfrm>
            <a:off x="5950814" y="2428995"/>
            <a:ext cx="193829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382A48C-A28A-38F4-2542-AB2BD3C01612}"/>
              </a:ext>
            </a:extLst>
          </p:cNvPr>
          <p:cNvSpPr txBox="1"/>
          <p:nvPr/>
        </p:nvSpPr>
        <p:spPr>
          <a:xfrm>
            <a:off x="5302280" y="3590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586FC5-D7DB-4F94-A97D-50D69E7D9DF7}"/>
              </a:ext>
            </a:extLst>
          </p:cNvPr>
          <p:cNvSpPr txBox="1"/>
          <p:nvPr/>
        </p:nvSpPr>
        <p:spPr>
          <a:xfrm>
            <a:off x="5299520" y="2619514"/>
            <a:ext cx="41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ABCBCD9-3741-7EC0-9DA6-F00DCE0185E7}"/>
              </a:ext>
            </a:extLst>
          </p:cNvPr>
          <p:cNvSpPr/>
          <p:nvPr/>
        </p:nvSpPr>
        <p:spPr>
          <a:xfrm>
            <a:off x="5876569" y="1684640"/>
            <a:ext cx="2174460" cy="2274855"/>
          </a:xfrm>
          <a:prstGeom prst="triangle">
            <a:avLst>
              <a:gd name="adj" fmla="val 45773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383DD0-F859-25F5-B7E9-93ED2FE55DD8}"/>
              </a:ext>
            </a:extLst>
          </p:cNvPr>
          <p:cNvSpPr txBox="1"/>
          <p:nvPr/>
        </p:nvSpPr>
        <p:spPr>
          <a:xfrm>
            <a:off x="6884969" y="2059663"/>
            <a:ext cx="41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8ED28-8FEE-BBDB-B7BF-5620617391AD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6871885" y="1684640"/>
            <a:ext cx="1014459" cy="85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331F5F-AD69-4981-B957-FCCA9790365D}"/>
              </a:ext>
            </a:extLst>
          </p:cNvPr>
          <p:cNvCxnSpPr>
            <a:cxnSpLocks/>
            <a:endCxn id="34" idx="4"/>
          </p:cNvCxnSpPr>
          <p:nvPr/>
        </p:nvCxnSpPr>
        <p:spPr>
          <a:xfrm>
            <a:off x="7886344" y="2543665"/>
            <a:ext cx="164685" cy="1415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490CE4-9EB2-816D-9FAE-E4FF71EDB6AB}"/>
              </a:ext>
            </a:extLst>
          </p:cNvPr>
          <p:cNvSpPr/>
          <p:nvPr/>
        </p:nvSpPr>
        <p:spPr>
          <a:xfrm>
            <a:off x="2711435" y="4431960"/>
            <a:ext cx="5174909" cy="21677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KEY FINANCIAL ASSETS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BUSINESSES: RISE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</a:rPr>
              <a:t>STOCKS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</a:rPr>
              <a:t>MUTUAL FUNDS </a:t>
            </a:r>
            <a:r>
              <a:rPr lang="en-US" dirty="0">
                <a:solidFill>
                  <a:schemeClr val="tx1"/>
                </a:solidFill>
              </a:rPr>
              <a:t>/ ETF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COMMODITIES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BONDS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7E2450-190F-64F8-9044-FB66F94F84FE}"/>
              </a:ext>
            </a:extLst>
          </p:cNvPr>
          <p:cNvSpPr/>
          <p:nvPr/>
        </p:nvSpPr>
        <p:spPr>
          <a:xfrm>
            <a:off x="7906680" y="2067798"/>
            <a:ext cx="3127700" cy="92104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pperplate Gothic Bold" panose="020E0705020206020404" pitchFamily="34" charset="0"/>
              </a:rPr>
              <a:t>FINANCIAL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NON-CURRENT</a:t>
            </a:r>
          </a:p>
        </p:txBody>
      </p:sp>
    </p:spTree>
    <p:extLst>
      <p:ext uri="{BB962C8B-B14F-4D97-AF65-F5344CB8AC3E}">
        <p14:creationId xmlns:p14="http://schemas.microsoft.com/office/powerpoint/2010/main" val="78403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F7DAB28-66FB-0ADA-8051-ABBC5FB8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12" y="1573101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7B27EB-8349-5CBC-5A9B-1005F93A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1" y="1655364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 - SHORT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C19457-C96F-04C1-14BA-3B0CAA9BA564}"/>
              </a:ext>
            </a:extLst>
          </p:cNvPr>
          <p:cNvSpPr/>
          <p:nvPr/>
        </p:nvSpPr>
        <p:spPr>
          <a:xfrm>
            <a:off x="6551330" y="4645524"/>
            <a:ext cx="4614953" cy="178441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SHORT TERM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 Pt. Technical Indicator Strategy - </a:t>
            </a:r>
            <a:r>
              <a:rPr lang="en-US" dirty="0">
                <a:solidFill>
                  <a:schemeClr val="accent2"/>
                </a:solidFill>
              </a:rPr>
              <a:t>MARBS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10/4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Pyramiding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Price Action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C0B186F-C70A-40FE-9DFC-F54A259B020A}"/>
              </a:ext>
            </a:extLst>
          </p:cNvPr>
          <p:cNvGraphicFramePr/>
          <p:nvPr/>
        </p:nvGraphicFramePr>
        <p:xfrm>
          <a:off x="231535" y="2543665"/>
          <a:ext cx="3427967" cy="364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081582-1834-BECA-04C0-FB09FEACFFCD}"/>
              </a:ext>
            </a:extLst>
          </p:cNvPr>
          <p:cNvCxnSpPr/>
          <p:nvPr/>
        </p:nvCxnSpPr>
        <p:spPr>
          <a:xfrm>
            <a:off x="4255364" y="3952995"/>
            <a:ext cx="193829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065258-792B-C90D-44B9-7C019CB3947F}"/>
              </a:ext>
            </a:extLst>
          </p:cNvPr>
          <p:cNvCxnSpPr/>
          <p:nvPr/>
        </p:nvCxnSpPr>
        <p:spPr>
          <a:xfrm>
            <a:off x="4655414" y="2962395"/>
            <a:ext cx="193829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77671D-BE8B-63CB-3A41-7D952730C4B9}"/>
              </a:ext>
            </a:extLst>
          </p:cNvPr>
          <p:cNvCxnSpPr/>
          <p:nvPr/>
        </p:nvCxnSpPr>
        <p:spPr>
          <a:xfrm>
            <a:off x="5950814" y="2428995"/>
            <a:ext cx="193829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382A48C-A28A-38F4-2542-AB2BD3C01612}"/>
              </a:ext>
            </a:extLst>
          </p:cNvPr>
          <p:cNvSpPr txBox="1"/>
          <p:nvPr/>
        </p:nvSpPr>
        <p:spPr>
          <a:xfrm>
            <a:off x="5302280" y="3590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586FC5-D7DB-4F94-A97D-50D69E7D9DF7}"/>
              </a:ext>
            </a:extLst>
          </p:cNvPr>
          <p:cNvSpPr txBox="1"/>
          <p:nvPr/>
        </p:nvSpPr>
        <p:spPr>
          <a:xfrm>
            <a:off x="5299520" y="2619514"/>
            <a:ext cx="41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ABCBCD9-3741-7EC0-9DA6-F00DCE0185E7}"/>
              </a:ext>
            </a:extLst>
          </p:cNvPr>
          <p:cNvSpPr/>
          <p:nvPr/>
        </p:nvSpPr>
        <p:spPr>
          <a:xfrm>
            <a:off x="5876569" y="1684640"/>
            <a:ext cx="2174460" cy="2274855"/>
          </a:xfrm>
          <a:prstGeom prst="triangle">
            <a:avLst>
              <a:gd name="adj" fmla="val 45773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383DD0-F859-25F5-B7E9-93ED2FE55DD8}"/>
              </a:ext>
            </a:extLst>
          </p:cNvPr>
          <p:cNvSpPr txBox="1"/>
          <p:nvPr/>
        </p:nvSpPr>
        <p:spPr>
          <a:xfrm>
            <a:off x="6884969" y="2059663"/>
            <a:ext cx="41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8ED28-8FEE-BBDB-B7BF-5620617391AD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6871885" y="1684640"/>
            <a:ext cx="1014459" cy="85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331F5F-AD69-4981-B957-FCCA9790365D}"/>
              </a:ext>
            </a:extLst>
          </p:cNvPr>
          <p:cNvCxnSpPr>
            <a:cxnSpLocks/>
            <a:endCxn id="34" idx="4"/>
          </p:cNvCxnSpPr>
          <p:nvPr/>
        </p:nvCxnSpPr>
        <p:spPr>
          <a:xfrm>
            <a:off x="7886344" y="2543665"/>
            <a:ext cx="164685" cy="1415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490CE4-9EB2-816D-9FAE-E4FF71EDB6AB}"/>
              </a:ext>
            </a:extLst>
          </p:cNvPr>
          <p:cNvSpPr/>
          <p:nvPr/>
        </p:nvSpPr>
        <p:spPr>
          <a:xfrm>
            <a:off x="3123364" y="4652953"/>
            <a:ext cx="3333448" cy="178441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KEY TYPES OF TRADES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Scalping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Swing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Positional Trade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9F5E53-B07C-3067-984E-CC781CC8C92F}"/>
              </a:ext>
            </a:extLst>
          </p:cNvPr>
          <p:cNvSpPr/>
          <p:nvPr/>
        </p:nvSpPr>
        <p:spPr>
          <a:xfrm>
            <a:off x="3229232" y="4397788"/>
            <a:ext cx="779454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600" dirty="0">
                <a:ln/>
                <a:solidFill>
                  <a:schemeClr val="accent4"/>
                </a:solidFill>
              </a:rPr>
              <a:t>PATIENCE | PERSEVERANCE | PASSION | DISCIPLINE   </a:t>
            </a:r>
            <a:endParaRPr lang="en-US" sz="1200" b="1" cap="none" spc="60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104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F7DAB28-66FB-0ADA-8051-ABBC5FB8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12" y="1573101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7B27EB-8349-5CBC-5A9B-1005F93A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1" y="1655364"/>
            <a:ext cx="6563324" cy="3007909"/>
          </a:xfrm>
          <a:prstGeom prst="rect">
            <a:avLst/>
          </a:prstGeom>
          <a:ln w="19050">
            <a:noFill/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PLATFORMS FOR INCOME GROWTH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PORTFOLIO STRATEGY - SHORT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INCOME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672784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SOURCES|MONEY SPIN|PORTFOLIO|KEY PLATFORMS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C19457-C96F-04C1-14BA-3B0CAA9BA564}"/>
              </a:ext>
            </a:extLst>
          </p:cNvPr>
          <p:cNvSpPr/>
          <p:nvPr/>
        </p:nvSpPr>
        <p:spPr>
          <a:xfrm>
            <a:off x="3329125" y="4692549"/>
            <a:ext cx="4689445" cy="178441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SHORT-TERM STRATEGY -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 Pt.  SAPR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10/4 RULE Leading to Long Pyramid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Pyramiding with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Price Action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C0B186F-C70A-40FE-9DFC-F54A259B0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190517"/>
              </p:ext>
            </p:extLst>
          </p:nvPr>
        </p:nvGraphicFramePr>
        <p:xfrm>
          <a:off x="88299" y="2171983"/>
          <a:ext cx="3427967" cy="364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081582-1834-BECA-04C0-FB09FEACFFCD}"/>
              </a:ext>
            </a:extLst>
          </p:cNvPr>
          <p:cNvCxnSpPr/>
          <p:nvPr/>
        </p:nvCxnSpPr>
        <p:spPr>
          <a:xfrm>
            <a:off x="4255364" y="3952995"/>
            <a:ext cx="193829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065258-792B-C90D-44B9-7C019CB3947F}"/>
              </a:ext>
            </a:extLst>
          </p:cNvPr>
          <p:cNvCxnSpPr/>
          <p:nvPr/>
        </p:nvCxnSpPr>
        <p:spPr>
          <a:xfrm>
            <a:off x="4655414" y="2962395"/>
            <a:ext cx="193829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77671D-BE8B-63CB-3A41-7D952730C4B9}"/>
              </a:ext>
            </a:extLst>
          </p:cNvPr>
          <p:cNvCxnSpPr/>
          <p:nvPr/>
        </p:nvCxnSpPr>
        <p:spPr>
          <a:xfrm>
            <a:off x="5950814" y="2428995"/>
            <a:ext cx="193829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382A48C-A28A-38F4-2542-AB2BD3C01612}"/>
              </a:ext>
            </a:extLst>
          </p:cNvPr>
          <p:cNvSpPr txBox="1"/>
          <p:nvPr/>
        </p:nvSpPr>
        <p:spPr>
          <a:xfrm>
            <a:off x="5302280" y="3590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586FC5-D7DB-4F94-A97D-50D69E7D9DF7}"/>
              </a:ext>
            </a:extLst>
          </p:cNvPr>
          <p:cNvSpPr txBox="1"/>
          <p:nvPr/>
        </p:nvSpPr>
        <p:spPr>
          <a:xfrm>
            <a:off x="5299520" y="2619514"/>
            <a:ext cx="41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ABCBCD9-3741-7EC0-9DA6-F00DCE0185E7}"/>
              </a:ext>
            </a:extLst>
          </p:cNvPr>
          <p:cNvSpPr/>
          <p:nvPr/>
        </p:nvSpPr>
        <p:spPr>
          <a:xfrm>
            <a:off x="5876569" y="1684640"/>
            <a:ext cx="2174460" cy="2274855"/>
          </a:xfrm>
          <a:prstGeom prst="triangle">
            <a:avLst>
              <a:gd name="adj" fmla="val 45773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383DD0-F859-25F5-B7E9-93ED2FE55DD8}"/>
              </a:ext>
            </a:extLst>
          </p:cNvPr>
          <p:cNvSpPr txBox="1"/>
          <p:nvPr/>
        </p:nvSpPr>
        <p:spPr>
          <a:xfrm>
            <a:off x="6884969" y="2059663"/>
            <a:ext cx="41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8ED28-8FEE-BBDB-B7BF-5620617391AD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6871885" y="1684640"/>
            <a:ext cx="1014459" cy="85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331F5F-AD69-4981-B957-FCCA9790365D}"/>
              </a:ext>
            </a:extLst>
          </p:cNvPr>
          <p:cNvCxnSpPr>
            <a:cxnSpLocks/>
            <a:endCxn id="34" idx="4"/>
          </p:cNvCxnSpPr>
          <p:nvPr/>
        </p:nvCxnSpPr>
        <p:spPr>
          <a:xfrm>
            <a:off x="7886344" y="2543665"/>
            <a:ext cx="164685" cy="1415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490CE4-9EB2-816D-9FAE-E4FF71EDB6AB}"/>
              </a:ext>
            </a:extLst>
          </p:cNvPr>
          <p:cNvSpPr/>
          <p:nvPr/>
        </p:nvSpPr>
        <p:spPr>
          <a:xfrm>
            <a:off x="3449972" y="1432356"/>
            <a:ext cx="2498082" cy="114780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1200" dirty="0">
                <a:latin typeface="Copperplate Gothic Bold" panose="020E0705020206020404" pitchFamily="34" charset="0"/>
              </a:rPr>
              <a:t>KEY TYPES OF TRADES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Scalping – Very Short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Swing Trade – Short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Positional Trade – Mid Term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4C77F2-9044-55C9-5567-EDB587319019}"/>
              </a:ext>
            </a:extLst>
          </p:cNvPr>
          <p:cNvSpPr/>
          <p:nvPr/>
        </p:nvSpPr>
        <p:spPr>
          <a:xfrm>
            <a:off x="8064376" y="4688847"/>
            <a:ext cx="3040229" cy="178441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>
                <a:latin typeface="Copperplate Gothic Bold" panose="020E0705020206020404" pitchFamily="34" charset="0"/>
              </a:rPr>
              <a:t>4 Pt. STEPS: </a:t>
            </a:r>
            <a:r>
              <a:rPr lang="en-US" dirty="0">
                <a:solidFill>
                  <a:schemeClr val="accent2"/>
                </a:solidFill>
                <a:latin typeface="Copperplate Gothic Bold" panose="020E0705020206020404" pitchFamily="34" charset="0"/>
              </a:rPr>
              <a:t>SAPR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Screen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T. Analyze – PA + MARBS / TERB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Position Sizing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Risk 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Entry / Re-Entry /Average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S/L: Monitor / Pyramiding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07C70-07AB-0151-8976-EED162D4F1F9}"/>
              </a:ext>
            </a:extLst>
          </p:cNvPr>
          <p:cNvSpPr txBox="1"/>
          <p:nvPr/>
        </p:nvSpPr>
        <p:spPr>
          <a:xfrm>
            <a:off x="330299" y="5905956"/>
            <a:ext cx="2774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highlight>
                  <a:srgbClr val="C0C0C0"/>
                </a:highlight>
              </a:rPr>
              <a:t>POSITION.xlsx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F5284-975D-AC6B-A56B-D1ABCF2347D6}"/>
              </a:ext>
            </a:extLst>
          </p:cNvPr>
          <p:cNvSpPr/>
          <p:nvPr/>
        </p:nvSpPr>
        <p:spPr>
          <a:xfrm>
            <a:off x="376104" y="5222610"/>
            <a:ext cx="2774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173526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28766</TotalTime>
  <Words>1703</Words>
  <Application>Microsoft Office PowerPoint</Application>
  <PresentationFormat>Widescreen</PresentationFormat>
  <Paragraphs>465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Agency FB</vt:lpstr>
      <vt:lpstr>Arial</vt:lpstr>
      <vt:lpstr>Arial Black</vt:lpstr>
      <vt:lpstr>Calibri</vt:lpstr>
      <vt:lpstr>Calibri Light</vt:lpstr>
      <vt:lpstr>Copperplate Gothic Bold</vt:lpstr>
      <vt:lpstr>Impact</vt:lpstr>
      <vt:lpstr>Roboto</vt:lpstr>
      <vt:lpstr>Office Theme</vt:lpstr>
      <vt:lpstr>RISE 4_1</vt:lpstr>
      <vt:lpstr>PowerPoint Presentation</vt:lpstr>
      <vt:lpstr>RISE 4_2</vt:lpstr>
      <vt:lpstr>PowerPoint Presentation</vt:lpstr>
      <vt:lpstr>PowerPoint Presentation</vt:lpstr>
      <vt:lpstr>RISE 4_3</vt:lpstr>
      <vt:lpstr>PowerPoint Presentation</vt:lpstr>
      <vt:lpstr>PowerPoint Presentation</vt:lpstr>
      <vt:lpstr>PowerPoint Presentation</vt:lpstr>
      <vt:lpstr>PowerPoint Presentation</vt:lpstr>
      <vt:lpstr>RISE 4_4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4_5</vt:lpstr>
      <vt:lpstr>PowerPoint Presentation</vt:lpstr>
      <vt:lpstr>PowerPoint Presentation</vt:lpstr>
      <vt:lpstr>RISE 4_6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Jasvir Singh Nagi</dc:creator>
  <cp:lastModifiedBy>Jasvir Singh Nagi</cp:lastModifiedBy>
  <cp:revision>756</cp:revision>
  <dcterms:created xsi:type="dcterms:W3CDTF">2022-08-13T16:20:08Z</dcterms:created>
  <dcterms:modified xsi:type="dcterms:W3CDTF">2022-10-02T08:27:01Z</dcterms:modified>
</cp:coreProperties>
</file>