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2" r:id="rId2"/>
    <p:sldId id="331" r:id="rId3"/>
    <p:sldId id="337" r:id="rId4"/>
    <p:sldId id="341" r:id="rId5"/>
    <p:sldId id="342" r:id="rId6"/>
    <p:sldId id="343" r:id="rId7"/>
    <p:sldId id="344" r:id="rId8"/>
    <p:sldId id="345" r:id="rId9"/>
    <p:sldId id="353" r:id="rId10"/>
    <p:sldId id="334" r:id="rId11"/>
    <p:sldId id="351" r:id="rId12"/>
    <p:sldId id="347" r:id="rId13"/>
    <p:sldId id="352" r:id="rId14"/>
    <p:sldId id="349" r:id="rId15"/>
    <p:sldId id="350" r:id="rId16"/>
    <p:sldId id="368" r:id="rId17"/>
    <p:sldId id="354" r:id="rId18"/>
    <p:sldId id="335" r:id="rId19"/>
    <p:sldId id="358" r:id="rId20"/>
    <p:sldId id="356" r:id="rId21"/>
    <p:sldId id="357" r:id="rId22"/>
    <p:sldId id="359" r:id="rId23"/>
    <p:sldId id="370" r:id="rId24"/>
    <p:sldId id="371" r:id="rId25"/>
    <p:sldId id="362" r:id="rId26"/>
    <p:sldId id="363" r:id="rId27"/>
    <p:sldId id="369" r:id="rId28"/>
    <p:sldId id="355" r:id="rId29"/>
    <p:sldId id="364" r:id="rId30"/>
    <p:sldId id="336" r:id="rId31"/>
    <p:sldId id="365" r:id="rId32"/>
    <p:sldId id="366" r:id="rId33"/>
    <p:sldId id="3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030D"/>
    <a:srgbClr val="EB7C30"/>
    <a:srgbClr val="5A99D3"/>
    <a:srgbClr val="A3A3A3"/>
    <a:srgbClr val="FFBF00"/>
    <a:srgbClr val="FCE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2588" autoAdjust="0"/>
  </p:normalViewPr>
  <p:slideViewPr>
    <p:cSldViewPr snapToGrid="0">
      <p:cViewPr varScale="1">
        <p:scale>
          <a:sx n="86" d="100"/>
          <a:sy n="86" d="100"/>
        </p:scale>
        <p:origin x="552" y="48"/>
      </p:cViewPr>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0238C-40E2-44CE-90C5-591BE8646993}" type="doc">
      <dgm:prSet loTypeId="urn:microsoft.com/office/officeart/2005/8/layout/bProcess4" loCatId="process" qsTypeId="urn:microsoft.com/office/officeart/2005/8/quickstyle/3d3" qsCatId="3D" csTypeId="urn:microsoft.com/office/officeart/2005/8/colors/colorful1" csCatId="colorful" phldr="1"/>
      <dgm:spPr/>
    </dgm:pt>
    <dgm:pt modelId="{2EB7DCDA-0C8E-41A5-AC16-1D6BDADB1AED}">
      <dgm:prSet phldrT="[Text]" custT="1"/>
      <dgm:spPr/>
      <dgm:t>
        <a:bodyPr/>
        <a:lstStyle/>
        <a:p>
          <a:r>
            <a:rPr lang="en-US" sz="1200" dirty="0"/>
            <a:t>Understand &amp; </a:t>
          </a:r>
          <a:r>
            <a:rPr lang="en-US" sz="1400" b="1" dirty="0"/>
            <a:t>DEFINE</a:t>
          </a:r>
          <a:r>
            <a:rPr lang="en-US" sz="1200" dirty="0"/>
            <a:t> The Problem</a:t>
          </a:r>
        </a:p>
      </dgm:t>
    </dgm:pt>
    <dgm:pt modelId="{395553E6-EE34-4C14-BE6D-57FFF4A027A4}" type="parTrans" cxnId="{E26B1D9F-C28D-43E4-9D5F-4E57765DA19F}">
      <dgm:prSet/>
      <dgm:spPr/>
      <dgm:t>
        <a:bodyPr/>
        <a:lstStyle/>
        <a:p>
          <a:endParaRPr lang="en-US"/>
        </a:p>
      </dgm:t>
    </dgm:pt>
    <dgm:pt modelId="{8D65EB0C-65EF-44CB-8DD3-DA4180D2B176}" type="sibTrans" cxnId="{E26B1D9F-C28D-43E4-9D5F-4E57765DA19F}">
      <dgm:prSet/>
      <dgm:spPr/>
      <dgm:t>
        <a:bodyPr/>
        <a:lstStyle/>
        <a:p>
          <a:endParaRPr lang="en-US"/>
        </a:p>
      </dgm:t>
    </dgm:pt>
    <dgm:pt modelId="{2456C010-BA4D-46CE-96BA-249CDDA135F8}">
      <dgm:prSet phldrT="[Text]" custT="1"/>
      <dgm:spPr/>
      <dgm:t>
        <a:bodyPr/>
        <a:lstStyle/>
        <a:p>
          <a:r>
            <a:rPr lang="en-US" sz="1400" b="1" dirty="0"/>
            <a:t>RESEARCH</a:t>
          </a:r>
          <a:r>
            <a:rPr lang="en-US" sz="1200" dirty="0"/>
            <a:t> </a:t>
          </a:r>
        </a:p>
      </dgm:t>
    </dgm:pt>
    <dgm:pt modelId="{0CF0B294-10FC-4F48-B418-D38ACDD921A2}" type="parTrans" cxnId="{C86E4EDB-867B-4461-BF48-ED1187616A40}">
      <dgm:prSet/>
      <dgm:spPr/>
      <dgm:t>
        <a:bodyPr/>
        <a:lstStyle/>
        <a:p>
          <a:endParaRPr lang="en-US"/>
        </a:p>
      </dgm:t>
    </dgm:pt>
    <dgm:pt modelId="{8F6A8718-CB6B-4F9D-86B8-7A18D6639901}" type="sibTrans" cxnId="{C86E4EDB-867B-4461-BF48-ED1187616A40}">
      <dgm:prSet/>
      <dgm:spPr/>
      <dgm:t>
        <a:bodyPr/>
        <a:lstStyle/>
        <a:p>
          <a:endParaRPr lang="en-US"/>
        </a:p>
      </dgm:t>
    </dgm:pt>
    <dgm:pt modelId="{852CFE6E-F15B-4C15-A007-10A1B4F5B227}">
      <dgm:prSet phldrT="[Text]" custT="1"/>
      <dgm:spPr/>
      <dgm:t>
        <a:bodyPr/>
        <a:lstStyle/>
        <a:p>
          <a:r>
            <a:rPr lang="en-US" sz="1200" dirty="0"/>
            <a:t>Organize &amp; </a:t>
          </a:r>
          <a:r>
            <a:rPr lang="en-US" sz="1400" b="1" dirty="0"/>
            <a:t>PRIORITIZE</a:t>
          </a:r>
          <a:r>
            <a:rPr lang="en-US" sz="1200" dirty="0"/>
            <a:t> Data</a:t>
          </a:r>
        </a:p>
      </dgm:t>
    </dgm:pt>
    <dgm:pt modelId="{08E0556A-59CF-4A9C-B151-7D1B5BCF01A0}" type="parTrans" cxnId="{4CDBFB68-91D0-4C4E-AF01-F047781D5B5D}">
      <dgm:prSet/>
      <dgm:spPr/>
      <dgm:t>
        <a:bodyPr/>
        <a:lstStyle/>
        <a:p>
          <a:endParaRPr lang="en-US"/>
        </a:p>
      </dgm:t>
    </dgm:pt>
    <dgm:pt modelId="{910B7C22-21BE-45D8-8885-07AD5C7866BE}" type="sibTrans" cxnId="{4CDBFB68-91D0-4C4E-AF01-F047781D5B5D}">
      <dgm:prSet/>
      <dgm:spPr/>
      <dgm:t>
        <a:bodyPr/>
        <a:lstStyle/>
        <a:p>
          <a:endParaRPr lang="en-US"/>
        </a:p>
      </dgm:t>
    </dgm:pt>
    <dgm:pt modelId="{4B8D2F81-0C0F-4D48-BA59-5C0EE9F55D5D}">
      <dgm:prSet phldrT="[Text]" custT="1"/>
      <dgm:spPr/>
      <dgm:t>
        <a:bodyPr/>
        <a:lstStyle/>
        <a:p>
          <a:r>
            <a:rPr lang="en-US" sz="1400" b="1" dirty="0"/>
            <a:t>ANALYZE</a:t>
          </a:r>
          <a:r>
            <a:rPr lang="en-US" sz="1200" dirty="0"/>
            <a:t> &amp; Verify</a:t>
          </a:r>
        </a:p>
      </dgm:t>
    </dgm:pt>
    <dgm:pt modelId="{DE480956-023A-45F1-BC83-39E615DDF7BF}" type="parTrans" cxnId="{4601DCE9-B605-476B-A751-CC7D1EF3A277}">
      <dgm:prSet/>
      <dgm:spPr/>
      <dgm:t>
        <a:bodyPr/>
        <a:lstStyle/>
        <a:p>
          <a:endParaRPr lang="en-US"/>
        </a:p>
      </dgm:t>
    </dgm:pt>
    <dgm:pt modelId="{46BDA4EF-B970-435B-A041-6652AEF3454B}" type="sibTrans" cxnId="{4601DCE9-B605-476B-A751-CC7D1EF3A277}">
      <dgm:prSet/>
      <dgm:spPr/>
      <dgm:t>
        <a:bodyPr/>
        <a:lstStyle/>
        <a:p>
          <a:endParaRPr lang="en-US"/>
        </a:p>
      </dgm:t>
    </dgm:pt>
    <dgm:pt modelId="{871A3227-1C2F-47CB-8BD8-15AEB123FDFA}">
      <dgm:prSet phldrT="[Text]" custT="1"/>
      <dgm:spPr/>
      <dgm:t>
        <a:bodyPr/>
        <a:lstStyle/>
        <a:p>
          <a:r>
            <a:rPr lang="en-US" sz="1400" b="1" dirty="0"/>
            <a:t>HYPOTHESIZE</a:t>
          </a:r>
          <a:endParaRPr lang="en-US" sz="1200" b="1" dirty="0"/>
        </a:p>
      </dgm:t>
    </dgm:pt>
    <dgm:pt modelId="{63E4EBE6-7AA3-442B-B8EB-66103F73B403}" type="parTrans" cxnId="{3D435026-2322-48F5-8A63-2151012CF40D}">
      <dgm:prSet/>
      <dgm:spPr/>
      <dgm:t>
        <a:bodyPr/>
        <a:lstStyle/>
        <a:p>
          <a:endParaRPr lang="en-US"/>
        </a:p>
      </dgm:t>
    </dgm:pt>
    <dgm:pt modelId="{DB6DC449-DB1E-40C9-87C7-748CE0D72402}" type="sibTrans" cxnId="{3D435026-2322-48F5-8A63-2151012CF40D}">
      <dgm:prSet/>
      <dgm:spPr/>
      <dgm:t>
        <a:bodyPr/>
        <a:lstStyle/>
        <a:p>
          <a:endParaRPr lang="en-US"/>
        </a:p>
      </dgm:t>
    </dgm:pt>
    <dgm:pt modelId="{B6068825-9384-42A1-851F-67A6ECD5B78F}">
      <dgm:prSet phldrT="[Text]" custT="1"/>
      <dgm:spPr>
        <a:solidFill>
          <a:schemeClr val="accent2">
            <a:lumMod val="75000"/>
          </a:schemeClr>
        </a:solidFill>
      </dgm:spPr>
      <dgm:t>
        <a:bodyPr/>
        <a:lstStyle/>
        <a:p>
          <a:r>
            <a:rPr lang="en-US" sz="1400" b="1" dirty="0"/>
            <a:t>SYNTHESIZE</a:t>
          </a:r>
          <a:r>
            <a:rPr lang="en-US" sz="1200" dirty="0"/>
            <a:t>  for the given scenario</a:t>
          </a:r>
        </a:p>
      </dgm:t>
    </dgm:pt>
    <dgm:pt modelId="{BBCD0794-D1CE-4FA5-BE93-79BD1CE4C70A}" type="parTrans" cxnId="{C3D3EFB9-7260-4B70-9A12-733BF7C02633}">
      <dgm:prSet/>
      <dgm:spPr/>
      <dgm:t>
        <a:bodyPr/>
        <a:lstStyle/>
        <a:p>
          <a:endParaRPr lang="en-US"/>
        </a:p>
      </dgm:t>
    </dgm:pt>
    <dgm:pt modelId="{4967D22B-6AA9-4EDA-9848-CFAA42603461}" type="sibTrans" cxnId="{C3D3EFB9-7260-4B70-9A12-733BF7C02633}">
      <dgm:prSet/>
      <dgm:spPr/>
      <dgm:t>
        <a:bodyPr/>
        <a:lstStyle/>
        <a:p>
          <a:endParaRPr lang="en-US"/>
        </a:p>
      </dgm:t>
    </dgm:pt>
    <dgm:pt modelId="{65E23370-7E3E-46EE-88AD-016B31C3D93B}">
      <dgm:prSet phldrT="[Text]" custT="1"/>
      <dgm:spPr>
        <a:solidFill>
          <a:schemeClr val="tx2">
            <a:lumMod val="75000"/>
          </a:schemeClr>
        </a:solidFill>
      </dgm:spPr>
      <dgm:t>
        <a:bodyPr/>
        <a:lstStyle/>
        <a:p>
          <a:r>
            <a:rPr lang="en-US" sz="1200" dirty="0"/>
            <a:t>Present </a:t>
          </a:r>
          <a:r>
            <a:rPr lang="en-US" sz="1400" b="1" dirty="0"/>
            <a:t>RECOMMEND</a:t>
          </a:r>
          <a:endParaRPr lang="en-US" sz="1200" b="1" dirty="0"/>
        </a:p>
      </dgm:t>
    </dgm:pt>
    <dgm:pt modelId="{AAE3E593-A1BD-41DB-ADF5-D0E6F480F5F6}" type="parTrans" cxnId="{5DA28A64-AE65-42D4-826F-31180D863BDD}">
      <dgm:prSet/>
      <dgm:spPr/>
      <dgm:t>
        <a:bodyPr/>
        <a:lstStyle/>
        <a:p>
          <a:endParaRPr lang="en-US"/>
        </a:p>
      </dgm:t>
    </dgm:pt>
    <dgm:pt modelId="{12560EE1-5FA2-4A4F-8A96-264858928F7B}" type="sibTrans" cxnId="{5DA28A64-AE65-42D4-826F-31180D863BDD}">
      <dgm:prSet/>
      <dgm:spPr/>
      <dgm:t>
        <a:bodyPr/>
        <a:lstStyle/>
        <a:p>
          <a:endParaRPr lang="en-US"/>
        </a:p>
      </dgm:t>
    </dgm:pt>
    <dgm:pt modelId="{D642FCEB-F632-4EBF-A5F0-E5972D9E432F}" type="pres">
      <dgm:prSet presAssocID="{2530238C-40E2-44CE-90C5-591BE8646993}" presName="Name0" presStyleCnt="0">
        <dgm:presLayoutVars>
          <dgm:dir/>
          <dgm:resizeHandles/>
        </dgm:presLayoutVars>
      </dgm:prSet>
      <dgm:spPr/>
    </dgm:pt>
    <dgm:pt modelId="{5273ED37-850F-4E86-90F9-96B9C0FE0529}" type="pres">
      <dgm:prSet presAssocID="{2EB7DCDA-0C8E-41A5-AC16-1D6BDADB1AED}" presName="compNode" presStyleCnt="0"/>
      <dgm:spPr/>
    </dgm:pt>
    <dgm:pt modelId="{BF80DC4E-632D-44AC-8992-82ADCC931036}" type="pres">
      <dgm:prSet presAssocID="{2EB7DCDA-0C8E-41A5-AC16-1D6BDADB1AED}" presName="dummyConnPt" presStyleCnt="0"/>
      <dgm:spPr/>
    </dgm:pt>
    <dgm:pt modelId="{1F981A42-DC65-4F4D-AAC1-C4924001090F}" type="pres">
      <dgm:prSet presAssocID="{2EB7DCDA-0C8E-41A5-AC16-1D6BDADB1AED}" presName="node" presStyleLbl="node1" presStyleIdx="0" presStyleCnt="7">
        <dgm:presLayoutVars>
          <dgm:bulletEnabled val="1"/>
        </dgm:presLayoutVars>
      </dgm:prSet>
      <dgm:spPr/>
    </dgm:pt>
    <dgm:pt modelId="{DCC39655-B9BA-4B28-BEC5-DA8126063FF1}" type="pres">
      <dgm:prSet presAssocID="{8D65EB0C-65EF-44CB-8DD3-DA4180D2B176}" presName="sibTrans" presStyleLbl="bgSibTrans2D1" presStyleIdx="0" presStyleCnt="6"/>
      <dgm:spPr/>
    </dgm:pt>
    <dgm:pt modelId="{7E921EF0-5B69-4188-905B-B9DFD2D32B2D}" type="pres">
      <dgm:prSet presAssocID="{2456C010-BA4D-46CE-96BA-249CDDA135F8}" presName="compNode" presStyleCnt="0"/>
      <dgm:spPr/>
    </dgm:pt>
    <dgm:pt modelId="{0D9A97E4-A64C-4F63-8879-2A7C00ECFE07}" type="pres">
      <dgm:prSet presAssocID="{2456C010-BA4D-46CE-96BA-249CDDA135F8}" presName="dummyConnPt" presStyleCnt="0"/>
      <dgm:spPr/>
    </dgm:pt>
    <dgm:pt modelId="{EF4A983D-EF9A-44A8-BB1C-A72BD9172A13}" type="pres">
      <dgm:prSet presAssocID="{2456C010-BA4D-46CE-96BA-249CDDA135F8}" presName="node" presStyleLbl="node1" presStyleIdx="1" presStyleCnt="7">
        <dgm:presLayoutVars>
          <dgm:bulletEnabled val="1"/>
        </dgm:presLayoutVars>
      </dgm:prSet>
      <dgm:spPr/>
    </dgm:pt>
    <dgm:pt modelId="{B5834477-472F-40F2-8A8B-52F8E1EE2F8D}" type="pres">
      <dgm:prSet presAssocID="{8F6A8718-CB6B-4F9D-86B8-7A18D6639901}" presName="sibTrans" presStyleLbl="bgSibTrans2D1" presStyleIdx="1" presStyleCnt="6"/>
      <dgm:spPr/>
    </dgm:pt>
    <dgm:pt modelId="{A499FA23-41FD-48CF-A743-3413DCFF698A}" type="pres">
      <dgm:prSet presAssocID="{852CFE6E-F15B-4C15-A007-10A1B4F5B227}" presName="compNode" presStyleCnt="0"/>
      <dgm:spPr/>
    </dgm:pt>
    <dgm:pt modelId="{0643354B-5E18-497D-B58B-5F9FE617401E}" type="pres">
      <dgm:prSet presAssocID="{852CFE6E-F15B-4C15-A007-10A1B4F5B227}" presName="dummyConnPt" presStyleCnt="0"/>
      <dgm:spPr/>
    </dgm:pt>
    <dgm:pt modelId="{26138566-4C13-440D-8F63-3BB717669276}" type="pres">
      <dgm:prSet presAssocID="{852CFE6E-F15B-4C15-A007-10A1B4F5B227}" presName="node" presStyleLbl="node1" presStyleIdx="2" presStyleCnt="7">
        <dgm:presLayoutVars>
          <dgm:bulletEnabled val="1"/>
        </dgm:presLayoutVars>
      </dgm:prSet>
      <dgm:spPr/>
    </dgm:pt>
    <dgm:pt modelId="{DD421267-6095-4DBB-9DDE-791B1F72F0A8}" type="pres">
      <dgm:prSet presAssocID="{910B7C22-21BE-45D8-8885-07AD5C7866BE}" presName="sibTrans" presStyleLbl="bgSibTrans2D1" presStyleIdx="2" presStyleCnt="6"/>
      <dgm:spPr/>
    </dgm:pt>
    <dgm:pt modelId="{39F15ECB-D047-4150-B03E-79DCC3FFD96D}" type="pres">
      <dgm:prSet presAssocID="{871A3227-1C2F-47CB-8BD8-15AEB123FDFA}" presName="compNode" presStyleCnt="0"/>
      <dgm:spPr/>
    </dgm:pt>
    <dgm:pt modelId="{25A42491-C652-476A-8598-3CF88B218EDF}" type="pres">
      <dgm:prSet presAssocID="{871A3227-1C2F-47CB-8BD8-15AEB123FDFA}" presName="dummyConnPt" presStyleCnt="0"/>
      <dgm:spPr/>
    </dgm:pt>
    <dgm:pt modelId="{1BCA460B-3A37-4D99-AB4D-0A1F2B0A58FD}" type="pres">
      <dgm:prSet presAssocID="{871A3227-1C2F-47CB-8BD8-15AEB123FDFA}" presName="node" presStyleLbl="node1" presStyleIdx="3" presStyleCnt="7">
        <dgm:presLayoutVars>
          <dgm:bulletEnabled val="1"/>
        </dgm:presLayoutVars>
      </dgm:prSet>
      <dgm:spPr/>
    </dgm:pt>
    <dgm:pt modelId="{EA5A73AD-1C7F-4462-AB95-68B6844375CA}" type="pres">
      <dgm:prSet presAssocID="{DB6DC449-DB1E-40C9-87C7-748CE0D72402}" presName="sibTrans" presStyleLbl="bgSibTrans2D1" presStyleIdx="3" presStyleCnt="6"/>
      <dgm:spPr/>
    </dgm:pt>
    <dgm:pt modelId="{A4D9E26B-7CF1-497B-8D6E-55544D558157}" type="pres">
      <dgm:prSet presAssocID="{4B8D2F81-0C0F-4D48-BA59-5C0EE9F55D5D}" presName="compNode" presStyleCnt="0"/>
      <dgm:spPr/>
    </dgm:pt>
    <dgm:pt modelId="{97DD0FFB-C9A7-4816-8E4C-4598F7FE03FC}" type="pres">
      <dgm:prSet presAssocID="{4B8D2F81-0C0F-4D48-BA59-5C0EE9F55D5D}" presName="dummyConnPt" presStyleCnt="0"/>
      <dgm:spPr/>
    </dgm:pt>
    <dgm:pt modelId="{8E590F8B-842B-409E-A23F-C403B2935A2C}" type="pres">
      <dgm:prSet presAssocID="{4B8D2F81-0C0F-4D48-BA59-5C0EE9F55D5D}" presName="node" presStyleLbl="node1" presStyleIdx="4" presStyleCnt="7">
        <dgm:presLayoutVars>
          <dgm:bulletEnabled val="1"/>
        </dgm:presLayoutVars>
      </dgm:prSet>
      <dgm:spPr/>
    </dgm:pt>
    <dgm:pt modelId="{93D5C506-A2E8-4260-B48C-4555982C3874}" type="pres">
      <dgm:prSet presAssocID="{46BDA4EF-B970-435B-A041-6652AEF3454B}" presName="sibTrans" presStyleLbl="bgSibTrans2D1" presStyleIdx="4" presStyleCnt="6"/>
      <dgm:spPr/>
    </dgm:pt>
    <dgm:pt modelId="{0955AA6E-F9AB-4457-A56A-A0710B79E06C}" type="pres">
      <dgm:prSet presAssocID="{B6068825-9384-42A1-851F-67A6ECD5B78F}" presName="compNode" presStyleCnt="0"/>
      <dgm:spPr/>
    </dgm:pt>
    <dgm:pt modelId="{90D3B345-3CC8-4250-8801-F5F4DF37749C}" type="pres">
      <dgm:prSet presAssocID="{B6068825-9384-42A1-851F-67A6ECD5B78F}" presName="dummyConnPt" presStyleCnt="0"/>
      <dgm:spPr/>
    </dgm:pt>
    <dgm:pt modelId="{B5664FAB-EDDD-42C4-8307-34DE1835161C}" type="pres">
      <dgm:prSet presAssocID="{B6068825-9384-42A1-851F-67A6ECD5B78F}" presName="node" presStyleLbl="node1" presStyleIdx="5" presStyleCnt="7">
        <dgm:presLayoutVars>
          <dgm:bulletEnabled val="1"/>
        </dgm:presLayoutVars>
      </dgm:prSet>
      <dgm:spPr/>
    </dgm:pt>
    <dgm:pt modelId="{D42F6D34-FC36-42F5-B66C-3047FB43E772}" type="pres">
      <dgm:prSet presAssocID="{4967D22B-6AA9-4EDA-9848-CFAA42603461}" presName="sibTrans" presStyleLbl="bgSibTrans2D1" presStyleIdx="5" presStyleCnt="6"/>
      <dgm:spPr/>
    </dgm:pt>
    <dgm:pt modelId="{ECFEC2AA-CF36-4491-98B2-AE3D8840B0FA}" type="pres">
      <dgm:prSet presAssocID="{65E23370-7E3E-46EE-88AD-016B31C3D93B}" presName="compNode" presStyleCnt="0"/>
      <dgm:spPr/>
    </dgm:pt>
    <dgm:pt modelId="{2682A848-2392-4719-BA5F-675361D91301}" type="pres">
      <dgm:prSet presAssocID="{65E23370-7E3E-46EE-88AD-016B31C3D93B}" presName="dummyConnPt" presStyleCnt="0"/>
      <dgm:spPr/>
    </dgm:pt>
    <dgm:pt modelId="{9B2F4750-6220-4AB7-9333-BEB9446B7467}" type="pres">
      <dgm:prSet presAssocID="{65E23370-7E3E-46EE-88AD-016B31C3D93B}" presName="node" presStyleLbl="node1" presStyleIdx="6" presStyleCnt="7">
        <dgm:presLayoutVars>
          <dgm:bulletEnabled val="1"/>
        </dgm:presLayoutVars>
      </dgm:prSet>
      <dgm:spPr/>
    </dgm:pt>
  </dgm:ptLst>
  <dgm:cxnLst>
    <dgm:cxn modelId="{FE96CD00-2BCB-41C9-B2D2-F3EC93BF47A7}" type="presOf" srcId="{8F6A8718-CB6B-4F9D-86B8-7A18D6639901}" destId="{B5834477-472F-40F2-8A8B-52F8E1EE2F8D}" srcOrd="0" destOrd="0" presId="urn:microsoft.com/office/officeart/2005/8/layout/bProcess4"/>
    <dgm:cxn modelId="{522C560A-11D8-4FF5-ACAE-C20BD82C9FB9}" type="presOf" srcId="{8D65EB0C-65EF-44CB-8DD3-DA4180D2B176}" destId="{DCC39655-B9BA-4B28-BEC5-DA8126063FF1}" srcOrd="0" destOrd="0" presId="urn:microsoft.com/office/officeart/2005/8/layout/bProcess4"/>
    <dgm:cxn modelId="{1BBADE16-1A38-4C24-8DDA-9D0E2E69E2AF}" type="presOf" srcId="{2EB7DCDA-0C8E-41A5-AC16-1D6BDADB1AED}" destId="{1F981A42-DC65-4F4D-AAC1-C4924001090F}" srcOrd="0" destOrd="0" presId="urn:microsoft.com/office/officeart/2005/8/layout/bProcess4"/>
    <dgm:cxn modelId="{3D435026-2322-48F5-8A63-2151012CF40D}" srcId="{2530238C-40E2-44CE-90C5-591BE8646993}" destId="{871A3227-1C2F-47CB-8BD8-15AEB123FDFA}" srcOrd="3" destOrd="0" parTransId="{63E4EBE6-7AA3-442B-B8EB-66103F73B403}" sibTransId="{DB6DC449-DB1E-40C9-87C7-748CE0D72402}"/>
    <dgm:cxn modelId="{A4BCE639-BE06-4CD3-BE10-C097CC9615FF}" type="presOf" srcId="{65E23370-7E3E-46EE-88AD-016B31C3D93B}" destId="{9B2F4750-6220-4AB7-9333-BEB9446B7467}" srcOrd="0" destOrd="0" presId="urn:microsoft.com/office/officeart/2005/8/layout/bProcess4"/>
    <dgm:cxn modelId="{4864E83F-17D8-4111-955A-F14A98FA815C}" type="presOf" srcId="{871A3227-1C2F-47CB-8BD8-15AEB123FDFA}" destId="{1BCA460B-3A37-4D99-AB4D-0A1F2B0A58FD}" srcOrd="0" destOrd="0" presId="urn:microsoft.com/office/officeart/2005/8/layout/bProcess4"/>
    <dgm:cxn modelId="{10078D5D-1CA6-4085-8EAB-FB1DD0881823}" type="presOf" srcId="{4967D22B-6AA9-4EDA-9848-CFAA42603461}" destId="{D42F6D34-FC36-42F5-B66C-3047FB43E772}" srcOrd="0" destOrd="0" presId="urn:microsoft.com/office/officeart/2005/8/layout/bProcess4"/>
    <dgm:cxn modelId="{5DA28A64-AE65-42D4-826F-31180D863BDD}" srcId="{2530238C-40E2-44CE-90C5-591BE8646993}" destId="{65E23370-7E3E-46EE-88AD-016B31C3D93B}" srcOrd="6" destOrd="0" parTransId="{AAE3E593-A1BD-41DB-ADF5-D0E6F480F5F6}" sibTransId="{12560EE1-5FA2-4A4F-8A96-264858928F7B}"/>
    <dgm:cxn modelId="{4CDBFB68-91D0-4C4E-AF01-F047781D5B5D}" srcId="{2530238C-40E2-44CE-90C5-591BE8646993}" destId="{852CFE6E-F15B-4C15-A007-10A1B4F5B227}" srcOrd="2" destOrd="0" parTransId="{08E0556A-59CF-4A9C-B151-7D1B5BCF01A0}" sibTransId="{910B7C22-21BE-45D8-8885-07AD5C7866BE}"/>
    <dgm:cxn modelId="{DC9D8871-083E-4479-AC39-F2F32FDD5EC6}" type="presOf" srcId="{DB6DC449-DB1E-40C9-87C7-748CE0D72402}" destId="{EA5A73AD-1C7F-4462-AB95-68B6844375CA}" srcOrd="0" destOrd="0" presId="urn:microsoft.com/office/officeart/2005/8/layout/bProcess4"/>
    <dgm:cxn modelId="{02386672-39CE-4463-B69E-E58511ED8DB0}" type="presOf" srcId="{B6068825-9384-42A1-851F-67A6ECD5B78F}" destId="{B5664FAB-EDDD-42C4-8307-34DE1835161C}" srcOrd="0" destOrd="0" presId="urn:microsoft.com/office/officeart/2005/8/layout/bProcess4"/>
    <dgm:cxn modelId="{2A160375-2465-4944-BD8A-58F8607C7FD5}" type="presOf" srcId="{4B8D2F81-0C0F-4D48-BA59-5C0EE9F55D5D}" destId="{8E590F8B-842B-409E-A23F-C403B2935A2C}" srcOrd="0" destOrd="0" presId="urn:microsoft.com/office/officeart/2005/8/layout/bProcess4"/>
    <dgm:cxn modelId="{4BE93D87-2E4C-4ABA-89A3-928CF0C53721}" type="presOf" srcId="{2456C010-BA4D-46CE-96BA-249CDDA135F8}" destId="{EF4A983D-EF9A-44A8-BB1C-A72BD9172A13}" srcOrd="0" destOrd="0" presId="urn:microsoft.com/office/officeart/2005/8/layout/bProcess4"/>
    <dgm:cxn modelId="{76BEEB9A-2E4B-4C22-A659-EFE061E9EDFA}" type="presOf" srcId="{46BDA4EF-B970-435B-A041-6652AEF3454B}" destId="{93D5C506-A2E8-4260-B48C-4555982C3874}" srcOrd="0" destOrd="0" presId="urn:microsoft.com/office/officeart/2005/8/layout/bProcess4"/>
    <dgm:cxn modelId="{E26B1D9F-C28D-43E4-9D5F-4E57765DA19F}" srcId="{2530238C-40E2-44CE-90C5-591BE8646993}" destId="{2EB7DCDA-0C8E-41A5-AC16-1D6BDADB1AED}" srcOrd="0" destOrd="0" parTransId="{395553E6-EE34-4C14-BE6D-57FFF4A027A4}" sibTransId="{8D65EB0C-65EF-44CB-8DD3-DA4180D2B176}"/>
    <dgm:cxn modelId="{FBEE9EB5-7A54-493B-A616-0F187C6236A5}" type="presOf" srcId="{910B7C22-21BE-45D8-8885-07AD5C7866BE}" destId="{DD421267-6095-4DBB-9DDE-791B1F72F0A8}" srcOrd="0" destOrd="0" presId="urn:microsoft.com/office/officeart/2005/8/layout/bProcess4"/>
    <dgm:cxn modelId="{C3D3EFB9-7260-4B70-9A12-733BF7C02633}" srcId="{2530238C-40E2-44CE-90C5-591BE8646993}" destId="{B6068825-9384-42A1-851F-67A6ECD5B78F}" srcOrd="5" destOrd="0" parTransId="{BBCD0794-D1CE-4FA5-BE93-79BD1CE4C70A}" sibTransId="{4967D22B-6AA9-4EDA-9848-CFAA42603461}"/>
    <dgm:cxn modelId="{C5CEC4CC-DFBE-4B14-BAA2-DE72BA30059A}" type="presOf" srcId="{852CFE6E-F15B-4C15-A007-10A1B4F5B227}" destId="{26138566-4C13-440D-8F63-3BB717669276}" srcOrd="0" destOrd="0" presId="urn:microsoft.com/office/officeart/2005/8/layout/bProcess4"/>
    <dgm:cxn modelId="{C86E4EDB-867B-4461-BF48-ED1187616A40}" srcId="{2530238C-40E2-44CE-90C5-591BE8646993}" destId="{2456C010-BA4D-46CE-96BA-249CDDA135F8}" srcOrd="1" destOrd="0" parTransId="{0CF0B294-10FC-4F48-B418-D38ACDD921A2}" sibTransId="{8F6A8718-CB6B-4F9D-86B8-7A18D6639901}"/>
    <dgm:cxn modelId="{6C28FBE5-31D1-4724-92A4-75D3E91DB959}" type="presOf" srcId="{2530238C-40E2-44CE-90C5-591BE8646993}" destId="{D642FCEB-F632-4EBF-A5F0-E5972D9E432F}" srcOrd="0" destOrd="0" presId="urn:microsoft.com/office/officeart/2005/8/layout/bProcess4"/>
    <dgm:cxn modelId="{4601DCE9-B605-476B-A751-CC7D1EF3A277}" srcId="{2530238C-40E2-44CE-90C5-591BE8646993}" destId="{4B8D2F81-0C0F-4D48-BA59-5C0EE9F55D5D}" srcOrd="4" destOrd="0" parTransId="{DE480956-023A-45F1-BC83-39E615DDF7BF}" sibTransId="{46BDA4EF-B970-435B-A041-6652AEF3454B}"/>
    <dgm:cxn modelId="{50CA1764-C2BF-43FF-8323-2EB9580B9370}" type="presParOf" srcId="{D642FCEB-F632-4EBF-A5F0-E5972D9E432F}" destId="{5273ED37-850F-4E86-90F9-96B9C0FE0529}" srcOrd="0" destOrd="0" presId="urn:microsoft.com/office/officeart/2005/8/layout/bProcess4"/>
    <dgm:cxn modelId="{5A39A40C-F180-4D6E-9ABB-71D1BA8A01B8}" type="presParOf" srcId="{5273ED37-850F-4E86-90F9-96B9C0FE0529}" destId="{BF80DC4E-632D-44AC-8992-82ADCC931036}" srcOrd="0" destOrd="0" presId="urn:microsoft.com/office/officeart/2005/8/layout/bProcess4"/>
    <dgm:cxn modelId="{5EE6994D-7383-49AE-9771-13A555C3208E}" type="presParOf" srcId="{5273ED37-850F-4E86-90F9-96B9C0FE0529}" destId="{1F981A42-DC65-4F4D-AAC1-C4924001090F}" srcOrd="1" destOrd="0" presId="urn:microsoft.com/office/officeart/2005/8/layout/bProcess4"/>
    <dgm:cxn modelId="{3A0C6C2A-EBDD-460D-9CA9-5C6E51A58F6E}" type="presParOf" srcId="{D642FCEB-F632-4EBF-A5F0-E5972D9E432F}" destId="{DCC39655-B9BA-4B28-BEC5-DA8126063FF1}" srcOrd="1" destOrd="0" presId="urn:microsoft.com/office/officeart/2005/8/layout/bProcess4"/>
    <dgm:cxn modelId="{D1C59FFD-97FB-44BD-B5D7-07F26245E760}" type="presParOf" srcId="{D642FCEB-F632-4EBF-A5F0-E5972D9E432F}" destId="{7E921EF0-5B69-4188-905B-B9DFD2D32B2D}" srcOrd="2" destOrd="0" presId="urn:microsoft.com/office/officeart/2005/8/layout/bProcess4"/>
    <dgm:cxn modelId="{727A45C6-9955-4A57-B3D8-F2B3B00C9E4D}" type="presParOf" srcId="{7E921EF0-5B69-4188-905B-B9DFD2D32B2D}" destId="{0D9A97E4-A64C-4F63-8879-2A7C00ECFE07}" srcOrd="0" destOrd="0" presId="urn:microsoft.com/office/officeart/2005/8/layout/bProcess4"/>
    <dgm:cxn modelId="{BFC1FDA6-98BB-4A17-B388-9B1473E4E356}" type="presParOf" srcId="{7E921EF0-5B69-4188-905B-B9DFD2D32B2D}" destId="{EF4A983D-EF9A-44A8-BB1C-A72BD9172A13}" srcOrd="1" destOrd="0" presId="urn:microsoft.com/office/officeart/2005/8/layout/bProcess4"/>
    <dgm:cxn modelId="{CC920982-215A-4D1C-995F-14C287781812}" type="presParOf" srcId="{D642FCEB-F632-4EBF-A5F0-E5972D9E432F}" destId="{B5834477-472F-40F2-8A8B-52F8E1EE2F8D}" srcOrd="3" destOrd="0" presId="urn:microsoft.com/office/officeart/2005/8/layout/bProcess4"/>
    <dgm:cxn modelId="{9EE70DAD-AA21-499F-B855-0D2A382ACAF1}" type="presParOf" srcId="{D642FCEB-F632-4EBF-A5F0-E5972D9E432F}" destId="{A499FA23-41FD-48CF-A743-3413DCFF698A}" srcOrd="4" destOrd="0" presId="urn:microsoft.com/office/officeart/2005/8/layout/bProcess4"/>
    <dgm:cxn modelId="{EB2A7112-7EAC-4595-A7F6-E3217EAF11F7}" type="presParOf" srcId="{A499FA23-41FD-48CF-A743-3413DCFF698A}" destId="{0643354B-5E18-497D-B58B-5F9FE617401E}" srcOrd="0" destOrd="0" presId="urn:microsoft.com/office/officeart/2005/8/layout/bProcess4"/>
    <dgm:cxn modelId="{C4E2D26B-02D8-4A3F-BB3F-7BD7396DB479}" type="presParOf" srcId="{A499FA23-41FD-48CF-A743-3413DCFF698A}" destId="{26138566-4C13-440D-8F63-3BB717669276}" srcOrd="1" destOrd="0" presId="urn:microsoft.com/office/officeart/2005/8/layout/bProcess4"/>
    <dgm:cxn modelId="{4EDF4AE4-7C11-46E0-80B5-B7942FC762FC}" type="presParOf" srcId="{D642FCEB-F632-4EBF-A5F0-E5972D9E432F}" destId="{DD421267-6095-4DBB-9DDE-791B1F72F0A8}" srcOrd="5" destOrd="0" presId="urn:microsoft.com/office/officeart/2005/8/layout/bProcess4"/>
    <dgm:cxn modelId="{F6CD31D0-356F-4BF2-9A02-A20CAF58CEFD}" type="presParOf" srcId="{D642FCEB-F632-4EBF-A5F0-E5972D9E432F}" destId="{39F15ECB-D047-4150-B03E-79DCC3FFD96D}" srcOrd="6" destOrd="0" presId="urn:microsoft.com/office/officeart/2005/8/layout/bProcess4"/>
    <dgm:cxn modelId="{43BCB8E8-09F1-49F5-B8EF-24EB374735F4}" type="presParOf" srcId="{39F15ECB-D047-4150-B03E-79DCC3FFD96D}" destId="{25A42491-C652-476A-8598-3CF88B218EDF}" srcOrd="0" destOrd="0" presId="urn:microsoft.com/office/officeart/2005/8/layout/bProcess4"/>
    <dgm:cxn modelId="{65F02565-18D0-41F1-BE0E-1126E1B7092D}" type="presParOf" srcId="{39F15ECB-D047-4150-B03E-79DCC3FFD96D}" destId="{1BCA460B-3A37-4D99-AB4D-0A1F2B0A58FD}" srcOrd="1" destOrd="0" presId="urn:microsoft.com/office/officeart/2005/8/layout/bProcess4"/>
    <dgm:cxn modelId="{884893E6-7AEF-47A9-996E-C0983C24AB29}" type="presParOf" srcId="{D642FCEB-F632-4EBF-A5F0-E5972D9E432F}" destId="{EA5A73AD-1C7F-4462-AB95-68B6844375CA}" srcOrd="7" destOrd="0" presId="urn:microsoft.com/office/officeart/2005/8/layout/bProcess4"/>
    <dgm:cxn modelId="{80E53188-95B6-48AA-BFCD-7CCE911F34CF}" type="presParOf" srcId="{D642FCEB-F632-4EBF-A5F0-E5972D9E432F}" destId="{A4D9E26B-7CF1-497B-8D6E-55544D558157}" srcOrd="8" destOrd="0" presId="urn:microsoft.com/office/officeart/2005/8/layout/bProcess4"/>
    <dgm:cxn modelId="{11DFB6F4-1B8A-4170-96F2-718DED8ED0AE}" type="presParOf" srcId="{A4D9E26B-7CF1-497B-8D6E-55544D558157}" destId="{97DD0FFB-C9A7-4816-8E4C-4598F7FE03FC}" srcOrd="0" destOrd="0" presId="urn:microsoft.com/office/officeart/2005/8/layout/bProcess4"/>
    <dgm:cxn modelId="{39709001-83EA-469E-AD20-929FD173F64B}" type="presParOf" srcId="{A4D9E26B-7CF1-497B-8D6E-55544D558157}" destId="{8E590F8B-842B-409E-A23F-C403B2935A2C}" srcOrd="1" destOrd="0" presId="urn:microsoft.com/office/officeart/2005/8/layout/bProcess4"/>
    <dgm:cxn modelId="{71BA5545-DFA4-4BEE-A8FA-3AB89BB77C80}" type="presParOf" srcId="{D642FCEB-F632-4EBF-A5F0-E5972D9E432F}" destId="{93D5C506-A2E8-4260-B48C-4555982C3874}" srcOrd="9" destOrd="0" presId="urn:microsoft.com/office/officeart/2005/8/layout/bProcess4"/>
    <dgm:cxn modelId="{B3062CC7-9FBC-4211-AD10-6EB9ED958912}" type="presParOf" srcId="{D642FCEB-F632-4EBF-A5F0-E5972D9E432F}" destId="{0955AA6E-F9AB-4457-A56A-A0710B79E06C}" srcOrd="10" destOrd="0" presId="urn:microsoft.com/office/officeart/2005/8/layout/bProcess4"/>
    <dgm:cxn modelId="{FF79AEEA-266A-4CD2-8330-800FAD884950}" type="presParOf" srcId="{0955AA6E-F9AB-4457-A56A-A0710B79E06C}" destId="{90D3B345-3CC8-4250-8801-F5F4DF37749C}" srcOrd="0" destOrd="0" presId="urn:microsoft.com/office/officeart/2005/8/layout/bProcess4"/>
    <dgm:cxn modelId="{ACE0A4B3-1131-4641-A239-7EFDD31B1AEF}" type="presParOf" srcId="{0955AA6E-F9AB-4457-A56A-A0710B79E06C}" destId="{B5664FAB-EDDD-42C4-8307-34DE1835161C}" srcOrd="1" destOrd="0" presId="urn:microsoft.com/office/officeart/2005/8/layout/bProcess4"/>
    <dgm:cxn modelId="{A4FBCC16-76B1-449C-B437-DEA4FF60FD25}" type="presParOf" srcId="{D642FCEB-F632-4EBF-A5F0-E5972D9E432F}" destId="{D42F6D34-FC36-42F5-B66C-3047FB43E772}" srcOrd="11" destOrd="0" presId="urn:microsoft.com/office/officeart/2005/8/layout/bProcess4"/>
    <dgm:cxn modelId="{1DA6EF57-B5BC-447B-B4AF-E5474B22A346}" type="presParOf" srcId="{D642FCEB-F632-4EBF-A5F0-E5972D9E432F}" destId="{ECFEC2AA-CF36-4491-98B2-AE3D8840B0FA}" srcOrd="12" destOrd="0" presId="urn:microsoft.com/office/officeart/2005/8/layout/bProcess4"/>
    <dgm:cxn modelId="{F3FC5556-738D-48DA-926F-132284C16D06}" type="presParOf" srcId="{ECFEC2AA-CF36-4491-98B2-AE3D8840B0FA}" destId="{2682A848-2392-4719-BA5F-675361D91301}" srcOrd="0" destOrd="0" presId="urn:microsoft.com/office/officeart/2005/8/layout/bProcess4"/>
    <dgm:cxn modelId="{57871E25-7885-4B9D-9311-3BFC764DE731}" type="presParOf" srcId="{ECFEC2AA-CF36-4491-98B2-AE3D8840B0FA}" destId="{9B2F4750-6220-4AB7-9333-BEB9446B746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D7F46-A5D9-4776-8A26-AE44B570BBF4}" type="doc">
      <dgm:prSet loTypeId="urn:microsoft.com/office/officeart/2005/8/layout/pyramid3" loCatId="pyramid" qsTypeId="urn:microsoft.com/office/officeart/2005/8/quickstyle/simple1" qsCatId="simple" csTypeId="urn:microsoft.com/office/officeart/2005/8/colors/accent1_2" csCatId="accent1" phldr="1"/>
      <dgm:spPr/>
    </dgm:pt>
    <dgm:pt modelId="{B0B9185E-21FE-4362-AE7C-06403504CA36}">
      <dgm:prSet phldrT="[Text]"/>
      <dgm:spPr>
        <a:effectLst>
          <a:outerShdw blurRad="50800" dist="38100" dir="8100000" algn="tr" rotWithShape="0">
            <a:prstClr val="black">
              <a:alpha val="40000"/>
            </a:prstClr>
          </a:outerShdw>
        </a:effectLst>
        <a:scene3d>
          <a:camera prst="orthographicFront"/>
          <a:lightRig rig="threePt" dir="t"/>
        </a:scene3d>
        <a:sp3d>
          <a:bevelT/>
        </a:sp3d>
      </dgm:spPr>
      <dgm:t>
        <a:bodyPr/>
        <a:lstStyle/>
        <a:p>
          <a:r>
            <a:rPr lang="en-US" dirty="0">
              <a:solidFill>
                <a:schemeClr val="bg1"/>
              </a:solidFill>
            </a:rPr>
            <a:t>Problem Understanding</a:t>
          </a:r>
        </a:p>
      </dgm:t>
    </dgm:pt>
    <dgm:pt modelId="{324261E9-BD2A-4283-AB2C-4381B3988EDA}" type="parTrans" cxnId="{9DCF2392-C9A4-4EA5-9419-DC5DD987341B}">
      <dgm:prSet/>
      <dgm:spPr/>
      <dgm:t>
        <a:bodyPr/>
        <a:lstStyle/>
        <a:p>
          <a:endParaRPr lang="en-US"/>
        </a:p>
      </dgm:t>
    </dgm:pt>
    <dgm:pt modelId="{395493D0-8BB8-43E0-B7FD-5AF78BA24D47}" type="sibTrans" cxnId="{9DCF2392-C9A4-4EA5-9419-DC5DD987341B}">
      <dgm:prSet/>
      <dgm:spPr/>
      <dgm:t>
        <a:bodyPr/>
        <a:lstStyle/>
        <a:p>
          <a:endParaRPr lang="en-US"/>
        </a:p>
      </dgm:t>
    </dgm:pt>
    <dgm:pt modelId="{C738C687-00EF-4365-A974-967C545F1F8A}">
      <dgm:prSet phldrT="[Text]"/>
      <dgm:spPr>
        <a:solidFill>
          <a:schemeClr val="accent6">
            <a:lumMod val="75000"/>
          </a:schemeClr>
        </a:solidFill>
        <a:effectLst>
          <a:outerShdw blurRad="50800" dist="38100" dir="10800000" algn="r" rotWithShape="0">
            <a:prstClr val="black">
              <a:alpha val="40000"/>
            </a:prstClr>
          </a:outerShdw>
        </a:effectLst>
        <a:scene3d>
          <a:camera prst="orthographicFront"/>
          <a:lightRig rig="threePt" dir="t"/>
        </a:scene3d>
        <a:sp3d>
          <a:bevelT/>
        </a:sp3d>
      </dgm:spPr>
      <dgm:t>
        <a:bodyPr/>
        <a:lstStyle/>
        <a:p>
          <a:r>
            <a:rPr lang="en-US" dirty="0">
              <a:solidFill>
                <a:schemeClr val="bg1"/>
              </a:solidFill>
            </a:rPr>
            <a:t>Pointed Solution</a:t>
          </a:r>
        </a:p>
      </dgm:t>
    </dgm:pt>
    <dgm:pt modelId="{C0C12A2B-E5D2-4554-90CA-72D7E1E388E4}" type="parTrans" cxnId="{EC9E4A00-3652-4BC5-9A4F-0CFA06D401AE}">
      <dgm:prSet/>
      <dgm:spPr/>
      <dgm:t>
        <a:bodyPr/>
        <a:lstStyle/>
        <a:p>
          <a:endParaRPr lang="en-US"/>
        </a:p>
      </dgm:t>
    </dgm:pt>
    <dgm:pt modelId="{9CFC3533-CE07-4AEE-8C7C-1F82BB31495A}" type="sibTrans" cxnId="{EC9E4A00-3652-4BC5-9A4F-0CFA06D401AE}">
      <dgm:prSet/>
      <dgm:spPr/>
      <dgm:t>
        <a:bodyPr/>
        <a:lstStyle/>
        <a:p>
          <a:endParaRPr lang="en-US"/>
        </a:p>
      </dgm:t>
    </dgm:pt>
    <dgm:pt modelId="{3AB06491-C69D-41E9-847A-FB72C9576534}">
      <dgm:prSet phldrT="[Text]"/>
      <dgm:spPr>
        <a:gradFill flip="none" rotWithShape="0">
          <a:gsLst>
            <a:gs pos="0">
              <a:schemeClr val="accent6">
                <a:lumMod val="75000"/>
              </a:schemeClr>
            </a:gs>
            <a:gs pos="50000">
              <a:schemeClr val="accent6">
                <a:lumMod val="50000"/>
              </a:schemeClr>
            </a:gs>
            <a:gs pos="100000">
              <a:schemeClr val="accent2">
                <a:lumMod val="75000"/>
              </a:schemeClr>
            </a:gs>
          </a:gsLst>
          <a:lin ang="5400000" scaled="1"/>
          <a:tileRect/>
        </a:gradFill>
        <a:effectLst>
          <a:outerShdw blurRad="50800" dist="38100" dir="10800000" algn="r" rotWithShape="0">
            <a:prstClr val="black">
              <a:alpha val="40000"/>
            </a:prstClr>
          </a:outerShdw>
        </a:effectLst>
        <a:scene3d>
          <a:camera prst="orthographicFront"/>
          <a:lightRig rig="threePt" dir="t"/>
        </a:scene3d>
        <a:sp3d>
          <a:bevelT/>
        </a:sp3d>
      </dgm:spPr>
      <dgm:t>
        <a:bodyPr/>
        <a:lstStyle/>
        <a:p>
          <a:r>
            <a:rPr lang="en-US" dirty="0">
              <a:solidFill>
                <a:schemeClr val="bg1"/>
              </a:solidFill>
            </a:rPr>
            <a:t>Prioritizing</a:t>
          </a:r>
        </a:p>
      </dgm:t>
    </dgm:pt>
    <dgm:pt modelId="{19A41C68-DD1C-4419-90BB-9B3080A6BFD3}" type="parTrans" cxnId="{4CFFC2C2-49A3-45A6-841B-1FB50629881B}">
      <dgm:prSet/>
      <dgm:spPr/>
      <dgm:t>
        <a:bodyPr/>
        <a:lstStyle/>
        <a:p>
          <a:endParaRPr lang="en-US"/>
        </a:p>
      </dgm:t>
    </dgm:pt>
    <dgm:pt modelId="{84E1296A-39BA-483D-A101-D2BC2548D8A4}" type="sibTrans" cxnId="{4CFFC2C2-49A3-45A6-841B-1FB50629881B}">
      <dgm:prSet/>
      <dgm:spPr/>
      <dgm:t>
        <a:bodyPr/>
        <a:lstStyle/>
        <a:p>
          <a:endParaRPr lang="en-US"/>
        </a:p>
      </dgm:t>
    </dgm:pt>
    <dgm:pt modelId="{2CCE14C0-2B10-4110-9CCD-5891750547F0}">
      <dgm:prSet phldrT="[Text]"/>
      <dgm:spPr>
        <a:solidFill>
          <a:schemeClr val="accent2">
            <a:lumMod val="75000"/>
          </a:schemeClr>
        </a:solidFill>
        <a:effectLst>
          <a:outerShdw blurRad="50800" dist="38100" dir="10800000" algn="r" rotWithShape="0">
            <a:prstClr val="black">
              <a:alpha val="40000"/>
            </a:prstClr>
          </a:outerShdw>
        </a:effectLst>
        <a:scene3d>
          <a:camera prst="orthographicFront"/>
          <a:lightRig rig="threePt" dir="t"/>
        </a:scene3d>
        <a:sp3d>
          <a:bevelT/>
        </a:sp3d>
      </dgm:spPr>
      <dgm:t>
        <a:bodyPr anchor="t"/>
        <a:lstStyle/>
        <a:p>
          <a:r>
            <a:rPr lang="en-US" dirty="0">
              <a:solidFill>
                <a:schemeClr val="bg1"/>
              </a:solidFill>
            </a:rPr>
            <a:t>Presenting</a:t>
          </a:r>
        </a:p>
      </dgm:t>
    </dgm:pt>
    <dgm:pt modelId="{D4EA9A45-2F63-4C19-BADA-D99575B78094}" type="parTrans" cxnId="{C0BE23DA-F60C-4008-BD2D-A27E72F43E0C}">
      <dgm:prSet/>
      <dgm:spPr/>
      <dgm:t>
        <a:bodyPr/>
        <a:lstStyle/>
        <a:p>
          <a:endParaRPr lang="en-US"/>
        </a:p>
      </dgm:t>
    </dgm:pt>
    <dgm:pt modelId="{A8872B06-EB47-45A4-8DE4-326FA2D6DAE1}" type="sibTrans" cxnId="{C0BE23DA-F60C-4008-BD2D-A27E72F43E0C}">
      <dgm:prSet/>
      <dgm:spPr/>
      <dgm:t>
        <a:bodyPr/>
        <a:lstStyle/>
        <a:p>
          <a:endParaRPr lang="en-US"/>
        </a:p>
      </dgm:t>
    </dgm:pt>
    <dgm:pt modelId="{95E7028A-9378-4437-87E6-31D2097F415A}" type="pres">
      <dgm:prSet presAssocID="{D76D7F46-A5D9-4776-8A26-AE44B570BBF4}" presName="Name0" presStyleCnt="0">
        <dgm:presLayoutVars>
          <dgm:dir/>
          <dgm:animLvl val="lvl"/>
          <dgm:resizeHandles val="exact"/>
        </dgm:presLayoutVars>
      </dgm:prSet>
      <dgm:spPr/>
    </dgm:pt>
    <dgm:pt modelId="{B22D4DCA-EF77-4FAF-8870-92F1758B93D5}" type="pres">
      <dgm:prSet presAssocID="{B0B9185E-21FE-4362-AE7C-06403504CA36}" presName="Name8" presStyleCnt="0"/>
      <dgm:spPr>
        <a:scene3d>
          <a:camera prst="orthographicFront"/>
          <a:lightRig rig="threePt" dir="t"/>
        </a:scene3d>
        <a:sp3d>
          <a:bevelT/>
        </a:sp3d>
      </dgm:spPr>
    </dgm:pt>
    <dgm:pt modelId="{F226D817-670B-45DF-901E-985C71F4A4E9}" type="pres">
      <dgm:prSet presAssocID="{B0B9185E-21FE-4362-AE7C-06403504CA36}" presName="level" presStyleLbl="node1" presStyleIdx="0" presStyleCnt="4">
        <dgm:presLayoutVars>
          <dgm:chMax val="1"/>
          <dgm:bulletEnabled val="1"/>
        </dgm:presLayoutVars>
      </dgm:prSet>
      <dgm:spPr/>
    </dgm:pt>
    <dgm:pt modelId="{AE37E056-1843-4CE3-96EE-E53C070E0E9E}" type="pres">
      <dgm:prSet presAssocID="{B0B9185E-21FE-4362-AE7C-06403504CA36}" presName="levelTx" presStyleLbl="revTx" presStyleIdx="0" presStyleCnt="0">
        <dgm:presLayoutVars>
          <dgm:chMax val="1"/>
          <dgm:bulletEnabled val="1"/>
        </dgm:presLayoutVars>
      </dgm:prSet>
      <dgm:spPr/>
    </dgm:pt>
    <dgm:pt modelId="{4A189D97-6CB7-4829-B1A0-0AC9ACF9DDB2}" type="pres">
      <dgm:prSet presAssocID="{C738C687-00EF-4365-A974-967C545F1F8A}" presName="Name8" presStyleCnt="0"/>
      <dgm:spPr>
        <a:scene3d>
          <a:camera prst="orthographicFront"/>
          <a:lightRig rig="threePt" dir="t"/>
        </a:scene3d>
        <a:sp3d>
          <a:bevelT/>
        </a:sp3d>
      </dgm:spPr>
    </dgm:pt>
    <dgm:pt modelId="{A1AFACB0-7F70-4043-A13D-1F3CFB8B8C9A}" type="pres">
      <dgm:prSet presAssocID="{C738C687-00EF-4365-A974-967C545F1F8A}" presName="level" presStyleLbl="node1" presStyleIdx="1" presStyleCnt="4">
        <dgm:presLayoutVars>
          <dgm:chMax val="1"/>
          <dgm:bulletEnabled val="1"/>
        </dgm:presLayoutVars>
      </dgm:prSet>
      <dgm:spPr/>
    </dgm:pt>
    <dgm:pt modelId="{5E0B76A5-F5EF-401F-80BF-FD27D884FAD4}" type="pres">
      <dgm:prSet presAssocID="{C738C687-00EF-4365-A974-967C545F1F8A}" presName="levelTx" presStyleLbl="revTx" presStyleIdx="0" presStyleCnt="0">
        <dgm:presLayoutVars>
          <dgm:chMax val="1"/>
          <dgm:bulletEnabled val="1"/>
        </dgm:presLayoutVars>
      </dgm:prSet>
      <dgm:spPr/>
    </dgm:pt>
    <dgm:pt modelId="{37208AAA-07BE-4EE8-A96F-36CF9139FDD4}" type="pres">
      <dgm:prSet presAssocID="{3AB06491-C69D-41E9-847A-FB72C9576534}" presName="Name8" presStyleCnt="0"/>
      <dgm:spPr>
        <a:scene3d>
          <a:camera prst="orthographicFront"/>
          <a:lightRig rig="threePt" dir="t"/>
        </a:scene3d>
        <a:sp3d>
          <a:bevelT/>
        </a:sp3d>
      </dgm:spPr>
    </dgm:pt>
    <dgm:pt modelId="{85ABD1E3-2AB3-4E09-A60A-223DBD781A78}" type="pres">
      <dgm:prSet presAssocID="{3AB06491-C69D-41E9-847A-FB72C9576534}" presName="level" presStyleLbl="node1" presStyleIdx="2" presStyleCnt="4">
        <dgm:presLayoutVars>
          <dgm:chMax val="1"/>
          <dgm:bulletEnabled val="1"/>
        </dgm:presLayoutVars>
      </dgm:prSet>
      <dgm:spPr/>
    </dgm:pt>
    <dgm:pt modelId="{72EA6267-1BC0-451A-99DA-F62B54E42494}" type="pres">
      <dgm:prSet presAssocID="{3AB06491-C69D-41E9-847A-FB72C9576534}" presName="levelTx" presStyleLbl="revTx" presStyleIdx="0" presStyleCnt="0">
        <dgm:presLayoutVars>
          <dgm:chMax val="1"/>
          <dgm:bulletEnabled val="1"/>
        </dgm:presLayoutVars>
      </dgm:prSet>
      <dgm:spPr/>
    </dgm:pt>
    <dgm:pt modelId="{88FCA32C-75A8-4545-8252-F4CF02498D86}" type="pres">
      <dgm:prSet presAssocID="{2CCE14C0-2B10-4110-9CCD-5891750547F0}" presName="Name8" presStyleCnt="0"/>
      <dgm:spPr>
        <a:scene3d>
          <a:camera prst="orthographicFront"/>
          <a:lightRig rig="threePt" dir="t"/>
        </a:scene3d>
        <a:sp3d>
          <a:bevelT/>
        </a:sp3d>
      </dgm:spPr>
    </dgm:pt>
    <dgm:pt modelId="{1239132D-B317-4169-8BC1-4A1A2BE3E403}" type="pres">
      <dgm:prSet presAssocID="{2CCE14C0-2B10-4110-9CCD-5891750547F0}" presName="level" presStyleLbl="node1" presStyleIdx="3" presStyleCnt="4">
        <dgm:presLayoutVars>
          <dgm:chMax val="1"/>
          <dgm:bulletEnabled val="1"/>
        </dgm:presLayoutVars>
      </dgm:prSet>
      <dgm:spPr/>
    </dgm:pt>
    <dgm:pt modelId="{1FC9AA7B-0097-4E15-9683-241294B2D2AD}" type="pres">
      <dgm:prSet presAssocID="{2CCE14C0-2B10-4110-9CCD-5891750547F0}" presName="levelTx" presStyleLbl="revTx" presStyleIdx="0" presStyleCnt="0">
        <dgm:presLayoutVars>
          <dgm:chMax val="1"/>
          <dgm:bulletEnabled val="1"/>
        </dgm:presLayoutVars>
      </dgm:prSet>
      <dgm:spPr/>
    </dgm:pt>
  </dgm:ptLst>
  <dgm:cxnLst>
    <dgm:cxn modelId="{EC9E4A00-3652-4BC5-9A4F-0CFA06D401AE}" srcId="{D76D7F46-A5D9-4776-8A26-AE44B570BBF4}" destId="{C738C687-00EF-4365-A974-967C545F1F8A}" srcOrd="1" destOrd="0" parTransId="{C0C12A2B-E5D2-4554-90CA-72D7E1E388E4}" sibTransId="{9CFC3533-CE07-4AEE-8C7C-1F82BB31495A}"/>
    <dgm:cxn modelId="{9375C910-28A3-49CB-9267-C428E19445FD}" type="presOf" srcId="{B0B9185E-21FE-4362-AE7C-06403504CA36}" destId="{AE37E056-1843-4CE3-96EE-E53C070E0E9E}" srcOrd="1" destOrd="0" presId="urn:microsoft.com/office/officeart/2005/8/layout/pyramid3"/>
    <dgm:cxn modelId="{FB6C5714-86AF-4771-8ED7-21D71B4CB12C}" type="presOf" srcId="{D76D7F46-A5D9-4776-8A26-AE44B570BBF4}" destId="{95E7028A-9378-4437-87E6-31D2097F415A}" srcOrd="0" destOrd="0" presId="urn:microsoft.com/office/officeart/2005/8/layout/pyramid3"/>
    <dgm:cxn modelId="{CF468F20-77EC-464C-92D5-3267E9B0537C}" type="presOf" srcId="{C738C687-00EF-4365-A974-967C545F1F8A}" destId="{A1AFACB0-7F70-4043-A13D-1F3CFB8B8C9A}" srcOrd="0" destOrd="0" presId="urn:microsoft.com/office/officeart/2005/8/layout/pyramid3"/>
    <dgm:cxn modelId="{B5A22C31-E62E-45CC-80D5-15877E7B57F4}" type="presOf" srcId="{2CCE14C0-2B10-4110-9CCD-5891750547F0}" destId="{1239132D-B317-4169-8BC1-4A1A2BE3E403}" srcOrd="0" destOrd="0" presId="urn:microsoft.com/office/officeart/2005/8/layout/pyramid3"/>
    <dgm:cxn modelId="{F0CEB062-B8D6-44ED-B36C-D2B78C117A32}" type="presOf" srcId="{3AB06491-C69D-41E9-847A-FB72C9576534}" destId="{72EA6267-1BC0-451A-99DA-F62B54E42494}" srcOrd="1" destOrd="0" presId="urn:microsoft.com/office/officeart/2005/8/layout/pyramid3"/>
    <dgm:cxn modelId="{70D3867E-20D3-4554-AE92-EE4FCB953C5C}" type="presOf" srcId="{C738C687-00EF-4365-A974-967C545F1F8A}" destId="{5E0B76A5-F5EF-401F-80BF-FD27D884FAD4}" srcOrd="1" destOrd="0" presId="urn:microsoft.com/office/officeart/2005/8/layout/pyramid3"/>
    <dgm:cxn modelId="{9DCF2392-C9A4-4EA5-9419-DC5DD987341B}" srcId="{D76D7F46-A5D9-4776-8A26-AE44B570BBF4}" destId="{B0B9185E-21FE-4362-AE7C-06403504CA36}" srcOrd="0" destOrd="0" parTransId="{324261E9-BD2A-4283-AB2C-4381B3988EDA}" sibTransId="{395493D0-8BB8-43E0-B7FD-5AF78BA24D47}"/>
    <dgm:cxn modelId="{AE4E0E9A-11E0-4C8C-8A3D-7D56C87EEA34}" type="presOf" srcId="{3AB06491-C69D-41E9-847A-FB72C9576534}" destId="{85ABD1E3-2AB3-4E09-A60A-223DBD781A78}" srcOrd="0" destOrd="0" presId="urn:microsoft.com/office/officeart/2005/8/layout/pyramid3"/>
    <dgm:cxn modelId="{856AA09D-4450-4B38-B9A8-58F8B892E196}" type="presOf" srcId="{B0B9185E-21FE-4362-AE7C-06403504CA36}" destId="{F226D817-670B-45DF-901E-985C71F4A4E9}" srcOrd="0" destOrd="0" presId="urn:microsoft.com/office/officeart/2005/8/layout/pyramid3"/>
    <dgm:cxn modelId="{94BCC2C0-0A97-48EA-A597-1EDDCF4F0B96}" type="presOf" srcId="{2CCE14C0-2B10-4110-9CCD-5891750547F0}" destId="{1FC9AA7B-0097-4E15-9683-241294B2D2AD}" srcOrd="1" destOrd="0" presId="urn:microsoft.com/office/officeart/2005/8/layout/pyramid3"/>
    <dgm:cxn modelId="{4CFFC2C2-49A3-45A6-841B-1FB50629881B}" srcId="{D76D7F46-A5D9-4776-8A26-AE44B570BBF4}" destId="{3AB06491-C69D-41E9-847A-FB72C9576534}" srcOrd="2" destOrd="0" parTransId="{19A41C68-DD1C-4419-90BB-9B3080A6BFD3}" sibTransId="{84E1296A-39BA-483D-A101-D2BC2548D8A4}"/>
    <dgm:cxn modelId="{C0BE23DA-F60C-4008-BD2D-A27E72F43E0C}" srcId="{D76D7F46-A5D9-4776-8A26-AE44B570BBF4}" destId="{2CCE14C0-2B10-4110-9CCD-5891750547F0}" srcOrd="3" destOrd="0" parTransId="{D4EA9A45-2F63-4C19-BADA-D99575B78094}" sibTransId="{A8872B06-EB47-45A4-8DE4-326FA2D6DAE1}"/>
    <dgm:cxn modelId="{BA4CDFA2-13FB-4A92-8CF5-4ECF43CCCA2B}" type="presParOf" srcId="{95E7028A-9378-4437-87E6-31D2097F415A}" destId="{B22D4DCA-EF77-4FAF-8870-92F1758B93D5}" srcOrd="0" destOrd="0" presId="urn:microsoft.com/office/officeart/2005/8/layout/pyramid3"/>
    <dgm:cxn modelId="{5F88BA6A-D306-4A16-8A6E-8FF12E2C34C6}" type="presParOf" srcId="{B22D4DCA-EF77-4FAF-8870-92F1758B93D5}" destId="{F226D817-670B-45DF-901E-985C71F4A4E9}" srcOrd="0" destOrd="0" presId="urn:microsoft.com/office/officeart/2005/8/layout/pyramid3"/>
    <dgm:cxn modelId="{88D57879-FEBA-4BCA-801A-20588005EAC6}" type="presParOf" srcId="{B22D4DCA-EF77-4FAF-8870-92F1758B93D5}" destId="{AE37E056-1843-4CE3-96EE-E53C070E0E9E}" srcOrd="1" destOrd="0" presId="urn:microsoft.com/office/officeart/2005/8/layout/pyramid3"/>
    <dgm:cxn modelId="{EE092502-43BC-4CA4-AF93-226ACD76388F}" type="presParOf" srcId="{95E7028A-9378-4437-87E6-31D2097F415A}" destId="{4A189D97-6CB7-4829-B1A0-0AC9ACF9DDB2}" srcOrd="1" destOrd="0" presId="urn:microsoft.com/office/officeart/2005/8/layout/pyramid3"/>
    <dgm:cxn modelId="{8C06EF33-4D80-43DA-9D94-DF90B527668A}" type="presParOf" srcId="{4A189D97-6CB7-4829-B1A0-0AC9ACF9DDB2}" destId="{A1AFACB0-7F70-4043-A13D-1F3CFB8B8C9A}" srcOrd="0" destOrd="0" presId="urn:microsoft.com/office/officeart/2005/8/layout/pyramid3"/>
    <dgm:cxn modelId="{F29DC189-37E1-4F83-A8A9-477C3E9DD3DD}" type="presParOf" srcId="{4A189D97-6CB7-4829-B1A0-0AC9ACF9DDB2}" destId="{5E0B76A5-F5EF-401F-80BF-FD27D884FAD4}" srcOrd="1" destOrd="0" presId="urn:microsoft.com/office/officeart/2005/8/layout/pyramid3"/>
    <dgm:cxn modelId="{CDB65BE2-297A-4F52-80F5-FD088196BD0F}" type="presParOf" srcId="{95E7028A-9378-4437-87E6-31D2097F415A}" destId="{37208AAA-07BE-4EE8-A96F-36CF9139FDD4}" srcOrd="2" destOrd="0" presId="urn:microsoft.com/office/officeart/2005/8/layout/pyramid3"/>
    <dgm:cxn modelId="{17C17534-D320-4639-A02A-F114B8DF6172}" type="presParOf" srcId="{37208AAA-07BE-4EE8-A96F-36CF9139FDD4}" destId="{85ABD1E3-2AB3-4E09-A60A-223DBD781A78}" srcOrd="0" destOrd="0" presId="urn:microsoft.com/office/officeart/2005/8/layout/pyramid3"/>
    <dgm:cxn modelId="{71DD7560-ADEB-4072-86B7-FF6D35655F1C}" type="presParOf" srcId="{37208AAA-07BE-4EE8-A96F-36CF9139FDD4}" destId="{72EA6267-1BC0-451A-99DA-F62B54E42494}" srcOrd="1" destOrd="0" presId="urn:microsoft.com/office/officeart/2005/8/layout/pyramid3"/>
    <dgm:cxn modelId="{7473AB37-45BF-4DBC-8F9D-381D3A92B114}" type="presParOf" srcId="{95E7028A-9378-4437-87E6-31D2097F415A}" destId="{88FCA32C-75A8-4545-8252-F4CF02498D86}" srcOrd="3" destOrd="0" presId="urn:microsoft.com/office/officeart/2005/8/layout/pyramid3"/>
    <dgm:cxn modelId="{5C462626-239B-4A5D-AD86-565CDBF9ABBA}" type="presParOf" srcId="{88FCA32C-75A8-4545-8252-F4CF02498D86}" destId="{1239132D-B317-4169-8BC1-4A1A2BE3E403}" srcOrd="0" destOrd="0" presId="urn:microsoft.com/office/officeart/2005/8/layout/pyramid3"/>
    <dgm:cxn modelId="{692C65BF-CE9F-4B50-882C-E1D8A6CF3190}" type="presParOf" srcId="{88FCA32C-75A8-4545-8252-F4CF02498D86}" destId="{1FC9AA7B-0097-4E15-9683-241294B2D2AD}" srcOrd="1" destOrd="0" presId="urn:microsoft.com/office/officeart/2005/8/layout/pyramid3"/>
  </dgm:cxnLst>
  <dgm:bg>
    <a:effectLst>
      <a:outerShdw blurRad="50800" dist="38100" dir="10800000" algn="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1C3A4B-7CA6-4580-8F1C-BFBEB9FACB40}" type="doc">
      <dgm:prSet loTypeId="urn:microsoft.com/office/officeart/2005/8/layout/venn1" loCatId="relationship" qsTypeId="urn:microsoft.com/office/officeart/2005/8/quickstyle/3d3" qsCatId="3D" csTypeId="urn:microsoft.com/office/officeart/2005/8/colors/accent1_2" csCatId="accent1" phldr="1"/>
      <dgm:spPr/>
    </dgm:pt>
    <dgm:pt modelId="{631374C5-2CC2-41C5-BDD7-59D14EDAF7CE}">
      <dgm:prSet phldrT="[Text]"/>
      <dgm:spPr/>
      <dgm:t>
        <a:bodyPr/>
        <a:lstStyle/>
        <a:p>
          <a:r>
            <a:rPr lang="en-US" dirty="0"/>
            <a:t>LISTEN</a:t>
          </a:r>
        </a:p>
      </dgm:t>
    </dgm:pt>
    <dgm:pt modelId="{ABB42641-BE62-48B4-AF09-1224F238F32F}" type="parTrans" cxnId="{90381B90-DA87-4FC9-ABC8-02CC8029F8BC}">
      <dgm:prSet/>
      <dgm:spPr/>
      <dgm:t>
        <a:bodyPr/>
        <a:lstStyle/>
        <a:p>
          <a:endParaRPr lang="en-US"/>
        </a:p>
      </dgm:t>
    </dgm:pt>
    <dgm:pt modelId="{0A3543C2-06D3-4E9F-A807-2E50558A6469}" type="sibTrans" cxnId="{90381B90-DA87-4FC9-ABC8-02CC8029F8BC}">
      <dgm:prSet/>
      <dgm:spPr/>
      <dgm:t>
        <a:bodyPr/>
        <a:lstStyle/>
        <a:p>
          <a:endParaRPr lang="en-US"/>
        </a:p>
      </dgm:t>
    </dgm:pt>
    <dgm:pt modelId="{BAF63806-6495-4D0F-87EE-F558B2E9A973}">
      <dgm:prSet phldrT="[Text]"/>
      <dgm:spPr/>
      <dgm:t>
        <a:bodyPr/>
        <a:lstStyle/>
        <a:p>
          <a:r>
            <a:rPr lang="en-US" dirty="0"/>
            <a:t>ANALYZE</a:t>
          </a:r>
        </a:p>
      </dgm:t>
    </dgm:pt>
    <dgm:pt modelId="{5AA87CD2-8B5E-4536-8B7D-6CAE69098EAF}" type="parTrans" cxnId="{AD720013-3075-4140-BD9E-041976E6C78C}">
      <dgm:prSet/>
      <dgm:spPr/>
      <dgm:t>
        <a:bodyPr/>
        <a:lstStyle/>
        <a:p>
          <a:endParaRPr lang="en-US"/>
        </a:p>
      </dgm:t>
    </dgm:pt>
    <dgm:pt modelId="{C5579F4E-382F-4CDB-B9FA-F34E1417977C}" type="sibTrans" cxnId="{AD720013-3075-4140-BD9E-041976E6C78C}">
      <dgm:prSet/>
      <dgm:spPr/>
      <dgm:t>
        <a:bodyPr/>
        <a:lstStyle/>
        <a:p>
          <a:endParaRPr lang="en-US"/>
        </a:p>
      </dgm:t>
    </dgm:pt>
    <dgm:pt modelId="{680BF94E-D574-46DD-BDDC-587A52729EF9}">
      <dgm:prSet phldrT="[Text]"/>
      <dgm:spPr/>
      <dgm:t>
        <a:bodyPr/>
        <a:lstStyle/>
        <a:p>
          <a:r>
            <a:rPr lang="en-US" dirty="0"/>
            <a:t>COMMUNICATE</a:t>
          </a:r>
        </a:p>
      </dgm:t>
    </dgm:pt>
    <dgm:pt modelId="{E0A5262F-AE0C-4DEA-8915-499E6133BE64}" type="parTrans" cxnId="{227D2C90-EC1E-489A-9659-2FD2D7435E69}">
      <dgm:prSet/>
      <dgm:spPr/>
      <dgm:t>
        <a:bodyPr/>
        <a:lstStyle/>
        <a:p>
          <a:endParaRPr lang="en-US"/>
        </a:p>
      </dgm:t>
    </dgm:pt>
    <dgm:pt modelId="{5F1CC805-4931-463F-8055-669AFDA259C1}" type="sibTrans" cxnId="{227D2C90-EC1E-489A-9659-2FD2D7435E69}">
      <dgm:prSet/>
      <dgm:spPr/>
      <dgm:t>
        <a:bodyPr/>
        <a:lstStyle/>
        <a:p>
          <a:endParaRPr lang="en-US"/>
        </a:p>
      </dgm:t>
    </dgm:pt>
    <dgm:pt modelId="{19138016-1A4A-4103-85B7-AA84D4FAD7D7}" type="pres">
      <dgm:prSet presAssocID="{4A1C3A4B-7CA6-4580-8F1C-BFBEB9FACB40}" presName="compositeShape" presStyleCnt="0">
        <dgm:presLayoutVars>
          <dgm:chMax val="7"/>
          <dgm:dir/>
          <dgm:resizeHandles val="exact"/>
        </dgm:presLayoutVars>
      </dgm:prSet>
      <dgm:spPr/>
    </dgm:pt>
    <dgm:pt modelId="{F59498F2-667A-40FA-9F13-FD48C87016D0}" type="pres">
      <dgm:prSet presAssocID="{631374C5-2CC2-41C5-BDD7-59D14EDAF7CE}" presName="circ1" presStyleLbl="vennNode1" presStyleIdx="0" presStyleCnt="3"/>
      <dgm:spPr/>
    </dgm:pt>
    <dgm:pt modelId="{1A7188C4-C5A3-4302-9605-237B58E6C3D4}" type="pres">
      <dgm:prSet presAssocID="{631374C5-2CC2-41C5-BDD7-59D14EDAF7CE}" presName="circ1Tx" presStyleLbl="revTx" presStyleIdx="0" presStyleCnt="0">
        <dgm:presLayoutVars>
          <dgm:chMax val="0"/>
          <dgm:chPref val="0"/>
          <dgm:bulletEnabled val="1"/>
        </dgm:presLayoutVars>
      </dgm:prSet>
      <dgm:spPr/>
    </dgm:pt>
    <dgm:pt modelId="{FDD1F564-A41C-4297-AB0C-7984AF45A996}" type="pres">
      <dgm:prSet presAssocID="{BAF63806-6495-4D0F-87EE-F558B2E9A973}" presName="circ2" presStyleLbl="vennNode1" presStyleIdx="1" presStyleCnt="3"/>
      <dgm:spPr/>
    </dgm:pt>
    <dgm:pt modelId="{5DD843AD-944D-4128-B727-680CFB2590FA}" type="pres">
      <dgm:prSet presAssocID="{BAF63806-6495-4D0F-87EE-F558B2E9A973}" presName="circ2Tx" presStyleLbl="revTx" presStyleIdx="0" presStyleCnt="0">
        <dgm:presLayoutVars>
          <dgm:chMax val="0"/>
          <dgm:chPref val="0"/>
          <dgm:bulletEnabled val="1"/>
        </dgm:presLayoutVars>
      </dgm:prSet>
      <dgm:spPr/>
    </dgm:pt>
    <dgm:pt modelId="{AD7AD99A-5B5A-4976-8AB1-141F7F474F5C}" type="pres">
      <dgm:prSet presAssocID="{680BF94E-D574-46DD-BDDC-587A52729EF9}" presName="circ3" presStyleLbl="vennNode1" presStyleIdx="2" presStyleCnt="3"/>
      <dgm:spPr/>
    </dgm:pt>
    <dgm:pt modelId="{738DA70B-E9EC-4AF2-B8E5-E98011E577B3}" type="pres">
      <dgm:prSet presAssocID="{680BF94E-D574-46DD-BDDC-587A52729EF9}" presName="circ3Tx" presStyleLbl="revTx" presStyleIdx="0" presStyleCnt="0">
        <dgm:presLayoutVars>
          <dgm:chMax val="0"/>
          <dgm:chPref val="0"/>
          <dgm:bulletEnabled val="1"/>
        </dgm:presLayoutVars>
      </dgm:prSet>
      <dgm:spPr/>
    </dgm:pt>
  </dgm:ptLst>
  <dgm:cxnLst>
    <dgm:cxn modelId="{AD720013-3075-4140-BD9E-041976E6C78C}" srcId="{4A1C3A4B-7CA6-4580-8F1C-BFBEB9FACB40}" destId="{BAF63806-6495-4D0F-87EE-F558B2E9A973}" srcOrd="1" destOrd="0" parTransId="{5AA87CD2-8B5E-4536-8B7D-6CAE69098EAF}" sibTransId="{C5579F4E-382F-4CDB-B9FA-F34E1417977C}"/>
    <dgm:cxn modelId="{751F2542-300D-4865-AD49-D6E5C30393F4}" type="presOf" srcId="{BAF63806-6495-4D0F-87EE-F558B2E9A973}" destId="{5DD843AD-944D-4128-B727-680CFB2590FA}" srcOrd="1" destOrd="0" presId="urn:microsoft.com/office/officeart/2005/8/layout/venn1"/>
    <dgm:cxn modelId="{F12E7E66-41EB-40E4-98F9-FC7E790CBD58}" type="presOf" srcId="{BAF63806-6495-4D0F-87EE-F558B2E9A973}" destId="{FDD1F564-A41C-4297-AB0C-7984AF45A996}" srcOrd="0" destOrd="0" presId="urn:microsoft.com/office/officeart/2005/8/layout/venn1"/>
    <dgm:cxn modelId="{FF57DA86-F157-4B4E-B66E-96C9B424BDDD}" type="presOf" srcId="{631374C5-2CC2-41C5-BDD7-59D14EDAF7CE}" destId="{1A7188C4-C5A3-4302-9605-237B58E6C3D4}" srcOrd="1" destOrd="0" presId="urn:microsoft.com/office/officeart/2005/8/layout/venn1"/>
    <dgm:cxn modelId="{90381B90-DA87-4FC9-ABC8-02CC8029F8BC}" srcId="{4A1C3A4B-7CA6-4580-8F1C-BFBEB9FACB40}" destId="{631374C5-2CC2-41C5-BDD7-59D14EDAF7CE}" srcOrd="0" destOrd="0" parTransId="{ABB42641-BE62-48B4-AF09-1224F238F32F}" sibTransId="{0A3543C2-06D3-4E9F-A807-2E50558A6469}"/>
    <dgm:cxn modelId="{227D2C90-EC1E-489A-9659-2FD2D7435E69}" srcId="{4A1C3A4B-7CA6-4580-8F1C-BFBEB9FACB40}" destId="{680BF94E-D574-46DD-BDDC-587A52729EF9}" srcOrd="2" destOrd="0" parTransId="{E0A5262F-AE0C-4DEA-8915-499E6133BE64}" sibTransId="{5F1CC805-4931-463F-8055-669AFDA259C1}"/>
    <dgm:cxn modelId="{6D351E93-4FA2-4E2C-A3D2-7D1E03DF7C8E}" type="presOf" srcId="{680BF94E-D574-46DD-BDDC-587A52729EF9}" destId="{738DA70B-E9EC-4AF2-B8E5-E98011E577B3}" srcOrd="1" destOrd="0" presId="urn:microsoft.com/office/officeart/2005/8/layout/venn1"/>
    <dgm:cxn modelId="{76C7F3BF-8329-4E86-B5D5-E7F6E309ED50}" type="presOf" srcId="{680BF94E-D574-46DD-BDDC-587A52729EF9}" destId="{AD7AD99A-5B5A-4976-8AB1-141F7F474F5C}" srcOrd="0" destOrd="0" presId="urn:microsoft.com/office/officeart/2005/8/layout/venn1"/>
    <dgm:cxn modelId="{941EF2F5-3A4D-4B1D-A0B8-0D4D88C85B6F}" type="presOf" srcId="{631374C5-2CC2-41C5-BDD7-59D14EDAF7CE}" destId="{F59498F2-667A-40FA-9F13-FD48C87016D0}" srcOrd="0" destOrd="0" presId="urn:microsoft.com/office/officeart/2005/8/layout/venn1"/>
    <dgm:cxn modelId="{DE9266FE-3F82-45F6-9902-5DB76A4559A3}" type="presOf" srcId="{4A1C3A4B-7CA6-4580-8F1C-BFBEB9FACB40}" destId="{19138016-1A4A-4103-85B7-AA84D4FAD7D7}" srcOrd="0" destOrd="0" presId="urn:microsoft.com/office/officeart/2005/8/layout/venn1"/>
    <dgm:cxn modelId="{2A236BB4-980C-41F5-8D18-A1A6EB047447}" type="presParOf" srcId="{19138016-1A4A-4103-85B7-AA84D4FAD7D7}" destId="{F59498F2-667A-40FA-9F13-FD48C87016D0}" srcOrd="0" destOrd="0" presId="urn:microsoft.com/office/officeart/2005/8/layout/venn1"/>
    <dgm:cxn modelId="{127A6012-ADC9-4C79-8361-4EAE11B251FE}" type="presParOf" srcId="{19138016-1A4A-4103-85B7-AA84D4FAD7D7}" destId="{1A7188C4-C5A3-4302-9605-237B58E6C3D4}" srcOrd="1" destOrd="0" presId="urn:microsoft.com/office/officeart/2005/8/layout/venn1"/>
    <dgm:cxn modelId="{33176F94-BABA-4FFD-8417-723647CF8BAC}" type="presParOf" srcId="{19138016-1A4A-4103-85B7-AA84D4FAD7D7}" destId="{FDD1F564-A41C-4297-AB0C-7984AF45A996}" srcOrd="2" destOrd="0" presId="urn:microsoft.com/office/officeart/2005/8/layout/venn1"/>
    <dgm:cxn modelId="{E85634A7-85AB-40EA-9626-C20EF8DDB177}" type="presParOf" srcId="{19138016-1A4A-4103-85B7-AA84D4FAD7D7}" destId="{5DD843AD-944D-4128-B727-680CFB2590FA}" srcOrd="3" destOrd="0" presId="urn:microsoft.com/office/officeart/2005/8/layout/venn1"/>
    <dgm:cxn modelId="{93C0E19E-EFA3-4B11-9576-908CE88C5BDE}" type="presParOf" srcId="{19138016-1A4A-4103-85B7-AA84D4FAD7D7}" destId="{AD7AD99A-5B5A-4976-8AB1-141F7F474F5C}" srcOrd="4" destOrd="0" presId="urn:microsoft.com/office/officeart/2005/8/layout/venn1"/>
    <dgm:cxn modelId="{9DF5BEAE-83BD-4430-AA8E-CA3A765635D0}" type="presParOf" srcId="{19138016-1A4A-4103-85B7-AA84D4FAD7D7}" destId="{738DA70B-E9EC-4AF2-B8E5-E98011E577B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1C3A4B-7CA6-4580-8F1C-BFBEB9FACB40}" type="doc">
      <dgm:prSet loTypeId="urn:microsoft.com/office/officeart/2005/8/layout/venn1" loCatId="relationship" qsTypeId="urn:microsoft.com/office/officeart/2005/8/quickstyle/3d3" qsCatId="3D" csTypeId="urn:microsoft.com/office/officeart/2005/8/colors/accent1_2" csCatId="accent1" phldr="1"/>
      <dgm:spPr/>
    </dgm:pt>
    <dgm:pt modelId="{631374C5-2CC2-41C5-BDD7-59D14EDAF7CE}">
      <dgm:prSet phldrT="[Text]"/>
      <dgm:spPr/>
      <dgm:t>
        <a:bodyPr/>
        <a:lstStyle/>
        <a:p>
          <a:r>
            <a:rPr lang="en-US" dirty="0"/>
            <a:t>LISTEN</a:t>
          </a:r>
        </a:p>
      </dgm:t>
    </dgm:pt>
    <dgm:pt modelId="{ABB42641-BE62-48B4-AF09-1224F238F32F}" type="parTrans" cxnId="{90381B90-DA87-4FC9-ABC8-02CC8029F8BC}">
      <dgm:prSet/>
      <dgm:spPr/>
      <dgm:t>
        <a:bodyPr/>
        <a:lstStyle/>
        <a:p>
          <a:endParaRPr lang="en-US"/>
        </a:p>
      </dgm:t>
    </dgm:pt>
    <dgm:pt modelId="{0A3543C2-06D3-4E9F-A807-2E50558A6469}" type="sibTrans" cxnId="{90381B90-DA87-4FC9-ABC8-02CC8029F8BC}">
      <dgm:prSet/>
      <dgm:spPr/>
      <dgm:t>
        <a:bodyPr/>
        <a:lstStyle/>
        <a:p>
          <a:endParaRPr lang="en-US"/>
        </a:p>
      </dgm:t>
    </dgm:pt>
    <dgm:pt modelId="{BAF63806-6495-4D0F-87EE-F558B2E9A973}">
      <dgm:prSet phldrT="[Text]"/>
      <dgm:spPr/>
      <dgm:t>
        <a:bodyPr/>
        <a:lstStyle/>
        <a:p>
          <a:r>
            <a:rPr lang="en-US" dirty="0"/>
            <a:t>ANALYZE</a:t>
          </a:r>
        </a:p>
      </dgm:t>
    </dgm:pt>
    <dgm:pt modelId="{5AA87CD2-8B5E-4536-8B7D-6CAE69098EAF}" type="parTrans" cxnId="{AD720013-3075-4140-BD9E-041976E6C78C}">
      <dgm:prSet/>
      <dgm:spPr/>
      <dgm:t>
        <a:bodyPr/>
        <a:lstStyle/>
        <a:p>
          <a:endParaRPr lang="en-US"/>
        </a:p>
      </dgm:t>
    </dgm:pt>
    <dgm:pt modelId="{C5579F4E-382F-4CDB-B9FA-F34E1417977C}" type="sibTrans" cxnId="{AD720013-3075-4140-BD9E-041976E6C78C}">
      <dgm:prSet/>
      <dgm:spPr/>
      <dgm:t>
        <a:bodyPr/>
        <a:lstStyle/>
        <a:p>
          <a:endParaRPr lang="en-US"/>
        </a:p>
      </dgm:t>
    </dgm:pt>
    <dgm:pt modelId="{680BF94E-D574-46DD-BDDC-587A52729EF9}">
      <dgm:prSet phldrT="[Text]"/>
      <dgm:spPr/>
      <dgm:t>
        <a:bodyPr/>
        <a:lstStyle/>
        <a:p>
          <a:r>
            <a:rPr lang="en-US" dirty="0"/>
            <a:t>COMMUNICATE</a:t>
          </a:r>
        </a:p>
      </dgm:t>
    </dgm:pt>
    <dgm:pt modelId="{E0A5262F-AE0C-4DEA-8915-499E6133BE64}" type="parTrans" cxnId="{227D2C90-EC1E-489A-9659-2FD2D7435E69}">
      <dgm:prSet/>
      <dgm:spPr/>
      <dgm:t>
        <a:bodyPr/>
        <a:lstStyle/>
        <a:p>
          <a:endParaRPr lang="en-US"/>
        </a:p>
      </dgm:t>
    </dgm:pt>
    <dgm:pt modelId="{5F1CC805-4931-463F-8055-669AFDA259C1}" type="sibTrans" cxnId="{227D2C90-EC1E-489A-9659-2FD2D7435E69}">
      <dgm:prSet/>
      <dgm:spPr/>
      <dgm:t>
        <a:bodyPr/>
        <a:lstStyle/>
        <a:p>
          <a:endParaRPr lang="en-US"/>
        </a:p>
      </dgm:t>
    </dgm:pt>
    <dgm:pt modelId="{19138016-1A4A-4103-85B7-AA84D4FAD7D7}" type="pres">
      <dgm:prSet presAssocID="{4A1C3A4B-7CA6-4580-8F1C-BFBEB9FACB40}" presName="compositeShape" presStyleCnt="0">
        <dgm:presLayoutVars>
          <dgm:chMax val="7"/>
          <dgm:dir/>
          <dgm:resizeHandles val="exact"/>
        </dgm:presLayoutVars>
      </dgm:prSet>
      <dgm:spPr/>
    </dgm:pt>
    <dgm:pt modelId="{F59498F2-667A-40FA-9F13-FD48C87016D0}" type="pres">
      <dgm:prSet presAssocID="{631374C5-2CC2-41C5-BDD7-59D14EDAF7CE}" presName="circ1" presStyleLbl="vennNode1" presStyleIdx="0" presStyleCnt="3"/>
      <dgm:spPr/>
    </dgm:pt>
    <dgm:pt modelId="{1A7188C4-C5A3-4302-9605-237B58E6C3D4}" type="pres">
      <dgm:prSet presAssocID="{631374C5-2CC2-41C5-BDD7-59D14EDAF7CE}" presName="circ1Tx" presStyleLbl="revTx" presStyleIdx="0" presStyleCnt="0">
        <dgm:presLayoutVars>
          <dgm:chMax val="0"/>
          <dgm:chPref val="0"/>
          <dgm:bulletEnabled val="1"/>
        </dgm:presLayoutVars>
      </dgm:prSet>
      <dgm:spPr/>
    </dgm:pt>
    <dgm:pt modelId="{FDD1F564-A41C-4297-AB0C-7984AF45A996}" type="pres">
      <dgm:prSet presAssocID="{BAF63806-6495-4D0F-87EE-F558B2E9A973}" presName="circ2" presStyleLbl="vennNode1" presStyleIdx="1" presStyleCnt="3"/>
      <dgm:spPr/>
    </dgm:pt>
    <dgm:pt modelId="{5DD843AD-944D-4128-B727-680CFB2590FA}" type="pres">
      <dgm:prSet presAssocID="{BAF63806-6495-4D0F-87EE-F558B2E9A973}" presName="circ2Tx" presStyleLbl="revTx" presStyleIdx="0" presStyleCnt="0">
        <dgm:presLayoutVars>
          <dgm:chMax val="0"/>
          <dgm:chPref val="0"/>
          <dgm:bulletEnabled val="1"/>
        </dgm:presLayoutVars>
      </dgm:prSet>
      <dgm:spPr/>
    </dgm:pt>
    <dgm:pt modelId="{AD7AD99A-5B5A-4976-8AB1-141F7F474F5C}" type="pres">
      <dgm:prSet presAssocID="{680BF94E-D574-46DD-BDDC-587A52729EF9}" presName="circ3" presStyleLbl="vennNode1" presStyleIdx="2" presStyleCnt="3"/>
      <dgm:spPr/>
    </dgm:pt>
    <dgm:pt modelId="{738DA70B-E9EC-4AF2-B8E5-E98011E577B3}" type="pres">
      <dgm:prSet presAssocID="{680BF94E-D574-46DD-BDDC-587A52729EF9}" presName="circ3Tx" presStyleLbl="revTx" presStyleIdx="0" presStyleCnt="0">
        <dgm:presLayoutVars>
          <dgm:chMax val="0"/>
          <dgm:chPref val="0"/>
          <dgm:bulletEnabled val="1"/>
        </dgm:presLayoutVars>
      </dgm:prSet>
      <dgm:spPr/>
    </dgm:pt>
  </dgm:ptLst>
  <dgm:cxnLst>
    <dgm:cxn modelId="{AD720013-3075-4140-BD9E-041976E6C78C}" srcId="{4A1C3A4B-7CA6-4580-8F1C-BFBEB9FACB40}" destId="{BAF63806-6495-4D0F-87EE-F558B2E9A973}" srcOrd="1" destOrd="0" parTransId="{5AA87CD2-8B5E-4536-8B7D-6CAE69098EAF}" sibTransId="{C5579F4E-382F-4CDB-B9FA-F34E1417977C}"/>
    <dgm:cxn modelId="{751F2542-300D-4865-AD49-D6E5C30393F4}" type="presOf" srcId="{BAF63806-6495-4D0F-87EE-F558B2E9A973}" destId="{5DD843AD-944D-4128-B727-680CFB2590FA}" srcOrd="1" destOrd="0" presId="urn:microsoft.com/office/officeart/2005/8/layout/venn1"/>
    <dgm:cxn modelId="{F12E7E66-41EB-40E4-98F9-FC7E790CBD58}" type="presOf" srcId="{BAF63806-6495-4D0F-87EE-F558B2E9A973}" destId="{FDD1F564-A41C-4297-AB0C-7984AF45A996}" srcOrd="0" destOrd="0" presId="urn:microsoft.com/office/officeart/2005/8/layout/venn1"/>
    <dgm:cxn modelId="{FF57DA86-F157-4B4E-B66E-96C9B424BDDD}" type="presOf" srcId="{631374C5-2CC2-41C5-BDD7-59D14EDAF7CE}" destId="{1A7188C4-C5A3-4302-9605-237B58E6C3D4}" srcOrd="1" destOrd="0" presId="urn:microsoft.com/office/officeart/2005/8/layout/venn1"/>
    <dgm:cxn modelId="{90381B90-DA87-4FC9-ABC8-02CC8029F8BC}" srcId="{4A1C3A4B-7CA6-4580-8F1C-BFBEB9FACB40}" destId="{631374C5-2CC2-41C5-BDD7-59D14EDAF7CE}" srcOrd="0" destOrd="0" parTransId="{ABB42641-BE62-48B4-AF09-1224F238F32F}" sibTransId="{0A3543C2-06D3-4E9F-A807-2E50558A6469}"/>
    <dgm:cxn modelId="{227D2C90-EC1E-489A-9659-2FD2D7435E69}" srcId="{4A1C3A4B-7CA6-4580-8F1C-BFBEB9FACB40}" destId="{680BF94E-D574-46DD-BDDC-587A52729EF9}" srcOrd="2" destOrd="0" parTransId="{E0A5262F-AE0C-4DEA-8915-499E6133BE64}" sibTransId="{5F1CC805-4931-463F-8055-669AFDA259C1}"/>
    <dgm:cxn modelId="{6D351E93-4FA2-4E2C-A3D2-7D1E03DF7C8E}" type="presOf" srcId="{680BF94E-D574-46DD-BDDC-587A52729EF9}" destId="{738DA70B-E9EC-4AF2-B8E5-E98011E577B3}" srcOrd="1" destOrd="0" presId="urn:microsoft.com/office/officeart/2005/8/layout/venn1"/>
    <dgm:cxn modelId="{76C7F3BF-8329-4E86-B5D5-E7F6E309ED50}" type="presOf" srcId="{680BF94E-D574-46DD-BDDC-587A52729EF9}" destId="{AD7AD99A-5B5A-4976-8AB1-141F7F474F5C}" srcOrd="0" destOrd="0" presId="urn:microsoft.com/office/officeart/2005/8/layout/venn1"/>
    <dgm:cxn modelId="{941EF2F5-3A4D-4B1D-A0B8-0D4D88C85B6F}" type="presOf" srcId="{631374C5-2CC2-41C5-BDD7-59D14EDAF7CE}" destId="{F59498F2-667A-40FA-9F13-FD48C87016D0}" srcOrd="0" destOrd="0" presId="urn:microsoft.com/office/officeart/2005/8/layout/venn1"/>
    <dgm:cxn modelId="{DE9266FE-3F82-45F6-9902-5DB76A4559A3}" type="presOf" srcId="{4A1C3A4B-7CA6-4580-8F1C-BFBEB9FACB40}" destId="{19138016-1A4A-4103-85B7-AA84D4FAD7D7}" srcOrd="0" destOrd="0" presId="urn:microsoft.com/office/officeart/2005/8/layout/venn1"/>
    <dgm:cxn modelId="{2A236BB4-980C-41F5-8D18-A1A6EB047447}" type="presParOf" srcId="{19138016-1A4A-4103-85B7-AA84D4FAD7D7}" destId="{F59498F2-667A-40FA-9F13-FD48C87016D0}" srcOrd="0" destOrd="0" presId="urn:microsoft.com/office/officeart/2005/8/layout/venn1"/>
    <dgm:cxn modelId="{127A6012-ADC9-4C79-8361-4EAE11B251FE}" type="presParOf" srcId="{19138016-1A4A-4103-85B7-AA84D4FAD7D7}" destId="{1A7188C4-C5A3-4302-9605-237B58E6C3D4}" srcOrd="1" destOrd="0" presId="urn:microsoft.com/office/officeart/2005/8/layout/venn1"/>
    <dgm:cxn modelId="{33176F94-BABA-4FFD-8417-723647CF8BAC}" type="presParOf" srcId="{19138016-1A4A-4103-85B7-AA84D4FAD7D7}" destId="{FDD1F564-A41C-4297-AB0C-7984AF45A996}" srcOrd="2" destOrd="0" presId="urn:microsoft.com/office/officeart/2005/8/layout/venn1"/>
    <dgm:cxn modelId="{E85634A7-85AB-40EA-9626-C20EF8DDB177}" type="presParOf" srcId="{19138016-1A4A-4103-85B7-AA84D4FAD7D7}" destId="{5DD843AD-944D-4128-B727-680CFB2590FA}" srcOrd="3" destOrd="0" presId="urn:microsoft.com/office/officeart/2005/8/layout/venn1"/>
    <dgm:cxn modelId="{93C0E19E-EFA3-4B11-9576-908CE88C5BDE}" type="presParOf" srcId="{19138016-1A4A-4103-85B7-AA84D4FAD7D7}" destId="{AD7AD99A-5B5A-4976-8AB1-141F7F474F5C}" srcOrd="4" destOrd="0" presId="urn:microsoft.com/office/officeart/2005/8/layout/venn1"/>
    <dgm:cxn modelId="{9DF5BEAE-83BD-4430-AA8E-CA3A765635D0}" type="presParOf" srcId="{19138016-1A4A-4103-85B7-AA84D4FAD7D7}" destId="{738DA70B-E9EC-4AF2-B8E5-E98011E577B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30238C-40E2-44CE-90C5-591BE8646993}" type="doc">
      <dgm:prSet loTypeId="urn:microsoft.com/office/officeart/2005/8/layout/bProcess4" loCatId="process" qsTypeId="urn:microsoft.com/office/officeart/2005/8/quickstyle/3d3" qsCatId="3D" csTypeId="urn:microsoft.com/office/officeart/2005/8/colors/colorful1" csCatId="colorful" phldr="1"/>
      <dgm:spPr/>
    </dgm:pt>
    <dgm:pt modelId="{2EB7DCDA-0C8E-41A5-AC16-1D6BDADB1AED}">
      <dgm:prSet phldrT="[Text]" custT="1"/>
      <dgm:spPr/>
      <dgm:t>
        <a:bodyPr/>
        <a:lstStyle/>
        <a:p>
          <a:r>
            <a:rPr lang="en-US" sz="1200" dirty="0"/>
            <a:t>Understand &amp; </a:t>
          </a:r>
          <a:r>
            <a:rPr lang="en-US" sz="1400" b="1" dirty="0"/>
            <a:t>DEFINE</a:t>
          </a:r>
          <a:r>
            <a:rPr lang="en-US" sz="1200" dirty="0"/>
            <a:t> The Problem</a:t>
          </a:r>
        </a:p>
      </dgm:t>
    </dgm:pt>
    <dgm:pt modelId="{395553E6-EE34-4C14-BE6D-57FFF4A027A4}" type="parTrans" cxnId="{E26B1D9F-C28D-43E4-9D5F-4E57765DA19F}">
      <dgm:prSet/>
      <dgm:spPr/>
      <dgm:t>
        <a:bodyPr/>
        <a:lstStyle/>
        <a:p>
          <a:endParaRPr lang="en-US"/>
        </a:p>
      </dgm:t>
    </dgm:pt>
    <dgm:pt modelId="{8D65EB0C-65EF-44CB-8DD3-DA4180D2B176}" type="sibTrans" cxnId="{E26B1D9F-C28D-43E4-9D5F-4E57765DA19F}">
      <dgm:prSet/>
      <dgm:spPr/>
      <dgm:t>
        <a:bodyPr/>
        <a:lstStyle/>
        <a:p>
          <a:endParaRPr lang="en-US"/>
        </a:p>
      </dgm:t>
    </dgm:pt>
    <dgm:pt modelId="{2456C010-BA4D-46CE-96BA-249CDDA135F8}">
      <dgm:prSet phldrT="[Text]" custT="1"/>
      <dgm:spPr/>
      <dgm:t>
        <a:bodyPr/>
        <a:lstStyle/>
        <a:p>
          <a:r>
            <a:rPr lang="en-US" sz="1400" b="1" dirty="0"/>
            <a:t>RESEARCH</a:t>
          </a:r>
          <a:r>
            <a:rPr lang="en-US" sz="1200" dirty="0"/>
            <a:t> </a:t>
          </a:r>
        </a:p>
      </dgm:t>
    </dgm:pt>
    <dgm:pt modelId="{0CF0B294-10FC-4F48-B418-D38ACDD921A2}" type="parTrans" cxnId="{C86E4EDB-867B-4461-BF48-ED1187616A40}">
      <dgm:prSet/>
      <dgm:spPr/>
      <dgm:t>
        <a:bodyPr/>
        <a:lstStyle/>
        <a:p>
          <a:endParaRPr lang="en-US"/>
        </a:p>
      </dgm:t>
    </dgm:pt>
    <dgm:pt modelId="{8F6A8718-CB6B-4F9D-86B8-7A18D6639901}" type="sibTrans" cxnId="{C86E4EDB-867B-4461-BF48-ED1187616A40}">
      <dgm:prSet/>
      <dgm:spPr/>
      <dgm:t>
        <a:bodyPr/>
        <a:lstStyle/>
        <a:p>
          <a:endParaRPr lang="en-US"/>
        </a:p>
      </dgm:t>
    </dgm:pt>
    <dgm:pt modelId="{852CFE6E-F15B-4C15-A007-10A1B4F5B227}">
      <dgm:prSet phldrT="[Text]" custT="1"/>
      <dgm:spPr/>
      <dgm:t>
        <a:bodyPr/>
        <a:lstStyle/>
        <a:p>
          <a:r>
            <a:rPr lang="en-US" sz="1200" dirty="0"/>
            <a:t>Organize &amp; </a:t>
          </a:r>
          <a:r>
            <a:rPr lang="en-US" sz="1400" b="1" dirty="0"/>
            <a:t>PRIORITIZE</a:t>
          </a:r>
          <a:r>
            <a:rPr lang="en-US" sz="1200" dirty="0"/>
            <a:t> Data</a:t>
          </a:r>
        </a:p>
      </dgm:t>
    </dgm:pt>
    <dgm:pt modelId="{08E0556A-59CF-4A9C-B151-7D1B5BCF01A0}" type="parTrans" cxnId="{4CDBFB68-91D0-4C4E-AF01-F047781D5B5D}">
      <dgm:prSet/>
      <dgm:spPr/>
      <dgm:t>
        <a:bodyPr/>
        <a:lstStyle/>
        <a:p>
          <a:endParaRPr lang="en-US"/>
        </a:p>
      </dgm:t>
    </dgm:pt>
    <dgm:pt modelId="{910B7C22-21BE-45D8-8885-07AD5C7866BE}" type="sibTrans" cxnId="{4CDBFB68-91D0-4C4E-AF01-F047781D5B5D}">
      <dgm:prSet/>
      <dgm:spPr/>
      <dgm:t>
        <a:bodyPr/>
        <a:lstStyle/>
        <a:p>
          <a:endParaRPr lang="en-US"/>
        </a:p>
      </dgm:t>
    </dgm:pt>
    <dgm:pt modelId="{4B8D2F81-0C0F-4D48-BA59-5C0EE9F55D5D}">
      <dgm:prSet phldrT="[Text]" custT="1"/>
      <dgm:spPr/>
      <dgm:t>
        <a:bodyPr/>
        <a:lstStyle/>
        <a:p>
          <a:r>
            <a:rPr lang="en-US" sz="1400" b="1" dirty="0"/>
            <a:t>ANALYZE</a:t>
          </a:r>
          <a:r>
            <a:rPr lang="en-US" sz="1200" dirty="0"/>
            <a:t> &amp; Verify</a:t>
          </a:r>
        </a:p>
      </dgm:t>
    </dgm:pt>
    <dgm:pt modelId="{DE480956-023A-45F1-BC83-39E615DDF7BF}" type="parTrans" cxnId="{4601DCE9-B605-476B-A751-CC7D1EF3A277}">
      <dgm:prSet/>
      <dgm:spPr/>
      <dgm:t>
        <a:bodyPr/>
        <a:lstStyle/>
        <a:p>
          <a:endParaRPr lang="en-US"/>
        </a:p>
      </dgm:t>
    </dgm:pt>
    <dgm:pt modelId="{46BDA4EF-B970-435B-A041-6652AEF3454B}" type="sibTrans" cxnId="{4601DCE9-B605-476B-A751-CC7D1EF3A277}">
      <dgm:prSet/>
      <dgm:spPr/>
      <dgm:t>
        <a:bodyPr/>
        <a:lstStyle/>
        <a:p>
          <a:endParaRPr lang="en-US"/>
        </a:p>
      </dgm:t>
    </dgm:pt>
    <dgm:pt modelId="{871A3227-1C2F-47CB-8BD8-15AEB123FDFA}">
      <dgm:prSet phldrT="[Text]" custT="1"/>
      <dgm:spPr/>
      <dgm:t>
        <a:bodyPr/>
        <a:lstStyle/>
        <a:p>
          <a:r>
            <a:rPr lang="en-US" sz="1400" b="1" dirty="0"/>
            <a:t>HYPOTHESIZE</a:t>
          </a:r>
          <a:endParaRPr lang="en-US" sz="1200" b="1" dirty="0"/>
        </a:p>
      </dgm:t>
    </dgm:pt>
    <dgm:pt modelId="{63E4EBE6-7AA3-442B-B8EB-66103F73B403}" type="parTrans" cxnId="{3D435026-2322-48F5-8A63-2151012CF40D}">
      <dgm:prSet/>
      <dgm:spPr/>
      <dgm:t>
        <a:bodyPr/>
        <a:lstStyle/>
        <a:p>
          <a:endParaRPr lang="en-US"/>
        </a:p>
      </dgm:t>
    </dgm:pt>
    <dgm:pt modelId="{DB6DC449-DB1E-40C9-87C7-748CE0D72402}" type="sibTrans" cxnId="{3D435026-2322-48F5-8A63-2151012CF40D}">
      <dgm:prSet/>
      <dgm:spPr/>
      <dgm:t>
        <a:bodyPr/>
        <a:lstStyle/>
        <a:p>
          <a:endParaRPr lang="en-US"/>
        </a:p>
      </dgm:t>
    </dgm:pt>
    <dgm:pt modelId="{B6068825-9384-42A1-851F-67A6ECD5B78F}">
      <dgm:prSet phldrT="[Text]" custT="1"/>
      <dgm:spPr>
        <a:solidFill>
          <a:schemeClr val="accent2">
            <a:lumMod val="75000"/>
          </a:schemeClr>
        </a:solidFill>
      </dgm:spPr>
      <dgm:t>
        <a:bodyPr/>
        <a:lstStyle/>
        <a:p>
          <a:r>
            <a:rPr lang="en-US" sz="1400" b="1" dirty="0"/>
            <a:t>SYNTHESIZE</a:t>
          </a:r>
          <a:r>
            <a:rPr lang="en-US" sz="1200" dirty="0"/>
            <a:t>  for the given scenario</a:t>
          </a:r>
        </a:p>
      </dgm:t>
    </dgm:pt>
    <dgm:pt modelId="{BBCD0794-D1CE-4FA5-BE93-79BD1CE4C70A}" type="parTrans" cxnId="{C3D3EFB9-7260-4B70-9A12-733BF7C02633}">
      <dgm:prSet/>
      <dgm:spPr/>
      <dgm:t>
        <a:bodyPr/>
        <a:lstStyle/>
        <a:p>
          <a:endParaRPr lang="en-US"/>
        </a:p>
      </dgm:t>
    </dgm:pt>
    <dgm:pt modelId="{4967D22B-6AA9-4EDA-9848-CFAA42603461}" type="sibTrans" cxnId="{C3D3EFB9-7260-4B70-9A12-733BF7C02633}">
      <dgm:prSet/>
      <dgm:spPr/>
      <dgm:t>
        <a:bodyPr/>
        <a:lstStyle/>
        <a:p>
          <a:endParaRPr lang="en-US"/>
        </a:p>
      </dgm:t>
    </dgm:pt>
    <dgm:pt modelId="{65E23370-7E3E-46EE-88AD-016B31C3D93B}">
      <dgm:prSet phldrT="[Text]" custT="1"/>
      <dgm:spPr>
        <a:solidFill>
          <a:schemeClr val="tx2">
            <a:lumMod val="75000"/>
          </a:schemeClr>
        </a:solidFill>
      </dgm:spPr>
      <dgm:t>
        <a:bodyPr/>
        <a:lstStyle/>
        <a:p>
          <a:r>
            <a:rPr lang="en-US" sz="1200" dirty="0"/>
            <a:t>Present </a:t>
          </a:r>
          <a:r>
            <a:rPr lang="en-US" sz="1400" b="1" dirty="0"/>
            <a:t>RECOMMEND</a:t>
          </a:r>
          <a:endParaRPr lang="en-US" sz="1200" b="1" dirty="0"/>
        </a:p>
      </dgm:t>
    </dgm:pt>
    <dgm:pt modelId="{AAE3E593-A1BD-41DB-ADF5-D0E6F480F5F6}" type="parTrans" cxnId="{5DA28A64-AE65-42D4-826F-31180D863BDD}">
      <dgm:prSet/>
      <dgm:spPr/>
      <dgm:t>
        <a:bodyPr/>
        <a:lstStyle/>
        <a:p>
          <a:endParaRPr lang="en-US"/>
        </a:p>
      </dgm:t>
    </dgm:pt>
    <dgm:pt modelId="{12560EE1-5FA2-4A4F-8A96-264858928F7B}" type="sibTrans" cxnId="{5DA28A64-AE65-42D4-826F-31180D863BDD}">
      <dgm:prSet/>
      <dgm:spPr/>
      <dgm:t>
        <a:bodyPr/>
        <a:lstStyle/>
        <a:p>
          <a:endParaRPr lang="en-US"/>
        </a:p>
      </dgm:t>
    </dgm:pt>
    <dgm:pt modelId="{D642FCEB-F632-4EBF-A5F0-E5972D9E432F}" type="pres">
      <dgm:prSet presAssocID="{2530238C-40E2-44CE-90C5-591BE8646993}" presName="Name0" presStyleCnt="0">
        <dgm:presLayoutVars>
          <dgm:dir/>
          <dgm:resizeHandles/>
        </dgm:presLayoutVars>
      </dgm:prSet>
      <dgm:spPr/>
    </dgm:pt>
    <dgm:pt modelId="{5273ED37-850F-4E86-90F9-96B9C0FE0529}" type="pres">
      <dgm:prSet presAssocID="{2EB7DCDA-0C8E-41A5-AC16-1D6BDADB1AED}" presName="compNode" presStyleCnt="0"/>
      <dgm:spPr/>
    </dgm:pt>
    <dgm:pt modelId="{BF80DC4E-632D-44AC-8992-82ADCC931036}" type="pres">
      <dgm:prSet presAssocID="{2EB7DCDA-0C8E-41A5-AC16-1D6BDADB1AED}" presName="dummyConnPt" presStyleCnt="0"/>
      <dgm:spPr/>
    </dgm:pt>
    <dgm:pt modelId="{1F981A42-DC65-4F4D-AAC1-C4924001090F}" type="pres">
      <dgm:prSet presAssocID="{2EB7DCDA-0C8E-41A5-AC16-1D6BDADB1AED}" presName="node" presStyleLbl="node1" presStyleIdx="0" presStyleCnt="7">
        <dgm:presLayoutVars>
          <dgm:bulletEnabled val="1"/>
        </dgm:presLayoutVars>
      </dgm:prSet>
      <dgm:spPr/>
    </dgm:pt>
    <dgm:pt modelId="{DCC39655-B9BA-4B28-BEC5-DA8126063FF1}" type="pres">
      <dgm:prSet presAssocID="{8D65EB0C-65EF-44CB-8DD3-DA4180D2B176}" presName="sibTrans" presStyleLbl="bgSibTrans2D1" presStyleIdx="0" presStyleCnt="6"/>
      <dgm:spPr/>
    </dgm:pt>
    <dgm:pt modelId="{7E921EF0-5B69-4188-905B-B9DFD2D32B2D}" type="pres">
      <dgm:prSet presAssocID="{2456C010-BA4D-46CE-96BA-249CDDA135F8}" presName="compNode" presStyleCnt="0"/>
      <dgm:spPr/>
    </dgm:pt>
    <dgm:pt modelId="{0D9A97E4-A64C-4F63-8879-2A7C00ECFE07}" type="pres">
      <dgm:prSet presAssocID="{2456C010-BA4D-46CE-96BA-249CDDA135F8}" presName="dummyConnPt" presStyleCnt="0"/>
      <dgm:spPr/>
    </dgm:pt>
    <dgm:pt modelId="{EF4A983D-EF9A-44A8-BB1C-A72BD9172A13}" type="pres">
      <dgm:prSet presAssocID="{2456C010-BA4D-46CE-96BA-249CDDA135F8}" presName="node" presStyleLbl="node1" presStyleIdx="1" presStyleCnt="7">
        <dgm:presLayoutVars>
          <dgm:bulletEnabled val="1"/>
        </dgm:presLayoutVars>
      </dgm:prSet>
      <dgm:spPr/>
    </dgm:pt>
    <dgm:pt modelId="{B5834477-472F-40F2-8A8B-52F8E1EE2F8D}" type="pres">
      <dgm:prSet presAssocID="{8F6A8718-CB6B-4F9D-86B8-7A18D6639901}" presName="sibTrans" presStyleLbl="bgSibTrans2D1" presStyleIdx="1" presStyleCnt="6"/>
      <dgm:spPr/>
    </dgm:pt>
    <dgm:pt modelId="{A499FA23-41FD-48CF-A743-3413DCFF698A}" type="pres">
      <dgm:prSet presAssocID="{852CFE6E-F15B-4C15-A007-10A1B4F5B227}" presName="compNode" presStyleCnt="0"/>
      <dgm:spPr/>
    </dgm:pt>
    <dgm:pt modelId="{0643354B-5E18-497D-B58B-5F9FE617401E}" type="pres">
      <dgm:prSet presAssocID="{852CFE6E-F15B-4C15-A007-10A1B4F5B227}" presName="dummyConnPt" presStyleCnt="0"/>
      <dgm:spPr/>
    </dgm:pt>
    <dgm:pt modelId="{26138566-4C13-440D-8F63-3BB717669276}" type="pres">
      <dgm:prSet presAssocID="{852CFE6E-F15B-4C15-A007-10A1B4F5B227}" presName="node" presStyleLbl="node1" presStyleIdx="2" presStyleCnt="7">
        <dgm:presLayoutVars>
          <dgm:bulletEnabled val="1"/>
        </dgm:presLayoutVars>
      </dgm:prSet>
      <dgm:spPr/>
    </dgm:pt>
    <dgm:pt modelId="{DD421267-6095-4DBB-9DDE-791B1F72F0A8}" type="pres">
      <dgm:prSet presAssocID="{910B7C22-21BE-45D8-8885-07AD5C7866BE}" presName="sibTrans" presStyleLbl="bgSibTrans2D1" presStyleIdx="2" presStyleCnt="6"/>
      <dgm:spPr/>
    </dgm:pt>
    <dgm:pt modelId="{39F15ECB-D047-4150-B03E-79DCC3FFD96D}" type="pres">
      <dgm:prSet presAssocID="{871A3227-1C2F-47CB-8BD8-15AEB123FDFA}" presName="compNode" presStyleCnt="0"/>
      <dgm:spPr/>
    </dgm:pt>
    <dgm:pt modelId="{25A42491-C652-476A-8598-3CF88B218EDF}" type="pres">
      <dgm:prSet presAssocID="{871A3227-1C2F-47CB-8BD8-15AEB123FDFA}" presName="dummyConnPt" presStyleCnt="0"/>
      <dgm:spPr/>
    </dgm:pt>
    <dgm:pt modelId="{1BCA460B-3A37-4D99-AB4D-0A1F2B0A58FD}" type="pres">
      <dgm:prSet presAssocID="{871A3227-1C2F-47CB-8BD8-15AEB123FDFA}" presName="node" presStyleLbl="node1" presStyleIdx="3" presStyleCnt="7">
        <dgm:presLayoutVars>
          <dgm:bulletEnabled val="1"/>
        </dgm:presLayoutVars>
      </dgm:prSet>
      <dgm:spPr/>
    </dgm:pt>
    <dgm:pt modelId="{EA5A73AD-1C7F-4462-AB95-68B6844375CA}" type="pres">
      <dgm:prSet presAssocID="{DB6DC449-DB1E-40C9-87C7-748CE0D72402}" presName="sibTrans" presStyleLbl="bgSibTrans2D1" presStyleIdx="3" presStyleCnt="6"/>
      <dgm:spPr/>
    </dgm:pt>
    <dgm:pt modelId="{A4D9E26B-7CF1-497B-8D6E-55544D558157}" type="pres">
      <dgm:prSet presAssocID="{4B8D2F81-0C0F-4D48-BA59-5C0EE9F55D5D}" presName="compNode" presStyleCnt="0"/>
      <dgm:spPr/>
    </dgm:pt>
    <dgm:pt modelId="{97DD0FFB-C9A7-4816-8E4C-4598F7FE03FC}" type="pres">
      <dgm:prSet presAssocID="{4B8D2F81-0C0F-4D48-BA59-5C0EE9F55D5D}" presName="dummyConnPt" presStyleCnt="0"/>
      <dgm:spPr/>
    </dgm:pt>
    <dgm:pt modelId="{8E590F8B-842B-409E-A23F-C403B2935A2C}" type="pres">
      <dgm:prSet presAssocID="{4B8D2F81-0C0F-4D48-BA59-5C0EE9F55D5D}" presName="node" presStyleLbl="node1" presStyleIdx="4" presStyleCnt="7">
        <dgm:presLayoutVars>
          <dgm:bulletEnabled val="1"/>
        </dgm:presLayoutVars>
      </dgm:prSet>
      <dgm:spPr/>
    </dgm:pt>
    <dgm:pt modelId="{93D5C506-A2E8-4260-B48C-4555982C3874}" type="pres">
      <dgm:prSet presAssocID="{46BDA4EF-B970-435B-A041-6652AEF3454B}" presName="sibTrans" presStyleLbl="bgSibTrans2D1" presStyleIdx="4" presStyleCnt="6"/>
      <dgm:spPr/>
    </dgm:pt>
    <dgm:pt modelId="{0955AA6E-F9AB-4457-A56A-A0710B79E06C}" type="pres">
      <dgm:prSet presAssocID="{B6068825-9384-42A1-851F-67A6ECD5B78F}" presName="compNode" presStyleCnt="0"/>
      <dgm:spPr/>
    </dgm:pt>
    <dgm:pt modelId="{90D3B345-3CC8-4250-8801-F5F4DF37749C}" type="pres">
      <dgm:prSet presAssocID="{B6068825-9384-42A1-851F-67A6ECD5B78F}" presName="dummyConnPt" presStyleCnt="0"/>
      <dgm:spPr/>
    </dgm:pt>
    <dgm:pt modelId="{B5664FAB-EDDD-42C4-8307-34DE1835161C}" type="pres">
      <dgm:prSet presAssocID="{B6068825-9384-42A1-851F-67A6ECD5B78F}" presName="node" presStyleLbl="node1" presStyleIdx="5" presStyleCnt="7">
        <dgm:presLayoutVars>
          <dgm:bulletEnabled val="1"/>
        </dgm:presLayoutVars>
      </dgm:prSet>
      <dgm:spPr/>
    </dgm:pt>
    <dgm:pt modelId="{D42F6D34-FC36-42F5-B66C-3047FB43E772}" type="pres">
      <dgm:prSet presAssocID="{4967D22B-6AA9-4EDA-9848-CFAA42603461}" presName="sibTrans" presStyleLbl="bgSibTrans2D1" presStyleIdx="5" presStyleCnt="6"/>
      <dgm:spPr/>
    </dgm:pt>
    <dgm:pt modelId="{ECFEC2AA-CF36-4491-98B2-AE3D8840B0FA}" type="pres">
      <dgm:prSet presAssocID="{65E23370-7E3E-46EE-88AD-016B31C3D93B}" presName="compNode" presStyleCnt="0"/>
      <dgm:spPr/>
    </dgm:pt>
    <dgm:pt modelId="{2682A848-2392-4719-BA5F-675361D91301}" type="pres">
      <dgm:prSet presAssocID="{65E23370-7E3E-46EE-88AD-016B31C3D93B}" presName="dummyConnPt" presStyleCnt="0"/>
      <dgm:spPr/>
    </dgm:pt>
    <dgm:pt modelId="{9B2F4750-6220-4AB7-9333-BEB9446B7467}" type="pres">
      <dgm:prSet presAssocID="{65E23370-7E3E-46EE-88AD-016B31C3D93B}" presName="node" presStyleLbl="node1" presStyleIdx="6" presStyleCnt="7">
        <dgm:presLayoutVars>
          <dgm:bulletEnabled val="1"/>
        </dgm:presLayoutVars>
      </dgm:prSet>
      <dgm:spPr/>
    </dgm:pt>
  </dgm:ptLst>
  <dgm:cxnLst>
    <dgm:cxn modelId="{FE96CD00-2BCB-41C9-B2D2-F3EC93BF47A7}" type="presOf" srcId="{8F6A8718-CB6B-4F9D-86B8-7A18D6639901}" destId="{B5834477-472F-40F2-8A8B-52F8E1EE2F8D}" srcOrd="0" destOrd="0" presId="urn:microsoft.com/office/officeart/2005/8/layout/bProcess4"/>
    <dgm:cxn modelId="{522C560A-11D8-4FF5-ACAE-C20BD82C9FB9}" type="presOf" srcId="{8D65EB0C-65EF-44CB-8DD3-DA4180D2B176}" destId="{DCC39655-B9BA-4B28-BEC5-DA8126063FF1}" srcOrd="0" destOrd="0" presId="urn:microsoft.com/office/officeart/2005/8/layout/bProcess4"/>
    <dgm:cxn modelId="{1BBADE16-1A38-4C24-8DDA-9D0E2E69E2AF}" type="presOf" srcId="{2EB7DCDA-0C8E-41A5-AC16-1D6BDADB1AED}" destId="{1F981A42-DC65-4F4D-AAC1-C4924001090F}" srcOrd="0" destOrd="0" presId="urn:microsoft.com/office/officeart/2005/8/layout/bProcess4"/>
    <dgm:cxn modelId="{3D435026-2322-48F5-8A63-2151012CF40D}" srcId="{2530238C-40E2-44CE-90C5-591BE8646993}" destId="{871A3227-1C2F-47CB-8BD8-15AEB123FDFA}" srcOrd="3" destOrd="0" parTransId="{63E4EBE6-7AA3-442B-B8EB-66103F73B403}" sibTransId="{DB6DC449-DB1E-40C9-87C7-748CE0D72402}"/>
    <dgm:cxn modelId="{A4BCE639-BE06-4CD3-BE10-C097CC9615FF}" type="presOf" srcId="{65E23370-7E3E-46EE-88AD-016B31C3D93B}" destId="{9B2F4750-6220-4AB7-9333-BEB9446B7467}" srcOrd="0" destOrd="0" presId="urn:microsoft.com/office/officeart/2005/8/layout/bProcess4"/>
    <dgm:cxn modelId="{4864E83F-17D8-4111-955A-F14A98FA815C}" type="presOf" srcId="{871A3227-1C2F-47CB-8BD8-15AEB123FDFA}" destId="{1BCA460B-3A37-4D99-AB4D-0A1F2B0A58FD}" srcOrd="0" destOrd="0" presId="urn:microsoft.com/office/officeart/2005/8/layout/bProcess4"/>
    <dgm:cxn modelId="{10078D5D-1CA6-4085-8EAB-FB1DD0881823}" type="presOf" srcId="{4967D22B-6AA9-4EDA-9848-CFAA42603461}" destId="{D42F6D34-FC36-42F5-B66C-3047FB43E772}" srcOrd="0" destOrd="0" presId="urn:microsoft.com/office/officeart/2005/8/layout/bProcess4"/>
    <dgm:cxn modelId="{5DA28A64-AE65-42D4-826F-31180D863BDD}" srcId="{2530238C-40E2-44CE-90C5-591BE8646993}" destId="{65E23370-7E3E-46EE-88AD-016B31C3D93B}" srcOrd="6" destOrd="0" parTransId="{AAE3E593-A1BD-41DB-ADF5-D0E6F480F5F6}" sibTransId="{12560EE1-5FA2-4A4F-8A96-264858928F7B}"/>
    <dgm:cxn modelId="{4CDBFB68-91D0-4C4E-AF01-F047781D5B5D}" srcId="{2530238C-40E2-44CE-90C5-591BE8646993}" destId="{852CFE6E-F15B-4C15-A007-10A1B4F5B227}" srcOrd="2" destOrd="0" parTransId="{08E0556A-59CF-4A9C-B151-7D1B5BCF01A0}" sibTransId="{910B7C22-21BE-45D8-8885-07AD5C7866BE}"/>
    <dgm:cxn modelId="{DC9D8871-083E-4479-AC39-F2F32FDD5EC6}" type="presOf" srcId="{DB6DC449-DB1E-40C9-87C7-748CE0D72402}" destId="{EA5A73AD-1C7F-4462-AB95-68B6844375CA}" srcOrd="0" destOrd="0" presId="urn:microsoft.com/office/officeart/2005/8/layout/bProcess4"/>
    <dgm:cxn modelId="{02386672-39CE-4463-B69E-E58511ED8DB0}" type="presOf" srcId="{B6068825-9384-42A1-851F-67A6ECD5B78F}" destId="{B5664FAB-EDDD-42C4-8307-34DE1835161C}" srcOrd="0" destOrd="0" presId="urn:microsoft.com/office/officeart/2005/8/layout/bProcess4"/>
    <dgm:cxn modelId="{2A160375-2465-4944-BD8A-58F8607C7FD5}" type="presOf" srcId="{4B8D2F81-0C0F-4D48-BA59-5C0EE9F55D5D}" destId="{8E590F8B-842B-409E-A23F-C403B2935A2C}" srcOrd="0" destOrd="0" presId="urn:microsoft.com/office/officeart/2005/8/layout/bProcess4"/>
    <dgm:cxn modelId="{4BE93D87-2E4C-4ABA-89A3-928CF0C53721}" type="presOf" srcId="{2456C010-BA4D-46CE-96BA-249CDDA135F8}" destId="{EF4A983D-EF9A-44A8-BB1C-A72BD9172A13}" srcOrd="0" destOrd="0" presId="urn:microsoft.com/office/officeart/2005/8/layout/bProcess4"/>
    <dgm:cxn modelId="{76BEEB9A-2E4B-4C22-A659-EFE061E9EDFA}" type="presOf" srcId="{46BDA4EF-B970-435B-A041-6652AEF3454B}" destId="{93D5C506-A2E8-4260-B48C-4555982C3874}" srcOrd="0" destOrd="0" presId="urn:microsoft.com/office/officeart/2005/8/layout/bProcess4"/>
    <dgm:cxn modelId="{E26B1D9F-C28D-43E4-9D5F-4E57765DA19F}" srcId="{2530238C-40E2-44CE-90C5-591BE8646993}" destId="{2EB7DCDA-0C8E-41A5-AC16-1D6BDADB1AED}" srcOrd="0" destOrd="0" parTransId="{395553E6-EE34-4C14-BE6D-57FFF4A027A4}" sibTransId="{8D65EB0C-65EF-44CB-8DD3-DA4180D2B176}"/>
    <dgm:cxn modelId="{FBEE9EB5-7A54-493B-A616-0F187C6236A5}" type="presOf" srcId="{910B7C22-21BE-45D8-8885-07AD5C7866BE}" destId="{DD421267-6095-4DBB-9DDE-791B1F72F0A8}" srcOrd="0" destOrd="0" presId="urn:microsoft.com/office/officeart/2005/8/layout/bProcess4"/>
    <dgm:cxn modelId="{C3D3EFB9-7260-4B70-9A12-733BF7C02633}" srcId="{2530238C-40E2-44CE-90C5-591BE8646993}" destId="{B6068825-9384-42A1-851F-67A6ECD5B78F}" srcOrd="5" destOrd="0" parTransId="{BBCD0794-D1CE-4FA5-BE93-79BD1CE4C70A}" sibTransId="{4967D22B-6AA9-4EDA-9848-CFAA42603461}"/>
    <dgm:cxn modelId="{C5CEC4CC-DFBE-4B14-BAA2-DE72BA30059A}" type="presOf" srcId="{852CFE6E-F15B-4C15-A007-10A1B4F5B227}" destId="{26138566-4C13-440D-8F63-3BB717669276}" srcOrd="0" destOrd="0" presId="urn:microsoft.com/office/officeart/2005/8/layout/bProcess4"/>
    <dgm:cxn modelId="{C86E4EDB-867B-4461-BF48-ED1187616A40}" srcId="{2530238C-40E2-44CE-90C5-591BE8646993}" destId="{2456C010-BA4D-46CE-96BA-249CDDA135F8}" srcOrd="1" destOrd="0" parTransId="{0CF0B294-10FC-4F48-B418-D38ACDD921A2}" sibTransId="{8F6A8718-CB6B-4F9D-86B8-7A18D6639901}"/>
    <dgm:cxn modelId="{6C28FBE5-31D1-4724-92A4-75D3E91DB959}" type="presOf" srcId="{2530238C-40E2-44CE-90C5-591BE8646993}" destId="{D642FCEB-F632-4EBF-A5F0-E5972D9E432F}" srcOrd="0" destOrd="0" presId="urn:microsoft.com/office/officeart/2005/8/layout/bProcess4"/>
    <dgm:cxn modelId="{4601DCE9-B605-476B-A751-CC7D1EF3A277}" srcId="{2530238C-40E2-44CE-90C5-591BE8646993}" destId="{4B8D2F81-0C0F-4D48-BA59-5C0EE9F55D5D}" srcOrd="4" destOrd="0" parTransId="{DE480956-023A-45F1-BC83-39E615DDF7BF}" sibTransId="{46BDA4EF-B970-435B-A041-6652AEF3454B}"/>
    <dgm:cxn modelId="{50CA1764-C2BF-43FF-8323-2EB9580B9370}" type="presParOf" srcId="{D642FCEB-F632-4EBF-A5F0-E5972D9E432F}" destId="{5273ED37-850F-4E86-90F9-96B9C0FE0529}" srcOrd="0" destOrd="0" presId="urn:microsoft.com/office/officeart/2005/8/layout/bProcess4"/>
    <dgm:cxn modelId="{5A39A40C-F180-4D6E-9ABB-71D1BA8A01B8}" type="presParOf" srcId="{5273ED37-850F-4E86-90F9-96B9C0FE0529}" destId="{BF80DC4E-632D-44AC-8992-82ADCC931036}" srcOrd="0" destOrd="0" presId="urn:microsoft.com/office/officeart/2005/8/layout/bProcess4"/>
    <dgm:cxn modelId="{5EE6994D-7383-49AE-9771-13A555C3208E}" type="presParOf" srcId="{5273ED37-850F-4E86-90F9-96B9C0FE0529}" destId="{1F981A42-DC65-4F4D-AAC1-C4924001090F}" srcOrd="1" destOrd="0" presId="urn:microsoft.com/office/officeart/2005/8/layout/bProcess4"/>
    <dgm:cxn modelId="{3A0C6C2A-EBDD-460D-9CA9-5C6E51A58F6E}" type="presParOf" srcId="{D642FCEB-F632-4EBF-A5F0-E5972D9E432F}" destId="{DCC39655-B9BA-4B28-BEC5-DA8126063FF1}" srcOrd="1" destOrd="0" presId="urn:microsoft.com/office/officeart/2005/8/layout/bProcess4"/>
    <dgm:cxn modelId="{D1C59FFD-97FB-44BD-B5D7-07F26245E760}" type="presParOf" srcId="{D642FCEB-F632-4EBF-A5F0-E5972D9E432F}" destId="{7E921EF0-5B69-4188-905B-B9DFD2D32B2D}" srcOrd="2" destOrd="0" presId="urn:microsoft.com/office/officeart/2005/8/layout/bProcess4"/>
    <dgm:cxn modelId="{727A45C6-9955-4A57-B3D8-F2B3B00C9E4D}" type="presParOf" srcId="{7E921EF0-5B69-4188-905B-B9DFD2D32B2D}" destId="{0D9A97E4-A64C-4F63-8879-2A7C00ECFE07}" srcOrd="0" destOrd="0" presId="urn:microsoft.com/office/officeart/2005/8/layout/bProcess4"/>
    <dgm:cxn modelId="{BFC1FDA6-98BB-4A17-B388-9B1473E4E356}" type="presParOf" srcId="{7E921EF0-5B69-4188-905B-B9DFD2D32B2D}" destId="{EF4A983D-EF9A-44A8-BB1C-A72BD9172A13}" srcOrd="1" destOrd="0" presId="urn:microsoft.com/office/officeart/2005/8/layout/bProcess4"/>
    <dgm:cxn modelId="{CC920982-215A-4D1C-995F-14C287781812}" type="presParOf" srcId="{D642FCEB-F632-4EBF-A5F0-E5972D9E432F}" destId="{B5834477-472F-40F2-8A8B-52F8E1EE2F8D}" srcOrd="3" destOrd="0" presId="urn:microsoft.com/office/officeart/2005/8/layout/bProcess4"/>
    <dgm:cxn modelId="{9EE70DAD-AA21-499F-B855-0D2A382ACAF1}" type="presParOf" srcId="{D642FCEB-F632-4EBF-A5F0-E5972D9E432F}" destId="{A499FA23-41FD-48CF-A743-3413DCFF698A}" srcOrd="4" destOrd="0" presId="urn:microsoft.com/office/officeart/2005/8/layout/bProcess4"/>
    <dgm:cxn modelId="{EB2A7112-7EAC-4595-A7F6-E3217EAF11F7}" type="presParOf" srcId="{A499FA23-41FD-48CF-A743-3413DCFF698A}" destId="{0643354B-5E18-497D-B58B-5F9FE617401E}" srcOrd="0" destOrd="0" presId="urn:microsoft.com/office/officeart/2005/8/layout/bProcess4"/>
    <dgm:cxn modelId="{C4E2D26B-02D8-4A3F-BB3F-7BD7396DB479}" type="presParOf" srcId="{A499FA23-41FD-48CF-A743-3413DCFF698A}" destId="{26138566-4C13-440D-8F63-3BB717669276}" srcOrd="1" destOrd="0" presId="urn:microsoft.com/office/officeart/2005/8/layout/bProcess4"/>
    <dgm:cxn modelId="{4EDF4AE4-7C11-46E0-80B5-B7942FC762FC}" type="presParOf" srcId="{D642FCEB-F632-4EBF-A5F0-E5972D9E432F}" destId="{DD421267-6095-4DBB-9DDE-791B1F72F0A8}" srcOrd="5" destOrd="0" presId="urn:microsoft.com/office/officeart/2005/8/layout/bProcess4"/>
    <dgm:cxn modelId="{F6CD31D0-356F-4BF2-9A02-A20CAF58CEFD}" type="presParOf" srcId="{D642FCEB-F632-4EBF-A5F0-E5972D9E432F}" destId="{39F15ECB-D047-4150-B03E-79DCC3FFD96D}" srcOrd="6" destOrd="0" presId="urn:microsoft.com/office/officeart/2005/8/layout/bProcess4"/>
    <dgm:cxn modelId="{43BCB8E8-09F1-49F5-B8EF-24EB374735F4}" type="presParOf" srcId="{39F15ECB-D047-4150-B03E-79DCC3FFD96D}" destId="{25A42491-C652-476A-8598-3CF88B218EDF}" srcOrd="0" destOrd="0" presId="urn:microsoft.com/office/officeart/2005/8/layout/bProcess4"/>
    <dgm:cxn modelId="{65F02565-18D0-41F1-BE0E-1126E1B7092D}" type="presParOf" srcId="{39F15ECB-D047-4150-B03E-79DCC3FFD96D}" destId="{1BCA460B-3A37-4D99-AB4D-0A1F2B0A58FD}" srcOrd="1" destOrd="0" presId="urn:microsoft.com/office/officeart/2005/8/layout/bProcess4"/>
    <dgm:cxn modelId="{884893E6-7AEF-47A9-996E-C0983C24AB29}" type="presParOf" srcId="{D642FCEB-F632-4EBF-A5F0-E5972D9E432F}" destId="{EA5A73AD-1C7F-4462-AB95-68B6844375CA}" srcOrd="7" destOrd="0" presId="urn:microsoft.com/office/officeart/2005/8/layout/bProcess4"/>
    <dgm:cxn modelId="{80E53188-95B6-48AA-BFCD-7CCE911F34CF}" type="presParOf" srcId="{D642FCEB-F632-4EBF-A5F0-E5972D9E432F}" destId="{A4D9E26B-7CF1-497B-8D6E-55544D558157}" srcOrd="8" destOrd="0" presId="urn:microsoft.com/office/officeart/2005/8/layout/bProcess4"/>
    <dgm:cxn modelId="{11DFB6F4-1B8A-4170-96F2-718DED8ED0AE}" type="presParOf" srcId="{A4D9E26B-7CF1-497B-8D6E-55544D558157}" destId="{97DD0FFB-C9A7-4816-8E4C-4598F7FE03FC}" srcOrd="0" destOrd="0" presId="urn:microsoft.com/office/officeart/2005/8/layout/bProcess4"/>
    <dgm:cxn modelId="{39709001-83EA-469E-AD20-929FD173F64B}" type="presParOf" srcId="{A4D9E26B-7CF1-497B-8D6E-55544D558157}" destId="{8E590F8B-842B-409E-A23F-C403B2935A2C}" srcOrd="1" destOrd="0" presId="urn:microsoft.com/office/officeart/2005/8/layout/bProcess4"/>
    <dgm:cxn modelId="{71BA5545-DFA4-4BEE-A8FA-3AB89BB77C80}" type="presParOf" srcId="{D642FCEB-F632-4EBF-A5F0-E5972D9E432F}" destId="{93D5C506-A2E8-4260-B48C-4555982C3874}" srcOrd="9" destOrd="0" presId="urn:microsoft.com/office/officeart/2005/8/layout/bProcess4"/>
    <dgm:cxn modelId="{B3062CC7-9FBC-4211-AD10-6EB9ED958912}" type="presParOf" srcId="{D642FCEB-F632-4EBF-A5F0-E5972D9E432F}" destId="{0955AA6E-F9AB-4457-A56A-A0710B79E06C}" srcOrd="10" destOrd="0" presId="urn:microsoft.com/office/officeart/2005/8/layout/bProcess4"/>
    <dgm:cxn modelId="{FF79AEEA-266A-4CD2-8330-800FAD884950}" type="presParOf" srcId="{0955AA6E-F9AB-4457-A56A-A0710B79E06C}" destId="{90D3B345-3CC8-4250-8801-F5F4DF37749C}" srcOrd="0" destOrd="0" presId="urn:microsoft.com/office/officeart/2005/8/layout/bProcess4"/>
    <dgm:cxn modelId="{ACE0A4B3-1131-4641-A239-7EFDD31B1AEF}" type="presParOf" srcId="{0955AA6E-F9AB-4457-A56A-A0710B79E06C}" destId="{B5664FAB-EDDD-42C4-8307-34DE1835161C}" srcOrd="1" destOrd="0" presId="urn:microsoft.com/office/officeart/2005/8/layout/bProcess4"/>
    <dgm:cxn modelId="{A4FBCC16-76B1-449C-B437-DEA4FF60FD25}" type="presParOf" srcId="{D642FCEB-F632-4EBF-A5F0-E5972D9E432F}" destId="{D42F6D34-FC36-42F5-B66C-3047FB43E772}" srcOrd="11" destOrd="0" presId="urn:microsoft.com/office/officeart/2005/8/layout/bProcess4"/>
    <dgm:cxn modelId="{1DA6EF57-B5BC-447B-B4AF-E5474B22A346}" type="presParOf" srcId="{D642FCEB-F632-4EBF-A5F0-E5972D9E432F}" destId="{ECFEC2AA-CF36-4491-98B2-AE3D8840B0FA}" srcOrd="12" destOrd="0" presId="urn:microsoft.com/office/officeart/2005/8/layout/bProcess4"/>
    <dgm:cxn modelId="{F3FC5556-738D-48DA-926F-132284C16D06}" type="presParOf" srcId="{ECFEC2AA-CF36-4491-98B2-AE3D8840B0FA}" destId="{2682A848-2392-4719-BA5F-675361D91301}" srcOrd="0" destOrd="0" presId="urn:microsoft.com/office/officeart/2005/8/layout/bProcess4"/>
    <dgm:cxn modelId="{57871E25-7885-4B9D-9311-3BFC764DE731}" type="presParOf" srcId="{ECFEC2AA-CF36-4491-98B2-AE3D8840B0FA}" destId="{9B2F4750-6220-4AB7-9333-BEB9446B7467}" srcOrd="1" destOrd="0" presId="urn:microsoft.com/office/officeart/2005/8/layout/b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5C2AA2-A0C0-4E39-ADBE-9B1F549E3012}" type="doc">
      <dgm:prSet loTypeId="urn:microsoft.com/office/officeart/2005/8/layout/hierarchy6" loCatId="hierarchy" qsTypeId="urn:microsoft.com/office/officeart/2005/8/quickstyle/3d3" qsCatId="3D" csTypeId="urn:microsoft.com/office/officeart/2005/8/colors/colorful3" csCatId="colorful" phldr="1"/>
      <dgm:spPr/>
      <dgm:t>
        <a:bodyPr/>
        <a:lstStyle/>
        <a:p>
          <a:endParaRPr lang="en-US"/>
        </a:p>
      </dgm:t>
    </dgm:pt>
    <dgm:pt modelId="{CD3E0DD8-6CFE-4FA7-A755-69199854E0CB}">
      <dgm:prSet phldrT="[Text]" custT="1"/>
      <dgm:spPr/>
      <dgm:t>
        <a:bodyPr/>
        <a:lstStyle/>
        <a:p>
          <a:r>
            <a:rPr lang="en-US" sz="700" dirty="0"/>
            <a:t>CHANGE/ TRANSFORMATION OFFICE (CHIEF CHANGE OFFICER)</a:t>
          </a:r>
        </a:p>
      </dgm:t>
    </dgm:pt>
    <dgm:pt modelId="{0BF2582F-210A-466A-B4DA-A59DEEFA785E}" type="parTrans" cxnId="{D46F89F4-FDD8-4A72-9192-1653430791E4}">
      <dgm:prSet/>
      <dgm:spPr/>
      <dgm:t>
        <a:bodyPr/>
        <a:lstStyle/>
        <a:p>
          <a:endParaRPr lang="en-US"/>
        </a:p>
      </dgm:t>
    </dgm:pt>
    <dgm:pt modelId="{D3A76991-B0F4-48FF-B54B-4FD03822B70D}" type="sibTrans" cxnId="{D46F89F4-FDD8-4A72-9192-1653430791E4}">
      <dgm:prSet/>
      <dgm:spPr/>
      <dgm:t>
        <a:bodyPr/>
        <a:lstStyle/>
        <a:p>
          <a:endParaRPr lang="en-US"/>
        </a:p>
      </dgm:t>
    </dgm:pt>
    <dgm:pt modelId="{2119FB55-DDC0-4B4D-AF16-F6F950F5876E}">
      <dgm:prSet phldrT="[Text]" custT="1"/>
      <dgm:spPr/>
      <dgm:t>
        <a:bodyPr/>
        <a:lstStyle/>
        <a:p>
          <a:r>
            <a:rPr lang="en-US" sz="600" dirty="0"/>
            <a:t>TEAM LEADER (HUMAN CHANGE)</a:t>
          </a:r>
        </a:p>
      </dgm:t>
    </dgm:pt>
    <dgm:pt modelId="{56AD12D4-F7C8-4D13-A663-A5C850712093}" type="parTrans" cxnId="{06E9DC26-EEBA-4E16-A9A3-E0B3F82DC070}">
      <dgm:prSet/>
      <dgm:spPr/>
      <dgm:t>
        <a:bodyPr/>
        <a:lstStyle/>
        <a:p>
          <a:endParaRPr lang="en-US"/>
        </a:p>
      </dgm:t>
    </dgm:pt>
    <dgm:pt modelId="{6C401269-02A7-422C-A37C-02115CA9E8F8}" type="sibTrans" cxnId="{06E9DC26-EEBA-4E16-A9A3-E0B3F82DC070}">
      <dgm:prSet/>
      <dgm:spPr/>
      <dgm:t>
        <a:bodyPr/>
        <a:lstStyle/>
        <a:p>
          <a:endParaRPr lang="en-US"/>
        </a:p>
      </dgm:t>
    </dgm:pt>
    <dgm:pt modelId="{D58CC315-78EF-41D0-8794-4E82697A940A}">
      <dgm:prSet phldrT="[Text]"/>
      <dgm:spPr/>
      <dgm:t>
        <a:bodyPr/>
        <a:lstStyle/>
        <a:p>
          <a:r>
            <a:rPr lang="en-US" dirty="0"/>
            <a:t>CHANGE MANAGER</a:t>
          </a:r>
        </a:p>
      </dgm:t>
    </dgm:pt>
    <dgm:pt modelId="{543B2E39-09F2-42D0-B9A1-141EF67A7E62}" type="parTrans" cxnId="{B01399A6-A210-431C-AD7C-45C3523514B1}">
      <dgm:prSet/>
      <dgm:spPr/>
      <dgm:t>
        <a:bodyPr/>
        <a:lstStyle/>
        <a:p>
          <a:endParaRPr lang="en-US"/>
        </a:p>
      </dgm:t>
    </dgm:pt>
    <dgm:pt modelId="{CCD6F394-2B96-4FAD-98AE-F652C33F3A82}" type="sibTrans" cxnId="{B01399A6-A210-431C-AD7C-45C3523514B1}">
      <dgm:prSet/>
      <dgm:spPr/>
      <dgm:t>
        <a:bodyPr/>
        <a:lstStyle/>
        <a:p>
          <a:endParaRPr lang="en-US"/>
        </a:p>
      </dgm:t>
    </dgm:pt>
    <dgm:pt modelId="{8B8C276E-34D7-49F5-B4CC-17F7A3DE4266}">
      <dgm:prSet phldrT="[Text]"/>
      <dgm:spPr/>
      <dgm:t>
        <a:bodyPr/>
        <a:lstStyle/>
        <a:p>
          <a:r>
            <a:rPr lang="en-US" dirty="0"/>
            <a:t>CHANGE MANAGER</a:t>
          </a:r>
        </a:p>
      </dgm:t>
    </dgm:pt>
    <dgm:pt modelId="{8CDCAC95-E964-4A7B-AE4A-D5E009C5ED29}" type="parTrans" cxnId="{8268C9E2-C1D6-4CC5-B3E9-DF07FC1FB376}">
      <dgm:prSet/>
      <dgm:spPr/>
      <dgm:t>
        <a:bodyPr/>
        <a:lstStyle/>
        <a:p>
          <a:endParaRPr lang="en-US"/>
        </a:p>
      </dgm:t>
    </dgm:pt>
    <dgm:pt modelId="{6711CCD7-D42A-4D8A-A8DD-217AE54BB4B1}" type="sibTrans" cxnId="{8268C9E2-C1D6-4CC5-B3E9-DF07FC1FB376}">
      <dgm:prSet/>
      <dgm:spPr/>
      <dgm:t>
        <a:bodyPr/>
        <a:lstStyle/>
        <a:p>
          <a:endParaRPr lang="en-US"/>
        </a:p>
      </dgm:t>
    </dgm:pt>
    <dgm:pt modelId="{098567E8-C77C-4198-AE07-FC954C64EF81}">
      <dgm:prSet phldrT="[Text]" custT="1"/>
      <dgm:spPr/>
      <dgm:t>
        <a:bodyPr/>
        <a:lstStyle/>
        <a:p>
          <a:r>
            <a:rPr lang="en-US" sz="600" dirty="0"/>
            <a:t>TEAM LEADER (TECHNICAL CHANGE)</a:t>
          </a:r>
        </a:p>
      </dgm:t>
    </dgm:pt>
    <dgm:pt modelId="{42783719-9FB1-47EE-B612-90930CF191A6}" type="parTrans" cxnId="{B67EECEF-8ADB-45FE-B83C-30C78E435386}">
      <dgm:prSet/>
      <dgm:spPr/>
      <dgm:t>
        <a:bodyPr/>
        <a:lstStyle/>
        <a:p>
          <a:endParaRPr lang="en-US"/>
        </a:p>
      </dgm:t>
    </dgm:pt>
    <dgm:pt modelId="{0BABFF61-93FE-4EF1-9AFF-E7F41719E634}" type="sibTrans" cxnId="{B67EECEF-8ADB-45FE-B83C-30C78E435386}">
      <dgm:prSet/>
      <dgm:spPr/>
      <dgm:t>
        <a:bodyPr/>
        <a:lstStyle/>
        <a:p>
          <a:endParaRPr lang="en-US"/>
        </a:p>
      </dgm:t>
    </dgm:pt>
    <dgm:pt modelId="{28AA0AE7-7B2F-45E4-A33A-35F9ECD4477F}">
      <dgm:prSet phldrT="[Text]"/>
      <dgm:spPr/>
      <dgm:t>
        <a:bodyPr/>
        <a:lstStyle/>
        <a:p>
          <a:r>
            <a:rPr lang="en-US" dirty="0"/>
            <a:t>CHANGE MANAGER</a:t>
          </a:r>
        </a:p>
      </dgm:t>
    </dgm:pt>
    <dgm:pt modelId="{D24B2EA3-EE12-4F9A-8AE9-0F1AE9F54515}" type="parTrans" cxnId="{73C91268-176D-43CD-9E4A-D566816D38B4}">
      <dgm:prSet/>
      <dgm:spPr/>
      <dgm:t>
        <a:bodyPr/>
        <a:lstStyle/>
        <a:p>
          <a:endParaRPr lang="en-US"/>
        </a:p>
      </dgm:t>
    </dgm:pt>
    <dgm:pt modelId="{5B5271C4-7C62-4F49-B483-2BAE73680056}" type="sibTrans" cxnId="{73C91268-176D-43CD-9E4A-D566816D38B4}">
      <dgm:prSet/>
      <dgm:spPr/>
      <dgm:t>
        <a:bodyPr/>
        <a:lstStyle/>
        <a:p>
          <a:endParaRPr lang="en-US"/>
        </a:p>
      </dgm:t>
    </dgm:pt>
    <dgm:pt modelId="{DCFD621D-6499-4C3F-87FA-4656BAEF6A2E}">
      <dgm:prSet phldrT="[Text]"/>
      <dgm:spPr/>
      <dgm:t>
        <a:bodyPr/>
        <a:lstStyle/>
        <a:p>
          <a:r>
            <a:rPr lang="en-US" dirty="0"/>
            <a:t>STRATEGY &amp; PLANNING</a:t>
          </a:r>
        </a:p>
      </dgm:t>
    </dgm:pt>
    <dgm:pt modelId="{0CE7C2C0-EBCD-4D48-B980-95EEC0D9A0A6}" type="parTrans" cxnId="{0AF6ECB8-E23D-42A1-9782-32AEED5353CC}">
      <dgm:prSet/>
      <dgm:spPr/>
      <dgm:t>
        <a:bodyPr/>
        <a:lstStyle/>
        <a:p>
          <a:endParaRPr lang="en-US"/>
        </a:p>
      </dgm:t>
    </dgm:pt>
    <dgm:pt modelId="{E64F7AA2-2F2B-4EAB-A406-A3DDEAC7C366}" type="sibTrans" cxnId="{0AF6ECB8-E23D-42A1-9782-32AEED5353CC}">
      <dgm:prSet/>
      <dgm:spPr/>
      <dgm:t>
        <a:bodyPr/>
        <a:lstStyle/>
        <a:p>
          <a:endParaRPr lang="en-US"/>
        </a:p>
      </dgm:t>
    </dgm:pt>
    <dgm:pt modelId="{D8329214-5BCF-4CF5-840C-8C0D43EA9C30}">
      <dgm:prSet phldrT="[Text]"/>
      <dgm:spPr/>
      <dgm:t>
        <a:bodyPr/>
        <a:lstStyle/>
        <a:p>
          <a:r>
            <a:rPr lang="en-US" dirty="0"/>
            <a:t>PLANNING &amp; EXECUTION</a:t>
          </a:r>
        </a:p>
      </dgm:t>
    </dgm:pt>
    <dgm:pt modelId="{0924D2D0-8EC5-46F4-A365-3E860037731D}" type="parTrans" cxnId="{AC5D67F9-2CBD-4801-87D7-1029D15E5EF4}">
      <dgm:prSet/>
      <dgm:spPr/>
      <dgm:t>
        <a:bodyPr/>
        <a:lstStyle/>
        <a:p>
          <a:endParaRPr lang="en-US"/>
        </a:p>
      </dgm:t>
    </dgm:pt>
    <dgm:pt modelId="{7B07B12D-469B-48FE-9208-685D576C87C6}" type="sibTrans" cxnId="{AC5D67F9-2CBD-4801-87D7-1029D15E5EF4}">
      <dgm:prSet/>
      <dgm:spPr/>
      <dgm:t>
        <a:bodyPr/>
        <a:lstStyle/>
        <a:p>
          <a:endParaRPr lang="en-US"/>
        </a:p>
      </dgm:t>
    </dgm:pt>
    <dgm:pt modelId="{6FFD0155-B49E-483B-B817-25CBBD98FF60}">
      <dgm:prSet phldrT="[Text]"/>
      <dgm:spPr/>
      <dgm:t>
        <a:bodyPr/>
        <a:lstStyle/>
        <a:p>
          <a:r>
            <a:rPr lang="en-US" dirty="0"/>
            <a:t>EXECUTION</a:t>
          </a:r>
        </a:p>
      </dgm:t>
    </dgm:pt>
    <dgm:pt modelId="{71DF43B3-D6BD-4CE6-833A-078F430CC6D8}" type="parTrans" cxnId="{A605F51F-2AB3-4AE1-8849-5208F9174F5B}">
      <dgm:prSet/>
      <dgm:spPr/>
      <dgm:t>
        <a:bodyPr/>
        <a:lstStyle/>
        <a:p>
          <a:endParaRPr lang="en-US"/>
        </a:p>
      </dgm:t>
    </dgm:pt>
    <dgm:pt modelId="{63320577-6204-4B0F-9812-301F3EC30438}" type="sibTrans" cxnId="{A605F51F-2AB3-4AE1-8849-5208F9174F5B}">
      <dgm:prSet/>
      <dgm:spPr/>
      <dgm:t>
        <a:bodyPr/>
        <a:lstStyle/>
        <a:p>
          <a:endParaRPr lang="en-US"/>
        </a:p>
      </dgm:t>
    </dgm:pt>
    <dgm:pt modelId="{D95189B8-2335-4224-8686-AE9FF7534B00}">
      <dgm:prSet phldrT="[Text]"/>
      <dgm:spPr/>
      <dgm:t>
        <a:bodyPr/>
        <a:lstStyle/>
        <a:p>
          <a:r>
            <a:rPr lang="en-US" dirty="0"/>
            <a:t>CHANGE AGENTS</a:t>
          </a:r>
        </a:p>
      </dgm:t>
    </dgm:pt>
    <dgm:pt modelId="{F1D89F30-3CDD-4FF9-9917-BD885145939E}" type="parTrans" cxnId="{0BEF77D1-B514-4C72-9839-6D1A195F6DD8}">
      <dgm:prSet/>
      <dgm:spPr/>
      <dgm:t>
        <a:bodyPr/>
        <a:lstStyle/>
        <a:p>
          <a:endParaRPr lang="en-US"/>
        </a:p>
      </dgm:t>
    </dgm:pt>
    <dgm:pt modelId="{1136B8AE-F1F8-436F-8BEF-BBF1893C412E}" type="sibTrans" cxnId="{0BEF77D1-B514-4C72-9839-6D1A195F6DD8}">
      <dgm:prSet/>
      <dgm:spPr/>
      <dgm:t>
        <a:bodyPr/>
        <a:lstStyle/>
        <a:p>
          <a:endParaRPr lang="en-US"/>
        </a:p>
      </dgm:t>
    </dgm:pt>
    <dgm:pt modelId="{B886F336-07EF-4404-96C4-8ACBBA61BE69}">
      <dgm:prSet phldrT="[Text]"/>
      <dgm:spPr/>
      <dgm:t>
        <a:bodyPr/>
        <a:lstStyle/>
        <a:p>
          <a:r>
            <a:rPr lang="en-US" dirty="0"/>
            <a:t>CHANGE AGENTS</a:t>
          </a:r>
        </a:p>
      </dgm:t>
    </dgm:pt>
    <dgm:pt modelId="{5A0D3DC2-0A06-4A8A-9B76-E0402793E8CC}" type="parTrans" cxnId="{F838E67C-A630-4F30-8539-B4C7876EAEA3}">
      <dgm:prSet/>
      <dgm:spPr/>
      <dgm:t>
        <a:bodyPr/>
        <a:lstStyle/>
        <a:p>
          <a:endParaRPr lang="en-US"/>
        </a:p>
      </dgm:t>
    </dgm:pt>
    <dgm:pt modelId="{1154C648-983E-4DDB-AF8D-028AB949E3E4}" type="sibTrans" cxnId="{F838E67C-A630-4F30-8539-B4C7876EAEA3}">
      <dgm:prSet/>
      <dgm:spPr/>
      <dgm:t>
        <a:bodyPr/>
        <a:lstStyle/>
        <a:p>
          <a:endParaRPr lang="en-US"/>
        </a:p>
      </dgm:t>
    </dgm:pt>
    <dgm:pt modelId="{DEB4CEFF-6E31-4874-AEC2-162FF1CC133D}">
      <dgm:prSet phldrT="[Text]" custT="1"/>
      <dgm:spPr/>
      <dgm:t>
        <a:bodyPr/>
        <a:lstStyle/>
        <a:p>
          <a:r>
            <a:rPr lang="en-US" sz="800" dirty="0"/>
            <a:t>PMO</a:t>
          </a:r>
        </a:p>
      </dgm:t>
    </dgm:pt>
    <dgm:pt modelId="{003C47C1-A42D-4FF4-9984-B8B68F3304EA}" type="parTrans" cxnId="{835807E8-7272-41E2-BE20-8F00CFFFF6E5}">
      <dgm:prSet/>
      <dgm:spPr/>
      <dgm:t>
        <a:bodyPr/>
        <a:lstStyle/>
        <a:p>
          <a:endParaRPr lang="en-US"/>
        </a:p>
      </dgm:t>
    </dgm:pt>
    <dgm:pt modelId="{E1F8767B-53F6-4915-8471-EF4161AFE784}" type="sibTrans" cxnId="{835807E8-7272-41E2-BE20-8F00CFFFF6E5}">
      <dgm:prSet/>
      <dgm:spPr/>
      <dgm:t>
        <a:bodyPr/>
        <a:lstStyle/>
        <a:p>
          <a:endParaRPr lang="en-US"/>
        </a:p>
      </dgm:t>
    </dgm:pt>
    <dgm:pt modelId="{DAE3EDA0-1718-4599-A5B5-6D2FB7267724}">
      <dgm:prSet phldrT="[Text]"/>
      <dgm:spPr/>
      <dgm:t>
        <a:bodyPr/>
        <a:lstStyle/>
        <a:p>
          <a:r>
            <a:rPr lang="en-US" dirty="0"/>
            <a:t>TECH</a:t>
          </a:r>
          <a:r>
            <a:rPr lang="en-US" baseline="0" dirty="0"/>
            <a:t> SKILLS</a:t>
          </a:r>
          <a:endParaRPr lang="en-US" dirty="0"/>
        </a:p>
      </dgm:t>
    </dgm:pt>
    <dgm:pt modelId="{3EC4CF4E-9D1B-4912-8E9F-DAD2BEF0CD5E}" type="parTrans" cxnId="{3714CA6B-7C94-4322-9ED8-9BCF09F2566F}">
      <dgm:prSet/>
      <dgm:spPr/>
      <dgm:t>
        <a:bodyPr/>
        <a:lstStyle/>
        <a:p>
          <a:endParaRPr lang="en-US"/>
        </a:p>
      </dgm:t>
    </dgm:pt>
    <dgm:pt modelId="{A8A1FDC6-1244-4300-B824-01586B98027D}" type="sibTrans" cxnId="{3714CA6B-7C94-4322-9ED8-9BCF09F2566F}">
      <dgm:prSet/>
      <dgm:spPr/>
      <dgm:t>
        <a:bodyPr/>
        <a:lstStyle/>
        <a:p>
          <a:endParaRPr lang="en-US"/>
        </a:p>
      </dgm:t>
    </dgm:pt>
    <dgm:pt modelId="{E160C789-3514-48C0-89F9-FB3319E087F1}">
      <dgm:prSet phldrT="[Text]"/>
      <dgm:spPr/>
      <dgm:t>
        <a:bodyPr/>
        <a:lstStyle/>
        <a:p>
          <a:r>
            <a:rPr lang="en-US" dirty="0"/>
            <a:t>CHANGE AGENTS</a:t>
          </a:r>
        </a:p>
      </dgm:t>
    </dgm:pt>
    <dgm:pt modelId="{AB64E4C5-D39C-4493-B578-228DBC5852E8}" type="parTrans" cxnId="{BB41506B-978D-4452-A35F-D00CF609AD4B}">
      <dgm:prSet/>
      <dgm:spPr/>
      <dgm:t>
        <a:bodyPr/>
        <a:lstStyle/>
        <a:p>
          <a:endParaRPr lang="en-US"/>
        </a:p>
      </dgm:t>
    </dgm:pt>
    <dgm:pt modelId="{E267CFA6-0558-4843-A162-71C0D487CC4C}" type="sibTrans" cxnId="{BB41506B-978D-4452-A35F-D00CF609AD4B}">
      <dgm:prSet/>
      <dgm:spPr/>
      <dgm:t>
        <a:bodyPr/>
        <a:lstStyle/>
        <a:p>
          <a:endParaRPr lang="en-US"/>
        </a:p>
      </dgm:t>
    </dgm:pt>
    <dgm:pt modelId="{3D834E73-0475-4004-9FAF-FBE6C51136EE}">
      <dgm:prSet phldrT="[Text]" custT="1"/>
      <dgm:spPr/>
      <dgm:t>
        <a:bodyPr/>
        <a:lstStyle/>
        <a:p>
          <a:r>
            <a:rPr lang="en-US" sz="600" dirty="0"/>
            <a:t>ARCHITECTS</a:t>
          </a:r>
          <a:endParaRPr lang="en-US" sz="700" dirty="0"/>
        </a:p>
      </dgm:t>
    </dgm:pt>
    <dgm:pt modelId="{7EF94A8C-6CB3-4E87-9706-7360F0B3EBAC}" type="parTrans" cxnId="{3B090BE9-6C36-4ED1-B8FE-D33C8BD740F1}">
      <dgm:prSet/>
      <dgm:spPr/>
      <dgm:t>
        <a:bodyPr/>
        <a:lstStyle/>
        <a:p>
          <a:endParaRPr lang="en-US"/>
        </a:p>
      </dgm:t>
    </dgm:pt>
    <dgm:pt modelId="{F962FB49-AA2D-4F84-97B2-FD8F5B02383F}" type="sibTrans" cxnId="{3B090BE9-6C36-4ED1-B8FE-D33C8BD740F1}">
      <dgm:prSet/>
      <dgm:spPr/>
      <dgm:t>
        <a:bodyPr/>
        <a:lstStyle/>
        <a:p>
          <a:endParaRPr lang="en-US"/>
        </a:p>
      </dgm:t>
    </dgm:pt>
    <dgm:pt modelId="{B7C70D5D-3E77-435D-8AEF-97394FF03979}">
      <dgm:prSet phldrT="[Text]"/>
      <dgm:spPr/>
      <dgm:t>
        <a:bodyPr/>
        <a:lstStyle/>
        <a:p>
          <a:r>
            <a:rPr lang="en-US" dirty="0"/>
            <a:t>ANAYLYST</a:t>
          </a:r>
        </a:p>
      </dgm:t>
    </dgm:pt>
    <dgm:pt modelId="{93B22FD7-E6DB-4CD3-872D-72770336395B}" type="parTrans" cxnId="{9FCEBBA9-D735-47B3-B9B6-4AE63432D3B4}">
      <dgm:prSet/>
      <dgm:spPr/>
      <dgm:t>
        <a:bodyPr/>
        <a:lstStyle/>
        <a:p>
          <a:endParaRPr lang="en-US"/>
        </a:p>
      </dgm:t>
    </dgm:pt>
    <dgm:pt modelId="{079F81F1-79D3-4BBB-B326-BD0468F41B62}" type="sibTrans" cxnId="{9FCEBBA9-D735-47B3-B9B6-4AE63432D3B4}">
      <dgm:prSet/>
      <dgm:spPr/>
      <dgm:t>
        <a:bodyPr/>
        <a:lstStyle/>
        <a:p>
          <a:endParaRPr lang="en-US"/>
        </a:p>
      </dgm:t>
    </dgm:pt>
    <dgm:pt modelId="{2361B333-5EBE-4747-A5A7-CABBFFEC3CB8}">
      <dgm:prSet phldrT="[Text]" custT="1"/>
      <dgm:spPr/>
      <dgm:t>
        <a:bodyPr/>
        <a:lstStyle/>
        <a:p>
          <a:r>
            <a:rPr lang="en-US" sz="700" dirty="0"/>
            <a:t>COMMUNICATION LEAD</a:t>
          </a:r>
        </a:p>
      </dgm:t>
    </dgm:pt>
    <dgm:pt modelId="{94F4DF74-07DF-4182-98E6-599788F5A4C3}" type="parTrans" cxnId="{52937B31-1F79-419E-ACBE-0EB54B4AF43D}">
      <dgm:prSet/>
      <dgm:spPr/>
      <dgm:t>
        <a:bodyPr/>
        <a:lstStyle/>
        <a:p>
          <a:endParaRPr lang="en-US"/>
        </a:p>
      </dgm:t>
    </dgm:pt>
    <dgm:pt modelId="{835088FB-0E22-4134-BAA2-6774654C3E99}" type="sibTrans" cxnId="{52937B31-1F79-419E-ACBE-0EB54B4AF43D}">
      <dgm:prSet/>
      <dgm:spPr/>
      <dgm:t>
        <a:bodyPr/>
        <a:lstStyle/>
        <a:p>
          <a:endParaRPr lang="en-US"/>
        </a:p>
      </dgm:t>
    </dgm:pt>
    <dgm:pt modelId="{F21AAAB5-9624-419E-8EF4-E26DFE884C09}">
      <dgm:prSet phldrT="[Text]" custT="1"/>
      <dgm:spPr/>
      <dgm:t>
        <a:bodyPr/>
        <a:lstStyle/>
        <a:p>
          <a:r>
            <a:rPr lang="en-US" sz="600" dirty="0"/>
            <a:t>GRIEVANCE &amp; R&amp;R OFFICE</a:t>
          </a:r>
        </a:p>
      </dgm:t>
    </dgm:pt>
    <dgm:pt modelId="{55FA6F3E-98F7-4B5B-9CC5-31A688C6DEEA}" type="parTrans" cxnId="{4FF7D173-CF68-4DA2-AF52-772DEAE5ACCC}">
      <dgm:prSet/>
      <dgm:spPr/>
      <dgm:t>
        <a:bodyPr/>
        <a:lstStyle/>
        <a:p>
          <a:endParaRPr lang="en-US"/>
        </a:p>
      </dgm:t>
    </dgm:pt>
    <dgm:pt modelId="{E51FD408-8A19-4C6F-BB4C-E034CF04FEFC}" type="sibTrans" cxnId="{4FF7D173-CF68-4DA2-AF52-772DEAE5ACCC}">
      <dgm:prSet/>
      <dgm:spPr/>
      <dgm:t>
        <a:bodyPr/>
        <a:lstStyle/>
        <a:p>
          <a:endParaRPr lang="en-US"/>
        </a:p>
      </dgm:t>
    </dgm:pt>
    <dgm:pt modelId="{F2C2CE76-CF4E-44D8-A7AB-37F415C18209}">
      <dgm:prSet phldrT="[Text]"/>
      <dgm:spPr/>
      <dgm:t>
        <a:bodyPr/>
        <a:lstStyle/>
        <a:p>
          <a:r>
            <a:rPr lang="en-US" dirty="0"/>
            <a:t>TRAINING &amp; COACHING</a:t>
          </a:r>
        </a:p>
      </dgm:t>
    </dgm:pt>
    <dgm:pt modelId="{B2320711-5AAF-44A8-A8BF-E367B07DEC20}" type="parTrans" cxnId="{D94A1B88-10E5-4F56-A24D-1D0904BB67E7}">
      <dgm:prSet/>
      <dgm:spPr/>
      <dgm:t>
        <a:bodyPr/>
        <a:lstStyle/>
        <a:p>
          <a:endParaRPr lang="en-US"/>
        </a:p>
      </dgm:t>
    </dgm:pt>
    <dgm:pt modelId="{193FB714-0E22-4B19-9B95-9EBC0F41C1E3}" type="sibTrans" cxnId="{D94A1B88-10E5-4F56-A24D-1D0904BB67E7}">
      <dgm:prSet/>
      <dgm:spPr/>
      <dgm:t>
        <a:bodyPr/>
        <a:lstStyle/>
        <a:p>
          <a:endParaRPr lang="en-US"/>
        </a:p>
      </dgm:t>
    </dgm:pt>
    <dgm:pt modelId="{2A096D09-6AA2-4D66-8C9B-10623A12A2B3}" type="pres">
      <dgm:prSet presAssocID="{D65C2AA2-A0C0-4E39-ADBE-9B1F549E3012}" presName="mainComposite" presStyleCnt="0">
        <dgm:presLayoutVars>
          <dgm:chPref val="1"/>
          <dgm:dir/>
          <dgm:animOne val="branch"/>
          <dgm:animLvl val="lvl"/>
          <dgm:resizeHandles val="exact"/>
        </dgm:presLayoutVars>
      </dgm:prSet>
      <dgm:spPr/>
    </dgm:pt>
    <dgm:pt modelId="{0BE9F7B3-E09C-4193-A2C9-D5C2A6F189A6}" type="pres">
      <dgm:prSet presAssocID="{D65C2AA2-A0C0-4E39-ADBE-9B1F549E3012}" presName="hierFlow" presStyleCnt="0"/>
      <dgm:spPr/>
    </dgm:pt>
    <dgm:pt modelId="{C301FCF2-4B3D-4C90-896A-77F8ECF7EEF0}" type="pres">
      <dgm:prSet presAssocID="{D65C2AA2-A0C0-4E39-ADBE-9B1F549E3012}" presName="firstBuf" presStyleCnt="0"/>
      <dgm:spPr/>
    </dgm:pt>
    <dgm:pt modelId="{BDE7E2E4-B0AE-466E-A741-645050BD9090}" type="pres">
      <dgm:prSet presAssocID="{D65C2AA2-A0C0-4E39-ADBE-9B1F549E3012}" presName="hierChild1" presStyleCnt="0">
        <dgm:presLayoutVars>
          <dgm:chPref val="1"/>
          <dgm:animOne val="branch"/>
          <dgm:animLvl val="lvl"/>
        </dgm:presLayoutVars>
      </dgm:prSet>
      <dgm:spPr/>
    </dgm:pt>
    <dgm:pt modelId="{F3DB1954-5C93-4E7C-8269-29A49D1D9C62}" type="pres">
      <dgm:prSet presAssocID="{CD3E0DD8-6CFE-4FA7-A755-69199854E0CB}" presName="Name14" presStyleCnt="0"/>
      <dgm:spPr/>
    </dgm:pt>
    <dgm:pt modelId="{35ACFDD6-9BE2-4BD9-BF5E-169653F3B364}" type="pres">
      <dgm:prSet presAssocID="{CD3E0DD8-6CFE-4FA7-A755-69199854E0CB}" presName="level1Shape" presStyleLbl="node0" presStyleIdx="0" presStyleCnt="1" custScaleX="347004">
        <dgm:presLayoutVars>
          <dgm:chPref val="3"/>
        </dgm:presLayoutVars>
      </dgm:prSet>
      <dgm:spPr/>
    </dgm:pt>
    <dgm:pt modelId="{1BDE2AF4-8834-4D95-9433-1D9489248A72}" type="pres">
      <dgm:prSet presAssocID="{CD3E0DD8-6CFE-4FA7-A755-69199854E0CB}" presName="hierChild2" presStyleCnt="0"/>
      <dgm:spPr/>
    </dgm:pt>
    <dgm:pt modelId="{FF9004CD-97C9-4330-9448-266CD564BBD1}" type="pres">
      <dgm:prSet presAssocID="{94F4DF74-07DF-4182-98E6-599788F5A4C3}" presName="Name19" presStyleLbl="parChTrans1D2" presStyleIdx="0" presStyleCnt="5"/>
      <dgm:spPr/>
    </dgm:pt>
    <dgm:pt modelId="{17E95BB5-D6FD-466A-8794-7062A629141E}" type="pres">
      <dgm:prSet presAssocID="{2361B333-5EBE-4747-A5A7-CABBFFEC3CB8}" presName="Name21" presStyleCnt="0"/>
      <dgm:spPr/>
    </dgm:pt>
    <dgm:pt modelId="{E1CD3544-4C83-4908-A013-C07A23BF65D9}" type="pres">
      <dgm:prSet presAssocID="{2361B333-5EBE-4747-A5A7-CABBFFEC3CB8}" presName="level2Shape" presStyleLbl="node2" presStyleIdx="0" presStyleCnt="5" custScaleX="115707"/>
      <dgm:spPr/>
    </dgm:pt>
    <dgm:pt modelId="{CB38EFDF-4A11-4B26-8A0D-1CA082D5411A}" type="pres">
      <dgm:prSet presAssocID="{2361B333-5EBE-4747-A5A7-CABBFFEC3CB8}" presName="hierChild3" presStyleCnt="0"/>
      <dgm:spPr/>
    </dgm:pt>
    <dgm:pt modelId="{A98ADD2D-76F6-4F24-9AEA-7033B62A7EC9}" type="pres">
      <dgm:prSet presAssocID="{55FA6F3E-98F7-4B5B-9CC5-31A688C6DEEA}" presName="Name19" presStyleLbl="parChTrans1D2" presStyleIdx="1" presStyleCnt="5"/>
      <dgm:spPr/>
    </dgm:pt>
    <dgm:pt modelId="{45310170-0F9C-4A65-BE52-3471E4030D15}" type="pres">
      <dgm:prSet presAssocID="{F21AAAB5-9624-419E-8EF4-E26DFE884C09}" presName="Name21" presStyleCnt="0"/>
      <dgm:spPr/>
    </dgm:pt>
    <dgm:pt modelId="{86EB8C77-C87E-447D-9E4B-A3CCB786DE6D}" type="pres">
      <dgm:prSet presAssocID="{F21AAAB5-9624-419E-8EF4-E26DFE884C09}" presName="level2Shape" presStyleLbl="node2" presStyleIdx="1" presStyleCnt="5"/>
      <dgm:spPr/>
    </dgm:pt>
    <dgm:pt modelId="{BE504DB8-B400-4BD9-AF90-9C9A96FA5520}" type="pres">
      <dgm:prSet presAssocID="{F21AAAB5-9624-419E-8EF4-E26DFE884C09}" presName="hierChild3" presStyleCnt="0"/>
      <dgm:spPr/>
    </dgm:pt>
    <dgm:pt modelId="{91D66E65-114A-4E00-8D6C-1A1D5074C7B3}" type="pres">
      <dgm:prSet presAssocID="{B2320711-5AAF-44A8-A8BF-E367B07DEC20}" presName="Name19" presStyleLbl="parChTrans1D2" presStyleIdx="2" presStyleCnt="5"/>
      <dgm:spPr/>
    </dgm:pt>
    <dgm:pt modelId="{F45B4759-946D-4445-B83F-EB245874A97D}" type="pres">
      <dgm:prSet presAssocID="{F2C2CE76-CF4E-44D8-A7AB-37F415C18209}" presName="Name21" presStyleCnt="0"/>
      <dgm:spPr/>
    </dgm:pt>
    <dgm:pt modelId="{4F65B012-876D-4043-BDBD-61D26D56269A}" type="pres">
      <dgm:prSet presAssocID="{F2C2CE76-CF4E-44D8-A7AB-37F415C18209}" presName="level2Shape" presStyleLbl="node2" presStyleIdx="2" presStyleCnt="5"/>
      <dgm:spPr/>
    </dgm:pt>
    <dgm:pt modelId="{C5B21ACC-1D9B-4225-97D4-EBE426854B7F}" type="pres">
      <dgm:prSet presAssocID="{F2C2CE76-CF4E-44D8-A7AB-37F415C18209}" presName="hierChild3" presStyleCnt="0"/>
      <dgm:spPr/>
    </dgm:pt>
    <dgm:pt modelId="{901D0562-EAFB-435C-A3BA-E46B9CA0EB9B}" type="pres">
      <dgm:prSet presAssocID="{56AD12D4-F7C8-4D13-A663-A5C850712093}" presName="Name19" presStyleLbl="parChTrans1D2" presStyleIdx="3" presStyleCnt="5"/>
      <dgm:spPr/>
    </dgm:pt>
    <dgm:pt modelId="{906B2391-FECE-45DE-9E5A-EBAB743741C9}" type="pres">
      <dgm:prSet presAssocID="{2119FB55-DDC0-4B4D-AF16-F6F950F5876E}" presName="Name21" presStyleCnt="0"/>
      <dgm:spPr/>
    </dgm:pt>
    <dgm:pt modelId="{CF5FB3CB-7EC5-4544-8267-1B972CA7F5BC}" type="pres">
      <dgm:prSet presAssocID="{2119FB55-DDC0-4B4D-AF16-F6F950F5876E}" presName="level2Shape" presStyleLbl="node2" presStyleIdx="3" presStyleCnt="5"/>
      <dgm:spPr/>
    </dgm:pt>
    <dgm:pt modelId="{A73F1062-6E1A-468F-B4C9-A01DADB21BD6}" type="pres">
      <dgm:prSet presAssocID="{2119FB55-DDC0-4B4D-AF16-F6F950F5876E}" presName="hierChild3" presStyleCnt="0"/>
      <dgm:spPr/>
    </dgm:pt>
    <dgm:pt modelId="{8885A73A-A013-4370-8D5D-F2AAED412772}" type="pres">
      <dgm:prSet presAssocID="{543B2E39-09F2-42D0-B9A1-141EF67A7E62}" presName="Name19" presStyleLbl="parChTrans1D3" presStyleIdx="0" presStyleCnt="4"/>
      <dgm:spPr/>
    </dgm:pt>
    <dgm:pt modelId="{7F93F991-0AE6-45FD-AEBD-20F5B04BA163}" type="pres">
      <dgm:prSet presAssocID="{D58CC315-78EF-41D0-8794-4E82697A940A}" presName="Name21" presStyleCnt="0"/>
      <dgm:spPr/>
    </dgm:pt>
    <dgm:pt modelId="{DB6BF37F-80C7-4683-BD4E-C5D7A2B516A0}" type="pres">
      <dgm:prSet presAssocID="{D58CC315-78EF-41D0-8794-4E82697A940A}" presName="level2Shape" presStyleLbl="node3" presStyleIdx="0" presStyleCnt="4"/>
      <dgm:spPr/>
    </dgm:pt>
    <dgm:pt modelId="{507BDDDC-4CEC-47A7-BE4F-E33D3E2679FC}" type="pres">
      <dgm:prSet presAssocID="{D58CC315-78EF-41D0-8794-4E82697A940A}" presName="hierChild3" presStyleCnt="0"/>
      <dgm:spPr/>
    </dgm:pt>
    <dgm:pt modelId="{B7548CF9-6D93-4A58-9FDA-C7EF48973747}" type="pres">
      <dgm:prSet presAssocID="{5A0D3DC2-0A06-4A8A-9B76-E0402793E8CC}" presName="Name19" presStyleLbl="parChTrans1D4" presStyleIdx="0" presStyleCnt="6"/>
      <dgm:spPr/>
    </dgm:pt>
    <dgm:pt modelId="{9BA3D206-41D9-4409-B30C-B7046129BA8A}" type="pres">
      <dgm:prSet presAssocID="{B886F336-07EF-4404-96C4-8ACBBA61BE69}" presName="Name21" presStyleCnt="0"/>
      <dgm:spPr/>
    </dgm:pt>
    <dgm:pt modelId="{7FE77996-C14B-483F-BBD7-58FC9F6A2B9B}" type="pres">
      <dgm:prSet presAssocID="{B886F336-07EF-4404-96C4-8ACBBA61BE69}" presName="level2Shape" presStyleLbl="node4" presStyleIdx="0" presStyleCnt="6"/>
      <dgm:spPr/>
    </dgm:pt>
    <dgm:pt modelId="{433D6B48-B1B0-41D5-8495-738B8AAED3F9}" type="pres">
      <dgm:prSet presAssocID="{B886F336-07EF-4404-96C4-8ACBBA61BE69}" presName="hierChild3" presStyleCnt="0"/>
      <dgm:spPr/>
    </dgm:pt>
    <dgm:pt modelId="{57DD3465-A10F-4914-AB12-72917D8FDA3E}" type="pres">
      <dgm:prSet presAssocID="{8CDCAC95-E964-4A7B-AE4A-D5E009C5ED29}" presName="Name19" presStyleLbl="parChTrans1D3" presStyleIdx="1" presStyleCnt="4"/>
      <dgm:spPr/>
    </dgm:pt>
    <dgm:pt modelId="{D5A5E783-5A0D-416E-8906-7B8FCC16D786}" type="pres">
      <dgm:prSet presAssocID="{8B8C276E-34D7-49F5-B4CC-17F7A3DE4266}" presName="Name21" presStyleCnt="0"/>
      <dgm:spPr/>
    </dgm:pt>
    <dgm:pt modelId="{2BA6231C-247B-4069-828B-2057E014507B}" type="pres">
      <dgm:prSet presAssocID="{8B8C276E-34D7-49F5-B4CC-17F7A3DE4266}" presName="level2Shape" presStyleLbl="node3" presStyleIdx="1" presStyleCnt="4"/>
      <dgm:spPr/>
    </dgm:pt>
    <dgm:pt modelId="{CA19D351-4652-4AFD-AA54-2A2E8E49BD8E}" type="pres">
      <dgm:prSet presAssocID="{8B8C276E-34D7-49F5-B4CC-17F7A3DE4266}" presName="hierChild3" presStyleCnt="0"/>
      <dgm:spPr/>
    </dgm:pt>
    <dgm:pt modelId="{C501C63F-460E-4726-B119-B494BA0B1ACE}" type="pres">
      <dgm:prSet presAssocID="{F1D89F30-3CDD-4FF9-9917-BD885145939E}" presName="Name19" presStyleLbl="parChTrans1D4" presStyleIdx="1" presStyleCnt="6"/>
      <dgm:spPr/>
    </dgm:pt>
    <dgm:pt modelId="{28C8C3EB-5975-4D1F-9C47-65C5314A7035}" type="pres">
      <dgm:prSet presAssocID="{D95189B8-2335-4224-8686-AE9FF7534B00}" presName="Name21" presStyleCnt="0"/>
      <dgm:spPr/>
    </dgm:pt>
    <dgm:pt modelId="{4690D792-3E42-42EE-9FED-860E45B81788}" type="pres">
      <dgm:prSet presAssocID="{D95189B8-2335-4224-8686-AE9FF7534B00}" presName="level2Shape" presStyleLbl="node4" presStyleIdx="1" presStyleCnt="6"/>
      <dgm:spPr/>
    </dgm:pt>
    <dgm:pt modelId="{F2EEB4DA-4BD9-460B-BC24-D86C1B89CC44}" type="pres">
      <dgm:prSet presAssocID="{D95189B8-2335-4224-8686-AE9FF7534B00}" presName="hierChild3" presStyleCnt="0"/>
      <dgm:spPr/>
    </dgm:pt>
    <dgm:pt modelId="{322B8AC6-19C7-4F21-B6E5-FBFF5BB7B5AB}" type="pres">
      <dgm:prSet presAssocID="{42783719-9FB1-47EE-B612-90930CF191A6}" presName="Name19" presStyleLbl="parChTrans1D2" presStyleIdx="4" presStyleCnt="5"/>
      <dgm:spPr/>
    </dgm:pt>
    <dgm:pt modelId="{11332B77-E5D0-4F00-872F-8CA14E7041FC}" type="pres">
      <dgm:prSet presAssocID="{098567E8-C77C-4198-AE07-FC954C64EF81}" presName="Name21" presStyleCnt="0"/>
      <dgm:spPr/>
    </dgm:pt>
    <dgm:pt modelId="{CE157D80-1FDB-476C-96BD-C0DC6760BCCE}" type="pres">
      <dgm:prSet presAssocID="{098567E8-C77C-4198-AE07-FC954C64EF81}" presName="level2Shape" presStyleLbl="node2" presStyleIdx="4" presStyleCnt="5"/>
      <dgm:spPr/>
    </dgm:pt>
    <dgm:pt modelId="{06E23F07-6DBC-414B-A4C7-BFCC30D73207}" type="pres">
      <dgm:prSet presAssocID="{098567E8-C77C-4198-AE07-FC954C64EF81}" presName="hierChild3" presStyleCnt="0"/>
      <dgm:spPr/>
    </dgm:pt>
    <dgm:pt modelId="{B62A3E86-7EA5-4F74-A32A-2E32B489F5AE}" type="pres">
      <dgm:prSet presAssocID="{D24B2EA3-EE12-4F9A-8AE9-0F1AE9F54515}" presName="Name19" presStyleLbl="parChTrans1D3" presStyleIdx="2" presStyleCnt="4"/>
      <dgm:spPr/>
    </dgm:pt>
    <dgm:pt modelId="{5711BD51-7865-4914-80B9-3BBB27056208}" type="pres">
      <dgm:prSet presAssocID="{28AA0AE7-7B2F-45E4-A33A-35F9ECD4477F}" presName="Name21" presStyleCnt="0"/>
      <dgm:spPr/>
    </dgm:pt>
    <dgm:pt modelId="{17B2202E-7B9C-4FF9-855A-0BDB8FE70B78}" type="pres">
      <dgm:prSet presAssocID="{28AA0AE7-7B2F-45E4-A33A-35F9ECD4477F}" presName="level2Shape" presStyleLbl="node3" presStyleIdx="2" presStyleCnt="4"/>
      <dgm:spPr/>
    </dgm:pt>
    <dgm:pt modelId="{696C10A2-2A00-42A0-983A-2E322981BB37}" type="pres">
      <dgm:prSet presAssocID="{28AA0AE7-7B2F-45E4-A33A-35F9ECD4477F}" presName="hierChild3" presStyleCnt="0"/>
      <dgm:spPr/>
    </dgm:pt>
    <dgm:pt modelId="{4A8DA8E2-7753-431C-A90E-9BEECF0C2A42}" type="pres">
      <dgm:prSet presAssocID="{AB64E4C5-D39C-4493-B578-228DBC5852E8}" presName="Name19" presStyleLbl="parChTrans1D4" presStyleIdx="2" presStyleCnt="6"/>
      <dgm:spPr/>
    </dgm:pt>
    <dgm:pt modelId="{E6AAC322-4A4A-42B2-A00A-A41F6A21B9E9}" type="pres">
      <dgm:prSet presAssocID="{E160C789-3514-48C0-89F9-FB3319E087F1}" presName="Name21" presStyleCnt="0"/>
      <dgm:spPr/>
    </dgm:pt>
    <dgm:pt modelId="{E8501CB1-FD7F-4D1E-AF24-25E055525506}" type="pres">
      <dgm:prSet presAssocID="{E160C789-3514-48C0-89F9-FB3319E087F1}" presName="level2Shape" presStyleLbl="node4" presStyleIdx="2" presStyleCnt="6"/>
      <dgm:spPr/>
    </dgm:pt>
    <dgm:pt modelId="{95AE897A-F91B-4ED7-AA46-C8C82E7D0F4D}" type="pres">
      <dgm:prSet presAssocID="{E160C789-3514-48C0-89F9-FB3319E087F1}" presName="hierChild3" presStyleCnt="0"/>
      <dgm:spPr/>
    </dgm:pt>
    <dgm:pt modelId="{0C0EB196-1BB8-4E76-808A-37D08CEBF637}" type="pres">
      <dgm:prSet presAssocID="{003C47C1-A42D-4FF4-9984-B8B68F3304EA}" presName="Name19" presStyleLbl="parChTrans1D3" presStyleIdx="3" presStyleCnt="4"/>
      <dgm:spPr/>
    </dgm:pt>
    <dgm:pt modelId="{8B896599-15E4-4D07-99D8-FA5DA23A3C7C}" type="pres">
      <dgm:prSet presAssocID="{DEB4CEFF-6E31-4874-AEC2-162FF1CC133D}" presName="Name21" presStyleCnt="0"/>
      <dgm:spPr/>
    </dgm:pt>
    <dgm:pt modelId="{EF70B070-1C94-41E1-81D1-7557C1B0B48B}" type="pres">
      <dgm:prSet presAssocID="{DEB4CEFF-6E31-4874-AEC2-162FF1CC133D}" presName="level2Shape" presStyleLbl="node3" presStyleIdx="3" presStyleCnt="4"/>
      <dgm:spPr/>
    </dgm:pt>
    <dgm:pt modelId="{1A1B0186-9DBD-466E-9DC3-30D676B6B064}" type="pres">
      <dgm:prSet presAssocID="{DEB4CEFF-6E31-4874-AEC2-162FF1CC133D}" presName="hierChild3" presStyleCnt="0"/>
      <dgm:spPr/>
    </dgm:pt>
    <dgm:pt modelId="{8F808E23-9EAF-4FB0-919D-27DE322C3676}" type="pres">
      <dgm:prSet presAssocID="{3EC4CF4E-9D1B-4912-8E9F-DAD2BEF0CD5E}" presName="Name19" presStyleLbl="parChTrans1D4" presStyleIdx="3" presStyleCnt="6"/>
      <dgm:spPr/>
    </dgm:pt>
    <dgm:pt modelId="{532F4017-3C23-4832-93AB-8ECA78B3EB98}" type="pres">
      <dgm:prSet presAssocID="{DAE3EDA0-1718-4599-A5B5-6D2FB7267724}" presName="Name21" presStyleCnt="0"/>
      <dgm:spPr/>
    </dgm:pt>
    <dgm:pt modelId="{65F2F03E-A709-47E7-8942-10E176A136B6}" type="pres">
      <dgm:prSet presAssocID="{DAE3EDA0-1718-4599-A5B5-6D2FB7267724}" presName="level2Shape" presStyleLbl="node4" presStyleIdx="3" presStyleCnt="6"/>
      <dgm:spPr/>
    </dgm:pt>
    <dgm:pt modelId="{16F3EF6F-30DC-4D37-B26B-7FF997A78958}" type="pres">
      <dgm:prSet presAssocID="{DAE3EDA0-1718-4599-A5B5-6D2FB7267724}" presName="hierChild3" presStyleCnt="0"/>
      <dgm:spPr/>
    </dgm:pt>
    <dgm:pt modelId="{C4FA0FB7-F3C5-45A9-A19A-D8277BACD7F6}" type="pres">
      <dgm:prSet presAssocID="{7EF94A8C-6CB3-4E87-9706-7360F0B3EBAC}" presName="Name19" presStyleLbl="parChTrans1D4" presStyleIdx="4" presStyleCnt="6"/>
      <dgm:spPr/>
    </dgm:pt>
    <dgm:pt modelId="{B3E0ECA1-E2C7-46EB-BD3F-2C768ED1C6AD}" type="pres">
      <dgm:prSet presAssocID="{3D834E73-0475-4004-9FAF-FBE6C51136EE}" presName="Name21" presStyleCnt="0"/>
      <dgm:spPr/>
    </dgm:pt>
    <dgm:pt modelId="{E1C6DE4C-C28B-4151-BDCB-F0FB18457E6D}" type="pres">
      <dgm:prSet presAssocID="{3D834E73-0475-4004-9FAF-FBE6C51136EE}" presName="level2Shape" presStyleLbl="node4" presStyleIdx="4" presStyleCnt="6"/>
      <dgm:spPr/>
    </dgm:pt>
    <dgm:pt modelId="{7E9F39BF-E9E6-465E-99B2-3EB095A931E5}" type="pres">
      <dgm:prSet presAssocID="{3D834E73-0475-4004-9FAF-FBE6C51136EE}" presName="hierChild3" presStyleCnt="0"/>
      <dgm:spPr/>
    </dgm:pt>
    <dgm:pt modelId="{39B1AF5F-8FD7-4674-A729-2FD429076AED}" type="pres">
      <dgm:prSet presAssocID="{93B22FD7-E6DB-4CD3-872D-72770336395B}" presName="Name19" presStyleLbl="parChTrans1D4" presStyleIdx="5" presStyleCnt="6"/>
      <dgm:spPr/>
    </dgm:pt>
    <dgm:pt modelId="{D04AA88F-09AB-4AAE-A826-333986460546}" type="pres">
      <dgm:prSet presAssocID="{B7C70D5D-3E77-435D-8AEF-97394FF03979}" presName="Name21" presStyleCnt="0"/>
      <dgm:spPr/>
    </dgm:pt>
    <dgm:pt modelId="{F4EB4727-F4F4-48B7-AC3B-93358B872173}" type="pres">
      <dgm:prSet presAssocID="{B7C70D5D-3E77-435D-8AEF-97394FF03979}" presName="level2Shape" presStyleLbl="node4" presStyleIdx="5" presStyleCnt="6"/>
      <dgm:spPr/>
    </dgm:pt>
    <dgm:pt modelId="{09E76BF7-02C1-4F27-AC8A-AAA3A9960B22}" type="pres">
      <dgm:prSet presAssocID="{B7C70D5D-3E77-435D-8AEF-97394FF03979}" presName="hierChild3" presStyleCnt="0"/>
      <dgm:spPr/>
    </dgm:pt>
    <dgm:pt modelId="{536380E0-D3D8-433B-8C8E-C1452A854366}" type="pres">
      <dgm:prSet presAssocID="{D65C2AA2-A0C0-4E39-ADBE-9B1F549E3012}" presName="bgShapesFlow" presStyleCnt="0"/>
      <dgm:spPr/>
    </dgm:pt>
    <dgm:pt modelId="{674AA1D4-F637-4757-936A-BAE6FF20FC76}" type="pres">
      <dgm:prSet presAssocID="{DCFD621D-6499-4C3F-87FA-4656BAEF6A2E}" presName="rectComp" presStyleCnt="0"/>
      <dgm:spPr/>
    </dgm:pt>
    <dgm:pt modelId="{B950F45A-55DD-4661-8AAC-87C80D0DF240}" type="pres">
      <dgm:prSet presAssocID="{DCFD621D-6499-4C3F-87FA-4656BAEF6A2E}" presName="bgRect" presStyleLbl="bgShp" presStyleIdx="0" presStyleCnt="3" custLinFactNeighborX="-1000" custLinFactNeighborY="-2254"/>
      <dgm:spPr/>
    </dgm:pt>
    <dgm:pt modelId="{F2CA1B39-2B21-41A5-B1A4-9F8D7A8F1ADB}" type="pres">
      <dgm:prSet presAssocID="{DCFD621D-6499-4C3F-87FA-4656BAEF6A2E}" presName="bgRectTx" presStyleLbl="bgShp" presStyleIdx="0" presStyleCnt="3">
        <dgm:presLayoutVars>
          <dgm:bulletEnabled val="1"/>
        </dgm:presLayoutVars>
      </dgm:prSet>
      <dgm:spPr/>
    </dgm:pt>
    <dgm:pt modelId="{AC245AC2-F239-4335-8F96-5039CC8DF434}" type="pres">
      <dgm:prSet presAssocID="{DCFD621D-6499-4C3F-87FA-4656BAEF6A2E}" presName="spComp" presStyleCnt="0"/>
      <dgm:spPr/>
    </dgm:pt>
    <dgm:pt modelId="{257FD902-23EA-4739-86E5-7174ED6CDA0B}" type="pres">
      <dgm:prSet presAssocID="{DCFD621D-6499-4C3F-87FA-4656BAEF6A2E}" presName="vSp" presStyleCnt="0"/>
      <dgm:spPr/>
    </dgm:pt>
    <dgm:pt modelId="{18B4F820-FCB8-452C-9BAF-C843C218F9C1}" type="pres">
      <dgm:prSet presAssocID="{D8329214-5BCF-4CF5-840C-8C0D43EA9C30}" presName="rectComp" presStyleCnt="0"/>
      <dgm:spPr/>
    </dgm:pt>
    <dgm:pt modelId="{24DE81F4-0F45-4B89-AA90-861368842F8A}" type="pres">
      <dgm:prSet presAssocID="{D8329214-5BCF-4CF5-840C-8C0D43EA9C30}" presName="bgRect" presStyleLbl="bgShp" presStyleIdx="1" presStyleCnt="3"/>
      <dgm:spPr/>
    </dgm:pt>
    <dgm:pt modelId="{B75EF6E1-09F0-492B-BE73-C0338DA00054}" type="pres">
      <dgm:prSet presAssocID="{D8329214-5BCF-4CF5-840C-8C0D43EA9C30}" presName="bgRectTx" presStyleLbl="bgShp" presStyleIdx="1" presStyleCnt="3">
        <dgm:presLayoutVars>
          <dgm:bulletEnabled val="1"/>
        </dgm:presLayoutVars>
      </dgm:prSet>
      <dgm:spPr/>
    </dgm:pt>
    <dgm:pt modelId="{7C0E809D-2E1F-4C4D-8089-61A0EF611E4B}" type="pres">
      <dgm:prSet presAssocID="{D8329214-5BCF-4CF5-840C-8C0D43EA9C30}" presName="spComp" presStyleCnt="0"/>
      <dgm:spPr/>
    </dgm:pt>
    <dgm:pt modelId="{BB9F4049-F2FC-497D-9708-DB75149BEAE4}" type="pres">
      <dgm:prSet presAssocID="{D8329214-5BCF-4CF5-840C-8C0D43EA9C30}" presName="vSp" presStyleCnt="0"/>
      <dgm:spPr/>
    </dgm:pt>
    <dgm:pt modelId="{97941F3E-DEDC-4879-9C2C-CDADA9911927}" type="pres">
      <dgm:prSet presAssocID="{6FFD0155-B49E-483B-B817-25CBBD98FF60}" presName="rectComp" presStyleCnt="0"/>
      <dgm:spPr/>
    </dgm:pt>
    <dgm:pt modelId="{22F10A30-C9AD-4288-B5DE-823929DF3200}" type="pres">
      <dgm:prSet presAssocID="{6FFD0155-B49E-483B-B817-25CBBD98FF60}" presName="bgRect" presStyleLbl="bgShp" presStyleIdx="2" presStyleCnt="3"/>
      <dgm:spPr/>
    </dgm:pt>
    <dgm:pt modelId="{CA0D393A-C245-4878-AFF1-381C2E692D8F}" type="pres">
      <dgm:prSet presAssocID="{6FFD0155-B49E-483B-B817-25CBBD98FF60}" presName="bgRectTx" presStyleLbl="bgShp" presStyleIdx="2" presStyleCnt="3">
        <dgm:presLayoutVars>
          <dgm:bulletEnabled val="1"/>
        </dgm:presLayoutVars>
      </dgm:prSet>
      <dgm:spPr/>
    </dgm:pt>
  </dgm:ptLst>
  <dgm:cxnLst>
    <dgm:cxn modelId="{FD082100-27DC-4F16-A73F-16E51872D4EF}" type="presOf" srcId="{7EF94A8C-6CB3-4E87-9706-7360F0B3EBAC}" destId="{C4FA0FB7-F3C5-45A9-A19A-D8277BACD7F6}" srcOrd="0" destOrd="0" presId="urn:microsoft.com/office/officeart/2005/8/layout/hierarchy6"/>
    <dgm:cxn modelId="{C1435205-E136-45C7-A7A6-1182F2E30EBD}" type="presOf" srcId="{D8329214-5BCF-4CF5-840C-8C0D43EA9C30}" destId="{24DE81F4-0F45-4B89-AA90-861368842F8A}" srcOrd="0" destOrd="0" presId="urn:microsoft.com/office/officeart/2005/8/layout/hierarchy6"/>
    <dgm:cxn modelId="{AC16AE08-1012-478C-9E54-76219E6DDF3B}" type="presOf" srcId="{DCFD621D-6499-4C3F-87FA-4656BAEF6A2E}" destId="{F2CA1B39-2B21-41A5-B1A4-9F8D7A8F1ADB}" srcOrd="1" destOrd="0" presId="urn:microsoft.com/office/officeart/2005/8/layout/hierarchy6"/>
    <dgm:cxn modelId="{2F2C1D0E-C997-4730-B36F-7935F3341E16}" type="presOf" srcId="{55FA6F3E-98F7-4B5B-9CC5-31A688C6DEEA}" destId="{A98ADD2D-76F6-4F24-9AEA-7033B62A7EC9}" srcOrd="0" destOrd="0" presId="urn:microsoft.com/office/officeart/2005/8/layout/hierarchy6"/>
    <dgm:cxn modelId="{19C5AD18-CD03-48EB-8811-4333ED4605BB}" type="presOf" srcId="{94F4DF74-07DF-4182-98E6-599788F5A4C3}" destId="{FF9004CD-97C9-4330-9448-266CD564BBD1}" srcOrd="0" destOrd="0" presId="urn:microsoft.com/office/officeart/2005/8/layout/hierarchy6"/>
    <dgm:cxn modelId="{25886F1B-1803-469B-A496-F26D6F6309B1}" type="presOf" srcId="{D65C2AA2-A0C0-4E39-ADBE-9B1F549E3012}" destId="{2A096D09-6AA2-4D66-8C9B-10623A12A2B3}" srcOrd="0" destOrd="0" presId="urn:microsoft.com/office/officeart/2005/8/layout/hierarchy6"/>
    <dgm:cxn modelId="{92E9251E-063D-4DDF-BECA-BD0C3828559E}" type="presOf" srcId="{2119FB55-DDC0-4B4D-AF16-F6F950F5876E}" destId="{CF5FB3CB-7EC5-4544-8267-1B972CA7F5BC}" srcOrd="0" destOrd="0" presId="urn:microsoft.com/office/officeart/2005/8/layout/hierarchy6"/>
    <dgm:cxn modelId="{A605F51F-2AB3-4AE1-8849-5208F9174F5B}" srcId="{D65C2AA2-A0C0-4E39-ADBE-9B1F549E3012}" destId="{6FFD0155-B49E-483B-B817-25CBBD98FF60}" srcOrd="3" destOrd="0" parTransId="{71DF43B3-D6BD-4CE6-833A-078F430CC6D8}" sibTransId="{63320577-6204-4B0F-9812-301F3EC30438}"/>
    <dgm:cxn modelId="{06E9DC26-EEBA-4E16-A9A3-E0B3F82DC070}" srcId="{CD3E0DD8-6CFE-4FA7-A755-69199854E0CB}" destId="{2119FB55-DDC0-4B4D-AF16-F6F950F5876E}" srcOrd="3" destOrd="0" parTransId="{56AD12D4-F7C8-4D13-A663-A5C850712093}" sibTransId="{6C401269-02A7-422C-A37C-02115CA9E8F8}"/>
    <dgm:cxn modelId="{52937B31-1F79-419E-ACBE-0EB54B4AF43D}" srcId="{CD3E0DD8-6CFE-4FA7-A755-69199854E0CB}" destId="{2361B333-5EBE-4747-A5A7-CABBFFEC3CB8}" srcOrd="0" destOrd="0" parTransId="{94F4DF74-07DF-4182-98E6-599788F5A4C3}" sibTransId="{835088FB-0E22-4134-BAA2-6774654C3E99}"/>
    <dgm:cxn modelId="{5A2BF037-6401-45FD-9115-37706CC5E260}" type="presOf" srcId="{D24B2EA3-EE12-4F9A-8AE9-0F1AE9F54515}" destId="{B62A3E86-7EA5-4F74-A32A-2E32B489F5AE}" srcOrd="0" destOrd="0" presId="urn:microsoft.com/office/officeart/2005/8/layout/hierarchy6"/>
    <dgm:cxn modelId="{A02AC05B-3F8B-4F03-A1E2-75F69FC69B84}" type="presOf" srcId="{DEB4CEFF-6E31-4874-AEC2-162FF1CC133D}" destId="{EF70B070-1C94-41E1-81D1-7557C1B0B48B}" srcOrd="0" destOrd="0" presId="urn:microsoft.com/office/officeart/2005/8/layout/hierarchy6"/>
    <dgm:cxn modelId="{A79F9A43-6F57-4641-8133-0BD0C5D47E43}" type="presOf" srcId="{56AD12D4-F7C8-4D13-A663-A5C850712093}" destId="{901D0562-EAFB-435C-A3BA-E46B9CA0EB9B}" srcOrd="0" destOrd="0" presId="urn:microsoft.com/office/officeart/2005/8/layout/hierarchy6"/>
    <dgm:cxn modelId="{73C91268-176D-43CD-9E4A-D566816D38B4}" srcId="{098567E8-C77C-4198-AE07-FC954C64EF81}" destId="{28AA0AE7-7B2F-45E4-A33A-35F9ECD4477F}" srcOrd="0" destOrd="0" parTransId="{D24B2EA3-EE12-4F9A-8AE9-0F1AE9F54515}" sibTransId="{5B5271C4-7C62-4F49-B483-2BAE73680056}"/>
    <dgm:cxn modelId="{62EE5E6B-DD76-47C2-BC8D-FB1A6E44FA16}" type="presOf" srcId="{6FFD0155-B49E-483B-B817-25CBBD98FF60}" destId="{22F10A30-C9AD-4288-B5DE-823929DF3200}" srcOrd="0" destOrd="0" presId="urn:microsoft.com/office/officeart/2005/8/layout/hierarchy6"/>
    <dgm:cxn modelId="{BB41506B-978D-4452-A35F-D00CF609AD4B}" srcId="{28AA0AE7-7B2F-45E4-A33A-35F9ECD4477F}" destId="{E160C789-3514-48C0-89F9-FB3319E087F1}" srcOrd="0" destOrd="0" parTransId="{AB64E4C5-D39C-4493-B578-228DBC5852E8}" sibTransId="{E267CFA6-0558-4843-A162-71C0D487CC4C}"/>
    <dgm:cxn modelId="{3714CA6B-7C94-4322-9ED8-9BCF09F2566F}" srcId="{DEB4CEFF-6E31-4874-AEC2-162FF1CC133D}" destId="{DAE3EDA0-1718-4599-A5B5-6D2FB7267724}" srcOrd="0" destOrd="0" parTransId="{3EC4CF4E-9D1B-4912-8E9F-DAD2BEF0CD5E}" sibTransId="{A8A1FDC6-1244-4300-B824-01586B98027D}"/>
    <dgm:cxn modelId="{922AB86D-AA2A-4F11-B1AE-06D2A03EEDB2}" type="presOf" srcId="{098567E8-C77C-4198-AE07-FC954C64EF81}" destId="{CE157D80-1FDB-476C-96BD-C0DC6760BCCE}" srcOrd="0" destOrd="0" presId="urn:microsoft.com/office/officeart/2005/8/layout/hierarchy6"/>
    <dgm:cxn modelId="{6434F34D-ABD6-4ED8-A59C-6507D2081DA9}" type="presOf" srcId="{5A0D3DC2-0A06-4A8A-9B76-E0402793E8CC}" destId="{B7548CF9-6D93-4A58-9FDA-C7EF48973747}" srcOrd="0" destOrd="0" presId="urn:microsoft.com/office/officeart/2005/8/layout/hierarchy6"/>
    <dgm:cxn modelId="{1D0EC850-5C8F-4DCC-B77A-59BE59A69DD9}" type="presOf" srcId="{3D834E73-0475-4004-9FAF-FBE6C51136EE}" destId="{E1C6DE4C-C28B-4151-BDCB-F0FB18457E6D}" srcOrd="0" destOrd="0" presId="urn:microsoft.com/office/officeart/2005/8/layout/hierarchy6"/>
    <dgm:cxn modelId="{FF383C51-185C-4925-AD8E-27C20F55EB26}" type="presOf" srcId="{B2320711-5AAF-44A8-A8BF-E367B07DEC20}" destId="{91D66E65-114A-4E00-8D6C-1A1D5074C7B3}" srcOrd="0" destOrd="0" presId="urn:microsoft.com/office/officeart/2005/8/layout/hierarchy6"/>
    <dgm:cxn modelId="{44C47172-7D02-4E2A-92C6-B0F2E65D6621}" type="presOf" srcId="{2361B333-5EBE-4747-A5A7-CABBFFEC3CB8}" destId="{E1CD3544-4C83-4908-A013-C07A23BF65D9}" srcOrd="0" destOrd="0" presId="urn:microsoft.com/office/officeart/2005/8/layout/hierarchy6"/>
    <dgm:cxn modelId="{C39AB353-CD98-4FD8-84A3-AE2D03D84661}" type="presOf" srcId="{28AA0AE7-7B2F-45E4-A33A-35F9ECD4477F}" destId="{17B2202E-7B9C-4FF9-855A-0BDB8FE70B78}" srcOrd="0" destOrd="0" presId="urn:microsoft.com/office/officeart/2005/8/layout/hierarchy6"/>
    <dgm:cxn modelId="{4FF7D173-CF68-4DA2-AF52-772DEAE5ACCC}" srcId="{CD3E0DD8-6CFE-4FA7-A755-69199854E0CB}" destId="{F21AAAB5-9624-419E-8EF4-E26DFE884C09}" srcOrd="1" destOrd="0" parTransId="{55FA6F3E-98F7-4B5B-9CC5-31A688C6DEEA}" sibTransId="{E51FD408-8A19-4C6F-BB4C-E034CF04FEFC}"/>
    <dgm:cxn modelId="{3B7F0774-973B-4DBE-BF16-725329D3AD15}" type="presOf" srcId="{6FFD0155-B49E-483B-B817-25CBBD98FF60}" destId="{CA0D393A-C245-4878-AFF1-381C2E692D8F}" srcOrd="1" destOrd="0" presId="urn:microsoft.com/office/officeart/2005/8/layout/hierarchy6"/>
    <dgm:cxn modelId="{00FA0956-2A77-4847-A000-F3F88B0064B2}" type="presOf" srcId="{B886F336-07EF-4404-96C4-8ACBBA61BE69}" destId="{7FE77996-C14B-483F-BBD7-58FC9F6A2B9B}" srcOrd="0" destOrd="0" presId="urn:microsoft.com/office/officeart/2005/8/layout/hierarchy6"/>
    <dgm:cxn modelId="{A818B977-7D7D-4215-8049-9EC1526B1C1C}" type="presOf" srcId="{F21AAAB5-9624-419E-8EF4-E26DFE884C09}" destId="{86EB8C77-C87E-447D-9E4B-A3CCB786DE6D}" srcOrd="0" destOrd="0" presId="urn:microsoft.com/office/officeart/2005/8/layout/hierarchy6"/>
    <dgm:cxn modelId="{ACD5285A-D3AC-4AE7-968B-84834EB1AB5B}" type="presOf" srcId="{CD3E0DD8-6CFE-4FA7-A755-69199854E0CB}" destId="{35ACFDD6-9BE2-4BD9-BF5E-169653F3B364}" srcOrd="0" destOrd="0" presId="urn:microsoft.com/office/officeart/2005/8/layout/hierarchy6"/>
    <dgm:cxn modelId="{F838E67C-A630-4F30-8539-B4C7876EAEA3}" srcId="{D58CC315-78EF-41D0-8794-4E82697A940A}" destId="{B886F336-07EF-4404-96C4-8ACBBA61BE69}" srcOrd="0" destOrd="0" parTransId="{5A0D3DC2-0A06-4A8A-9B76-E0402793E8CC}" sibTransId="{1154C648-983E-4DDB-AF8D-028AB949E3E4}"/>
    <dgm:cxn modelId="{65BB6986-B0A3-4A74-A438-7519DCE8392E}" type="presOf" srcId="{D8329214-5BCF-4CF5-840C-8C0D43EA9C30}" destId="{B75EF6E1-09F0-492B-BE73-C0338DA00054}" srcOrd="1" destOrd="0" presId="urn:microsoft.com/office/officeart/2005/8/layout/hierarchy6"/>
    <dgm:cxn modelId="{D94A1B88-10E5-4F56-A24D-1D0904BB67E7}" srcId="{CD3E0DD8-6CFE-4FA7-A755-69199854E0CB}" destId="{F2C2CE76-CF4E-44D8-A7AB-37F415C18209}" srcOrd="2" destOrd="0" parTransId="{B2320711-5AAF-44A8-A8BF-E367B07DEC20}" sibTransId="{193FB714-0E22-4B19-9B95-9EBC0F41C1E3}"/>
    <dgm:cxn modelId="{9178748D-8517-4E7F-8F33-AAE13897485D}" type="presOf" srcId="{543B2E39-09F2-42D0-B9A1-141EF67A7E62}" destId="{8885A73A-A013-4370-8D5D-F2AAED412772}" srcOrd="0" destOrd="0" presId="urn:microsoft.com/office/officeart/2005/8/layout/hierarchy6"/>
    <dgm:cxn modelId="{E5614E9B-644C-4D74-8533-6F4728BB634C}" type="presOf" srcId="{E160C789-3514-48C0-89F9-FB3319E087F1}" destId="{E8501CB1-FD7F-4D1E-AF24-25E055525506}" srcOrd="0" destOrd="0" presId="urn:microsoft.com/office/officeart/2005/8/layout/hierarchy6"/>
    <dgm:cxn modelId="{B01399A6-A210-431C-AD7C-45C3523514B1}" srcId="{2119FB55-DDC0-4B4D-AF16-F6F950F5876E}" destId="{D58CC315-78EF-41D0-8794-4E82697A940A}" srcOrd="0" destOrd="0" parTransId="{543B2E39-09F2-42D0-B9A1-141EF67A7E62}" sibTransId="{CCD6F394-2B96-4FAD-98AE-F652C33F3A82}"/>
    <dgm:cxn modelId="{9FCEBBA9-D735-47B3-B9B6-4AE63432D3B4}" srcId="{DEB4CEFF-6E31-4874-AEC2-162FF1CC133D}" destId="{B7C70D5D-3E77-435D-8AEF-97394FF03979}" srcOrd="2" destOrd="0" parTransId="{93B22FD7-E6DB-4CD3-872D-72770336395B}" sibTransId="{079F81F1-79D3-4BBB-B326-BD0468F41B62}"/>
    <dgm:cxn modelId="{4E5E0CAB-BFB0-46EE-A2B7-A2CEF9EB48DC}" type="presOf" srcId="{8B8C276E-34D7-49F5-B4CC-17F7A3DE4266}" destId="{2BA6231C-247B-4069-828B-2057E014507B}" srcOrd="0" destOrd="0" presId="urn:microsoft.com/office/officeart/2005/8/layout/hierarchy6"/>
    <dgm:cxn modelId="{0AF6ECB8-E23D-42A1-9782-32AEED5353CC}" srcId="{D65C2AA2-A0C0-4E39-ADBE-9B1F549E3012}" destId="{DCFD621D-6499-4C3F-87FA-4656BAEF6A2E}" srcOrd="1" destOrd="0" parTransId="{0CE7C2C0-EBCD-4D48-B980-95EEC0D9A0A6}" sibTransId="{E64F7AA2-2F2B-4EAB-A406-A3DDEAC7C366}"/>
    <dgm:cxn modelId="{0E3F60C7-7A85-45DA-A40B-85BCB99AB063}" type="presOf" srcId="{D58CC315-78EF-41D0-8794-4E82697A940A}" destId="{DB6BF37F-80C7-4683-BD4E-C5D7A2B516A0}" srcOrd="0" destOrd="0" presId="urn:microsoft.com/office/officeart/2005/8/layout/hierarchy6"/>
    <dgm:cxn modelId="{0BEF77D1-B514-4C72-9839-6D1A195F6DD8}" srcId="{8B8C276E-34D7-49F5-B4CC-17F7A3DE4266}" destId="{D95189B8-2335-4224-8686-AE9FF7534B00}" srcOrd="0" destOrd="0" parTransId="{F1D89F30-3CDD-4FF9-9917-BD885145939E}" sibTransId="{1136B8AE-F1F8-436F-8BEF-BBF1893C412E}"/>
    <dgm:cxn modelId="{B84AFED7-A774-4912-AAF7-F78911D1874B}" type="presOf" srcId="{3EC4CF4E-9D1B-4912-8E9F-DAD2BEF0CD5E}" destId="{8F808E23-9EAF-4FB0-919D-27DE322C3676}" srcOrd="0" destOrd="0" presId="urn:microsoft.com/office/officeart/2005/8/layout/hierarchy6"/>
    <dgm:cxn modelId="{32150BD9-C329-4668-91A4-32C650D23D25}" type="presOf" srcId="{003C47C1-A42D-4FF4-9984-B8B68F3304EA}" destId="{0C0EB196-1BB8-4E76-808A-37D08CEBF637}" srcOrd="0" destOrd="0" presId="urn:microsoft.com/office/officeart/2005/8/layout/hierarchy6"/>
    <dgm:cxn modelId="{746B4ADA-3061-4840-BE87-C388734170D6}" type="presOf" srcId="{DAE3EDA0-1718-4599-A5B5-6D2FB7267724}" destId="{65F2F03E-A709-47E7-8942-10E176A136B6}" srcOrd="0" destOrd="0" presId="urn:microsoft.com/office/officeart/2005/8/layout/hierarchy6"/>
    <dgm:cxn modelId="{18CDD2DB-69CD-4594-A547-16CCE40DD6A8}" type="presOf" srcId="{D95189B8-2335-4224-8686-AE9FF7534B00}" destId="{4690D792-3E42-42EE-9FED-860E45B81788}" srcOrd="0" destOrd="0" presId="urn:microsoft.com/office/officeart/2005/8/layout/hierarchy6"/>
    <dgm:cxn modelId="{DD7724E2-D15C-4048-9917-BB5711113839}" type="presOf" srcId="{93B22FD7-E6DB-4CD3-872D-72770336395B}" destId="{39B1AF5F-8FD7-4674-A729-2FD429076AED}" srcOrd="0" destOrd="0" presId="urn:microsoft.com/office/officeart/2005/8/layout/hierarchy6"/>
    <dgm:cxn modelId="{8268C9E2-C1D6-4CC5-B3E9-DF07FC1FB376}" srcId="{2119FB55-DDC0-4B4D-AF16-F6F950F5876E}" destId="{8B8C276E-34D7-49F5-B4CC-17F7A3DE4266}" srcOrd="1" destOrd="0" parTransId="{8CDCAC95-E964-4A7B-AE4A-D5E009C5ED29}" sibTransId="{6711CCD7-D42A-4D8A-A8DD-217AE54BB4B1}"/>
    <dgm:cxn modelId="{835807E8-7272-41E2-BE20-8F00CFFFF6E5}" srcId="{098567E8-C77C-4198-AE07-FC954C64EF81}" destId="{DEB4CEFF-6E31-4874-AEC2-162FF1CC133D}" srcOrd="1" destOrd="0" parTransId="{003C47C1-A42D-4FF4-9984-B8B68F3304EA}" sibTransId="{E1F8767B-53F6-4915-8471-EF4161AFE784}"/>
    <dgm:cxn modelId="{B95DA0E8-8C6A-4A50-9A4F-7E9649D6B011}" type="presOf" srcId="{AB64E4C5-D39C-4493-B578-228DBC5852E8}" destId="{4A8DA8E2-7753-431C-A90E-9BEECF0C2A42}" srcOrd="0" destOrd="0" presId="urn:microsoft.com/office/officeart/2005/8/layout/hierarchy6"/>
    <dgm:cxn modelId="{E3B6BAE8-13E0-421E-91D2-6341D54E53CC}" type="presOf" srcId="{42783719-9FB1-47EE-B612-90930CF191A6}" destId="{322B8AC6-19C7-4F21-B6E5-FBFF5BB7B5AB}" srcOrd="0" destOrd="0" presId="urn:microsoft.com/office/officeart/2005/8/layout/hierarchy6"/>
    <dgm:cxn modelId="{3B090BE9-6C36-4ED1-B8FE-D33C8BD740F1}" srcId="{DEB4CEFF-6E31-4874-AEC2-162FF1CC133D}" destId="{3D834E73-0475-4004-9FAF-FBE6C51136EE}" srcOrd="1" destOrd="0" parTransId="{7EF94A8C-6CB3-4E87-9706-7360F0B3EBAC}" sibTransId="{F962FB49-AA2D-4F84-97B2-FD8F5B02383F}"/>
    <dgm:cxn modelId="{AB2BC9EB-4F71-4172-9DB3-B13931E698C7}" type="presOf" srcId="{F2C2CE76-CF4E-44D8-A7AB-37F415C18209}" destId="{4F65B012-876D-4043-BDBD-61D26D56269A}" srcOrd="0" destOrd="0" presId="urn:microsoft.com/office/officeart/2005/8/layout/hierarchy6"/>
    <dgm:cxn modelId="{D65AE3EC-4B40-452A-AB3E-C38EB8AF7DFA}" type="presOf" srcId="{F1D89F30-3CDD-4FF9-9917-BD885145939E}" destId="{C501C63F-460E-4726-B119-B494BA0B1ACE}" srcOrd="0" destOrd="0" presId="urn:microsoft.com/office/officeart/2005/8/layout/hierarchy6"/>
    <dgm:cxn modelId="{B67EECEF-8ADB-45FE-B83C-30C78E435386}" srcId="{CD3E0DD8-6CFE-4FA7-A755-69199854E0CB}" destId="{098567E8-C77C-4198-AE07-FC954C64EF81}" srcOrd="4" destOrd="0" parTransId="{42783719-9FB1-47EE-B612-90930CF191A6}" sibTransId="{0BABFF61-93FE-4EF1-9AFF-E7F41719E634}"/>
    <dgm:cxn modelId="{F74C3EF2-9505-42A9-9E0C-EAA9C6F6A6C7}" type="presOf" srcId="{B7C70D5D-3E77-435D-8AEF-97394FF03979}" destId="{F4EB4727-F4F4-48B7-AC3B-93358B872173}" srcOrd="0" destOrd="0" presId="urn:microsoft.com/office/officeart/2005/8/layout/hierarchy6"/>
    <dgm:cxn modelId="{D46F89F4-FDD8-4A72-9192-1653430791E4}" srcId="{D65C2AA2-A0C0-4E39-ADBE-9B1F549E3012}" destId="{CD3E0DD8-6CFE-4FA7-A755-69199854E0CB}" srcOrd="0" destOrd="0" parTransId="{0BF2582F-210A-466A-B4DA-A59DEEFA785E}" sibTransId="{D3A76991-B0F4-48FF-B54B-4FD03822B70D}"/>
    <dgm:cxn modelId="{BA001FF6-23AD-447A-8EFE-2BEE34FBEA16}" type="presOf" srcId="{8CDCAC95-E964-4A7B-AE4A-D5E009C5ED29}" destId="{57DD3465-A10F-4914-AB12-72917D8FDA3E}" srcOrd="0" destOrd="0" presId="urn:microsoft.com/office/officeart/2005/8/layout/hierarchy6"/>
    <dgm:cxn modelId="{AC5D67F9-2CBD-4801-87D7-1029D15E5EF4}" srcId="{D65C2AA2-A0C0-4E39-ADBE-9B1F549E3012}" destId="{D8329214-5BCF-4CF5-840C-8C0D43EA9C30}" srcOrd="2" destOrd="0" parTransId="{0924D2D0-8EC5-46F4-A365-3E860037731D}" sibTransId="{7B07B12D-469B-48FE-9208-685D576C87C6}"/>
    <dgm:cxn modelId="{FB307FFE-78DE-43C8-A0A1-F23EDC1E2620}" type="presOf" srcId="{DCFD621D-6499-4C3F-87FA-4656BAEF6A2E}" destId="{B950F45A-55DD-4661-8AAC-87C80D0DF240}" srcOrd="0" destOrd="0" presId="urn:microsoft.com/office/officeart/2005/8/layout/hierarchy6"/>
    <dgm:cxn modelId="{1278E6FD-E8E1-431A-BDE1-5B6A064DA738}" type="presParOf" srcId="{2A096D09-6AA2-4D66-8C9B-10623A12A2B3}" destId="{0BE9F7B3-E09C-4193-A2C9-D5C2A6F189A6}" srcOrd="0" destOrd="0" presId="urn:microsoft.com/office/officeart/2005/8/layout/hierarchy6"/>
    <dgm:cxn modelId="{8A75BB8A-BF07-4AC9-895D-76784C78818E}" type="presParOf" srcId="{0BE9F7B3-E09C-4193-A2C9-D5C2A6F189A6}" destId="{C301FCF2-4B3D-4C90-896A-77F8ECF7EEF0}" srcOrd="0" destOrd="0" presId="urn:microsoft.com/office/officeart/2005/8/layout/hierarchy6"/>
    <dgm:cxn modelId="{64ACB4BB-1750-4493-8170-33D093424E36}" type="presParOf" srcId="{0BE9F7B3-E09C-4193-A2C9-D5C2A6F189A6}" destId="{BDE7E2E4-B0AE-466E-A741-645050BD9090}" srcOrd="1" destOrd="0" presId="urn:microsoft.com/office/officeart/2005/8/layout/hierarchy6"/>
    <dgm:cxn modelId="{87FAEB9B-2E23-43D0-B72C-4821B1F6B942}" type="presParOf" srcId="{BDE7E2E4-B0AE-466E-A741-645050BD9090}" destId="{F3DB1954-5C93-4E7C-8269-29A49D1D9C62}" srcOrd="0" destOrd="0" presId="urn:microsoft.com/office/officeart/2005/8/layout/hierarchy6"/>
    <dgm:cxn modelId="{08E47ED6-0334-44B4-86AA-DEB519C909C8}" type="presParOf" srcId="{F3DB1954-5C93-4E7C-8269-29A49D1D9C62}" destId="{35ACFDD6-9BE2-4BD9-BF5E-169653F3B364}" srcOrd="0" destOrd="0" presId="urn:microsoft.com/office/officeart/2005/8/layout/hierarchy6"/>
    <dgm:cxn modelId="{EA3ABE6C-F4D1-44FF-B4E9-0B16FF51808F}" type="presParOf" srcId="{F3DB1954-5C93-4E7C-8269-29A49D1D9C62}" destId="{1BDE2AF4-8834-4D95-9433-1D9489248A72}" srcOrd="1" destOrd="0" presId="urn:microsoft.com/office/officeart/2005/8/layout/hierarchy6"/>
    <dgm:cxn modelId="{734DEC5B-4AE6-4150-A714-19CA8A278742}" type="presParOf" srcId="{1BDE2AF4-8834-4D95-9433-1D9489248A72}" destId="{FF9004CD-97C9-4330-9448-266CD564BBD1}" srcOrd="0" destOrd="0" presId="urn:microsoft.com/office/officeart/2005/8/layout/hierarchy6"/>
    <dgm:cxn modelId="{5F10C897-F4D8-4220-8605-1C29AC07B286}" type="presParOf" srcId="{1BDE2AF4-8834-4D95-9433-1D9489248A72}" destId="{17E95BB5-D6FD-466A-8794-7062A629141E}" srcOrd="1" destOrd="0" presId="urn:microsoft.com/office/officeart/2005/8/layout/hierarchy6"/>
    <dgm:cxn modelId="{5F88A490-5A17-4B3B-B97A-4F91DD4C3738}" type="presParOf" srcId="{17E95BB5-D6FD-466A-8794-7062A629141E}" destId="{E1CD3544-4C83-4908-A013-C07A23BF65D9}" srcOrd="0" destOrd="0" presId="urn:microsoft.com/office/officeart/2005/8/layout/hierarchy6"/>
    <dgm:cxn modelId="{5C645176-7CF0-4161-A590-358C3005C578}" type="presParOf" srcId="{17E95BB5-D6FD-466A-8794-7062A629141E}" destId="{CB38EFDF-4A11-4B26-8A0D-1CA082D5411A}" srcOrd="1" destOrd="0" presId="urn:microsoft.com/office/officeart/2005/8/layout/hierarchy6"/>
    <dgm:cxn modelId="{F6190787-0CEC-474C-B372-B3CA056A9C63}" type="presParOf" srcId="{1BDE2AF4-8834-4D95-9433-1D9489248A72}" destId="{A98ADD2D-76F6-4F24-9AEA-7033B62A7EC9}" srcOrd="2" destOrd="0" presId="urn:microsoft.com/office/officeart/2005/8/layout/hierarchy6"/>
    <dgm:cxn modelId="{D33714C3-E315-4290-990E-29B48CB36A47}" type="presParOf" srcId="{1BDE2AF4-8834-4D95-9433-1D9489248A72}" destId="{45310170-0F9C-4A65-BE52-3471E4030D15}" srcOrd="3" destOrd="0" presId="urn:microsoft.com/office/officeart/2005/8/layout/hierarchy6"/>
    <dgm:cxn modelId="{15D242F1-3FB2-4864-AAB3-AA79EB084391}" type="presParOf" srcId="{45310170-0F9C-4A65-BE52-3471E4030D15}" destId="{86EB8C77-C87E-447D-9E4B-A3CCB786DE6D}" srcOrd="0" destOrd="0" presId="urn:microsoft.com/office/officeart/2005/8/layout/hierarchy6"/>
    <dgm:cxn modelId="{61763E9D-1F4E-4F8A-B9C1-FBD330D7F29B}" type="presParOf" srcId="{45310170-0F9C-4A65-BE52-3471E4030D15}" destId="{BE504DB8-B400-4BD9-AF90-9C9A96FA5520}" srcOrd="1" destOrd="0" presId="urn:microsoft.com/office/officeart/2005/8/layout/hierarchy6"/>
    <dgm:cxn modelId="{32012C07-4707-40F5-9BAB-E21278430B92}" type="presParOf" srcId="{1BDE2AF4-8834-4D95-9433-1D9489248A72}" destId="{91D66E65-114A-4E00-8D6C-1A1D5074C7B3}" srcOrd="4" destOrd="0" presId="urn:microsoft.com/office/officeart/2005/8/layout/hierarchy6"/>
    <dgm:cxn modelId="{92204BC9-ABDD-4F94-BB99-95A7E0E01AE4}" type="presParOf" srcId="{1BDE2AF4-8834-4D95-9433-1D9489248A72}" destId="{F45B4759-946D-4445-B83F-EB245874A97D}" srcOrd="5" destOrd="0" presId="urn:microsoft.com/office/officeart/2005/8/layout/hierarchy6"/>
    <dgm:cxn modelId="{27AE5397-9F5A-4583-A891-0B589F543EB9}" type="presParOf" srcId="{F45B4759-946D-4445-B83F-EB245874A97D}" destId="{4F65B012-876D-4043-BDBD-61D26D56269A}" srcOrd="0" destOrd="0" presId="urn:microsoft.com/office/officeart/2005/8/layout/hierarchy6"/>
    <dgm:cxn modelId="{5EDE9A3C-C30C-4AFF-8BD3-39A547E8649E}" type="presParOf" srcId="{F45B4759-946D-4445-B83F-EB245874A97D}" destId="{C5B21ACC-1D9B-4225-97D4-EBE426854B7F}" srcOrd="1" destOrd="0" presId="urn:microsoft.com/office/officeart/2005/8/layout/hierarchy6"/>
    <dgm:cxn modelId="{B9A1973F-6264-406E-AE05-E0FB83B326FD}" type="presParOf" srcId="{1BDE2AF4-8834-4D95-9433-1D9489248A72}" destId="{901D0562-EAFB-435C-A3BA-E46B9CA0EB9B}" srcOrd="6" destOrd="0" presId="urn:microsoft.com/office/officeart/2005/8/layout/hierarchy6"/>
    <dgm:cxn modelId="{A20A17E9-1664-407D-AC87-839396222D5C}" type="presParOf" srcId="{1BDE2AF4-8834-4D95-9433-1D9489248A72}" destId="{906B2391-FECE-45DE-9E5A-EBAB743741C9}" srcOrd="7" destOrd="0" presId="urn:microsoft.com/office/officeart/2005/8/layout/hierarchy6"/>
    <dgm:cxn modelId="{CB8D6DE6-893D-43B4-9AC8-A02BE8546D62}" type="presParOf" srcId="{906B2391-FECE-45DE-9E5A-EBAB743741C9}" destId="{CF5FB3CB-7EC5-4544-8267-1B972CA7F5BC}" srcOrd="0" destOrd="0" presId="urn:microsoft.com/office/officeart/2005/8/layout/hierarchy6"/>
    <dgm:cxn modelId="{276A5D92-3DF2-486D-8E01-4979A59DCDA2}" type="presParOf" srcId="{906B2391-FECE-45DE-9E5A-EBAB743741C9}" destId="{A73F1062-6E1A-468F-B4C9-A01DADB21BD6}" srcOrd="1" destOrd="0" presId="urn:microsoft.com/office/officeart/2005/8/layout/hierarchy6"/>
    <dgm:cxn modelId="{12A7573C-5329-47E9-BADF-5A58FEE259BA}" type="presParOf" srcId="{A73F1062-6E1A-468F-B4C9-A01DADB21BD6}" destId="{8885A73A-A013-4370-8D5D-F2AAED412772}" srcOrd="0" destOrd="0" presId="urn:microsoft.com/office/officeart/2005/8/layout/hierarchy6"/>
    <dgm:cxn modelId="{9A525D43-48CF-4D5C-8C22-CD24D1C9BD84}" type="presParOf" srcId="{A73F1062-6E1A-468F-B4C9-A01DADB21BD6}" destId="{7F93F991-0AE6-45FD-AEBD-20F5B04BA163}" srcOrd="1" destOrd="0" presId="urn:microsoft.com/office/officeart/2005/8/layout/hierarchy6"/>
    <dgm:cxn modelId="{E3BF1A28-9AEC-4EE1-89FA-84B455AF4C7A}" type="presParOf" srcId="{7F93F991-0AE6-45FD-AEBD-20F5B04BA163}" destId="{DB6BF37F-80C7-4683-BD4E-C5D7A2B516A0}" srcOrd="0" destOrd="0" presId="urn:microsoft.com/office/officeart/2005/8/layout/hierarchy6"/>
    <dgm:cxn modelId="{03B457B4-5F29-468F-84ED-B4CB636139CC}" type="presParOf" srcId="{7F93F991-0AE6-45FD-AEBD-20F5B04BA163}" destId="{507BDDDC-4CEC-47A7-BE4F-E33D3E2679FC}" srcOrd="1" destOrd="0" presId="urn:microsoft.com/office/officeart/2005/8/layout/hierarchy6"/>
    <dgm:cxn modelId="{6EB23618-5388-4AE2-AA88-08BDA9E1D7FA}" type="presParOf" srcId="{507BDDDC-4CEC-47A7-BE4F-E33D3E2679FC}" destId="{B7548CF9-6D93-4A58-9FDA-C7EF48973747}" srcOrd="0" destOrd="0" presId="urn:microsoft.com/office/officeart/2005/8/layout/hierarchy6"/>
    <dgm:cxn modelId="{0CDB5018-A220-46D2-922D-EEE4090EBE2B}" type="presParOf" srcId="{507BDDDC-4CEC-47A7-BE4F-E33D3E2679FC}" destId="{9BA3D206-41D9-4409-B30C-B7046129BA8A}" srcOrd="1" destOrd="0" presId="urn:microsoft.com/office/officeart/2005/8/layout/hierarchy6"/>
    <dgm:cxn modelId="{746AE16E-3711-4CFA-944D-2A2F8E71FA33}" type="presParOf" srcId="{9BA3D206-41D9-4409-B30C-B7046129BA8A}" destId="{7FE77996-C14B-483F-BBD7-58FC9F6A2B9B}" srcOrd="0" destOrd="0" presId="urn:microsoft.com/office/officeart/2005/8/layout/hierarchy6"/>
    <dgm:cxn modelId="{6FE6CB17-11E5-45D6-8173-8FB0C8D5DE54}" type="presParOf" srcId="{9BA3D206-41D9-4409-B30C-B7046129BA8A}" destId="{433D6B48-B1B0-41D5-8495-738B8AAED3F9}" srcOrd="1" destOrd="0" presId="urn:microsoft.com/office/officeart/2005/8/layout/hierarchy6"/>
    <dgm:cxn modelId="{2CCF7BA4-0E5A-43D0-859A-0A572F90B38B}" type="presParOf" srcId="{A73F1062-6E1A-468F-B4C9-A01DADB21BD6}" destId="{57DD3465-A10F-4914-AB12-72917D8FDA3E}" srcOrd="2" destOrd="0" presId="urn:microsoft.com/office/officeart/2005/8/layout/hierarchy6"/>
    <dgm:cxn modelId="{2F22E149-17BD-4383-9104-01C5EC2577FC}" type="presParOf" srcId="{A73F1062-6E1A-468F-B4C9-A01DADB21BD6}" destId="{D5A5E783-5A0D-416E-8906-7B8FCC16D786}" srcOrd="3" destOrd="0" presId="urn:microsoft.com/office/officeart/2005/8/layout/hierarchy6"/>
    <dgm:cxn modelId="{48E69898-90A5-4862-A181-5C9DDFD14108}" type="presParOf" srcId="{D5A5E783-5A0D-416E-8906-7B8FCC16D786}" destId="{2BA6231C-247B-4069-828B-2057E014507B}" srcOrd="0" destOrd="0" presId="urn:microsoft.com/office/officeart/2005/8/layout/hierarchy6"/>
    <dgm:cxn modelId="{E3ADBCD4-25D6-4FE2-AC57-F4045E811133}" type="presParOf" srcId="{D5A5E783-5A0D-416E-8906-7B8FCC16D786}" destId="{CA19D351-4652-4AFD-AA54-2A2E8E49BD8E}" srcOrd="1" destOrd="0" presId="urn:microsoft.com/office/officeart/2005/8/layout/hierarchy6"/>
    <dgm:cxn modelId="{44795217-8B3C-4265-A240-1F936E5A6103}" type="presParOf" srcId="{CA19D351-4652-4AFD-AA54-2A2E8E49BD8E}" destId="{C501C63F-460E-4726-B119-B494BA0B1ACE}" srcOrd="0" destOrd="0" presId="urn:microsoft.com/office/officeart/2005/8/layout/hierarchy6"/>
    <dgm:cxn modelId="{7F6D5503-5686-48FB-BA72-A1F7EF2A54E5}" type="presParOf" srcId="{CA19D351-4652-4AFD-AA54-2A2E8E49BD8E}" destId="{28C8C3EB-5975-4D1F-9C47-65C5314A7035}" srcOrd="1" destOrd="0" presId="urn:microsoft.com/office/officeart/2005/8/layout/hierarchy6"/>
    <dgm:cxn modelId="{5D3E113B-559A-40A5-8C3D-140FA1D4056A}" type="presParOf" srcId="{28C8C3EB-5975-4D1F-9C47-65C5314A7035}" destId="{4690D792-3E42-42EE-9FED-860E45B81788}" srcOrd="0" destOrd="0" presId="urn:microsoft.com/office/officeart/2005/8/layout/hierarchy6"/>
    <dgm:cxn modelId="{F63F0517-A75C-43FA-BD70-522B0390C633}" type="presParOf" srcId="{28C8C3EB-5975-4D1F-9C47-65C5314A7035}" destId="{F2EEB4DA-4BD9-460B-BC24-D86C1B89CC44}" srcOrd="1" destOrd="0" presId="urn:microsoft.com/office/officeart/2005/8/layout/hierarchy6"/>
    <dgm:cxn modelId="{D3C43B53-7661-40A6-92B1-F73423FA2A89}" type="presParOf" srcId="{1BDE2AF4-8834-4D95-9433-1D9489248A72}" destId="{322B8AC6-19C7-4F21-B6E5-FBFF5BB7B5AB}" srcOrd="8" destOrd="0" presId="urn:microsoft.com/office/officeart/2005/8/layout/hierarchy6"/>
    <dgm:cxn modelId="{89F7EA7F-BD8F-45AF-848E-E6DB1B4C4551}" type="presParOf" srcId="{1BDE2AF4-8834-4D95-9433-1D9489248A72}" destId="{11332B77-E5D0-4F00-872F-8CA14E7041FC}" srcOrd="9" destOrd="0" presId="urn:microsoft.com/office/officeart/2005/8/layout/hierarchy6"/>
    <dgm:cxn modelId="{6425516D-5D83-4987-B8A5-B904406A0233}" type="presParOf" srcId="{11332B77-E5D0-4F00-872F-8CA14E7041FC}" destId="{CE157D80-1FDB-476C-96BD-C0DC6760BCCE}" srcOrd="0" destOrd="0" presId="urn:microsoft.com/office/officeart/2005/8/layout/hierarchy6"/>
    <dgm:cxn modelId="{BA498EC7-80C8-4C53-8F91-33F00F994667}" type="presParOf" srcId="{11332B77-E5D0-4F00-872F-8CA14E7041FC}" destId="{06E23F07-6DBC-414B-A4C7-BFCC30D73207}" srcOrd="1" destOrd="0" presId="urn:microsoft.com/office/officeart/2005/8/layout/hierarchy6"/>
    <dgm:cxn modelId="{56C39948-5D42-4EC9-875C-1B6FFE9E5A53}" type="presParOf" srcId="{06E23F07-6DBC-414B-A4C7-BFCC30D73207}" destId="{B62A3E86-7EA5-4F74-A32A-2E32B489F5AE}" srcOrd="0" destOrd="0" presId="urn:microsoft.com/office/officeart/2005/8/layout/hierarchy6"/>
    <dgm:cxn modelId="{451A8127-2FB2-4BFA-B48D-BBCC5B6CC3CF}" type="presParOf" srcId="{06E23F07-6DBC-414B-A4C7-BFCC30D73207}" destId="{5711BD51-7865-4914-80B9-3BBB27056208}" srcOrd="1" destOrd="0" presId="urn:microsoft.com/office/officeart/2005/8/layout/hierarchy6"/>
    <dgm:cxn modelId="{0C0A88EA-B720-43F6-A36D-0B14ED5FC2C2}" type="presParOf" srcId="{5711BD51-7865-4914-80B9-3BBB27056208}" destId="{17B2202E-7B9C-4FF9-855A-0BDB8FE70B78}" srcOrd="0" destOrd="0" presId="urn:microsoft.com/office/officeart/2005/8/layout/hierarchy6"/>
    <dgm:cxn modelId="{8702BD3F-59CC-458B-ADB0-488E52AC89A3}" type="presParOf" srcId="{5711BD51-7865-4914-80B9-3BBB27056208}" destId="{696C10A2-2A00-42A0-983A-2E322981BB37}" srcOrd="1" destOrd="0" presId="urn:microsoft.com/office/officeart/2005/8/layout/hierarchy6"/>
    <dgm:cxn modelId="{2B965606-6F7B-452F-BBBE-F963BFDB945C}" type="presParOf" srcId="{696C10A2-2A00-42A0-983A-2E322981BB37}" destId="{4A8DA8E2-7753-431C-A90E-9BEECF0C2A42}" srcOrd="0" destOrd="0" presId="urn:microsoft.com/office/officeart/2005/8/layout/hierarchy6"/>
    <dgm:cxn modelId="{4799D5AC-871B-4917-9B36-F45B64F94978}" type="presParOf" srcId="{696C10A2-2A00-42A0-983A-2E322981BB37}" destId="{E6AAC322-4A4A-42B2-A00A-A41F6A21B9E9}" srcOrd="1" destOrd="0" presId="urn:microsoft.com/office/officeart/2005/8/layout/hierarchy6"/>
    <dgm:cxn modelId="{ED42A29A-F832-4F5F-AFDE-67E3939EC1AB}" type="presParOf" srcId="{E6AAC322-4A4A-42B2-A00A-A41F6A21B9E9}" destId="{E8501CB1-FD7F-4D1E-AF24-25E055525506}" srcOrd="0" destOrd="0" presId="urn:microsoft.com/office/officeart/2005/8/layout/hierarchy6"/>
    <dgm:cxn modelId="{1134E2C3-3A34-4A36-A169-9DD1ACCE691A}" type="presParOf" srcId="{E6AAC322-4A4A-42B2-A00A-A41F6A21B9E9}" destId="{95AE897A-F91B-4ED7-AA46-C8C82E7D0F4D}" srcOrd="1" destOrd="0" presId="urn:microsoft.com/office/officeart/2005/8/layout/hierarchy6"/>
    <dgm:cxn modelId="{CD259557-917C-4C29-8406-86C598B160EC}" type="presParOf" srcId="{06E23F07-6DBC-414B-A4C7-BFCC30D73207}" destId="{0C0EB196-1BB8-4E76-808A-37D08CEBF637}" srcOrd="2" destOrd="0" presId="urn:microsoft.com/office/officeart/2005/8/layout/hierarchy6"/>
    <dgm:cxn modelId="{BF082F65-0FFF-47CF-BEF4-9D112B80E656}" type="presParOf" srcId="{06E23F07-6DBC-414B-A4C7-BFCC30D73207}" destId="{8B896599-15E4-4D07-99D8-FA5DA23A3C7C}" srcOrd="3" destOrd="0" presId="urn:microsoft.com/office/officeart/2005/8/layout/hierarchy6"/>
    <dgm:cxn modelId="{BCF2D5EC-884A-4F6A-9F7B-7FB3358732D6}" type="presParOf" srcId="{8B896599-15E4-4D07-99D8-FA5DA23A3C7C}" destId="{EF70B070-1C94-41E1-81D1-7557C1B0B48B}" srcOrd="0" destOrd="0" presId="urn:microsoft.com/office/officeart/2005/8/layout/hierarchy6"/>
    <dgm:cxn modelId="{A5BDD695-95B7-4DB3-A33D-4BFAD92E4C47}" type="presParOf" srcId="{8B896599-15E4-4D07-99D8-FA5DA23A3C7C}" destId="{1A1B0186-9DBD-466E-9DC3-30D676B6B064}" srcOrd="1" destOrd="0" presId="urn:microsoft.com/office/officeart/2005/8/layout/hierarchy6"/>
    <dgm:cxn modelId="{01412C8C-88C2-4DB1-A3FF-D9AC623C19B3}" type="presParOf" srcId="{1A1B0186-9DBD-466E-9DC3-30D676B6B064}" destId="{8F808E23-9EAF-4FB0-919D-27DE322C3676}" srcOrd="0" destOrd="0" presId="urn:microsoft.com/office/officeart/2005/8/layout/hierarchy6"/>
    <dgm:cxn modelId="{6632031E-CF09-4DD4-9160-EF67002CD1C7}" type="presParOf" srcId="{1A1B0186-9DBD-466E-9DC3-30D676B6B064}" destId="{532F4017-3C23-4832-93AB-8ECA78B3EB98}" srcOrd="1" destOrd="0" presId="urn:microsoft.com/office/officeart/2005/8/layout/hierarchy6"/>
    <dgm:cxn modelId="{BB59803C-4A1A-471F-BADA-25EBF401D1CE}" type="presParOf" srcId="{532F4017-3C23-4832-93AB-8ECA78B3EB98}" destId="{65F2F03E-A709-47E7-8942-10E176A136B6}" srcOrd="0" destOrd="0" presId="urn:microsoft.com/office/officeart/2005/8/layout/hierarchy6"/>
    <dgm:cxn modelId="{254F2BE6-5FB3-40F5-B999-4FCFDC501694}" type="presParOf" srcId="{532F4017-3C23-4832-93AB-8ECA78B3EB98}" destId="{16F3EF6F-30DC-4D37-B26B-7FF997A78958}" srcOrd="1" destOrd="0" presId="urn:microsoft.com/office/officeart/2005/8/layout/hierarchy6"/>
    <dgm:cxn modelId="{A9FFB695-60B5-4DC3-AA7B-5AF78D9B9C23}" type="presParOf" srcId="{1A1B0186-9DBD-466E-9DC3-30D676B6B064}" destId="{C4FA0FB7-F3C5-45A9-A19A-D8277BACD7F6}" srcOrd="2" destOrd="0" presId="urn:microsoft.com/office/officeart/2005/8/layout/hierarchy6"/>
    <dgm:cxn modelId="{438C7926-E745-4757-8D51-98B82A7E2750}" type="presParOf" srcId="{1A1B0186-9DBD-466E-9DC3-30D676B6B064}" destId="{B3E0ECA1-E2C7-46EB-BD3F-2C768ED1C6AD}" srcOrd="3" destOrd="0" presId="urn:microsoft.com/office/officeart/2005/8/layout/hierarchy6"/>
    <dgm:cxn modelId="{14D3B115-6AC7-4710-A33F-4782E1432D27}" type="presParOf" srcId="{B3E0ECA1-E2C7-46EB-BD3F-2C768ED1C6AD}" destId="{E1C6DE4C-C28B-4151-BDCB-F0FB18457E6D}" srcOrd="0" destOrd="0" presId="urn:microsoft.com/office/officeart/2005/8/layout/hierarchy6"/>
    <dgm:cxn modelId="{677DABA1-D64D-45EC-9929-35DE1D220473}" type="presParOf" srcId="{B3E0ECA1-E2C7-46EB-BD3F-2C768ED1C6AD}" destId="{7E9F39BF-E9E6-465E-99B2-3EB095A931E5}" srcOrd="1" destOrd="0" presId="urn:microsoft.com/office/officeart/2005/8/layout/hierarchy6"/>
    <dgm:cxn modelId="{BBCDF697-C2AC-40B0-A88D-856F7B83D7F1}" type="presParOf" srcId="{1A1B0186-9DBD-466E-9DC3-30D676B6B064}" destId="{39B1AF5F-8FD7-4674-A729-2FD429076AED}" srcOrd="4" destOrd="0" presId="urn:microsoft.com/office/officeart/2005/8/layout/hierarchy6"/>
    <dgm:cxn modelId="{8438BB6D-8AA7-4573-95EE-F100C59BDEDE}" type="presParOf" srcId="{1A1B0186-9DBD-466E-9DC3-30D676B6B064}" destId="{D04AA88F-09AB-4AAE-A826-333986460546}" srcOrd="5" destOrd="0" presId="urn:microsoft.com/office/officeart/2005/8/layout/hierarchy6"/>
    <dgm:cxn modelId="{9A1768BE-C84F-4D38-9C84-A833A93314E2}" type="presParOf" srcId="{D04AA88F-09AB-4AAE-A826-333986460546}" destId="{F4EB4727-F4F4-48B7-AC3B-93358B872173}" srcOrd="0" destOrd="0" presId="urn:microsoft.com/office/officeart/2005/8/layout/hierarchy6"/>
    <dgm:cxn modelId="{711035CE-D8FF-4370-887A-A8423DFD0C04}" type="presParOf" srcId="{D04AA88F-09AB-4AAE-A826-333986460546}" destId="{09E76BF7-02C1-4F27-AC8A-AAA3A9960B22}" srcOrd="1" destOrd="0" presId="urn:microsoft.com/office/officeart/2005/8/layout/hierarchy6"/>
    <dgm:cxn modelId="{6CA1B0A3-23FF-4EAE-8B98-BBC8C56E050C}" type="presParOf" srcId="{2A096D09-6AA2-4D66-8C9B-10623A12A2B3}" destId="{536380E0-D3D8-433B-8C8E-C1452A854366}" srcOrd="1" destOrd="0" presId="urn:microsoft.com/office/officeart/2005/8/layout/hierarchy6"/>
    <dgm:cxn modelId="{03EF4724-1DB4-4E60-A5C3-F7494FBFB088}" type="presParOf" srcId="{536380E0-D3D8-433B-8C8E-C1452A854366}" destId="{674AA1D4-F637-4757-936A-BAE6FF20FC76}" srcOrd="0" destOrd="0" presId="urn:microsoft.com/office/officeart/2005/8/layout/hierarchy6"/>
    <dgm:cxn modelId="{6CB9C87B-8BD3-4237-85F8-BA6400CEC39A}" type="presParOf" srcId="{674AA1D4-F637-4757-936A-BAE6FF20FC76}" destId="{B950F45A-55DD-4661-8AAC-87C80D0DF240}" srcOrd="0" destOrd="0" presId="urn:microsoft.com/office/officeart/2005/8/layout/hierarchy6"/>
    <dgm:cxn modelId="{7C3EDD0E-3879-4182-9DC1-495AD50B4507}" type="presParOf" srcId="{674AA1D4-F637-4757-936A-BAE6FF20FC76}" destId="{F2CA1B39-2B21-41A5-B1A4-9F8D7A8F1ADB}" srcOrd="1" destOrd="0" presId="urn:microsoft.com/office/officeart/2005/8/layout/hierarchy6"/>
    <dgm:cxn modelId="{F84F3EEE-1D96-442C-A20F-484469214D9E}" type="presParOf" srcId="{536380E0-D3D8-433B-8C8E-C1452A854366}" destId="{AC245AC2-F239-4335-8F96-5039CC8DF434}" srcOrd="1" destOrd="0" presId="urn:microsoft.com/office/officeart/2005/8/layout/hierarchy6"/>
    <dgm:cxn modelId="{785C397B-3A87-4C52-A7C7-8DCF8C01CF49}" type="presParOf" srcId="{AC245AC2-F239-4335-8F96-5039CC8DF434}" destId="{257FD902-23EA-4739-86E5-7174ED6CDA0B}" srcOrd="0" destOrd="0" presId="urn:microsoft.com/office/officeart/2005/8/layout/hierarchy6"/>
    <dgm:cxn modelId="{D8C2201C-6763-4D9E-9011-144B9897A6FA}" type="presParOf" srcId="{536380E0-D3D8-433B-8C8E-C1452A854366}" destId="{18B4F820-FCB8-452C-9BAF-C843C218F9C1}" srcOrd="2" destOrd="0" presId="urn:microsoft.com/office/officeart/2005/8/layout/hierarchy6"/>
    <dgm:cxn modelId="{B769FEB6-E9C8-4308-A258-441A775456EF}" type="presParOf" srcId="{18B4F820-FCB8-452C-9BAF-C843C218F9C1}" destId="{24DE81F4-0F45-4B89-AA90-861368842F8A}" srcOrd="0" destOrd="0" presId="urn:microsoft.com/office/officeart/2005/8/layout/hierarchy6"/>
    <dgm:cxn modelId="{434B01DB-052A-4B05-92B1-D32CFE43B6B5}" type="presParOf" srcId="{18B4F820-FCB8-452C-9BAF-C843C218F9C1}" destId="{B75EF6E1-09F0-492B-BE73-C0338DA00054}" srcOrd="1" destOrd="0" presId="urn:microsoft.com/office/officeart/2005/8/layout/hierarchy6"/>
    <dgm:cxn modelId="{CC3AFD71-88AB-45B8-A806-B786F62305DB}" type="presParOf" srcId="{536380E0-D3D8-433B-8C8E-C1452A854366}" destId="{7C0E809D-2E1F-4C4D-8089-61A0EF611E4B}" srcOrd="3" destOrd="0" presId="urn:microsoft.com/office/officeart/2005/8/layout/hierarchy6"/>
    <dgm:cxn modelId="{0C992E98-DBED-457A-BC81-8E376E3F3514}" type="presParOf" srcId="{7C0E809D-2E1F-4C4D-8089-61A0EF611E4B}" destId="{BB9F4049-F2FC-497D-9708-DB75149BEAE4}" srcOrd="0" destOrd="0" presId="urn:microsoft.com/office/officeart/2005/8/layout/hierarchy6"/>
    <dgm:cxn modelId="{2417AE1B-293E-420E-9E44-BFD61C629CC9}" type="presParOf" srcId="{536380E0-D3D8-433B-8C8E-C1452A854366}" destId="{97941F3E-DEDC-4879-9C2C-CDADA9911927}" srcOrd="4" destOrd="0" presId="urn:microsoft.com/office/officeart/2005/8/layout/hierarchy6"/>
    <dgm:cxn modelId="{CAA8A1D4-845F-4124-A697-6D0DA4094818}" type="presParOf" srcId="{97941F3E-DEDC-4879-9C2C-CDADA9911927}" destId="{22F10A30-C9AD-4288-B5DE-823929DF3200}" srcOrd="0" destOrd="0" presId="urn:microsoft.com/office/officeart/2005/8/layout/hierarchy6"/>
    <dgm:cxn modelId="{3553C223-08D0-4AA2-9AA1-BCEE2FEBB813}" type="presParOf" srcId="{97941F3E-DEDC-4879-9C2C-CDADA9911927}" destId="{CA0D393A-C245-4878-AFF1-381C2E692D8F}" srcOrd="1" destOrd="0" presId="urn:microsoft.com/office/officeart/2005/8/layout/hierarchy6"/>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9655-B9BA-4B28-BEC5-DA8126063FF1}">
      <dsp:nvSpPr>
        <dsp:cNvPr id="0" name=""/>
        <dsp:cNvSpPr/>
      </dsp:nvSpPr>
      <dsp:spPr>
        <a:xfrm rot="5400000">
          <a:off x="110455" y="717105"/>
          <a:ext cx="1115875" cy="134947"/>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F981A42-DC65-4F4D-AAC1-C4924001090F}">
      <dsp:nvSpPr>
        <dsp:cNvPr id="0" name=""/>
        <dsp:cNvSpPr/>
      </dsp:nvSpPr>
      <dsp:spPr>
        <a:xfrm>
          <a:off x="364169" y="542"/>
          <a:ext cx="1499412" cy="899647"/>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Understand &amp; </a:t>
          </a:r>
          <a:r>
            <a:rPr lang="en-US" sz="1400" b="1" kern="1200" dirty="0"/>
            <a:t>DEFINE</a:t>
          </a:r>
          <a:r>
            <a:rPr lang="en-US" sz="1200" kern="1200" dirty="0"/>
            <a:t> The Problem</a:t>
          </a:r>
        </a:p>
      </dsp:txBody>
      <dsp:txXfrm>
        <a:off x="390519" y="26892"/>
        <a:ext cx="1446712" cy="846947"/>
      </dsp:txXfrm>
    </dsp:sp>
    <dsp:sp modelId="{B5834477-472F-40F2-8A8B-52F8E1EE2F8D}">
      <dsp:nvSpPr>
        <dsp:cNvPr id="0" name=""/>
        <dsp:cNvSpPr/>
      </dsp:nvSpPr>
      <dsp:spPr>
        <a:xfrm rot="5400000">
          <a:off x="110455" y="1841664"/>
          <a:ext cx="1115875" cy="13494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F4A983D-EF9A-44A8-BB1C-A72BD9172A13}">
      <dsp:nvSpPr>
        <dsp:cNvPr id="0" name=""/>
        <dsp:cNvSpPr/>
      </dsp:nvSpPr>
      <dsp:spPr>
        <a:xfrm>
          <a:off x="364169" y="1125102"/>
          <a:ext cx="1499412" cy="899647"/>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RESEARCH</a:t>
          </a:r>
          <a:r>
            <a:rPr lang="en-US" sz="1200" kern="1200" dirty="0"/>
            <a:t> </a:t>
          </a:r>
        </a:p>
      </dsp:txBody>
      <dsp:txXfrm>
        <a:off x="390519" y="1151452"/>
        <a:ext cx="1446712" cy="846947"/>
      </dsp:txXfrm>
    </dsp:sp>
    <dsp:sp modelId="{DD421267-6095-4DBB-9DDE-791B1F72F0A8}">
      <dsp:nvSpPr>
        <dsp:cNvPr id="0" name=""/>
        <dsp:cNvSpPr/>
      </dsp:nvSpPr>
      <dsp:spPr>
        <a:xfrm>
          <a:off x="672735" y="2403944"/>
          <a:ext cx="1985535" cy="13494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6138566-4C13-440D-8F63-3BB717669276}">
      <dsp:nvSpPr>
        <dsp:cNvPr id="0" name=""/>
        <dsp:cNvSpPr/>
      </dsp:nvSpPr>
      <dsp:spPr>
        <a:xfrm>
          <a:off x="364169" y="2249661"/>
          <a:ext cx="1499412" cy="89964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Organize &amp; </a:t>
          </a:r>
          <a:r>
            <a:rPr lang="en-US" sz="1400" b="1" kern="1200" dirty="0"/>
            <a:t>PRIORITIZE</a:t>
          </a:r>
          <a:r>
            <a:rPr lang="en-US" sz="1200" kern="1200" dirty="0"/>
            <a:t> Data</a:t>
          </a:r>
        </a:p>
      </dsp:txBody>
      <dsp:txXfrm>
        <a:off x="390519" y="2276011"/>
        <a:ext cx="1446712" cy="846947"/>
      </dsp:txXfrm>
    </dsp:sp>
    <dsp:sp modelId="{EA5A73AD-1C7F-4462-AB95-68B6844375CA}">
      <dsp:nvSpPr>
        <dsp:cNvPr id="0" name=""/>
        <dsp:cNvSpPr/>
      </dsp:nvSpPr>
      <dsp:spPr>
        <a:xfrm rot="16200000">
          <a:off x="2104674" y="1841664"/>
          <a:ext cx="1115875" cy="13494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BCA460B-3A37-4D99-AB4D-0A1F2B0A58FD}">
      <dsp:nvSpPr>
        <dsp:cNvPr id="0" name=""/>
        <dsp:cNvSpPr/>
      </dsp:nvSpPr>
      <dsp:spPr>
        <a:xfrm>
          <a:off x="2358387" y="2249661"/>
          <a:ext cx="1499412" cy="899647"/>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HYPOTHESIZE</a:t>
          </a:r>
          <a:endParaRPr lang="en-US" sz="1200" b="1" kern="1200" dirty="0"/>
        </a:p>
      </dsp:txBody>
      <dsp:txXfrm>
        <a:off x="2384737" y="2276011"/>
        <a:ext cx="1446712" cy="846947"/>
      </dsp:txXfrm>
    </dsp:sp>
    <dsp:sp modelId="{93D5C506-A2E8-4260-B48C-4555982C3874}">
      <dsp:nvSpPr>
        <dsp:cNvPr id="0" name=""/>
        <dsp:cNvSpPr/>
      </dsp:nvSpPr>
      <dsp:spPr>
        <a:xfrm rot="16200000">
          <a:off x="2104674" y="717105"/>
          <a:ext cx="1115875" cy="13494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E590F8B-842B-409E-A23F-C403B2935A2C}">
      <dsp:nvSpPr>
        <dsp:cNvPr id="0" name=""/>
        <dsp:cNvSpPr/>
      </dsp:nvSpPr>
      <dsp:spPr>
        <a:xfrm>
          <a:off x="2358387" y="1125102"/>
          <a:ext cx="1499412" cy="899647"/>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ANALYZE</a:t>
          </a:r>
          <a:r>
            <a:rPr lang="en-US" sz="1200" kern="1200" dirty="0"/>
            <a:t> &amp; Verify</a:t>
          </a:r>
        </a:p>
      </dsp:txBody>
      <dsp:txXfrm>
        <a:off x="2384737" y="1151452"/>
        <a:ext cx="1446712" cy="846947"/>
      </dsp:txXfrm>
    </dsp:sp>
    <dsp:sp modelId="{D42F6D34-FC36-42F5-B66C-3047FB43E772}">
      <dsp:nvSpPr>
        <dsp:cNvPr id="0" name=""/>
        <dsp:cNvSpPr/>
      </dsp:nvSpPr>
      <dsp:spPr>
        <a:xfrm>
          <a:off x="2666953" y="154825"/>
          <a:ext cx="1985535" cy="134947"/>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5664FAB-EDDD-42C4-8307-34DE1835161C}">
      <dsp:nvSpPr>
        <dsp:cNvPr id="0" name=""/>
        <dsp:cNvSpPr/>
      </dsp:nvSpPr>
      <dsp:spPr>
        <a:xfrm>
          <a:off x="2358387" y="542"/>
          <a:ext cx="1499412" cy="899647"/>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SYNTHESIZE</a:t>
          </a:r>
          <a:r>
            <a:rPr lang="en-US" sz="1200" kern="1200" dirty="0"/>
            <a:t>  for the given scenario</a:t>
          </a:r>
        </a:p>
      </dsp:txBody>
      <dsp:txXfrm>
        <a:off x="2384737" y="26892"/>
        <a:ext cx="1446712" cy="846947"/>
      </dsp:txXfrm>
    </dsp:sp>
    <dsp:sp modelId="{9B2F4750-6220-4AB7-9333-BEB9446B7467}">
      <dsp:nvSpPr>
        <dsp:cNvPr id="0" name=""/>
        <dsp:cNvSpPr/>
      </dsp:nvSpPr>
      <dsp:spPr>
        <a:xfrm>
          <a:off x="4352606" y="542"/>
          <a:ext cx="1499412" cy="899647"/>
        </a:xfrm>
        <a:prstGeom prst="roundRect">
          <a:avLst>
            <a:gd name="adj" fmla="val 10000"/>
          </a:avLst>
        </a:prstGeom>
        <a:solidFill>
          <a:schemeClr val="tx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Present </a:t>
          </a:r>
          <a:r>
            <a:rPr lang="en-US" sz="1400" b="1" kern="1200" dirty="0"/>
            <a:t>RECOMMEND</a:t>
          </a:r>
          <a:endParaRPr lang="en-US" sz="1200" b="1" kern="1200" dirty="0"/>
        </a:p>
      </dsp:txBody>
      <dsp:txXfrm>
        <a:off x="4378956" y="26892"/>
        <a:ext cx="1446712" cy="846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D817-670B-45DF-901E-985C71F4A4E9}">
      <dsp:nvSpPr>
        <dsp:cNvPr id="0" name=""/>
        <dsp:cNvSpPr/>
      </dsp:nvSpPr>
      <dsp:spPr>
        <a:xfrm rot="10800000">
          <a:off x="0" y="0"/>
          <a:ext cx="3408608" cy="1029559"/>
        </a:xfrm>
        <a:prstGeom prst="trapezoid">
          <a:avLst>
            <a:gd name="adj" fmla="val 413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Problem Understanding</a:t>
          </a:r>
        </a:p>
      </dsp:txBody>
      <dsp:txXfrm rot="-10800000">
        <a:off x="596506" y="0"/>
        <a:ext cx="2215595" cy="1029559"/>
      </dsp:txXfrm>
    </dsp:sp>
    <dsp:sp modelId="{A1AFACB0-7F70-4043-A13D-1F3CFB8B8C9A}">
      <dsp:nvSpPr>
        <dsp:cNvPr id="0" name=""/>
        <dsp:cNvSpPr/>
      </dsp:nvSpPr>
      <dsp:spPr>
        <a:xfrm rot="10800000">
          <a:off x="426076" y="1029559"/>
          <a:ext cx="2556455" cy="1029559"/>
        </a:xfrm>
        <a:prstGeom prst="trapezoid">
          <a:avLst>
            <a:gd name="adj" fmla="val 41384"/>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Pointed Solution</a:t>
          </a:r>
        </a:p>
      </dsp:txBody>
      <dsp:txXfrm rot="-10800000">
        <a:off x="873455" y="1029559"/>
        <a:ext cx="1661696" cy="1029559"/>
      </dsp:txXfrm>
    </dsp:sp>
    <dsp:sp modelId="{85ABD1E3-2AB3-4E09-A60A-223DBD781A78}">
      <dsp:nvSpPr>
        <dsp:cNvPr id="0" name=""/>
        <dsp:cNvSpPr/>
      </dsp:nvSpPr>
      <dsp:spPr>
        <a:xfrm rot="10800000">
          <a:off x="852152" y="2059118"/>
          <a:ext cx="1704304" cy="1029559"/>
        </a:xfrm>
        <a:prstGeom prst="trapezoid">
          <a:avLst>
            <a:gd name="adj" fmla="val 41384"/>
          </a:avLst>
        </a:prstGeom>
        <a:gradFill flip="none" rotWithShape="0">
          <a:gsLst>
            <a:gs pos="0">
              <a:schemeClr val="accent6">
                <a:lumMod val="75000"/>
              </a:schemeClr>
            </a:gs>
            <a:gs pos="50000">
              <a:schemeClr val="accent6">
                <a:lumMod val="50000"/>
              </a:schemeClr>
            </a:gs>
            <a:gs pos="100000">
              <a:schemeClr val="accent2">
                <a:lumMod val="75000"/>
              </a:schemeClr>
            </a:gs>
          </a:gsLst>
          <a:lin ang="5400000" scaled="1"/>
          <a:tileRect/>
        </a:gra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Prioritizing</a:t>
          </a:r>
        </a:p>
      </dsp:txBody>
      <dsp:txXfrm rot="-10800000">
        <a:off x="1150405" y="2059118"/>
        <a:ext cx="1107797" cy="1029559"/>
      </dsp:txXfrm>
    </dsp:sp>
    <dsp:sp modelId="{1239132D-B317-4169-8BC1-4A1A2BE3E403}">
      <dsp:nvSpPr>
        <dsp:cNvPr id="0" name=""/>
        <dsp:cNvSpPr/>
      </dsp:nvSpPr>
      <dsp:spPr>
        <a:xfrm rot="10800000">
          <a:off x="1278227" y="3088677"/>
          <a:ext cx="852152" cy="1029559"/>
        </a:xfrm>
        <a:prstGeom prst="trapezoid">
          <a:avLst>
            <a:gd name="adj" fmla="val 5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Presenting</a:t>
          </a:r>
        </a:p>
      </dsp:txBody>
      <dsp:txXfrm rot="-10800000">
        <a:off x="1278227" y="3088677"/>
        <a:ext cx="852152" cy="1029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498F2-667A-40FA-9F13-FD48C87016D0}">
      <dsp:nvSpPr>
        <dsp:cNvPr id="0" name=""/>
        <dsp:cNvSpPr/>
      </dsp:nvSpPr>
      <dsp:spPr>
        <a:xfrm>
          <a:off x="886879" y="24635"/>
          <a:ext cx="1182505" cy="118250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LISTEN</a:t>
          </a:r>
        </a:p>
      </dsp:txBody>
      <dsp:txXfrm>
        <a:off x="1044546" y="231574"/>
        <a:ext cx="867170" cy="532127"/>
      </dsp:txXfrm>
    </dsp:sp>
    <dsp:sp modelId="{FDD1F564-A41C-4297-AB0C-7984AF45A996}">
      <dsp:nvSpPr>
        <dsp:cNvPr id="0" name=""/>
        <dsp:cNvSpPr/>
      </dsp:nvSpPr>
      <dsp:spPr>
        <a:xfrm>
          <a:off x="1313566" y="763701"/>
          <a:ext cx="1182505" cy="118250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ANALYZE</a:t>
          </a:r>
        </a:p>
      </dsp:txBody>
      <dsp:txXfrm>
        <a:off x="1675216" y="1069182"/>
        <a:ext cx="709503" cy="650378"/>
      </dsp:txXfrm>
    </dsp:sp>
    <dsp:sp modelId="{AD7AD99A-5B5A-4976-8AB1-141F7F474F5C}">
      <dsp:nvSpPr>
        <dsp:cNvPr id="0" name=""/>
        <dsp:cNvSpPr/>
      </dsp:nvSpPr>
      <dsp:spPr>
        <a:xfrm>
          <a:off x="460191" y="763701"/>
          <a:ext cx="1182505" cy="118250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COMMUNICATE</a:t>
          </a:r>
        </a:p>
      </dsp:txBody>
      <dsp:txXfrm>
        <a:off x="571544" y="1069182"/>
        <a:ext cx="709503" cy="650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498F2-667A-40FA-9F13-FD48C87016D0}">
      <dsp:nvSpPr>
        <dsp:cNvPr id="0" name=""/>
        <dsp:cNvSpPr/>
      </dsp:nvSpPr>
      <dsp:spPr>
        <a:xfrm>
          <a:off x="886879" y="24635"/>
          <a:ext cx="1182505" cy="118250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LISTEN</a:t>
          </a:r>
        </a:p>
      </dsp:txBody>
      <dsp:txXfrm>
        <a:off x="1044546" y="231574"/>
        <a:ext cx="867170" cy="532127"/>
      </dsp:txXfrm>
    </dsp:sp>
    <dsp:sp modelId="{FDD1F564-A41C-4297-AB0C-7984AF45A996}">
      <dsp:nvSpPr>
        <dsp:cNvPr id="0" name=""/>
        <dsp:cNvSpPr/>
      </dsp:nvSpPr>
      <dsp:spPr>
        <a:xfrm>
          <a:off x="1313566" y="763701"/>
          <a:ext cx="1182505" cy="118250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ANALYZE</a:t>
          </a:r>
        </a:p>
      </dsp:txBody>
      <dsp:txXfrm>
        <a:off x="1675216" y="1069182"/>
        <a:ext cx="709503" cy="650378"/>
      </dsp:txXfrm>
    </dsp:sp>
    <dsp:sp modelId="{AD7AD99A-5B5A-4976-8AB1-141F7F474F5C}">
      <dsp:nvSpPr>
        <dsp:cNvPr id="0" name=""/>
        <dsp:cNvSpPr/>
      </dsp:nvSpPr>
      <dsp:spPr>
        <a:xfrm>
          <a:off x="460191" y="763701"/>
          <a:ext cx="1182505" cy="118250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COMMUNICATE</a:t>
          </a:r>
        </a:p>
      </dsp:txBody>
      <dsp:txXfrm>
        <a:off x="571544" y="1069182"/>
        <a:ext cx="709503" cy="650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9655-B9BA-4B28-BEC5-DA8126063FF1}">
      <dsp:nvSpPr>
        <dsp:cNvPr id="0" name=""/>
        <dsp:cNvSpPr/>
      </dsp:nvSpPr>
      <dsp:spPr>
        <a:xfrm rot="5400000">
          <a:off x="93449" y="598006"/>
          <a:ext cx="927968" cy="11239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F981A42-DC65-4F4D-AAC1-C4924001090F}">
      <dsp:nvSpPr>
        <dsp:cNvPr id="0" name=""/>
        <dsp:cNvSpPr/>
      </dsp:nvSpPr>
      <dsp:spPr>
        <a:xfrm>
          <a:off x="303318" y="451"/>
          <a:ext cx="1248869" cy="749321"/>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Understand &amp; </a:t>
          </a:r>
          <a:r>
            <a:rPr lang="en-US" sz="1400" b="1" kern="1200" dirty="0"/>
            <a:t>DEFINE</a:t>
          </a:r>
          <a:r>
            <a:rPr lang="en-US" sz="1200" kern="1200" dirty="0"/>
            <a:t> The Problem</a:t>
          </a:r>
        </a:p>
      </dsp:txBody>
      <dsp:txXfrm>
        <a:off x="325265" y="22398"/>
        <a:ext cx="1204975" cy="705427"/>
      </dsp:txXfrm>
    </dsp:sp>
    <dsp:sp modelId="{B5834477-472F-40F2-8A8B-52F8E1EE2F8D}">
      <dsp:nvSpPr>
        <dsp:cNvPr id="0" name=""/>
        <dsp:cNvSpPr/>
      </dsp:nvSpPr>
      <dsp:spPr>
        <a:xfrm rot="5400000">
          <a:off x="93449" y="1534658"/>
          <a:ext cx="927968" cy="11239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F4A983D-EF9A-44A8-BB1C-A72BD9172A13}">
      <dsp:nvSpPr>
        <dsp:cNvPr id="0" name=""/>
        <dsp:cNvSpPr/>
      </dsp:nvSpPr>
      <dsp:spPr>
        <a:xfrm>
          <a:off x="303318" y="937104"/>
          <a:ext cx="1248869" cy="74932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RESEARCH</a:t>
          </a:r>
          <a:r>
            <a:rPr lang="en-US" sz="1200" kern="1200" dirty="0"/>
            <a:t> </a:t>
          </a:r>
        </a:p>
      </dsp:txBody>
      <dsp:txXfrm>
        <a:off x="325265" y="959051"/>
        <a:ext cx="1204975" cy="705427"/>
      </dsp:txXfrm>
    </dsp:sp>
    <dsp:sp modelId="{DD421267-6095-4DBB-9DDE-791B1F72F0A8}">
      <dsp:nvSpPr>
        <dsp:cNvPr id="0" name=""/>
        <dsp:cNvSpPr/>
      </dsp:nvSpPr>
      <dsp:spPr>
        <a:xfrm>
          <a:off x="561776" y="2002985"/>
          <a:ext cx="1652313" cy="11239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6138566-4C13-440D-8F63-3BB717669276}">
      <dsp:nvSpPr>
        <dsp:cNvPr id="0" name=""/>
        <dsp:cNvSpPr/>
      </dsp:nvSpPr>
      <dsp:spPr>
        <a:xfrm>
          <a:off x="303318" y="1873756"/>
          <a:ext cx="1248869" cy="74932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Organize &amp; </a:t>
          </a:r>
          <a:r>
            <a:rPr lang="en-US" sz="1400" b="1" kern="1200" dirty="0"/>
            <a:t>PRIORITIZE</a:t>
          </a:r>
          <a:r>
            <a:rPr lang="en-US" sz="1200" kern="1200" dirty="0"/>
            <a:t> Data</a:t>
          </a:r>
        </a:p>
      </dsp:txBody>
      <dsp:txXfrm>
        <a:off x="325265" y="1895703"/>
        <a:ext cx="1204975" cy="705427"/>
      </dsp:txXfrm>
    </dsp:sp>
    <dsp:sp modelId="{EA5A73AD-1C7F-4462-AB95-68B6844375CA}">
      <dsp:nvSpPr>
        <dsp:cNvPr id="0" name=""/>
        <dsp:cNvSpPr/>
      </dsp:nvSpPr>
      <dsp:spPr>
        <a:xfrm rot="16200000">
          <a:off x="1754446" y="1534658"/>
          <a:ext cx="927968" cy="112398"/>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BCA460B-3A37-4D99-AB4D-0A1F2B0A58FD}">
      <dsp:nvSpPr>
        <dsp:cNvPr id="0" name=""/>
        <dsp:cNvSpPr/>
      </dsp:nvSpPr>
      <dsp:spPr>
        <a:xfrm>
          <a:off x="1964315" y="1873756"/>
          <a:ext cx="1248869" cy="749321"/>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HYPOTHESIZE</a:t>
          </a:r>
          <a:endParaRPr lang="en-US" sz="1200" b="1" kern="1200" dirty="0"/>
        </a:p>
      </dsp:txBody>
      <dsp:txXfrm>
        <a:off x="1986262" y="1895703"/>
        <a:ext cx="1204975" cy="705427"/>
      </dsp:txXfrm>
    </dsp:sp>
    <dsp:sp modelId="{93D5C506-A2E8-4260-B48C-4555982C3874}">
      <dsp:nvSpPr>
        <dsp:cNvPr id="0" name=""/>
        <dsp:cNvSpPr/>
      </dsp:nvSpPr>
      <dsp:spPr>
        <a:xfrm rot="16200000">
          <a:off x="1754446" y="598006"/>
          <a:ext cx="927968" cy="11239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E590F8B-842B-409E-A23F-C403B2935A2C}">
      <dsp:nvSpPr>
        <dsp:cNvPr id="0" name=""/>
        <dsp:cNvSpPr/>
      </dsp:nvSpPr>
      <dsp:spPr>
        <a:xfrm>
          <a:off x="1964315" y="937104"/>
          <a:ext cx="1248869" cy="749321"/>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ANALYZE</a:t>
          </a:r>
          <a:r>
            <a:rPr lang="en-US" sz="1200" kern="1200" dirty="0"/>
            <a:t> &amp; Verify</a:t>
          </a:r>
        </a:p>
      </dsp:txBody>
      <dsp:txXfrm>
        <a:off x="1986262" y="959051"/>
        <a:ext cx="1204975" cy="705427"/>
      </dsp:txXfrm>
    </dsp:sp>
    <dsp:sp modelId="{D42F6D34-FC36-42F5-B66C-3047FB43E772}">
      <dsp:nvSpPr>
        <dsp:cNvPr id="0" name=""/>
        <dsp:cNvSpPr/>
      </dsp:nvSpPr>
      <dsp:spPr>
        <a:xfrm>
          <a:off x="2222772" y="129680"/>
          <a:ext cx="1652313" cy="11239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5664FAB-EDDD-42C4-8307-34DE1835161C}">
      <dsp:nvSpPr>
        <dsp:cNvPr id="0" name=""/>
        <dsp:cNvSpPr/>
      </dsp:nvSpPr>
      <dsp:spPr>
        <a:xfrm>
          <a:off x="1964315" y="451"/>
          <a:ext cx="1248869" cy="749321"/>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SYNTHESIZE</a:t>
          </a:r>
          <a:r>
            <a:rPr lang="en-US" sz="1200" kern="1200" dirty="0"/>
            <a:t>  for the given scenario</a:t>
          </a:r>
        </a:p>
      </dsp:txBody>
      <dsp:txXfrm>
        <a:off x="1986262" y="22398"/>
        <a:ext cx="1204975" cy="705427"/>
      </dsp:txXfrm>
    </dsp:sp>
    <dsp:sp modelId="{9B2F4750-6220-4AB7-9333-BEB9446B7467}">
      <dsp:nvSpPr>
        <dsp:cNvPr id="0" name=""/>
        <dsp:cNvSpPr/>
      </dsp:nvSpPr>
      <dsp:spPr>
        <a:xfrm>
          <a:off x="3625311" y="451"/>
          <a:ext cx="1248869" cy="749321"/>
        </a:xfrm>
        <a:prstGeom prst="roundRect">
          <a:avLst>
            <a:gd name="adj" fmla="val 10000"/>
          </a:avLst>
        </a:prstGeom>
        <a:solidFill>
          <a:schemeClr val="tx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Present </a:t>
          </a:r>
          <a:r>
            <a:rPr lang="en-US" sz="1400" b="1" kern="1200" dirty="0"/>
            <a:t>RECOMMEND</a:t>
          </a:r>
          <a:endParaRPr lang="en-US" sz="1200" b="1" kern="1200" dirty="0"/>
        </a:p>
      </dsp:txBody>
      <dsp:txXfrm>
        <a:off x="3647258" y="22398"/>
        <a:ext cx="1204975" cy="705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10A30-C9AD-4288-B5DE-823929DF3200}">
      <dsp:nvSpPr>
        <dsp:cNvPr id="0" name=""/>
        <dsp:cNvSpPr/>
      </dsp:nvSpPr>
      <dsp:spPr>
        <a:xfrm>
          <a:off x="0" y="1519440"/>
          <a:ext cx="9230686" cy="460182"/>
        </a:xfrm>
        <a:prstGeom prst="roundRect">
          <a:avLst>
            <a:gd name="adj" fmla="val 10000"/>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EXECUTION</a:t>
          </a:r>
        </a:p>
      </dsp:txBody>
      <dsp:txXfrm>
        <a:off x="0" y="1519440"/>
        <a:ext cx="2769205" cy="460182"/>
      </dsp:txXfrm>
    </dsp:sp>
    <dsp:sp modelId="{24DE81F4-0F45-4B89-AA90-861368842F8A}">
      <dsp:nvSpPr>
        <dsp:cNvPr id="0" name=""/>
        <dsp:cNvSpPr/>
      </dsp:nvSpPr>
      <dsp:spPr>
        <a:xfrm>
          <a:off x="0" y="982561"/>
          <a:ext cx="9230686" cy="460182"/>
        </a:xfrm>
        <a:prstGeom prst="roundRect">
          <a:avLst>
            <a:gd name="adj" fmla="val 10000"/>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PLANNING &amp; EXECUTION</a:t>
          </a:r>
        </a:p>
      </dsp:txBody>
      <dsp:txXfrm>
        <a:off x="0" y="982561"/>
        <a:ext cx="2769205" cy="460182"/>
      </dsp:txXfrm>
    </dsp:sp>
    <dsp:sp modelId="{B950F45A-55DD-4661-8AAC-87C80D0DF240}">
      <dsp:nvSpPr>
        <dsp:cNvPr id="0" name=""/>
        <dsp:cNvSpPr/>
      </dsp:nvSpPr>
      <dsp:spPr>
        <a:xfrm>
          <a:off x="0" y="435309"/>
          <a:ext cx="9230686" cy="460182"/>
        </a:xfrm>
        <a:prstGeom prst="roundRect">
          <a:avLst>
            <a:gd name="adj" fmla="val 10000"/>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STRATEGY &amp; PLANNING</a:t>
          </a:r>
        </a:p>
      </dsp:txBody>
      <dsp:txXfrm>
        <a:off x="0" y="435309"/>
        <a:ext cx="2769205" cy="460182"/>
      </dsp:txXfrm>
    </dsp:sp>
    <dsp:sp modelId="{35ACFDD6-9BE2-4BD9-BF5E-169653F3B364}">
      <dsp:nvSpPr>
        <dsp:cNvPr id="0" name=""/>
        <dsp:cNvSpPr/>
      </dsp:nvSpPr>
      <dsp:spPr>
        <a:xfrm>
          <a:off x="4161811" y="484030"/>
          <a:ext cx="1996063" cy="38348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CHANGE/ TRANSFORMATION OFFICE (CHIEF CHANGE OFFICER)</a:t>
          </a:r>
        </a:p>
      </dsp:txBody>
      <dsp:txXfrm>
        <a:off x="4173043" y="495262"/>
        <a:ext cx="1973599" cy="361021"/>
      </dsp:txXfrm>
    </dsp:sp>
    <dsp:sp modelId="{FF9004CD-97C9-4330-9448-266CD564BBD1}">
      <dsp:nvSpPr>
        <dsp:cNvPr id="0" name=""/>
        <dsp:cNvSpPr/>
      </dsp:nvSpPr>
      <dsp:spPr>
        <a:xfrm>
          <a:off x="3103404" y="867515"/>
          <a:ext cx="2056438" cy="153394"/>
        </a:xfrm>
        <a:custGeom>
          <a:avLst/>
          <a:gdLst/>
          <a:ahLst/>
          <a:cxnLst/>
          <a:rect l="0" t="0" r="0" b="0"/>
          <a:pathLst>
            <a:path>
              <a:moveTo>
                <a:pt x="2056438" y="0"/>
              </a:moveTo>
              <a:lnTo>
                <a:pt x="2056438" y="76697"/>
              </a:lnTo>
              <a:lnTo>
                <a:pt x="0" y="76697"/>
              </a:lnTo>
              <a:lnTo>
                <a:pt x="0" y="153394"/>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CD3544-4C83-4908-A013-C07A23BF65D9}">
      <dsp:nvSpPr>
        <dsp:cNvPr id="0" name=""/>
        <dsp:cNvSpPr/>
      </dsp:nvSpPr>
      <dsp:spPr>
        <a:xfrm>
          <a:off x="2770614" y="1020909"/>
          <a:ext cx="665578" cy="38348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COMMUNICATION LEAD</a:t>
          </a:r>
        </a:p>
      </dsp:txBody>
      <dsp:txXfrm>
        <a:off x="2781846" y="1032141"/>
        <a:ext cx="643114" cy="361021"/>
      </dsp:txXfrm>
    </dsp:sp>
    <dsp:sp modelId="{A98ADD2D-76F6-4F24-9AEA-7033B62A7EC9}">
      <dsp:nvSpPr>
        <dsp:cNvPr id="0" name=""/>
        <dsp:cNvSpPr/>
      </dsp:nvSpPr>
      <dsp:spPr>
        <a:xfrm>
          <a:off x="3896375" y="867515"/>
          <a:ext cx="1263467" cy="153394"/>
        </a:xfrm>
        <a:custGeom>
          <a:avLst/>
          <a:gdLst/>
          <a:ahLst/>
          <a:cxnLst/>
          <a:rect l="0" t="0" r="0" b="0"/>
          <a:pathLst>
            <a:path>
              <a:moveTo>
                <a:pt x="1263467" y="0"/>
              </a:moveTo>
              <a:lnTo>
                <a:pt x="1263467" y="76697"/>
              </a:lnTo>
              <a:lnTo>
                <a:pt x="0" y="76697"/>
              </a:lnTo>
              <a:lnTo>
                <a:pt x="0" y="153394"/>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6EB8C77-C87E-447D-9E4B-A3CCB786DE6D}">
      <dsp:nvSpPr>
        <dsp:cNvPr id="0" name=""/>
        <dsp:cNvSpPr/>
      </dsp:nvSpPr>
      <dsp:spPr>
        <a:xfrm>
          <a:off x="3608761" y="1020909"/>
          <a:ext cx="575227" cy="38348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GRIEVANCE &amp; R&amp;R OFFICE</a:t>
          </a:r>
        </a:p>
      </dsp:txBody>
      <dsp:txXfrm>
        <a:off x="3619993" y="1032141"/>
        <a:ext cx="552763" cy="361021"/>
      </dsp:txXfrm>
    </dsp:sp>
    <dsp:sp modelId="{91D66E65-114A-4E00-8D6C-1A1D5074C7B3}">
      <dsp:nvSpPr>
        <dsp:cNvPr id="0" name=""/>
        <dsp:cNvSpPr/>
      </dsp:nvSpPr>
      <dsp:spPr>
        <a:xfrm>
          <a:off x="4644171" y="867515"/>
          <a:ext cx="515671" cy="153394"/>
        </a:xfrm>
        <a:custGeom>
          <a:avLst/>
          <a:gdLst/>
          <a:ahLst/>
          <a:cxnLst/>
          <a:rect l="0" t="0" r="0" b="0"/>
          <a:pathLst>
            <a:path>
              <a:moveTo>
                <a:pt x="515671" y="0"/>
              </a:moveTo>
              <a:lnTo>
                <a:pt x="515671" y="76697"/>
              </a:lnTo>
              <a:lnTo>
                <a:pt x="0" y="76697"/>
              </a:lnTo>
              <a:lnTo>
                <a:pt x="0" y="153394"/>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65B012-876D-4043-BDBD-61D26D56269A}">
      <dsp:nvSpPr>
        <dsp:cNvPr id="0" name=""/>
        <dsp:cNvSpPr/>
      </dsp:nvSpPr>
      <dsp:spPr>
        <a:xfrm>
          <a:off x="4356557" y="1020909"/>
          <a:ext cx="575227" cy="38348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TRAINING &amp; COACHING</a:t>
          </a:r>
        </a:p>
      </dsp:txBody>
      <dsp:txXfrm>
        <a:off x="4367789" y="1032141"/>
        <a:ext cx="552763" cy="361021"/>
      </dsp:txXfrm>
    </dsp:sp>
    <dsp:sp modelId="{901D0562-EAFB-435C-A3BA-E46B9CA0EB9B}">
      <dsp:nvSpPr>
        <dsp:cNvPr id="0" name=""/>
        <dsp:cNvSpPr/>
      </dsp:nvSpPr>
      <dsp:spPr>
        <a:xfrm>
          <a:off x="5159843" y="867515"/>
          <a:ext cx="232124" cy="153394"/>
        </a:xfrm>
        <a:custGeom>
          <a:avLst/>
          <a:gdLst/>
          <a:ahLst/>
          <a:cxnLst/>
          <a:rect l="0" t="0" r="0" b="0"/>
          <a:pathLst>
            <a:path>
              <a:moveTo>
                <a:pt x="0" y="0"/>
              </a:moveTo>
              <a:lnTo>
                <a:pt x="0" y="76697"/>
              </a:lnTo>
              <a:lnTo>
                <a:pt x="232124" y="76697"/>
              </a:lnTo>
              <a:lnTo>
                <a:pt x="232124" y="153394"/>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F5FB3CB-7EC5-4544-8267-1B972CA7F5BC}">
      <dsp:nvSpPr>
        <dsp:cNvPr id="0" name=""/>
        <dsp:cNvSpPr/>
      </dsp:nvSpPr>
      <dsp:spPr>
        <a:xfrm>
          <a:off x="5104353" y="1020909"/>
          <a:ext cx="575227" cy="38348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TEAM LEADER (HUMAN CHANGE)</a:t>
          </a:r>
        </a:p>
      </dsp:txBody>
      <dsp:txXfrm>
        <a:off x="5115585" y="1032141"/>
        <a:ext cx="552763" cy="361021"/>
      </dsp:txXfrm>
    </dsp:sp>
    <dsp:sp modelId="{8885A73A-A013-4370-8D5D-F2AAED412772}">
      <dsp:nvSpPr>
        <dsp:cNvPr id="0" name=""/>
        <dsp:cNvSpPr/>
      </dsp:nvSpPr>
      <dsp:spPr>
        <a:xfrm>
          <a:off x="5018069" y="1404394"/>
          <a:ext cx="373897" cy="153394"/>
        </a:xfrm>
        <a:custGeom>
          <a:avLst/>
          <a:gdLst/>
          <a:ahLst/>
          <a:cxnLst/>
          <a:rect l="0" t="0" r="0" b="0"/>
          <a:pathLst>
            <a:path>
              <a:moveTo>
                <a:pt x="373897" y="0"/>
              </a:moveTo>
              <a:lnTo>
                <a:pt x="373897" y="76697"/>
              </a:lnTo>
              <a:lnTo>
                <a:pt x="0" y="76697"/>
              </a:lnTo>
              <a:lnTo>
                <a:pt x="0" y="153394"/>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B6BF37F-80C7-4683-BD4E-C5D7A2B516A0}">
      <dsp:nvSpPr>
        <dsp:cNvPr id="0" name=""/>
        <dsp:cNvSpPr/>
      </dsp:nvSpPr>
      <dsp:spPr>
        <a:xfrm>
          <a:off x="4730455" y="1557788"/>
          <a:ext cx="575227" cy="38348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CHANGE MANAGER</a:t>
          </a:r>
        </a:p>
      </dsp:txBody>
      <dsp:txXfrm>
        <a:off x="4741687" y="1569020"/>
        <a:ext cx="552763" cy="361021"/>
      </dsp:txXfrm>
    </dsp:sp>
    <dsp:sp modelId="{B7548CF9-6D93-4A58-9FDA-C7EF48973747}">
      <dsp:nvSpPr>
        <dsp:cNvPr id="0" name=""/>
        <dsp:cNvSpPr/>
      </dsp:nvSpPr>
      <dsp:spPr>
        <a:xfrm>
          <a:off x="4972349" y="1941273"/>
          <a:ext cx="91440" cy="153394"/>
        </a:xfrm>
        <a:custGeom>
          <a:avLst/>
          <a:gdLst/>
          <a:ahLst/>
          <a:cxnLst/>
          <a:rect l="0" t="0" r="0" b="0"/>
          <a:pathLst>
            <a:path>
              <a:moveTo>
                <a:pt x="45720" y="0"/>
              </a:moveTo>
              <a:lnTo>
                <a:pt x="45720" y="1533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FE77996-C14B-483F-BBD7-58FC9F6A2B9B}">
      <dsp:nvSpPr>
        <dsp:cNvPr id="0" name=""/>
        <dsp:cNvSpPr/>
      </dsp:nvSpPr>
      <dsp:spPr>
        <a:xfrm>
          <a:off x="4730455" y="2094667"/>
          <a:ext cx="575227" cy="383485"/>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CHANGE AGENTS</a:t>
          </a:r>
        </a:p>
      </dsp:txBody>
      <dsp:txXfrm>
        <a:off x="4741687" y="2105899"/>
        <a:ext cx="552763" cy="361021"/>
      </dsp:txXfrm>
    </dsp:sp>
    <dsp:sp modelId="{57DD3465-A10F-4914-AB12-72917D8FDA3E}">
      <dsp:nvSpPr>
        <dsp:cNvPr id="0" name=""/>
        <dsp:cNvSpPr/>
      </dsp:nvSpPr>
      <dsp:spPr>
        <a:xfrm>
          <a:off x="5391967" y="1404394"/>
          <a:ext cx="373897" cy="153394"/>
        </a:xfrm>
        <a:custGeom>
          <a:avLst/>
          <a:gdLst/>
          <a:ahLst/>
          <a:cxnLst/>
          <a:rect l="0" t="0" r="0" b="0"/>
          <a:pathLst>
            <a:path>
              <a:moveTo>
                <a:pt x="0" y="0"/>
              </a:moveTo>
              <a:lnTo>
                <a:pt x="0" y="76697"/>
              </a:lnTo>
              <a:lnTo>
                <a:pt x="373897" y="76697"/>
              </a:lnTo>
              <a:lnTo>
                <a:pt x="373897" y="153394"/>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BA6231C-247B-4069-828B-2057E014507B}">
      <dsp:nvSpPr>
        <dsp:cNvPr id="0" name=""/>
        <dsp:cNvSpPr/>
      </dsp:nvSpPr>
      <dsp:spPr>
        <a:xfrm>
          <a:off x="5478251" y="1557788"/>
          <a:ext cx="575227" cy="38348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CHANGE MANAGER</a:t>
          </a:r>
        </a:p>
      </dsp:txBody>
      <dsp:txXfrm>
        <a:off x="5489483" y="1569020"/>
        <a:ext cx="552763" cy="361021"/>
      </dsp:txXfrm>
    </dsp:sp>
    <dsp:sp modelId="{C501C63F-460E-4726-B119-B494BA0B1ACE}">
      <dsp:nvSpPr>
        <dsp:cNvPr id="0" name=""/>
        <dsp:cNvSpPr/>
      </dsp:nvSpPr>
      <dsp:spPr>
        <a:xfrm>
          <a:off x="5720145" y="1941273"/>
          <a:ext cx="91440" cy="153394"/>
        </a:xfrm>
        <a:custGeom>
          <a:avLst/>
          <a:gdLst/>
          <a:ahLst/>
          <a:cxnLst/>
          <a:rect l="0" t="0" r="0" b="0"/>
          <a:pathLst>
            <a:path>
              <a:moveTo>
                <a:pt x="45720" y="0"/>
              </a:moveTo>
              <a:lnTo>
                <a:pt x="45720" y="1533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90D792-3E42-42EE-9FED-860E45B81788}">
      <dsp:nvSpPr>
        <dsp:cNvPr id="0" name=""/>
        <dsp:cNvSpPr/>
      </dsp:nvSpPr>
      <dsp:spPr>
        <a:xfrm>
          <a:off x="5478251" y="2094667"/>
          <a:ext cx="575227" cy="383485"/>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CHANGE AGENTS</a:t>
          </a:r>
        </a:p>
      </dsp:txBody>
      <dsp:txXfrm>
        <a:off x="5489483" y="2105899"/>
        <a:ext cx="552763" cy="361021"/>
      </dsp:txXfrm>
    </dsp:sp>
    <dsp:sp modelId="{322B8AC6-19C7-4F21-B6E5-FBFF5BB7B5AB}">
      <dsp:nvSpPr>
        <dsp:cNvPr id="0" name=""/>
        <dsp:cNvSpPr/>
      </dsp:nvSpPr>
      <dsp:spPr>
        <a:xfrm>
          <a:off x="5159843" y="867515"/>
          <a:ext cx="2101614" cy="153394"/>
        </a:xfrm>
        <a:custGeom>
          <a:avLst/>
          <a:gdLst/>
          <a:ahLst/>
          <a:cxnLst/>
          <a:rect l="0" t="0" r="0" b="0"/>
          <a:pathLst>
            <a:path>
              <a:moveTo>
                <a:pt x="0" y="0"/>
              </a:moveTo>
              <a:lnTo>
                <a:pt x="0" y="76697"/>
              </a:lnTo>
              <a:lnTo>
                <a:pt x="2101614" y="76697"/>
              </a:lnTo>
              <a:lnTo>
                <a:pt x="2101614" y="153394"/>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E157D80-1FDB-476C-96BD-C0DC6760BCCE}">
      <dsp:nvSpPr>
        <dsp:cNvPr id="0" name=""/>
        <dsp:cNvSpPr/>
      </dsp:nvSpPr>
      <dsp:spPr>
        <a:xfrm>
          <a:off x="6973843" y="1020909"/>
          <a:ext cx="575227" cy="38348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TEAM LEADER (TECHNICAL CHANGE)</a:t>
          </a:r>
        </a:p>
      </dsp:txBody>
      <dsp:txXfrm>
        <a:off x="6985075" y="1032141"/>
        <a:ext cx="552763" cy="361021"/>
      </dsp:txXfrm>
    </dsp:sp>
    <dsp:sp modelId="{B62A3E86-7EA5-4F74-A32A-2E32B489F5AE}">
      <dsp:nvSpPr>
        <dsp:cNvPr id="0" name=""/>
        <dsp:cNvSpPr/>
      </dsp:nvSpPr>
      <dsp:spPr>
        <a:xfrm>
          <a:off x="6513661" y="1404394"/>
          <a:ext cx="747795" cy="153394"/>
        </a:xfrm>
        <a:custGeom>
          <a:avLst/>
          <a:gdLst/>
          <a:ahLst/>
          <a:cxnLst/>
          <a:rect l="0" t="0" r="0" b="0"/>
          <a:pathLst>
            <a:path>
              <a:moveTo>
                <a:pt x="747795" y="0"/>
              </a:moveTo>
              <a:lnTo>
                <a:pt x="747795" y="76697"/>
              </a:lnTo>
              <a:lnTo>
                <a:pt x="0" y="76697"/>
              </a:lnTo>
              <a:lnTo>
                <a:pt x="0" y="153394"/>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B2202E-7B9C-4FF9-855A-0BDB8FE70B78}">
      <dsp:nvSpPr>
        <dsp:cNvPr id="0" name=""/>
        <dsp:cNvSpPr/>
      </dsp:nvSpPr>
      <dsp:spPr>
        <a:xfrm>
          <a:off x="6226047" y="1557788"/>
          <a:ext cx="575227" cy="38348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CHANGE MANAGER</a:t>
          </a:r>
        </a:p>
      </dsp:txBody>
      <dsp:txXfrm>
        <a:off x="6237279" y="1569020"/>
        <a:ext cx="552763" cy="361021"/>
      </dsp:txXfrm>
    </dsp:sp>
    <dsp:sp modelId="{4A8DA8E2-7753-431C-A90E-9BEECF0C2A42}">
      <dsp:nvSpPr>
        <dsp:cNvPr id="0" name=""/>
        <dsp:cNvSpPr/>
      </dsp:nvSpPr>
      <dsp:spPr>
        <a:xfrm>
          <a:off x="6467941" y="1941273"/>
          <a:ext cx="91440" cy="153394"/>
        </a:xfrm>
        <a:custGeom>
          <a:avLst/>
          <a:gdLst/>
          <a:ahLst/>
          <a:cxnLst/>
          <a:rect l="0" t="0" r="0" b="0"/>
          <a:pathLst>
            <a:path>
              <a:moveTo>
                <a:pt x="45720" y="0"/>
              </a:moveTo>
              <a:lnTo>
                <a:pt x="45720" y="1533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501CB1-FD7F-4D1E-AF24-25E055525506}">
      <dsp:nvSpPr>
        <dsp:cNvPr id="0" name=""/>
        <dsp:cNvSpPr/>
      </dsp:nvSpPr>
      <dsp:spPr>
        <a:xfrm>
          <a:off x="6226047" y="2094667"/>
          <a:ext cx="575227" cy="383485"/>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CHANGE AGENTS</a:t>
          </a:r>
        </a:p>
      </dsp:txBody>
      <dsp:txXfrm>
        <a:off x="6237279" y="2105899"/>
        <a:ext cx="552763" cy="361021"/>
      </dsp:txXfrm>
    </dsp:sp>
    <dsp:sp modelId="{0C0EB196-1BB8-4E76-808A-37D08CEBF637}">
      <dsp:nvSpPr>
        <dsp:cNvPr id="0" name=""/>
        <dsp:cNvSpPr/>
      </dsp:nvSpPr>
      <dsp:spPr>
        <a:xfrm>
          <a:off x="7261457" y="1404394"/>
          <a:ext cx="747795" cy="153394"/>
        </a:xfrm>
        <a:custGeom>
          <a:avLst/>
          <a:gdLst/>
          <a:ahLst/>
          <a:cxnLst/>
          <a:rect l="0" t="0" r="0" b="0"/>
          <a:pathLst>
            <a:path>
              <a:moveTo>
                <a:pt x="0" y="0"/>
              </a:moveTo>
              <a:lnTo>
                <a:pt x="0" y="76697"/>
              </a:lnTo>
              <a:lnTo>
                <a:pt x="747795" y="76697"/>
              </a:lnTo>
              <a:lnTo>
                <a:pt x="747795" y="153394"/>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70B070-1C94-41E1-81D1-7557C1B0B48B}">
      <dsp:nvSpPr>
        <dsp:cNvPr id="0" name=""/>
        <dsp:cNvSpPr/>
      </dsp:nvSpPr>
      <dsp:spPr>
        <a:xfrm>
          <a:off x="7721639" y="1557788"/>
          <a:ext cx="575227" cy="38348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PMO</a:t>
          </a:r>
        </a:p>
      </dsp:txBody>
      <dsp:txXfrm>
        <a:off x="7732871" y="1569020"/>
        <a:ext cx="552763" cy="361021"/>
      </dsp:txXfrm>
    </dsp:sp>
    <dsp:sp modelId="{8F808E23-9EAF-4FB0-919D-27DE322C3676}">
      <dsp:nvSpPr>
        <dsp:cNvPr id="0" name=""/>
        <dsp:cNvSpPr/>
      </dsp:nvSpPr>
      <dsp:spPr>
        <a:xfrm>
          <a:off x="7261457" y="1941273"/>
          <a:ext cx="747795" cy="153394"/>
        </a:xfrm>
        <a:custGeom>
          <a:avLst/>
          <a:gdLst/>
          <a:ahLst/>
          <a:cxnLst/>
          <a:rect l="0" t="0" r="0" b="0"/>
          <a:pathLst>
            <a:path>
              <a:moveTo>
                <a:pt x="747795" y="0"/>
              </a:moveTo>
              <a:lnTo>
                <a:pt x="747795" y="76697"/>
              </a:lnTo>
              <a:lnTo>
                <a:pt x="0" y="76697"/>
              </a:lnTo>
              <a:lnTo>
                <a:pt x="0" y="1533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5F2F03E-A709-47E7-8942-10E176A136B6}">
      <dsp:nvSpPr>
        <dsp:cNvPr id="0" name=""/>
        <dsp:cNvSpPr/>
      </dsp:nvSpPr>
      <dsp:spPr>
        <a:xfrm>
          <a:off x="6973843" y="2094667"/>
          <a:ext cx="575227" cy="383485"/>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TECH</a:t>
          </a:r>
          <a:r>
            <a:rPr lang="en-US" sz="700" kern="1200" baseline="0" dirty="0"/>
            <a:t> SKILLS</a:t>
          </a:r>
          <a:endParaRPr lang="en-US" sz="700" kern="1200" dirty="0"/>
        </a:p>
      </dsp:txBody>
      <dsp:txXfrm>
        <a:off x="6985075" y="2105899"/>
        <a:ext cx="552763" cy="361021"/>
      </dsp:txXfrm>
    </dsp:sp>
    <dsp:sp modelId="{C4FA0FB7-F3C5-45A9-A19A-D8277BACD7F6}">
      <dsp:nvSpPr>
        <dsp:cNvPr id="0" name=""/>
        <dsp:cNvSpPr/>
      </dsp:nvSpPr>
      <dsp:spPr>
        <a:xfrm>
          <a:off x="7963533" y="1941273"/>
          <a:ext cx="91440" cy="153394"/>
        </a:xfrm>
        <a:custGeom>
          <a:avLst/>
          <a:gdLst/>
          <a:ahLst/>
          <a:cxnLst/>
          <a:rect l="0" t="0" r="0" b="0"/>
          <a:pathLst>
            <a:path>
              <a:moveTo>
                <a:pt x="45720" y="0"/>
              </a:moveTo>
              <a:lnTo>
                <a:pt x="45720" y="1533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C6DE4C-C28B-4151-BDCB-F0FB18457E6D}">
      <dsp:nvSpPr>
        <dsp:cNvPr id="0" name=""/>
        <dsp:cNvSpPr/>
      </dsp:nvSpPr>
      <dsp:spPr>
        <a:xfrm>
          <a:off x="7721639" y="2094667"/>
          <a:ext cx="575227" cy="383485"/>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ARCHITECTS</a:t>
          </a:r>
          <a:endParaRPr lang="en-US" sz="700" kern="1200" dirty="0"/>
        </a:p>
      </dsp:txBody>
      <dsp:txXfrm>
        <a:off x="7732871" y="2105899"/>
        <a:ext cx="552763" cy="361021"/>
      </dsp:txXfrm>
    </dsp:sp>
    <dsp:sp modelId="{39B1AF5F-8FD7-4674-A729-2FD429076AED}">
      <dsp:nvSpPr>
        <dsp:cNvPr id="0" name=""/>
        <dsp:cNvSpPr/>
      </dsp:nvSpPr>
      <dsp:spPr>
        <a:xfrm>
          <a:off x="8009253" y="1941273"/>
          <a:ext cx="747795" cy="153394"/>
        </a:xfrm>
        <a:custGeom>
          <a:avLst/>
          <a:gdLst/>
          <a:ahLst/>
          <a:cxnLst/>
          <a:rect l="0" t="0" r="0" b="0"/>
          <a:pathLst>
            <a:path>
              <a:moveTo>
                <a:pt x="0" y="0"/>
              </a:moveTo>
              <a:lnTo>
                <a:pt x="0" y="76697"/>
              </a:lnTo>
              <a:lnTo>
                <a:pt x="747795" y="76697"/>
              </a:lnTo>
              <a:lnTo>
                <a:pt x="747795" y="1533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4EB4727-F4F4-48B7-AC3B-93358B872173}">
      <dsp:nvSpPr>
        <dsp:cNvPr id="0" name=""/>
        <dsp:cNvSpPr/>
      </dsp:nvSpPr>
      <dsp:spPr>
        <a:xfrm>
          <a:off x="8469435" y="2094667"/>
          <a:ext cx="575227" cy="383485"/>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ANAYLYST</a:t>
          </a:r>
        </a:p>
      </dsp:txBody>
      <dsp:txXfrm>
        <a:off x="8480667" y="2105899"/>
        <a:ext cx="552763" cy="36102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9B17E-D88A-4A24-8B43-130354A0CAC4}"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D5EFF-07F1-4139-BF4E-5034236C221B}" type="slidenum">
              <a:rPr lang="en-US" smtClean="0"/>
              <a:t>‹#›</a:t>
            </a:fld>
            <a:endParaRPr lang="en-US"/>
          </a:p>
        </p:txBody>
      </p:sp>
    </p:spTree>
    <p:extLst>
      <p:ext uri="{BB962C8B-B14F-4D97-AF65-F5344CB8AC3E}">
        <p14:creationId xmlns:p14="http://schemas.microsoft.com/office/powerpoint/2010/main" val="55354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D5EFF-07F1-4139-BF4E-5034236C221B}" type="slidenum">
              <a:rPr lang="en-US" smtClean="0"/>
              <a:t>16</a:t>
            </a:fld>
            <a:endParaRPr lang="en-US"/>
          </a:p>
        </p:txBody>
      </p:sp>
    </p:spTree>
    <p:extLst>
      <p:ext uri="{BB962C8B-B14F-4D97-AF65-F5344CB8AC3E}">
        <p14:creationId xmlns:p14="http://schemas.microsoft.com/office/powerpoint/2010/main" val="237520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Change being the new normal, the jury is still out there to figure out the speed of change. We, however, have seen that it is getting increasingly challenging to cope up with the changes around us. The usual cycle of GROWTH, STABILITY or maturity and DECLINE or degrowth has been observed repeatedly occurring in history for individuals, nations and even civilizations and these have been witnessed to follow quicker cycles than ever before as is the growth in technology. </a:t>
            </a:r>
            <a:endParaRPr lang="en-US" sz="1200" dirty="0"/>
          </a:p>
          <a:p>
            <a:endParaRPr lang="en-US" dirty="0"/>
          </a:p>
        </p:txBody>
      </p:sp>
      <p:sp>
        <p:nvSpPr>
          <p:cNvPr id="4" name="Slide Number Placeholder 3"/>
          <p:cNvSpPr>
            <a:spLocks noGrp="1"/>
          </p:cNvSpPr>
          <p:nvPr>
            <p:ph type="sldNum" sz="quarter" idx="5"/>
          </p:nvPr>
        </p:nvSpPr>
        <p:spPr/>
        <p:txBody>
          <a:bodyPr/>
          <a:lstStyle/>
          <a:p>
            <a:fld id="{59CD5EFF-07F1-4139-BF4E-5034236C221B}" type="slidenum">
              <a:rPr lang="en-US" smtClean="0"/>
              <a:t>18</a:t>
            </a:fld>
            <a:endParaRPr lang="en-US"/>
          </a:p>
        </p:txBody>
      </p:sp>
    </p:spTree>
    <p:extLst>
      <p:ext uri="{BB962C8B-B14F-4D97-AF65-F5344CB8AC3E}">
        <p14:creationId xmlns:p14="http://schemas.microsoft.com/office/powerpoint/2010/main" val="223721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D5EFF-07F1-4139-BF4E-5034236C221B}" type="slidenum">
              <a:rPr lang="en-US" smtClean="0"/>
              <a:t>27</a:t>
            </a:fld>
            <a:endParaRPr lang="en-US"/>
          </a:p>
        </p:txBody>
      </p:sp>
    </p:spTree>
    <p:extLst>
      <p:ext uri="{BB962C8B-B14F-4D97-AF65-F5344CB8AC3E}">
        <p14:creationId xmlns:p14="http://schemas.microsoft.com/office/powerpoint/2010/main" val="4285592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D202-7742-6EE8-C2AB-0523BA207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ED43E6-3B36-E8C9-721A-65BA3E5D3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314F96-AD26-0EFE-F11F-6A70256A57B5}"/>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5" name="Footer Placeholder 4">
            <a:extLst>
              <a:ext uri="{FF2B5EF4-FFF2-40B4-BE49-F238E27FC236}">
                <a16:creationId xmlns:a16="http://schemas.microsoft.com/office/drawing/2014/main" id="{C402D252-2FFE-9167-B579-951644D74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109A3-D52E-27DA-7749-B2C64824B83C}"/>
              </a:ext>
            </a:extLst>
          </p:cNvPr>
          <p:cNvSpPr>
            <a:spLocks noGrp="1"/>
          </p:cNvSpPr>
          <p:nvPr>
            <p:ph type="sldNum" sz="quarter" idx="12"/>
          </p:nvPr>
        </p:nvSpPr>
        <p:spPr/>
        <p:txBody>
          <a:bodyPr/>
          <a:lstStyle/>
          <a:p>
            <a:fld id="{4C4F6DBA-D209-4B69-8720-0AA8CE152216}" type="slidenum">
              <a:rPr lang="en-US" smtClean="0"/>
              <a:t>‹#›</a:t>
            </a:fld>
            <a:endParaRPr lang="en-US"/>
          </a:p>
        </p:txBody>
      </p:sp>
      <p:grpSp>
        <p:nvGrpSpPr>
          <p:cNvPr id="18" name="Group 17">
            <a:extLst>
              <a:ext uri="{FF2B5EF4-FFF2-40B4-BE49-F238E27FC236}">
                <a16:creationId xmlns:a16="http://schemas.microsoft.com/office/drawing/2014/main" id="{CA1B8E14-A059-6F40-C96D-D193ED066810}"/>
              </a:ext>
            </a:extLst>
          </p:cNvPr>
          <p:cNvGrpSpPr/>
          <p:nvPr userDrawn="1"/>
        </p:nvGrpSpPr>
        <p:grpSpPr>
          <a:xfrm>
            <a:off x="1524000" y="1600200"/>
            <a:ext cx="1749953" cy="2031325"/>
            <a:chOff x="269571" y="1460949"/>
            <a:chExt cx="1749953" cy="2031325"/>
          </a:xfrm>
        </p:grpSpPr>
        <p:sp>
          <p:nvSpPr>
            <p:cNvPr id="19" name="TextBox 18">
              <a:extLst>
                <a:ext uri="{FF2B5EF4-FFF2-40B4-BE49-F238E27FC236}">
                  <a16:creationId xmlns:a16="http://schemas.microsoft.com/office/drawing/2014/main" id="{77806C80-E4C2-09BE-37D2-D3752FB4372F}"/>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20" name="TextBox 19">
              <a:extLst>
                <a:ext uri="{FF2B5EF4-FFF2-40B4-BE49-F238E27FC236}">
                  <a16:creationId xmlns:a16="http://schemas.microsoft.com/office/drawing/2014/main" id="{722DBF87-6FFE-E4BD-7668-E6601D63278B}"/>
                </a:ext>
              </a:extLst>
            </p:cNvPr>
            <p:cNvSpPr txBox="1"/>
            <p:nvPr/>
          </p:nvSpPr>
          <p:spPr>
            <a:xfrm>
              <a:off x="430756" y="2867490"/>
              <a:ext cx="1588768" cy="307777"/>
            </a:xfrm>
            <a:prstGeom prst="rect">
              <a:avLst/>
            </a:prstGeom>
            <a:noFill/>
          </p:spPr>
          <p:txBody>
            <a:bodyPr wrap="none" rtlCol="0">
              <a:spAutoFit/>
            </a:bodyPr>
            <a:lstStyle/>
            <a:p>
              <a:r>
                <a:rPr lang="en-US" sz="1400" b="1" dirty="0">
                  <a:solidFill>
                    <a:srgbClr val="FFC000"/>
                  </a:solidFill>
                  <a:effectLst>
                    <a:outerShdw blurRad="38100" dist="38100" dir="2700000" algn="tl">
                      <a:srgbClr val="000000">
                        <a:alpha val="43137"/>
                      </a:srgbClr>
                    </a:outerShdw>
                  </a:effectLst>
                </a:rPr>
                <a:t>TILIZE &amp; DIVERSIFY</a:t>
              </a:r>
            </a:p>
          </p:txBody>
        </p:sp>
      </p:grpSp>
      <p:cxnSp>
        <p:nvCxnSpPr>
          <p:cNvPr id="21" name="Straight Connector 20">
            <a:extLst>
              <a:ext uri="{FF2B5EF4-FFF2-40B4-BE49-F238E27FC236}">
                <a16:creationId xmlns:a16="http://schemas.microsoft.com/office/drawing/2014/main" id="{39E18CF3-5E42-2717-22D1-18E26D74BE1D}"/>
              </a:ext>
            </a:extLst>
          </p:cNvPr>
          <p:cNvCxnSpPr/>
          <p:nvPr userDrawn="1"/>
        </p:nvCxnSpPr>
        <p:spPr>
          <a:xfrm>
            <a:off x="3042267" y="1815105"/>
            <a:ext cx="6541477" cy="0"/>
          </a:xfrm>
          <a:prstGeom prst="line">
            <a:avLst/>
          </a:prstGeom>
        </p:spPr>
        <p:style>
          <a:lnRef idx="1">
            <a:schemeClr val="accent4"/>
          </a:lnRef>
          <a:fillRef idx="0">
            <a:schemeClr val="accent4"/>
          </a:fillRef>
          <a:effectRef idx="0">
            <a:schemeClr val="accent4"/>
          </a:effectRef>
          <a:fontRef idx="minor">
            <a:schemeClr val="tx1"/>
          </a:fontRef>
        </p:style>
      </p:cxnSp>
      <p:grpSp>
        <p:nvGrpSpPr>
          <p:cNvPr id="11" name="Group 10">
            <a:extLst>
              <a:ext uri="{FF2B5EF4-FFF2-40B4-BE49-F238E27FC236}">
                <a16:creationId xmlns:a16="http://schemas.microsoft.com/office/drawing/2014/main" id="{3A21831C-FCA5-D00A-40F0-9E118F38BDF6}"/>
              </a:ext>
            </a:extLst>
          </p:cNvPr>
          <p:cNvGrpSpPr/>
          <p:nvPr userDrawn="1"/>
        </p:nvGrpSpPr>
        <p:grpSpPr>
          <a:xfrm>
            <a:off x="1843853" y="1835166"/>
            <a:ext cx="1171575" cy="1171575"/>
            <a:chOff x="2438400" y="4905374"/>
            <a:chExt cx="1171575" cy="1171575"/>
          </a:xfrm>
        </p:grpSpPr>
        <p:sp>
          <p:nvSpPr>
            <p:cNvPr id="12" name="Oval 11">
              <a:extLst>
                <a:ext uri="{FF2B5EF4-FFF2-40B4-BE49-F238E27FC236}">
                  <a16:creationId xmlns:a16="http://schemas.microsoft.com/office/drawing/2014/main" id="{C38CD530-954D-6E32-BBEF-91B0788C10CD}"/>
                </a:ext>
              </a:extLst>
            </p:cNvPr>
            <p:cNvSpPr/>
            <p:nvPr/>
          </p:nvSpPr>
          <p:spPr>
            <a:xfrm>
              <a:off x="2476500" y="4933949"/>
              <a:ext cx="1095375" cy="1095375"/>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13" name="Graphic 12" descr="Badge Tick with solid fill">
              <a:extLst>
                <a:ext uri="{FF2B5EF4-FFF2-40B4-BE49-F238E27FC236}">
                  <a16:creationId xmlns:a16="http://schemas.microsoft.com/office/drawing/2014/main" id="{59302BF8-C542-DAF8-6D0F-06516B4DBB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400" y="4905374"/>
              <a:ext cx="1171575" cy="1171575"/>
            </a:xfrm>
            <a:prstGeom prst="rect">
              <a:avLst/>
            </a:prstGeom>
          </p:spPr>
        </p:pic>
        <p:sp>
          <p:nvSpPr>
            <p:cNvPr id="14" name="Rectangle 13">
              <a:extLst>
                <a:ext uri="{FF2B5EF4-FFF2-40B4-BE49-F238E27FC236}">
                  <a16:creationId xmlns:a16="http://schemas.microsoft.com/office/drawing/2014/main" id="{7EAE7E6B-ECAB-DB1F-6FF1-91CB0809E423}"/>
                </a:ext>
              </a:extLst>
            </p:cNvPr>
            <p:cNvSpPr/>
            <p:nvPr/>
          </p:nvSpPr>
          <p:spPr>
            <a:xfrm>
              <a:off x="2487020" y="5220026"/>
              <a:ext cx="1074333"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lumMod val="60000"/>
                      <a:lumOff val="40000"/>
                    </a:schemeClr>
                  </a:solidFill>
                  <a:effectLst>
                    <a:outerShdw blurRad="190500" dist="203200" dir="5400000" sx="94000" sy="94000" algn="ctr" rotWithShape="0">
                      <a:srgbClr val="000000">
                        <a:alpha val="39000"/>
                      </a:srgbClr>
                    </a:outerShdw>
                  </a:effectLst>
                  <a:latin typeface="Impact" panose="020B0806030902050204" pitchFamily="34" charset="0"/>
                </a:rPr>
                <a:t>RISE 5</a:t>
              </a:r>
            </a:p>
          </p:txBody>
        </p:sp>
      </p:grpSp>
    </p:spTree>
    <p:extLst>
      <p:ext uri="{BB962C8B-B14F-4D97-AF65-F5344CB8AC3E}">
        <p14:creationId xmlns:p14="http://schemas.microsoft.com/office/powerpoint/2010/main" val="245985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F718-F2B7-79DD-CE70-3F722847A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BFD6E0-4DB1-72D6-3813-80565D8B3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21768-28F4-C680-62D4-0C6E03FB2B41}"/>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5" name="Footer Placeholder 4">
            <a:extLst>
              <a:ext uri="{FF2B5EF4-FFF2-40B4-BE49-F238E27FC236}">
                <a16:creationId xmlns:a16="http://schemas.microsoft.com/office/drawing/2014/main" id="{0C86F42D-FAA4-4571-E74E-13E2A9658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07633-0BD7-3920-9C04-C4DAB73C925E}"/>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94656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C0224-878C-2B0E-578D-08E2600DB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9A75C7-9913-B330-3FFE-9C01921BA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DA783-FFC8-4F33-BF8B-258C1C176D71}"/>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5" name="Footer Placeholder 4">
            <a:extLst>
              <a:ext uri="{FF2B5EF4-FFF2-40B4-BE49-F238E27FC236}">
                <a16:creationId xmlns:a16="http://schemas.microsoft.com/office/drawing/2014/main" id="{E6A1423D-AD50-0E59-FCE4-A1454DCE5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19609-CD3C-DE00-CAB8-76E74936812E}"/>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55843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21C5FF-F15C-DCD3-94FA-D6E53454E18F}"/>
              </a:ext>
            </a:extLst>
          </p:cNvPr>
          <p:cNvSpPr/>
          <p:nvPr userDrawn="1"/>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E8A4B-9545-C415-175A-2C4A8D688CC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D041C2-354C-251E-7D62-1FFA91B1B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FCB11-6C91-0DAD-DE19-F159BA9A7A26}"/>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5" name="Footer Placeholder 4">
            <a:extLst>
              <a:ext uri="{FF2B5EF4-FFF2-40B4-BE49-F238E27FC236}">
                <a16:creationId xmlns:a16="http://schemas.microsoft.com/office/drawing/2014/main" id="{7EC2C1E6-BC0A-79FE-45EE-523975DF0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A7E4D-5FC2-8F7E-3D1C-FB4D95835B74}"/>
              </a:ext>
            </a:extLst>
          </p:cNvPr>
          <p:cNvSpPr>
            <a:spLocks noGrp="1"/>
          </p:cNvSpPr>
          <p:nvPr>
            <p:ph type="sldNum" sz="quarter" idx="12"/>
          </p:nvPr>
        </p:nvSpPr>
        <p:spPr/>
        <p:txBody>
          <a:bodyPr/>
          <a:lstStyle/>
          <a:p>
            <a:fld id="{4C4F6DBA-D209-4B69-8720-0AA8CE152216}"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57F756BD-3C04-98AA-75B1-1FA71FE37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8" name="Picture 7" descr="A picture containing company name&#10;&#10;Description automatically generated">
            <a:extLst>
              <a:ext uri="{FF2B5EF4-FFF2-40B4-BE49-F238E27FC236}">
                <a16:creationId xmlns:a16="http://schemas.microsoft.com/office/drawing/2014/main" id="{FAB03896-005F-AB2C-2BCF-BDE62B8B2495}"/>
              </a:ext>
            </a:extLst>
          </p:cNvPr>
          <p:cNvPicPr>
            <a:picLocks noChangeAspect="1"/>
          </p:cNvPicPr>
          <p:nvPr userDrawn="1"/>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9" name="Rectangle 8">
            <a:extLst>
              <a:ext uri="{FF2B5EF4-FFF2-40B4-BE49-F238E27FC236}">
                <a16:creationId xmlns:a16="http://schemas.microsoft.com/office/drawing/2014/main" id="{7B30BAED-931F-163F-DD5E-7168BA0B810D}"/>
              </a:ext>
            </a:extLst>
          </p:cNvPr>
          <p:cNvSpPr/>
          <p:nvPr userDrawn="1"/>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57C2C3B4-7BD5-F01E-E7DB-EB80C919F508}"/>
              </a:ext>
            </a:extLst>
          </p:cNvPr>
          <p:cNvGrpSpPr/>
          <p:nvPr userDrawn="1"/>
        </p:nvGrpSpPr>
        <p:grpSpPr>
          <a:xfrm>
            <a:off x="42564" y="0"/>
            <a:ext cx="1749953" cy="2031325"/>
            <a:chOff x="269571" y="1460949"/>
            <a:chExt cx="1749953" cy="2031325"/>
          </a:xfrm>
        </p:grpSpPr>
        <p:sp>
          <p:nvSpPr>
            <p:cNvPr id="19" name="TextBox 18">
              <a:extLst>
                <a:ext uri="{FF2B5EF4-FFF2-40B4-BE49-F238E27FC236}">
                  <a16:creationId xmlns:a16="http://schemas.microsoft.com/office/drawing/2014/main" id="{31151B67-DB55-D689-3CC1-A0B5F771CDC1}"/>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20" name="TextBox 19">
              <a:extLst>
                <a:ext uri="{FF2B5EF4-FFF2-40B4-BE49-F238E27FC236}">
                  <a16:creationId xmlns:a16="http://schemas.microsoft.com/office/drawing/2014/main" id="{29DFD1B5-319B-590B-92F6-006A2AB5A8AB}"/>
                </a:ext>
              </a:extLst>
            </p:cNvPr>
            <p:cNvSpPr txBox="1"/>
            <p:nvPr/>
          </p:nvSpPr>
          <p:spPr>
            <a:xfrm>
              <a:off x="430756" y="2867490"/>
              <a:ext cx="1588768" cy="307777"/>
            </a:xfrm>
            <a:prstGeom prst="rect">
              <a:avLst/>
            </a:prstGeom>
            <a:noFill/>
          </p:spPr>
          <p:txBody>
            <a:bodyPr wrap="none" rtlCol="0">
              <a:spAutoFit/>
            </a:bodyPr>
            <a:lstStyle/>
            <a:p>
              <a:r>
                <a:rPr lang="en-US" sz="1400" b="1" dirty="0">
                  <a:solidFill>
                    <a:srgbClr val="FFC000"/>
                  </a:solidFill>
                  <a:effectLst>
                    <a:outerShdw blurRad="38100" dist="38100" dir="2700000" algn="tl">
                      <a:srgbClr val="000000">
                        <a:alpha val="43137"/>
                      </a:srgbClr>
                    </a:outerShdw>
                  </a:effectLst>
                </a:rPr>
                <a:t>TILIZE &amp; DIVERSIFY</a:t>
              </a:r>
            </a:p>
          </p:txBody>
        </p:sp>
      </p:grpSp>
      <p:grpSp>
        <p:nvGrpSpPr>
          <p:cNvPr id="21" name="Group 20">
            <a:extLst>
              <a:ext uri="{FF2B5EF4-FFF2-40B4-BE49-F238E27FC236}">
                <a16:creationId xmlns:a16="http://schemas.microsoft.com/office/drawing/2014/main" id="{ACECC6EF-6DB2-914F-B996-5E98FEBB536A}"/>
              </a:ext>
            </a:extLst>
          </p:cNvPr>
          <p:cNvGrpSpPr/>
          <p:nvPr userDrawn="1"/>
        </p:nvGrpSpPr>
        <p:grpSpPr>
          <a:xfrm>
            <a:off x="362417" y="234966"/>
            <a:ext cx="1171575" cy="1171575"/>
            <a:chOff x="2438400" y="4905374"/>
            <a:chExt cx="1171575" cy="1171575"/>
          </a:xfrm>
        </p:grpSpPr>
        <p:sp>
          <p:nvSpPr>
            <p:cNvPr id="22" name="Oval 21">
              <a:extLst>
                <a:ext uri="{FF2B5EF4-FFF2-40B4-BE49-F238E27FC236}">
                  <a16:creationId xmlns:a16="http://schemas.microsoft.com/office/drawing/2014/main" id="{733E9397-44F8-6448-5340-058E2360CF20}"/>
                </a:ext>
              </a:extLst>
            </p:cNvPr>
            <p:cNvSpPr/>
            <p:nvPr/>
          </p:nvSpPr>
          <p:spPr>
            <a:xfrm>
              <a:off x="2476500" y="4933949"/>
              <a:ext cx="1095375" cy="1095375"/>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23" name="Graphic 22" descr="Badge Tick with solid fill">
              <a:extLst>
                <a:ext uri="{FF2B5EF4-FFF2-40B4-BE49-F238E27FC236}">
                  <a16:creationId xmlns:a16="http://schemas.microsoft.com/office/drawing/2014/main" id="{FFBAFFA7-D3C3-0A82-26D1-76A47D50CE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400" y="4905374"/>
              <a:ext cx="1171575" cy="1171575"/>
            </a:xfrm>
            <a:prstGeom prst="rect">
              <a:avLst/>
            </a:prstGeom>
          </p:spPr>
        </p:pic>
        <p:sp>
          <p:nvSpPr>
            <p:cNvPr id="24" name="Rectangle 23">
              <a:extLst>
                <a:ext uri="{FF2B5EF4-FFF2-40B4-BE49-F238E27FC236}">
                  <a16:creationId xmlns:a16="http://schemas.microsoft.com/office/drawing/2014/main" id="{D494FD9C-FCE8-658F-D790-D48C2F549E97}"/>
                </a:ext>
              </a:extLst>
            </p:cNvPr>
            <p:cNvSpPr/>
            <p:nvPr/>
          </p:nvSpPr>
          <p:spPr>
            <a:xfrm>
              <a:off x="2487020" y="5220026"/>
              <a:ext cx="1074333"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lumMod val="60000"/>
                      <a:lumOff val="40000"/>
                    </a:schemeClr>
                  </a:solidFill>
                  <a:effectLst>
                    <a:outerShdw blurRad="190500" dist="203200" dir="5400000" sx="94000" sy="94000" algn="ctr" rotWithShape="0">
                      <a:srgbClr val="000000">
                        <a:alpha val="39000"/>
                      </a:srgbClr>
                    </a:outerShdw>
                  </a:effectLst>
                  <a:latin typeface="Impact" panose="020B0806030902050204" pitchFamily="34" charset="0"/>
                </a:rPr>
                <a:t>RISE 5</a:t>
              </a:r>
            </a:p>
          </p:txBody>
        </p:sp>
      </p:grpSp>
    </p:spTree>
    <p:extLst>
      <p:ext uri="{BB962C8B-B14F-4D97-AF65-F5344CB8AC3E}">
        <p14:creationId xmlns:p14="http://schemas.microsoft.com/office/powerpoint/2010/main" val="426164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9049-1CE9-B2D2-9CB9-5CDEBC8FA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175E29-5AE3-EED1-A0AC-D1240E329C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DB41B-9A3A-73D6-EDD2-C29F69CBCA7D}"/>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5" name="Footer Placeholder 4">
            <a:extLst>
              <a:ext uri="{FF2B5EF4-FFF2-40B4-BE49-F238E27FC236}">
                <a16:creationId xmlns:a16="http://schemas.microsoft.com/office/drawing/2014/main" id="{E9A6D531-7D11-DF8C-C02D-DDB998D70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0C021-2A61-D0ED-7F73-B18039B8A9D9}"/>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277392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DEEE-5418-F5C5-EC3D-DC6E90BB2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63BCA-9600-7504-908D-F24BDC319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1BD12D-6032-5A94-6A91-6B1BE6B90C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7B69D-7CC7-650F-BCBB-1A158022BE0B}"/>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6" name="Footer Placeholder 5">
            <a:extLst>
              <a:ext uri="{FF2B5EF4-FFF2-40B4-BE49-F238E27FC236}">
                <a16:creationId xmlns:a16="http://schemas.microsoft.com/office/drawing/2014/main" id="{0BB98BCC-7F69-F0B8-C7C0-61DDC50E5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23378-F07F-669D-C454-B50FAEE7CBEC}"/>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95186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69E3-E609-7633-1F49-41C7AC2ED5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0A94FC-0437-47FF-AEF3-E91FAED80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798CB-841D-8E7E-412C-8F41F5424F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56CC8D-880E-7DED-10AF-36BCF719E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8EA5C4-F92A-E777-3642-D6FF9CC48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B1CFC5-FECF-D51F-8AC4-9703DBD6F4FD}"/>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8" name="Footer Placeholder 7">
            <a:extLst>
              <a:ext uri="{FF2B5EF4-FFF2-40B4-BE49-F238E27FC236}">
                <a16:creationId xmlns:a16="http://schemas.microsoft.com/office/drawing/2014/main" id="{68760B50-C67C-C5EF-05EB-DCBC65D152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7BECE7-0B97-1E34-AD13-D7E0DBCD3559}"/>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93836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7952-D9AA-B6E7-9CAA-D8E334D3BB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FD548-1E9D-9258-1D69-400F5CC069F9}"/>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4" name="Footer Placeholder 3">
            <a:extLst>
              <a:ext uri="{FF2B5EF4-FFF2-40B4-BE49-F238E27FC236}">
                <a16:creationId xmlns:a16="http://schemas.microsoft.com/office/drawing/2014/main" id="{BA68EC5B-E70C-42DB-2DC3-384FE97A6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E6BB4-A161-DCAE-8A6B-DFB5F13EF18A}"/>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81186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7017C9-5DF7-DC5E-6075-47D225DC6C05}"/>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3" name="Footer Placeholder 2">
            <a:extLst>
              <a:ext uri="{FF2B5EF4-FFF2-40B4-BE49-F238E27FC236}">
                <a16:creationId xmlns:a16="http://schemas.microsoft.com/office/drawing/2014/main" id="{C291E744-3915-451C-2E63-0960CB86E4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0B91ED-8133-3BD6-D70C-73F8E392B6A6}"/>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43816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CF3B-34AE-7836-BC90-91DAD48DE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71097F-919F-FEB5-D40F-7D309F849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6B272E-2589-91E6-1428-E4BA7D4CE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05193-49F3-F557-38DC-890F9B6229B2}"/>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6" name="Footer Placeholder 5">
            <a:extLst>
              <a:ext uri="{FF2B5EF4-FFF2-40B4-BE49-F238E27FC236}">
                <a16:creationId xmlns:a16="http://schemas.microsoft.com/office/drawing/2014/main" id="{9FD3D5A1-03A8-5694-2BAF-7B5974A4A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696C0-6D7D-90FF-BB33-E3D31C194505}"/>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47292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EE8B-4B76-B791-4D4B-744B51027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DC81C5-6600-318D-8240-732E7EA0B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13245-7FD0-7464-1AE1-95ABDBB32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FC7B3-89D3-3520-5549-5D251B4753FB}"/>
              </a:ext>
            </a:extLst>
          </p:cNvPr>
          <p:cNvSpPr>
            <a:spLocks noGrp="1"/>
          </p:cNvSpPr>
          <p:nvPr>
            <p:ph type="dt" sz="half" idx="10"/>
          </p:nvPr>
        </p:nvSpPr>
        <p:spPr/>
        <p:txBody>
          <a:bodyPr/>
          <a:lstStyle/>
          <a:p>
            <a:fld id="{44779894-C691-47EC-93E3-2E21831E9944}" type="datetimeFigureOut">
              <a:rPr lang="en-US" smtClean="0"/>
              <a:t>9/30/2022</a:t>
            </a:fld>
            <a:endParaRPr lang="en-US"/>
          </a:p>
        </p:txBody>
      </p:sp>
      <p:sp>
        <p:nvSpPr>
          <p:cNvPr id="6" name="Footer Placeholder 5">
            <a:extLst>
              <a:ext uri="{FF2B5EF4-FFF2-40B4-BE49-F238E27FC236}">
                <a16:creationId xmlns:a16="http://schemas.microsoft.com/office/drawing/2014/main" id="{80B58DA4-B486-2DB2-BC7E-7F79AB3AF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40B71-D7BE-F5CF-0F2C-CCC4C90C121C}"/>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62951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EF946-7276-A082-83F6-3A03FEB55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134976-B03B-1A3F-86D0-424E954E5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BB9D3-B11E-CB03-80F9-4EEB41C8F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79894-C691-47EC-93E3-2E21831E9944}" type="datetimeFigureOut">
              <a:rPr lang="en-US" smtClean="0"/>
              <a:t>9/30/2022</a:t>
            </a:fld>
            <a:endParaRPr lang="en-US"/>
          </a:p>
        </p:txBody>
      </p:sp>
      <p:sp>
        <p:nvSpPr>
          <p:cNvPr id="5" name="Footer Placeholder 4">
            <a:extLst>
              <a:ext uri="{FF2B5EF4-FFF2-40B4-BE49-F238E27FC236}">
                <a16:creationId xmlns:a16="http://schemas.microsoft.com/office/drawing/2014/main" id="{6B6FBE12-1150-34DE-D908-1A1AE5170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A3E9F4-8318-FB77-E3E9-1AB68068F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F6DBA-D209-4B69-8720-0AA8CE152216}" type="slidenum">
              <a:rPr lang="en-US" smtClean="0"/>
              <a:t>‹#›</a:t>
            </a:fld>
            <a:endParaRPr lang="en-US"/>
          </a:p>
        </p:txBody>
      </p:sp>
    </p:spTree>
    <p:extLst>
      <p:ext uri="{BB962C8B-B14F-4D97-AF65-F5344CB8AC3E}">
        <p14:creationId xmlns:p14="http://schemas.microsoft.com/office/powerpoint/2010/main" val="403024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5_1</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1 : UTILIZE &amp; DIVERSIFY - CONSULTING</a:t>
            </a:r>
          </a:p>
        </p:txBody>
      </p:sp>
      <p:sp>
        <p:nvSpPr>
          <p:cNvPr id="6" name="TextBox 5">
            <a:extLst>
              <a:ext uri="{FF2B5EF4-FFF2-40B4-BE49-F238E27FC236}">
                <a16:creationId xmlns:a16="http://schemas.microsoft.com/office/drawing/2014/main" id="{D2559323-D9D5-836D-BA5D-F0AFDD7610D4}"/>
              </a:ext>
            </a:extLst>
          </p:cNvPr>
          <p:cNvSpPr txBox="1"/>
          <p:nvPr/>
        </p:nvSpPr>
        <p:spPr>
          <a:xfrm>
            <a:off x="446150" y="5424218"/>
            <a:ext cx="8671217" cy="1200329"/>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CONSULTING PRINCIPLES</a:t>
            </a:r>
          </a:p>
          <a:p>
            <a:pPr marL="285750" indent="-285750">
              <a:buFont typeface="Arial" panose="020B0604020202020204" pitchFamily="34" charset="0"/>
              <a:buChar char="•"/>
            </a:pPr>
            <a:r>
              <a:rPr lang="en-US" dirty="0">
                <a:solidFill>
                  <a:schemeClr val="accent2"/>
                </a:solidFill>
              </a:rPr>
              <a:t>DIGITALIZATION CONSULTING</a:t>
            </a:r>
          </a:p>
          <a:p>
            <a:pPr marL="285750" indent="-285750">
              <a:buFont typeface="Arial" panose="020B0604020202020204" pitchFamily="34" charset="0"/>
              <a:buChar char="•"/>
            </a:pPr>
            <a:r>
              <a:rPr lang="en-US" dirty="0">
                <a:solidFill>
                  <a:schemeClr val="accent2"/>
                </a:solidFill>
              </a:rPr>
              <a:t>CHANGE MANAGEMENT CONSULTING</a:t>
            </a:r>
          </a:p>
          <a:p>
            <a:pPr marL="285750" indent="-285750">
              <a:buFont typeface="Arial" panose="020B0604020202020204" pitchFamily="34" charset="0"/>
              <a:buChar char="•"/>
            </a:pPr>
            <a:r>
              <a:rPr lang="en-US" dirty="0">
                <a:solidFill>
                  <a:schemeClr val="accent2"/>
                </a:solidFill>
              </a:rPr>
              <a:t>CONSULTING AS A BUSINESS</a:t>
            </a:r>
          </a:p>
        </p:txBody>
      </p:sp>
    </p:spTree>
    <p:extLst>
      <p:ext uri="{BB962C8B-B14F-4D97-AF65-F5344CB8AC3E}">
        <p14:creationId xmlns:p14="http://schemas.microsoft.com/office/powerpoint/2010/main" val="67896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DIGITALIZATION CONSULTING</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3" name="TextBox 2">
            <a:extLst>
              <a:ext uri="{FF2B5EF4-FFF2-40B4-BE49-F238E27FC236}">
                <a16:creationId xmlns:a16="http://schemas.microsoft.com/office/drawing/2014/main" id="{00BBED61-DF00-3322-4376-02D9F073DDFB}"/>
              </a:ext>
            </a:extLst>
          </p:cNvPr>
          <p:cNvSpPr txBox="1"/>
          <p:nvPr/>
        </p:nvSpPr>
        <p:spPr>
          <a:xfrm>
            <a:off x="42564" y="5189417"/>
            <a:ext cx="2603085" cy="1015663"/>
          </a:xfrm>
          <a:prstGeom prst="rect">
            <a:avLst/>
          </a:prstGeom>
          <a:noFill/>
        </p:spPr>
        <p:txBody>
          <a:bodyPr wrap="none" rtlCol="0">
            <a:spAutoFit/>
          </a:bodyPr>
          <a:lstStyle/>
          <a:p>
            <a:r>
              <a:rPr lang="en-US" sz="1200" dirty="0">
                <a:solidFill>
                  <a:schemeClr val="bg1">
                    <a:lumMod val="85000"/>
                  </a:schemeClr>
                </a:solidFill>
              </a:rPr>
              <a:t>DIGITAL CONSULTING FUNDAMENTALS</a:t>
            </a:r>
          </a:p>
          <a:p>
            <a:pPr marL="285750" indent="-285750">
              <a:buFont typeface="Arial" panose="020B0604020202020204" pitchFamily="34" charset="0"/>
              <a:buChar char="•"/>
            </a:pPr>
            <a:r>
              <a:rPr lang="en-US" sz="1200" dirty="0">
                <a:solidFill>
                  <a:schemeClr val="accent1"/>
                </a:solidFill>
              </a:rPr>
              <a:t>APPROACH</a:t>
            </a:r>
          </a:p>
          <a:p>
            <a:pPr marL="285750" indent="-285750">
              <a:buFont typeface="Arial" panose="020B0604020202020204" pitchFamily="34" charset="0"/>
              <a:buChar char="•"/>
            </a:pPr>
            <a:r>
              <a:rPr lang="en-US" sz="1200" dirty="0">
                <a:solidFill>
                  <a:schemeClr val="bg1">
                    <a:lumMod val="85000"/>
                  </a:schemeClr>
                </a:solidFill>
              </a:rPr>
              <a:t>STRATEGY FRAMEWORK</a:t>
            </a:r>
          </a:p>
          <a:p>
            <a:pPr marL="285750" indent="-285750">
              <a:buFont typeface="Arial" panose="020B0604020202020204" pitchFamily="34" charset="0"/>
              <a:buChar char="•"/>
            </a:pPr>
            <a:r>
              <a:rPr lang="en-US" sz="1200" dirty="0">
                <a:solidFill>
                  <a:schemeClr val="bg1">
                    <a:lumMod val="85000"/>
                  </a:schemeClr>
                </a:solidFill>
              </a:rPr>
              <a:t>TOOLS</a:t>
            </a:r>
          </a:p>
          <a:p>
            <a:pPr marL="285750" indent="-285750">
              <a:buFont typeface="Arial" panose="020B0604020202020204" pitchFamily="34" charset="0"/>
              <a:buChar char="•"/>
            </a:pPr>
            <a:r>
              <a:rPr lang="en-US" sz="1200" dirty="0">
                <a:solidFill>
                  <a:schemeClr val="bg1">
                    <a:lumMod val="85000"/>
                  </a:schemeClr>
                </a:solidFill>
              </a:rPr>
              <a:t>EXECUTION</a:t>
            </a:r>
          </a:p>
        </p:txBody>
      </p:sp>
      <p:sp>
        <p:nvSpPr>
          <p:cNvPr id="8" name="TextBox 7">
            <a:extLst>
              <a:ext uri="{FF2B5EF4-FFF2-40B4-BE49-F238E27FC236}">
                <a16:creationId xmlns:a16="http://schemas.microsoft.com/office/drawing/2014/main" id="{24490882-F4EC-B2F3-B309-63835EA252F0}"/>
              </a:ext>
            </a:extLst>
          </p:cNvPr>
          <p:cNvSpPr txBox="1"/>
          <p:nvPr/>
        </p:nvSpPr>
        <p:spPr>
          <a:xfrm>
            <a:off x="5949971" y="2067053"/>
            <a:ext cx="5386988" cy="2585323"/>
          </a:xfrm>
          <a:prstGeom prst="rect">
            <a:avLst/>
          </a:prstGeom>
          <a:noFill/>
        </p:spPr>
        <p:txBody>
          <a:bodyPr wrap="none" rtlCol="0">
            <a:spAutoFit/>
          </a:bodyPr>
          <a:lstStyle/>
          <a:p>
            <a:r>
              <a:rPr lang="en-US" dirty="0">
                <a:solidFill>
                  <a:schemeClr val="accent1"/>
                </a:solidFill>
                <a:latin typeface="Copperplate Gothic Bold" panose="020E0705020206020404" pitchFamily="34" charset="0"/>
              </a:rPr>
              <a:t>APPROACH</a:t>
            </a:r>
          </a:p>
          <a:p>
            <a:pPr marL="800100" lvl="1" indent="-342900">
              <a:buFontTx/>
              <a:buAutoNum type="arabicPeriod"/>
            </a:pPr>
            <a:r>
              <a:rPr lang="en-US" dirty="0"/>
              <a:t>Understand the Vision</a:t>
            </a:r>
          </a:p>
          <a:p>
            <a:pPr marL="800100" lvl="1" indent="-342900">
              <a:buAutoNum type="arabicPeriod"/>
            </a:pPr>
            <a:r>
              <a:rPr lang="en-US" dirty="0"/>
              <a:t>Understand the Level of digitalization currently</a:t>
            </a:r>
          </a:p>
          <a:p>
            <a:pPr marL="800100" lvl="1" indent="-342900">
              <a:buAutoNum type="arabicPeriod"/>
            </a:pPr>
            <a:r>
              <a:rPr lang="en-US" dirty="0"/>
              <a:t>Evaluate the current systems</a:t>
            </a:r>
          </a:p>
          <a:p>
            <a:pPr marL="800100" lvl="1" indent="-342900">
              <a:buAutoNum type="arabicPeriod"/>
            </a:pPr>
            <a:r>
              <a:rPr lang="en-US" dirty="0"/>
              <a:t>Do the Gap Analysis</a:t>
            </a:r>
          </a:p>
          <a:p>
            <a:pPr marL="800100" lvl="1" indent="-342900">
              <a:buAutoNum type="arabicPeriod"/>
            </a:pPr>
            <a:r>
              <a:rPr lang="en-US" dirty="0"/>
              <a:t>Create a Road Map</a:t>
            </a:r>
          </a:p>
          <a:p>
            <a:pPr marL="800100" lvl="1" indent="-342900">
              <a:buAutoNum type="arabicPeriod"/>
            </a:pPr>
            <a:r>
              <a:rPr lang="en-US" dirty="0"/>
              <a:t>Evaluate &amp; Recommend Partners for execution</a:t>
            </a:r>
          </a:p>
          <a:p>
            <a:pPr marL="800100" lvl="1" indent="-342900">
              <a:buAutoNum type="arabicPeriod"/>
            </a:pPr>
            <a:r>
              <a:rPr lang="en-US" dirty="0"/>
              <a:t>Recommend a Structure to execute</a:t>
            </a:r>
          </a:p>
          <a:p>
            <a:pPr marL="800100" lvl="1" indent="-342900">
              <a:buAutoNum type="arabicPeriod"/>
            </a:pPr>
            <a:r>
              <a:rPr lang="en-US" dirty="0"/>
              <a:t>Suggest the change management strategy</a:t>
            </a:r>
          </a:p>
        </p:txBody>
      </p:sp>
      <p:pic>
        <p:nvPicPr>
          <p:cNvPr id="10" name="Picture 1">
            <a:extLst>
              <a:ext uri="{FF2B5EF4-FFF2-40B4-BE49-F238E27FC236}">
                <a16:creationId xmlns:a16="http://schemas.microsoft.com/office/drawing/2014/main" id="{AAB2E28A-F019-24BB-F5CE-3907AAA4B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316"/>
          <a:stretch>
            <a:fillRect/>
          </a:stretch>
        </p:blipFill>
        <p:spPr bwMode="auto">
          <a:xfrm>
            <a:off x="6174138" y="4861075"/>
            <a:ext cx="4594225" cy="1520825"/>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pic>
        <p:nvPicPr>
          <p:cNvPr id="18" name="Picture 3">
            <a:extLst>
              <a:ext uri="{FF2B5EF4-FFF2-40B4-BE49-F238E27FC236}">
                <a16:creationId xmlns:a16="http://schemas.microsoft.com/office/drawing/2014/main" id="{7108EB10-C4A4-E13D-B1D7-3F4A4C31B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98" y="1998683"/>
            <a:ext cx="4763520" cy="2862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65B1120-403F-16AD-7B8F-C64D159B1371}"/>
              </a:ext>
            </a:extLst>
          </p:cNvPr>
          <p:cNvSpPr txBox="1"/>
          <p:nvPr/>
        </p:nvSpPr>
        <p:spPr>
          <a:xfrm>
            <a:off x="496389" y="2117019"/>
            <a:ext cx="1852460" cy="338554"/>
          </a:xfrm>
          <a:prstGeom prst="rect">
            <a:avLst/>
          </a:prstGeom>
          <a:noFill/>
          <a:effectLst>
            <a:outerShdw blurRad="50800" dist="38100" dir="8100000" algn="tr" rotWithShape="0">
              <a:prstClr val="black">
                <a:alpha val="40000"/>
              </a:prstClr>
            </a:outerShdw>
          </a:effectLst>
        </p:spPr>
        <p:txBody>
          <a:bodyPr wrap="square">
            <a:spAutoFit/>
          </a:bodyPr>
          <a:lstStyle/>
          <a:p>
            <a:r>
              <a:rPr lang="en-US" sz="1600" dirty="0">
                <a:solidFill>
                  <a:schemeClr val="accent1"/>
                </a:solidFill>
                <a:latin typeface="Copperplate Gothic Bold" panose="020E0705020206020404" pitchFamily="34" charset="0"/>
              </a:rPr>
              <a:t>PREPARATION</a:t>
            </a:r>
          </a:p>
        </p:txBody>
      </p:sp>
      <p:sp>
        <p:nvSpPr>
          <p:cNvPr id="21" name="Rectangle 20">
            <a:extLst>
              <a:ext uri="{FF2B5EF4-FFF2-40B4-BE49-F238E27FC236}">
                <a16:creationId xmlns:a16="http://schemas.microsoft.com/office/drawing/2014/main" id="{9DD19CBE-C1D3-808D-9933-3AD1BF03C113}"/>
              </a:ext>
            </a:extLst>
          </p:cNvPr>
          <p:cNvSpPr/>
          <p:nvPr/>
        </p:nvSpPr>
        <p:spPr>
          <a:xfrm>
            <a:off x="5949971" y="1286553"/>
            <a:ext cx="6016583" cy="646331"/>
          </a:xfrm>
          <a:prstGeom prst="rect">
            <a:avLst/>
          </a:prstGeom>
          <a:noFill/>
        </p:spPr>
        <p:txBody>
          <a:bodyPr wrap="none" lIns="91440" tIns="45720" rIns="91440" bIns="45720">
            <a:spAutoFit/>
          </a:bodyPr>
          <a:lstStyle/>
          <a:p>
            <a:pPr algn="ctr"/>
            <a:r>
              <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DOWNLOAD THE WHITE PAPER</a:t>
            </a:r>
          </a:p>
        </p:txBody>
      </p:sp>
    </p:spTree>
    <p:extLst>
      <p:ext uri="{BB962C8B-B14F-4D97-AF65-F5344CB8AC3E}">
        <p14:creationId xmlns:p14="http://schemas.microsoft.com/office/powerpoint/2010/main" val="153769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DIGITALIZATION CONSULTING APPROACH</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pic>
        <p:nvPicPr>
          <p:cNvPr id="6" name="Picture 1">
            <a:extLst>
              <a:ext uri="{FF2B5EF4-FFF2-40B4-BE49-F238E27FC236}">
                <a16:creationId xmlns:a16="http://schemas.microsoft.com/office/drawing/2014/main" id="{73A226CB-3E5F-D3B1-5A8D-208584D6D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570" y="1592423"/>
            <a:ext cx="10014067" cy="35435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86ABC72-0A36-850C-40F8-AE7BA9EB1FA8}"/>
              </a:ext>
            </a:extLst>
          </p:cNvPr>
          <p:cNvSpPr txBox="1"/>
          <p:nvPr/>
        </p:nvSpPr>
        <p:spPr>
          <a:xfrm>
            <a:off x="42564" y="5189417"/>
            <a:ext cx="2603085" cy="1015663"/>
          </a:xfrm>
          <a:prstGeom prst="rect">
            <a:avLst/>
          </a:prstGeom>
          <a:noFill/>
        </p:spPr>
        <p:txBody>
          <a:bodyPr wrap="none" rtlCol="0">
            <a:spAutoFit/>
          </a:bodyPr>
          <a:lstStyle/>
          <a:p>
            <a:r>
              <a:rPr lang="en-US" sz="1200" dirty="0">
                <a:solidFill>
                  <a:schemeClr val="bg1">
                    <a:lumMod val="85000"/>
                  </a:schemeClr>
                </a:solidFill>
              </a:rPr>
              <a:t>DIGITAL CONSULTING FUNDAMENTALS</a:t>
            </a:r>
          </a:p>
          <a:p>
            <a:pPr marL="285750" indent="-285750">
              <a:buFont typeface="Arial" panose="020B0604020202020204" pitchFamily="34" charset="0"/>
              <a:buChar char="•"/>
            </a:pPr>
            <a:r>
              <a:rPr lang="en-US" sz="1200" dirty="0">
                <a:solidFill>
                  <a:schemeClr val="accent1"/>
                </a:solidFill>
              </a:rPr>
              <a:t>APPROACH</a:t>
            </a:r>
          </a:p>
          <a:p>
            <a:pPr marL="285750" indent="-285750">
              <a:buFont typeface="Arial" panose="020B0604020202020204" pitchFamily="34" charset="0"/>
              <a:buChar char="•"/>
            </a:pPr>
            <a:r>
              <a:rPr lang="en-US" sz="1200" dirty="0">
                <a:solidFill>
                  <a:schemeClr val="bg1">
                    <a:lumMod val="85000"/>
                  </a:schemeClr>
                </a:solidFill>
              </a:rPr>
              <a:t>STRATEGY FRAMEWORK</a:t>
            </a:r>
          </a:p>
          <a:p>
            <a:pPr marL="285750" indent="-285750">
              <a:buFont typeface="Arial" panose="020B0604020202020204" pitchFamily="34" charset="0"/>
              <a:buChar char="•"/>
            </a:pPr>
            <a:r>
              <a:rPr lang="en-US" sz="1200" dirty="0">
                <a:solidFill>
                  <a:schemeClr val="bg1">
                    <a:lumMod val="85000"/>
                  </a:schemeClr>
                </a:solidFill>
              </a:rPr>
              <a:t>TOOLS</a:t>
            </a:r>
          </a:p>
          <a:p>
            <a:pPr marL="285750" indent="-285750">
              <a:buFont typeface="Arial" panose="020B0604020202020204" pitchFamily="34" charset="0"/>
              <a:buChar char="•"/>
            </a:pPr>
            <a:r>
              <a:rPr lang="en-US" sz="1200" dirty="0">
                <a:solidFill>
                  <a:schemeClr val="bg1">
                    <a:lumMod val="85000"/>
                  </a:schemeClr>
                </a:solidFill>
              </a:rPr>
              <a:t>EXECUTION</a:t>
            </a:r>
          </a:p>
        </p:txBody>
      </p:sp>
      <p:sp>
        <p:nvSpPr>
          <p:cNvPr id="3" name="Rectangle 2">
            <a:extLst>
              <a:ext uri="{FF2B5EF4-FFF2-40B4-BE49-F238E27FC236}">
                <a16:creationId xmlns:a16="http://schemas.microsoft.com/office/drawing/2014/main" id="{DFFA68A0-26FA-9E74-B084-5625E9805A1B}"/>
              </a:ext>
            </a:extLst>
          </p:cNvPr>
          <p:cNvSpPr/>
          <p:nvPr/>
        </p:nvSpPr>
        <p:spPr>
          <a:xfrm>
            <a:off x="5557421" y="4731799"/>
            <a:ext cx="976544" cy="195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2023 GOAL</a:t>
            </a:r>
          </a:p>
          <a:p>
            <a:r>
              <a:rPr lang="en-US" sz="800" dirty="0">
                <a:solidFill>
                  <a:schemeClr val="tx1"/>
                </a:solidFill>
              </a:rPr>
              <a:t>2017</a:t>
            </a:r>
          </a:p>
        </p:txBody>
      </p:sp>
      <p:sp>
        <p:nvSpPr>
          <p:cNvPr id="4" name="Rectangle 3">
            <a:extLst>
              <a:ext uri="{FF2B5EF4-FFF2-40B4-BE49-F238E27FC236}">
                <a16:creationId xmlns:a16="http://schemas.microsoft.com/office/drawing/2014/main" id="{F4C99AF4-FDD8-121B-29DD-2DA7A4D2BC78}"/>
              </a:ext>
            </a:extLst>
          </p:cNvPr>
          <p:cNvSpPr/>
          <p:nvPr/>
        </p:nvSpPr>
        <p:spPr>
          <a:xfrm>
            <a:off x="2842485" y="5582061"/>
            <a:ext cx="7253653" cy="954107"/>
          </a:xfrm>
          <a:prstGeom prst="rect">
            <a:avLst/>
          </a:prstGeom>
          <a:noFill/>
        </p:spPr>
        <p:txBody>
          <a:bodyPr wrap="none" lIns="91440" tIns="45720" rIns="91440" bIns="45720">
            <a:spAutoFit/>
          </a:bodyPr>
          <a:lstStyle/>
          <a:p>
            <a:pPr algn="ctr"/>
            <a:r>
              <a:rPr lang="en-US" sz="2800" b="1" cap="none" spc="50" dirty="0">
                <a:ln w="0"/>
                <a:solidFill>
                  <a:schemeClr val="bg2"/>
                </a:solidFill>
                <a:effectLst>
                  <a:innerShdw blurRad="63500" dist="50800" dir="13500000">
                    <a:srgbClr val="000000">
                      <a:alpha val="50000"/>
                    </a:srgbClr>
                  </a:innerShdw>
                </a:effectLst>
              </a:rPr>
              <a:t>UNDERSTANDING THE LEVEL OF </a:t>
            </a:r>
          </a:p>
          <a:p>
            <a:pPr algn="ctr"/>
            <a:r>
              <a:rPr lang="en-US" sz="2800" b="1" cap="none" spc="50" dirty="0">
                <a:ln w="0"/>
                <a:solidFill>
                  <a:schemeClr val="bg2"/>
                </a:solidFill>
                <a:effectLst>
                  <a:innerShdw blurRad="63500" dist="50800" dir="13500000">
                    <a:srgbClr val="000000">
                      <a:alpha val="50000"/>
                    </a:srgbClr>
                  </a:innerShdw>
                </a:effectLst>
              </a:rPr>
              <a:t>DIGITIZATION REQUIRED FOR DIGITALIZATION</a:t>
            </a:r>
          </a:p>
        </p:txBody>
      </p:sp>
    </p:spTree>
    <p:extLst>
      <p:ext uri="{BB962C8B-B14F-4D97-AF65-F5344CB8AC3E}">
        <p14:creationId xmlns:p14="http://schemas.microsoft.com/office/powerpoint/2010/main" val="2452747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STRATEGY FRAMEWORK</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5" name="Rectangle 2">
            <a:extLst>
              <a:ext uri="{FF2B5EF4-FFF2-40B4-BE49-F238E27FC236}">
                <a16:creationId xmlns:a16="http://schemas.microsoft.com/office/drawing/2014/main" id="{F73EF9DA-B567-D79A-F84A-FE62355AB0A6}"/>
              </a:ext>
            </a:extLst>
          </p:cNvPr>
          <p:cNvSpPr>
            <a:spLocks noChangeArrowheads="1"/>
          </p:cNvSpPr>
          <p:nvPr/>
        </p:nvSpPr>
        <p:spPr bwMode="auto">
          <a:xfrm>
            <a:off x="5238231" y="22194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3E7DD501-6667-D783-4FE2-00376C50AF0F}"/>
              </a:ext>
            </a:extLst>
          </p:cNvPr>
          <p:cNvSpPr>
            <a:spLocks noChangeArrowheads="1"/>
          </p:cNvSpPr>
          <p:nvPr/>
        </p:nvSpPr>
        <p:spPr bwMode="auto">
          <a:xfrm>
            <a:off x="5948038" y="40561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C79F0417-5EC2-DF7F-3C8F-D5AD58F4B2BA}"/>
              </a:ext>
            </a:extLst>
          </p:cNvPr>
          <p:cNvSpPr>
            <a:spLocks noChangeArrowheads="1"/>
          </p:cNvSpPr>
          <p:nvPr/>
        </p:nvSpPr>
        <p:spPr bwMode="auto">
          <a:xfrm>
            <a:off x="5479320" y="249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a:extLst>
              <a:ext uri="{FF2B5EF4-FFF2-40B4-BE49-F238E27FC236}">
                <a16:creationId xmlns:a16="http://schemas.microsoft.com/office/drawing/2014/main" id="{5A3F273E-687C-5193-2EA2-3C55F18AD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62" y="2685289"/>
            <a:ext cx="6613362" cy="29915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6FDAE2BC-9A80-9E07-62AA-B0EA52FA3152}"/>
              </a:ext>
            </a:extLst>
          </p:cNvPr>
          <p:cNvSpPr>
            <a:spLocks noChangeArrowheads="1"/>
          </p:cNvSpPr>
          <p:nvPr/>
        </p:nvSpPr>
        <p:spPr bwMode="auto">
          <a:xfrm>
            <a:off x="2493900" y="41181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3">
            <a:extLst>
              <a:ext uri="{FF2B5EF4-FFF2-40B4-BE49-F238E27FC236}">
                <a16:creationId xmlns:a16="http://schemas.microsoft.com/office/drawing/2014/main" id="{2FD5B570-7D18-15CA-D9BB-3269B267BB19}"/>
              </a:ext>
            </a:extLst>
          </p:cNvPr>
          <p:cNvPicPr>
            <a:picLocks noChangeAspect="1" noChangeArrowheads="1"/>
          </p:cNvPicPr>
          <p:nvPr/>
        </p:nvPicPr>
        <p:blipFill>
          <a:blip r:embed="rId3">
            <a:alphaModFix amt="83000"/>
            <a:extLst>
              <a:ext uri="{28A0092B-C50C-407E-A947-70E740481C1C}">
                <a14:useLocalDpi xmlns:a14="http://schemas.microsoft.com/office/drawing/2010/main" val="0"/>
              </a:ext>
            </a:extLst>
          </a:blip>
          <a:srcRect/>
          <a:stretch>
            <a:fillRect/>
          </a:stretch>
        </p:blipFill>
        <p:spPr bwMode="auto">
          <a:xfrm>
            <a:off x="1388708" y="2049215"/>
            <a:ext cx="3840286" cy="30253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096F9C4-5DBD-242C-FB92-EE1E0FF92D81}"/>
              </a:ext>
            </a:extLst>
          </p:cNvPr>
          <p:cNvSpPr txBox="1"/>
          <p:nvPr/>
        </p:nvSpPr>
        <p:spPr>
          <a:xfrm>
            <a:off x="42564" y="5189417"/>
            <a:ext cx="2603085" cy="1015663"/>
          </a:xfrm>
          <a:prstGeom prst="rect">
            <a:avLst/>
          </a:prstGeom>
          <a:noFill/>
        </p:spPr>
        <p:txBody>
          <a:bodyPr wrap="none" rtlCol="0">
            <a:spAutoFit/>
          </a:bodyPr>
          <a:lstStyle/>
          <a:p>
            <a:r>
              <a:rPr lang="en-US" sz="1200" dirty="0">
                <a:solidFill>
                  <a:schemeClr val="bg1">
                    <a:lumMod val="85000"/>
                  </a:schemeClr>
                </a:solidFill>
              </a:rPr>
              <a:t>DIGITAL CONSULTING FUNDAMENTALS</a:t>
            </a:r>
          </a:p>
          <a:p>
            <a:pPr marL="285750" indent="-285750">
              <a:buFont typeface="Arial" panose="020B0604020202020204" pitchFamily="34" charset="0"/>
              <a:buChar char="•"/>
            </a:pPr>
            <a:r>
              <a:rPr lang="en-US" sz="1200" dirty="0">
                <a:solidFill>
                  <a:schemeClr val="bg2"/>
                </a:solidFill>
              </a:rPr>
              <a:t>APPROACH</a:t>
            </a:r>
          </a:p>
          <a:p>
            <a:pPr marL="285750" indent="-285750">
              <a:buFont typeface="Arial" panose="020B0604020202020204" pitchFamily="34" charset="0"/>
              <a:buChar char="•"/>
            </a:pPr>
            <a:r>
              <a:rPr lang="en-US" sz="1200" dirty="0">
                <a:solidFill>
                  <a:schemeClr val="accent1"/>
                </a:solidFill>
              </a:rPr>
              <a:t>STRATEGY FRAMEWORK</a:t>
            </a:r>
          </a:p>
          <a:p>
            <a:pPr marL="285750" indent="-285750">
              <a:buFont typeface="Arial" panose="020B0604020202020204" pitchFamily="34" charset="0"/>
              <a:buChar char="•"/>
            </a:pPr>
            <a:r>
              <a:rPr lang="en-US" sz="1200" dirty="0">
                <a:solidFill>
                  <a:schemeClr val="bg1">
                    <a:lumMod val="85000"/>
                  </a:schemeClr>
                </a:solidFill>
              </a:rPr>
              <a:t>TOOLS</a:t>
            </a:r>
          </a:p>
          <a:p>
            <a:pPr marL="285750" indent="-285750">
              <a:buFont typeface="Arial" panose="020B0604020202020204" pitchFamily="34" charset="0"/>
              <a:buChar char="•"/>
            </a:pPr>
            <a:r>
              <a:rPr lang="en-US" sz="1200" dirty="0">
                <a:solidFill>
                  <a:schemeClr val="bg1">
                    <a:lumMod val="85000"/>
                  </a:schemeClr>
                </a:solidFill>
              </a:rPr>
              <a:t>EXECUTION</a:t>
            </a:r>
          </a:p>
        </p:txBody>
      </p:sp>
      <p:sp>
        <p:nvSpPr>
          <p:cNvPr id="17" name="TextBox 16">
            <a:extLst>
              <a:ext uri="{FF2B5EF4-FFF2-40B4-BE49-F238E27FC236}">
                <a16:creationId xmlns:a16="http://schemas.microsoft.com/office/drawing/2014/main" id="{896F09E2-06F2-E82B-DC31-66504162AC2E}"/>
              </a:ext>
            </a:extLst>
          </p:cNvPr>
          <p:cNvSpPr txBox="1"/>
          <p:nvPr/>
        </p:nvSpPr>
        <p:spPr>
          <a:xfrm>
            <a:off x="1388707" y="1548131"/>
            <a:ext cx="3887603" cy="523220"/>
          </a:xfrm>
          <a:prstGeom prst="rect">
            <a:avLst/>
          </a:prstGeom>
          <a:noFill/>
        </p:spPr>
        <p:txBody>
          <a:bodyPr wrap="none" rtlCol="0">
            <a:spAutoFit/>
          </a:bodyPr>
          <a:lstStyle/>
          <a:p>
            <a:r>
              <a:rPr lang="en-US" dirty="0">
                <a:solidFill>
                  <a:schemeClr val="accent1"/>
                </a:solidFill>
                <a:latin typeface="Copperplate Gothic Bold" panose="020E0705020206020404" pitchFamily="34" charset="0"/>
              </a:rPr>
              <a:t>AREAS OF DIGITIZATION</a:t>
            </a:r>
          </a:p>
          <a:p>
            <a:r>
              <a:rPr lang="en-US" sz="1000" dirty="0">
                <a:latin typeface="Copperplate Gothic Bold" panose="020E0705020206020404" pitchFamily="34" charset="0"/>
              </a:rPr>
              <a:t>Organization | Operations | Products | Experience</a:t>
            </a:r>
          </a:p>
        </p:txBody>
      </p:sp>
      <p:sp>
        <p:nvSpPr>
          <p:cNvPr id="19" name="TextBox 18">
            <a:extLst>
              <a:ext uri="{FF2B5EF4-FFF2-40B4-BE49-F238E27FC236}">
                <a16:creationId xmlns:a16="http://schemas.microsoft.com/office/drawing/2014/main" id="{2D19A680-4FD5-B6DD-1F05-0188E169FF1F}"/>
              </a:ext>
            </a:extLst>
          </p:cNvPr>
          <p:cNvSpPr txBox="1"/>
          <p:nvPr/>
        </p:nvSpPr>
        <p:spPr>
          <a:xfrm>
            <a:off x="5315901" y="2128563"/>
            <a:ext cx="6621556" cy="523220"/>
          </a:xfrm>
          <a:prstGeom prst="rect">
            <a:avLst/>
          </a:prstGeom>
          <a:noFill/>
        </p:spPr>
        <p:txBody>
          <a:bodyPr wrap="none" rtlCol="0">
            <a:spAutoFit/>
          </a:bodyPr>
          <a:lstStyle/>
          <a:p>
            <a:pPr algn="r"/>
            <a:r>
              <a:rPr lang="en-US" dirty="0">
                <a:solidFill>
                  <a:schemeClr val="accent1"/>
                </a:solidFill>
                <a:latin typeface="Copperplate Gothic Bold" panose="020E0705020206020404" pitchFamily="34" charset="0"/>
              </a:rPr>
              <a:t>FRAMEWORK FOR DIGITIZATON IMPLEMENTATION</a:t>
            </a:r>
          </a:p>
          <a:p>
            <a:pPr algn="r"/>
            <a:r>
              <a:rPr lang="en-US" sz="1000" dirty="0">
                <a:latin typeface="Copperplate Gothic Bold" panose="020E0705020206020404" pitchFamily="34" charset="0"/>
              </a:rPr>
              <a:t>HEXAGONAL APPROACH – 6-STEP MODEL</a:t>
            </a:r>
          </a:p>
        </p:txBody>
      </p:sp>
      <p:sp>
        <p:nvSpPr>
          <p:cNvPr id="20" name="Hexagon 19">
            <a:extLst>
              <a:ext uri="{FF2B5EF4-FFF2-40B4-BE49-F238E27FC236}">
                <a16:creationId xmlns:a16="http://schemas.microsoft.com/office/drawing/2014/main" id="{27C610EC-020E-28E9-5ECB-9E6CC1DAF068}"/>
              </a:ext>
            </a:extLst>
          </p:cNvPr>
          <p:cNvSpPr/>
          <p:nvPr/>
        </p:nvSpPr>
        <p:spPr>
          <a:xfrm>
            <a:off x="8234486" y="3970569"/>
            <a:ext cx="355414" cy="306391"/>
          </a:xfrm>
          <a:prstGeom prst="hexagon">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w="3810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688EF9E-5B12-FA7F-014E-C7A1D7B6371E}"/>
              </a:ext>
            </a:extLst>
          </p:cNvPr>
          <p:cNvSpPr/>
          <p:nvPr/>
        </p:nvSpPr>
        <p:spPr>
          <a:xfrm>
            <a:off x="2935914" y="6076490"/>
            <a:ext cx="7356694" cy="523220"/>
          </a:xfrm>
          <a:prstGeom prst="rect">
            <a:avLst/>
          </a:prstGeom>
          <a:noFill/>
        </p:spPr>
        <p:txBody>
          <a:bodyPr wrap="none" lIns="91440" tIns="45720" rIns="91440" bIns="45720">
            <a:spAutoFit/>
          </a:bodyPr>
          <a:lstStyle/>
          <a:p>
            <a:pPr algn="ctr"/>
            <a:r>
              <a:rPr lang="en-US" sz="2800" b="1" cap="none" spc="50" dirty="0">
                <a:ln w="0"/>
                <a:solidFill>
                  <a:schemeClr val="bg2"/>
                </a:solidFill>
                <a:effectLst>
                  <a:innerShdw blurRad="63500" dist="50800" dir="13500000">
                    <a:srgbClr val="000000">
                      <a:alpha val="50000"/>
                    </a:srgbClr>
                  </a:innerShdw>
                </a:effectLst>
              </a:rPr>
              <a:t>AREAS OF DIGITIZATION &amp; IMPELEMENTATION</a:t>
            </a:r>
          </a:p>
        </p:txBody>
      </p:sp>
    </p:spTree>
    <p:extLst>
      <p:ext uri="{BB962C8B-B14F-4D97-AF65-F5344CB8AC3E}">
        <p14:creationId xmlns:p14="http://schemas.microsoft.com/office/powerpoint/2010/main" val="340004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57EB939F-8308-3687-CD50-2F6314C0C8B8}"/>
              </a:ext>
            </a:extLst>
          </p:cNvPr>
          <p:cNvSpPr txBox="1"/>
          <p:nvPr/>
        </p:nvSpPr>
        <p:spPr>
          <a:xfrm>
            <a:off x="348993" y="3135511"/>
            <a:ext cx="3129374" cy="2292935"/>
          </a:xfrm>
          <a:prstGeom prst="rect">
            <a:avLst/>
          </a:prstGeom>
          <a:solidFill>
            <a:schemeClr val="bg1">
              <a:lumMod val="95000"/>
            </a:schemeClr>
          </a:solidFill>
        </p:spPr>
        <p:txBody>
          <a:bodyPr wrap="square">
            <a:spAutoFit/>
          </a:bodyPr>
          <a:lstStyle/>
          <a:p>
            <a:r>
              <a:rPr lang="en-US" sz="1100" dirty="0">
                <a:solidFill>
                  <a:schemeClr val="accent1"/>
                </a:solidFill>
                <a:latin typeface="Copperplate Gothic Bold" panose="020E0705020206020404" pitchFamily="34" charset="0"/>
              </a:rPr>
              <a:t>Some Tools essential during digitalization</a:t>
            </a:r>
            <a:endParaRPr lang="en-US" sz="1100" b="0" i="0" dirty="0">
              <a:solidFill>
                <a:srgbClr val="25223B"/>
              </a:solidFill>
              <a:effectLst/>
            </a:endParaRPr>
          </a:p>
          <a:p>
            <a:pPr marL="171450" indent="-171450" algn="l">
              <a:buFont typeface="Arial" panose="020B0604020202020204" pitchFamily="34" charset="0"/>
              <a:buChar char="•"/>
            </a:pPr>
            <a:r>
              <a:rPr lang="en-US" sz="1100" b="0" i="0" dirty="0">
                <a:solidFill>
                  <a:srgbClr val="25223B"/>
                </a:solidFill>
                <a:effectLst/>
              </a:rPr>
              <a:t>Digital adoption platforms (DAPs)</a:t>
            </a:r>
          </a:p>
          <a:p>
            <a:pPr marL="171450" indent="-171450" algn="l">
              <a:buFont typeface="Arial" panose="020B0604020202020204" pitchFamily="34" charset="0"/>
              <a:buChar char="•"/>
            </a:pPr>
            <a:r>
              <a:rPr lang="en-US" sz="1100" b="0" i="0" dirty="0">
                <a:solidFill>
                  <a:srgbClr val="25223B"/>
                </a:solidFill>
                <a:effectLst/>
              </a:rPr>
              <a:t>Digital workplace suites</a:t>
            </a:r>
          </a:p>
          <a:p>
            <a:pPr marL="171450" indent="-171450" algn="l">
              <a:buFont typeface="Arial" panose="020B0604020202020204" pitchFamily="34" charset="0"/>
              <a:buChar char="•"/>
            </a:pPr>
            <a:r>
              <a:rPr lang="en-US" sz="1100" b="0" i="0" dirty="0">
                <a:solidFill>
                  <a:srgbClr val="25223B"/>
                </a:solidFill>
                <a:effectLst/>
              </a:rPr>
              <a:t>Team collaboration &amp; communication tools</a:t>
            </a:r>
          </a:p>
          <a:p>
            <a:pPr marL="171450" indent="-171450" algn="l">
              <a:buFont typeface="Arial" panose="020B0604020202020204" pitchFamily="34" charset="0"/>
              <a:buChar char="•"/>
            </a:pPr>
            <a:r>
              <a:rPr lang="en-US" sz="1100" b="0" i="0" dirty="0">
                <a:solidFill>
                  <a:srgbClr val="25223B"/>
                </a:solidFill>
                <a:effectLst/>
              </a:rPr>
              <a:t>Social intranet tools</a:t>
            </a:r>
          </a:p>
          <a:p>
            <a:pPr marL="171450" indent="-171450" algn="l">
              <a:buFont typeface="Arial" panose="020B0604020202020204" pitchFamily="34" charset="0"/>
              <a:buChar char="•"/>
            </a:pPr>
            <a:r>
              <a:rPr lang="en-US" sz="1100" b="0" i="0" dirty="0">
                <a:solidFill>
                  <a:srgbClr val="25223B"/>
                </a:solidFill>
                <a:effectLst/>
              </a:rPr>
              <a:t>Cloud CRMs</a:t>
            </a:r>
          </a:p>
          <a:p>
            <a:pPr marL="171450" indent="-171450" algn="l">
              <a:buFont typeface="Arial" panose="020B0604020202020204" pitchFamily="34" charset="0"/>
              <a:buChar char="•"/>
            </a:pPr>
            <a:r>
              <a:rPr lang="en-US" sz="1100" b="0" i="0" dirty="0">
                <a:solidFill>
                  <a:srgbClr val="25223B"/>
                </a:solidFill>
                <a:effectLst/>
              </a:rPr>
              <a:t>HCM platforms</a:t>
            </a:r>
          </a:p>
          <a:p>
            <a:pPr marL="171450" indent="-171450" algn="l">
              <a:buFont typeface="Arial" panose="020B0604020202020204" pitchFamily="34" charset="0"/>
              <a:buChar char="•"/>
            </a:pPr>
            <a:r>
              <a:rPr lang="en-US" sz="1100" b="0" i="0" dirty="0">
                <a:solidFill>
                  <a:srgbClr val="25223B"/>
                </a:solidFill>
                <a:effectLst/>
              </a:rPr>
              <a:t>Employee self-service platforms</a:t>
            </a:r>
          </a:p>
          <a:p>
            <a:pPr marL="171450" indent="-171450" algn="l">
              <a:buFont typeface="Arial" panose="020B0604020202020204" pitchFamily="34" charset="0"/>
              <a:buChar char="•"/>
            </a:pPr>
            <a:r>
              <a:rPr lang="en-US" sz="1100" b="0" i="0" dirty="0">
                <a:solidFill>
                  <a:srgbClr val="25223B"/>
                </a:solidFill>
                <a:effectLst/>
              </a:rPr>
              <a:t>Cloud storage tools</a:t>
            </a:r>
          </a:p>
          <a:p>
            <a:pPr marL="171450" indent="-171450" algn="l">
              <a:buFont typeface="Arial" panose="020B0604020202020204" pitchFamily="34" charset="0"/>
              <a:buChar char="•"/>
            </a:pPr>
            <a:r>
              <a:rPr lang="en-US" sz="1100" b="0" i="0" dirty="0">
                <a:solidFill>
                  <a:srgbClr val="25223B"/>
                </a:solidFill>
                <a:effectLst/>
              </a:rPr>
              <a:t>Project management software</a:t>
            </a:r>
          </a:p>
          <a:p>
            <a:pPr marL="171450" indent="-171450" algn="l">
              <a:buFont typeface="Arial" panose="020B0604020202020204" pitchFamily="34" charset="0"/>
              <a:buChar char="•"/>
            </a:pPr>
            <a:r>
              <a:rPr lang="en-US" sz="1100" b="0" i="0" dirty="0">
                <a:solidFill>
                  <a:srgbClr val="25223B"/>
                </a:solidFill>
                <a:effectLst/>
              </a:rPr>
              <a:t>Digital accounting tools </a:t>
            </a:r>
          </a:p>
          <a:p>
            <a:pPr marL="171450" indent="-171450" algn="l">
              <a:buFont typeface="Arial" panose="020B0604020202020204" pitchFamily="34" charset="0"/>
              <a:buChar char="•"/>
            </a:pPr>
            <a:r>
              <a:rPr lang="en-US" sz="1100" b="0" i="0" dirty="0">
                <a:solidFill>
                  <a:srgbClr val="25223B"/>
                </a:solidFill>
                <a:effectLst/>
              </a:rPr>
              <a:t>CMS platforms</a:t>
            </a:r>
          </a:p>
        </p:txBody>
      </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FRAMEWORK &amp;  TOOLS </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6" name="Rectangle 4">
            <a:extLst>
              <a:ext uri="{FF2B5EF4-FFF2-40B4-BE49-F238E27FC236}">
                <a16:creationId xmlns:a16="http://schemas.microsoft.com/office/drawing/2014/main" id="{3E7DD501-6667-D783-4FE2-00376C50AF0F}"/>
              </a:ext>
            </a:extLst>
          </p:cNvPr>
          <p:cNvSpPr>
            <a:spLocks noChangeArrowheads="1"/>
          </p:cNvSpPr>
          <p:nvPr/>
        </p:nvSpPr>
        <p:spPr bwMode="auto">
          <a:xfrm>
            <a:off x="5948038" y="40561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FDAE2BC-9A80-9E07-62AA-B0EA52FA3152}"/>
              </a:ext>
            </a:extLst>
          </p:cNvPr>
          <p:cNvSpPr>
            <a:spLocks noChangeArrowheads="1"/>
          </p:cNvSpPr>
          <p:nvPr/>
        </p:nvSpPr>
        <p:spPr bwMode="auto">
          <a:xfrm>
            <a:off x="2493900" y="41181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Diagram&#10;&#10;Description automatically generated">
            <a:extLst>
              <a:ext uri="{FF2B5EF4-FFF2-40B4-BE49-F238E27FC236}">
                <a16:creationId xmlns:a16="http://schemas.microsoft.com/office/drawing/2014/main" id="{BF426831-2CE0-619D-8D9D-5C08FECAD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681" y="2324994"/>
            <a:ext cx="6867511" cy="3865427"/>
          </a:xfrm>
          <a:prstGeom prst="rect">
            <a:avLst/>
          </a:prstGeom>
          <a:effectLst>
            <a:outerShdw blurRad="76200" dir="13500000" sy="23000" kx="1200000" algn="br" rotWithShape="0">
              <a:prstClr val="black">
                <a:alpha val="20000"/>
              </a:prstClr>
            </a:outerShdw>
          </a:effectLst>
        </p:spPr>
      </p:pic>
      <p:sp>
        <p:nvSpPr>
          <p:cNvPr id="4" name="TextBox 3">
            <a:extLst>
              <a:ext uri="{FF2B5EF4-FFF2-40B4-BE49-F238E27FC236}">
                <a16:creationId xmlns:a16="http://schemas.microsoft.com/office/drawing/2014/main" id="{7BAD4777-001B-0B4D-530E-13EF7A484E2D}"/>
              </a:ext>
            </a:extLst>
          </p:cNvPr>
          <p:cNvSpPr txBox="1"/>
          <p:nvPr/>
        </p:nvSpPr>
        <p:spPr>
          <a:xfrm>
            <a:off x="3948817" y="1552456"/>
            <a:ext cx="3175884" cy="830997"/>
          </a:xfrm>
          <a:prstGeom prst="rect">
            <a:avLst/>
          </a:prstGeom>
          <a:solidFill>
            <a:schemeClr val="bg1">
              <a:lumMod val="95000"/>
            </a:schemeClr>
          </a:solidFill>
        </p:spPr>
        <p:txBody>
          <a:bodyPr wrap="square" rtlCol="0">
            <a:spAutoFit/>
          </a:bodyPr>
          <a:lstStyle/>
          <a:p>
            <a:r>
              <a:rPr lang="en-US" sz="1200" dirty="0"/>
              <a:t>ERP : SAP, Oracle, MS Azure </a:t>
            </a:r>
          </a:p>
          <a:p>
            <a:r>
              <a:rPr lang="en-US" sz="1200" dirty="0"/>
              <a:t>CRM : SF, </a:t>
            </a:r>
            <a:r>
              <a:rPr lang="en-US" sz="1200" dirty="0" err="1"/>
              <a:t>Netsuite</a:t>
            </a:r>
            <a:r>
              <a:rPr lang="en-US" sz="1200" dirty="0"/>
              <a:t>, Zendesk</a:t>
            </a:r>
          </a:p>
          <a:p>
            <a:r>
              <a:rPr lang="en-US" sz="1200" dirty="0"/>
              <a:t>HCM : SAP Success Factor, Ramco, Oracle fusion</a:t>
            </a:r>
          </a:p>
          <a:p>
            <a:r>
              <a:rPr lang="en-US" sz="1200" dirty="0"/>
              <a:t>SCM : SAP SCM, JDA ( blue yonder), Manhattan </a:t>
            </a:r>
          </a:p>
        </p:txBody>
      </p:sp>
      <p:sp>
        <p:nvSpPr>
          <p:cNvPr id="15" name="TextBox 14">
            <a:extLst>
              <a:ext uri="{FF2B5EF4-FFF2-40B4-BE49-F238E27FC236}">
                <a16:creationId xmlns:a16="http://schemas.microsoft.com/office/drawing/2014/main" id="{F7543412-6B11-81F0-A9AB-14AD699C0142}"/>
              </a:ext>
            </a:extLst>
          </p:cNvPr>
          <p:cNvSpPr txBox="1"/>
          <p:nvPr/>
        </p:nvSpPr>
        <p:spPr>
          <a:xfrm>
            <a:off x="10168400" y="3424984"/>
            <a:ext cx="1798700" cy="1338828"/>
          </a:xfrm>
          <a:prstGeom prst="rect">
            <a:avLst/>
          </a:prstGeom>
          <a:solidFill>
            <a:schemeClr val="bg1">
              <a:lumMod val="95000"/>
            </a:schemeClr>
          </a:solidFill>
        </p:spPr>
        <p:txBody>
          <a:bodyPr wrap="square">
            <a:spAutoFit/>
          </a:bodyPr>
          <a:lstStyle/>
          <a:p>
            <a:pPr algn="l">
              <a:buFont typeface="Arial" panose="020B0604020202020204" pitchFamily="34" charset="0"/>
              <a:buChar char="•"/>
            </a:pPr>
            <a:r>
              <a:rPr lang="en-US" sz="900" b="0" i="0" dirty="0">
                <a:solidFill>
                  <a:srgbClr val="202124"/>
                </a:solidFill>
                <a:effectLst/>
                <a:latin typeface="arial" panose="020B0604020202020204" pitchFamily="34" charset="0"/>
              </a:rPr>
              <a:t>Boomi.</a:t>
            </a:r>
          </a:p>
          <a:p>
            <a:pPr algn="l">
              <a:buFont typeface="Arial" panose="020B0604020202020204" pitchFamily="34" charset="0"/>
              <a:buChar char="•"/>
            </a:pPr>
            <a:r>
              <a:rPr lang="en-US" sz="900" b="0" i="0" dirty="0">
                <a:solidFill>
                  <a:srgbClr val="202124"/>
                </a:solidFill>
                <a:effectLst/>
                <a:latin typeface="arial" panose="020B0604020202020204" pitchFamily="34" charset="0"/>
              </a:rPr>
              <a:t>Amazon Web Services (AWS)</a:t>
            </a:r>
          </a:p>
          <a:p>
            <a:pPr algn="l">
              <a:buFont typeface="Arial" panose="020B0604020202020204" pitchFamily="34" charset="0"/>
              <a:buChar char="•"/>
            </a:pPr>
            <a:r>
              <a:rPr lang="en-US" sz="900" b="0" i="0" dirty="0">
                <a:solidFill>
                  <a:srgbClr val="202124"/>
                </a:solidFill>
                <a:effectLst/>
                <a:latin typeface="arial" panose="020B0604020202020204" pitchFamily="34" charset="0"/>
              </a:rPr>
              <a:t>Microsoft.</a:t>
            </a:r>
          </a:p>
          <a:p>
            <a:pPr algn="l">
              <a:buFont typeface="Arial" panose="020B0604020202020204" pitchFamily="34" charset="0"/>
              <a:buChar char="•"/>
            </a:pPr>
            <a:r>
              <a:rPr lang="en-US" sz="900" b="0" i="0" dirty="0">
                <a:solidFill>
                  <a:srgbClr val="202124"/>
                </a:solidFill>
                <a:effectLst/>
                <a:latin typeface="arial" panose="020B0604020202020204" pitchFamily="34" charset="0"/>
              </a:rPr>
              <a:t>TIBCO Software.</a:t>
            </a:r>
          </a:p>
          <a:p>
            <a:pPr algn="l">
              <a:buFont typeface="Arial" panose="020B0604020202020204" pitchFamily="34" charset="0"/>
              <a:buChar char="•"/>
            </a:pPr>
            <a:r>
              <a:rPr lang="en-US" sz="900" b="0" i="0" dirty="0">
                <a:solidFill>
                  <a:srgbClr val="202124"/>
                </a:solidFill>
                <a:effectLst/>
                <a:latin typeface="arial" panose="020B0604020202020204" pitchFamily="34" charset="0"/>
              </a:rPr>
              <a:t>IBM.</a:t>
            </a:r>
          </a:p>
          <a:p>
            <a:pPr algn="l">
              <a:buFont typeface="Arial" panose="020B0604020202020204" pitchFamily="34" charset="0"/>
              <a:buChar char="•"/>
            </a:pPr>
            <a:r>
              <a:rPr lang="en-US" sz="900" b="0" i="0" dirty="0">
                <a:solidFill>
                  <a:srgbClr val="202124"/>
                </a:solidFill>
                <a:effectLst/>
                <a:latin typeface="arial" panose="020B0604020202020204" pitchFamily="34" charset="0"/>
              </a:rPr>
              <a:t>Oracle.</a:t>
            </a:r>
          </a:p>
          <a:p>
            <a:pPr algn="l">
              <a:buFont typeface="Arial" panose="020B0604020202020204" pitchFamily="34" charset="0"/>
              <a:buChar char="•"/>
            </a:pPr>
            <a:r>
              <a:rPr lang="en-US" sz="900" b="0" i="0" dirty="0">
                <a:solidFill>
                  <a:srgbClr val="202124"/>
                </a:solidFill>
                <a:effectLst/>
                <a:latin typeface="arial" panose="020B0604020202020204" pitchFamily="34" charset="0"/>
              </a:rPr>
              <a:t>SAP.</a:t>
            </a:r>
          </a:p>
          <a:p>
            <a:pPr algn="l">
              <a:buFont typeface="Arial" panose="020B0604020202020204" pitchFamily="34" charset="0"/>
              <a:buChar char="•"/>
            </a:pPr>
            <a:r>
              <a:rPr lang="en-US" sz="900" b="0" i="0" dirty="0" err="1">
                <a:solidFill>
                  <a:srgbClr val="202124"/>
                </a:solidFill>
                <a:effectLst/>
                <a:latin typeface="arial" panose="020B0604020202020204" pitchFamily="34" charset="0"/>
              </a:rPr>
              <a:t>Axway</a:t>
            </a:r>
            <a:endParaRPr lang="en-US" sz="900" dirty="0">
              <a:solidFill>
                <a:srgbClr val="202124"/>
              </a:solidFill>
              <a:latin typeface="arial" panose="020B0604020202020204" pitchFamily="34" charset="0"/>
            </a:endParaRPr>
          </a:p>
          <a:p>
            <a:pPr algn="l">
              <a:buFont typeface="Arial" panose="020B0604020202020204" pitchFamily="34" charset="0"/>
              <a:buChar char="•"/>
            </a:pPr>
            <a:r>
              <a:rPr lang="en-US" sz="900" b="0" i="0" dirty="0">
                <a:solidFill>
                  <a:srgbClr val="202124"/>
                </a:solidFill>
                <a:effectLst/>
                <a:latin typeface="arial" panose="020B0604020202020204" pitchFamily="34" charset="0"/>
              </a:rPr>
              <a:t>Zapier</a:t>
            </a:r>
          </a:p>
        </p:txBody>
      </p:sp>
      <p:sp>
        <p:nvSpPr>
          <p:cNvPr id="19" name="TextBox 18">
            <a:extLst>
              <a:ext uri="{FF2B5EF4-FFF2-40B4-BE49-F238E27FC236}">
                <a16:creationId xmlns:a16="http://schemas.microsoft.com/office/drawing/2014/main" id="{B465422B-AD4D-989C-15AA-E7B25308D1D7}"/>
              </a:ext>
            </a:extLst>
          </p:cNvPr>
          <p:cNvSpPr txBox="1"/>
          <p:nvPr/>
        </p:nvSpPr>
        <p:spPr>
          <a:xfrm>
            <a:off x="7539850" y="1368816"/>
            <a:ext cx="2158250" cy="1015663"/>
          </a:xfrm>
          <a:prstGeom prst="rect">
            <a:avLst/>
          </a:prstGeom>
          <a:solidFill>
            <a:schemeClr val="bg1">
              <a:lumMod val="95000"/>
            </a:schemeClr>
          </a:solidFill>
        </p:spPr>
        <p:txBody>
          <a:bodyPr wrap="square">
            <a:spAutoFit/>
          </a:bodyPr>
          <a:lstStyle/>
          <a:p>
            <a:r>
              <a:rPr lang="en-US" sz="1200" i="0" dirty="0">
                <a:solidFill>
                  <a:srgbClr val="202124"/>
                </a:solidFill>
                <a:effectLst/>
                <a:latin typeface="arial" panose="020B0604020202020204" pitchFamily="34" charset="0"/>
              </a:rPr>
              <a:t>Native  </a:t>
            </a:r>
          </a:p>
          <a:p>
            <a:r>
              <a:rPr lang="en-US" sz="1200" i="0" dirty="0">
                <a:solidFill>
                  <a:srgbClr val="202124"/>
                </a:solidFill>
                <a:effectLst/>
                <a:latin typeface="arial" panose="020B0604020202020204" pitchFamily="34" charset="0"/>
              </a:rPr>
              <a:t>Hybrid</a:t>
            </a:r>
          </a:p>
          <a:p>
            <a:r>
              <a:rPr lang="en-US" sz="1200" dirty="0">
                <a:solidFill>
                  <a:srgbClr val="202124"/>
                </a:solidFill>
                <a:latin typeface="arial" panose="020B0604020202020204" pitchFamily="34" charset="0"/>
              </a:rPr>
              <a:t>Web</a:t>
            </a:r>
            <a:endParaRPr lang="en-US" sz="1200" i="0" dirty="0">
              <a:solidFill>
                <a:srgbClr val="202124"/>
              </a:solidFill>
              <a:effectLst/>
              <a:latin typeface="arial" panose="020B0604020202020204" pitchFamily="34" charset="0"/>
            </a:endParaRPr>
          </a:p>
          <a:p>
            <a:r>
              <a:rPr lang="en-US" sz="1200" dirty="0">
                <a:solidFill>
                  <a:srgbClr val="202124"/>
                </a:solidFill>
                <a:latin typeface="arial" panose="020B0604020202020204" pitchFamily="34" charset="0"/>
              </a:rPr>
              <a:t>IOS, Android, Java</a:t>
            </a:r>
          </a:p>
          <a:p>
            <a:r>
              <a:rPr lang="en-US" sz="1200" dirty="0">
                <a:solidFill>
                  <a:srgbClr val="202124"/>
                </a:solidFill>
                <a:latin typeface="arial" panose="020B0604020202020204" pitchFamily="34" charset="0"/>
              </a:rPr>
              <a:t>Xamarin , </a:t>
            </a:r>
            <a:r>
              <a:rPr lang="en-US" sz="1200" dirty="0" err="1">
                <a:solidFill>
                  <a:srgbClr val="202124"/>
                </a:solidFill>
                <a:latin typeface="arial" panose="020B0604020202020204" pitchFamily="34" charset="0"/>
              </a:rPr>
              <a:t>Appcelerator</a:t>
            </a:r>
            <a:endParaRPr lang="en-US" sz="1200" dirty="0"/>
          </a:p>
        </p:txBody>
      </p:sp>
      <p:sp>
        <p:nvSpPr>
          <p:cNvPr id="21" name="TextBox 20">
            <a:extLst>
              <a:ext uri="{FF2B5EF4-FFF2-40B4-BE49-F238E27FC236}">
                <a16:creationId xmlns:a16="http://schemas.microsoft.com/office/drawing/2014/main" id="{2F84B917-CD6C-5D52-292F-096C87A75DE0}"/>
              </a:ext>
            </a:extLst>
          </p:cNvPr>
          <p:cNvSpPr txBox="1"/>
          <p:nvPr/>
        </p:nvSpPr>
        <p:spPr>
          <a:xfrm>
            <a:off x="9899290" y="2229668"/>
            <a:ext cx="1714552" cy="1015663"/>
          </a:xfrm>
          <a:prstGeom prst="rect">
            <a:avLst/>
          </a:prstGeom>
          <a:solidFill>
            <a:schemeClr val="bg1">
              <a:lumMod val="95000"/>
            </a:schemeClr>
          </a:solidFill>
        </p:spPr>
        <p:txBody>
          <a:bodyPr wrap="square">
            <a:spAutoFit/>
          </a:bodyPr>
          <a:lstStyle/>
          <a:p>
            <a:r>
              <a:rPr lang="en-US" sz="1000" i="0" dirty="0">
                <a:solidFill>
                  <a:srgbClr val="202124"/>
                </a:solidFill>
                <a:effectLst/>
                <a:latin typeface="arial" panose="020B0604020202020204" pitchFamily="34" charset="0"/>
              </a:rPr>
              <a:t>Word processors </a:t>
            </a:r>
          </a:p>
          <a:p>
            <a:r>
              <a:rPr lang="en-US" sz="1000" i="0" dirty="0">
                <a:solidFill>
                  <a:srgbClr val="202124"/>
                </a:solidFill>
                <a:effectLst/>
                <a:latin typeface="arial" panose="020B0604020202020204" pitchFamily="34" charset="0"/>
              </a:rPr>
              <a:t>spreadsheets</a:t>
            </a:r>
          </a:p>
          <a:p>
            <a:r>
              <a:rPr lang="en-US" sz="1000" i="0" dirty="0">
                <a:solidFill>
                  <a:srgbClr val="202124"/>
                </a:solidFill>
                <a:effectLst/>
                <a:latin typeface="arial" panose="020B0604020202020204" pitchFamily="34" charset="0"/>
              </a:rPr>
              <a:t>databases</a:t>
            </a:r>
          </a:p>
          <a:p>
            <a:r>
              <a:rPr lang="en-US" sz="1000" i="0" dirty="0">
                <a:solidFill>
                  <a:srgbClr val="202124"/>
                </a:solidFill>
                <a:effectLst/>
                <a:latin typeface="arial" panose="020B0604020202020204" pitchFamily="34" charset="0"/>
              </a:rPr>
              <a:t>graphics</a:t>
            </a:r>
          </a:p>
          <a:p>
            <a:r>
              <a:rPr lang="en-US" sz="1000" i="0" dirty="0">
                <a:solidFill>
                  <a:srgbClr val="202124"/>
                </a:solidFill>
                <a:effectLst/>
                <a:latin typeface="arial" panose="020B0604020202020204" pitchFamily="34" charset="0"/>
              </a:rPr>
              <a:t>presentation software</a:t>
            </a:r>
          </a:p>
          <a:p>
            <a:r>
              <a:rPr lang="en-US" sz="1000" dirty="0">
                <a:solidFill>
                  <a:srgbClr val="202124"/>
                </a:solidFill>
                <a:latin typeface="arial" panose="020B0604020202020204" pitchFamily="34" charset="0"/>
              </a:rPr>
              <a:t>Custom Apps</a:t>
            </a:r>
            <a:endParaRPr lang="en-US" sz="1000" dirty="0"/>
          </a:p>
        </p:txBody>
      </p:sp>
      <p:sp>
        <p:nvSpPr>
          <p:cNvPr id="24" name="TextBox 23">
            <a:extLst>
              <a:ext uri="{FF2B5EF4-FFF2-40B4-BE49-F238E27FC236}">
                <a16:creationId xmlns:a16="http://schemas.microsoft.com/office/drawing/2014/main" id="{48F6FFDF-B45B-7E19-D299-F176DD9C1F0A}"/>
              </a:ext>
            </a:extLst>
          </p:cNvPr>
          <p:cNvSpPr txBox="1"/>
          <p:nvPr/>
        </p:nvSpPr>
        <p:spPr>
          <a:xfrm>
            <a:off x="9815028" y="5038277"/>
            <a:ext cx="1702718" cy="507831"/>
          </a:xfrm>
          <a:prstGeom prst="rect">
            <a:avLst/>
          </a:prstGeom>
          <a:solidFill>
            <a:schemeClr val="bg1">
              <a:lumMod val="95000"/>
            </a:schemeClr>
          </a:solidFill>
        </p:spPr>
        <p:txBody>
          <a:bodyPr wrap="square">
            <a:spAutoFit/>
          </a:bodyPr>
          <a:lstStyle/>
          <a:p>
            <a:pPr algn="l">
              <a:buFont typeface="Arial" panose="020B0604020202020204" pitchFamily="34" charset="0"/>
              <a:buChar char="•"/>
            </a:pPr>
            <a:r>
              <a:rPr lang="en-US" sz="900" dirty="0">
                <a:solidFill>
                  <a:srgbClr val="202124"/>
                </a:solidFill>
                <a:latin typeface="arial" panose="020B0604020202020204" pitchFamily="34" charset="0"/>
              </a:rPr>
              <a:t> As A Service</a:t>
            </a:r>
          </a:p>
          <a:p>
            <a:pPr algn="l">
              <a:buFont typeface="Arial" panose="020B0604020202020204" pitchFamily="34" charset="0"/>
              <a:buChar char="•"/>
            </a:pPr>
            <a:r>
              <a:rPr lang="en-US" sz="900" b="0" i="0" dirty="0">
                <a:solidFill>
                  <a:srgbClr val="202124"/>
                </a:solidFill>
                <a:effectLst/>
                <a:latin typeface="arial" panose="020B0604020202020204" pitchFamily="34" charset="0"/>
              </a:rPr>
              <a:t> Usually uses ITIL</a:t>
            </a:r>
          </a:p>
          <a:p>
            <a:pPr algn="l">
              <a:buFont typeface="Arial" panose="020B0604020202020204" pitchFamily="34" charset="0"/>
              <a:buChar char="•"/>
            </a:pPr>
            <a:r>
              <a:rPr lang="en-US" sz="900" dirty="0">
                <a:solidFill>
                  <a:srgbClr val="202124"/>
                </a:solidFill>
                <a:latin typeface="arial" panose="020B0604020202020204" pitchFamily="34" charset="0"/>
              </a:rPr>
              <a:t>Deals with Support Services</a:t>
            </a:r>
            <a:endParaRPr lang="en-US" sz="900" b="0" i="0" dirty="0">
              <a:solidFill>
                <a:srgbClr val="202124"/>
              </a:solidFill>
              <a:effectLst/>
              <a:latin typeface="arial" panose="020B0604020202020204" pitchFamily="34" charset="0"/>
            </a:endParaRPr>
          </a:p>
        </p:txBody>
      </p:sp>
      <p:sp>
        <p:nvSpPr>
          <p:cNvPr id="26" name="TextBox 25">
            <a:extLst>
              <a:ext uri="{FF2B5EF4-FFF2-40B4-BE49-F238E27FC236}">
                <a16:creationId xmlns:a16="http://schemas.microsoft.com/office/drawing/2014/main" id="{34CA8782-257A-7AE9-1B31-227422B4A944}"/>
              </a:ext>
            </a:extLst>
          </p:cNvPr>
          <p:cNvSpPr txBox="1"/>
          <p:nvPr/>
        </p:nvSpPr>
        <p:spPr>
          <a:xfrm>
            <a:off x="8434156" y="5592685"/>
            <a:ext cx="2201123" cy="1077218"/>
          </a:xfrm>
          <a:prstGeom prst="rect">
            <a:avLst/>
          </a:prstGeom>
          <a:solidFill>
            <a:schemeClr val="bg1">
              <a:lumMod val="95000"/>
            </a:schemeClr>
          </a:solidFill>
        </p:spPr>
        <p:txBody>
          <a:bodyPr wrap="square">
            <a:spAutoFit/>
          </a:bodyPr>
          <a:lstStyle/>
          <a:p>
            <a:pPr algn="l">
              <a:buFont typeface="Arial" panose="020B0604020202020204" pitchFamily="34" charset="0"/>
              <a:buChar char="•"/>
            </a:pPr>
            <a:r>
              <a:rPr lang="en-US" sz="800" b="0" i="0" dirty="0" err="1">
                <a:solidFill>
                  <a:srgbClr val="202124"/>
                </a:solidFill>
                <a:effectLst/>
                <a:latin typeface="arial" panose="020B0604020202020204" pitchFamily="34" charset="0"/>
              </a:rPr>
              <a:t>nTask</a:t>
            </a:r>
            <a:r>
              <a:rPr lang="en-US" sz="800" b="0" i="0" dirty="0">
                <a:solidFill>
                  <a:srgbClr val="202124"/>
                </a:solidFill>
                <a:effectLst/>
                <a:latin typeface="arial" panose="020B0604020202020204" pitchFamily="34" charset="0"/>
              </a:rPr>
              <a:t>.</a:t>
            </a:r>
          </a:p>
          <a:p>
            <a:pPr algn="l">
              <a:buFont typeface="Arial" panose="020B0604020202020204" pitchFamily="34" charset="0"/>
              <a:buChar char="•"/>
            </a:pPr>
            <a:r>
              <a:rPr lang="en-US" sz="800" b="0" i="0" dirty="0">
                <a:solidFill>
                  <a:srgbClr val="202124"/>
                </a:solidFill>
                <a:effectLst/>
                <a:latin typeface="arial" panose="020B0604020202020204" pitchFamily="34" charset="0"/>
              </a:rPr>
              <a:t>Microsoft SQL Server.</a:t>
            </a:r>
          </a:p>
          <a:p>
            <a:pPr algn="l">
              <a:buFont typeface="Arial" panose="020B0604020202020204" pitchFamily="34" charset="0"/>
              <a:buChar char="•"/>
            </a:pPr>
            <a:r>
              <a:rPr lang="en-US" sz="800" b="0" i="0" dirty="0" err="1">
                <a:solidFill>
                  <a:srgbClr val="202124"/>
                </a:solidFill>
                <a:effectLst/>
                <a:latin typeface="arial" panose="020B0604020202020204" pitchFamily="34" charset="0"/>
              </a:rPr>
              <a:t>Profisee</a:t>
            </a:r>
            <a:r>
              <a:rPr lang="en-US" sz="800" b="0" i="0" dirty="0">
                <a:solidFill>
                  <a:srgbClr val="202124"/>
                </a:solidFill>
                <a:effectLst/>
                <a:latin typeface="arial" panose="020B0604020202020204" pitchFamily="34" charset="0"/>
              </a:rPr>
              <a:t>.</a:t>
            </a:r>
          </a:p>
          <a:p>
            <a:pPr algn="l">
              <a:buFont typeface="Arial" panose="020B0604020202020204" pitchFamily="34" charset="0"/>
              <a:buChar char="•"/>
            </a:pPr>
            <a:r>
              <a:rPr lang="en-US" sz="800" b="0" i="0" dirty="0">
                <a:solidFill>
                  <a:srgbClr val="202124"/>
                </a:solidFill>
                <a:effectLst/>
                <a:latin typeface="arial" panose="020B0604020202020204" pitchFamily="34" charset="0"/>
              </a:rPr>
              <a:t>IBM Infosphere Master Data Management.</a:t>
            </a:r>
          </a:p>
          <a:p>
            <a:pPr algn="l">
              <a:buFont typeface="Arial" panose="020B0604020202020204" pitchFamily="34" charset="0"/>
              <a:buChar char="•"/>
            </a:pPr>
            <a:r>
              <a:rPr lang="en-US" sz="800" b="0" i="0" dirty="0" err="1">
                <a:solidFill>
                  <a:srgbClr val="202124"/>
                </a:solidFill>
                <a:effectLst/>
                <a:latin typeface="arial" panose="020B0604020202020204" pitchFamily="34" charset="0"/>
              </a:rPr>
              <a:t>Ataccama</a:t>
            </a:r>
            <a:r>
              <a:rPr lang="en-US" sz="800" b="0" i="0" dirty="0">
                <a:solidFill>
                  <a:srgbClr val="202124"/>
                </a:solidFill>
                <a:effectLst/>
                <a:latin typeface="arial" panose="020B0604020202020204" pitchFamily="34" charset="0"/>
              </a:rPr>
              <a:t>.</a:t>
            </a:r>
          </a:p>
          <a:p>
            <a:pPr algn="l">
              <a:buFont typeface="Arial" panose="020B0604020202020204" pitchFamily="34" charset="0"/>
              <a:buChar char="•"/>
            </a:pPr>
            <a:r>
              <a:rPr lang="en-US" sz="800" b="0" i="0" dirty="0">
                <a:solidFill>
                  <a:srgbClr val="202124"/>
                </a:solidFill>
                <a:effectLst/>
                <a:latin typeface="arial" panose="020B0604020202020204" pitchFamily="34" charset="0"/>
              </a:rPr>
              <a:t>Microsoft Azure.</a:t>
            </a:r>
          </a:p>
          <a:p>
            <a:pPr algn="l">
              <a:buFont typeface="Arial" panose="020B0604020202020204" pitchFamily="34" charset="0"/>
              <a:buChar char="•"/>
            </a:pPr>
            <a:r>
              <a:rPr lang="en-US" sz="800" b="0" i="0" dirty="0">
                <a:solidFill>
                  <a:srgbClr val="202124"/>
                </a:solidFill>
                <a:effectLst/>
                <a:latin typeface="arial" panose="020B0604020202020204" pitchFamily="34" charset="0"/>
              </a:rPr>
              <a:t>Amazon Web Services.</a:t>
            </a:r>
          </a:p>
          <a:p>
            <a:pPr algn="l">
              <a:buFont typeface="Arial" panose="020B0604020202020204" pitchFamily="34" charset="0"/>
              <a:buChar char="•"/>
            </a:pPr>
            <a:r>
              <a:rPr lang="en-US" sz="800" b="0" i="0" dirty="0">
                <a:solidFill>
                  <a:srgbClr val="202124"/>
                </a:solidFill>
                <a:effectLst/>
                <a:latin typeface="arial" panose="020B0604020202020204" pitchFamily="34" charset="0"/>
              </a:rPr>
              <a:t>Google Cloud Platform</a:t>
            </a:r>
          </a:p>
        </p:txBody>
      </p:sp>
      <p:sp>
        <p:nvSpPr>
          <p:cNvPr id="28" name="TextBox 27">
            <a:extLst>
              <a:ext uri="{FF2B5EF4-FFF2-40B4-BE49-F238E27FC236}">
                <a16:creationId xmlns:a16="http://schemas.microsoft.com/office/drawing/2014/main" id="{73D4BB90-1876-F953-9D7F-8A2A293EDAA4}"/>
              </a:ext>
            </a:extLst>
          </p:cNvPr>
          <p:cNvSpPr txBox="1"/>
          <p:nvPr/>
        </p:nvSpPr>
        <p:spPr>
          <a:xfrm>
            <a:off x="2952078" y="5043142"/>
            <a:ext cx="3289177" cy="707886"/>
          </a:xfrm>
          <a:prstGeom prst="rect">
            <a:avLst/>
          </a:prstGeom>
          <a:solidFill>
            <a:schemeClr val="bg1">
              <a:lumMod val="95000"/>
            </a:schemeClr>
          </a:solidFill>
        </p:spPr>
        <p:txBody>
          <a:bodyPr wrap="square">
            <a:spAutoFit/>
          </a:bodyPr>
          <a:lstStyle/>
          <a:p>
            <a:r>
              <a:rPr lang="en-US" sz="800" i="0" dirty="0">
                <a:solidFill>
                  <a:srgbClr val="202124"/>
                </a:solidFill>
                <a:effectLst/>
                <a:latin typeface="Arial" panose="020B0604020202020204" pitchFamily="34" charset="0"/>
                <a:cs typeface="Arial" panose="020B0604020202020204" pitchFamily="34" charset="0"/>
              </a:rPr>
              <a:t>SPSS</a:t>
            </a:r>
            <a:r>
              <a:rPr lang="en-US" sz="800" dirty="0">
                <a:solidFill>
                  <a:srgbClr val="202124"/>
                </a:solidFill>
                <a:latin typeface="Arial" panose="020B0604020202020204" pitchFamily="34" charset="0"/>
                <a:cs typeface="Arial" panose="020B0604020202020204" pitchFamily="34" charset="0"/>
              </a:rPr>
              <a:t>, </a:t>
            </a:r>
            <a:r>
              <a:rPr lang="en-US" sz="800" i="0" dirty="0">
                <a:solidFill>
                  <a:srgbClr val="202124"/>
                </a:solidFill>
                <a:effectLst/>
                <a:latin typeface="Arial" panose="020B0604020202020204" pitchFamily="34" charset="0"/>
                <a:cs typeface="Arial" panose="020B0604020202020204" pitchFamily="34" charset="0"/>
              </a:rPr>
              <a:t>Stata, and R for statistical analysis of quantitative data, </a:t>
            </a:r>
          </a:p>
          <a:p>
            <a:r>
              <a:rPr lang="en-US" sz="800" i="0" dirty="0">
                <a:solidFill>
                  <a:srgbClr val="202124"/>
                </a:solidFill>
                <a:effectLst/>
                <a:latin typeface="Arial" panose="020B0604020202020204" pitchFamily="34" charset="0"/>
                <a:cs typeface="Arial" panose="020B0604020202020204" pitchFamily="34" charset="0"/>
              </a:rPr>
              <a:t>Nvivo for qualitative (textual and audio-visual) data analysis (QDA)</a:t>
            </a:r>
          </a:p>
          <a:p>
            <a:r>
              <a:rPr lang="en-US" sz="800" i="0" dirty="0">
                <a:solidFill>
                  <a:srgbClr val="202124"/>
                </a:solidFill>
                <a:effectLst/>
                <a:latin typeface="Arial" panose="020B0604020202020204" pitchFamily="34" charset="0"/>
                <a:cs typeface="Arial" panose="020B0604020202020204" pitchFamily="34" charset="0"/>
              </a:rPr>
              <a:t>ArcGIS for analyzing geospatial data</a:t>
            </a:r>
          </a:p>
          <a:p>
            <a:r>
              <a:rPr lang="en-US" sz="800" dirty="0">
                <a:latin typeface="Arial" panose="020B0604020202020204" pitchFamily="34" charset="0"/>
                <a:cs typeface="Arial" panose="020B0604020202020204" pitchFamily="34" charset="0"/>
              </a:rPr>
              <a:t>AI – Tensor Flow, Watson, SF Einstein</a:t>
            </a:r>
          </a:p>
          <a:p>
            <a:r>
              <a:rPr lang="en-US" sz="800" dirty="0">
                <a:latin typeface="Arial" panose="020B0604020202020204" pitchFamily="34" charset="0"/>
                <a:cs typeface="Arial" panose="020B0604020202020204" pitchFamily="34" charset="0"/>
              </a:rPr>
              <a:t>ML – Amazon ML. Google AI, Azure ML, Tensor,  Anaconda etc.</a:t>
            </a:r>
          </a:p>
        </p:txBody>
      </p:sp>
      <p:sp>
        <p:nvSpPr>
          <p:cNvPr id="30" name="TextBox 29">
            <a:extLst>
              <a:ext uri="{FF2B5EF4-FFF2-40B4-BE49-F238E27FC236}">
                <a16:creationId xmlns:a16="http://schemas.microsoft.com/office/drawing/2014/main" id="{77BF82DD-1FD8-0892-F0DD-13902CA55AEB}"/>
              </a:ext>
            </a:extLst>
          </p:cNvPr>
          <p:cNvSpPr txBox="1"/>
          <p:nvPr/>
        </p:nvSpPr>
        <p:spPr>
          <a:xfrm>
            <a:off x="42564" y="5401133"/>
            <a:ext cx="2603085" cy="1015663"/>
          </a:xfrm>
          <a:prstGeom prst="rect">
            <a:avLst/>
          </a:prstGeom>
          <a:noFill/>
        </p:spPr>
        <p:txBody>
          <a:bodyPr wrap="none" rtlCol="0">
            <a:spAutoFit/>
          </a:bodyPr>
          <a:lstStyle/>
          <a:p>
            <a:r>
              <a:rPr lang="en-US" sz="1200" dirty="0">
                <a:solidFill>
                  <a:schemeClr val="bg1">
                    <a:lumMod val="85000"/>
                  </a:schemeClr>
                </a:solidFill>
              </a:rPr>
              <a:t>DIGITAL CONSULTING FUNDAMENTALS</a:t>
            </a:r>
          </a:p>
          <a:p>
            <a:pPr marL="285750" indent="-285750">
              <a:buFont typeface="Arial" panose="020B0604020202020204" pitchFamily="34" charset="0"/>
              <a:buChar char="•"/>
            </a:pPr>
            <a:r>
              <a:rPr lang="en-US" sz="1200" dirty="0">
                <a:solidFill>
                  <a:schemeClr val="bg1">
                    <a:lumMod val="95000"/>
                  </a:schemeClr>
                </a:solidFill>
              </a:rPr>
              <a:t>APPROACH</a:t>
            </a:r>
          </a:p>
          <a:p>
            <a:pPr marL="285750" indent="-285750">
              <a:buFont typeface="Arial" panose="020B0604020202020204" pitchFamily="34" charset="0"/>
              <a:buChar char="•"/>
            </a:pPr>
            <a:r>
              <a:rPr lang="en-US" sz="1200" dirty="0">
                <a:solidFill>
                  <a:schemeClr val="bg1">
                    <a:lumMod val="95000"/>
                  </a:schemeClr>
                </a:solidFill>
              </a:rPr>
              <a:t>STRATEGY FRAMEWORK</a:t>
            </a:r>
          </a:p>
          <a:p>
            <a:pPr marL="285750" indent="-285750">
              <a:buFont typeface="Arial" panose="020B0604020202020204" pitchFamily="34" charset="0"/>
              <a:buChar char="•"/>
            </a:pPr>
            <a:r>
              <a:rPr lang="en-US" sz="1200" dirty="0">
                <a:solidFill>
                  <a:schemeClr val="accent1"/>
                </a:solidFill>
              </a:rPr>
              <a:t>TOOLS</a:t>
            </a:r>
          </a:p>
          <a:p>
            <a:pPr marL="285750" indent="-285750">
              <a:buFont typeface="Arial" panose="020B0604020202020204" pitchFamily="34" charset="0"/>
              <a:buChar char="•"/>
            </a:pPr>
            <a:r>
              <a:rPr lang="en-US" sz="1200" dirty="0">
                <a:solidFill>
                  <a:schemeClr val="bg1">
                    <a:lumMod val="85000"/>
                  </a:schemeClr>
                </a:solidFill>
              </a:rPr>
              <a:t>EXECUTION</a:t>
            </a:r>
          </a:p>
        </p:txBody>
      </p:sp>
      <p:sp>
        <p:nvSpPr>
          <p:cNvPr id="32" name="TextBox 31">
            <a:extLst>
              <a:ext uri="{FF2B5EF4-FFF2-40B4-BE49-F238E27FC236}">
                <a16:creationId xmlns:a16="http://schemas.microsoft.com/office/drawing/2014/main" id="{1E36F3AF-BDA7-2EE2-C759-6E69C457450C}"/>
              </a:ext>
            </a:extLst>
          </p:cNvPr>
          <p:cNvSpPr txBox="1"/>
          <p:nvPr/>
        </p:nvSpPr>
        <p:spPr>
          <a:xfrm>
            <a:off x="338059" y="1756255"/>
            <a:ext cx="3297497" cy="1323439"/>
          </a:xfrm>
          <a:prstGeom prst="rect">
            <a:avLst/>
          </a:prstGeom>
          <a:solidFill>
            <a:schemeClr val="bg1">
              <a:lumMod val="95000"/>
            </a:schemeClr>
          </a:solidFill>
        </p:spPr>
        <p:txBody>
          <a:bodyPr wrap="square">
            <a:spAutoFit/>
          </a:bodyPr>
          <a:lstStyle/>
          <a:p>
            <a:pPr algn="l"/>
            <a:r>
              <a:rPr lang="en-US" sz="1000" b="0" i="0" dirty="0">
                <a:solidFill>
                  <a:schemeClr val="accent1"/>
                </a:solidFill>
                <a:effectLst/>
                <a:latin typeface="Copperplate Gothic Bold" panose="020E0705020206020404" pitchFamily="34" charset="0"/>
              </a:rPr>
              <a:t>Process Transformation</a:t>
            </a:r>
          </a:p>
          <a:p>
            <a:pPr algn="l">
              <a:buFont typeface="Arial" panose="020B0604020202020204" pitchFamily="34" charset="0"/>
              <a:buChar char="•"/>
            </a:pPr>
            <a:r>
              <a:rPr lang="en-US" sz="1000" dirty="0">
                <a:solidFill>
                  <a:srgbClr val="202124"/>
                </a:solidFill>
              </a:rPr>
              <a:t>BPM TOOLS ( JIRA , PEGA etc.), ERP, CRM, etc.</a:t>
            </a:r>
          </a:p>
          <a:p>
            <a:pPr algn="l">
              <a:buFont typeface="Arial" panose="020B0604020202020204" pitchFamily="34" charset="0"/>
              <a:buChar char="•"/>
            </a:pPr>
            <a:endParaRPr lang="en-US" sz="1000" b="0" i="0" dirty="0">
              <a:solidFill>
                <a:srgbClr val="202124"/>
              </a:solidFill>
              <a:effectLst/>
            </a:endParaRPr>
          </a:p>
          <a:p>
            <a:r>
              <a:rPr lang="en-US" sz="1000" dirty="0">
                <a:solidFill>
                  <a:schemeClr val="accent1"/>
                </a:solidFill>
                <a:latin typeface="Copperplate Gothic Bold" panose="020E0705020206020404" pitchFamily="34" charset="0"/>
              </a:rPr>
              <a:t>Business Model Transformation</a:t>
            </a:r>
          </a:p>
          <a:p>
            <a:pPr algn="l">
              <a:buFont typeface="Arial" panose="020B0604020202020204" pitchFamily="34" charset="0"/>
              <a:buChar char="•"/>
            </a:pPr>
            <a:r>
              <a:rPr lang="en-US" sz="1000" dirty="0">
                <a:solidFill>
                  <a:srgbClr val="202124"/>
                </a:solidFill>
              </a:rPr>
              <a:t> PLATFORMS </a:t>
            </a:r>
          </a:p>
          <a:p>
            <a:pPr algn="l"/>
            <a:endParaRPr lang="en-US" sz="1000" b="0" i="0" dirty="0">
              <a:solidFill>
                <a:srgbClr val="202124"/>
              </a:solidFill>
              <a:effectLst/>
            </a:endParaRPr>
          </a:p>
          <a:p>
            <a:r>
              <a:rPr lang="en-US" sz="1000" dirty="0">
                <a:solidFill>
                  <a:schemeClr val="accent1"/>
                </a:solidFill>
                <a:latin typeface="Copperplate Gothic Bold" panose="020E0705020206020404" pitchFamily="34" charset="0"/>
              </a:rPr>
              <a:t>Cultural/Organizational Transformation</a:t>
            </a:r>
          </a:p>
          <a:p>
            <a:pPr algn="l">
              <a:buFont typeface="Arial" panose="020B0604020202020204" pitchFamily="34" charset="0"/>
              <a:buChar char="•"/>
            </a:pPr>
            <a:r>
              <a:rPr lang="en-US" sz="1000" dirty="0">
                <a:solidFill>
                  <a:srgbClr val="202124"/>
                </a:solidFill>
              </a:rPr>
              <a:t>Change Mgmnt Tools – BMC etc. (Changealization book )</a:t>
            </a:r>
            <a:endParaRPr lang="en-US" sz="1000" b="0" i="0" dirty="0">
              <a:solidFill>
                <a:srgbClr val="202124"/>
              </a:solidFill>
              <a:effectLst/>
            </a:endParaRPr>
          </a:p>
        </p:txBody>
      </p:sp>
      <p:sp>
        <p:nvSpPr>
          <p:cNvPr id="3" name="Rectangle 2">
            <a:extLst>
              <a:ext uri="{FF2B5EF4-FFF2-40B4-BE49-F238E27FC236}">
                <a16:creationId xmlns:a16="http://schemas.microsoft.com/office/drawing/2014/main" id="{D51CB013-D20C-E710-86B0-8BA1E67CE1FF}"/>
              </a:ext>
            </a:extLst>
          </p:cNvPr>
          <p:cNvSpPr/>
          <p:nvPr/>
        </p:nvSpPr>
        <p:spPr>
          <a:xfrm>
            <a:off x="2544016" y="6235940"/>
            <a:ext cx="5425010" cy="461665"/>
          </a:xfrm>
          <a:prstGeom prst="rect">
            <a:avLst/>
          </a:prstGeom>
          <a:noFill/>
        </p:spPr>
        <p:txBody>
          <a:bodyPr wrap="none" lIns="91440" tIns="45720" rIns="91440" bIns="45720">
            <a:spAutoFit/>
          </a:bodyPr>
          <a:lstStyle/>
          <a:p>
            <a:pPr algn="ctr"/>
            <a:r>
              <a:rPr lang="en-US" sz="2400" b="1" cap="none" spc="50" dirty="0">
                <a:ln w="0"/>
                <a:solidFill>
                  <a:schemeClr val="bg2"/>
                </a:solidFill>
                <a:effectLst>
                  <a:innerShdw blurRad="63500" dist="50800" dir="13500000">
                    <a:srgbClr val="000000">
                      <a:alpha val="50000"/>
                    </a:srgbClr>
                  </a:innerShdw>
                </a:effectLst>
              </a:rPr>
              <a:t>DIGITALIZATION FRAMEWORK &amp; TOOLS</a:t>
            </a:r>
          </a:p>
        </p:txBody>
      </p:sp>
    </p:spTree>
    <p:extLst>
      <p:ext uri="{BB962C8B-B14F-4D97-AF65-F5344CB8AC3E}">
        <p14:creationId xmlns:p14="http://schemas.microsoft.com/office/powerpoint/2010/main" val="325133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DIGITALIZATION EXECUTION</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5" name="Rectangle 2">
            <a:extLst>
              <a:ext uri="{FF2B5EF4-FFF2-40B4-BE49-F238E27FC236}">
                <a16:creationId xmlns:a16="http://schemas.microsoft.com/office/drawing/2014/main" id="{F73EF9DA-B567-D79A-F84A-FE62355AB0A6}"/>
              </a:ext>
            </a:extLst>
          </p:cNvPr>
          <p:cNvSpPr>
            <a:spLocks noChangeArrowheads="1"/>
          </p:cNvSpPr>
          <p:nvPr/>
        </p:nvSpPr>
        <p:spPr bwMode="auto">
          <a:xfrm>
            <a:off x="5238231" y="22194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3E7DD501-6667-D783-4FE2-00376C50AF0F}"/>
              </a:ext>
            </a:extLst>
          </p:cNvPr>
          <p:cNvSpPr>
            <a:spLocks noChangeArrowheads="1"/>
          </p:cNvSpPr>
          <p:nvPr/>
        </p:nvSpPr>
        <p:spPr bwMode="auto">
          <a:xfrm>
            <a:off x="5948038" y="40561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C79F0417-5EC2-DF7F-3C8F-D5AD58F4B2BA}"/>
              </a:ext>
            </a:extLst>
          </p:cNvPr>
          <p:cNvSpPr>
            <a:spLocks noChangeArrowheads="1"/>
          </p:cNvSpPr>
          <p:nvPr/>
        </p:nvSpPr>
        <p:spPr bwMode="auto">
          <a:xfrm>
            <a:off x="5479320" y="249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FDAE2BC-9A80-9E07-62AA-B0EA52FA3152}"/>
              </a:ext>
            </a:extLst>
          </p:cNvPr>
          <p:cNvSpPr>
            <a:spLocks noChangeArrowheads="1"/>
          </p:cNvSpPr>
          <p:nvPr/>
        </p:nvSpPr>
        <p:spPr bwMode="auto">
          <a:xfrm>
            <a:off x="2493900" y="41181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88F5FDF6-B758-F856-12F5-B27F46D36135}"/>
              </a:ext>
            </a:extLst>
          </p:cNvPr>
          <p:cNvSpPr>
            <a:spLocks noChangeArrowheads="1"/>
          </p:cNvSpPr>
          <p:nvPr/>
        </p:nvSpPr>
        <p:spPr bwMode="auto">
          <a:xfrm>
            <a:off x="4891596" y="2865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EC55B3A9-5FE8-AFDD-570E-2C4886F38BFF}"/>
              </a:ext>
            </a:extLst>
          </p:cNvPr>
          <p:cNvSpPr>
            <a:spLocks noChangeArrowheads="1"/>
          </p:cNvSpPr>
          <p:nvPr/>
        </p:nvSpPr>
        <p:spPr bwMode="auto">
          <a:xfrm>
            <a:off x="5370990" y="26319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
            <a:extLst>
              <a:ext uri="{FF2B5EF4-FFF2-40B4-BE49-F238E27FC236}">
                <a16:creationId xmlns:a16="http://schemas.microsoft.com/office/drawing/2014/main" id="{F7437753-752D-934F-AD44-54C306BFF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16" y="1691437"/>
            <a:ext cx="8512674" cy="3635142"/>
          </a:xfrm>
          <a:prstGeom prst="rect">
            <a:avLst/>
          </a:prstGeom>
          <a:noFill/>
          <a:effectLst>
            <a:outerShdw blurRad="76200" dir="13500000" sy="23000" kx="1200000" algn="br" rotWithShape="0">
              <a:prstClr val="black">
                <a:alpha val="20000"/>
              </a:prstClr>
            </a:out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A57EA1D-CD39-D2C7-536B-CB3A1D4CD8EF}"/>
              </a:ext>
            </a:extLst>
          </p:cNvPr>
          <p:cNvSpPr txBox="1"/>
          <p:nvPr/>
        </p:nvSpPr>
        <p:spPr>
          <a:xfrm>
            <a:off x="42564" y="5401133"/>
            <a:ext cx="2603085" cy="1015663"/>
          </a:xfrm>
          <a:prstGeom prst="rect">
            <a:avLst/>
          </a:prstGeom>
          <a:noFill/>
        </p:spPr>
        <p:txBody>
          <a:bodyPr wrap="none" rtlCol="0">
            <a:spAutoFit/>
          </a:bodyPr>
          <a:lstStyle/>
          <a:p>
            <a:r>
              <a:rPr lang="en-US" sz="1200" dirty="0">
                <a:solidFill>
                  <a:schemeClr val="bg1">
                    <a:lumMod val="85000"/>
                  </a:schemeClr>
                </a:solidFill>
              </a:rPr>
              <a:t>DIGITAL CONSULTING FUNDAMENTALS</a:t>
            </a:r>
          </a:p>
          <a:p>
            <a:pPr marL="285750" indent="-285750">
              <a:buFont typeface="Arial" panose="020B0604020202020204" pitchFamily="34" charset="0"/>
              <a:buChar char="•"/>
            </a:pPr>
            <a:r>
              <a:rPr lang="en-US" sz="1200" dirty="0">
                <a:solidFill>
                  <a:schemeClr val="bg1">
                    <a:lumMod val="95000"/>
                  </a:schemeClr>
                </a:solidFill>
              </a:rPr>
              <a:t>APPROACH</a:t>
            </a:r>
          </a:p>
          <a:p>
            <a:pPr marL="285750" indent="-285750">
              <a:buFont typeface="Arial" panose="020B0604020202020204" pitchFamily="34" charset="0"/>
              <a:buChar char="•"/>
            </a:pPr>
            <a:r>
              <a:rPr lang="en-US" sz="1200" dirty="0">
                <a:solidFill>
                  <a:schemeClr val="bg1">
                    <a:lumMod val="95000"/>
                  </a:schemeClr>
                </a:solidFill>
              </a:rPr>
              <a:t>STRATEGY FRAMEWORK</a:t>
            </a:r>
          </a:p>
          <a:p>
            <a:pPr marL="285750" indent="-285750">
              <a:buFont typeface="Arial" panose="020B0604020202020204" pitchFamily="34" charset="0"/>
              <a:buChar char="•"/>
            </a:pPr>
            <a:r>
              <a:rPr lang="en-US" sz="1200" dirty="0">
                <a:solidFill>
                  <a:schemeClr val="bg1">
                    <a:lumMod val="95000"/>
                  </a:schemeClr>
                </a:solidFill>
              </a:rPr>
              <a:t>TOOLS</a:t>
            </a:r>
          </a:p>
          <a:p>
            <a:pPr marL="285750" indent="-285750">
              <a:buFont typeface="Arial" panose="020B0604020202020204" pitchFamily="34" charset="0"/>
              <a:buChar char="•"/>
            </a:pPr>
            <a:r>
              <a:rPr lang="en-US" sz="1200" dirty="0">
                <a:solidFill>
                  <a:schemeClr val="accent1"/>
                </a:solidFill>
              </a:rPr>
              <a:t>EXECUTION</a:t>
            </a:r>
          </a:p>
        </p:txBody>
      </p:sp>
      <p:pic>
        <p:nvPicPr>
          <p:cNvPr id="18" name="Picture 17">
            <a:extLst>
              <a:ext uri="{FF2B5EF4-FFF2-40B4-BE49-F238E27FC236}">
                <a16:creationId xmlns:a16="http://schemas.microsoft.com/office/drawing/2014/main" id="{C87B7F83-9100-E842-07AB-30CA7462224B}"/>
              </a:ext>
            </a:extLst>
          </p:cNvPr>
          <p:cNvPicPr>
            <a:picLocks noChangeAspect="1"/>
          </p:cNvPicPr>
          <p:nvPr/>
        </p:nvPicPr>
        <p:blipFill>
          <a:blip r:embed="rId3"/>
          <a:stretch>
            <a:fillRect/>
          </a:stretch>
        </p:blipFill>
        <p:spPr>
          <a:xfrm>
            <a:off x="357756" y="2451214"/>
            <a:ext cx="2416469" cy="2402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Rectangle 21">
            <a:extLst>
              <a:ext uri="{FF2B5EF4-FFF2-40B4-BE49-F238E27FC236}">
                <a16:creationId xmlns:a16="http://schemas.microsoft.com/office/drawing/2014/main" id="{0624237E-81E7-1CFD-5983-96158B30D6AF}"/>
              </a:ext>
            </a:extLst>
          </p:cNvPr>
          <p:cNvSpPr/>
          <p:nvPr/>
        </p:nvSpPr>
        <p:spPr>
          <a:xfrm rot="17188201">
            <a:off x="356089" y="2239462"/>
            <a:ext cx="2424340" cy="2539092"/>
          </a:xfrm>
          <a:prstGeom prst="rect">
            <a:avLst/>
          </a:prstGeom>
          <a:noFill/>
        </p:spPr>
        <p:txBody>
          <a:bodyPr wrap="none" lIns="91440" tIns="45720" rIns="91440" bIns="45720">
            <a:prstTxWarp prst="textArchUp">
              <a:avLst>
                <a:gd name="adj" fmla="val 8925235"/>
              </a:avLst>
            </a:prstTxWarp>
            <a:spAutoFit/>
          </a:bodyPr>
          <a:lstStyle/>
          <a:p>
            <a:pPr algn="r"/>
            <a:r>
              <a:rPr lang="en-US" sz="800" dirty="0">
                <a:solidFill>
                  <a:schemeClr val="accent1"/>
                </a:solidFill>
                <a:latin typeface="Copperplate Gothic Bold" panose="020E0705020206020404" pitchFamily="34" charset="0"/>
              </a:rPr>
              <a:t>HEXAGONAL APPROACH – 6 STEP MODEL</a:t>
            </a:r>
          </a:p>
        </p:txBody>
      </p:sp>
      <p:sp>
        <p:nvSpPr>
          <p:cNvPr id="3" name="Rectangle 2">
            <a:extLst>
              <a:ext uri="{FF2B5EF4-FFF2-40B4-BE49-F238E27FC236}">
                <a16:creationId xmlns:a16="http://schemas.microsoft.com/office/drawing/2014/main" id="{8B9B24C5-8746-C1CF-CB68-3C9FD83D0020}"/>
              </a:ext>
            </a:extLst>
          </p:cNvPr>
          <p:cNvSpPr/>
          <p:nvPr/>
        </p:nvSpPr>
        <p:spPr>
          <a:xfrm>
            <a:off x="4312129" y="6076490"/>
            <a:ext cx="4604274" cy="523220"/>
          </a:xfrm>
          <a:prstGeom prst="rect">
            <a:avLst/>
          </a:prstGeom>
          <a:noFill/>
        </p:spPr>
        <p:txBody>
          <a:bodyPr wrap="none" lIns="91440" tIns="45720" rIns="91440" bIns="45720">
            <a:spAutoFit/>
          </a:bodyPr>
          <a:lstStyle/>
          <a:p>
            <a:pPr algn="ctr"/>
            <a:r>
              <a:rPr lang="en-US" sz="2800" b="1" cap="none" spc="50" dirty="0">
                <a:ln w="0"/>
                <a:solidFill>
                  <a:schemeClr val="bg2"/>
                </a:solidFill>
                <a:effectLst>
                  <a:innerShdw blurRad="63500" dist="50800" dir="13500000">
                    <a:srgbClr val="000000">
                      <a:alpha val="50000"/>
                    </a:srgbClr>
                  </a:innerShdw>
                </a:effectLst>
              </a:rPr>
              <a:t>DIGITALIZATION EXECUTION</a:t>
            </a:r>
          </a:p>
        </p:txBody>
      </p:sp>
    </p:spTree>
    <p:extLst>
      <p:ext uri="{BB962C8B-B14F-4D97-AF65-F5344CB8AC3E}">
        <p14:creationId xmlns:p14="http://schemas.microsoft.com/office/powerpoint/2010/main" val="390496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ECOSYSTEM THROUGH DIGITALIZATION</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pic>
        <p:nvPicPr>
          <p:cNvPr id="7169" name="Picture 1">
            <a:extLst>
              <a:ext uri="{FF2B5EF4-FFF2-40B4-BE49-F238E27FC236}">
                <a16:creationId xmlns:a16="http://schemas.microsoft.com/office/drawing/2014/main" id="{F7F822F8-007A-B211-B369-133E88006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473" y="1347094"/>
            <a:ext cx="4664363" cy="49893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7" name="TextBox 16">
            <a:extLst>
              <a:ext uri="{FF2B5EF4-FFF2-40B4-BE49-F238E27FC236}">
                <a16:creationId xmlns:a16="http://schemas.microsoft.com/office/drawing/2014/main" id="{55281CDE-520C-512B-B425-6BDC978ACC1B}"/>
              </a:ext>
            </a:extLst>
          </p:cNvPr>
          <p:cNvSpPr txBox="1"/>
          <p:nvPr/>
        </p:nvSpPr>
        <p:spPr>
          <a:xfrm>
            <a:off x="42564" y="5401133"/>
            <a:ext cx="2603085" cy="1015663"/>
          </a:xfrm>
          <a:prstGeom prst="rect">
            <a:avLst/>
          </a:prstGeom>
          <a:noFill/>
        </p:spPr>
        <p:txBody>
          <a:bodyPr wrap="none" rtlCol="0">
            <a:spAutoFit/>
          </a:bodyPr>
          <a:lstStyle/>
          <a:p>
            <a:r>
              <a:rPr lang="en-US" sz="1200" dirty="0">
                <a:solidFill>
                  <a:schemeClr val="bg1">
                    <a:lumMod val="85000"/>
                  </a:schemeClr>
                </a:solidFill>
              </a:rPr>
              <a:t>DIGITAL CONSULTING FUNDAMENTALS</a:t>
            </a:r>
          </a:p>
          <a:p>
            <a:pPr marL="285750" indent="-285750">
              <a:buFont typeface="Arial" panose="020B0604020202020204" pitchFamily="34" charset="0"/>
              <a:buChar char="•"/>
            </a:pPr>
            <a:r>
              <a:rPr lang="en-US" sz="1200" dirty="0">
                <a:solidFill>
                  <a:schemeClr val="bg1">
                    <a:lumMod val="95000"/>
                  </a:schemeClr>
                </a:solidFill>
              </a:rPr>
              <a:t>APPROACH</a:t>
            </a:r>
          </a:p>
          <a:p>
            <a:pPr marL="285750" indent="-285750">
              <a:buFont typeface="Arial" panose="020B0604020202020204" pitchFamily="34" charset="0"/>
              <a:buChar char="•"/>
            </a:pPr>
            <a:r>
              <a:rPr lang="en-US" sz="1200" dirty="0">
                <a:solidFill>
                  <a:schemeClr val="bg1">
                    <a:lumMod val="95000"/>
                  </a:schemeClr>
                </a:solidFill>
              </a:rPr>
              <a:t>STRATEGY FRAMEWORK</a:t>
            </a:r>
          </a:p>
          <a:p>
            <a:pPr marL="285750" indent="-285750">
              <a:buFont typeface="Arial" panose="020B0604020202020204" pitchFamily="34" charset="0"/>
              <a:buChar char="•"/>
            </a:pPr>
            <a:r>
              <a:rPr lang="en-US" sz="1200" dirty="0">
                <a:solidFill>
                  <a:schemeClr val="bg1">
                    <a:lumMod val="95000"/>
                  </a:schemeClr>
                </a:solidFill>
              </a:rPr>
              <a:t>TOOLS</a:t>
            </a:r>
          </a:p>
          <a:p>
            <a:pPr marL="285750" indent="-285750">
              <a:buFont typeface="Arial" panose="020B0604020202020204" pitchFamily="34" charset="0"/>
              <a:buChar char="•"/>
            </a:pPr>
            <a:r>
              <a:rPr lang="en-US" sz="1200" dirty="0">
                <a:solidFill>
                  <a:schemeClr val="accent1"/>
                </a:solidFill>
              </a:rPr>
              <a:t>EXECUTION</a:t>
            </a:r>
          </a:p>
        </p:txBody>
      </p:sp>
      <p:pic>
        <p:nvPicPr>
          <p:cNvPr id="21" name="Picture 1">
            <a:extLst>
              <a:ext uri="{FF2B5EF4-FFF2-40B4-BE49-F238E27FC236}">
                <a16:creationId xmlns:a16="http://schemas.microsoft.com/office/drawing/2014/main" id="{C20FFF82-01FB-FAC0-4649-4E99437A5024}"/>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36000" y="1691437"/>
            <a:ext cx="1874981" cy="2005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1">
            <a:extLst>
              <a:ext uri="{FF2B5EF4-FFF2-40B4-BE49-F238E27FC236}">
                <a16:creationId xmlns:a16="http://schemas.microsoft.com/office/drawing/2014/main" id="{D040FB8B-DAEA-64E6-2DE5-F50652AAE381}"/>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2619" y="3136928"/>
            <a:ext cx="1874981" cy="2005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Arrow: U-Turn 30">
            <a:extLst>
              <a:ext uri="{FF2B5EF4-FFF2-40B4-BE49-F238E27FC236}">
                <a16:creationId xmlns:a16="http://schemas.microsoft.com/office/drawing/2014/main" id="{4CBB3C88-F977-45F9-A0A7-A24C9A7F1BEF}"/>
              </a:ext>
            </a:extLst>
          </p:cNvPr>
          <p:cNvSpPr/>
          <p:nvPr/>
        </p:nvSpPr>
        <p:spPr>
          <a:xfrm>
            <a:off x="2361522" y="3153677"/>
            <a:ext cx="3152587" cy="550646"/>
          </a:xfrm>
          <a:prstGeom prst="utur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solidFill>
                <a:schemeClr val="tx1"/>
              </a:solidFill>
            </a:endParaRPr>
          </a:p>
        </p:txBody>
      </p:sp>
      <p:sp>
        <p:nvSpPr>
          <p:cNvPr id="33" name="Arrow: U-Turn 32">
            <a:extLst>
              <a:ext uri="{FF2B5EF4-FFF2-40B4-BE49-F238E27FC236}">
                <a16:creationId xmlns:a16="http://schemas.microsoft.com/office/drawing/2014/main" id="{18805DF3-331B-F1D3-E205-67A7E3C61E91}"/>
              </a:ext>
            </a:extLst>
          </p:cNvPr>
          <p:cNvSpPr/>
          <p:nvPr/>
        </p:nvSpPr>
        <p:spPr>
          <a:xfrm rot="10800000">
            <a:off x="1928117" y="4095668"/>
            <a:ext cx="3041046" cy="550646"/>
          </a:xfrm>
          <a:prstGeom prst="utur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solidFill>
                <a:schemeClr val="tx1"/>
              </a:solidFill>
            </a:endParaRPr>
          </a:p>
        </p:txBody>
      </p:sp>
      <p:sp>
        <p:nvSpPr>
          <p:cNvPr id="35" name="Arrow: U-Turn 34">
            <a:extLst>
              <a:ext uri="{FF2B5EF4-FFF2-40B4-BE49-F238E27FC236}">
                <a16:creationId xmlns:a16="http://schemas.microsoft.com/office/drawing/2014/main" id="{764C44B2-BAF1-B833-17DD-ED288BFEF087}"/>
              </a:ext>
            </a:extLst>
          </p:cNvPr>
          <p:cNvSpPr/>
          <p:nvPr/>
        </p:nvSpPr>
        <p:spPr>
          <a:xfrm>
            <a:off x="6105525" y="2088670"/>
            <a:ext cx="3167784" cy="550646"/>
          </a:xfrm>
          <a:prstGeom prst="uturnArrow">
            <a:avLst/>
          </a:prstGeom>
          <a:gradFill>
            <a:gsLst>
              <a:gs pos="0">
                <a:schemeClr val="accent1">
                  <a:lumMod val="5000"/>
                  <a:lumOff val="95000"/>
                </a:schemeClr>
              </a:gs>
              <a:gs pos="74000">
                <a:schemeClr val="accent2">
                  <a:lumMod val="60000"/>
                  <a:lumOff val="40000"/>
                </a:schemeClr>
              </a:gs>
              <a:gs pos="83000">
                <a:schemeClr val="accent1">
                  <a:lumMod val="45000"/>
                  <a:lumOff val="55000"/>
                </a:schemeClr>
              </a:gs>
              <a:gs pos="100000">
                <a:schemeClr val="accent2">
                  <a:lumMod val="20000"/>
                  <a:lumOff val="80000"/>
                </a:schemeClr>
              </a:gs>
            </a:gsLst>
            <a:lin ang="5400000" scaled="1"/>
          </a:gra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solidFill>
                <a:schemeClr val="tx1"/>
              </a:solidFill>
            </a:endParaRPr>
          </a:p>
        </p:txBody>
      </p:sp>
      <p:sp>
        <p:nvSpPr>
          <p:cNvPr id="37" name="Arrow: U-Turn 36">
            <a:extLst>
              <a:ext uri="{FF2B5EF4-FFF2-40B4-BE49-F238E27FC236}">
                <a16:creationId xmlns:a16="http://schemas.microsoft.com/office/drawing/2014/main" id="{9CDE5883-C4CD-5FE1-4D0D-6DAAAD81A56A}"/>
              </a:ext>
            </a:extLst>
          </p:cNvPr>
          <p:cNvSpPr/>
          <p:nvPr/>
        </p:nvSpPr>
        <p:spPr>
          <a:xfrm rot="10800000">
            <a:off x="7065818" y="2812587"/>
            <a:ext cx="2764658" cy="891735"/>
          </a:xfrm>
          <a:prstGeom prst="uturnArrow">
            <a:avLst/>
          </a:prstGeom>
          <a:gradFill>
            <a:gsLst>
              <a:gs pos="0">
                <a:schemeClr val="accent1">
                  <a:lumMod val="5000"/>
                  <a:lumOff val="95000"/>
                </a:schemeClr>
              </a:gs>
              <a:gs pos="74000">
                <a:schemeClr val="accent2">
                  <a:lumMod val="60000"/>
                  <a:lumOff val="40000"/>
                </a:schemeClr>
              </a:gs>
              <a:gs pos="83000">
                <a:schemeClr val="accent1">
                  <a:lumMod val="45000"/>
                  <a:lumOff val="55000"/>
                </a:schemeClr>
              </a:gs>
              <a:gs pos="100000">
                <a:schemeClr val="accent2">
                  <a:lumMod val="20000"/>
                  <a:lumOff val="80000"/>
                </a:schemeClr>
              </a:gs>
            </a:gsLst>
            <a:lin ang="5400000" scaled="1"/>
          </a:gra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solidFill>
                <a:schemeClr val="tx1"/>
              </a:solidFill>
            </a:endParaRPr>
          </a:p>
        </p:txBody>
      </p:sp>
      <p:cxnSp>
        <p:nvCxnSpPr>
          <p:cNvPr id="39" name="Connector: Curved 38">
            <a:extLst>
              <a:ext uri="{FF2B5EF4-FFF2-40B4-BE49-F238E27FC236}">
                <a16:creationId xmlns:a16="http://schemas.microsoft.com/office/drawing/2014/main" id="{A30A8464-F39A-B55B-A889-132FF5340FFD}"/>
              </a:ext>
            </a:extLst>
          </p:cNvPr>
          <p:cNvCxnSpPr>
            <a:cxnSpLocks/>
            <a:stCxn id="24" idx="0"/>
            <a:endCxn id="21" idx="0"/>
          </p:cNvCxnSpPr>
          <p:nvPr/>
        </p:nvCxnSpPr>
        <p:spPr>
          <a:xfrm rot="5400000" flipH="1" flipV="1">
            <a:off x="4994055" y="-1442507"/>
            <a:ext cx="1445491" cy="7713381"/>
          </a:xfrm>
          <a:prstGeom prst="curvedConnector3">
            <a:avLst>
              <a:gd name="adj1" fmla="val 11581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7772B27F-571E-8C6E-99A7-BA40AF0F5B7E}"/>
              </a:ext>
            </a:extLst>
          </p:cNvPr>
          <p:cNvCxnSpPr>
            <a:cxnSpLocks/>
            <a:stCxn id="24" idx="2"/>
            <a:endCxn id="21" idx="3"/>
          </p:cNvCxnSpPr>
          <p:nvPr/>
        </p:nvCxnSpPr>
        <p:spPr>
          <a:xfrm rot="5400000" flipH="1" flipV="1">
            <a:off x="4961392" y="-407030"/>
            <a:ext cx="2448306" cy="8650871"/>
          </a:xfrm>
          <a:prstGeom prst="curvedConnector4">
            <a:avLst>
              <a:gd name="adj1" fmla="val -56871"/>
              <a:gd name="adj2" fmla="val 102643"/>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0" name="Graphic 49" descr="Syncing cloud with solid fill">
            <a:extLst>
              <a:ext uri="{FF2B5EF4-FFF2-40B4-BE49-F238E27FC236}">
                <a16:creationId xmlns:a16="http://schemas.microsoft.com/office/drawing/2014/main" id="{0E715702-8337-25B5-B41D-B82B138D8D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8691" y="1318334"/>
            <a:ext cx="914400" cy="914400"/>
          </a:xfrm>
          <a:prstGeom prst="rect">
            <a:avLst/>
          </a:prstGeom>
        </p:spPr>
      </p:pic>
      <p:pic>
        <p:nvPicPr>
          <p:cNvPr id="55" name="Graphic 54" descr="Syncing cloud with solid fill">
            <a:extLst>
              <a:ext uri="{FF2B5EF4-FFF2-40B4-BE49-F238E27FC236}">
                <a16:creationId xmlns:a16="http://schemas.microsoft.com/office/drawing/2014/main" id="{458BB7E2-0DB6-FB43-D57D-853B0B3ADE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3199" y="4685359"/>
            <a:ext cx="914400" cy="914400"/>
          </a:xfrm>
          <a:prstGeom prst="rect">
            <a:avLst/>
          </a:prstGeom>
        </p:spPr>
      </p:pic>
      <p:pic>
        <p:nvPicPr>
          <p:cNvPr id="57" name="Graphic 56" descr="Syncing cloud with solid fill">
            <a:extLst>
              <a:ext uri="{FF2B5EF4-FFF2-40B4-BE49-F238E27FC236}">
                <a16:creationId xmlns:a16="http://schemas.microsoft.com/office/drawing/2014/main" id="{1CFF4406-A705-1DC6-DF35-FFCD1FA584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5038" y="2729100"/>
            <a:ext cx="914400" cy="914400"/>
          </a:xfrm>
          <a:prstGeom prst="rect">
            <a:avLst/>
          </a:prstGeom>
        </p:spPr>
      </p:pic>
      <p:pic>
        <p:nvPicPr>
          <p:cNvPr id="59" name="Graphic 58" descr="Syncing cloud with solid fill">
            <a:extLst>
              <a:ext uri="{FF2B5EF4-FFF2-40B4-BE49-F238E27FC236}">
                <a16:creationId xmlns:a16="http://schemas.microsoft.com/office/drawing/2014/main" id="{535DC3A0-8D24-8B3B-D5F2-60011D9EBC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1430" y="4105018"/>
            <a:ext cx="914400" cy="914400"/>
          </a:xfrm>
          <a:prstGeom prst="rect">
            <a:avLst/>
          </a:prstGeom>
        </p:spPr>
      </p:pic>
      <p:pic>
        <p:nvPicPr>
          <p:cNvPr id="61" name="Graphic 60" descr="Syncing cloud with solid fill">
            <a:extLst>
              <a:ext uri="{FF2B5EF4-FFF2-40B4-BE49-F238E27FC236}">
                <a16:creationId xmlns:a16="http://schemas.microsoft.com/office/drawing/2014/main" id="{50AFDF2F-DE9C-1AE1-E87B-458E5C3E0E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037" y="1635809"/>
            <a:ext cx="914400" cy="914400"/>
          </a:xfrm>
          <a:prstGeom prst="rect">
            <a:avLst/>
          </a:prstGeom>
        </p:spPr>
      </p:pic>
      <p:pic>
        <p:nvPicPr>
          <p:cNvPr id="63" name="Graphic 62" descr="Syncing cloud with solid fill">
            <a:extLst>
              <a:ext uri="{FF2B5EF4-FFF2-40B4-BE49-F238E27FC236}">
                <a16:creationId xmlns:a16="http://schemas.microsoft.com/office/drawing/2014/main" id="{91E52FB9-2926-64DA-812A-2769503B22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0473" y="3117603"/>
            <a:ext cx="914400" cy="914400"/>
          </a:xfrm>
          <a:prstGeom prst="rect">
            <a:avLst/>
          </a:prstGeom>
        </p:spPr>
      </p:pic>
      <p:sp>
        <p:nvSpPr>
          <p:cNvPr id="3" name="Rectangle 2">
            <a:extLst>
              <a:ext uri="{FF2B5EF4-FFF2-40B4-BE49-F238E27FC236}">
                <a16:creationId xmlns:a16="http://schemas.microsoft.com/office/drawing/2014/main" id="{F9DDF081-977B-DCEA-8CA8-C1F180182CEB}"/>
              </a:ext>
            </a:extLst>
          </p:cNvPr>
          <p:cNvSpPr/>
          <p:nvPr/>
        </p:nvSpPr>
        <p:spPr>
          <a:xfrm>
            <a:off x="2671333" y="6076490"/>
            <a:ext cx="7885877" cy="523220"/>
          </a:xfrm>
          <a:prstGeom prst="rect">
            <a:avLst/>
          </a:prstGeom>
          <a:noFill/>
        </p:spPr>
        <p:txBody>
          <a:bodyPr wrap="none" lIns="91440" tIns="45720" rIns="91440" bIns="45720">
            <a:spAutoFit/>
          </a:bodyPr>
          <a:lstStyle/>
          <a:p>
            <a:pPr algn="ctr"/>
            <a:r>
              <a:rPr lang="en-US" sz="2800" b="1" cap="none" spc="50" dirty="0">
                <a:ln w="0"/>
                <a:solidFill>
                  <a:schemeClr val="bg2"/>
                </a:solidFill>
                <a:effectLst>
                  <a:innerShdw blurRad="63500" dist="50800" dir="13500000">
                    <a:srgbClr val="000000">
                      <a:alpha val="50000"/>
                    </a:srgbClr>
                  </a:innerShdw>
                </a:effectLst>
              </a:rPr>
              <a:t>ECOSYSTEM CREATION THROUGH DIGITALIZATION</a:t>
            </a:r>
          </a:p>
        </p:txBody>
      </p:sp>
    </p:spTree>
    <p:extLst>
      <p:ext uri="{BB962C8B-B14F-4D97-AF65-F5344CB8AC3E}">
        <p14:creationId xmlns:p14="http://schemas.microsoft.com/office/powerpoint/2010/main" val="265018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DIGITALIZATION CASE STUDY</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17" name="TextBox 16">
            <a:extLst>
              <a:ext uri="{FF2B5EF4-FFF2-40B4-BE49-F238E27FC236}">
                <a16:creationId xmlns:a16="http://schemas.microsoft.com/office/drawing/2014/main" id="{55281CDE-520C-512B-B425-6BDC978ACC1B}"/>
              </a:ext>
            </a:extLst>
          </p:cNvPr>
          <p:cNvSpPr txBox="1"/>
          <p:nvPr/>
        </p:nvSpPr>
        <p:spPr>
          <a:xfrm>
            <a:off x="42564" y="5401133"/>
            <a:ext cx="2603085" cy="1015663"/>
          </a:xfrm>
          <a:prstGeom prst="rect">
            <a:avLst/>
          </a:prstGeom>
          <a:noFill/>
        </p:spPr>
        <p:txBody>
          <a:bodyPr wrap="none" rtlCol="0">
            <a:spAutoFit/>
          </a:bodyPr>
          <a:lstStyle/>
          <a:p>
            <a:r>
              <a:rPr lang="en-US" sz="1200" dirty="0">
                <a:solidFill>
                  <a:schemeClr val="bg1">
                    <a:lumMod val="85000"/>
                  </a:schemeClr>
                </a:solidFill>
              </a:rPr>
              <a:t>DIGITAL CONSULTING FUNDAMENTALS</a:t>
            </a:r>
          </a:p>
          <a:p>
            <a:pPr marL="285750" indent="-285750">
              <a:buFont typeface="Arial" panose="020B0604020202020204" pitchFamily="34" charset="0"/>
              <a:buChar char="•"/>
            </a:pPr>
            <a:r>
              <a:rPr lang="en-US" sz="1200" dirty="0">
                <a:solidFill>
                  <a:schemeClr val="bg1">
                    <a:lumMod val="95000"/>
                  </a:schemeClr>
                </a:solidFill>
              </a:rPr>
              <a:t>APPROACH</a:t>
            </a:r>
          </a:p>
          <a:p>
            <a:pPr marL="285750" indent="-285750">
              <a:buFont typeface="Arial" panose="020B0604020202020204" pitchFamily="34" charset="0"/>
              <a:buChar char="•"/>
            </a:pPr>
            <a:r>
              <a:rPr lang="en-US" sz="1200" dirty="0">
                <a:solidFill>
                  <a:schemeClr val="bg1">
                    <a:lumMod val="95000"/>
                  </a:schemeClr>
                </a:solidFill>
              </a:rPr>
              <a:t>STRATEGY FRAMEWORK</a:t>
            </a:r>
          </a:p>
          <a:p>
            <a:pPr marL="285750" indent="-285750">
              <a:buFont typeface="Arial" panose="020B0604020202020204" pitchFamily="34" charset="0"/>
              <a:buChar char="•"/>
            </a:pPr>
            <a:r>
              <a:rPr lang="en-US" sz="1200" dirty="0">
                <a:solidFill>
                  <a:schemeClr val="bg1">
                    <a:lumMod val="95000"/>
                  </a:schemeClr>
                </a:solidFill>
              </a:rPr>
              <a:t>TOOLS</a:t>
            </a:r>
          </a:p>
          <a:p>
            <a:pPr marL="285750" indent="-285750">
              <a:buFont typeface="Arial" panose="020B0604020202020204" pitchFamily="34" charset="0"/>
              <a:buChar char="•"/>
            </a:pPr>
            <a:r>
              <a:rPr lang="en-US" sz="1200" dirty="0">
                <a:solidFill>
                  <a:schemeClr val="bg1">
                    <a:lumMod val="85000"/>
                  </a:schemeClr>
                </a:solidFill>
              </a:rPr>
              <a:t>EXECUTION</a:t>
            </a:r>
          </a:p>
        </p:txBody>
      </p:sp>
      <p:sp>
        <p:nvSpPr>
          <p:cNvPr id="3" name="TextBox 2">
            <a:extLst>
              <a:ext uri="{FF2B5EF4-FFF2-40B4-BE49-F238E27FC236}">
                <a16:creationId xmlns:a16="http://schemas.microsoft.com/office/drawing/2014/main" id="{B7054F2D-21AC-188E-C83A-560633093114}"/>
              </a:ext>
            </a:extLst>
          </p:cNvPr>
          <p:cNvSpPr txBox="1"/>
          <p:nvPr/>
        </p:nvSpPr>
        <p:spPr>
          <a:xfrm>
            <a:off x="4752369" y="1830027"/>
            <a:ext cx="5096267" cy="2862322"/>
          </a:xfrm>
          <a:prstGeom prst="rect">
            <a:avLst/>
          </a:prstGeom>
          <a:noFill/>
        </p:spPr>
        <p:txBody>
          <a:bodyPr wrap="none" rtlCol="0">
            <a:spAutoFit/>
          </a:bodyPr>
          <a:lstStyle/>
          <a:p>
            <a:pPr marL="342900" indent="-342900">
              <a:buAutoNum type="arabicPeriod"/>
            </a:pPr>
            <a:r>
              <a:rPr lang="en-US" dirty="0"/>
              <a:t>Downstream O&amp;G Company</a:t>
            </a:r>
          </a:p>
          <a:p>
            <a:pPr marL="800100" lvl="1" indent="-342900">
              <a:buAutoNum type="arabicPeriod"/>
            </a:pPr>
            <a:r>
              <a:rPr lang="en-US" dirty="0"/>
              <a:t>Production - </a:t>
            </a:r>
            <a:r>
              <a:rPr lang="en-US" b="0" i="0" dirty="0">
                <a:solidFill>
                  <a:srgbClr val="4D5156"/>
                </a:solidFill>
                <a:effectLst/>
                <a:latin typeface="Roboto" panose="02000000000000000000" pitchFamily="2" charset="0"/>
              </a:rPr>
              <a:t>4 million b/d</a:t>
            </a:r>
          </a:p>
          <a:p>
            <a:pPr marL="800100" lvl="1" indent="-342900">
              <a:buAutoNum type="arabicPeriod"/>
            </a:pPr>
            <a:r>
              <a:rPr lang="en-US" dirty="0">
                <a:solidFill>
                  <a:srgbClr val="4D5156"/>
                </a:solidFill>
                <a:latin typeface="Roboto" panose="02000000000000000000" pitchFamily="2" charset="0"/>
              </a:rPr>
              <a:t>Revenue:  USD12 Bn</a:t>
            </a:r>
            <a:endParaRPr lang="en-US" dirty="0"/>
          </a:p>
          <a:p>
            <a:pPr marL="342900" indent="-342900">
              <a:buAutoNum type="arabicPeriod"/>
            </a:pPr>
            <a:r>
              <a:rPr lang="en-US" dirty="0"/>
              <a:t>Incurs 15% of Losses in spite of full order book</a:t>
            </a:r>
          </a:p>
          <a:p>
            <a:pPr marL="342900" indent="-342900">
              <a:buAutoNum type="arabicPeriod"/>
            </a:pPr>
            <a:r>
              <a:rPr lang="en-US" dirty="0"/>
              <a:t>Operations View:</a:t>
            </a:r>
          </a:p>
          <a:p>
            <a:pPr marL="800100" lvl="1" indent="-342900">
              <a:buAutoNum type="arabicPeriod"/>
            </a:pPr>
            <a:r>
              <a:rPr lang="en-US" dirty="0"/>
              <a:t>Pilferage</a:t>
            </a:r>
          </a:p>
          <a:p>
            <a:pPr marL="800100" lvl="1" indent="-342900">
              <a:buAutoNum type="arabicPeriod"/>
            </a:pPr>
            <a:r>
              <a:rPr lang="en-US" dirty="0"/>
              <a:t>Delivery system &amp; Routing</a:t>
            </a:r>
          </a:p>
          <a:p>
            <a:pPr marL="800100" lvl="1" indent="-342900">
              <a:buAutoNum type="arabicPeriod"/>
            </a:pPr>
            <a:r>
              <a:rPr lang="en-US" dirty="0"/>
              <a:t>Reconciliation with warehouse inconsistent</a:t>
            </a:r>
          </a:p>
          <a:p>
            <a:pPr marL="800100" lvl="1" indent="-342900">
              <a:buAutoNum type="arabicPeriod"/>
            </a:pPr>
            <a:r>
              <a:rPr lang="en-US" dirty="0"/>
              <a:t>Missing invoices</a:t>
            </a:r>
          </a:p>
          <a:p>
            <a:pPr marL="342900" indent="-342900">
              <a:buAutoNum type="arabicPeriod"/>
            </a:pPr>
            <a:endParaRPr lang="en-US" dirty="0"/>
          </a:p>
        </p:txBody>
      </p:sp>
      <p:sp>
        <p:nvSpPr>
          <p:cNvPr id="4" name="Rectangle: Rounded Corners 3">
            <a:extLst>
              <a:ext uri="{FF2B5EF4-FFF2-40B4-BE49-F238E27FC236}">
                <a16:creationId xmlns:a16="http://schemas.microsoft.com/office/drawing/2014/main" id="{8156DA03-1613-C39B-91BA-9AF8D9A6E570}"/>
              </a:ext>
            </a:extLst>
          </p:cNvPr>
          <p:cNvSpPr/>
          <p:nvPr/>
        </p:nvSpPr>
        <p:spPr>
          <a:xfrm>
            <a:off x="3550561" y="1485698"/>
            <a:ext cx="8506321" cy="4196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dirty="0">
                <a:solidFill>
                  <a:schemeClr val="bg1"/>
                </a:solidFill>
              </a:rPr>
              <a:t>Downstream O&amp;G Company</a:t>
            </a:r>
          </a:p>
          <a:p>
            <a:pPr marL="800100" lvl="1" indent="-342900">
              <a:buAutoNum type="arabicPeriod"/>
            </a:pPr>
            <a:r>
              <a:rPr lang="en-US" sz="2400" dirty="0">
                <a:solidFill>
                  <a:schemeClr val="bg1"/>
                </a:solidFill>
              </a:rPr>
              <a:t>Production - </a:t>
            </a:r>
            <a:r>
              <a:rPr lang="en-US" sz="2400" b="0" i="0" dirty="0">
                <a:solidFill>
                  <a:schemeClr val="bg1"/>
                </a:solidFill>
                <a:effectLst/>
                <a:latin typeface="Roboto" panose="02000000000000000000" pitchFamily="2" charset="0"/>
              </a:rPr>
              <a:t>4 million b/d</a:t>
            </a:r>
          </a:p>
          <a:p>
            <a:pPr marL="800100" lvl="1" indent="-342900">
              <a:buAutoNum type="arabicPeriod"/>
            </a:pPr>
            <a:r>
              <a:rPr lang="en-US" sz="2400" dirty="0">
                <a:solidFill>
                  <a:schemeClr val="bg1"/>
                </a:solidFill>
                <a:latin typeface="Roboto" panose="02000000000000000000" pitchFamily="2" charset="0"/>
              </a:rPr>
              <a:t>Revenue:  USD12 Bn</a:t>
            </a:r>
            <a:endParaRPr lang="en-US" sz="2400" dirty="0">
              <a:solidFill>
                <a:schemeClr val="bg1"/>
              </a:solidFill>
            </a:endParaRPr>
          </a:p>
          <a:p>
            <a:pPr marL="342900" indent="-342900">
              <a:buAutoNum type="arabicPeriod"/>
            </a:pPr>
            <a:r>
              <a:rPr lang="en-US" sz="2400" dirty="0">
                <a:solidFill>
                  <a:schemeClr val="bg1"/>
                </a:solidFill>
              </a:rPr>
              <a:t>Incurs 15% of Losses in spite of full order book</a:t>
            </a:r>
          </a:p>
          <a:p>
            <a:pPr marL="342900" indent="-342900">
              <a:buAutoNum type="arabicPeriod"/>
            </a:pPr>
            <a:r>
              <a:rPr lang="en-US" sz="2400" dirty="0">
                <a:solidFill>
                  <a:schemeClr val="bg1"/>
                </a:solidFill>
              </a:rPr>
              <a:t>Operations View:</a:t>
            </a:r>
          </a:p>
          <a:p>
            <a:pPr marL="800100" lvl="1" indent="-342900">
              <a:buAutoNum type="arabicPeriod"/>
            </a:pPr>
            <a:r>
              <a:rPr lang="en-US" sz="2400" dirty="0">
                <a:solidFill>
                  <a:schemeClr val="bg1"/>
                </a:solidFill>
              </a:rPr>
              <a:t>Pilferage</a:t>
            </a:r>
          </a:p>
          <a:p>
            <a:pPr marL="800100" lvl="1" indent="-342900">
              <a:buAutoNum type="arabicPeriod"/>
            </a:pPr>
            <a:r>
              <a:rPr lang="en-US" sz="2400" dirty="0">
                <a:solidFill>
                  <a:schemeClr val="bg1"/>
                </a:solidFill>
              </a:rPr>
              <a:t>Delivery system &amp; Routing Operations – 100 people team</a:t>
            </a:r>
          </a:p>
          <a:p>
            <a:pPr marL="800100" lvl="1" indent="-342900">
              <a:buAutoNum type="arabicPeriod"/>
            </a:pPr>
            <a:r>
              <a:rPr lang="en-US" sz="2400" dirty="0">
                <a:solidFill>
                  <a:schemeClr val="bg1"/>
                </a:solidFill>
              </a:rPr>
              <a:t>Reconciliation with warehouse inconsistent</a:t>
            </a:r>
          </a:p>
          <a:p>
            <a:pPr marL="800100" lvl="1" indent="-342900">
              <a:buAutoNum type="arabicPeriod"/>
            </a:pPr>
            <a:r>
              <a:rPr lang="en-US" sz="2400" dirty="0">
                <a:solidFill>
                  <a:schemeClr val="bg1"/>
                </a:solidFill>
              </a:rPr>
              <a:t>Missing invoices</a:t>
            </a:r>
          </a:p>
        </p:txBody>
      </p:sp>
      <p:sp>
        <p:nvSpPr>
          <p:cNvPr id="5" name="TextBox 4">
            <a:extLst>
              <a:ext uri="{FF2B5EF4-FFF2-40B4-BE49-F238E27FC236}">
                <a16:creationId xmlns:a16="http://schemas.microsoft.com/office/drawing/2014/main" id="{279E3F72-2697-72DE-C465-800887E3D588}"/>
              </a:ext>
            </a:extLst>
          </p:cNvPr>
          <p:cNvSpPr txBox="1"/>
          <p:nvPr/>
        </p:nvSpPr>
        <p:spPr>
          <a:xfrm>
            <a:off x="5923005" y="5864120"/>
            <a:ext cx="4384021" cy="523220"/>
          </a:xfrm>
          <a:prstGeom prst="rect">
            <a:avLst/>
          </a:prstGeom>
          <a:noFill/>
        </p:spPr>
        <p:txBody>
          <a:bodyPr wrap="none" rtlCol="0">
            <a:spAutoFit/>
          </a:bodyPr>
          <a:lstStyle/>
          <a:p>
            <a:r>
              <a:rPr lang="en-US" sz="2800" b="1" dirty="0">
                <a:latin typeface="Arial Narrow" panose="020B0606020202030204" pitchFamily="34" charset="0"/>
              </a:rPr>
              <a:t>HOW CAN YOU HELP THEM ?</a:t>
            </a:r>
          </a:p>
        </p:txBody>
      </p:sp>
      <p:sp>
        <p:nvSpPr>
          <p:cNvPr id="7" name="Rectangle 6">
            <a:extLst>
              <a:ext uri="{FF2B5EF4-FFF2-40B4-BE49-F238E27FC236}">
                <a16:creationId xmlns:a16="http://schemas.microsoft.com/office/drawing/2014/main" id="{C6A245D7-1255-A23F-898E-F46627C66062}"/>
              </a:ext>
            </a:extLst>
          </p:cNvPr>
          <p:cNvSpPr/>
          <p:nvPr/>
        </p:nvSpPr>
        <p:spPr>
          <a:xfrm>
            <a:off x="20427" y="2751891"/>
            <a:ext cx="3530134"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CHALLENGE</a:t>
            </a:r>
          </a:p>
        </p:txBody>
      </p:sp>
    </p:spTree>
    <p:extLst>
      <p:ext uri="{BB962C8B-B14F-4D97-AF65-F5344CB8AC3E}">
        <p14:creationId xmlns:p14="http://schemas.microsoft.com/office/powerpoint/2010/main" val="199718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5_3</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3 : UTILIZE &amp; DIVERSIFY – CHANGE MANAGEMENT CONSULTING</a:t>
            </a:r>
          </a:p>
        </p:txBody>
      </p:sp>
      <p:sp>
        <p:nvSpPr>
          <p:cNvPr id="6" name="TextBox 5">
            <a:extLst>
              <a:ext uri="{FF2B5EF4-FFF2-40B4-BE49-F238E27FC236}">
                <a16:creationId xmlns:a16="http://schemas.microsoft.com/office/drawing/2014/main" id="{D2559323-D9D5-836D-BA5D-F0AFDD7610D4}"/>
              </a:ext>
            </a:extLst>
          </p:cNvPr>
          <p:cNvSpPr txBox="1"/>
          <p:nvPr/>
        </p:nvSpPr>
        <p:spPr>
          <a:xfrm>
            <a:off x="455027" y="5548506"/>
            <a:ext cx="8671217" cy="923330"/>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DIGITALIZATION CONSULTING</a:t>
            </a:r>
          </a:p>
          <a:p>
            <a:pPr marL="285750" indent="-285750">
              <a:buFont typeface="Arial" panose="020B0604020202020204" pitchFamily="34" charset="0"/>
              <a:buChar char="•"/>
            </a:pPr>
            <a:r>
              <a:rPr lang="en-US" dirty="0">
                <a:solidFill>
                  <a:schemeClr val="accent2"/>
                </a:solidFill>
              </a:rPr>
              <a:t>CHANGE MANAGEMENT CONSULTINGG</a:t>
            </a:r>
          </a:p>
          <a:p>
            <a:pPr marL="285750" indent="-285750">
              <a:buFont typeface="Arial" panose="020B0604020202020204" pitchFamily="34" charset="0"/>
              <a:buChar char="•"/>
            </a:pPr>
            <a:r>
              <a:rPr lang="en-US" dirty="0">
                <a:solidFill>
                  <a:schemeClr val="accent2"/>
                </a:solidFill>
              </a:rPr>
              <a:t>CONSULTING AS A BUSINESS</a:t>
            </a:r>
          </a:p>
        </p:txBody>
      </p:sp>
      <p:sp>
        <p:nvSpPr>
          <p:cNvPr id="5" name="TextBox 4">
            <a:extLst>
              <a:ext uri="{FF2B5EF4-FFF2-40B4-BE49-F238E27FC236}">
                <a16:creationId xmlns:a16="http://schemas.microsoft.com/office/drawing/2014/main" id="{74E194E3-D554-95AD-4B58-EF525DBB261E}"/>
              </a:ext>
            </a:extLst>
          </p:cNvPr>
          <p:cNvSpPr txBox="1"/>
          <p:nvPr/>
        </p:nvSpPr>
        <p:spPr>
          <a:xfrm>
            <a:off x="9504284" y="3918131"/>
            <a:ext cx="2723226" cy="2970044"/>
          </a:xfrm>
          <a:prstGeom prst="rect">
            <a:avLst/>
          </a:prstGeom>
          <a:noFill/>
        </p:spPr>
        <p:txBody>
          <a:bodyPr wrap="square">
            <a:spAutoFit/>
          </a:bodyPr>
          <a:lstStyle/>
          <a:p>
            <a:r>
              <a:rPr lang="en-US" sz="1100" dirty="0">
                <a:solidFill>
                  <a:schemeClr val="accent1"/>
                </a:solidFill>
                <a:latin typeface="Arial" panose="020B0604020202020204" pitchFamily="34" charset="0"/>
                <a:cs typeface="Arial" panose="020B0604020202020204" pitchFamily="34" charset="0"/>
              </a:rPr>
              <a:t>CHANGE MANAGEMENT </a:t>
            </a:r>
          </a:p>
          <a:p>
            <a:r>
              <a:rPr lang="en-US" sz="1100" dirty="0">
                <a:solidFill>
                  <a:schemeClr val="accent1"/>
                </a:solidFill>
                <a:latin typeface="Arial" panose="020B0604020202020204" pitchFamily="34" charset="0"/>
                <a:cs typeface="Arial" panose="020B0604020202020204" pitchFamily="34" charset="0"/>
              </a:rPr>
              <a:t>CONSULTING FUNDAMENTALS</a:t>
            </a:r>
          </a:p>
          <a:p>
            <a:endParaRPr lang="en-US" sz="1100" dirty="0">
              <a:solidFill>
                <a:schemeClr val="accent1"/>
              </a:solidFill>
              <a:latin typeface="Arial" panose="020B0604020202020204" pitchFamily="34" charset="0"/>
              <a:cs typeface="Arial" panose="020B0604020202020204" pitchFamily="34" charset="0"/>
            </a:endParaRPr>
          </a:p>
          <a:p>
            <a:r>
              <a:rPr lang="en-US" sz="1100" dirty="0">
                <a:solidFill>
                  <a:schemeClr val="accent1"/>
                </a:solidFill>
                <a:latin typeface="Arial" panose="020B0604020202020204" pitchFamily="34" charset="0"/>
                <a:cs typeface="Arial" panose="020B0604020202020204" pitchFamily="34" charset="0"/>
              </a:rPr>
              <a:t>Types of Change</a:t>
            </a:r>
          </a:p>
          <a:p>
            <a:r>
              <a:rPr lang="en-US" sz="1100" dirty="0">
                <a:solidFill>
                  <a:schemeClr val="accent1"/>
                </a:solidFill>
                <a:latin typeface="Arial" panose="020B0604020202020204" pitchFamily="34" charset="0"/>
                <a:cs typeface="Arial" panose="020B0604020202020204" pitchFamily="34" charset="0"/>
              </a:rPr>
              <a:t>Understanding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11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HUMAN CHANGE</a:t>
            </a:r>
            <a:endParaRPr kumimoji="0" lang="en-US" altLang="en-US" sz="1100" b="0"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11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TECHNOLOGY CHANGE</a:t>
            </a:r>
            <a:endParaRPr kumimoji="0" lang="en-US" altLang="en-US" sz="1100" b="0"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11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DIGITALIZATION</a:t>
            </a:r>
            <a:endParaRPr lang="en-US" sz="1100" dirty="0">
              <a:solidFill>
                <a:schemeClr val="accent1"/>
              </a:solidFill>
              <a:latin typeface="Arial" panose="020B0604020202020204" pitchFamily="34" charset="0"/>
              <a:cs typeface="Arial" panose="020B0604020202020204" pitchFamily="34" charset="0"/>
            </a:endParaRPr>
          </a:p>
          <a:p>
            <a:r>
              <a:rPr lang="en-US" sz="1100" dirty="0">
                <a:solidFill>
                  <a:schemeClr val="accent1"/>
                </a:solidFill>
                <a:latin typeface="Arial" panose="020B0604020202020204" pitchFamily="34" charset="0"/>
                <a:cs typeface="Arial" panose="020B0604020202020204" pitchFamily="34" charset="0"/>
              </a:rPr>
              <a:t>Implementing Change</a:t>
            </a:r>
          </a:p>
          <a:p>
            <a:pPr marL="285750" indent="-285750">
              <a:buFont typeface="Arial" panose="020B0604020202020204" pitchFamily="34" charset="0"/>
              <a:buChar char="•"/>
            </a:pPr>
            <a:r>
              <a:rPr lang="en-US" sz="1100" dirty="0">
                <a:solidFill>
                  <a:schemeClr val="accent1"/>
                </a:solidFill>
                <a:latin typeface="Arial" panose="020B0604020202020204" pitchFamily="34" charset="0"/>
                <a:cs typeface="Arial" panose="020B0604020202020204" pitchFamily="34" charset="0"/>
              </a:rPr>
              <a:t>Change Management Structure</a:t>
            </a:r>
          </a:p>
          <a:p>
            <a:pPr marL="285750" indent="-285750">
              <a:buFont typeface="Arial" panose="020B0604020202020204" pitchFamily="34" charset="0"/>
              <a:buChar char="•"/>
            </a:pPr>
            <a:r>
              <a:rPr lang="en-US" sz="1100" dirty="0">
                <a:solidFill>
                  <a:schemeClr val="accent1"/>
                </a:solidFill>
                <a:latin typeface="Arial" panose="020B0604020202020204" pitchFamily="34" charset="0"/>
                <a:cs typeface="Arial" panose="020B0604020202020204" pitchFamily="34" charset="0"/>
              </a:rPr>
              <a:t>Change Management Strategies</a:t>
            </a:r>
          </a:p>
          <a:p>
            <a:pPr marL="285750" indent="-285750">
              <a:buFont typeface="Arial" panose="020B0604020202020204" pitchFamily="34" charset="0"/>
              <a:buChar char="•"/>
            </a:pPr>
            <a:r>
              <a:rPr lang="en-US" sz="1100" dirty="0">
                <a:solidFill>
                  <a:schemeClr val="accent1"/>
                </a:solidFill>
                <a:latin typeface="Arial" panose="020B0604020202020204" pitchFamily="34" charset="0"/>
                <a:cs typeface="Arial" panose="020B0604020202020204" pitchFamily="34" charset="0"/>
              </a:rPr>
              <a:t>3 M Strategies</a:t>
            </a:r>
          </a:p>
          <a:p>
            <a:r>
              <a:rPr lang="en-US" sz="1100" dirty="0">
                <a:solidFill>
                  <a:schemeClr val="accent1"/>
                </a:solidFill>
                <a:latin typeface="Arial" panose="020B0604020202020204" pitchFamily="34" charset="0"/>
                <a:cs typeface="Arial" panose="020B0604020202020204" pitchFamily="34" charset="0"/>
              </a:rPr>
              <a:t>Change Governance</a:t>
            </a:r>
          </a:p>
          <a:p>
            <a:pPr marL="285750" indent="-285750">
              <a:buFont typeface="Arial" panose="020B0604020202020204" pitchFamily="34" charset="0"/>
              <a:buChar char="•"/>
            </a:pPr>
            <a:r>
              <a:rPr lang="en-US" sz="1100" dirty="0">
                <a:solidFill>
                  <a:schemeClr val="accent1"/>
                </a:solidFill>
                <a:latin typeface="Arial" panose="020B0604020202020204" pitchFamily="34" charset="0"/>
                <a:cs typeface="Arial" panose="020B0604020202020204" pitchFamily="34" charset="0"/>
              </a:rPr>
              <a:t>Key Principles</a:t>
            </a:r>
          </a:p>
          <a:p>
            <a:pPr marL="285750" indent="-285750">
              <a:buFont typeface="Arial" panose="020B0604020202020204" pitchFamily="34" charset="0"/>
              <a:buChar char="•"/>
            </a:pPr>
            <a:r>
              <a:rPr lang="en-US" sz="1100" dirty="0">
                <a:solidFill>
                  <a:schemeClr val="accent1"/>
                </a:solidFill>
                <a:latin typeface="Arial" panose="020B0604020202020204" pitchFamily="34" charset="0"/>
                <a:cs typeface="Arial" panose="020B0604020202020204" pitchFamily="34" charset="0"/>
              </a:rPr>
              <a:t>Best Practices</a:t>
            </a:r>
          </a:p>
          <a:p>
            <a:r>
              <a:rPr lang="en-US" sz="1100" dirty="0">
                <a:solidFill>
                  <a:schemeClr val="accent1"/>
                </a:solidFill>
                <a:latin typeface="Arial" panose="020B0604020202020204" pitchFamily="34" charset="0"/>
                <a:cs typeface="Arial" panose="020B0604020202020204" pitchFamily="34" charset="0"/>
              </a:rPr>
              <a:t>Case Study</a:t>
            </a:r>
          </a:p>
          <a:p>
            <a:r>
              <a:rPr lang="en-US" sz="1100" dirty="0">
                <a:solidFill>
                  <a:schemeClr val="accent1"/>
                </a:solidFill>
                <a:latin typeface="Arial" panose="020B0604020202020204" pitchFamily="34" charset="0"/>
                <a:cs typeface="Arial" panose="020B0604020202020204" pitchFamily="34" charset="0"/>
              </a:rPr>
              <a:t>Reference Tools &amp; Templates</a:t>
            </a:r>
          </a:p>
        </p:txBody>
      </p:sp>
    </p:spTree>
    <p:extLst>
      <p:ext uri="{BB962C8B-B14F-4D97-AF65-F5344CB8AC3E}">
        <p14:creationId xmlns:p14="http://schemas.microsoft.com/office/powerpoint/2010/main" val="269504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CHANGE MANAGEMENT FUNDAMENTALS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3" name="TextBox 2">
            <a:extLst>
              <a:ext uri="{FF2B5EF4-FFF2-40B4-BE49-F238E27FC236}">
                <a16:creationId xmlns:a16="http://schemas.microsoft.com/office/drawing/2014/main" id="{00BBED61-DF00-3322-4376-02D9F073DDFB}"/>
              </a:ext>
            </a:extLst>
          </p:cNvPr>
          <p:cNvSpPr txBox="1"/>
          <p:nvPr/>
        </p:nvSpPr>
        <p:spPr>
          <a:xfrm>
            <a:off x="92364" y="4036525"/>
            <a:ext cx="2028548" cy="2185214"/>
          </a:xfrm>
          <a:prstGeom prst="rect">
            <a:avLst/>
          </a:prstGeom>
          <a:noFill/>
        </p:spPr>
        <p:txBody>
          <a:bodyPr wrap="square" rtlCol="0">
            <a:spAutoFit/>
          </a:bodyPr>
          <a:lstStyle/>
          <a:p>
            <a:r>
              <a:rPr lang="en-US" sz="800" dirty="0">
                <a:solidFill>
                  <a:schemeClr val="accent1"/>
                </a:solidFill>
                <a:latin typeface="Arial" panose="020B0604020202020204" pitchFamily="34" charset="0"/>
                <a:cs typeface="Arial" panose="020B0604020202020204" pitchFamily="34" charset="0"/>
              </a:rPr>
              <a:t>CHANGE MANAGEMENT </a:t>
            </a:r>
          </a:p>
          <a:p>
            <a:r>
              <a:rPr lang="en-US" sz="800" dirty="0">
                <a:solidFill>
                  <a:schemeClr val="accent1"/>
                </a:solidFill>
                <a:latin typeface="Arial" panose="020B0604020202020204" pitchFamily="34" charset="0"/>
                <a:cs typeface="Arial" panose="020B0604020202020204" pitchFamily="34" charset="0"/>
              </a:rPr>
              <a:t>CONSULTING FUNDAMENTALS</a:t>
            </a:r>
          </a:p>
          <a:p>
            <a:endParaRPr lang="en-US" sz="800" dirty="0">
              <a:latin typeface="Arial" panose="020B0604020202020204" pitchFamily="34" charset="0"/>
              <a:cs typeface="Arial" panose="020B0604020202020204" pitchFamily="34" charset="0"/>
            </a:endParaRPr>
          </a:p>
          <a:p>
            <a:r>
              <a:rPr lang="en-US" sz="800" dirty="0">
                <a:solidFill>
                  <a:schemeClr val="bg1">
                    <a:lumMod val="85000"/>
                  </a:schemeClr>
                </a:solidFill>
                <a:latin typeface="Arial" panose="020B0604020202020204" pitchFamily="34" charset="0"/>
                <a:cs typeface="Arial" panose="020B0604020202020204" pitchFamily="34" charset="0"/>
              </a:rPr>
              <a:t>Types of Change</a:t>
            </a:r>
          </a:p>
          <a:p>
            <a:r>
              <a:rPr lang="en-US" sz="800" dirty="0">
                <a:solidFill>
                  <a:schemeClr val="bg1">
                    <a:lumMod val="85000"/>
                  </a:schemeClr>
                </a:solidFill>
                <a:latin typeface="Arial" panose="020B0604020202020204" pitchFamily="34" charset="0"/>
                <a:cs typeface="Arial" panose="020B0604020202020204" pitchFamily="34" charset="0"/>
              </a:rPr>
              <a:t>Understanding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HUMAN CHANGE</a:t>
            </a:r>
            <a:endParaRPr kumimoji="0" lang="en-US" altLang="en-US" sz="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TECHNOLOGY CHANGE</a:t>
            </a:r>
            <a:endParaRPr kumimoji="0" lang="en-US" altLang="en-US" sz="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DIGITALIZATION</a:t>
            </a:r>
            <a:endParaRPr lang="en-US" sz="800" dirty="0">
              <a:solidFill>
                <a:schemeClr val="bg1">
                  <a:lumMod val="85000"/>
                </a:schemeClr>
              </a:solidFill>
              <a:latin typeface="Arial" panose="020B0604020202020204" pitchFamily="34" charset="0"/>
              <a:cs typeface="Arial" panose="020B0604020202020204" pitchFamily="34" charset="0"/>
            </a:endParaRPr>
          </a:p>
          <a:p>
            <a:r>
              <a:rPr lang="en-US" sz="800" dirty="0">
                <a:solidFill>
                  <a:schemeClr val="bg1">
                    <a:lumMod val="85000"/>
                  </a:schemeClr>
                </a:solidFill>
                <a:latin typeface="Arial" panose="020B0604020202020204" pitchFamily="34" charset="0"/>
                <a:cs typeface="Arial" panose="020B0604020202020204" pitchFamily="34" charset="0"/>
              </a:rPr>
              <a:t>Implementing Change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Change Management Structure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Change Management Strategies</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3 M Strategies</a:t>
            </a:r>
          </a:p>
          <a:p>
            <a:r>
              <a:rPr lang="en-US" sz="800" dirty="0">
                <a:solidFill>
                  <a:schemeClr val="bg1">
                    <a:lumMod val="85000"/>
                  </a:schemeClr>
                </a:solidFill>
                <a:latin typeface="Arial" panose="020B0604020202020204" pitchFamily="34" charset="0"/>
                <a:cs typeface="Arial" panose="020B0604020202020204" pitchFamily="34" charset="0"/>
              </a:rPr>
              <a:t>Change Governance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Key Principles</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Best Practices</a:t>
            </a:r>
          </a:p>
          <a:p>
            <a:r>
              <a:rPr lang="en-US" sz="800" dirty="0">
                <a:solidFill>
                  <a:schemeClr val="bg1">
                    <a:lumMod val="85000"/>
                  </a:schemeClr>
                </a:solidFill>
                <a:latin typeface="Arial" panose="020B0604020202020204" pitchFamily="34" charset="0"/>
                <a:cs typeface="Arial" panose="020B0604020202020204" pitchFamily="34" charset="0"/>
              </a:rPr>
              <a:t>Case Study</a:t>
            </a:r>
          </a:p>
          <a:p>
            <a:r>
              <a:rPr lang="en-US" sz="800" dirty="0">
                <a:solidFill>
                  <a:schemeClr val="bg1">
                    <a:lumMod val="85000"/>
                  </a:schemeClr>
                </a:solidFill>
                <a:latin typeface="Arial" panose="020B0604020202020204" pitchFamily="34" charset="0"/>
                <a:cs typeface="Arial" panose="020B0604020202020204" pitchFamily="34" charset="0"/>
              </a:rPr>
              <a:t>Reference Tools &amp; Templates</a:t>
            </a:r>
          </a:p>
        </p:txBody>
      </p:sp>
      <p:sp>
        <p:nvSpPr>
          <p:cNvPr id="9" name="TextBox 8">
            <a:extLst>
              <a:ext uri="{FF2B5EF4-FFF2-40B4-BE49-F238E27FC236}">
                <a16:creationId xmlns:a16="http://schemas.microsoft.com/office/drawing/2014/main" id="{6B7E8521-6CD5-6561-9C1C-ED0687E4312C}"/>
              </a:ext>
            </a:extLst>
          </p:cNvPr>
          <p:cNvSpPr txBox="1"/>
          <p:nvPr/>
        </p:nvSpPr>
        <p:spPr>
          <a:xfrm>
            <a:off x="5152366" y="3684667"/>
            <a:ext cx="3556155" cy="1704569"/>
          </a:xfrm>
          <a:prstGeom prst="rect">
            <a:avLst/>
          </a:prstGeom>
          <a:noFill/>
        </p:spPr>
        <p:txBody>
          <a:bodyPr wrap="square">
            <a:spAutoFit/>
          </a:bodyPr>
          <a:lstStyle/>
          <a:p>
            <a:pPr marR="0" lvl="0" algn="just">
              <a:lnSpc>
                <a:spcPct val="150000"/>
              </a:lnSpc>
              <a:spcBef>
                <a:spcPts val="0"/>
              </a:spcBef>
              <a:spcAft>
                <a:spcPts val="0"/>
              </a:spcAft>
            </a:pPr>
            <a:r>
              <a:rPr lang="en-US" sz="1800" dirty="0">
                <a:solidFill>
                  <a:schemeClr val="accent1"/>
                </a:solidFill>
                <a:effectLst/>
                <a:latin typeface="Copperplate Gothic Bold" panose="020E0705020206020404" pitchFamily="34" charset="0"/>
                <a:ea typeface="Times New Roman" panose="02020603050405020304" pitchFamily="18" charset="0"/>
              </a:rPr>
              <a:t>KEY TENETS OF CHANGE</a:t>
            </a:r>
          </a:p>
          <a:p>
            <a:pPr marL="342900" marR="0" lvl="0" indent="-342900" algn="just">
              <a:lnSpc>
                <a:spcPct val="150000"/>
              </a:lnSpc>
              <a:spcBef>
                <a:spcPts val="0"/>
              </a:spcBef>
              <a:spcAft>
                <a:spcPts val="0"/>
              </a:spcAft>
              <a:buFont typeface="Symbol" panose="05050102010706020507" pitchFamily="18" charset="2"/>
              <a:buChar char=""/>
            </a:pPr>
            <a:r>
              <a:rPr lang="en-US" sz="1800" dirty="0">
                <a:effectLst/>
                <a:ea typeface="Times New Roman" panose="02020603050405020304" pitchFamily="18" charset="0"/>
              </a:rPr>
              <a:t>The Problem Statement</a:t>
            </a:r>
          </a:p>
          <a:p>
            <a:pPr marL="342900" marR="0" lvl="0" indent="-342900" algn="just">
              <a:lnSpc>
                <a:spcPct val="150000"/>
              </a:lnSpc>
              <a:spcBef>
                <a:spcPts val="0"/>
              </a:spcBef>
              <a:spcAft>
                <a:spcPts val="0"/>
              </a:spcAft>
              <a:buFont typeface="Symbol" panose="05050102010706020507" pitchFamily="18" charset="2"/>
              <a:buChar char=""/>
            </a:pPr>
            <a:r>
              <a:rPr lang="en-US" sz="1800" dirty="0">
                <a:effectLst/>
                <a:ea typeface="Times New Roman" panose="02020603050405020304" pitchFamily="18" charset="0"/>
              </a:rPr>
              <a:t>Change Objective</a:t>
            </a:r>
          </a:p>
          <a:p>
            <a:pPr marL="342900" marR="0" lvl="0" indent="-342900" algn="just">
              <a:lnSpc>
                <a:spcPct val="150000"/>
              </a:lnSpc>
              <a:spcBef>
                <a:spcPts val="0"/>
              </a:spcBef>
              <a:spcAft>
                <a:spcPts val="0"/>
              </a:spcAft>
              <a:buFont typeface="Symbol" panose="05050102010706020507" pitchFamily="18" charset="2"/>
              <a:buChar char=""/>
            </a:pPr>
            <a:r>
              <a:rPr lang="en-US" sz="1800" dirty="0">
                <a:effectLst/>
                <a:ea typeface="Times New Roman" panose="02020603050405020304" pitchFamily="18" charset="0"/>
              </a:rPr>
              <a:t>Change Benefits</a:t>
            </a:r>
          </a:p>
        </p:txBody>
      </p:sp>
      <p:sp>
        <p:nvSpPr>
          <p:cNvPr id="17" name="TextBox 16">
            <a:extLst>
              <a:ext uri="{FF2B5EF4-FFF2-40B4-BE49-F238E27FC236}">
                <a16:creationId xmlns:a16="http://schemas.microsoft.com/office/drawing/2014/main" id="{515DE3E7-EF89-E08F-00E5-F23AFE04D6D9}"/>
              </a:ext>
            </a:extLst>
          </p:cNvPr>
          <p:cNvSpPr txBox="1"/>
          <p:nvPr/>
        </p:nvSpPr>
        <p:spPr>
          <a:xfrm>
            <a:off x="683846" y="1763470"/>
            <a:ext cx="5719482" cy="1515223"/>
          </a:xfrm>
          <a:prstGeom prst="rect">
            <a:avLst/>
          </a:prstGeom>
          <a:noFill/>
        </p:spPr>
        <p:txBody>
          <a:bodyPr wrap="square">
            <a:spAutoFit/>
          </a:bodyPr>
          <a:lstStyle/>
          <a:p>
            <a:pPr marL="0" marR="0" algn="just">
              <a:lnSpc>
                <a:spcPct val="150000"/>
              </a:lnSpc>
              <a:spcBef>
                <a:spcPts val="0"/>
              </a:spcBef>
              <a:spcAft>
                <a:spcPts val="0"/>
              </a:spcAft>
            </a:pPr>
            <a:r>
              <a:rPr lang="en-US" sz="1400" dirty="0">
                <a:solidFill>
                  <a:schemeClr val="accent1"/>
                </a:solidFill>
                <a:effectLst/>
                <a:latin typeface="Copperplate Gothic Bold" panose="020E0705020206020404" pitchFamily="34" charset="0"/>
                <a:ea typeface="Times New Roman" panose="02020603050405020304" pitchFamily="18" charset="0"/>
              </a:rPr>
              <a:t>Two reasons that come into existence for a possible decline of individuals or nations are when </a:t>
            </a:r>
            <a:r>
              <a:rPr lang="en-US" sz="1400" dirty="0">
                <a:solidFill>
                  <a:srgbClr val="000000"/>
                </a:solidFill>
                <a:effectLst/>
                <a:latin typeface="Agency FB" panose="020B0503020202020204" pitchFamily="34" charset="0"/>
                <a:ea typeface="Times New Roman" panose="02020603050405020304" pitchFamily="18" charset="0"/>
              </a:rPr>
              <a:t>: </a:t>
            </a:r>
            <a:endParaRPr lang="en-US" sz="1400" dirty="0">
              <a:effectLst/>
              <a:latin typeface="Agency FB" panose="020B0503020202020204" pitchFamily="34"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dirty="0">
                <a:solidFill>
                  <a:srgbClr val="000000"/>
                </a:solidFill>
                <a:effectLst/>
                <a:latin typeface="Agency FB" panose="020B0503020202020204" pitchFamily="34" charset="0"/>
                <a:ea typeface="Times New Roman" panose="02020603050405020304" pitchFamily="18" charset="0"/>
              </a:rPr>
              <a:t>The borrowings increase for more spending than the earnings </a:t>
            </a:r>
            <a:endParaRPr lang="en-US" dirty="0">
              <a:effectLst/>
              <a:latin typeface="Agency FB" panose="020B0503020202020204" pitchFamily="34"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dirty="0">
                <a:solidFill>
                  <a:srgbClr val="000000"/>
                </a:solidFill>
                <a:effectLst/>
                <a:latin typeface="Agency FB" panose="020B0503020202020204" pitchFamily="34" charset="0"/>
                <a:ea typeface="Times New Roman" panose="02020603050405020304" pitchFamily="18" charset="0"/>
              </a:rPr>
              <a:t>Poor relationships with the environment and the ecosystem</a:t>
            </a:r>
            <a:endParaRPr lang="en-US" dirty="0">
              <a:effectLst/>
              <a:latin typeface="Agency FB" panose="020B0503020202020204" pitchFamily="34" charset="0"/>
              <a:ea typeface="Times New Roman" panose="02020603050405020304" pitchFamily="18" charset="0"/>
            </a:endParaRPr>
          </a:p>
        </p:txBody>
      </p:sp>
      <p:sp>
        <p:nvSpPr>
          <p:cNvPr id="19" name="Rectangle: Rounded Corners 18">
            <a:extLst>
              <a:ext uri="{FF2B5EF4-FFF2-40B4-BE49-F238E27FC236}">
                <a16:creationId xmlns:a16="http://schemas.microsoft.com/office/drawing/2014/main" id="{D076807C-C951-458D-1BBB-2E6D11A8FFB3}"/>
              </a:ext>
            </a:extLst>
          </p:cNvPr>
          <p:cNvSpPr/>
          <p:nvPr/>
        </p:nvSpPr>
        <p:spPr>
          <a:xfrm>
            <a:off x="4875276" y="3603844"/>
            <a:ext cx="4022721" cy="195810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24" name="Picture 23">
            <a:extLst>
              <a:ext uri="{FF2B5EF4-FFF2-40B4-BE49-F238E27FC236}">
                <a16:creationId xmlns:a16="http://schemas.microsoft.com/office/drawing/2014/main" id="{DD183A15-BD8E-FF80-5E07-D106DC0073FD}"/>
              </a:ext>
            </a:extLst>
          </p:cNvPr>
          <p:cNvPicPr>
            <a:picLocks noChangeAspect="1"/>
          </p:cNvPicPr>
          <p:nvPr/>
        </p:nvPicPr>
        <p:blipFill>
          <a:blip r:embed="rId3"/>
          <a:stretch>
            <a:fillRect/>
          </a:stretch>
        </p:blipFill>
        <p:spPr>
          <a:xfrm>
            <a:off x="701461" y="1736049"/>
            <a:ext cx="6039693" cy="16290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0036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CHANGE MANAGEMENT TYPES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3</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5" name="TextBox 4">
            <a:extLst>
              <a:ext uri="{FF2B5EF4-FFF2-40B4-BE49-F238E27FC236}">
                <a16:creationId xmlns:a16="http://schemas.microsoft.com/office/drawing/2014/main" id="{EB4429D0-591A-8776-7DA5-C9E937A3E265}"/>
              </a:ext>
            </a:extLst>
          </p:cNvPr>
          <p:cNvSpPr txBox="1"/>
          <p:nvPr/>
        </p:nvSpPr>
        <p:spPr>
          <a:xfrm>
            <a:off x="92364" y="4036525"/>
            <a:ext cx="2028548" cy="2185214"/>
          </a:xfrm>
          <a:prstGeom prst="rect">
            <a:avLst/>
          </a:prstGeom>
          <a:noFill/>
        </p:spPr>
        <p:txBody>
          <a:bodyPr wrap="square" rtlCol="0">
            <a:spAutoFit/>
          </a:bodyPr>
          <a:lstStyle/>
          <a:p>
            <a:r>
              <a:rPr lang="en-US" sz="800" dirty="0">
                <a:solidFill>
                  <a:schemeClr val="bg1">
                    <a:lumMod val="85000"/>
                  </a:schemeClr>
                </a:solidFill>
                <a:latin typeface="Arial" panose="020B0604020202020204" pitchFamily="34" charset="0"/>
                <a:cs typeface="Arial" panose="020B0604020202020204" pitchFamily="34" charset="0"/>
              </a:rPr>
              <a:t>CHANGE MANAGEMENT </a:t>
            </a:r>
          </a:p>
          <a:p>
            <a:r>
              <a:rPr lang="en-US" sz="800" dirty="0">
                <a:solidFill>
                  <a:schemeClr val="bg1">
                    <a:lumMod val="85000"/>
                  </a:schemeClr>
                </a:solidFill>
                <a:latin typeface="Arial" panose="020B0604020202020204" pitchFamily="34" charset="0"/>
                <a:cs typeface="Arial" panose="020B0604020202020204" pitchFamily="34" charset="0"/>
              </a:rPr>
              <a:t>CONSULTING FUNDAMENTALS</a:t>
            </a:r>
          </a:p>
          <a:p>
            <a:endParaRPr lang="en-US" sz="800" dirty="0">
              <a:latin typeface="Arial" panose="020B0604020202020204" pitchFamily="34" charset="0"/>
              <a:cs typeface="Arial" panose="020B0604020202020204" pitchFamily="34" charset="0"/>
            </a:endParaRPr>
          </a:p>
          <a:p>
            <a:r>
              <a:rPr lang="en-US" sz="800" dirty="0">
                <a:solidFill>
                  <a:schemeClr val="accent1"/>
                </a:solidFill>
                <a:latin typeface="Arial" panose="020B0604020202020204" pitchFamily="34" charset="0"/>
                <a:cs typeface="Arial" panose="020B0604020202020204" pitchFamily="34" charset="0"/>
              </a:rPr>
              <a:t>Types of Change</a:t>
            </a:r>
          </a:p>
          <a:p>
            <a:r>
              <a:rPr lang="en-US" sz="800" dirty="0">
                <a:solidFill>
                  <a:schemeClr val="bg1">
                    <a:lumMod val="85000"/>
                  </a:schemeClr>
                </a:solidFill>
                <a:latin typeface="Arial" panose="020B0604020202020204" pitchFamily="34" charset="0"/>
                <a:cs typeface="Arial" panose="020B0604020202020204" pitchFamily="34" charset="0"/>
              </a:rPr>
              <a:t>Understanding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HUMAN CHANGE</a:t>
            </a:r>
            <a:endParaRPr kumimoji="0" lang="en-US" altLang="en-US" sz="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TECHNOLOGY CHANGE</a:t>
            </a:r>
            <a:endParaRPr kumimoji="0" lang="en-US" altLang="en-US" sz="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DIGITALIZATION</a:t>
            </a:r>
            <a:endParaRPr lang="en-US" sz="800" dirty="0">
              <a:solidFill>
                <a:schemeClr val="bg1">
                  <a:lumMod val="85000"/>
                </a:schemeClr>
              </a:solidFill>
              <a:latin typeface="Arial" panose="020B0604020202020204" pitchFamily="34" charset="0"/>
              <a:cs typeface="Arial" panose="020B0604020202020204" pitchFamily="34" charset="0"/>
            </a:endParaRPr>
          </a:p>
          <a:p>
            <a:r>
              <a:rPr lang="en-US" sz="800" dirty="0">
                <a:solidFill>
                  <a:schemeClr val="bg1">
                    <a:lumMod val="85000"/>
                  </a:schemeClr>
                </a:solidFill>
                <a:latin typeface="Arial" panose="020B0604020202020204" pitchFamily="34" charset="0"/>
                <a:cs typeface="Arial" panose="020B0604020202020204" pitchFamily="34" charset="0"/>
              </a:rPr>
              <a:t>Implementing Change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Change Management Structure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Change Management Strategies</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3 M Strategies</a:t>
            </a:r>
          </a:p>
          <a:p>
            <a:r>
              <a:rPr lang="en-US" sz="800" dirty="0">
                <a:solidFill>
                  <a:schemeClr val="bg1">
                    <a:lumMod val="85000"/>
                  </a:schemeClr>
                </a:solidFill>
                <a:latin typeface="Arial" panose="020B0604020202020204" pitchFamily="34" charset="0"/>
                <a:cs typeface="Arial" panose="020B0604020202020204" pitchFamily="34" charset="0"/>
              </a:rPr>
              <a:t>Change Governance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Key Principles</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Best Practices</a:t>
            </a:r>
          </a:p>
          <a:p>
            <a:r>
              <a:rPr lang="en-US" sz="800" dirty="0">
                <a:solidFill>
                  <a:schemeClr val="bg1">
                    <a:lumMod val="85000"/>
                  </a:schemeClr>
                </a:solidFill>
                <a:latin typeface="Arial" panose="020B0604020202020204" pitchFamily="34" charset="0"/>
                <a:cs typeface="Arial" panose="020B0604020202020204" pitchFamily="34" charset="0"/>
              </a:rPr>
              <a:t>Case Study</a:t>
            </a:r>
          </a:p>
          <a:p>
            <a:r>
              <a:rPr lang="en-US" sz="800" dirty="0">
                <a:solidFill>
                  <a:schemeClr val="bg1">
                    <a:lumMod val="85000"/>
                  </a:schemeClr>
                </a:solidFill>
                <a:latin typeface="Arial" panose="020B0604020202020204" pitchFamily="34" charset="0"/>
                <a:cs typeface="Arial" panose="020B0604020202020204" pitchFamily="34" charset="0"/>
              </a:rPr>
              <a:t>Reference Tools &amp; Templates</a:t>
            </a:r>
          </a:p>
        </p:txBody>
      </p:sp>
      <p:sp>
        <p:nvSpPr>
          <p:cNvPr id="8" name="Rectangle: Rounded Corners 7">
            <a:extLst>
              <a:ext uri="{FF2B5EF4-FFF2-40B4-BE49-F238E27FC236}">
                <a16:creationId xmlns:a16="http://schemas.microsoft.com/office/drawing/2014/main" id="{60A60043-AABA-143D-621F-69103EB92D92}"/>
              </a:ext>
            </a:extLst>
          </p:cNvPr>
          <p:cNvSpPr/>
          <p:nvPr/>
        </p:nvSpPr>
        <p:spPr>
          <a:xfrm>
            <a:off x="6452656" y="1795567"/>
            <a:ext cx="3737498" cy="420035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R="0" lvl="0" algn="just">
              <a:lnSpc>
                <a:spcPct val="150000"/>
              </a:lnSpc>
              <a:spcBef>
                <a:spcPts val="0"/>
              </a:spcBef>
              <a:spcAft>
                <a:spcPts val="0"/>
              </a:spcAft>
            </a:pPr>
            <a:r>
              <a:rPr lang="en-US" sz="1800" dirty="0">
                <a:solidFill>
                  <a:schemeClr val="accent1"/>
                </a:solidFill>
                <a:effectLst/>
                <a:latin typeface="Copperplate Gothic Bold" panose="020E0705020206020404" pitchFamily="34" charset="0"/>
                <a:ea typeface="Calibri" panose="020F0502020204030204" pitchFamily="34" charset="0"/>
              </a:rPr>
              <a:t>TYPES OF CHANGE</a:t>
            </a:r>
          </a:p>
          <a:p>
            <a:pPr marL="342900" marR="0" lvl="0" indent="-342900" algn="just">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Arial" panose="020B0604020202020204" pitchFamily="34" charset="0"/>
              </a:rPr>
              <a:t>Unplanned</a:t>
            </a:r>
            <a:endParaRPr lang="en-US" sz="1800" dirty="0">
              <a:solidFill>
                <a:schemeClr val="tx1"/>
              </a:solidFill>
              <a:effectLst/>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Arial" panose="020B0604020202020204" pitchFamily="34" charset="0"/>
              </a:rPr>
              <a:t>Planned</a:t>
            </a:r>
            <a:endParaRPr lang="en-US" sz="1800" dirty="0">
              <a:solidFill>
                <a:schemeClr val="tx1"/>
              </a:solidFill>
              <a:effectLst/>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Arial" panose="020B0604020202020204" pitchFamily="34" charset="0"/>
              </a:rPr>
              <a:t>Incremental</a:t>
            </a:r>
            <a:endParaRPr lang="en-US" sz="1800" dirty="0">
              <a:solidFill>
                <a:schemeClr val="tx1"/>
              </a:solidFill>
              <a:effectLst/>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Arial" panose="020B0604020202020204" pitchFamily="34" charset="0"/>
              </a:rPr>
              <a:t>Developmental </a:t>
            </a:r>
            <a:endParaRPr lang="en-US" sz="1800" dirty="0">
              <a:solidFill>
                <a:schemeClr val="tx1"/>
              </a:solidFill>
              <a:effectLst/>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Arial" panose="020B0604020202020204" pitchFamily="34" charset="0"/>
              </a:rPr>
              <a:t>Transitional</a:t>
            </a:r>
            <a:endParaRPr lang="en-US" sz="1800" dirty="0">
              <a:solidFill>
                <a:schemeClr val="tx1"/>
              </a:solidFill>
              <a:effectLst/>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Arial" panose="020B0604020202020204" pitchFamily="34" charset="0"/>
              </a:rPr>
              <a:t>Transformational</a:t>
            </a:r>
            <a:endParaRPr lang="en-US" sz="1800" dirty="0">
              <a:solidFill>
                <a:schemeClr val="tx1"/>
              </a:solidFill>
              <a:effectLst/>
              <a:ea typeface="Times New Roman" panose="02020603050405020304" pitchFamily="18" charset="0"/>
              <a:cs typeface="Arial" panose="020B0604020202020204" pitchFamily="34" charset="0"/>
            </a:endParaRPr>
          </a:p>
          <a:p>
            <a:pPr algn="ctr"/>
            <a:endParaRPr lang="en-US" dirty="0"/>
          </a:p>
        </p:txBody>
      </p:sp>
      <p:pic>
        <p:nvPicPr>
          <p:cNvPr id="3" name="Picture 2">
            <a:extLst>
              <a:ext uri="{FF2B5EF4-FFF2-40B4-BE49-F238E27FC236}">
                <a16:creationId xmlns:a16="http://schemas.microsoft.com/office/drawing/2014/main" id="{6544FDAD-5EE5-03A5-C872-7AE8D682F61D}"/>
              </a:ext>
            </a:extLst>
          </p:cNvPr>
          <p:cNvPicPr>
            <a:picLocks noChangeAspect="1"/>
          </p:cNvPicPr>
          <p:nvPr/>
        </p:nvPicPr>
        <p:blipFill>
          <a:blip r:embed="rId2"/>
          <a:stretch>
            <a:fillRect/>
          </a:stretch>
        </p:blipFill>
        <p:spPr>
          <a:xfrm>
            <a:off x="2391430" y="1567142"/>
            <a:ext cx="3723716" cy="3723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878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PRINCIPLES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7633618"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DIGITALIZATION CONSULTING | CHANGE MANAGEMENT | AS A BUSINESS</a:t>
            </a:r>
          </a:p>
        </p:txBody>
      </p:sp>
      <p:sp>
        <p:nvSpPr>
          <p:cNvPr id="17" name="TextBox 16">
            <a:extLst>
              <a:ext uri="{FF2B5EF4-FFF2-40B4-BE49-F238E27FC236}">
                <a16:creationId xmlns:a16="http://schemas.microsoft.com/office/drawing/2014/main" id="{DE39CC5F-41DE-4A6F-7811-88212D804BC9}"/>
              </a:ext>
            </a:extLst>
          </p:cNvPr>
          <p:cNvSpPr txBox="1"/>
          <p:nvPr/>
        </p:nvSpPr>
        <p:spPr>
          <a:xfrm>
            <a:off x="104794" y="4377220"/>
            <a:ext cx="2912977" cy="1892826"/>
          </a:xfrm>
          <a:prstGeom prst="rect">
            <a:avLst/>
          </a:prstGeom>
          <a:noFill/>
        </p:spPr>
        <p:txBody>
          <a:bodyPr wrap="none" rtlCol="0">
            <a:spAutoFit/>
          </a:bodyPr>
          <a:lstStyle/>
          <a:p>
            <a:r>
              <a:rPr lang="en-US" sz="1200" dirty="0">
                <a:solidFill>
                  <a:schemeClr val="accent1"/>
                </a:solidFill>
                <a:latin typeface="Copperplate Gothic Bold" panose="020E0705020206020404" pitchFamily="34" charset="0"/>
              </a:rPr>
              <a:t>CONSULTING PRINCIPLES</a:t>
            </a:r>
          </a:p>
          <a:p>
            <a:r>
              <a:rPr lang="en-US" sz="1200" dirty="0">
                <a:solidFill>
                  <a:schemeClr val="bg1">
                    <a:lumMod val="85000"/>
                  </a:schemeClr>
                </a:solidFill>
                <a:latin typeface="Copperplate Gothic Bold" panose="020E0705020206020404" pitchFamily="34" charset="0"/>
              </a:rPr>
              <a:t>Consulting Framework</a:t>
            </a:r>
          </a:p>
          <a:p>
            <a:r>
              <a:rPr lang="en-US" sz="1200" dirty="0">
                <a:solidFill>
                  <a:schemeClr val="bg1">
                    <a:lumMod val="85000"/>
                  </a:schemeClr>
                </a:solidFill>
                <a:latin typeface="Copperplate Gothic Bold" panose="020E0705020206020404" pitchFamily="34" charset="0"/>
              </a:rPr>
              <a:t>Types of consulting</a:t>
            </a:r>
          </a:p>
          <a:p>
            <a:r>
              <a:rPr lang="en-US" sz="1200" dirty="0">
                <a:solidFill>
                  <a:schemeClr val="bg1">
                    <a:lumMod val="85000"/>
                  </a:schemeClr>
                </a:solidFill>
                <a:latin typeface="Copperplate Gothic Bold" panose="020E0705020206020404" pitchFamily="34" charset="0"/>
              </a:rPr>
              <a:t>TRAITS</a:t>
            </a:r>
          </a:p>
          <a:p>
            <a:pPr lvl="1"/>
            <a:r>
              <a:rPr lang="en-US" sz="1050" dirty="0">
                <a:solidFill>
                  <a:schemeClr val="bg1">
                    <a:lumMod val="85000"/>
                  </a:schemeClr>
                </a:solidFill>
                <a:latin typeface="Copperplate Gothic Bold" panose="020E0705020206020404" pitchFamily="34" charset="0"/>
              </a:rPr>
              <a:t>SME AS CONSULTANT</a:t>
            </a:r>
          </a:p>
          <a:p>
            <a:pPr lvl="1"/>
            <a:r>
              <a:rPr lang="en-US" sz="1050" dirty="0">
                <a:solidFill>
                  <a:schemeClr val="bg1">
                    <a:lumMod val="85000"/>
                  </a:schemeClr>
                </a:solidFill>
                <a:latin typeface="Copperplate Gothic Bold" panose="020E0705020206020404" pitchFamily="34" charset="0"/>
              </a:rPr>
              <a:t>BUSINESS CONSULTANT</a:t>
            </a:r>
          </a:p>
          <a:p>
            <a:pPr lvl="1"/>
            <a:r>
              <a:rPr lang="en-US" sz="1050" dirty="0">
                <a:solidFill>
                  <a:schemeClr val="bg1">
                    <a:lumMod val="85000"/>
                  </a:schemeClr>
                </a:solidFill>
                <a:latin typeface="Copperplate Gothic Bold" panose="020E0705020206020404" pitchFamily="34" charset="0"/>
              </a:rPr>
              <a:t>TECHNOLOGY CONSULTANT</a:t>
            </a:r>
          </a:p>
          <a:p>
            <a:r>
              <a:rPr lang="en-US" sz="1200" dirty="0">
                <a:solidFill>
                  <a:schemeClr val="bg1">
                    <a:lumMod val="85000"/>
                  </a:schemeClr>
                </a:solidFill>
                <a:latin typeface="Copperplate Gothic Bold" panose="020E0705020206020404" pitchFamily="34" charset="0"/>
              </a:rPr>
              <a:t>Successful Consulting</a:t>
            </a:r>
          </a:p>
          <a:p>
            <a:r>
              <a:rPr lang="en-US" sz="1200" dirty="0">
                <a:solidFill>
                  <a:schemeClr val="bg1">
                    <a:lumMod val="85000"/>
                  </a:schemeClr>
                </a:solidFill>
                <a:latin typeface="Copperplate Gothic Bold" panose="020E0705020206020404" pitchFamily="34" charset="0"/>
              </a:rPr>
              <a:t>BEST PRACTICES</a:t>
            </a:r>
          </a:p>
          <a:p>
            <a:r>
              <a:rPr lang="en-US" sz="1200" dirty="0">
                <a:solidFill>
                  <a:schemeClr val="bg1">
                    <a:lumMod val="85000"/>
                  </a:schemeClr>
                </a:solidFill>
                <a:latin typeface="Copperplate Gothic Bold" panose="020E0705020206020404" pitchFamily="34" charset="0"/>
              </a:rPr>
              <a:t>CASE STUDY</a:t>
            </a:r>
          </a:p>
        </p:txBody>
      </p:sp>
      <p:sp>
        <p:nvSpPr>
          <p:cNvPr id="18" name="TextBox 17">
            <a:extLst>
              <a:ext uri="{FF2B5EF4-FFF2-40B4-BE49-F238E27FC236}">
                <a16:creationId xmlns:a16="http://schemas.microsoft.com/office/drawing/2014/main" id="{0150ED81-CBCB-F72E-883C-302FFEE23C4A}"/>
              </a:ext>
            </a:extLst>
          </p:cNvPr>
          <p:cNvSpPr txBox="1"/>
          <p:nvPr/>
        </p:nvSpPr>
        <p:spPr>
          <a:xfrm>
            <a:off x="6689304" y="2246241"/>
            <a:ext cx="5142498" cy="1200329"/>
          </a:xfrm>
          <a:prstGeom prst="rect">
            <a:avLst/>
          </a:prstGeom>
          <a:noFill/>
        </p:spPr>
        <p:txBody>
          <a:bodyPr wrap="none" rtlCol="0">
            <a:spAutoFit/>
          </a:bodyPr>
          <a:lstStyle/>
          <a:p>
            <a:r>
              <a:rPr lang="en-US" dirty="0">
                <a:solidFill>
                  <a:schemeClr val="accent1"/>
                </a:solidFill>
              </a:rPr>
              <a:t>K – Knowledgeable in Geopolitical &amp; Cultural Aspects</a:t>
            </a:r>
          </a:p>
          <a:p>
            <a:r>
              <a:rPr lang="en-US" dirty="0">
                <a:solidFill>
                  <a:schemeClr val="accent1"/>
                </a:solidFill>
              </a:rPr>
              <a:t>A – Analytical Skills</a:t>
            </a:r>
          </a:p>
          <a:p>
            <a:r>
              <a:rPr lang="en-US" dirty="0">
                <a:solidFill>
                  <a:schemeClr val="accent1"/>
                </a:solidFill>
              </a:rPr>
              <a:t>M – Methodical in approach</a:t>
            </a:r>
          </a:p>
          <a:p>
            <a:r>
              <a:rPr lang="en-US" dirty="0">
                <a:solidFill>
                  <a:schemeClr val="accent1"/>
                </a:solidFill>
              </a:rPr>
              <a:t>P – Practical in deriving solutions</a:t>
            </a:r>
          </a:p>
        </p:txBody>
      </p:sp>
      <p:sp>
        <p:nvSpPr>
          <p:cNvPr id="19" name="TextBox 18">
            <a:extLst>
              <a:ext uri="{FF2B5EF4-FFF2-40B4-BE49-F238E27FC236}">
                <a16:creationId xmlns:a16="http://schemas.microsoft.com/office/drawing/2014/main" id="{B812A772-BF7F-BF3F-8867-743F1744462C}"/>
              </a:ext>
            </a:extLst>
          </p:cNvPr>
          <p:cNvSpPr txBox="1"/>
          <p:nvPr/>
        </p:nvSpPr>
        <p:spPr>
          <a:xfrm>
            <a:off x="6666787" y="3843246"/>
            <a:ext cx="5291091" cy="923330"/>
          </a:xfrm>
          <a:prstGeom prst="rect">
            <a:avLst/>
          </a:prstGeom>
          <a:noFill/>
        </p:spPr>
        <p:txBody>
          <a:bodyPr wrap="square" rtlCol="0">
            <a:spAutoFit/>
          </a:bodyPr>
          <a:lstStyle/>
          <a:p>
            <a:r>
              <a:rPr lang="en-US" dirty="0">
                <a:solidFill>
                  <a:schemeClr val="accent6">
                    <a:lumMod val="75000"/>
                  </a:schemeClr>
                </a:solidFill>
              </a:rPr>
              <a:t>A – Attitude of a consultant ( strategic solution finder )</a:t>
            </a:r>
          </a:p>
          <a:p>
            <a:r>
              <a:rPr lang="en-US" dirty="0">
                <a:solidFill>
                  <a:schemeClr val="accent6">
                    <a:lumMod val="75000"/>
                  </a:schemeClr>
                </a:solidFill>
              </a:rPr>
              <a:t>C – Creative Thinker</a:t>
            </a:r>
          </a:p>
          <a:p>
            <a:r>
              <a:rPr lang="en-US" dirty="0">
                <a:solidFill>
                  <a:schemeClr val="accent6">
                    <a:lumMod val="75000"/>
                  </a:schemeClr>
                </a:solidFill>
              </a:rPr>
              <a:t>T – Thinking out of the box</a:t>
            </a:r>
          </a:p>
        </p:txBody>
      </p:sp>
      <p:sp>
        <p:nvSpPr>
          <p:cNvPr id="20" name="TextBox 19">
            <a:extLst>
              <a:ext uri="{FF2B5EF4-FFF2-40B4-BE49-F238E27FC236}">
                <a16:creationId xmlns:a16="http://schemas.microsoft.com/office/drawing/2014/main" id="{B0D3FB6C-4AF6-9ABA-C1E4-A70040938A46}"/>
              </a:ext>
            </a:extLst>
          </p:cNvPr>
          <p:cNvSpPr txBox="1"/>
          <p:nvPr/>
        </p:nvSpPr>
        <p:spPr>
          <a:xfrm>
            <a:off x="6689304" y="5098668"/>
            <a:ext cx="4638040" cy="1477328"/>
          </a:xfrm>
          <a:prstGeom prst="rect">
            <a:avLst/>
          </a:prstGeom>
          <a:noFill/>
        </p:spPr>
        <p:txBody>
          <a:bodyPr wrap="square" rtlCol="0">
            <a:spAutoFit/>
          </a:bodyPr>
          <a:lstStyle/>
          <a:p>
            <a:r>
              <a:rPr lang="en-US" dirty="0">
                <a:solidFill>
                  <a:srgbClr val="8D030D"/>
                </a:solidFill>
              </a:rPr>
              <a:t>S – Solution Selling Capabilities</a:t>
            </a:r>
          </a:p>
          <a:p>
            <a:r>
              <a:rPr lang="en-US" dirty="0">
                <a:solidFill>
                  <a:srgbClr val="8D030D"/>
                </a:solidFill>
              </a:rPr>
              <a:t>L – Listening Capability</a:t>
            </a:r>
          </a:p>
          <a:p>
            <a:r>
              <a:rPr lang="en-US" dirty="0">
                <a:solidFill>
                  <a:srgbClr val="8D030D"/>
                </a:solidFill>
              </a:rPr>
              <a:t>E – Excellent problem solving</a:t>
            </a:r>
          </a:p>
          <a:p>
            <a:r>
              <a:rPr lang="en-US" dirty="0">
                <a:solidFill>
                  <a:srgbClr val="8D030D"/>
                </a:solidFill>
              </a:rPr>
              <a:t>E – Effective writing</a:t>
            </a:r>
          </a:p>
          <a:p>
            <a:r>
              <a:rPr lang="en-US" dirty="0">
                <a:solidFill>
                  <a:srgbClr val="8D030D"/>
                </a:solidFill>
              </a:rPr>
              <a:t>P – Presentation capabilities</a:t>
            </a:r>
          </a:p>
        </p:txBody>
      </p:sp>
      <p:sp>
        <p:nvSpPr>
          <p:cNvPr id="21" name="TextBox 20">
            <a:extLst>
              <a:ext uri="{FF2B5EF4-FFF2-40B4-BE49-F238E27FC236}">
                <a16:creationId xmlns:a16="http://schemas.microsoft.com/office/drawing/2014/main" id="{C4B517F3-A1CE-B9C6-ED56-592C8866DB51}"/>
              </a:ext>
            </a:extLst>
          </p:cNvPr>
          <p:cNvSpPr txBox="1"/>
          <p:nvPr/>
        </p:nvSpPr>
        <p:spPr>
          <a:xfrm>
            <a:off x="4683144" y="2537402"/>
            <a:ext cx="1535292" cy="369332"/>
          </a:xfrm>
          <a:prstGeom prst="rect">
            <a:avLst/>
          </a:prstGeom>
          <a:noFill/>
        </p:spPr>
        <p:txBody>
          <a:bodyPr wrap="none" rtlCol="0">
            <a:spAutoFit/>
          </a:bodyPr>
          <a:lstStyle/>
          <a:p>
            <a:r>
              <a:rPr lang="en-US" dirty="0">
                <a:solidFill>
                  <a:schemeClr val="accent1"/>
                </a:solidFill>
                <a:latin typeface="Copperplate Gothic Bold" panose="020E0705020206020404" pitchFamily="34" charset="0"/>
              </a:rPr>
              <a:t>PERSONA </a:t>
            </a:r>
          </a:p>
        </p:txBody>
      </p:sp>
      <p:sp>
        <p:nvSpPr>
          <p:cNvPr id="24" name="TextBox 23">
            <a:extLst>
              <a:ext uri="{FF2B5EF4-FFF2-40B4-BE49-F238E27FC236}">
                <a16:creationId xmlns:a16="http://schemas.microsoft.com/office/drawing/2014/main" id="{46306294-4287-AB87-6E06-CE13C72138FC}"/>
              </a:ext>
            </a:extLst>
          </p:cNvPr>
          <p:cNvSpPr txBox="1"/>
          <p:nvPr/>
        </p:nvSpPr>
        <p:spPr>
          <a:xfrm>
            <a:off x="4688148" y="4135932"/>
            <a:ext cx="1165319" cy="369332"/>
          </a:xfrm>
          <a:prstGeom prst="rect">
            <a:avLst/>
          </a:prstGeom>
          <a:noFill/>
        </p:spPr>
        <p:txBody>
          <a:bodyPr wrap="none" rtlCol="0">
            <a:spAutoFit/>
          </a:bodyPr>
          <a:lstStyle/>
          <a:p>
            <a:r>
              <a:rPr lang="en-US" dirty="0">
                <a:solidFill>
                  <a:schemeClr val="accent6">
                    <a:lumMod val="75000"/>
                  </a:schemeClr>
                </a:solidFill>
                <a:latin typeface="Copperplate Gothic Bold" panose="020E0705020206020404" pitchFamily="34" charset="0"/>
              </a:rPr>
              <a:t>TRAITS</a:t>
            </a:r>
            <a:r>
              <a:rPr lang="en-US" dirty="0"/>
              <a:t> </a:t>
            </a:r>
          </a:p>
        </p:txBody>
      </p:sp>
      <p:sp>
        <p:nvSpPr>
          <p:cNvPr id="26" name="TextBox 25">
            <a:extLst>
              <a:ext uri="{FF2B5EF4-FFF2-40B4-BE49-F238E27FC236}">
                <a16:creationId xmlns:a16="http://schemas.microsoft.com/office/drawing/2014/main" id="{98D4DDB9-AF04-667C-AF52-91D2FDCE5365}"/>
              </a:ext>
            </a:extLst>
          </p:cNvPr>
          <p:cNvSpPr txBox="1"/>
          <p:nvPr/>
        </p:nvSpPr>
        <p:spPr>
          <a:xfrm>
            <a:off x="4668348" y="5618938"/>
            <a:ext cx="1983235" cy="369332"/>
          </a:xfrm>
          <a:prstGeom prst="rect">
            <a:avLst/>
          </a:prstGeom>
          <a:noFill/>
        </p:spPr>
        <p:txBody>
          <a:bodyPr wrap="none" rtlCol="0">
            <a:spAutoFit/>
          </a:bodyPr>
          <a:lstStyle/>
          <a:p>
            <a:r>
              <a:rPr lang="en-US" dirty="0">
                <a:solidFill>
                  <a:srgbClr val="8D030D"/>
                </a:solidFill>
                <a:latin typeface="Copperplate Gothic Bold" panose="020E0705020206020404" pitchFamily="34" charset="0"/>
              </a:rPr>
              <a:t>CAPABILITIES</a:t>
            </a:r>
          </a:p>
        </p:txBody>
      </p:sp>
      <p:sp>
        <p:nvSpPr>
          <p:cNvPr id="28" name="TextBox 27">
            <a:extLst>
              <a:ext uri="{FF2B5EF4-FFF2-40B4-BE49-F238E27FC236}">
                <a16:creationId xmlns:a16="http://schemas.microsoft.com/office/drawing/2014/main" id="{4D86E87F-9828-4D3B-817D-20600D2FFBCB}"/>
              </a:ext>
            </a:extLst>
          </p:cNvPr>
          <p:cNvSpPr txBox="1"/>
          <p:nvPr/>
        </p:nvSpPr>
        <p:spPr>
          <a:xfrm>
            <a:off x="1293545" y="2097970"/>
            <a:ext cx="3284738" cy="1477328"/>
          </a:xfrm>
          <a:prstGeom prst="rect">
            <a:avLst/>
          </a:prstGeom>
          <a:noFill/>
        </p:spPr>
        <p:txBody>
          <a:bodyPr wrap="square" rtlCol="0">
            <a:spAutoFit/>
          </a:bodyPr>
          <a:lstStyle/>
          <a:p>
            <a:r>
              <a:rPr lang="en-US" dirty="0">
                <a:solidFill>
                  <a:schemeClr val="accent2">
                    <a:lumMod val="75000"/>
                  </a:schemeClr>
                </a:solidFill>
              </a:rPr>
              <a:t>KEY PRINCIPLES IN CONSULTING</a:t>
            </a:r>
          </a:p>
          <a:p>
            <a:pPr marL="285750" indent="-285750">
              <a:buFont typeface="Arial" panose="020B0604020202020204" pitchFamily="34" charset="0"/>
              <a:buChar char="•"/>
            </a:pPr>
            <a:r>
              <a:rPr lang="en-US" dirty="0">
                <a:solidFill>
                  <a:schemeClr val="accent2">
                    <a:lumMod val="75000"/>
                  </a:schemeClr>
                </a:solidFill>
              </a:rPr>
              <a:t>PROBLEM UNDERSTANDING</a:t>
            </a:r>
          </a:p>
          <a:p>
            <a:pPr marL="285750" indent="-285750">
              <a:buFont typeface="Arial" panose="020B0604020202020204" pitchFamily="34" charset="0"/>
              <a:buChar char="•"/>
            </a:pPr>
            <a:r>
              <a:rPr lang="en-US" dirty="0">
                <a:solidFill>
                  <a:schemeClr val="accent2">
                    <a:lumMod val="75000"/>
                  </a:schemeClr>
                </a:solidFill>
              </a:rPr>
              <a:t>POINTED SOLUTION FINDING</a:t>
            </a:r>
          </a:p>
          <a:p>
            <a:pPr marL="285750" indent="-285750">
              <a:buFont typeface="Arial" panose="020B0604020202020204" pitchFamily="34" charset="0"/>
              <a:buChar char="•"/>
            </a:pPr>
            <a:r>
              <a:rPr lang="en-US" dirty="0">
                <a:solidFill>
                  <a:schemeClr val="accent2">
                    <a:lumMod val="75000"/>
                  </a:schemeClr>
                </a:solidFill>
              </a:rPr>
              <a:t>PRIORITIZING</a:t>
            </a:r>
          </a:p>
          <a:p>
            <a:pPr marL="285750" indent="-285750">
              <a:buFont typeface="Arial" panose="020B0604020202020204" pitchFamily="34" charset="0"/>
              <a:buChar char="•"/>
            </a:pPr>
            <a:r>
              <a:rPr lang="en-US" dirty="0">
                <a:solidFill>
                  <a:schemeClr val="accent2">
                    <a:lumMod val="75000"/>
                  </a:schemeClr>
                </a:solidFill>
              </a:rPr>
              <a:t>PRESENTING</a:t>
            </a:r>
          </a:p>
        </p:txBody>
      </p:sp>
      <p:sp>
        <p:nvSpPr>
          <p:cNvPr id="29" name="TextBox 28">
            <a:extLst>
              <a:ext uri="{FF2B5EF4-FFF2-40B4-BE49-F238E27FC236}">
                <a16:creationId xmlns:a16="http://schemas.microsoft.com/office/drawing/2014/main" id="{0556F2D5-F9D0-FA52-7862-93629203A020}"/>
              </a:ext>
            </a:extLst>
          </p:cNvPr>
          <p:cNvSpPr txBox="1"/>
          <p:nvPr/>
        </p:nvSpPr>
        <p:spPr>
          <a:xfrm>
            <a:off x="4691922" y="1549562"/>
            <a:ext cx="6856621" cy="369332"/>
          </a:xfrm>
          <a:prstGeom prst="rect">
            <a:avLst/>
          </a:prstGeom>
          <a:noFill/>
        </p:spPr>
        <p:txBody>
          <a:bodyPr wrap="none" rtlCol="0">
            <a:spAutoFit/>
          </a:bodyPr>
          <a:lstStyle/>
          <a:p>
            <a:r>
              <a:rPr lang="en-US" dirty="0">
                <a:latin typeface="Copperplate Gothic Bold" panose="020E0705020206020404" pitchFamily="34" charset="0"/>
              </a:rPr>
              <a:t>KEY PERSONALITY ATTRIBUTES OF A CONSULTANT </a:t>
            </a:r>
          </a:p>
        </p:txBody>
      </p:sp>
      <p:pic>
        <p:nvPicPr>
          <p:cNvPr id="31" name="Picture 30">
            <a:extLst>
              <a:ext uri="{FF2B5EF4-FFF2-40B4-BE49-F238E27FC236}">
                <a16:creationId xmlns:a16="http://schemas.microsoft.com/office/drawing/2014/main" id="{0CF3F1E7-5CDA-FA22-B18B-57B6E3F9E056}"/>
              </a:ext>
            </a:extLst>
          </p:cNvPr>
          <p:cNvPicPr>
            <a:picLocks noChangeAspect="1"/>
          </p:cNvPicPr>
          <p:nvPr/>
        </p:nvPicPr>
        <p:blipFill>
          <a:blip r:embed="rId2"/>
          <a:stretch>
            <a:fillRect/>
          </a:stretch>
        </p:blipFill>
        <p:spPr>
          <a:xfrm>
            <a:off x="532003" y="1873127"/>
            <a:ext cx="3953427" cy="20672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2" name="Rectangle: Rounded Corners 31">
            <a:extLst>
              <a:ext uri="{FF2B5EF4-FFF2-40B4-BE49-F238E27FC236}">
                <a16:creationId xmlns:a16="http://schemas.microsoft.com/office/drawing/2014/main" id="{E89ABC17-CA28-7B88-E931-3BDBA8D0D080}"/>
              </a:ext>
            </a:extLst>
          </p:cNvPr>
          <p:cNvSpPr/>
          <p:nvPr/>
        </p:nvSpPr>
        <p:spPr>
          <a:xfrm>
            <a:off x="6613864" y="2183290"/>
            <a:ext cx="5291091" cy="124569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CDA14EBE-3CF2-9510-A4DB-05B1FD2AD440}"/>
              </a:ext>
            </a:extLst>
          </p:cNvPr>
          <p:cNvSpPr/>
          <p:nvPr/>
        </p:nvSpPr>
        <p:spPr>
          <a:xfrm>
            <a:off x="6613863" y="3648826"/>
            <a:ext cx="5291091" cy="1245697"/>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488A3F1-AA25-F059-060E-6374488D065A}"/>
              </a:ext>
            </a:extLst>
          </p:cNvPr>
          <p:cNvSpPr/>
          <p:nvPr/>
        </p:nvSpPr>
        <p:spPr>
          <a:xfrm>
            <a:off x="6613862" y="5067920"/>
            <a:ext cx="5291091" cy="153179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45355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CHANGE MANAGEMENT UNDERSTANDING</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5" name="TextBox 4">
            <a:extLst>
              <a:ext uri="{FF2B5EF4-FFF2-40B4-BE49-F238E27FC236}">
                <a16:creationId xmlns:a16="http://schemas.microsoft.com/office/drawing/2014/main" id="{8156E9E8-88BA-1490-3B65-6C7EBF455088}"/>
              </a:ext>
            </a:extLst>
          </p:cNvPr>
          <p:cNvSpPr txBox="1"/>
          <p:nvPr/>
        </p:nvSpPr>
        <p:spPr>
          <a:xfrm>
            <a:off x="7465694" y="3080156"/>
            <a:ext cx="3758042" cy="2031325"/>
          </a:xfrm>
          <a:prstGeom prst="rect">
            <a:avLst/>
          </a:prstGeom>
          <a:noFill/>
        </p:spPr>
        <p:txBody>
          <a:bodyPr wrap="square">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1800" b="0" i="0" u="none" strike="noStrike" cap="none" normalizeH="0" baseline="0" dirty="0">
                <a:ln>
                  <a:noFill/>
                </a:ln>
                <a:solidFill>
                  <a:schemeClr val="accent1"/>
                </a:solidFill>
                <a:effectLst/>
                <a:latin typeface="Copperplate Gothic Bold" panose="020E0705020206020404" pitchFamily="34" charset="0"/>
                <a:ea typeface="Times New Roman" panose="02020603050405020304" pitchFamily="18" charset="0"/>
                <a:cs typeface="Arial" panose="020B0604020202020204" pitchFamily="34" charset="0"/>
              </a:rPr>
              <a:t>HUMAN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endParaRPr kumimoji="0" lang="en-US" altLang="en-US" sz="1800" b="0" i="0" u="none" strike="noStrike" cap="none" normalizeH="0" baseline="0" dirty="0">
              <a:ln>
                <a:noFill/>
              </a:ln>
              <a:solidFill>
                <a:schemeClr val="accent1"/>
              </a:solidFill>
              <a:effectLst/>
              <a:latin typeface="Copperplate Gothic Bold" panose="020E07050202060204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1800" b="0" i="0" u="none" strike="noStrike" cap="none" normalizeH="0" baseline="0" dirty="0">
                <a:ln>
                  <a:noFill/>
                </a:ln>
                <a:solidFill>
                  <a:schemeClr val="accent1"/>
                </a:solidFill>
                <a:effectLst/>
                <a:latin typeface="Copperplate Gothic Bold" panose="020E0705020206020404" pitchFamily="34" charset="0"/>
                <a:ea typeface="Times New Roman" panose="02020603050405020304" pitchFamily="18" charset="0"/>
                <a:cs typeface="Arial" panose="020B0604020202020204" pitchFamily="34" charset="0"/>
              </a:rPr>
              <a:t>TECHNOLOGY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endParaRPr kumimoji="0" lang="en-US" altLang="en-US" sz="1800" b="0" i="0" u="none" strike="noStrike" cap="none" normalizeH="0" baseline="0" dirty="0">
              <a:ln>
                <a:noFill/>
              </a:ln>
              <a:solidFill>
                <a:schemeClr val="accent1"/>
              </a:solidFill>
              <a:effectLst/>
              <a:latin typeface="Copperplate Gothic Bold" panose="020E0705020206020404" pitchFamily="34" charset="0"/>
              <a:cs typeface="Arial" panose="020B0604020202020204" pitchFamily="34" charset="0"/>
            </a:endParaRPr>
          </a:p>
          <a:p>
            <a:pPr marL="742950" lvl="1" indent="-285750" algn="just" eaLnBrk="0" fontAlgn="base" hangingPunct="0">
              <a:spcBef>
                <a:spcPct val="0"/>
              </a:spcBef>
              <a:spcAft>
                <a:spcPct val="0"/>
              </a:spcAft>
              <a:buFont typeface="Arial" panose="020B0604020202020204" pitchFamily="34" charset="0"/>
              <a:buChar char="•"/>
              <a:tabLst>
                <a:tab pos="5724525" algn="r"/>
              </a:tabLst>
            </a:pPr>
            <a:r>
              <a:rPr kumimoji="0" lang="en-US" altLang="en-US" b="0" i="0" u="none" strike="noStrike" cap="none" normalizeH="0" baseline="0" dirty="0">
                <a:ln>
                  <a:noFill/>
                </a:ln>
                <a:solidFill>
                  <a:schemeClr val="accent1"/>
                </a:solidFill>
                <a:effectLst/>
                <a:latin typeface="Copperplate Gothic Bold" panose="020E0705020206020404" pitchFamily="34" charset="0"/>
                <a:ea typeface="Times New Roman" panose="02020603050405020304" pitchFamily="18" charset="0"/>
                <a:cs typeface="Arial" panose="020B0604020202020204" pitchFamily="34" charset="0"/>
              </a:rPr>
              <a:t>DIGITALIZATION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endParaRPr lang="en-US" dirty="0">
              <a:solidFill>
                <a:schemeClr val="accent1"/>
              </a:solidFill>
              <a:latin typeface="Copperplate Gothic Bold" panose="020E07050202060204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lang="en-US" sz="1800" dirty="0">
                <a:solidFill>
                  <a:schemeClr val="accent1"/>
                </a:solidFill>
                <a:latin typeface="Copperplate Gothic Bold" panose="020E0705020206020404" pitchFamily="34" charset="0"/>
                <a:cs typeface="Arial" panose="020B0604020202020204" pitchFamily="34" charset="0"/>
              </a:rPr>
              <a:t>ORGANIZATION CHANGE</a:t>
            </a:r>
          </a:p>
        </p:txBody>
      </p:sp>
      <p:sp>
        <p:nvSpPr>
          <p:cNvPr id="8" name="TextBox 7">
            <a:extLst>
              <a:ext uri="{FF2B5EF4-FFF2-40B4-BE49-F238E27FC236}">
                <a16:creationId xmlns:a16="http://schemas.microsoft.com/office/drawing/2014/main" id="{C2284DF8-D21A-1CEC-FD2A-C64FC14D582F}"/>
              </a:ext>
            </a:extLst>
          </p:cNvPr>
          <p:cNvSpPr txBox="1"/>
          <p:nvPr/>
        </p:nvSpPr>
        <p:spPr>
          <a:xfrm>
            <a:off x="1906255" y="1479254"/>
            <a:ext cx="10014697" cy="600164"/>
          </a:xfrm>
          <a:prstGeom prst="rect">
            <a:avLst/>
          </a:prstGeom>
          <a:noFill/>
        </p:spPr>
        <p:txBody>
          <a:bodyPr wrap="square">
            <a:spAutoFit/>
          </a:bodyPr>
          <a:lstStyle/>
          <a:p>
            <a:r>
              <a:rPr lang="en-US" sz="1100" dirty="0">
                <a:effectLst/>
                <a:latin typeface="Times New Roman" panose="02020603050405020304" pitchFamily="18" charset="0"/>
                <a:ea typeface="Times New Roman" panose="02020603050405020304" pitchFamily="18" charset="0"/>
              </a:rPr>
              <a:t>Human reactions to various situations are result of the fact that, our Observations result into Thoughts, our Thoughts result in our Beliefs, Beliefs in various situations result in our Experiences, our Experiences result in our Reaction. Our Reactions and their results create Wisdom for us to react in similar futuristic situations and seek answers therein if results are different than our earlier experiences</a:t>
            </a:r>
            <a:endParaRPr lang="en-US" sz="1100" dirty="0"/>
          </a:p>
        </p:txBody>
      </p:sp>
      <p:pic>
        <p:nvPicPr>
          <p:cNvPr id="9" name="Picture 8">
            <a:extLst>
              <a:ext uri="{FF2B5EF4-FFF2-40B4-BE49-F238E27FC236}">
                <a16:creationId xmlns:a16="http://schemas.microsoft.com/office/drawing/2014/main" id="{6E198A67-47AA-C4A8-09C3-58EB895FCD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2083" y="2262623"/>
            <a:ext cx="4568927" cy="3930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5346C82C-948E-E33D-F606-7C02ACC3AC40}"/>
              </a:ext>
            </a:extLst>
          </p:cNvPr>
          <p:cNvSpPr txBox="1"/>
          <p:nvPr/>
        </p:nvSpPr>
        <p:spPr>
          <a:xfrm>
            <a:off x="92364" y="4036525"/>
            <a:ext cx="2028548" cy="2185214"/>
          </a:xfrm>
          <a:prstGeom prst="rect">
            <a:avLst/>
          </a:prstGeom>
          <a:noFill/>
        </p:spPr>
        <p:txBody>
          <a:bodyPr wrap="square" rtlCol="0">
            <a:spAutoFit/>
          </a:bodyPr>
          <a:lstStyle/>
          <a:p>
            <a:r>
              <a:rPr lang="en-US" sz="800" dirty="0">
                <a:solidFill>
                  <a:schemeClr val="bg1">
                    <a:lumMod val="85000"/>
                  </a:schemeClr>
                </a:solidFill>
                <a:latin typeface="Arial" panose="020B0604020202020204" pitchFamily="34" charset="0"/>
                <a:cs typeface="Arial" panose="020B0604020202020204" pitchFamily="34" charset="0"/>
              </a:rPr>
              <a:t>CHANGE MANAGEMENT </a:t>
            </a:r>
          </a:p>
          <a:p>
            <a:r>
              <a:rPr lang="en-US" sz="800" dirty="0">
                <a:solidFill>
                  <a:schemeClr val="bg1">
                    <a:lumMod val="85000"/>
                  </a:schemeClr>
                </a:solidFill>
                <a:latin typeface="Arial" panose="020B0604020202020204" pitchFamily="34" charset="0"/>
                <a:cs typeface="Arial" panose="020B0604020202020204" pitchFamily="34" charset="0"/>
              </a:rPr>
              <a:t>CONSULTING FUNDAMENTALS</a:t>
            </a:r>
          </a:p>
          <a:p>
            <a:endParaRPr lang="en-US" sz="800" dirty="0">
              <a:latin typeface="Arial" panose="020B0604020202020204" pitchFamily="34" charset="0"/>
              <a:cs typeface="Arial" panose="020B0604020202020204" pitchFamily="34" charset="0"/>
            </a:endParaRPr>
          </a:p>
          <a:p>
            <a:r>
              <a:rPr lang="en-US" sz="800" dirty="0">
                <a:solidFill>
                  <a:schemeClr val="bg1">
                    <a:lumMod val="95000"/>
                  </a:schemeClr>
                </a:solidFill>
                <a:latin typeface="Arial" panose="020B0604020202020204" pitchFamily="34" charset="0"/>
                <a:cs typeface="Arial" panose="020B0604020202020204" pitchFamily="34" charset="0"/>
              </a:rPr>
              <a:t>Types of Change</a:t>
            </a:r>
          </a:p>
          <a:p>
            <a:r>
              <a:rPr lang="en-US" sz="800" dirty="0">
                <a:solidFill>
                  <a:schemeClr val="accent1"/>
                </a:solidFill>
                <a:latin typeface="Arial" panose="020B0604020202020204" pitchFamily="34" charset="0"/>
                <a:cs typeface="Arial" panose="020B0604020202020204" pitchFamily="34" charset="0"/>
              </a:rPr>
              <a:t>Understanding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HUMAN CHANGE</a:t>
            </a:r>
            <a:endParaRPr kumimoji="0" lang="en-US" altLang="en-US" sz="800" b="0"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TECHNOLOGY CHANGE</a:t>
            </a:r>
            <a:endParaRPr kumimoji="0" lang="en-US" altLang="en-US" sz="800" b="0"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DIGITALIZATION</a:t>
            </a:r>
            <a:endParaRPr lang="en-US" sz="800" dirty="0">
              <a:solidFill>
                <a:schemeClr val="accent1"/>
              </a:solidFill>
              <a:latin typeface="Arial" panose="020B0604020202020204" pitchFamily="34" charset="0"/>
              <a:cs typeface="Arial" panose="020B0604020202020204" pitchFamily="34" charset="0"/>
            </a:endParaRPr>
          </a:p>
          <a:p>
            <a:r>
              <a:rPr lang="en-US" sz="800" dirty="0">
                <a:solidFill>
                  <a:schemeClr val="bg1">
                    <a:lumMod val="85000"/>
                  </a:schemeClr>
                </a:solidFill>
                <a:latin typeface="Arial" panose="020B0604020202020204" pitchFamily="34" charset="0"/>
                <a:cs typeface="Arial" panose="020B0604020202020204" pitchFamily="34" charset="0"/>
              </a:rPr>
              <a:t>Implementing Change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Change Management Structure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Change Management Strategies</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3 M Strategies</a:t>
            </a:r>
          </a:p>
          <a:p>
            <a:r>
              <a:rPr lang="en-US" sz="800" dirty="0">
                <a:solidFill>
                  <a:schemeClr val="bg1">
                    <a:lumMod val="85000"/>
                  </a:schemeClr>
                </a:solidFill>
                <a:latin typeface="Arial" panose="020B0604020202020204" pitchFamily="34" charset="0"/>
                <a:cs typeface="Arial" panose="020B0604020202020204" pitchFamily="34" charset="0"/>
              </a:rPr>
              <a:t>Change Governance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Key Principles</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Best Practices</a:t>
            </a:r>
          </a:p>
          <a:p>
            <a:r>
              <a:rPr lang="en-US" sz="800" dirty="0">
                <a:solidFill>
                  <a:schemeClr val="bg1">
                    <a:lumMod val="85000"/>
                  </a:schemeClr>
                </a:solidFill>
                <a:latin typeface="Arial" panose="020B0604020202020204" pitchFamily="34" charset="0"/>
                <a:cs typeface="Arial" panose="020B0604020202020204" pitchFamily="34" charset="0"/>
              </a:rPr>
              <a:t>Case Study</a:t>
            </a:r>
          </a:p>
          <a:p>
            <a:r>
              <a:rPr lang="en-US" sz="800" dirty="0">
                <a:solidFill>
                  <a:schemeClr val="bg1">
                    <a:lumMod val="85000"/>
                  </a:schemeClr>
                </a:solidFill>
                <a:latin typeface="Arial" panose="020B0604020202020204" pitchFamily="34" charset="0"/>
                <a:cs typeface="Arial" panose="020B0604020202020204" pitchFamily="34" charset="0"/>
              </a:rPr>
              <a:t>Reference Tools &amp; Templates</a:t>
            </a:r>
          </a:p>
        </p:txBody>
      </p:sp>
      <p:sp>
        <p:nvSpPr>
          <p:cNvPr id="17" name="Rectangle: Rounded Corners 16">
            <a:extLst>
              <a:ext uri="{FF2B5EF4-FFF2-40B4-BE49-F238E27FC236}">
                <a16:creationId xmlns:a16="http://schemas.microsoft.com/office/drawing/2014/main" id="{E6616434-9F7C-4D9B-63A4-CEAAEF4F301C}"/>
              </a:ext>
            </a:extLst>
          </p:cNvPr>
          <p:cNvSpPr/>
          <p:nvPr/>
        </p:nvSpPr>
        <p:spPr>
          <a:xfrm>
            <a:off x="7201015" y="2875019"/>
            <a:ext cx="4022721" cy="250372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47907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289326"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CHANGE MANAGEMENT - STRATEGIES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graphicFrame>
        <p:nvGraphicFramePr>
          <p:cNvPr id="4" name="Diagram 3">
            <a:extLst>
              <a:ext uri="{FF2B5EF4-FFF2-40B4-BE49-F238E27FC236}">
                <a16:creationId xmlns:a16="http://schemas.microsoft.com/office/drawing/2014/main" id="{599AE389-E09C-5A29-5D81-1E3452023285}"/>
              </a:ext>
            </a:extLst>
          </p:cNvPr>
          <p:cNvGraphicFramePr/>
          <p:nvPr>
            <p:extLst>
              <p:ext uri="{D42A27DB-BD31-4B8C-83A1-F6EECF244321}">
                <p14:modId xmlns:p14="http://schemas.microsoft.com/office/powerpoint/2010/main" val="1406343194"/>
              </p:ext>
            </p:extLst>
          </p:nvPr>
        </p:nvGraphicFramePr>
        <p:xfrm>
          <a:off x="1935598" y="1517546"/>
          <a:ext cx="9230686" cy="2923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3826884-77F0-1F18-3E29-19E54D27682E}"/>
              </a:ext>
            </a:extLst>
          </p:cNvPr>
          <p:cNvSpPr txBox="1"/>
          <p:nvPr/>
        </p:nvSpPr>
        <p:spPr>
          <a:xfrm>
            <a:off x="4762405" y="4850755"/>
            <a:ext cx="5111268" cy="1600438"/>
          </a:xfrm>
          <a:prstGeom prst="rect">
            <a:avLst/>
          </a:prstGeom>
          <a:noFill/>
        </p:spPr>
        <p:txBody>
          <a:bodyPr wrap="square">
            <a:spAutoFit/>
          </a:bodyPr>
          <a:lstStyle/>
          <a:p>
            <a:pPr marL="342900" marR="0" lvl="0" indent="-342900" algn="just">
              <a:spcBef>
                <a:spcPts val="0"/>
              </a:spcBef>
              <a:spcAft>
                <a:spcPts val="0"/>
              </a:spcAft>
              <a:buFont typeface="+mj-lt"/>
              <a:buAutoNum type="arabicPeriod"/>
            </a:pPr>
            <a:r>
              <a:rPr lang="en-US" sz="1200" u="none" strike="noStrike" dirty="0">
                <a:solidFill>
                  <a:schemeClr val="accent1"/>
                </a:solidFill>
                <a:effectLst/>
                <a:latin typeface="Copperplate Gothic Bold" panose="020E0705020206020404" pitchFamily="34" charset="0"/>
                <a:ea typeface="Times New Roman" panose="02020603050405020304" pitchFamily="18" charset="0"/>
              </a:rPr>
              <a:t>Lewin’s Change Management Model</a:t>
            </a:r>
            <a:endParaRPr lang="en-US" sz="1200" dirty="0">
              <a:solidFill>
                <a:schemeClr val="accent1"/>
              </a:solidFill>
              <a:effectLst/>
              <a:latin typeface="Copperplate Gothic Bold" panose="020E0705020206020404" pitchFamily="34"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200" u="none" strike="noStrike" dirty="0">
                <a:solidFill>
                  <a:schemeClr val="accent1"/>
                </a:solidFill>
                <a:effectLst/>
                <a:latin typeface="Copperplate Gothic Bold" panose="020E0705020206020404" pitchFamily="34" charset="0"/>
                <a:ea typeface="Times New Roman" panose="02020603050405020304" pitchFamily="18" charset="0"/>
              </a:rPr>
              <a:t>McKinsey 7-S Model</a:t>
            </a:r>
            <a:endParaRPr lang="en-US" sz="1200" dirty="0">
              <a:solidFill>
                <a:schemeClr val="accent1"/>
              </a:solidFill>
              <a:effectLst/>
              <a:latin typeface="Copperplate Gothic Bold" panose="020E0705020206020404" pitchFamily="34"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200" u="none" strike="noStrike" dirty="0">
                <a:solidFill>
                  <a:schemeClr val="accent1"/>
                </a:solidFill>
                <a:effectLst/>
                <a:latin typeface="Copperplate Gothic Bold" panose="020E0705020206020404" pitchFamily="34" charset="0"/>
                <a:ea typeface="Times New Roman" panose="02020603050405020304" pitchFamily="18" charset="0"/>
              </a:rPr>
              <a:t>Nudge Theory</a:t>
            </a:r>
            <a:endParaRPr lang="en-US" sz="1200" dirty="0">
              <a:solidFill>
                <a:schemeClr val="accent1"/>
              </a:solidFill>
              <a:effectLst/>
              <a:latin typeface="Copperplate Gothic Bold" panose="020E0705020206020404" pitchFamily="34"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200" u="none" strike="noStrike" dirty="0">
                <a:solidFill>
                  <a:schemeClr val="accent1"/>
                </a:solidFill>
                <a:effectLst/>
                <a:latin typeface="Copperplate Gothic Bold" panose="020E0705020206020404" pitchFamily="34" charset="0"/>
                <a:ea typeface="Times New Roman" panose="02020603050405020304" pitchFamily="18" charset="0"/>
              </a:rPr>
              <a:t>The ADKAR Change Management Model</a:t>
            </a:r>
            <a:endParaRPr lang="en-US" sz="1200" dirty="0">
              <a:solidFill>
                <a:schemeClr val="accent1"/>
              </a:solidFill>
              <a:effectLst/>
              <a:latin typeface="Copperplate Gothic Bold" panose="020E0705020206020404" pitchFamily="34"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200" u="none" strike="noStrike" dirty="0">
                <a:solidFill>
                  <a:schemeClr val="accent1"/>
                </a:solidFill>
                <a:effectLst/>
                <a:latin typeface="Copperplate Gothic Bold" panose="020E0705020206020404" pitchFamily="34" charset="0"/>
                <a:ea typeface="Times New Roman" panose="02020603050405020304" pitchFamily="18" charset="0"/>
              </a:rPr>
              <a:t>Kübler-Ross Change Curve</a:t>
            </a:r>
            <a:endParaRPr lang="en-US" sz="1200" dirty="0">
              <a:solidFill>
                <a:schemeClr val="accent1"/>
              </a:solidFill>
              <a:effectLst/>
              <a:latin typeface="Copperplate Gothic Bold" panose="020E0705020206020404" pitchFamily="34"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200" u="none" strike="noStrike" dirty="0">
                <a:solidFill>
                  <a:schemeClr val="accent1"/>
                </a:solidFill>
                <a:effectLst/>
                <a:latin typeface="Copperplate Gothic Bold" panose="020E0705020206020404" pitchFamily="34" charset="0"/>
                <a:ea typeface="Times New Roman" panose="02020603050405020304" pitchFamily="18" charset="0"/>
              </a:rPr>
              <a:t>Kotter’s 8-Step Theory</a:t>
            </a:r>
            <a:endParaRPr lang="en-US" sz="1200" dirty="0">
              <a:solidFill>
                <a:schemeClr val="accent1"/>
              </a:solidFill>
              <a:effectLst/>
              <a:latin typeface="Copperplate Gothic Bold" panose="020E0705020206020404" pitchFamily="34"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200" u="none" strike="noStrike" dirty="0">
                <a:solidFill>
                  <a:schemeClr val="accent1"/>
                </a:solidFill>
                <a:effectLst/>
                <a:latin typeface="Copperplate Gothic Bold" panose="020E0705020206020404" pitchFamily="34" charset="0"/>
                <a:ea typeface="Times New Roman" panose="02020603050405020304" pitchFamily="18" charset="0"/>
              </a:rPr>
              <a:t>Maurer 3 Levels of Resistance and Change Model</a:t>
            </a:r>
            <a:endParaRPr lang="en-US" sz="1200" dirty="0">
              <a:solidFill>
                <a:schemeClr val="accent1"/>
              </a:solidFill>
              <a:effectLst/>
              <a:latin typeface="Copperplate Gothic Bold" panose="020E0705020206020404" pitchFamily="34"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400" dirty="0">
                <a:solidFill>
                  <a:schemeClr val="accent1"/>
                </a:solidFill>
                <a:effectLst/>
                <a:latin typeface="Copperplate Gothic Bold" panose="020E0705020206020404" pitchFamily="34" charset="0"/>
                <a:ea typeface="Times New Roman" panose="02020603050405020304" pitchFamily="18" charset="0"/>
              </a:rPr>
              <a:t>3M Strategy</a:t>
            </a:r>
          </a:p>
        </p:txBody>
      </p:sp>
      <p:sp>
        <p:nvSpPr>
          <p:cNvPr id="19" name="Rectangle: Rounded Corners 18">
            <a:extLst>
              <a:ext uri="{FF2B5EF4-FFF2-40B4-BE49-F238E27FC236}">
                <a16:creationId xmlns:a16="http://schemas.microsoft.com/office/drawing/2014/main" id="{A5734697-FCAF-CDEE-B79E-5C46B4609EA3}"/>
              </a:ext>
            </a:extLst>
          </p:cNvPr>
          <p:cNvSpPr/>
          <p:nvPr/>
        </p:nvSpPr>
        <p:spPr>
          <a:xfrm>
            <a:off x="4539580" y="4618151"/>
            <a:ext cx="5195547" cy="1887601"/>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1" name="TextBox 20">
            <a:extLst>
              <a:ext uri="{FF2B5EF4-FFF2-40B4-BE49-F238E27FC236}">
                <a16:creationId xmlns:a16="http://schemas.microsoft.com/office/drawing/2014/main" id="{558C3D78-5555-2336-AB84-70A798E222FA}"/>
              </a:ext>
            </a:extLst>
          </p:cNvPr>
          <p:cNvSpPr txBox="1"/>
          <p:nvPr/>
        </p:nvSpPr>
        <p:spPr>
          <a:xfrm>
            <a:off x="92364" y="4036525"/>
            <a:ext cx="2028548" cy="2185214"/>
          </a:xfrm>
          <a:prstGeom prst="rect">
            <a:avLst/>
          </a:prstGeom>
          <a:noFill/>
        </p:spPr>
        <p:txBody>
          <a:bodyPr wrap="square" rtlCol="0">
            <a:spAutoFit/>
          </a:bodyPr>
          <a:lstStyle/>
          <a:p>
            <a:r>
              <a:rPr lang="en-US" sz="800" dirty="0">
                <a:solidFill>
                  <a:schemeClr val="bg1">
                    <a:lumMod val="85000"/>
                  </a:schemeClr>
                </a:solidFill>
                <a:latin typeface="Arial" panose="020B0604020202020204" pitchFamily="34" charset="0"/>
                <a:cs typeface="Arial" panose="020B0604020202020204" pitchFamily="34" charset="0"/>
              </a:rPr>
              <a:t>CHANGE MANAGEMENT </a:t>
            </a:r>
          </a:p>
          <a:p>
            <a:r>
              <a:rPr lang="en-US" sz="800" dirty="0">
                <a:solidFill>
                  <a:schemeClr val="bg1">
                    <a:lumMod val="85000"/>
                  </a:schemeClr>
                </a:solidFill>
                <a:latin typeface="Arial" panose="020B0604020202020204" pitchFamily="34" charset="0"/>
                <a:cs typeface="Arial" panose="020B0604020202020204" pitchFamily="34" charset="0"/>
              </a:rPr>
              <a:t>CONSULTING FUNDAMENTALS</a:t>
            </a:r>
          </a:p>
          <a:p>
            <a:endParaRPr lang="en-US" sz="800" dirty="0">
              <a:latin typeface="Arial" panose="020B0604020202020204" pitchFamily="34" charset="0"/>
              <a:cs typeface="Arial" panose="020B0604020202020204" pitchFamily="34" charset="0"/>
            </a:endParaRPr>
          </a:p>
          <a:p>
            <a:r>
              <a:rPr lang="en-US" sz="800" dirty="0">
                <a:solidFill>
                  <a:schemeClr val="bg1">
                    <a:lumMod val="95000"/>
                  </a:schemeClr>
                </a:solidFill>
                <a:latin typeface="Arial" panose="020B0604020202020204" pitchFamily="34" charset="0"/>
                <a:cs typeface="Arial" panose="020B0604020202020204" pitchFamily="34" charset="0"/>
              </a:rPr>
              <a:t>Types of Change</a:t>
            </a:r>
          </a:p>
          <a:p>
            <a:r>
              <a:rPr lang="en-US" sz="800" dirty="0">
                <a:solidFill>
                  <a:schemeClr val="bg1">
                    <a:lumMod val="95000"/>
                  </a:schemeClr>
                </a:solidFill>
                <a:latin typeface="Arial" panose="020B0604020202020204" pitchFamily="34" charset="0"/>
                <a:cs typeface="Arial" panose="020B0604020202020204" pitchFamily="34" charset="0"/>
              </a:rPr>
              <a:t>Understanding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HUMAN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TECHNOLOGY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DIGITALIZATION</a:t>
            </a:r>
            <a:endParaRPr lang="en-US" sz="800" dirty="0">
              <a:solidFill>
                <a:schemeClr val="bg1">
                  <a:lumMod val="95000"/>
                </a:schemeClr>
              </a:solidFill>
              <a:latin typeface="Arial" panose="020B0604020202020204" pitchFamily="34" charset="0"/>
              <a:cs typeface="Arial" panose="020B0604020202020204" pitchFamily="34" charset="0"/>
            </a:endParaRPr>
          </a:p>
          <a:p>
            <a:r>
              <a:rPr lang="en-US" sz="800" dirty="0">
                <a:solidFill>
                  <a:schemeClr val="accent1"/>
                </a:solidFill>
                <a:latin typeface="Arial" panose="020B0604020202020204" pitchFamily="34" charset="0"/>
                <a:cs typeface="Arial" panose="020B0604020202020204" pitchFamily="34" charset="0"/>
              </a:rPr>
              <a:t>Implementing Change</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Change Management Structure</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Change Management Strategies</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3 M Strategies</a:t>
            </a:r>
          </a:p>
          <a:p>
            <a:r>
              <a:rPr lang="en-US" sz="800" dirty="0">
                <a:solidFill>
                  <a:schemeClr val="bg1">
                    <a:lumMod val="85000"/>
                  </a:schemeClr>
                </a:solidFill>
                <a:latin typeface="Arial" panose="020B0604020202020204" pitchFamily="34" charset="0"/>
                <a:cs typeface="Arial" panose="020B0604020202020204" pitchFamily="34" charset="0"/>
              </a:rPr>
              <a:t>Change Governance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Key Principles</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Best Practices</a:t>
            </a:r>
          </a:p>
          <a:p>
            <a:r>
              <a:rPr lang="en-US" sz="800" dirty="0">
                <a:solidFill>
                  <a:schemeClr val="bg1">
                    <a:lumMod val="85000"/>
                  </a:schemeClr>
                </a:solidFill>
                <a:latin typeface="Arial" panose="020B0604020202020204" pitchFamily="34" charset="0"/>
                <a:cs typeface="Arial" panose="020B0604020202020204" pitchFamily="34" charset="0"/>
              </a:rPr>
              <a:t>Case Study</a:t>
            </a:r>
          </a:p>
          <a:p>
            <a:r>
              <a:rPr lang="en-US" sz="800" dirty="0">
                <a:solidFill>
                  <a:schemeClr val="bg1">
                    <a:lumMod val="85000"/>
                  </a:schemeClr>
                </a:solidFill>
                <a:latin typeface="Arial" panose="020B0604020202020204" pitchFamily="34" charset="0"/>
                <a:cs typeface="Arial" panose="020B0604020202020204" pitchFamily="34" charset="0"/>
              </a:rPr>
              <a:t>Reference Tools &amp; Templates</a:t>
            </a:r>
          </a:p>
        </p:txBody>
      </p:sp>
    </p:spTree>
    <p:extLst>
      <p:ext uri="{BB962C8B-B14F-4D97-AF65-F5344CB8AC3E}">
        <p14:creationId xmlns:p14="http://schemas.microsoft.com/office/powerpoint/2010/main" val="34410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CHANGE MANAGEMENT – 3M MODEL</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8" name="TextBox 7">
            <a:extLst>
              <a:ext uri="{FF2B5EF4-FFF2-40B4-BE49-F238E27FC236}">
                <a16:creationId xmlns:a16="http://schemas.microsoft.com/office/drawing/2014/main" id="{6F744A61-CF34-69F5-CC88-BE07028A20A3}"/>
              </a:ext>
            </a:extLst>
          </p:cNvPr>
          <p:cNvSpPr txBox="1"/>
          <p:nvPr/>
        </p:nvSpPr>
        <p:spPr>
          <a:xfrm>
            <a:off x="92364" y="4036525"/>
            <a:ext cx="2028548" cy="2185214"/>
          </a:xfrm>
          <a:prstGeom prst="rect">
            <a:avLst/>
          </a:prstGeom>
          <a:noFill/>
        </p:spPr>
        <p:txBody>
          <a:bodyPr wrap="square" rtlCol="0">
            <a:spAutoFit/>
          </a:bodyPr>
          <a:lstStyle/>
          <a:p>
            <a:r>
              <a:rPr lang="en-US" sz="800" dirty="0">
                <a:solidFill>
                  <a:schemeClr val="bg1">
                    <a:lumMod val="85000"/>
                  </a:schemeClr>
                </a:solidFill>
                <a:latin typeface="Arial" panose="020B0604020202020204" pitchFamily="34" charset="0"/>
                <a:cs typeface="Arial" panose="020B0604020202020204" pitchFamily="34" charset="0"/>
              </a:rPr>
              <a:t>CHANGE MANAGEMENT </a:t>
            </a:r>
          </a:p>
          <a:p>
            <a:r>
              <a:rPr lang="en-US" sz="800" dirty="0">
                <a:solidFill>
                  <a:schemeClr val="bg1">
                    <a:lumMod val="85000"/>
                  </a:schemeClr>
                </a:solidFill>
                <a:latin typeface="Arial" panose="020B0604020202020204" pitchFamily="34" charset="0"/>
                <a:cs typeface="Arial" panose="020B0604020202020204" pitchFamily="34" charset="0"/>
              </a:rPr>
              <a:t>CONSULTING FUNDAMENTALS</a:t>
            </a:r>
          </a:p>
          <a:p>
            <a:endParaRPr lang="en-US" sz="800" dirty="0">
              <a:latin typeface="Arial" panose="020B0604020202020204" pitchFamily="34" charset="0"/>
              <a:cs typeface="Arial" panose="020B0604020202020204" pitchFamily="34" charset="0"/>
            </a:endParaRPr>
          </a:p>
          <a:p>
            <a:r>
              <a:rPr lang="en-US" sz="800" dirty="0">
                <a:solidFill>
                  <a:schemeClr val="bg1">
                    <a:lumMod val="95000"/>
                  </a:schemeClr>
                </a:solidFill>
                <a:latin typeface="Arial" panose="020B0604020202020204" pitchFamily="34" charset="0"/>
                <a:cs typeface="Arial" panose="020B0604020202020204" pitchFamily="34" charset="0"/>
              </a:rPr>
              <a:t>Types of Change</a:t>
            </a:r>
          </a:p>
          <a:p>
            <a:r>
              <a:rPr lang="en-US" sz="800" dirty="0">
                <a:solidFill>
                  <a:schemeClr val="bg1">
                    <a:lumMod val="95000"/>
                  </a:schemeClr>
                </a:solidFill>
                <a:latin typeface="Arial" panose="020B0604020202020204" pitchFamily="34" charset="0"/>
                <a:cs typeface="Arial" panose="020B0604020202020204" pitchFamily="34" charset="0"/>
              </a:rPr>
              <a:t>Understanding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HUMAN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TECHNOLOGY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DIGITALIZATION</a:t>
            </a:r>
            <a:endParaRPr lang="en-US" sz="800" dirty="0">
              <a:solidFill>
                <a:schemeClr val="bg1">
                  <a:lumMod val="95000"/>
                </a:schemeClr>
              </a:solidFill>
              <a:latin typeface="Arial" panose="020B0604020202020204" pitchFamily="34" charset="0"/>
              <a:cs typeface="Arial" panose="020B0604020202020204" pitchFamily="34" charset="0"/>
            </a:endParaRPr>
          </a:p>
          <a:p>
            <a:r>
              <a:rPr lang="en-US" sz="800" dirty="0">
                <a:solidFill>
                  <a:schemeClr val="accent1"/>
                </a:solidFill>
                <a:latin typeface="Arial" panose="020B0604020202020204" pitchFamily="34" charset="0"/>
                <a:cs typeface="Arial" panose="020B0604020202020204" pitchFamily="34" charset="0"/>
              </a:rPr>
              <a:t>Implementing Change</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Change Management Structure</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Change Management Strategies</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3 M Strategies</a:t>
            </a:r>
          </a:p>
          <a:p>
            <a:r>
              <a:rPr lang="en-US" sz="800" dirty="0">
                <a:solidFill>
                  <a:schemeClr val="bg1">
                    <a:lumMod val="85000"/>
                  </a:schemeClr>
                </a:solidFill>
                <a:latin typeface="Arial" panose="020B0604020202020204" pitchFamily="34" charset="0"/>
                <a:cs typeface="Arial" panose="020B0604020202020204" pitchFamily="34" charset="0"/>
              </a:rPr>
              <a:t>Change Governance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Key Principles</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Best Practices</a:t>
            </a:r>
          </a:p>
          <a:p>
            <a:r>
              <a:rPr lang="en-US" sz="800" dirty="0">
                <a:solidFill>
                  <a:schemeClr val="bg1">
                    <a:lumMod val="85000"/>
                  </a:schemeClr>
                </a:solidFill>
                <a:latin typeface="Arial" panose="020B0604020202020204" pitchFamily="34" charset="0"/>
                <a:cs typeface="Arial" panose="020B0604020202020204" pitchFamily="34" charset="0"/>
              </a:rPr>
              <a:t>Case Study</a:t>
            </a:r>
          </a:p>
          <a:p>
            <a:r>
              <a:rPr lang="en-US" sz="800" dirty="0">
                <a:solidFill>
                  <a:schemeClr val="bg1">
                    <a:lumMod val="85000"/>
                  </a:schemeClr>
                </a:solidFill>
                <a:latin typeface="Arial" panose="020B0604020202020204" pitchFamily="34" charset="0"/>
                <a:cs typeface="Arial" panose="020B0604020202020204" pitchFamily="34" charset="0"/>
              </a:rPr>
              <a:t>Reference Tools &amp; Templates</a:t>
            </a:r>
          </a:p>
        </p:txBody>
      </p:sp>
      <p:pic>
        <p:nvPicPr>
          <p:cNvPr id="52" name="Picture 51">
            <a:extLst>
              <a:ext uri="{FF2B5EF4-FFF2-40B4-BE49-F238E27FC236}">
                <a16:creationId xmlns:a16="http://schemas.microsoft.com/office/drawing/2014/main" id="{CC2FDA35-58D9-9095-4A41-4B9673B303CD}"/>
              </a:ext>
            </a:extLst>
          </p:cNvPr>
          <p:cNvPicPr>
            <a:picLocks noChangeAspect="1"/>
          </p:cNvPicPr>
          <p:nvPr/>
        </p:nvPicPr>
        <p:blipFill>
          <a:blip r:embed="rId2"/>
          <a:stretch>
            <a:fillRect/>
          </a:stretch>
        </p:blipFill>
        <p:spPr>
          <a:xfrm>
            <a:off x="2711435" y="1773700"/>
            <a:ext cx="7476274" cy="3667090"/>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Tree>
    <p:extLst>
      <p:ext uri="{BB962C8B-B14F-4D97-AF65-F5344CB8AC3E}">
        <p14:creationId xmlns:p14="http://schemas.microsoft.com/office/powerpoint/2010/main" val="40092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CHANGE MANAGEMENT – FRAMEWORK</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8" name="TextBox 7">
            <a:extLst>
              <a:ext uri="{FF2B5EF4-FFF2-40B4-BE49-F238E27FC236}">
                <a16:creationId xmlns:a16="http://schemas.microsoft.com/office/drawing/2014/main" id="{6F744A61-CF34-69F5-CC88-BE07028A20A3}"/>
              </a:ext>
            </a:extLst>
          </p:cNvPr>
          <p:cNvSpPr txBox="1"/>
          <p:nvPr/>
        </p:nvSpPr>
        <p:spPr>
          <a:xfrm>
            <a:off x="92364" y="4036525"/>
            <a:ext cx="2028548" cy="2185214"/>
          </a:xfrm>
          <a:prstGeom prst="rect">
            <a:avLst/>
          </a:prstGeom>
          <a:noFill/>
        </p:spPr>
        <p:txBody>
          <a:bodyPr wrap="square" rtlCol="0">
            <a:spAutoFit/>
          </a:bodyPr>
          <a:lstStyle/>
          <a:p>
            <a:r>
              <a:rPr lang="en-US" sz="800" dirty="0">
                <a:solidFill>
                  <a:schemeClr val="bg1">
                    <a:lumMod val="85000"/>
                  </a:schemeClr>
                </a:solidFill>
                <a:latin typeface="Arial" panose="020B0604020202020204" pitchFamily="34" charset="0"/>
                <a:cs typeface="Arial" panose="020B0604020202020204" pitchFamily="34" charset="0"/>
              </a:rPr>
              <a:t>CHANGE MANAGEMENT </a:t>
            </a:r>
          </a:p>
          <a:p>
            <a:r>
              <a:rPr lang="en-US" sz="800" dirty="0">
                <a:solidFill>
                  <a:schemeClr val="bg1">
                    <a:lumMod val="85000"/>
                  </a:schemeClr>
                </a:solidFill>
                <a:latin typeface="Arial" panose="020B0604020202020204" pitchFamily="34" charset="0"/>
                <a:cs typeface="Arial" panose="020B0604020202020204" pitchFamily="34" charset="0"/>
              </a:rPr>
              <a:t>CONSULTING FUNDAMENTALS</a:t>
            </a:r>
          </a:p>
          <a:p>
            <a:endParaRPr lang="en-US" sz="800" dirty="0">
              <a:latin typeface="Arial" panose="020B0604020202020204" pitchFamily="34" charset="0"/>
              <a:cs typeface="Arial" panose="020B0604020202020204" pitchFamily="34" charset="0"/>
            </a:endParaRPr>
          </a:p>
          <a:p>
            <a:r>
              <a:rPr lang="en-US" sz="800" dirty="0">
                <a:solidFill>
                  <a:schemeClr val="bg1">
                    <a:lumMod val="95000"/>
                  </a:schemeClr>
                </a:solidFill>
                <a:latin typeface="Arial" panose="020B0604020202020204" pitchFamily="34" charset="0"/>
                <a:cs typeface="Arial" panose="020B0604020202020204" pitchFamily="34" charset="0"/>
              </a:rPr>
              <a:t>Types of Change</a:t>
            </a:r>
          </a:p>
          <a:p>
            <a:r>
              <a:rPr lang="en-US" sz="800" dirty="0">
                <a:solidFill>
                  <a:schemeClr val="bg1">
                    <a:lumMod val="95000"/>
                  </a:schemeClr>
                </a:solidFill>
                <a:latin typeface="Arial" panose="020B0604020202020204" pitchFamily="34" charset="0"/>
                <a:cs typeface="Arial" panose="020B0604020202020204" pitchFamily="34" charset="0"/>
              </a:rPr>
              <a:t>Understanding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HUMAN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TECHNOLOGY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DIGITALIZATION</a:t>
            </a:r>
            <a:endParaRPr lang="en-US" sz="800" dirty="0">
              <a:solidFill>
                <a:schemeClr val="bg1">
                  <a:lumMod val="95000"/>
                </a:schemeClr>
              </a:solidFill>
              <a:latin typeface="Arial" panose="020B0604020202020204" pitchFamily="34" charset="0"/>
              <a:cs typeface="Arial" panose="020B0604020202020204" pitchFamily="34" charset="0"/>
            </a:endParaRPr>
          </a:p>
          <a:p>
            <a:r>
              <a:rPr lang="en-US" sz="800" dirty="0">
                <a:solidFill>
                  <a:schemeClr val="accent1"/>
                </a:solidFill>
                <a:latin typeface="Arial" panose="020B0604020202020204" pitchFamily="34" charset="0"/>
                <a:cs typeface="Arial" panose="020B0604020202020204" pitchFamily="34" charset="0"/>
              </a:rPr>
              <a:t>Implementing Change</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Change Management Structure</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Change Management Strategies</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3 M Strategies</a:t>
            </a:r>
          </a:p>
          <a:p>
            <a:r>
              <a:rPr lang="en-US" sz="800" dirty="0">
                <a:solidFill>
                  <a:schemeClr val="bg1">
                    <a:lumMod val="85000"/>
                  </a:schemeClr>
                </a:solidFill>
                <a:latin typeface="Arial" panose="020B0604020202020204" pitchFamily="34" charset="0"/>
                <a:cs typeface="Arial" panose="020B0604020202020204" pitchFamily="34" charset="0"/>
              </a:rPr>
              <a:t>Change Governance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Key Principles</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Best Practices</a:t>
            </a:r>
          </a:p>
          <a:p>
            <a:r>
              <a:rPr lang="en-US" sz="800" dirty="0">
                <a:solidFill>
                  <a:schemeClr val="bg1">
                    <a:lumMod val="85000"/>
                  </a:schemeClr>
                </a:solidFill>
                <a:latin typeface="Arial" panose="020B0604020202020204" pitchFamily="34" charset="0"/>
                <a:cs typeface="Arial" panose="020B0604020202020204" pitchFamily="34" charset="0"/>
              </a:rPr>
              <a:t>Case Study</a:t>
            </a:r>
          </a:p>
          <a:p>
            <a:r>
              <a:rPr lang="en-US" sz="800" dirty="0">
                <a:solidFill>
                  <a:schemeClr val="bg1">
                    <a:lumMod val="85000"/>
                  </a:schemeClr>
                </a:solidFill>
                <a:latin typeface="Arial" panose="020B0604020202020204" pitchFamily="34" charset="0"/>
                <a:cs typeface="Arial" panose="020B0604020202020204" pitchFamily="34" charset="0"/>
              </a:rPr>
              <a:t>Reference Tools &amp; Templates</a:t>
            </a:r>
          </a:p>
        </p:txBody>
      </p:sp>
      <p:grpSp>
        <p:nvGrpSpPr>
          <p:cNvPr id="3" name="Group 2">
            <a:extLst>
              <a:ext uri="{FF2B5EF4-FFF2-40B4-BE49-F238E27FC236}">
                <a16:creationId xmlns:a16="http://schemas.microsoft.com/office/drawing/2014/main" id="{DACED9D9-8E9F-EFF6-26EC-77C2C44EC219}"/>
              </a:ext>
            </a:extLst>
          </p:cNvPr>
          <p:cNvGrpSpPr>
            <a:grpSpLocks/>
          </p:cNvGrpSpPr>
          <p:nvPr/>
        </p:nvGrpSpPr>
        <p:grpSpPr bwMode="auto">
          <a:xfrm>
            <a:off x="3216005" y="1875663"/>
            <a:ext cx="6716283" cy="3347360"/>
            <a:chOff x="-5671" y="-12192"/>
            <a:chExt cx="5256845" cy="2816352"/>
          </a:xfrm>
        </p:grpSpPr>
        <p:grpSp>
          <p:nvGrpSpPr>
            <p:cNvPr id="4" name="Group 3">
              <a:extLst>
                <a:ext uri="{FF2B5EF4-FFF2-40B4-BE49-F238E27FC236}">
                  <a16:creationId xmlns:a16="http://schemas.microsoft.com/office/drawing/2014/main" id="{EA83AB83-D372-9C5F-8420-C8833A174B3A}"/>
                </a:ext>
              </a:extLst>
            </p:cNvPr>
            <p:cNvGrpSpPr>
              <a:grpSpLocks/>
            </p:cNvGrpSpPr>
            <p:nvPr/>
          </p:nvGrpSpPr>
          <p:grpSpPr bwMode="auto">
            <a:xfrm>
              <a:off x="-5671" y="-12192"/>
              <a:ext cx="5256845" cy="2816352"/>
              <a:chOff x="-5671" y="-12192"/>
              <a:chExt cx="5256845" cy="2816352"/>
            </a:xfrm>
          </p:grpSpPr>
          <p:pic>
            <p:nvPicPr>
              <p:cNvPr id="9" name="Diagram 42">
                <a:extLst>
                  <a:ext uri="{FF2B5EF4-FFF2-40B4-BE49-F238E27FC236}">
                    <a16:creationId xmlns:a16="http://schemas.microsoft.com/office/drawing/2014/main" id="{041C21B6-4096-06BF-C8F7-05135109793E}"/>
                  </a:ext>
                </a:extLst>
              </p:cNvPr>
              <p:cNvPicPr>
                <a:picLocks noChangeArrowheads="1"/>
              </p:cNvPicPr>
              <p:nvPr/>
            </p:nvPicPr>
            <p:blipFill>
              <a:blip r:embed="rId2">
                <a:duotone>
                  <a:prstClr val="black"/>
                  <a:schemeClr val="accent1">
                    <a:tint val="45000"/>
                    <a:satMod val="400000"/>
                  </a:schemeClr>
                </a:duotone>
              </a:blip>
              <a:srcRect/>
              <a:stretch>
                <a:fillRect/>
              </a:stretch>
            </p:blipFill>
            <p:spPr bwMode="auto">
              <a:xfrm>
                <a:off x="-5671" y="-12192"/>
                <a:ext cx="5256845" cy="2816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a:extLst>
                  <a:ext uri="{FF2B5EF4-FFF2-40B4-BE49-F238E27FC236}">
                    <a16:creationId xmlns:a16="http://schemas.microsoft.com/office/drawing/2014/main" id="{43A8348A-13D5-3EFB-2823-F5D987CF08CA}"/>
                  </a:ext>
                </a:extLst>
              </p:cNvPr>
              <p:cNvSpPr>
                <a:spLocks noChangeArrowheads="1"/>
              </p:cNvSpPr>
              <p:nvPr/>
            </p:nvSpPr>
            <p:spPr bwMode="auto">
              <a:xfrm>
                <a:off x="0" y="0"/>
                <a:ext cx="5244631" cy="2799296"/>
              </a:xfrm>
              <a:prstGeom prst="rect">
                <a:avLst/>
              </a:prstGeom>
              <a:noFill/>
              <a:ln w="12700" algn="ctr">
                <a:solidFill>
                  <a:schemeClr val="accent1">
                    <a:lumMod val="50000"/>
                    <a:lumOff val="0"/>
                  </a:schemeClr>
                </a:solidFill>
                <a:miter lim="800000"/>
                <a:headEnd/>
                <a:tailEnd/>
              </a:ln>
            </p:spPr>
            <p:txBody>
              <a:bodyPr rot="0" vert="horz" wrap="square" lIns="91440" tIns="45720" rIns="91440" bIns="45720" anchor="ctr" anchorCtr="0" upright="1">
                <a:noAutofit/>
              </a:bodyPr>
              <a:lstStyle/>
              <a:p>
                <a:endParaRPr lang="en-US"/>
              </a:p>
            </p:txBody>
          </p:sp>
        </p:grpSp>
        <p:sp>
          <p:nvSpPr>
            <p:cNvPr id="5" name="Arrow: Right 4">
              <a:extLst>
                <a:ext uri="{FF2B5EF4-FFF2-40B4-BE49-F238E27FC236}">
                  <a16:creationId xmlns:a16="http://schemas.microsoft.com/office/drawing/2014/main" id="{B72742F9-72E4-7776-ACAC-2DD1E18CC9DE}"/>
                </a:ext>
              </a:extLst>
            </p:cNvPr>
            <p:cNvSpPr>
              <a:spLocks noChangeArrowheads="1"/>
            </p:cNvSpPr>
            <p:nvPr/>
          </p:nvSpPr>
          <p:spPr bwMode="auto">
            <a:xfrm>
              <a:off x="1174713" y="868401"/>
              <a:ext cx="239697" cy="182962"/>
            </a:xfrm>
            <a:prstGeom prst="rightArrow">
              <a:avLst>
                <a:gd name="adj1" fmla="val 50000"/>
                <a:gd name="adj2" fmla="val 50002"/>
              </a:avLst>
            </a:prstGeom>
            <a:solidFill>
              <a:schemeClr val="dk1">
                <a:lumMod val="100000"/>
                <a:lumOff val="0"/>
              </a:schemeClr>
            </a:solidFill>
            <a:ln w="12700" algn="ctr">
              <a:solidFill>
                <a:schemeClr val="dk1">
                  <a:lumMod val="50000"/>
                  <a:lumOff val="0"/>
                </a:schemeClr>
              </a:solidFill>
              <a:miter lim="800000"/>
              <a:headEnd/>
              <a:tailEnd/>
            </a:ln>
          </p:spPr>
          <p:txBody>
            <a:bodyPr rot="0" vert="horz" wrap="square" lIns="91440" tIns="45720" rIns="91440" bIns="45720" anchor="ctr" anchorCtr="0" upright="1">
              <a:noAutofit/>
            </a:bodyPr>
            <a:lstStyle/>
            <a:p>
              <a:endParaRPr lang="en-US"/>
            </a:p>
          </p:txBody>
        </p:sp>
        <p:sp>
          <p:nvSpPr>
            <p:cNvPr id="6" name="Arrow: Right 5">
              <a:extLst>
                <a:ext uri="{FF2B5EF4-FFF2-40B4-BE49-F238E27FC236}">
                  <a16:creationId xmlns:a16="http://schemas.microsoft.com/office/drawing/2014/main" id="{908700E2-2B06-A8A1-82E9-5AB5D32D91C3}"/>
                </a:ext>
              </a:extLst>
            </p:cNvPr>
            <p:cNvSpPr>
              <a:spLocks noChangeArrowheads="1"/>
            </p:cNvSpPr>
            <p:nvPr/>
          </p:nvSpPr>
          <p:spPr bwMode="auto">
            <a:xfrm>
              <a:off x="2501826" y="868401"/>
              <a:ext cx="239697" cy="182962"/>
            </a:xfrm>
            <a:prstGeom prst="rightArrow">
              <a:avLst>
                <a:gd name="adj1" fmla="val 50000"/>
                <a:gd name="adj2" fmla="val 50002"/>
              </a:avLst>
            </a:prstGeom>
            <a:solidFill>
              <a:schemeClr val="dk1">
                <a:lumMod val="100000"/>
                <a:lumOff val="0"/>
              </a:schemeClr>
            </a:solidFill>
            <a:ln w="12700" algn="ctr">
              <a:solidFill>
                <a:schemeClr val="dk1">
                  <a:lumMod val="50000"/>
                  <a:lumOff val="0"/>
                </a:schemeClr>
              </a:solidFill>
              <a:miter lim="800000"/>
              <a:headEnd/>
              <a:tailEnd/>
            </a:ln>
          </p:spPr>
          <p:txBody>
            <a:bodyPr rot="0" vert="horz" wrap="square" lIns="91440" tIns="45720" rIns="91440" bIns="45720" anchor="ctr" anchorCtr="0" upright="1">
              <a:noAutofit/>
            </a:bodyPr>
            <a:lstStyle/>
            <a:p>
              <a:endParaRPr lang="en-US"/>
            </a:p>
          </p:txBody>
        </p:sp>
        <p:sp>
          <p:nvSpPr>
            <p:cNvPr id="7" name="Arrow: Right 6">
              <a:extLst>
                <a:ext uri="{FF2B5EF4-FFF2-40B4-BE49-F238E27FC236}">
                  <a16:creationId xmlns:a16="http://schemas.microsoft.com/office/drawing/2014/main" id="{E0F26FB2-959B-A357-C753-F3D18D490371}"/>
                </a:ext>
              </a:extLst>
            </p:cNvPr>
            <p:cNvSpPr>
              <a:spLocks noChangeArrowheads="1"/>
            </p:cNvSpPr>
            <p:nvPr/>
          </p:nvSpPr>
          <p:spPr bwMode="auto">
            <a:xfrm>
              <a:off x="3873228" y="868401"/>
              <a:ext cx="239697" cy="182962"/>
            </a:xfrm>
            <a:prstGeom prst="rightArrow">
              <a:avLst>
                <a:gd name="adj1" fmla="val 50000"/>
                <a:gd name="adj2" fmla="val 50002"/>
              </a:avLst>
            </a:prstGeom>
            <a:solidFill>
              <a:schemeClr val="dk1">
                <a:lumMod val="100000"/>
                <a:lumOff val="0"/>
              </a:schemeClr>
            </a:solidFill>
            <a:ln w="12700" algn="ctr">
              <a:solidFill>
                <a:schemeClr val="dk1">
                  <a:lumMod val="50000"/>
                  <a:lumOff val="0"/>
                </a:schemeClr>
              </a:solidFill>
              <a:miter lim="800000"/>
              <a:headEnd/>
              <a:tailEnd/>
            </a:ln>
          </p:spPr>
          <p:txBody>
            <a:bodyPr rot="0" vert="horz" wrap="square" lIns="91440" tIns="45720" rIns="91440" bIns="45720" anchor="ctr" anchorCtr="0" upright="1">
              <a:noAutofit/>
            </a:bodyPr>
            <a:lstStyle/>
            <a:p>
              <a:endParaRPr lang="en-US"/>
            </a:p>
          </p:txBody>
        </p:sp>
      </p:grpSp>
    </p:spTree>
    <p:extLst>
      <p:ext uri="{BB962C8B-B14F-4D97-AF65-F5344CB8AC3E}">
        <p14:creationId xmlns:p14="http://schemas.microsoft.com/office/powerpoint/2010/main" val="189467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CHANGE MANAGEMENT – GOVERNANCE</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8" name="TextBox 7">
            <a:extLst>
              <a:ext uri="{FF2B5EF4-FFF2-40B4-BE49-F238E27FC236}">
                <a16:creationId xmlns:a16="http://schemas.microsoft.com/office/drawing/2014/main" id="{6F744A61-CF34-69F5-CC88-BE07028A20A3}"/>
              </a:ext>
            </a:extLst>
          </p:cNvPr>
          <p:cNvSpPr txBox="1"/>
          <p:nvPr/>
        </p:nvSpPr>
        <p:spPr>
          <a:xfrm>
            <a:off x="92364" y="4036525"/>
            <a:ext cx="2028548" cy="2185214"/>
          </a:xfrm>
          <a:prstGeom prst="rect">
            <a:avLst/>
          </a:prstGeom>
          <a:noFill/>
        </p:spPr>
        <p:txBody>
          <a:bodyPr wrap="square" rtlCol="0">
            <a:spAutoFit/>
          </a:bodyPr>
          <a:lstStyle/>
          <a:p>
            <a:r>
              <a:rPr lang="en-US" sz="800" dirty="0">
                <a:solidFill>
                  <a:schemeClr val="bg1">
                    <a:lumMod val="85000"/>
                  </a:schemeClr>
                </a:solidFill>
                <a:latin typeface="Arial" panose="020B0604020202020204" pitchFamily="34" charset="0"/>
                <a:cs typeface="Arial" panose="020B0604020202020204" pitchFamily="34" charset="0"/>
              </a:rPr>
              <a:t>CHANGE MANAGEMENT </a:t>
            </a:r>
          </a:p>
          <a:p>
            <a:r>
              <a:rPr lang="en-US" sz="800" dirty="0">
                <a:solidFill>
                  <a:schemeClr val="bg1">
                    <a:lumMod val="85000"/>
                  </a:schemeClr>
                </a:solidFill>
                <a:latin typeface="Arial" panose="020B0604020202020204" pitchFamily="34" charset="0"/>
                <a:cs typeface="Arial" panose="020B0604020202020204" pitchFamily="34" charset="0"/>
              </a:rPr>
              <a:t>CONSULTING FUNDAMENTALS</a:t>
            </a:r>
          </a:p>
          <a:p>
            <a:endParaRPr lang="en-US" sz="800" dirty="0">
              <a:latin typeface="Arial" panose="020B0604020202020204" pitchFamily="34" charset="0"/>
              <a:cs typeface="Arial" panose="020B0604020202020204" pitchFamily="34" charset="0"/>
            </a:endParaRPr>
          </a:p>
          <a:p>
            <a:r>
              <a:rPr lang="en-US" sz="800" dirty="0">
                <a:solidFill>
                  <a:schemeClr val="bg1">
                    <a:lumMod val="95000"/>
                  </a:schemeClr>
                </a:solidFill>
                <a:latin typeface="Arial" panose="020B0604020202020204" pitchFamily="34" charset="0"/>
                <a:cs typeface="Arial" panose="020B0604020202020204" pitchFamily="34" charset="0"/>
              </a:rPr>
              <a:t>Types of Change</a:t>
            </a:r>
          </a:p>
          <a:p>
            <a:r>
              <a:rPr lang="en-US" sz="800" dirty="0">
                <a:solidFill>
                  <a:schemeClr val="bg1">
                    <a:lumMod val="95000"/>
                  </a:schemeClr>
                </a:solidFill>
                <a:latin typeface="Arial" panose="020B0604020202020204" pitchFamily="34" charset="0"/>
                <a:cs typeface="Arial" panose="020B0604020202020204" pitchFamily="34" charset="0"/>
              </a:rPr>
              <a:t>Understanding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HUMAN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TECHNOLOGY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DIGITALIZATION</a:t>
            </a:r>
            <a:endParaRPr lang="en-US" sz="800" dirty="0">
              <a:solidFill>
                <a:schemeClr val="bg1">
                  <a:lumMod val="95000"/>
                </a:schemeClr>
              </a:solidFill>
              <a:latin typeface="Arial" panose="020B0604020202020204" pitchFamily="34" charset="0"/>
              <a:cs typeface="Arial" panose="020B0604020202020204" pitchFamily="34" charset="0"/>
            </a:endParaRPr>
          </a:p>
          <a:p>
            <a:r>
              <a:rPr lang="en-US" sz="800" dirty="0">
                <a:solidFill>
                  <a:schemeClr val="accent1"/>
                </a:solidFill>
                <a:latin typeface="Arial" panose="020B0604020202020204" pitchFamily="34" charset="0"/>
                <a:cs typeface="Arial" panose="020B0604020202020204" pitchFamily="34" charset="0"/>
              </a:rPr>
              <a:t>Implementing Change</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Change Management Structure</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Change Management Strategies</a:t>
            </a:r>
          </a:p>
          <a:p>
            <a:pPr marL="285750" indent="-285750">
              <a:buFont typeface="Arial" panose="020B0604020202020204" pitchFamily="34" charset="0"/>
              <a:buChar char="•"/>
            </a:pPr>
            <a:r>
              <a:rPr lang="en-US" sz="800" dirty="0">
                <a:solidFill>
                  <a:schemeClr val="accent1"/>
                </a:solidFill>
                <a:latin typeface="Arial" panose="020B0604020202020204" pitchFamily="34" charset="0"/>
                <a:cs typeface="Arial" panose="020B0604020202020204" pitchFamily="34" charset="0"/>
              </a:rPr>
              <a:t>3 M Strategies</a:t>
            </a:r>
          </a:p>
          <a:p>
            <a:r>
              <a:rPr lang="en-US" sz="800" dirty="0">
                <a:solidFill>
                  <a:schemeClr val="bg1">
                    <a:lumMod val="85000"/>
                  </a:schemeClr>
                </a:solidFill>
                <a:latin typeface="Arial" panose="020B0604020202020204" pitchFamily="34" charset="0"/>
                <a:cs typeface="Arial" panose="020B0604020202020204" pitchFamily="34" charset="0"/>
              </a:rPr>
              <a:t>Change Governance</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Key Principles</a:t>
            </a:r>
          </a:p>
          <a:p>
            <a:pPr marL="285750" indent="-285750">
              <a:buFont typeface="Arial" panose="020B0604020202020204" pitchFamily="34" charset="0"/>
              <a:buChar char="•"/>
            </a:pPr>
            <a:r>
              <a:rPr lang="en-US" sz="800" dirty="0">
                <a:solidFill>
                  <a:schemeClr val="bg1">
                    <a:lumMod val="85000"/>
                  </a:schemeClr>
                </a:solidFill>
                <a:latin typeface="Arial" panose="020B0604020202020204" pitchFamily="34" charset="0"/>
                <a:cs typeface="Arial" panose="020B0604020202020204" pitchFamily="34" charset="0"/>
              </a:rPr>
              <a:t>Best Practices</a:t>
            </a:r>
          </a:p>
          <a:p>
            <a:r>
              <a:rPr lang="en-US" sz="800" dirty="0">
                <a:solidFill>
                  <a:schemeClr val="bg1">
                    <a:lumMod val="85000"/>
                  </a:schemeClr>
                </a:solidFill>
                <a:latin typeface="Arial" panose="020B0604020202020204" pitchFamily="34" charset="0"/>
                <a:cs typeface="Arial" panose="020B0604020202020204" pitchFamily="34" charset="0"/>
              </a:rPr>
              <a:t>Case Study</a:t>
            </a:r>
          </a:p>
          <a:p>
            <a:r>
              <a:rPr lang="en-US" sz="800" dirty="0">
                <a:solidFill>
                  <a:schemeClr val="bg1">
                    <a:lumMod val="85000"/>
                  </a:schemeClr>
                </a:solidFill>
                <a:latin typeface="Arial" panose="020B0604020202020204" pitchFamily="34" charset="0"/>
                <a:cs typeface="Arial" panose="020B0604020202020204" pitchFamily="34" charset="0"/>
              </a:rPr>
              <a:t>Reference Tools &amp; Templates</a:t>
            </a:r>
          </a:p>
        </p:txBody>
      </p:sp>
      <p:sp>
        <p:nvSpPr>
          <p:cNvPr id="13" name="Rectangle: Rounded Corners 12">
            <a:extLst>
              <a:ext uri="{FF2B5EF4-FFF2-40B4-BE49-F238E27FC236}">
                <a16:creationId xmlns:a16="http://schemas.microsoft.com/office/drawing/2014/main" id="{AA139D07-7EDF-077B-7F59-4CEACD4C8793}"/>
              </a:ext>
            </a:extLst>
          </p:cNvPr>
          <p:cNvSpPr/>
          <p:nvPr/>
        </p:nvSpPr>
        <p:spPr>
          <a:xfrm>
            <a:off x="1952401" y="1368816"/>
            <a:ext cx="7635481" cy="5230892"/>
          </a:xfrm>
          <a:prstGeom prst="roundRect">
            <a:avLst>
              <a:gd name="adj" fmla="val 10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lnSpc>
                <a:spcPct val="150000"/>
              </a:lnSpc>
              <a:spcBef>
                <a:spcPts val="600"/>
              </a:spcBef>
              <a:spcAft>
                <a:spcPts val="0"/>
              </a:spcAft>
            </a:pPr>
            <a:r>
              <a:rPr lang="en-US" sz="2000" dirty="0">
                <a:effectLst/>
                <a:latin typeface="Copperplate Gothic Bold" panose="020E0705020206020404" pitchFamily="34" charset="0"/>
                <a:ea typeface="Times New Roman" panose="02020603050405020304" pitchFamily="18" charset="0"/>
              </a:rPr>
              <a:t>5 C PRINCIPLES</a:t>
            </a:r>
          </a:p>
          <a:p>
            <a:pPr marL="342900" marR="0" lvl="0" indent="-342900" algn="just">
              <a:lnSpc>
                <a:spcPct val="150000"/>
              </a:lnSpc>
              <a:spcBef>
                <a:spcPts val="600"/>
              </a:spcBef>
              <a:spcAft>
                <a:spcPts val="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COURSE OF ACTION</a:t>
            </a:r>
          </a:p>
          <a:p>
            <a:pPr marL="800100" lvl="1" indent="-342900" algn="just">
              <a:lnSpc>
                <a:spcPct val="150000"/>
              </a:lnSpc>
              <a:spcBef>
                <a:spcPts val="600"/>
              </a:spcBef>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Set clear objectives that encapsulate the goals and the key outcomes of the program</a:t>
            </a:r>
          </a:p>
          <a:p>
            <a:pPr marL="342900" marR="0" lvl="0" indent="-342900" algn="just">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CRITICAL PATH TO RISK MANAGEMENT:</a:t>
            </a:r>
          </a:p>
          <a:p>
            <a:pPr marL="800100" lvl="1" indent="-342900" algn="just">
              <a:lnSpc>
                <a:spcPct val="150000"/>
              </a:lnSpc>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Risk and Risk Mitigation</a:t>
            </a:r>
          </a:p>
          <a:p>
            <a:pPr marL="342900" marR="0" lvl="0" indent="-342900" algn="just">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COMMUNICAITON PRINCIPLES</a:t>
            </a:r>
          </a:p>
          <a:p>
            <a:pPr marL="800100" lvl="1" indent="-342900" algn="just">
              <a:lnSpc>
                <a:spcPct val="150000"/>
              </a:lnSpc>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Efficient | Comprehensive | Simple | Thoughtful | Consistent | Defined </a:t>
            </a:r>
            <a:r>
              <a:rPr lang="en-US" sz="1600" dirty="0" err="1">
                <a:effectLst/>
                <a:latin typeface="Times New Roman" panose="02020603050405020304" pitchFamily="18" charset="0"/>
                <a:ea typeface="Times New Roman" panose="02020603050405020304" pitchFamily="18" charset="0"/>
              </a:rPr>
              <a:t>Defined</a:t>
            </a:r>
            <a:r>
              <a:rPr lang="en-US" sz="1600" dirty="0">
                <a:effectLst/>
                <a:latin typeface="Times New Roman" panose="02020603050405020304" pitchFamily="18" charset="0"/>
                <a:ea typeface="Times New Roman" panose="02020603050405020304" pitchFamily="18" charset="0"/>
              </a:rPr>
              <a:t> Timeline | Feedback </a:t>
            </a:r>
            <a:r>
              <a:rPr lang="en-US" sz="1600" dirty="0">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ffectiveness</a:t>
            </a:r>
          </a:p>
          <a:p>
            <a:pPr marL="342900" marR="0" lvl="0" indent="-342900" algn="just">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CULTURE PRINCIPLES</a:t>
            </a:r>
          </a:p>
          <a:p>
            <a:pPr marL="800100" lvl="1" indent="-342900" algn="just">
              <a:lnSpc>
                <a:spcPct val="150000"/>
              </a:lnSpc>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Organization Culture and Behavioral pattern</a:t>
            </a:r>
          </a:p>
          <a:p>
            <a:pPr marL="342900" marR="0" lvl="0" indent="-342900" algn="just">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CREED IN FORM OF A MANIFESTO</a:t>
            </a:r>
          </a:p>
          <a:p>
            <a:pPr marL="800100" lvl="1" indent="-342900" algn="just">
              <a:lnSpc>
                <a:spcPct val="150000"/>
              </a:lnSpc>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Common behavior expectations and mannerism</a:t>
            </a:r>
          </a:p>
          <a:p>
            <a:pPr algn="ctr"/>
            <a:endParaRPr lang="en-US" sz="1600" dirty="0"/>
          </a:p>
        </p:txBody>
      </p:sp>
      <p:pic>
        <p:nvPicPr>
          <p:cNvPr id="15" name="Picture 14">
            <a:extLst>
              <a:ext uri="{FF2B5EF4-FFF2-40B4-BE49-F238E27FC236}">
                <a16:creationId xmlns:a16="http://schemas.microsoft.com/office/drawing/2014/main" id="{0F33AA45-AF9F-E158-1BA5-1CE2549FDB80}"/>
              </a:ext>
            </a:extLst>
          </p:cNvPr>
          <p:cNvPicPr>
            <a:picLocks noChangeAspect="1"/>
          </p:cNvPicPr>
          <p:nvPr/>
        </p:nvPicPr>
        <p:blipFill>
          <a:blip r:embed="rId2"/>
          <a:stretch>
            <a:fillRect/>
          </a:stretch>
        </p:blipFill>
        <p:spPr>
          <a:xfrm>
            <a:off x="8635721" y="2739204"/>
            <a:ext cx="2692800" cy="28227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574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CHANGE MANAGEMENT CONSULTING</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pic>
        <p:nvPicPr>
          <p:cNvPr id="4" name="Picture 3">
            <a:extLst>
              <a:ext uri="{FF2B5EF4-FFF2-40B4-BE49-F238E27FC236}">
                <a16:creationId xmlns:a16="http://schemas.microsoft.com/office/drawing/2014/main" id="{5CD71020-DCE3-9049-133D-C05B0AB9CF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3264" y="1484373"/>
            <a:ext cx="6600680" cy="51043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a:extLst>
              <a:ext uri="{FF2B5EF4-FFF2-40B4-BE49-F238E27FC236}">
                <a16:creationId xmlns:a16="http://schemas.microsoft.com/office/drawing/2014/main" id="{D9042276-CC4B-5765-CCC0-4616ED12B7ED}"/>
              </a:ext>
            </a:extLst>
          </p:cNvPr>
          <p:cNvSpPr txBox="1"/>
          <p:nvPr/>
        </p:nvSpPr>
        <p:spPr>
          <a:xfrm>
            <a:off x="92364" y="4036525"/>
            <a:ext cx="2028548" cy="2185214"/>
          </a:xfrm>
          <a:prstGeom prst="rect">
            <a:avLst/>
          </a:prstGeom>
          <a:noFill/>
        </p:spPr>
        <p:txBody>
          <a:bodyPr wrap="square" rtlCol="0">
            <a:spAutoFit/>
          </a:bodyPr>
          <a:lstStyle/>
          <a:p>
            <a:r>
              <a:rPr lang="en-US" sz="800" dirty="0">
                <a:solidFill>
                  <a:schemeClr val="bg1">
                    <a:lumMod val="85000"/>
                  </a:schemeClr>
                </a:solidFill>
                <a:latin typeface="Arial" panose="020B0604020202020204" pitchFamily="34" charset="0"/>
                <a:cs typeface="Arial" panose="020B0604020202020204" pitchFamily="34" charset="0"/>
              </a:rPr>
              <a:t>CHANGE MANAGEMENT </a:t>
            </a:r>
          </a:p>
          <a:p>
            <a:r>
              <a:rPr lang="en-US" sz="800" dirty="0">
                <a:solidFill>
                  <a:schemeClr val="bg1">
                    <a:lumMod val="85000"/>
                  </a:schemeClr>
                </a:solidFill>
                <a:latin typeface="Arial" panose="020B0604020202020204" pitchFamily="34" charset="0"/>
                <a:cs typeface="Arial" panose="020B0604020202020204" pitchFamily="34" charset="0"/>
              </a:rPr>
              <a:t>CONSULTING FUNDAMENTALS</a:t>
            </a:r>
          </a:p>
          <a:p>
            <a:endParaRPr lang="en-US" sz="800" dirty="0">
              <a:latin typeface="Arial" panose="020B0604020202020204" pitchFamily="34" charset="0"/>
              <a:cs typeface="Arial" panose="020B0604020202020204" pitchFamily="34" charset="0"/>
            </a:endParaRPr>
          </a:p>
          <a:p>
            <a:r>
              <a:rPr lang="en-US" sz="800" dirty="0">
                <a:solidFill>
                  <a:schemeClr val="bg1">
                    <a:lumMod val="95000"/>
                  </a:schemeClr>
                </a:solidFill>
                <a:latin typeface="Arial" panose="020B0604020202020204" pitchFamily="34" charset="0"/>
                <a:cs typeface="Arial" panose="020B0604020202020204" pitchFamily="34" charset="0"/>
              </a:rPr>
              <a:t>Types of Change</a:t>
            </a:r>
          </a:p>
          <a:p>
            <a:r>
              <a:rPr lang="en-US" sz="800" dirty="0">
                <a:solidFill>
                  <a:schemeClr val="bg1">
                    <a:lumMod val="95000"/>
                  </a:schemeClr>
                </a:solidFill>
                <a:latin typeface="Arial" panose="020B0604020202020204" pitchFamily="34" charset="0"/>
                <a:cs typeface="Arial" panose="020B0604020202020204" pitchFamily="34" charset="0"/>
              </a:rPr>
              <a:t>Understanding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HUMAN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TECHNOLOGY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DIGITALIZATION</a:t>
            </a:r>
            <a:endParaRPr lang="en-US" sz="800" dirty="0">
              <a:solidFill>
                <a:schemeClr val="bg1">
                  <a:lumMod val="95000"/>
                </a:schemeClr>
              </a:solidFill>
              <a:latin typeface="Arial" panose="020B0604020202020204" pitchFamily="34" charset="0"/>
              <a:cs typeface="Arial" panose="020B0604020202020204" pitchFamily="34" charset="0"/>
            </a:endParaRPr>
          </a:p>
          <a:p>
            <a:r>
              <a:rPr lang="en-US" sz="800" dirty="0">
                <a:solidFill>
                  <a:schemeClr val="bg1">
                    <a:lumMod val="95000"/>
                  </a:schemeClr>
                </a:solidFill>
                <a:latin typeface="Arial" panose="020B0604020202020204" pitchFamily="34" charset="0"/>
                <a:cs typeface="Arial" panose="020B0604020202020204" pitchFamily="34" charset="0"/>
              </a:rPr>
              <a:t>Implementing Change</a:t>
            </a:r>
          </a:p>
          <a:p>
            <a:pPr marL="285750" indent="-285750">
              <a:buFont typeface="Arial" panose="020B0604020202020204" pitchFamily="34" charset="0"/>
              <a:buChar char="•"/>
            </a:pPr>
            <a:r>
              <a:rPr lang="en-US" sz="800" dirty="0">
                <a:solidFill>
                  <a:schemeClr val="bg1">
                    <a:lumMod val="95000"/>
                  </a:schemeClr>
                </a:solidFill>
                <a:latin typeface="Arial" panose="020B0604020202020204" pitchFamily="34" charset="0"/>
                <a:cs typeface="Arial" panose="020B0604020202020204" pitchFamily="34" charset="0"/>
              </a:rPr>
              <a:t>Change Management Structure</a:t>
            </a:r>
          </a:p>
          <a:p>
            <a:pPr marL="285750" indent="-285750">
              <a:buFont typeface="Arial" panose="020B0604020202020204" pitchFamily="34" charset="0"/>
              <a:buChar char="•"/>
            </a:pPr>
            <a:r>
              <a:rPr lang="en-US" sz="800" dirty="0">
                <a:solidFill>
                  <a:schemeClr val="bg1">
                    <a:lumMod val="95000"/>
                  </a:schemeClr>
                </a:solidFill>
                <a:latin typeface="Arial" panose="020B0604020202020204" pitchFamily="34" charset="0"/>
                <a:cs typeface="Arial" panose="020B0604020202020204" pitchFamily="34" charset="0"/>
              </a:rPr>
              <a:t>Change Management Strategies</a:t>
            </a:r>
          </a:p>
          <a:p>
            <a:pPr marL="285750" indent="-285750">
              <a:buFont typeface="Arial" panose="020B0604020202020204" pitchFamily="34" charset="0"/>
              <a:buChar char="•"/>
            </a:pPr>
            <a:r>
              <a:rPr lang="en-US" sz="800" dirty="0">
                <a:solidFill>
                  <a:schemeClr val="bg1">
                    <a:lumMod val="95000"/>
                  </a:schemeClr>
                </a:solidFill>
                <a:latin typeface="Arial" panose="020B0604020202020204" pitchFamily="34" charset="0"/>
                <a:cs typeface="Arial" panose="020B0604020202020204" pitchFamily="34" charset="0"/>
              </a:rPr>
              <a:t>3 M Strategies</a:t>
            </a:r>
          </a:p>
          <a:p>
            <a:r>
              <a:rPr lang="en-US" sz="800" dirty="0">
                <a:solidFill>
                  <a:schemeClr val="bg1">
                    <a:lumMod val="95000"/>
                  </a:schemeClr>
                </a:solidFill>
                <a:latin typeface="Arial" panose="020B0604020202020204" pitchFamily="34" charset="0"/>
                <a:cs typeface="Arial" panose="020B0604020202020204" pitchFamily="34" charset="0"/>
              </a:rPr>
              <a:t>Change Governance</a:t>
            </a:r>
          </a:p>
          <a:p>
            <a:pPr marL="285750" indent="-285750">
              <a:buFont typeface="Arial" panose="020B0604020202020204" pitchFamily="34" charset="0"/>
              <a:buChar char="•"/>
            </a:pPr>
            <a:r>
              <a:rPr lang="en-US" sz="800" dirty="0">
                <a:solidFill>
                  <a:schemeClr val="bg1">
                    <a:lumMod val="95000"/>
                  </a:schemeClr>
                </a:solidFill>
                <a:latin typeface="Arial" panose="020B0604020202020204" pitchFamily="34" charset="0"/>
                <a:cs typeface="Arial" panose="020B0604020202020204" pitchFamily="34" charset="0"/>
              </a:rPr>
              <a:t>Key Principles</a:t>
            </a:r>
          </a:p>
          <a:p>
            <a:pPr marL="285750" indent="-285750">
              <a:buFont typeface="Arial" panose="020B0604020202020204" pitchFamily="34" charset="0"/>
              <a:buChar char="•"/>
            </a:pPr>
            <a:r>
              <a:rPr lang="en-US" sz="800" dirty="0">
                <a:solidFill>
                  <a:schemeClr val="bg1">
                    <a:lumMod val="95000"/>
                  </a:schemeClr>
                </a:solidFill>
                <a:latin typeface="Arial" panose="020B0604020202020204" pitchFamily="34" charset="0"/>
                <a:cs typeface="Arial" panose="020B0604020202020204" pitchFamily="34" charset="0"/>
              </a:rPr>
              <a:t>Best Practices</a:t>
            </a:r>
          </a:p>
          <a:p>
            <a:r>
              <a:rPr lang="en-US" sz="800" dirty="0">
                <a:solidFill>
                  <a:schemeClr val="accent1"/>
                </a:solidFill>
                <a:latin typeface="Arial" panose="020B0604020202020204" pitchFamily="34" charset="0"/>
                <a:cs typeface="Arial" panose="020B0604020202020204" pitchFamily="34" charset="0"/>
              </a:rPr>
              <a:t>Case Study</a:t>
            </a:r>
          </a:p>
          <a:p>
            <a:r>
              <a:rPr lang="en-US" sz="800" dirty="0">
                <a:solidFill>
                  <a:schemeClr val="bg1">
                    <a:lumMod val="85000"/>
                  </a:schemeClr>
                </a:solidFill>
                <a:latin typeface="Arial" panose="020B0604020202020204" pitchFamily="34" charset="0"/>
                <a:cs typeface="Arial" panose="020B0604020202020204" pitchFamily="34" charset="0"/>
              </a:rPr>
              <a:t>Reference Tools &amp; Templates</a:t>
            </a:r>
          </a:p>
        </p:txBody>
      </p:sp>
    </p:spTree>
    <p:extLst>
      <p:ext uri="{BB962C8B-B14F-4D97-AF65-F5344CB8AC3E}">
        <p14:creationId xmlns:p14="http://schemas.microsoft.com/office/powerpoint/2010/main" val="1808863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CHANGE MANAGEMENT CONSULTING</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7" name="TextBox 6">
            <a:extLst>
              <a:ext uri="{FF2B5EF4-FFF2-40B4-BE49-F238E27FC236}">
                <a16:creationId xmlns:a16="http://schemas.microsoft.com/office/drawing/2014/main" id="{275E4472-ECDB-3CA1-65FC-EF551D87C592}"/>
              </a:ext>
            </a:extLst>
          </p:cNvPr>
          <p:cNvSpPr txBox="1"/>
          <p:nvPr/>
        </p:nvSpPr>
        <p:spPr>
          <a:xfrm>
            <a:off x="92364" y="4036525"/>
            <a:ext cx="2028548" cy="2185214"/>
          </a:xfrm>
          <a:prstGeom prst="rect">
            <a:avLst/>
          </a:prstGeom>
          <a:noFill/>
        </p:spPr>
        <p:txBody>
          <a:bodyPr wrap="square" rtlCol="0">
            <a:spAutoFit/>
          </a:bodyPr>
          <a:lstStyle/>
          <a:p>
            <a:r>
              <a:rPr lang="en-US" sz="800" dirty="0">
                <a:solidFill>
                  <a:schemeClr val="bg1">
                    <a:lumMod val="85000"/>
                  </a:schemeClr>
                </a:solidFill>
                <a:latin typeface="Arial" panose="020B0604020202020204" pitchFamily="34" charset="0"/>
                <a:cs typeface="Arial" panose="020B0604020202020204" pitchFamily="34" charset="0"/>
              </a:rPr>
              <a:t>CHANGE MANAGEMENT </a:t>
            </a:r>
          </a:p>
          <a:p>
            <a:r>
              <a:rPr lang="en-US" sz="800" dirty="0">
                <a:solidFill>
                  <a:schemeClr val="bg1">
                    <a:lumMod val="85000"/>
                  </a:schemeClr>
                </a:solidFill>
                <a:latin typeface="Arial" panose="020B0604020202020204" pitchFamily="34" charset="0"/>
                <a:cs typeface="Arial" panose="020B0604020202020204" pitchFamily="34" charset="0"/>
              </a:rPr>
              <a:t>CONSULTING FUNDAMENTALS</a:t>
            </a:r>
          </a:p>
          <a:p>
            <a:endParaRPr lang="en-US" sz="800" dirty="0">
              <a:latin typeface="Arial" panose="020B0604020202020204" pitchFamily="34" charset="0"/>
              <a:cs typeface="Arial" panose="020B0604020202020204" pitchFamily="34" charset="0"/>
            </a:endParaRPr>
          </a:p>
          <a:p>
            <a:r>
              <a:rPr lang="en-US" sz="800" dirty="0">
                <a:solidFill>
                  <a:schemeClr val="bg1">
                    <a:lumMod val="95000"/>
                  </a:schemeClr>
                </a:solidFill>
                <a:latin typeface="Arial" panose="020B0604020202020204" pitchFamily="34" charset="0"/>
                <a:cs typeface="Arial" panose="020B0604020202020204" pitchFamily="34" charset="0"/>
              </a:rPr>
              <a:t>Types of Change</a:t>
            </a:r>
          </a:p>
          <a:p>
            <a:r>
              <a:rPr lang="en-US" sz="800" dirty="0">
                <a:solidFill>
                  <a:schemeClr val="bg1">
                    <a:lumMod val="95000"/>
                  </a:schemeClr>
                </a:solidFill>
                <a:latin typeface="Arial" panose="020B0604020202020204" pitchFamily="34" charset="0"/>
                <a:cs typeface="Arial" panose="020B0604020202020204" pitchFamily="34" charset="0"/>
              </a:rPr>
              <a:t>Understanding Change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HUMAN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TECHNOLOGY CHANGE</a:t>
            </a:r>
            <a:endParaRPr kumimoji="0" lang="en-US" altLang="en-US" sz="800" b="0" i="0" u="none" strike="noStrike" cap="none" normalizeH="0" baseline="0" dirty="0">
              <a:ln>
                <a:noFill/>
              </a:ln>
              <a:solidFill>
                <a:schemeClr val="bg1">
                  <a:lumMod val="95000"/>
                </a:schemeClr>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724525" algn="r"/>
              </a:tabLst>
            </a:pPr>
            <a:r>
              <a:rPr kumimoji="0" lang="en-US" altLang="en-US" sz="8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DIGITALIZATION</a:t>
            </a:r>
            <a:endParaRPr lang="en-US" sz="800" dirty="0">
              <a:solidFill>
                <a:schemeClr val="bg1">
                  <a:lumMod val="95000"/>
                </a:schemeClr>
              </a:solidFill>
              <a:latin typeface="Arial" panose="020B0604020202020204" pitchFamily="34" charset="0"/>
              <a:cs typeface="Arial" panose="020B0604020202020204" pitchFamily="34" charset="0"/>
            </a:endParaRPr>
          </a:p>
          <a:p>
            <a:r>
              <a:rPr lang="en-US" sz="800" dirty="0">
                <a:solidFill>
                  <a:schemeClr val="bg1">
                    <a:lumMod val="95000"/>
                  </a:schemeClr>
                </a:solidFill>
                <a:latin typeface="Arial" panose="020B0604020202020204" pitchFamily="34" charset="0"/>
                <a:cs typeface="Arial" panose="020B0604020202020204" pitchFamily="34" charset="0"/>
              </a:rPr>
              <a:t>Implementing Change</a:t>
            </a:r>
          </a:p>
          <a:p>
            <a:pPr marL="285750" indent="-285750">
              <a:buFont typeface="Arial" panose="020B0604020202020204" pitchFamily="34" charset="0"/>
              <a:buChar char="•"/>
            </a:pPr>
            <a:r>
              <a:rPr lang="en-US" sz="800" dirty="0">
                <a:solidFill>
                  <a:schemeClr val="bg1">
                    <a:lumMod val="95000"/>
                  </a:schemeClr>
                </a:solidFill>
                <a:latin typeface="Arial" panose="020B0604020202020204" pitchFamily="34" charset="0"/>
                <a:cs typeface="Arial" panose="020B0604020202020204" pitchFamily="34" charset="0"/>
              </a:rPr>
              <a:t>Change Management Structure</a:t>
            </a:r>
          </a:p>
          <a:p>
            <a:pPr marL="285750" indent="-285750">
              <a:buFont typeface="Arial" panose="020B0604020202020204" pitchFamily="34" charset="0"/>
              <a:buChar char="•"/>
            </a:pPr>
            <a:r>
              <a:rPr lang="en-US" sz="800" dirty="0">
                <a:solidFill>
                  <a:schemeClr val="bg1">
                    <a:lumMod val="95000"/>
                  </a:schemeClr>
                </a:solidFill>
                <a:latin typeface="Arial" panose="020B0604020202020204" pitchFamily="34" charset="0"/>
                <a:cs typeface="Arial" panose="020B0604020202020204" pitchFamily="34" charset="0"/>
              </a:rPr>
              <a:t>Change Management Strategies</a:t>
            </a:r>
          </a:p>
          <a:p>
            <a:pPr marL="285750" indent="-285750">
              <a:buFont typeface="Arial" panose="020B0604020202020204" pitchFamily="34" charset="0"/>
              <a:buChar char="•"/>
            </a:pPr>
            <a:r>
              <a:rPr lang="en-US" sz="800" dirty="0">
                <a:solidFill>
                  <a:schemeClr val="bg1">
                    <a:lumMod val="95000"/>
                  </a:schemeClr>
                </a:solidFill>
                <a:latin typeface="Arial" panose="020B0604020202020204" pitchFamily="34" charset="0"/>
                <a:cs typeface="Arial" panose="020B0604020202020204" pitchFamily="34" charset="0"/>
              </a:rPr>
              <a:t>3 M Strategies</a:t>
            </a:r>
          </a:p>
          <a:p>
            <a:r>
              <a:rPr lang="en-US" sz="800" dirty="0">
                <a:solidFill>
                  <a:schemeClr val="bg1">
                    <a:lumMod val="95000"/>
                  </a:schemeClr>
                </a:solidFill>
                <a:latin typeface="Arial" panose="020B0604020202020204" pitchFamily="34" charset="0"/>
                <a:cs typeface="Arial" panose="020B0604020202020204" pitchFamily="34" charset="0"/>
              </a:rPr>
              <a:t>Change Governance</a:t>
            </a:r>
          </a:p>
          <a:p>
            <a:pPr marL="285750" indent="-285750">
              <a:buFont typeface="Arial" panose="020B0604020202020204" pitchFamily="34" charset="0"/>
              <a:buChar char="•"/>
            </a:pPr>
            <a:r>
              <a:rPr lang="en-US" sz="800" dirty="0">
                <a:solidFill>
                  <a:schemeClr val="bg1">
                    <a:lumMod val="95000"/>
                  </a:schemeClr>
                </a:solidFill>
                <a:latin typeface="Arial" panose="020B0604020202020204" pitchFamily="34" charset="0"/>
                <a:cs typeface="Arial" panose="020B0604020202020204" pitchFamily="34" charset="0"/>
              </a:rPr>
              <a:t>Key Principles</a:t>
            </a:r>
          </a:p>
          <a:p>
            <a:pPr marL="285750" indent="-285750">
              <a:buFont typeface="Arial" panose="020B0604020202020204" pitchFamily="34" charset="0"/>
              <a:buChar char="•"/>
            </a:pPr>
            <a:r>
              <a:rPr lang="en-US" sz="800" dirty="0">
                <a:solidFill>
                  <a:schemeClr val="bg1">
                    <a:lumMod val="95000"/>
                  </a:schemeClr>
                </a:solidFill>
                <a:latin typeface="Arial" panose="020B0604020202020204" pitchFamily="34" charset="0"/>
                <a:cs typeface="Arial" panose="020B0604020202020204" pitchFamily="34" charset="0"/>
              </a:rPr>
              <a:t>Best Practices</a:t>
            </a:r>
          </a:p>
          <a:p>
            <a:r>
              <a:rPr lang="en-US" sz="800" dirty="0">
                <a:solidFill>
                  <a:schemeClr val="bg1">
                    <a:lumMod val="85000"/>
                  </a:schemeClr>
                </a:solidFill>
                <a:latin typeface="Arial" panose="020B0604020202020204" pitchFamily="34" charset="0"/>
                <a:cs typeface="Arial" panose="020B0604020202020204" pitchFamily="34" charset="0"/>
              </a:rPr>
              <a:t>Case Study</a:t>
            </a:r>
          </a:p>
          <a:p>
            <a:r>
              <a:rPr lang="en-US" sz="800" dirty="0">
                <a:solidFill>
                  <a:schemeClr val="accent1"/>
                </a:solidFill>
                <a:latin typeface="Arial" panose="020B0604020202020204" pitchFamily="34" charset="0"/>
                <a:cs typeface="Arial" panose="020B0604020202020204" pitchFamily="34" charset="0"/>
              </a:rPr>
              <a:t>Reference Tools &amp; Templates</a:t>
            </a:r>
          </a:p>
        </p:txBody>
      </p:sp>
      <p:sp>
        <p:nvSpPr>
          <p:cNvPr id="10" name="Rectangle 9">
            <a:extLst>
              <a:ext uri="{FF2B5EF4-FFF2-40B4-BE49-F238E27FC236}">
                <a16:creationId xmlns:a16="http://schemas.microsoft.com/office/drawing/2014/main" id="{7A0A14F6-77E5-8574-BD3B-61CBA32EE0E2}"/>
              </a:ext>
            </a:extLst>
          </p:cNvPr>
          <p:cNvSpPr/>
          <p:nvPr/>
        </p:nvSpPr>
        <p:spPr>
          <a:xfrm>
            <a:off x="2306379" y="3235674"/>
            <a:ext cx="7988854" cy="646331"/>
          </a:xfrm>
          <a:prstGeom prst="rect">
            <a:avLst/>
          </a:prstGeom>
          <a:noFill/>
        </p:spPr>
        <p:txBody>
          <a:bodyPr wrap="none" lIns="91440" tIns="45720" rIns="91440" bIns="45720">
            <a:spAutoFit/>
          </a:bodyPr>
          <a:lstStyle/>
          <a:p>
            <a:pPr algn="ctr"/>
            <a:r>
              <a:rPr lang="en-US" sz="3600" b="1" cap="none" spc="50" dirty="0">
                <a:ln w="0"/>
                <a:solidFill>
                  <a:schemeClr val="bg2"/>
                </a:solidFill>
                <a:effectLst>
                  <a:innerShdw blurRad="63500" dist="50800" dir="13500000">
                    <a:srgbClr val="000000">
                      <a:alpha val="50000"/>
                    </a:srgbClr>
                  </a:innerShdw>
                  <a:reflection blurRad="6350" stA="55000" endA="300" endPos="45500" dir="5400000" sy="-100000" algn="bl" rotWithShape="0"/>
                </a:effectLst>
                <a:latin typeface="Copperplate Gothic Bold" panose="020E0705020206020404" pitchFamily="34" charset="0"/>
                <a:ea typeface="Times New Roman" panose="02020603050405020304" pitchFamily="18" charset="0"/>
              </a:rPr>
              <a:t>DOWNLOAD TEMPLATE HERE</a:t>
            </a:r>
            <a:endParaRPr lang="en-US" sz="3600" b="1" cap="none" spc="50" dirty="0">
              <a:ln w="0"/>
              <a:solidFill>
                <a:schemeClr val="bg2"/>
              </a:solidFill>
              <a:effectLst>
                <a:innerShdw blurRad="63500" dist="50800" dir="13500000">
                  <a:srgbClr val="000000">
                    <a:alpha val="50000"/>
                  </a:srgbClr>
                </a:innerShdw>
                <a:reflection blurRad="6350" stA="55000" endA="300" endPos="45500" dir="5400000" sy="-100000" algn="bl" rotWithShape="0"/>
              </a:effectLst>
            </a:endParaRPr>
          </a:p>
        </p:txBody>
      </p:sp>
    </p:spTree>
    <p:extLst>
      <p:ext uri="{BB962C8B-B14F-4D97-AF65-F5344CB8AC3E}">
        <p14:creationId xmlns:p14="http://schemas.microsoft.com/office/powerpoint/2010/main" val="1265566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CHANGE MANAGEMENT CASE STUDY</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17" name="TextBox 16">
            <a:extLst>
              <a:ext uri="{FF2B5EF4-FFF2-40B4-BE49-F238E27FC236}">
                <a16:creationId xmlns:a16="http://schemas.microsoft.com/office/drawing/2014/main" id="{55281CDE-520C-512B-B425-6BDC978ACC1B}"/>
              </a:ext>
            </a:extLst>
          </p:cNvPr>
          <p:cNvSpPr txBox="1"/>
          <p:nvPr/>
        </p:nvSpPr>
        <p:spPr>
          <a:xfrm>
            <a:off x="42564" y="5401133"/>
            <a:ext cx="2603085" cy="1015663"/>
          </a:xfrm>
          <a:prstGeom prst="rect">
            <a:avLst/>
          </a:prstGeom>
          <a:noFill/>
        </p:spPr>
        <p:txBody>
          <a:bodyPr wrap="none" rtlCol="0">
            <a:spAutoFit/>
          </a:bodyPr>
          <a:lstStyle/>
          <a:p>
            <a:r>
              <a:rPr lang="en-US" sz="1200" dirty="0">
                <a:solidFill>
                  <a:schemeClr val="bg1">
                    <a:lumMod val="85000"/>
                  </a:schemeClr>
                </a:solidFill>
              </a:rPr>
              <a:t>DIGITAL CONSULTING FUNDAMENTALS</a:t>
            </a:r>
          </a:p>
          <a:p>
            <a:pPr marL="285750" indent="-285750">
              <a:buFont typeface="Arial" panose="020B0604020202020204" pitchFamily="34" charset="0"/>
              <a:buChar char="•"/>
            </a:pPr>
            <a:r>
              <a:rPr lang="en-US" sz="1200" dirty="0">
                <a:solidFill>
                  <a:schemeClr val="bg1">
                    <a:lumMod val="95000"/>
                  </a:schemeClr>
                </a:solidFill>
              </a:rPr>
              <a:t>APPROACH</a:t>
            </a:r>
          </a:p>
          <a:p>
            <a:pPr marL="285750" indent="-285750">
              <a:buFont typeface="Arial" panose="020B0604020202020204" pitchFamily="34" charset="0"/>
              <a:buChar char="•"/>
            </a:pPr>
            <a:r>
              <a:rPr lang="en-US" sz="1200" dirty="0">
                <a:solidFill>
                  <a:schemeClr val="bg1">
                    <a:lumMod val="95000"/>
                  </a:schemeClr>
                </a:solidFill>
              </a:rPr>
              <a:t>STRATEGY FRAMEWORK</a:t>
            </a:r>
          </a:p>
          <a:p>
            <a:pPr marL="285750" indent="-285750">
              <a:buFont typeface="Arial" panose="020B0604020202020204" pitchFamily="34" charset="0"/>
              <a:buChar char="•"/>
            </a:pPr>
            <a:r>
              <a:rPr lang="en-US" sz="1200" dirty="0">
                <a:solidFill>
                  <a:schemeClr val="bg1">
                    <a:lumMod val="95000"/>
                  </a:schemeClr>
                </a:solidFill>
              </a:rPr>
              <a:t>TOOLS</a:t>
            </a:r>
          </a:p>
          <a:p>
            <a:pPr marL="285750" indent="-285750">
              <a:buFont typeface="Arial" panose="020B0604020202020204" pitchFamily="34" charset="0"/>
              <a:buChar char="•"/>
            </a:pPr>
            <a:r>
              <a:rPr lang="en-US" sz="1200" dirty="0">
                <a:solidFill>
                  <a:schemeClr val="bg1">
                    <a:lumMod val="85000"/>
                  </a:schemeClr>
                </a:solidFill>
              </a:rPr>
              <a:t>EXECUTION</a:t>
            </a:r>
          </a:p>
        </p:txBody>
      </p:sp>
      <p:sp>
        <p:nvSpPr>
          <p:cNvPr id="3" name="TextBox 2">
            <a:extLst>
              <a:ext uri="{FF2B5EF4-FFF2-40B4-BE49-F238E27FC236}">
                <a16:creationId xmlns:a16="http://schemas.microsoft.com/office/drawing/2014/main" id="{B7054F2D-21AC-188E-C83A-560633093114}"/>
              </a:ext>
            </a:extLst>
          </p:cNvPr>
          <p:cNvSpPr txBox="1"/>
          <p:nvPr/>
        </p:nvSpPr>
        <p:spPr>
          <a:xfrm>
            <a:off x="4752369" y="1830027"/>
            <a:ext cx="5096267" cy="2862322"/>
          </a:xfrm>
          <a:prstGeom prst="rect">
            <a:avLst/>
          </a:prstGeom>
          <a:noFill/>
        </p:spPr>
        <p:txBody>
          <a:bodyPr wrap="none" rtlCol="0">
            <a:spAutoFit/>
          </a:bodyPr>
          <a:lstStyle/>
          <a:p>
            <a:pPr marL="342900" indent="-342900">
              <a:buAutoNum type="arabicPeriod"/>
            </a:pPr>
            <a:r>
              <a:rPr lang="en-US" dirty="0"/>
              <a:t>Downstream O&amp;G Company</a:t>
            </a:r>
          </a:p>
          <a:p>
            <a:pPr marL="800100" lvl="1" indent="-342900">
              <a:buAutoNum type="arabicPeriod"/>
            </a:pPr>
            <a:r>
              <a:rPr lang="en-US" dirty="0"/>
              <a:t>Production - </a:t>
            </a:r>
            <a:r>
              <a:rPr lang="en-US" b="0" i="0" dirty="0">
                <a:solidFill>
                  <a:srgbClr val="4D5156"/>
                </a:solidFill>
                <a:effectLst/>
                <a:latin typeface="Roboto" panose="02000000000000000000" pitchFamily="2" charset="0"/>
              </a:rPr>
              <a:t>4 million b/d</a:t>
            </a:r>
          </a:p>
          <a:p>
            <a:pPr marL="800100" lvl="1" indent="-342900">
              <a:buAutoNum type="arabicPeriod"/>
            </a:pPr>
            <a:r>
              <a:rPr lang="en-US" dirty="0">
                <a:solidFill>
                  <a:srgbClr val="4D5156"/>
                </a:solidFill>
                <a:latin typeface="Roboto" panose="02000000000000000000" pitchFamily="2" charset="0"/>
              </a:rPr>
              <a:t>Revenue:  USD12 Bn</a:t>
            </a:r>
            <a:endParaRPr lang="en-US" dirty="0"/>
          </a:p>
          <a:p>
            <a:pPr marL="342900" indent="-342900">
              <a:buAutoNum type="arabicPeriod"/>
            </a:pPr>
            <a:r>
              <a:rPr lang="en-US" dirty="0"/>
              <a:t>Incurs 15% of Losses in spite of full order book</a:t>
            </a:r>
          </a:p>
          <a:p>
            <a:pPr marL="342900" indent="-342900">
              <a:buAutoNum type="arabicPeriod"/>
            </a:pPr>
            <a:r>
              <a:rPr lang="en-US" dirty="0"/>
              <a:t>Operations View:</a:t>
            </a:r>
          </a:p>
          <a:p>
            <a:pPr marL="800100" lvl="1" indent="-342900">
              <a:buAutoNum type="arabicPeriod"/>
            </a:pPr>
            <a:r>
              <a:rPr lang="en-US" dirty="0"/>
              <a:t>Pilferage</a:t>
            </a:r>
          </a:p>
          <a:p>
            <a:pPr marL="800100" lvl="1" indent="-342900">
              <a:buAutoNum type="arabicPeriod"/>
            </a:pPr>
            <a:r>
              <a:rPr lang="en-US" dirty="0"/>
              <a:t>Delivery system &amp; Routing</a:t>
            </a:r>
          </a:p>
          <a:p>
            <a:pPr marL="800100" lvl="1" indent="-342900">
              <a:buAutoNum type="arabicPeriod"/>
            </a:pPr>
            <a:r>
              <a:rPr lang="en-US" dirty="0"/>
              <a:t>Reconciliation with warehouse inconsistent</a:t>
            </a:r>
          </a:p>
          <a:p>
            <a:pPr marL="800100" lvl="1" indent="-342900">
              <a:buAutoNum type="arabicPeriod"/>
            </a:pPr>
            <a:r>
              <a:rPr lang="en-US" dirty="0"/>
              <a:t>Missing invoices</a:t>
            </a:r>
          </a:p>
          <a:p>
            <a:pPr marL="342900" indent="-342900">
              <a:buAutoNum type="arabicPeriod"/>
            </a:pPr>
            <a:endParaRPr lang="en-US" dirty="0"/>
          </a:p>
        </p:txBody>
      </p:sp>
      <p:sp>
        <p:nvSpPr>
          <p:cNvPr id="4" name="Rectangle: Rounded Corners 3">
            <a:extLst>
              <a:ext uri="{FF2B5EF4-FFF2-40B4-BE49-F238E27FC236}">
                <a16:creationId xmlns:a16="http://schemas.microsoft.com/office/drawing/2014/main" id="{8156DA03-1613-C39B-91BA-9AF8D9A6E570}"/>
              </a:ext>
            </a:extLst>
          </p:cNvPr>
          <p:cNvSpPr/>
          <p:nvPr/>
        </p:nvSpPr>
        <p:spPr>
          <a:xfrm>
            <a:off x="4562574" y="1485698"/>
            <a:ext cx="6702458" cy="4792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000" dirty="0">
                <a:solidFill>
                  <a:schemeClr val="bg1"/>
                </a:solidFill>
              </a:rPr>
              <a:t>Telecom Major in SE Asia</a:t>
            </a:r>
          </a:p>
          <a:p>
            <a:pPr marL="800100" lvl="1" indent="-342900">
              <a:buAutoNum type="arabicPeriod"/>
            </a:pPr>
            <a:r>
              <a:rPr lang="en-US" sz="2000" dirty="0">
                <a:solidFill>
                  <a:schemeClr val="bg1"/>
                </a:solidFill>
                <a:latin typeface="Roboto" panose="02000000000000000000" pitchFamily="2" charset="0"/>
              </a:rPr>
              <a:t>Revenue:  USD 6 Bn</a:t>
            </a:r>
          </a:p>
          <a:p>
            <a:pPr marL="800100" lvl="1" indent="-342900">
              <a:buAutoNum type="arabicPeriod"/>
            </a:pPr>
            <a:r>
              <a:rPr lang="en-US" sz="2000" dirty="0">
                <a:solidFill>
                  <a:schemeClr val="bg1"/>
                </a:solidFill>
                <a:latin typeface="Roboto" panose="02000000000000000000" pitchFamily="2" charset="0"/>
              </a:rPr>
              <a:t>Group owns 5 companies – from acquisitions in different countries of SEA </a:t>
            </a:r>
            <a:endParaRPr lang="en-US" sz="2000" dirty="0">
              <a:solidFill>
                <a:schemeClr val="bg1"/>
              </a:solidFill>
            </a:endParaRPr>
          </a:p>
          <a:p>
            <a:pPr marL="342900" indent="-342900">
              <a:buAutoNum type="arabicPeriod"/>
            </a:pPr>
            <a:r>
              <a:rPr lang="en-US" sz="2000" dirty="0">
                <a:solidFill>
                  <a:schemeClr val="bg1"/>
                </a:solidFill>
              </a:rPr>
              <a:t>Management does not receive Business Reports Appropriately</a:t>
            </a:r>
          </a:p>
          <a:p>
            <a:pPr marL="800100" lvl="1" indent="-342900">
              <a:buAutoNum type="arabicPeriod"/>
            </a:pPr>
            <a:r>
              <a:rPr lang="en-US" sz="2000" dirty="0">
                <a:solidFill>
                  <a:schemeClr val="bg1"/>
                </a:solidFill>
              </a:rPr>
              <a:t>Delayed reports &amp; Formats</a:t>
            </a:r>
          </a:p>
          <a:p>
            <a:pPr marL="800100" lvl="1" indent="-342900">
              <a:buAutoNum type="arabicPeriod"/>
            </a:pPr>
            <a:r>
              <a:rPr lang="en-US" sz="2000" dirty="0">
                <a:solidFill>
                  <a:schemeClr val="bg1"/>
                </a:solidFill>
              </a:rPr>
              <a:t>Non-standardized Sourcing and procurement reports</a:t>
            </a:r>
          </a:p>
          <a:p>
            <a:pPr marL="342900" indent="-342900">
              <a:buAutoNum type="arabicPeriod"/>
            </a:pPr>
            <a:r>
              <a:rPr lang="en-US" sz="2000" dirty="0">
                <a:solidFill>
                  <a:schemeClr val="bg1"/>
                </a:solidFill>
              </a:rPr>
              <a:t>Operations View:</a:t>
            </a:r>
          </a:p>
          <a:p>
            <a:pPr marL="800100" lvl="1" indent="-342900">
              <a:buAutoNum type="arabicPeriod"/>
            </a:pPr>
            <a:r>
              <a:rPr lang="en-US" sz="2000" dirty="0">
                <a:solidFill>
                  <a:schemeClr val="bg1"/>
                </a:solidFill>
              </a:rPr>
              <a:t>Different Sourcing and procurement platform being used</a:t>
            </a:r>
          </a:p>
          <a:p>
            <a:pPr marL="800100" lvl="1" indent="-342900">
              <a:buAutoNum type="arabicPeriod"/>
            </a:pPr>
            <a:r>
              <a:rPr lang="en-US" sz="2000" dirty="0">
                <a:solidFill>
                  <a:schemeClr val="bg1"/>
                </a:solidFill>
              </a:rPr>
              <a:t>CEO’s of 5 different companies have different cultural and operational activities  </a:t>
            </a:r>
          </a:p>
          <a:p>
            <a:pPr marL="800100" lvl="1" indent="-342900">
              <a:buAutoNum type="arabicPeriod"/>
            </a:pPr>
            <a:r>
              <a:rPr lang="en-US" sz="2000" dirty="0">
                <a:solidFill>
                  <a:schemeClr val="bg1"/>
                </a:solidFill>
              </a:rPr>
              <a:t>Missing single source of truth and </a:t>
            </a:r>
            <a:r>
              <a:rPr lang="en-US" sz="2000" dirty="0" err="1">
                <a:solidFill>
                  <a:schemeClr val="bg1"/>
                </a:solidFill>
              </a:rPr>
              <a:t>brids</a:t>
            </a:r>
            <a:r>
              <a:rPr lang="en-US" sz="2000" dirty="0">
                <a:solidFill>
                  <a:schemeClr val="bg1"/>
                </a:solidFill>
              </a:rPr>
              <a:t> eye view</a:t>
            </a:r>
          </a:p>
        </p:txBody>
      </p:sp>
      <p:sp>
        <p:nvSpPr>
          <p:cNvPr id="5" name="TextBox 4">
            <a:extLst>
              <a:ext uri="{FF2B5EF4-FFF2-40B4-BE49-F238E27FC236}">
                <a16:creationId xmlns:a16="http://schemas.microsoft.com/office/drawing/2014/main" id="{279E3F72-2697-72DE-C465-800887E3D588}"/>
              </a:ext>
            </a:extLst>
          </p:cNvPr>
          <p:cNvSpPr txBox="1"/>
          <p:nvPr/>
        </p:nvSpPr>
        <p:spPr>
          <a:xfrm>
            <a:off x="-9492" y="3317600"/>
            <a:ext cx="4384021" cy="523220"/>
          </a:xfrm>
          <a:prstGeom prst="rect">
            <a:avLst/>
          </a:prstGeom>
          <a:noFill/>
        </p:spPr>
        <p:txBody>
          <a:bodyPr wrap="none" rtlCol="0">
            <a:spAutoFit/>
          </a:bodyPr>
          <a:lstStyle/>
          <a:p>
            <a:r>
              <a:rPr lang="en-US" sz="2800" b="1" dirty="0">
                <a:latin typeface="Arial Narrow" panose="020B0606020202030204" pitchFamily="34" charset="0"/>
              </a:rPr>
              <a:t>HOW CAN YOU HELP THEM ?</a:t>
            </a:r>
          </a:p>
        </p:txBody>
      </p:sp>
      <p:sp>
        <p:nvSpPr>
          <p:cNvPr id="7" name="Rectangle 6">
            <a:extLst>
              <a:ext uri="{FF2B5EF4-FFF2-40B4-BE49-F238E27FC236}">
                <a16:creationId xmlns:a16="http://schemas.microsoft.com/office/drawing/2014/main" id="{C6A245D7-1255-A23F-898E-F46627C66062}"/>
              </a:ext>
            </a:extLst>
          </p:cNvPr>
          <p:cNvSpPr/>
          <p:nvPr/>
        </p:nvSpPr>
        <p:spPr>
          <a:xfrm>
            <a:off x="95043" y="1914040"/>
            <a:ext cx="3530134"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CHALLENGE</a:t>
            </a:r>
          </a:p>
        </p:txBody>
      </p:sp>
      <p:sp>
        <p:nvSpPr>
          <p:cNvPr id="6" name="TextBox 5">
            <a:extLst>
              <a:ext uri="{FF2B5EF4-FFF2-40B4-BE49-F238E27FC236}">
                <a16:creationId xmlns:a16="http://schemas.microsoft.com/office/drawing/2014/main" id="{E70A1CBE-E55D-5FF5-D82F-786A1DFA0AC5}"/>
              </a:ext>
            </a:extLst>
          </p:cNvPr>
          <p:cNvSpPr txBox="1"/>
          <p:nvPr/>
        </p:nvSpPr>
        <p:spPr>
          <a:xfrm>
            <a:off x="317846" y="3938054"/>
            <a:ext cx="3360324" cy="1231106"/>
          </a:xfrm>
          <a:prstGeom prst="rect">
            <a:avLst/>
          </a:prstGeom>
          <a:noFill/>
        </p:spPr>
        <p:txBody>
          <a:bodyPr wrap="square" rtlCol="0">
            <a:spAutoFit/>
          </a:bodyPr>
          <a:lstStyle/>
          <a:p>
            <a:pPr algn="ctr"/>
            <a:r>
              <a:rPr lang="en-US" dirty="0">
                <a:latin typeface="Copperplate Gothic Bold" panose="020E0705020206020404" pitchFamily="34" charset="0"/>
              </a:rPr>
              <a:t>USE THE </a:t>
            </a:r>
          </a:p>
          <a:p>
            <a:pPr algn="ctr"/>
            <a:r>
              <a:rPr lang="en-US" sz="2000" b="1" dirty="0">
                <a:solidFill>
                  <a:schemeClr val="accent1"/>
                </a:solidFill>
                <a:latin typeface="Copperplate Gothic Bold" panose="020E0705020206020404" pitchFamily="34" charset="0"/>
              </a:rPr>
              <a:t>7 STEP CHANGES</a:t>
            </a:r>
            <a:r>
              <a:rPr lang="en-US" dirty="0">
                <a:latin typeface="Copperplate Gothic Bold" panose="020E0705020206020404" pitchFamily="34" charset="0"/>
              </a:rPr>
              <a:t> MODEL TO SOLVE A CASE STUDY</a:t>
            </a:r>
          </a:p>
        </p:txBody>
      </p:sp>
    </p:spTree>
    <p:extLst>
      <p:ext uri="{BB962C8B-B14F-4D97-AF65-F5344CB8AC3E}">
        <p14:creationId xmlns:p14="http://schemas.microsoft.com/office/powerpoint/2010/main" val="3157702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5_4</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4 : UTILIZE &amp; DIVERSIFY - CONSULTING</a:t>
            </a:r>
          </a:p>
        </p:txBody>
      </p:sp>
      <p:sp>
        <p:nvSpPr>
          <p:cNvPr id="6" name="TextBox 5">
            <a:extLst>
              <a:ext uri="{FF2B5EF4-FFF2-40B4-BE49-F238E27FC236}">
                <a16:creationId xmlns:a16="http://schemas.microsoft.com/office/drawing/2014/main" id="{D2559323-D9D5-836D-BA5D-F0AFDD7610D4}"/>
              </a:ext>
            </a:extLst>
          </p:cNvPr>
          <p:cNvSpPr txBox="1"/>
          <p:nvPr/>
        </p:nvSpPr>
        <p:spPr>
          <a:xfrm>
            <a:off x="455027" y="5548506"/>
            <a:ext cx="8671217" cy="923330"/>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DIGITALIZATION CONSULTING</a:t>
            </a:r>
          </a:p>
          <a:p>
            <a:pPr marL="285750" indent="-285750">
              <a:buFont typeface="Arial" panose="020B0604020202020204" pitchFamily="34" charset="0"/>
              <a:buChar char="•"/>
            </a:pPr>
            <a:r>
              <a:rPr lang="en-US" dirty="0">
                <a:solidFill>
                  <a:schemeClr val="accent2"/>
                </a:solidFill>
              </a:rPr>
              <a:t>CHANGE MANAGEMENT CONSULTINGG</a:t>
            </a:r>
          </a:p>
          <a:p>
            <a:pPr marL="285750" indent="-285750">
              <a:buFont typeface="Arial" panose="020B0604020202020204" pitchFamily="34" charset="0"/>
              <a:buChar char="•"/>
            </a:pPr>
            <a:r>
              <a:rPr lang="en-US" dirty="0">
                <a:solidFill>
                  <a:schemeClr val="accent2"/>
                </a:solidFill>
              </a:rPr>
              <a:t>CONSULTING AS A BUSINESS</a:t>
            </a:r>
          </a:p>
        </p:txBody>
      </p:sp>
    </p:spTree>
    <p:extLst>
      <p:ext uri="{BB962C8B-B14F-4D97-AF65-F5344CB8AC3E}">
        <p14:creationId xmlns:p14="http://schemas.microsoft.com/office/powerpoint/2010/main" val="1896059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Arrow: Pentagon 116">
            <a:extLst>
              <a:ext uri="{FF2B5EF4-FFF2-40B4-BE49-F238E27FC236}">
                <a16:creationId xmlns:a16="http://schemas.microsoft.com/office/drawing/2014/main" id="{C61285E7-5C06-94AD-69E7-20D971C5537B}"/>
              </a:ext>
            </a:extLst>
          </p:cNvPr>
          <p:cNvSpPr/>
          <p:nvPr/>
        </p:nvSpPr>
        <p:spPr>
          <a:xfrm>
            <a:off x="275700" y="2233881"/>
            <a:ext cx="4384665" cy="892552"/>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US"/>
          </a:p>
        </p:txBody>
      </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AS A BUSINESS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4</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3" name="TextBox 2">
            <a:extLst>
              <a:ext uri="{FF2B5EF4-FFF2-40B4-BE49-F238E27FC236}">
                <a16:creationId xmlns:a16="http://schemas.microsoft.com/office/drawing/2014/main" id="{00BBED61-DF00-3322-4376-02D9F073DDFB}"/>
              </a:ext>
            </a:extLst>
          </p:cNvPr>
          <p:cNvSpPr txBox="1"/>
          <p:nvPr/>
        </p:nvSpPr>
        <p:spPr>
          <a:xfrm>
            <a:off x="54499" y="4798517"/>
            <a:ext cx="2165978" cy="1446550"/>
          </a:xfrm>
          <a:prstGeom prst="rect">
            <a:avLst/>
          </a:prstGeom>
          <a:noFill/>
        </p:spPr>
        <p:txBody>
          <a:bodyPr wrap="none" rtlCol="0">
            <a:spAutoFit/>
          </a:bodyPr>
          <a:lstStyle/>
          <a:p>
            <a:r>
              <a:rPr lang="en-US" sz="1100" dirty="0">
                <a:solidFill>
                  <a:schemeClr val="accent1"/>
                </a:solidFill>
              </a:rPr>
              <a:t>CONSULTING AS A BUSINESS</a:t>
            </a:r>
          </a:p>
          <a:p>
            <a:r>
              <a:rPr lang="en-US" sz="1100" dirty="0">
                <a:solidFill>
                  <a:schemeClr val="bg1">
                    <a:lumMod val="85000"/>
                  </a:schemeClr>
                </a:solidFill>
              </a:rPr>
              <a:t>STEPS FOR CONSULTING PRACTICE</a:t>
            </a:r>
          </a:p>
          <a:p>
            <a:r>
              <a:rPr lang="en-US" sz="1100" dirty="0">
                <a:solidFill>
                  <a:schemeClr val="bg1">
                    <a:lumMod val="85000"/>
                  </a:schemeClr>
                </a:solidFill>
              </a:rPr>
              <a:t>YOUR ECOSYSTEM</a:t>
            </a:r>
          </a:p>
          <a:p>
            <a:r>
              <a:rPr lang="en-US" sz="1100" dirty="0">
                <a:solidFill>
                  <a:schemeClr val="bg1">
                    <a:lumMod val="85000"/>
                  </a:schemeClr>
                </a:solidFill>
              </a:rPr>
              <a:t>	SME</a:t>
            </a:r>
          </a:p>
          <a:p>
            <a:r>
              <a:rPr lang="en-US" sz="1100" dirty="0">
                <a:solidFill>
                  <a:schemeClr val="bg1">
                    <a:lumMod val="85000"/>
                  </a:schemeClr>
                </a:solidFill>
              </a:rPr>
              <a:t>	TRAINERS</a:t>
            </a:r>
          </a:p>
          <a:p>
            <a:r>
              <a:rPr lang="en-US" sz="1100" dirty="0">
                <a:solidFill>
                  <a:schemeClr val="bg1">
                    <a:lumMod val="85000"/>
                  </a:schemeClr>
                </a:solidFill>
              </a:rPr>
              <a:t>	EXECUTIONIST</a:t>
            </a:r>
          </a:p>
          <a:p>
            <a:r>
              <a:rPr lang="en-US" sz="1100" dirty="0">
                <a:solidFill>
                  <a:schemeClr val="bg1">
                    <a:lumMod val="85000"/>
                  </a:schemeClr>
                </a:solidFill>
              </a:rPr>
              <a:t>	PARTNERS</a:t>
            </a:r>
          </a:p>
          <a:p>
            <a:r>
              <a:rPr lang="en-US" sz="1100" dirty="0">
                <a:solidFill>
                  <a:schemeClr val="bg1">
                    <a:lumMod val="85000"/>
                  </a:schemeClr>
                </a:solidFill>
              </a:rPr>
              <a:t>	FREELANCERS</a:t>
            </a:r>
          </a:p>
        </p:txBody>
      </p:sp>
      <p:sp>
        <p:nvSpPr>
          <p:cNvPr id="66" name="TextBox 65">
            <a:extLst>
              <a:ext uri="{FF2B5EF4-FFF2-40B4-BE49-F238E27FC236}">
                <a16:creationId xmlns:a16="http://schemas.microsoft.com/office/drawing/2014/main" id="{91A90AB9-65F0-E5E1-D53D-35145B73CB5B}"/>
              </a:ext>
            </a:extLst>
          </p:cNvPr>
          <p:cNvSpPr txBox="1"/>
          <p:nvPr/>
        </p:nvSpPr>
        <p:spPr>
          <a:xfrm>
            <a:off x="275700" y="2325854"/>
            <a:ext cx="4616706" cy="707886"/>
          </a:xfrm>
          <a:prstGeom prst="rect">
            <a:avLst/>
          </a:prstGeom>
          <a:noFill/>
        </p:spPr>
        <p:txBody>
          <a:bodyPr wrap="square" rtlCol="0">
            <a:spAutoFit/>
          </a:bodyPr>
          <a:lstStyle/>
          <a:p>
            <a:r>
              <a:rPr lang="en-US" sz="2000" dirty="0">
                <a:solidFill>
                  <a:schemeClr val="accent4">
                    <a:lumMod val="60000"/>
                    <a:lumOff val="40000"/>
                  </a:schemeClr>
                </a:solidFill>
                <a:latin typeface="Copperplate Gothic Bold" panose="020E0705020206020404" pitchFamily="34" charset="0"/>
              </a:rPr>
              <a:t>IDENTIFY YOUR CURRENT SELF &amp; YOUR FUTURE SELF</a:t>
            </a:r>
          </a:p>
        </p:txBody>
      </p:sp>
      <p:sp>
        <p:nvSpPr>
          <p:cNvPr id="68" name="TextBox 67">
            <a:extLst>
              <a:ext uri="{FF2B5EF4-FFF2-40B4-BE49-F238E27FC236}">
                <a16:creationId xmlns:a16="http://schemas.microsoft.com/office/drawing/2014/main" id="{0A40DEA8-D82F-D832-3B57-95354EC0A5C4}"/>
              </a:ext>
            </a:extLst>
          </p:cNvPr>
          <p:cNvSpPr txBox="1"/>
          <p:nvPr/>
        </p:nvSpPr>
        <p:spPr>
          <a:xfrm>
            <a:off x="8040510" y="5657083"/>
            <a:ext cx="2783678" cy="861774"/>
          </a:xfrm>
          <a:prstGeom prst="rect">
            <a:avLst/>
          </a:prstGeom>
          <a:noFill/>
        </p:spPr>
        <p:txBody>
          <a:bodyPr wrap="square">
            <a:spAutoFit/>
          </a:bodyPr>
          <a:lstStyle/>
          <a:p>
            <a:r>
              <a:rPr lang="en-US" dirty="0">
                <a:solidFill>
                  <a:schemeClr val="accent1"/>
                </a:solidFill>
                <a:latin typeface="Copperplate Gothic Bold" panose="020E0705020206020404" pitchFamily="34" charset="0"/>
              </a:rPr>
              <a:t>ENTREPRENEUR</a:t>
            </a:r>
            <a:r>
              <a:rPr lang="en-US" dirty="0"/>
              <a:t> </a:t>
            </a:r>
          </a:p>
          <a:p>
            <a:pPr marL="285750" indent="-285750">
              <a:buFont typeface="Arial" panose="020B0604020202020204" pitchFamily="34" charset="0"/>
              <a:buChar char="•"/>
            </a:pPr>
            <a:r>
              <a:rPr lang="en-US" sz="1600" b="1" dirty="0">
                <a:solidFill>
                  <a:schemeClr val="bg1">
                    <a:lumMod val="50000"/>
                  </a:schemeClr>
                </a:solidFill>
              </a:rPr>
              <a:t>The Enterprising Risk Taker</a:t>
            </a:r>
          </a:p>
          <a:p>
            <a:pPr marL="285750" indent="-285750">
              <a:buFont typeface="Arial" panose="020B0604020202020204" pitchFamily="34" charset="0"/>
              <a:buChar char="•"/>
            </a:pPr>
            <a:r>
              <a:rPr lang="en-US" sz="1600" b="1" dirty="0">
                <a:solidFill>
                  <a:schemeClr val="bg1">
                    <a:lumMod val="50000"/>
                  </a:schemeClr>
                </a:solidFill>
              </a:rPr>
              <a:t>Create their own Systems</a:t>
            </a:r>
          </a:p>
        </p:txBody>
      </p:sp>
      <p:sp>
        <p:nvSpPr>
          <p:cNvPr id="76" name="Shape">
            <a:extLst>
              <a:ext uri="{FF2B5EF4-FFF2-40B4-BE49-F238E27FC236}">
                <a16:creationId xmlns:a16="http://schemas.microsoft.com/office/drawing/2014/main" id="{A83FB3F2-A7A9-4975-B513-1B048C541561}"/>
              </a:ext>
            </a:extLst>
          </p:cNvPr>
          <p:cNvSpPr/>
          <p:nvPr/>
        </p:nvSpPr>
        <p:spPr>
          <a:xfrm flipH="1">
            <a:off x="8282336" y="2545034"/>
            <a:ext cx="2505773" cy="1689043"/>
          </a:xfrm>
          <a:custGeom>
            <a:avLst/>
            <a:gdLst/>
            <a:ahLst/>
            <a:cxnLst>
              <a:cxn ang="0">
                <a:pos x="wd2" y="hd2"/>
              </a:cxn>
              <a:cxn ang="5400000">
                <a:pos x="wd2" y="hd2"/>
              </a:cxn>
              <a:cxn ang="10800000">
                <a:pos x="wd2" y="hd2"/>
              </a:cxn>
              <a:cxn ang="16200000">
                <a:pos x="wd2" y="hd2"/>
              </a:cxn>
            </a:cxnLst>
            <a:rect l="0" t="0" r="r" b="b"/>
            <a:pathLst>
              <a:path w="21600" h="21600" extrusionOk="0">
                <a:moveTo>
                  <a:pt x="14248" y="16771"/>
                </a:moveTo>
                <a:cubicBezTo>
                  <a:pt x="12813" y="14902"/>
                  <a:pt x="12708" y="10800"/>
                  <a:pt x="12708" y="10800"/>
                </a:cubicBezTo>
                <a:lnTo>
                  <a:pt x="12708" y="10800"/>
                </a:lnTo>
                <a:cubicBezTo>
                  <a:pt x="12708" y="8100"/>
                  <a:pt x="11658" y="0"/>
                  <a:pt x="6617" y="0"/>
                </a:cubicBezTo>
                <a:cubicBezTo>
                  <a:pt x="1540" y="0"/>
                  <a:pt x="0" y="4362"/>
                  <a:pt x="0" y="4362"/>
                </a:cubicBezTo>
                <a:cubicBezTo>
                  <a:pt x="0" y="4362"/>
                  <a:pt x="5916" y="3012"/>
                  <a:pt x="7352" y="4829"/>
                </a:cubicBezTo>
                <a:cubicBezTo>
                  <a:pt x="8787" y="6698"/>
                  <a:pt x="8892" y="10800"/>
                  <a:pt x="8892" y="10800"/>
                </a:cubicBezTo>
                <a:lnTo>
                  <a:pt x="8892" y="10800"/>
                </a:lnTo>
                <a:cubicBezTo>
                  <a:pt x="8892" y="13500"/>
                  <a:pt x="9942" y="21600"/>
                  <a:pt x="14983" y="21600"/>
                </a:cubicBezTo>
                <a:cubicBezTo>
                  <a:pt x="20025" y="21600"/>
                  <a:pt x="21600" y="17238"/>
                  <a:pt x="21600" y="17238"/>
                </a:cubicBezTo>
                <a:cubicBezTo>
                  <a:pt x="21600" y="17238"/>
                  <a:pt x="15649" y="18640"/>
                  <a:pt x="14248" y="16771"/>
                </a:cubicBezTo>
                <a:close/>
              </a:path>
            </a:pathLst>
          </a:custGeom>
          <a:ln/>
        </p:spPr>
        <p:style>
          <a:lnRef idx="1">
            <a:schemeClr val="accent6"/>
          </a:lnRef>
          <a:fillRef idx="3">
            <a:schemeClr val="accent6"/>
          </a:fillRef>
          <a:effectRef idx="2">
            <a:schemeClr val="accent6"/>
          </a:effectRef>
          <a:fontRef idx="minor">
            <a:schemeClr val="lt1"/>
          </a:fontRef>
        </p:style>
        <p:txBody>
          <a:bodyPr lIns="28575" tIns="28575" rIns="28575" bIns="28575"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sz="3000">
                <a:solidFill>
                  <a:srgbClr val="FFFFFF"/>
                </a:solidFill>
              </a:defRPr>
            </a:pPr>
            <a:endParaRPr sz="2250"/>
          </a:p>
        </p:txBody>
      </p:sp>
      <p:sp>
        <p:nvSpPr>
          <p:cNvPr id="77" name="Shape">
            <a:extLst>
              <a:ext uri="{FF2B5EF4-FFF2-40B4-BE49-F238E27FC236}">
                <a16:creationId xmlns:a16="http://schemas.microsoft.com/office/drawing/2014/main" id="{B209CA30-FAEB-443A-A957-5229C1C8581C}"/>
              </a:ext>
            </a:extLst>
          </p:cNvPr>
          <p:cNvSpPr/>
          <p:nvPr/>
        </p:nvSpPr>
        <p:spPr>
          <a:xfrm flipH="1">
            <a:off x="6319805" y="3240359"/>
            <a:ext cx="2505773" cy="1689043"/>
          </a:xfrm>
          <a:custGeom>
            <a:avLst/>
            <a:gdLst/>
            <a:ahLst/>
            <a:cxnLst>
              <a:cxn ang="0">
                <a:pos x="wd2" y="hd2"/>
              </a:cxn>
              <a:cxn ang="5400000">
                <a:pos x="wd2" y="hd2"/>
              </a:cxn>
              <a:cxn ang="10800000">
                <a:pos x="wd2" y="hd2"/>
              </a:cxn>
              <a:cxn ang="16200000">
                <a:pos x="wd2" y="hd2"/>
              </a:cxn>
            </a:cxnLst>
            <a:rect l="0" t="0" r="r" b="b"/>
            <a:pathLst>
              <a:path w="21600" h="21600" extrusionOk="0">
                <a:moveTo>
                  <a:pt x="14248" y="16771"/>
                </a:moveTo>
                <a:cubicBezTo>
                  <a:pt x="12813" y="14902"/>
                  <a:pt x="12708" y="10800"/>
                  <a:pt x="12708" y="10800"/>
                </a:cubicBezTo>
                <a:lnTo>
                  <a:pt x="12708" y="10800"/>
                </a:lnTo>
                <a:cubicBezTo>
                  <a:pt x="12708" y="8100"/>
                  <a:pt x="11658" y="0"/>
                  <a:pt x="6617" y="0"/>
                </a:cubicBezTo>
                <a:cubicBezTo>
                  <a:pt x="1540" y="0"/>
                  <a:pt x="0" y="4362"/>
                  <a:pt x="0" y="4362"/>
                </a:cubicBezTo>
                <a:cubicBezTo>
                  <a:pt x="0" y="4362"/>
                  <a:pt x="5916" y="3012"/>
                  <a:pt x="7352" y="4829"/>
                </a:cubicBezTo>
                <a:cubicBezTo>
                  <a:pt x="8787" y="6698"/>
                  <a:pt x="8892" y="10800"/>
                  <a:pt x="8892" y="10800"/>
                </a:cubicBezTo>
                <a:lnTo>
                  <a:pt x="8892" y="10800"/>
                </a:lnTo>
                <a:cubicBezTo>
                  <a:pt x="8892" y="13500"/>
                  <a:pt x="9942" y="21600"/>
                  <a:pt x="14983" y="21600"/>
                </a:cubicBezTo>
                <a:cubicBezTo>
                  <a:pt x="20025" y="21600"/>
                  <a:pt x="21600" y="17238"/>
                  <a:pt x="21600" y="17238"/>
                </a:cubicBezTo>
                <a:cubicBezTo>
                  <a:pt x="21600" y="17238"/>
                  <a:pt x="15649" y="18640"/>
                  <a:pt x="14248" y="16771"/>
                </a:cubicBezTo>
                <a:close/>
              </a:path>
            </a:pathLst>
          </a:custGeom>
          <a:ln/>
        </p:spPr>
        <p:style>
          <a:lnRef idx="1">
            <a:schemeClr val="accent3"/>
          </a:lnRef>
          <a:fillRef idx="3">
            <a:schemeClr val="accent3"/>
          </a:fillRef>
          <a:effectRef idx="2">
            <a:schemeClr val="accent3"/>
          </a:effectRef>
          <a:fontRef idx="minor">
            <a:schemeClr val="lt1"/>
          </a:fontRef>
        </p:style>
        <p:txBody>
          <a:bodyPr lIns="28575" tIns="28575" rIns="28575" bIns="28575"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sz="3000">
                <a:solidFill>
                  <a:srgbClr val="FFFFFF"/>
                </a:solidFill>
              </a:defRPr>
            </a:pPr>
            <a:endParaRPr sz="2250"/>
          </a:p>
        </p:txBody>
      </p:sp>
      <p:sp>
        <p:nvSpPr>
          <p:cNvPr id="78" name="Shape">
            <a:extLst>
              <a:ext uri="{FF2B5EF4-FFF2-40B4-BE49-F238E27FC236}">
                <a16:creationId xmlns:a16="http://schemas.microsoft.com/office/drawing/2014/main" id="{2FCFAF11-207E-417D-9871-A6009B15F0E3}"/>
              </a:ext>
            </a:extLst>
          </p:cNvPr>
          <p:cNvSpPr/>
          <p:nvPr/>
        </p:nvSpPr>
        <p:spPr>
          <a:xfrm flipH="1">
            <a:off x="4357273" y="3935206"/>
            <a:ext cx="2505773" cy="1689043"/>
          </a:xfrm>
          <a:custGeom>
            <a:avLst/>
            <a:gdLst/>
            <a:ahLst/>
            <a:cxnLst>
              <a:cxn ang="0">
                <a:pos x="wd2" y="hd2"/>
              </a:cxn>
              <a:cxn ang="5400000">
                <a:pos x="wd2" y="hd2"/>
              </a:cxn>
              <a:cxn ang="10800000">
                <a:pos x="wd2" y="hd2"/>
              </a:cxn>
              <a:cxn ang="16200000">
                <a:pos x="wd2" y="hd2"/>
              </a:cxn>
            </a:cxnLst>
            <a:rect l="0" t="0" r="r" b="b"/>
            <a:pathLst>
              <a:path w="21600" h="21600" extrusionOk="0">
                <a:moveTo>
                  <a:pt x="14248" y="16771"/>
                </a:moveTo>
                <a:cubicBezTo>
                  <a:pt x="12813" y="14902"/>
                  <a:pt x="12708" y="10800"/>
                  <a:pt x="12708" y="10800"/>
                </a:cubicBezTo>
                <a:lnTo>
                  <a:pt x="12708" y="10800"/>
                </a:lnTo>
                <a:cubicBezTo>
                  <a:pt x="12708" y="8100"/>
                  <a:pt x="11658" y="0"/>
                  <a:pt x="6617" y="0"/>
                </a:cubicBezTo>
                <a:cubicBezTo>
                  <a:pt x="1540" y="0"/>
                  <a:pt x="0" y="4362"/>
                  <a:pt x="0" y="4362"/>
                </a:cubicBezTo>
                <a:cubicBezTo>
                  <a:pt x="0" y="4362"/>
                  <a:pt x="5916" y="3012"/>
                  <a:pt x="7352" y="4829"/>
                </a:cubicBezTo>
                <a:cubicBezTo>
                  <a:pt x="8787" y="6698"/>
                  <a:pt x="8892" y="10800"/>
                  <a:pt x="8892" y="10800"/>
                </a:cubicBezTo>
                <a:lnTo>
                  <a:pt x="8892" y="10800"/>
                </a:lnTo>
                <a:cubicBezTo>
                  <a:pt x="8892" y="13500"/>
                  <a:pt x="9942" y="21600"/>
                  <a:pt x="14983" y="21600"/>
                </a:cubicBezTo>
                <a:cubicBezTo>
                  <a:pt x="20025" y="21600"/>
                  <a:pt x="21600" y="17238"/>
                  <a:pt x="21600" y="17238"/>
                </a:cubicBezTo>
                <a:cubicBezTo>
                  <a:pt x="21600" y="17238"/>
                  <a:pt x="15649" y="18640"/>
                  <a:pt x="14248" y="16771"/>
                </a:cubicBezTo>
                <a:close/>
              </a:path>
            </a:pathLst>
          </a:custGeom>
          <a:ln/>
        </p:spPr>
        <p:style>
          <a:lnRef idx="1">
            <a:schemeClr val="accent2"/>
          </a:lnRef>
          <a:fillRef idx="3">
            <a:schemeClr val="accent2"/>
          </a:fillRef>
          <a:effectRef idx="2">
            <a:schemeClr val="accent2"/>
          </a:effectRef>
          <a:fontRef idx="minor">
            <a:schemeClr val="lt1"/>
          </a:fontRef>
        </p:style>
        <p:txBody>
          <a:bodyPr lIns="28575" tIns="28575" rIns="28575" bIns="28575"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sz="3000">
                <a:solidFill>
                  <a:srgbClr val="FFFFFF"/>
                </a:solidFill>
              </a:defRPr>
            </a:pPr>
            <a:endParaRPr sz="2250"/>
          </a:p>
        </p:txBody>
      </p:sp>
      <p:sp>
        <p:nvSpPr>
          <p:cNvPr id="79" name="Shape">
            <a:extLst>
              <a:ext uri="{FF2B5EF4-FFF2-40B4-BE49-F238E27FC236}">
                <a16:creationId xmlns:a16="http://schemas.microsoft.com/office/drawing/2014/main" id="{CF445120-1971-4B8D-B365-E5BC9CBF6EFE}"/>
              </a:ext>
            </a:extLst>
          </p:cNvPr>
          <p:cNvSpPr/>
          <p:nvPr/>
        </p:nvSpPr>
        <p:spPr>
          <a:xfrm flipH="1">
            <a:off x="9866695" y="2669282"/>
            <a:ext cx="1299589" cy="129926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800" y="21600"/>
                </a:lnTo>
                <a:cubicBezTo>
                  <a:pt x="4860" y="21600"/>
                  <a:pt x="0" y="16740"/>
                  <a:pt x="0" y="10800"/>
                </a:cubicBezTo>
                <a:lnTo>
                  <a:pt x="0" y="10800"/>
                </a:lnTo>
                <a:cubicBezTo>
                  <a:pt x="0" y="4860"/>
                  <a:pt x="4860" y="0"/>
                  <a:pt x="10800" y="0"/>
                </a:cubicBezTo>
                <a:lnTo>
                  <a:pt x="10800" y="0"/>
                </a:lnTo>
                <a:cubicBezTo>
                  <a:pt x="16740" y="0"/>
                  <a:pt x="21600" y="4860"/>
                  <a:pt x="21600" y="10800"/>
                </a:cubicBezTo>
                <a:lnTo>
                  <a:pt x="21600" y="10800"/>
                </a:lnTo>
                <a:cubicBezTo>
                  <a:pt x="21600" y="16740"/>
                  <a:pt x="16740" y="21600"/>
                  <a:pt x="10800" y="21600"/>
                </a:cubicBez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2700000" scaled="1"/>
            <a:tileRect/>
          </a:gradFill>
          <a:ln w="19050">
            <a:solidFill>
              <a:schemeClr val="bg2">
                <a:lumMod val="25000"/>
              </a:schemeClr>
            </a:solidFill>
            <a:miter lim="400000"/>
          </a:ln>
          <a:effectLst>
            <a:outerShdw blurRad="152400" dist="317500" dir="5400000" sx="90000" sy="-19000" rotWithShape="0">
              <a:prstClr val="black">
                <a:alpha val="15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80" name="Shape">
            <a:extLst>
              <a:ext uri="{FF2B5EF4-FFF2-40B4-BE49-F238E27FC236}">
                <a16:creationId xmlns:a16="http://schemas.microsoft.com/office/drawing/2014/main" id="{828F804E-6383-4EF5-BA4B-865E751E33CD}"/>
              </a:ext>
            </a:extLst>
          </p:cNvPr>
          <p:cNvSpPr/>
          <p:nvPr/>
        </p:nvSpPr>
        <p:spPr>
          <a:xfrm flipH="1">
            <a:off x="7904163" y="3369682"/>
            <a:ext cx="1299589" cy="129926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800" y="21600"/>
                </a:lnTo>
                <a:cubicBezTo>
                  <a:pt x="4860" y="21600"/>
                  <a:pt x="0" y="16740"/>
                  <a:pt x="0" y="10800"/>
                </a:cubicBezTo>
                <a:lnTo>
                  <a:pt x="0" y="10800"/>
                </a:lnTo>
                <a:cubicBezTo>
                  <a:pt x="0" y="4860"/>
                  <a:pt x="4860" y="0"/>
                  <a:pt x="10800" y="0"/>
                </a:cubicBezTo>
                <a:lnTo>
                  <a:pt x="10800" y="0"/>
                </a:lnTo>
                <a:cubicBezTo>
                  <a:pt x="16740" y="0"/>
                  <a:pt x="21600" y="4860"/>
                  <a:pt x="21600" y="10800"/>
                </a:cubicBezTo>
                <a:lnTo>
                  <a:pt x="21600" y="10800"/>
                </a:lnTo>
                <a:cubicBezTo>
                  <a:pt x="21600" y="16740"/>
                  <a:pt x="16740" y="21600"/>
                  <a:pt x="10800" y="21600"/>
                </a:cubicBez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5400000" scaled="1"/>
            <a:tileRect/>
          </a:gradFill>
          <a:ln w="19050">
            <a:solidFill>
              <a:schemeClr val="bg2">
                <a:lumMod val="50000"/>
              </a:schemeClr>
            </a:solidFill>
            <a:miter lim="400000"/>
          </a:ln>
          <a:effectLst>
            <a:outerShdw blurRad="152400" dist="317500" dir="5400000" sx="90000" sy="-19000" rotWithShape="0">
              <a:prstClr val="black">
                <a:alpha val="15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81" name="Shape">
            <a:extLst>
              <a:ext uri="{FF2B5EF4-FFF2-40B4-BE49-F238E27FC236}">
                <a16:creationId xmlns:a16="http://schemas.microsoft.com/office/drawing/2014/main" id="{BE519A55-E88E-4A34-B709-6B5F46B8DC99}"/>
              </a:ext>
            </a:extLst>
          </p:cNvPr>
          <p:cNvSpPr/>
          <p:nvPr/>
        </p:nvSpPr>
        <p:spPr>
          <a:xfrm flipH="1">
            <a:off x="5941631" y="4065007"/>
            <a:ext cx="1299589" cy="129926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800" y="21600"/>
                </a:lnTo>
                <a:cubicBezTo>
                  <a:pt x="4860" y="21600"/>
                  <a:pt x="0" y="16740"/>
                  <a:pt x="0" y="10800"/>
                </a:cubicBezTo>
                <a:lnTo>
                  <a:pt x="0" y="10800"/>
                </a:lnTo>
                <a:cubicBezTo>
                  <a:pt x="0" y="4860"/>
                  <a:pt x="4860" y="0"/>
                  <a:pt x="10800" y="0"/>
                </a:cubicBezTo>
                <a:lnTo>
                  <a:pt x="10800" y="0"/>
                </a:lnTo>
                <a:cubicBezTo>
                  <a:pt x="16740" y="0"/>
                  <a:pt x="21600" y="4860"/>
                  <a:pt x="21600" y="10800"/>
                </a:cubicBezTo>
                <a:lnTo>
                  <a:pt x="21600" y="10800"/>
                </a:lnTo>
                <a:cubicBezTo>
                  <a:pt x="21600" y="16740"/>
                  <a:pt x="16740" y="21600"/>
                  <a:pt x="10800" y="21600"/>
                </a:cubicBezTo>
                <a:close/>
              </a:path>
            </a:pathLst>
          </a:cu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2700000" scaled="1"/>
            <a:tileRect/>
          </a:gradFill>
          <a:ln w="19050">
            <a:solidFill>
              <a:schemeClr val="bg2">
                <a:lumMod val="75000"/>
              </a:schemeClr>
            </a:solidFill>
            <a:miter lim="400000"/>
          </a:ln>
          <a:effectLst>
            <a:outerShdw blurRad="152400" dist="317500" dir="5400000" sx="90000" sy="-19000" rotWithShape="0">
              <a:prstClr val="black">
                <a:alpha val="15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82" name="Shape">
            <a:extLst>
              <a:ext uri="{FF2B5EF4-FFF2-40B4-BE49-F238E27FC236}">
                <a16:creationId xmlns:a16="http://schemas.microsoft.com/office/drawing/2014/main" id="{E6D64439-93DB-470C-AB79-2B908DEBE61C}"/>
              </a:ext>
            </a:extLst>
          </p:cNvPr>
          <p:cNvSpPr/>
          <p:nvPr/>
        </p:nvSpPr>
        <p:spPr>
          <a:xfrm flipH="1">
            <a:off x="3979099" y="4759854"/>
            <a:ext cx="1299589" cy="129926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800" y="21600"/>
                </a:lnTo>
                <a:cubicBezTo>
                  <a:pt x="4860" y="21600"/>
                  <a:pt x="0" y="16740"/>
                  <a:pt x="0" y="10800"/>
                </a:cubicBezTo>
                <a:lnTo>
                  <a:pt x="0" y="10800"/>
                </a:lnTo>
                <a:cubicBezTo>
                  <a:pt x="0" y="4860"/>
                  <a:pt x="4860" y="0"/>
                  <a:pt x="10800" y="0"/>
                </a:cubicBezTo>
                <a:lnTo>
                  <a:pt x="10800" y="0"/>
                </a:lnTo>
                <a:cubicBezTo>
                  <a:pt x="16740" y="0"/>
                  <a:pt x="21600" y="4860"/>
                  <a:pt x="21600" y="10800"/>
                </a:cubicBezTo>
                <a:lnTo>
                  <a:pt x="21600" y="10800"/>
                </a:lnTo>
                <a:cubicBezTo>
                  <a:pt x="21600" y="16740"/>
                  <a:pt x="16740" y="21600"/>
                  <a:pt x="10800" y="21600"/>
                </a:cubicBezTo>
                <a:close/>
              </a:path>
            </a:pathLst>
          </a:cu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50000" t="50000" r="50000" b="50000"/>
            </a:path>
            <a:tileRect/>
          </a:gradFill>
          <a:ln w="19050">
            <a:solidFill>
              <a:schemeClr val="bg2">
                <a:lumMod val="90000"/>
              </a:schemeClr>
            </a:solidFill>
            <a:miter lim="400000"/>
          </a:ln>
          <a:effectLst>
            <a:outerShdw blurRad="152400" dist="317500" dir="5400000" sx="90000" sy="-19000" rotWithShape="0">
              <a:prstClr val="black">
                <a:alpha val="15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grpSp>
        <p:nvGrpSpPr>
          <p:cNvPr id="83" name="Graphic 72" descr="Rocket">
            <a:extLst>
              <a:ext uri="{FF2B5EF4-FFF2-40B4-BE49-F238E27FC236}">
                <a16:creationId xmlns:a16="http://schemas.microsoft.com/office/drawing/2014/main" id="{AE8DB7A0-EF9D-4EE7-B2AF-4225E3EE83A7}"/>
              </a:ext>
            </a:extLst>
          </p:cNvPr>
          <p:cNvGrpSpPr/>
          <p:nvPr/>
        </p:nvGrpSpPr>
        <p:grpSpPr>
          <a:xfrm>
            <a:off x="4278326" y="5087874"/>
            <a:ext cx="702210" cy="699830"/>
            <a:chOff x="1703511" y="1894978"/>
            <a:chExt cx="936280" cy="933108"/>
          </a:xfrm>
        </p:grpSpPr>
        <p:sp>
          <p:nvSpPr>
            <p:cNvPr id="97" name="Freeform: Shape 96">
              <a:extLst>
                <a:ext uri="{FF2B5EF4-FFF2-40B4-BE49-F238E27FC236}">
                  <a16:creationId xmlns:a16="http://schemas.microsoft.com/office/drawing/2014/main" id="{DDCDF60B-0450-4062-8153-A1940A1091EA}"/>
                </a:ext>
              </a:extLst>
            </p:cNvPr>
            <p:cNvSpPr/>
            <p:nvPr/>
          </p:nvSpPr>
          <p:spPr>
            <a:xfrm>
              <a:off x="2426515" y="1894978"/>
              <a:ext cx="213276" cy="204943"/>
            </a:xfrm>
            <a:custGeom>
              <a:avLst/>
              <a:gdLst>
                <a:gd name="connsiteX0" fmla="*/ 208090 w 213276"/>
                <a:gd name="connsiteY0" fmla="*/ 6154 h 204943"/>
                <a:gd name="connsiteX1" fmla="*/ 0 w 213276"/>
                <a:gd name="connsiteY1" fmla="*/ 31729 h 204943"/>
                <a:gd name="connsiteX2" fmla="*/ 95326 w 213276"/>
                <a:gd name="connsiteY2" fmla="*/ 107293 h 204943"/>
                <a:gd name="connsiteX3" fmla="*/ 172052 w 213276"/>
                <a:gd name="connsiteY3" fmla="*/ 204944 h 204943"/>
                <a:gd name="connsiteX4" fmla="*/ 208090 w 213276"/>
                <a:gd name="connsiteY4" fmla="*/ 6154 h 204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76" h="204943">
                  <a:moveTo>
                    <a:pt x="208090" y="6154"/>
                  </a:moveTo>
                  <a:cubicBezTo>
                    <a:pt x="191814" y="-10121"/>
                    <a:pt x="87188" y="8479"/>
                    <a:pt x="0" y="31729"/>
                  </a:cubicBezTo>
                  <a:cubicBezTo>
                    <a:pt x="31388" y="50330"/>
                    <a:pt x="63938" y="75905"/>
                    <a:pt x="95326" y="107293"/>
                  </a:cubicBezTo>
                  <a:cubicBezTo>
                    <a:pt x="127876" y="139843"/>
                    <a:pt x="153451" y="172393"/>
                    <a:pt x="172052" y="204944"/>
                  </a:cubicBezTo>
                  <a:cubicBezTo>
                    <a:pt x="195302" y="115430"/>
                    <a:pt x="225527" y="22429"/>
                    <a:pt x="208090" y="6154"/>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8" name="Freeform: Shape 97">
              <a:extLst>
                <a:ext uri="{FF2B5EF4-FFF2-40B4-BE49-F238E27FC236}">
                  <a16:creationId xmlns:a16="http://schemas.microsoft.com/office/drawing/2014/main" id="{55BEE246-140F-49C3-A954-424EFA168C7C}"/>
                </a:ext>
              </a:extLst>
            </p:cNvPr>
            <p:cNvSpPr/>
            <p:nvPr/>
          </p:nvSpPr>
          <p:spPr>
            <a:xfrm>
              <a:off x="1703511" y="2214574"/>
              <a:ext cx="283574" cy="271230"/>
            </a:xfrm>
            <a:custGeom>
              <a:avLst/>
              <a:gdLst>
                <a:gd name="connsiteX0" fmla="*/ 283574 w 283574"/>
                <a:gd name="connsiteY0" fmla="*/ 17874 h 271230"/>
                <a:gd name="connsiteX1" fmla="*/ 244049 w 283574"/>
                <a:gd name="connsiteY1" fmla="*/ 2761 h 271230"/>
                <a:gd name="connsiteX2" fmla="*/ 197549 w 283574"/>
                <a:gd name="connsiteY2" fmla="*/ 12061 h 271230"/>
                <a:gd name="connsiteX3" fmla="*/ 12709 w 283574"/>
                <a:gd name="connsiteY3" fmla="*/ 196901 h 271230"/>
                <a:gd name="connsiteX4" fmla="*/ 52235 w 283574"/>
                <a:gd name="connsiteY4" fmla="*/ 270139 h 271230"/>
                <a:gd name="connsiteX5" fmla="*/ 206849 w 283574"/>
                <a:gd name="connsiteY5" fmla="*/ 235263 h 271230"/>
                <a:gd name="connsiteX6" fmla="*/ 283574 w 283574"/>
                <a:gd name="connsiteY6" fmla="*/ 17874 h 27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574" h="271230">
                  <a:moveTo>
                    <a:pt x="283574" y="17874"/>
                  </a:moveTo>
                  <a:lnTo>
                    <a:pt x="244049" y="2761"/>
                  </a:lnTo>
                  <a:cubicBezTo>
                    <a:pt x="227774" y="-3051"/>
                    <a:pt x="210336" y="436"/>
                    <a:pt x="197549" y="12061"/>
                  </a:cubicBezTo>
                  <a:lnTo>
                    <a:pt x="12709" y="196901"/>
                  </a:lnTo>
                  <a:cubicBezTo>
                    <a:pt x="-17516" y="227126"/>
                    <a:pt x="10384" y="279439"/>
                    <a:pt x="52235" y="270139"/>
                  </a:cubicBezTo>
                  <a:lnTo>
                    <a:pt x="206849" y="235263"/>
                  </a:lnTo>
                  <a:cubicBezTo>
                    <a:pt x="219636" y="177138"/>
                    <a:pt x="240561" y="99250"/>
                    <a:pt x="283574" y="17874"/>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9" name="Freeform: Shape 98">
              <a:extLst>
                <a:ext uri="{FF2B5EF4-FFF2-40B4-BE49-F238E27FC236}">
                  <a16:creationId xmlns:a16="http://schemas.microsoft.com/office/drawing/2014/main" id="{DC775A91-2C6A-4386-A4AC-4D59CDD09416}"/>
                </a:ext>
              </a:extLst>
            </p:cNvPr>
            <p:cNvSpPr/>
            <p:nvPr/>
          </p:nvSpPr>
          <p:spPr>
            <a:xfrm>
              <a:off x="2045261" y="2535864"/>
              <a:ext cx="271767" cy="292222"/>
            </a:xfrm>
            <a:custGeom>
              <a:avLst/>
              <a:gdLst>
                <a:gd name="connsiteX0" fmla="*/ 249890 w 271767"/>
                <a:gd name="connsiteY0" fmla="*/ 0 h 292222"/>
                <a:gd name="connsiteX1" fmla="*/ 37151 w 271767"/>
                <a:gd name="connsiteY1" fmla="*/ 74401 h 292222"/>
                <a:gd name="connsiteX2" fmla="*/ 1113 w 271767"/>
                <a:gd name="connsiteY2" fmla="*/ 239477 h 292222"/>
                <a:gd name="connsiteX3" fmla="*/ 74351 w 271767"/>
                <a:gd name="connsiteY3" fmla="*/ 279003 h 292222"/>
                <a:gd name="connsiteX4" fmla="*/ 259190 w 271767"/>
                <a:gd name="connsiteY4" fmla="*/ 94163 h 292222"/>
                <a:gd name="connsiteX5" fmla="*/ 268490 w 271767"/>
                <a:gd name="connsiteY5" fmla="*/ 47663 h 292222"/>
                <a:gd name="connsiteX6" fmla="*/ 249890 w 271767"/>
                <a:gd name="connsiteY6" fmla="*/ 0 h 29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767" h="292222">
                  <a:moveTo>
                    <a:pt x="249890" y="0"/>
                  </a:moveTo>
                  <a:cubicBezTo>
                    <a:pt x="172002" y="40688"/>
                    <a:pt x="97601" y="62776"/>
                    <a:pt x="37151" y="74401"/>
                  </a:cubicBezTo>
                  <a:lnTo>
                    <a:pt x="1113" y="239477"/>
                  </a:lnTo>
                  <a:cubicBezTo>
                    <a:pt x="-8187" y="281328"/>
                    <a:pt x="42963" y="310391"/>
                    <a:pt x="74351" y="279003"/>
                  </a:cubicBezTo>
                  <a:lnTo>
                    <a:pt x="259190" y="94163"/>
                  </a:lnTo>
                  <a:cubicBezTo>
                    <a:pt x="270815" y="82538"/>
                    <a:pt x="275465" y="63938"/>
                    <a:pt x="268490" y="47663"/>
                  </a:cubicBezTo>
                  <a:lnTo>
                    <a:pt x="249890" y="0"/>
                  </a:ln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0" name="Freeform: Shape 99">
              <a:extLst>
                <a:ext uri="{FF2B5EF4-FFF2-40B4-BE49-F238E27FC236}">
                  <a16:creationId xmlns:a16="http://schemas.microsoft.com/office/drawing/2014/main" id="{5B793665-A428-4870-9668-3F8BE5D7805C}"/>
                </a:ext>
              </a:extLst>
            </p:cNvPr>
            <p:cNvSpPr/>
            <p:nvPr/>
          </p:nvSpPr>
          <p:spPr>
            <a:xfrm>
              <a:off x="1951048" y="1947633"/>
              <a:ext cx="625431" cy="624268"/>
            </a:xfrm>
            <a:custGeom>
              <a:avLst/>
              <a:gdLst>
                <a:gd name="connsiteX0" fmla="*/ 412692 w 625431"/>
                <a:gd name="connsiteY0" fmla="*/ 0 h 624268"/>
                <a:gd name="connsiteX1" fmla="*/ 190652 w 625431"/>
                <a:gd name="connsiteY1" fmla="*/ 151126 h 624268"/>
                <a:gd name="connsiteX2" fmla="*/ 0 w 625431"/>
                <a:gd name="connsiteY2" fmla="*/ 552193 h 624268"/>
                <a:gd name="connsiteX3" fmla="*/ 72076 w 625431"/>
                <a:gd name="connsiteY3" fmla="*/ 624269 h 624268"/>
                <a:gd name="connsiteX4" fmla="*/ 474305 w 625431"/>
                <a:gd name="connsiteY4" fmla="*/ 434779 h 624268"/>
                <a:gd name="connsiteX5" fmla="*/ 625431 w 625431"/>
                <a:gd name="connsiteY5" fmla="*/ 213902 h 624268"/>
                <a:gd name="connsiteX6" fmla="*/ 537080 w 625431"/>
                <a:gd name="connsiteY6" fmla="*/ 86026 h 624268"/>
                <a:gd name="connsiteX7" fmla="*/ 412692 w 625431"/>
                <a:gd name="connsiteY7" fmla="*/ 0 h 624268"/>
                <a:gd name="connsiteX8" fmla="*/ 471980 w 625431"/>
                <a:gd name="connsiteY8" fmla="*/ 251102 h 624268"/>
                <a:gd name="connsiteX9" fmla="*/ 373166 w 625431"/>
                <a:gd name="connsiteY9" fmla="*/ 251102 h 624268"/>
                <a:gd name="connsiteX10" fmla="*/ 373166 w 625431"/>
                <a:gd name="connsiteY10" fmla="*/ 152289 h 624268"/>
                <a:gd name="connsiteX11" fmla="*/ 471980 w 625431"/>
                <a:gd name="connsiteY11" fmla="*/ 152289 h 624268"/>
                <a:gd name="connsiteX12" fmla="*/ 471980 w 625431"/>
                <a:gd name="connsiteY12" fmla="*/ 251102 h 6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5431" h="624268">
                  <a:moveTo>
                    <a:pt x="412692" y="0"/>
                  </a:moveTo>
                  <a:cubicBezTo>
                    <a:pt x="344103" y="27900"/>
                    <a:pt x="266215" y="75563"/>
                    <a:pt x="190652" y="151126"/>
                  </a:cubicBezTo>
                  <a:cubicBezTo>
                    <a:pt x="52313" y="289465"/>
                    <a:pt x="11625" y="456867"/>
                    <a:pt x="0" y="552193"/>
                  </a:cubicBezTo>
                  <a:lnTo>
                    <a:pt x="72076" y="624269"/>
                  </a:lnTo>
                  <a:cubicBezTo>
                    <a:pt x="167402" y="612644"/>
                    <a:pt x="335966" y="573118"/>
                    <a:pt x="474305" y="434779"/>
                  </a:cubicBezTo>
                  <a:cubicBezTo>
                    <a:pt x="549868" y="359216"/>
                    <a:pt x="597531" y="282490"/>
                    <a:pt x="625431" y="213902"/>
                  </a:cubicBezTo>
                  <a:cubicBezTo>
                    <a:pt x="610319" y="175539"/>
                    <a:pt x="580093" y="130201"/>
                    <a:pt x="537080" y="86026"/>
                  </a:cubicBezTo>
                  <a:cubicBezTo>
                    <a:pt x="495230" y="45338"/>
                    <a:pt x="451054" y="15113"/>
                    <a:pt x="412692" y="0"/>
                  </a:cubicBezTo>
                  <a:close/>
                  <a:moveTo>
                    <a:pt x="471980" y="251102"/>
                  </a:moveTo>
                  <a:cubicBezTo>
                    <a:pt x="445242" y="277840"/>
                    <a:pt x="401066" y="277840"/>
                    <a:pt x="373166" y="251102"/>
                  </a:cubicBezTo>
                  <a:cubicBezTo>
                    <a:pt x="346428" y="224365"/>
                    <a:pt x="346428" y="180189"/>
                    <a:pt x="373166" y="152289"/>
                  </a:cubicBezTo>
                  <a:cubicBezTo>
                    <a:pt x="399904" y="125551"/>
                    <a:pt x="444079" y="125551"/>
                    <a:pt x="471980" y="152289"/>
                  </a:cubicBezTo>
                  <a:cubicBezTo>
                    <a:pt x="498717" y="180189"/>
                    <a:pt x="498717" y="224365"/>
                    <a:pt x="471980" y="251102"/>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1" name="Freeform: Shape 100">
              <a:extLst>
                <a:ext uri="{FF2B5EF4-FFF2-40B4-BE49-F238E27FC236}">
                  <a16:creationId xmlns:a16="http://schemas.microsoft.com/office/drawing/2014/main" id="{6E787430-F31C-44E7-8CE7-C903B491D2CF}"/>
                </a:ext>
              </a:extLst>
            </p:cNvPr>
            <p:cNvSpPr/>
            <p:nvPr/>
          </p:nvSpPr>
          <p:spPr>
            <a:xfrm>
              <a:off x="1814125" y="2543250"/>
              <a:ext cx="165574" cy="165917"/>
            </a:xfrm>
            <a:custGeom>
              <a:avLst/>
              <a:gdLst>
                <a:gd name="connsiteX0" fmla="*/ 135761 w 165574"/>
                <a:gd name="connsiteY0" fmla="*/ 29814 h 165917"/>
                <a:gd name="connsiteX1" fmla="*/ 81123 w 165574"/>
                <a:gd name="connsiteY1" fmla="*/ 18189 h 165917"/>
                <a:gd name="connsiteX2" fmla="*/ 3234 w 165574"/>
                <a:gd name="connsiteY2" fmla="*/ 162340 h 165917"/>
                <a:gd name="connsiteX3" fmla="*/ 147386 w 165574"/>
                <a:gd name="connsiteY3" fmla="*/ 84452 h 165917"/>
                <a:gd name="connsiteX4" fmla="*/ 135761 w 165574"/>
                <a:gd name="connsiteY4" fmla="*/ 29814 h 165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74" h="165917">
                  <a:moveTo>
                    <a:pt x="135761" y="29814"/>
                  </a:moveTo>
                  <a:cubicBezTo>
                    <a:pt x="117160" y="11214"/>
                    <a:pt x="119485" y="-20174"/>
                    <a:pt x="81123" y="18189"/>
                  </a:cubicBezTo>
                  <a:cubicBezTo>
                    <a:pt x="42760" y="56552"/>
                    <a:pt x="-14203" y="143740"/>
                    <a:pt x="3234" y="162340"/>
                  </a:cubicBezTo>
                  <a:cubicBezTo>
                    <a:pt x="21834" y="180940"/>
                    <a:pt x="109023" y="122815"/>
                    <a:pt x="147386" y="84452"/>
                  </a:cubicBezTo>
                  <a:cubicBezTo>
                    <a:pt x="185749" y="44927"/>
                    <a:pt x="154361" y="47251"/>
                    <a:pt x="135761" y="29814"/>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84" name="Graphic 41" descr="Lightbulb">
            <a:extLst>
              <a:ext uri="{FF2B5EF4-FFF2-40B4-BE49-F238E27FC236}">
                <a16:creationId xmlns:a16="http://schemas.microsoft.com/office/drawing/2014/main" id="{617CD3AE-F797-462E-8AAE-59AD827EB243}"/>
              </a:ext>
            </a:extLst>
          </p:cNvPr>
          <p:cNvGrpSpPr/>
          <p:nvPr/>
        </p:nvGrpSpPr>
        <p:grpSpPr>
          <a:xfrm>
            <a:off x="6363324" y="4348419"/>
            <a:ext cx="453379" cy="732372"/>
            <a:chOff x="4483506" y="2807098"/>
            <a:chExt cx="604505" cy="976509"/>
          </a:xfrm>
        </p:grpSpPr>
        <p:sp>
          <p:nvSpPr>
            <p:cNvPr id="93" name="Freeform: Shape 92">
              <a:extLst>
                <a:ext uri="{FF2B5EF4-FFF2-40B4-BE49-F238E27FC236}">
                  <a16:creationId xmlns:a16="http://schemas.microsoft.com/office/drawing/2014/main" id="{3E29A1FB-9067-4B27-AE0D-7FFACCB7B67C}"/>
                </a:ext>
              </a:extLst>
            </p:cNvPr>
            <p:cNvSpPr/>
            <p:nvPr/>
          </p:nvSpPr>
          <p:spPr>
            <a:xfrm>
              <a:off x="4634633" y="3481355"/>
              <a:ext cx="302252" cy="69750"/>
            </a:xfrm>
            <a:custGeom>
              <a:avLst/>
              <a:gdLst>
                <a:gd name="connsiteX0" fmla="*/ 34875 w 302252"/>
                <a:gd name="connsiteY0" fmla="*/ 0 h 69750"/>
                <a:gd name="connsiteX1" fmla="*/ 267378 w 302252"/>
                <a:gd name="connsiteY1" fmla="*/ 0 h 69750"/>
                <a:gd name="connsiteX2" fmla="*/ 302253 w 302252"/>
                <a:gd name="connsiteY2" fmla="*/ 34875 h 69750"/>
                <a:gd name="connsiteX3" fmla="*/ 267378 w 302252"/>
                <a:gd name="connsiteY3" fmla="*/ 69751 h 69750"/>
                <a:gd name="connsiteX4" fmla="*/ 34875 w 302252"/>
                <a:gd name="connsiteY4" fmla="*/ 69751 h 69750"/>
                <a:gd name="connsiteX5" fmla="*/ 0 w 302252"/>
                <a:gd name="connsiteY5" fmla="*/ 34875 h 69750"/>
                <a:gd name="connsiteX6" fmla="*/ 34875 w 302252"/>
                <a:gd name="connsiteY6" fmla="*/ 0 h 6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252" h="69750">
                  <a:moveTo>
                    <a:pt x="34875" y="0"/>
                  </a:moveTo>
                  <a:lnTo>
                    <a:pt x="267378" y="0"/>
                  </a:lnTo>
                  <a:cubicBezTo>
                    <a:pt x="287140" y="0"/>
                    <a:pt x="302253" y="15113"/>
                    <a:pt x="302253" y="34875"/>
                  </a:cubicBezTo>
                  <a:cubicBezTo>
                    <a:pt x="302253" y="54638"/>
                    <a:pt x="287140" y="69751"/>
                    <a:pt x="267378" y="69751"/>
                  </a:cubicBezTo>
                  <a:lnTo>
                    <a:pt x="34875" y="69751"/>
                  </a:lnTo>
                  <a:cubicBezTo>
                    <a:pt x="15113" y="69751"/>
                    <a:pt x="0" y="54638"/>
                    <a:pt x="0" y="34875"/>
                  </a:cubicBezTo>
                  <a:cubicBezTo>
                    <a:pt x="0" y="15113"/>
                    <a:pt x="15113" y="0"/>
                    <a:pt x="34875" y="0"/>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4" name="Freeform: Shape 93">
              <a:extLst>
                <a:ext uri="{FF2B5EF4-FFF2-40B4-BE49-F238E27FC236}">
                  <a16:creationId xmlns:a16="http://schemas.microsoft.com/office/drawing/2014/main" id="{C2F7C449-BE55-4093-8FC5-F241BD084494}"/>
                </a:ext>
              </a:extLst>
            </p:cNvPr>
            <p:cNvSpPr/>
            <p:nvPr/>
          </p:nvSpPr>
          <p:spPr>
            <a:xfrm>
              <a:off x="4634633" y="3597606"/>
              <a:ext cx="302252" cy="69750"/>
            </a:xfrm>
            <a:custGeom>
              <a:avLst/>
              <a:gdLst>
                <a:gd name="connsiteX0" fmla="*/ 34875 w 302252"/>
                <a:gd name="connsiteY0" fmla="*/ 0 h 69750"/>
                <a:gd name="connsiteX1" fmla="*/ 267378 w 302252"/>
                <a:gd name="connsiteY1" fmla="*/ 0 h 69750"/>
                <a:gd name="connsiteX2" fmla="*/ 302253 w 302252"/>
                <a:gd name="connsiteY2" fmla="*/ 34875 h 69750"/>
                <a:gd name="connsiteX3" fmla="*/ 267378 w 302252"/>
                <a:gd name="connsiteY3" fmla="*/ 69751 h 69750"/>
                <a:gd name="connsiteX4" fmla="*/ 34875 w 302252"/>
                <a:gd name="connsiteY4" fmla="*/ 69751 h 69750"/>
                <a:gd name="connsiteX5" fmla="*/ 0 w 302252"/>
                <a:gd name="connsiteY5" fmla="*/ 34875 h 69750"/>
                <a:gd name="connsiteX6" fmla="*/ 34875 w 302252"/>
                <a:gd name="connsiteY6" fmla="*/ 0 h 6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252" h="69750">
                  <a:moveTo>
                    <a:pt x="34875" y="0"/>
                  </a:moveTo>
                  <a:lnTo>
                    <a:pt x="267378" y="0"/>
                  </a:lnTo>
                  <a:cubicBezTo>
                    <a:pt x="287140" y="0"/>
                    <a:pt x="302253" y="15113"/>
                    <a:pt x="302253" y="34875"/>
                  </a:cubicBezTo>
                  <a:cubicBezTo>
                    <a:pt x="302253" y="54638"/>
                    <a:pt x="287140" y="69751"/>
                    <a:pt x="267378" y="69751"/>
                  </a:cubicBezTo>
                  <a:lnTo>
                    <a:pt x="34875" y="69751"/>
                  </a:lnTo>
                  <a:cubicBezTo>
                    <a:pt x="15113" y="69751"/>
                    <a:pt x="0" y="54638"/>
                    <a:pt x="0" y="34875"/>
                  </a:cubicBezTo>
                  <a:cubicBezTo>
                    <a:pt x="0" y="15113"/>
                    <a:pt x="15113" y="0"/>
                    <a:pt x="34875" y="0"/>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5" name="Freeform: Shape 94">
              <a:extLst>
                <a:ext uri="{FF2B5EF4-FFF2-40B4-BE49-F238E27FC236}">
                  <a16:creationId xmlns:a16="http://schemas.microsoft.com/office/drawing/2014/main" id="{B1751CF9-5A19-41B1-9D48-5FFE4E64EEA4}"/>
                </a:ext>
              </a:extLst>
            </p:cNvPr>
            <p:cNvSpPr/>
            <p:nvPr/>
          </p:nvSpPr>
          <p:spPr>
            <a:xfrm>
              <a:off x="4710196" y="3713857"/>
              <a:ext cx="151126" cy="69750"/>
            </a:xfrm>
            <a:custGeom>
              <a:avLst/>
              <a:gdLst>
                <a:gd name="connsiteX0" fmla="*/ 0 w 151126"/>
                <a:gd name="connsiteY0" fmla="*/ 0 h 69750"/>
                <a:gd name="connsiteX1" fmla="*/ 75563 w 151126"/>
                <a:gd name="connsiteY1" fmla="*/ 69751 h 69750"/>
                <a:gd name="connsiteX2" fmla="*/ 151126 w 151126"/>
                <a:gd name="connsiteY2" fmla="*/ 0 h 69750"/>
                <a:gd name="connsiteX3" fmla="*/ 0 w 151126"/>
                <a:gd name="connsiteY3" fmla="*/ 0 h 69750"/>
              </a:gdLst>
              <a:ahLst/>
              <a:cxnLst>
                <a:cxn ang="0">
                  <a:pos x="connsiteX0" y="connsiteY0"/>
                </a:cxn>
                <a:cxn ang="0">
                  <a:pos x="connsiteX1" y="connsiteY1"/>
                </a:cxn>
                <a:cxn ang="0">
                  <a:pos x="connsiteX2" y="connsiteY2"/>
                </a:cxn>
                <a:cxn ang="0">
                  <a:pos x="connsiteX3" y="connsiteY3"/>
                </a:cxn>
              </a:cxnLst>
              <a:rect l="l" t="t" r="r" b="b"/>
              <a:pathLst>
                <a:path w="151126" h="69750">
                  <a:moveTo>
                    <a:pt x="0" y="0"/>
                  </a:moveTo>
                  <a:cubicBezTo>
                    <a:pt x="3488" y="39525"/>
                    <a:pt x="36038" y="69751"/>
                    <a:pt x="75563" y="69751"/>
                  </a:cubicBezTo>
                  <a:cubicBezTo>
                    <a:pt x="115089" y="69751"/>
                    <a:pt x="147639" y="39525"/>
                    <a:pt x="151126" y="0"/>
                  </a:cubicBezTo>
                  <a:lnTo>
                    <a:pt x="0" y="0"/>
                  </a:ln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6" name="Freeform: Shape 95">
              <a:extLst>
                <a:ext uri="{FF2B5EF4-FFF2-40B4-BE49-F238E27FC236}">
                  <a16:creationId xmlns:a16="http://schemas.microsoft.com/office/drawing/2014/main" id="{2CBD3A00-613E-44A2-8EEC-5B4E1AF291A8}"/>
                </a:ext>
              </a:extLst>
            </p:cNvPr>
            <p:cNvSpPr/>
            <p:nvPr/>
          </p:nvSpPr>
          <p:spPr>
            <a:xfrm>
              <a:off x="4483506" y="2807098"/>
              <a:ext cx="604505" cy="627756"/>
            </a:xfrm>
            <a:custGeom>
              <a:avLst/>
              <a:gdLst>
                <a:gd name="connsiteX0" fmla="*/ 302253 w 604505"/>
                <a:gd name="connsiteY0" fmla="*/ 0 h 627756"/>
                <a:gd name="connsiteX1" fmla="*/ 302253 w 604505"/>
                <a:gd name="connsiteY1" fmla="*/ 0 h 627756"/>
                <a:gd name="connsiteX2" fmla="*/ 302253 w 604505"/>
                <a:gd name="connsiteY2" fmla="*/ 0 h 627756"/>
                <a:gd name="connsiteX3" fmla="*/ 0 w 604505"/>
                <a:gd name="connsiteY3" fmla="*/ 298765 h 627756"/>
                <a:gd name="connsiteX4" fmla="*/ 0 w 604505"/>
                <a:gd name="connsiteY4" fmla="*/ 309228 h 627756"/>
                <a:gd name="connsiteX5" fmla="*/ 20925 w 604505"/>
                <a:gd name="connsiteY5" fmla="*/ 413854 h 627756"/>
                <a:gd name="connsiteX6" fmla="*/ 73238 w 604505"/>
                <a:gd name="connsiteY6" fmla="*/ 499880 h 627756"/>
                <a:gd name="connsiteX7" fmla="*/ 144151 w 604505"/>
                <a:gd name="connsiteY7" fmla="*/ 614969 h 627756"/>
                <a:gd name="connsiteX8" fmla="*/ 165077 w 604505"/>
                <a:gd name="connsiteY8" fmla="*/ 627756 h 627756"/>
                <a:gd name="connsiteX9" fmla="*/ 439429 w 604505"/>
                <a:gd name="connsiteY9" fmla="*/ 627756 h 627756"/>
                <a:gd name="connsiteX10" fmla="*/ 460355 w 604505"/>
                <a:gd name="connsiteY10" fmla="*/ 614969 h 627756"/>
                <a:gd name="connsiteX11" fmla="*/ 531268 w 604505"/>
                <a:gd name="connsiteY11" fmla="*/ 499880 h 627756"/>
                <a:gd name="connsiteX12" fmla="*/ 583581 w 604505"/>
                <a:gd name="connsiteY12" fmla="*/ 413854 h 627756"/>
                <a:gd name="connsiteX13" fmla="*/ 604506 w 604505"/>
                <a:gd name="connsiteY13" fmla="*/ 309228 h 627756"/>
                <a:gd name="connsiteX14" fmla="*/ 604506 w 604505"/>
                <a:gd name="connsiteY14" fmla="*/ 298765 h 627756"/>
                <a:gd name="connsiteX15" fmla="*/ 302253 w 604505"/>
                <a:gd name="connsiteY15" fmla="*/ 0 h 627756"/>
                <a:gd name="connsiteX16" fmla="*/ 534755 w 604505"/>
                <a:gd name="connsiteY16" fmla="*/ 308066 h 627756"/>
                <a:gd name="connsiteX17" fmla="*/ 518480 w 604505"/>
                <a:gd name="connsiteY17" fmla="*/ 389441 h 627756"/>
                <a:gd name="connsiteX18" fmla="*/ 478955 w 604505"/>
                <a:gd name="connsiteY18" fmla="*/ 453379 h 627756"/>
                <a:gd name="connsiteX19" fmla="*/ 411529 w 604505"/>
                <a:gd name="connsiteY19" fmla="*/ 558006 h 627756"/>
                <a:gd name="connsiteX20" fmla="*/ 302253 w 604505"/>
                <a:gd name="connsiteY20" fmla="*/ 558006 h 627756"/>
                <a:gd name="connsiteX21" fmla="*/ 194139 w 604505"/>
                <a:gd name="connsiteY21" fmla="*/ 558006 h 627756"/>
                <a:gd name="connsiteX22" fmla="*/ 126714 w 604505"/>
                <a:gd name="connsiteY22" fmla="*/ 453379 h 627756"/>
                <a:gd name="connsiteX23" fmla="*/ 87188 w 604505"/>
                <a:gd name="connsiteY23" fmla="*/ 389441 h 627756"/>
                <a:gd name="connsiteX24" fmla="*/ 70913 w 604505"/>
                <a:gd name="connsiteY24" fmla="*/ 308066 h 627756"/>
                <a:gd name="connsiteX25" fmla="*/ 70913 w 604505"/>
                <a:gd name="connsiteY25" fmla="*/ 298765 h 627756"/>
                <a:gd name="connsiteX26" fmla="*/ 303415 w 604505"/>
                <a:gd name="connsiteY26" fmla="*/ 68588 h 627756"/>
                <a:gd name="connsiteX27" fmla="*/ 303415 w 604505"/>
                <a:gd name="connsiteY27" fmla="*/ 68588 h 627756"/>
                <a:gd name="connsiteX28" fmla="*/ 303415 w 604505"/>
                <a:gd name="connsiteY28" fmla="*/ 68588 h 627756"/>
                <a:gd name="connsiteX29" fmla="*/ 303415 w 604505"/>
                <a:gd name="connsiteY29" fmla="*/ 68588 h 627756"/>
                <a:gd name="connsiteX30" fmla="*/ 303415 w 604505"/>
                <a:gd name="connsiteY30" fmla="*/ 68588 h 627756"/>
                <a:gd name="connsiteX31" fmla="*/ 303415 w 604505"/>
                <a:gd name="connsiteY31" fmla="*/ 68588 h 627756"/>
                <a:gd name="connsiteX32" fmla="*/ 303415 w 604505"/>
                <a:gd name="connsiteY32" fmla="*/ 68588 h 627756"/>
                <a:gd name="connsiteX33" fmla="*/ 535918 w 604505"/>
                <a:gd name="connsiteY33" fmla="*/ 298765 h 627756"/>
                <a:gd name="connsiteX34" fmla="*/ 535918 w 604505"/>
                <a:gd name="connsiteY34" fmla="*/ 308066 h 6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505" h="627756">
                  <a:moveTo>
                    <a:pt x="302253" y="0"/>
                  </a:moveTo>
                  <a:cubicBezTo>
                    <a:pt x="302253" y="0"/>
                    <a:pt x="302253" y="0"/>
                    <a:pt x="302253" y="0"/>
                  </a:cubicBezTo>
                  <a:cubicBezTo>
                    <a:pt x="302253" y="0"/>
                    <a:pt x="302253" y="0"/>
                    <a:pt x="302253" y="0"/>
                  </a:cubicBezTo>
                  <a:cubicBezTo>
                    <a:pt x="137176" y="1163"/>
                    <a:pt x="3488" y="133689"/>
                    <a:pt x="0" y="298765"/>
                  </a:cubicBezTo>
                  <a:lnTo>
                    <a:pt x="0" y="309228"/>
                  </a:lnTo>
                  <a:cubicBezTo>
                    <a:pt x="1163" y="345266"/>
                    <a:pt x="8138" y="380141"/>
                    <a:pt x="20925" y="413854"/>
                  </a:cubicBezTo>
                  <a:cubicBezTo>
                    <a:pt x="33713" y="445242"/>
                    <a:pt x="51151" y="474305"/>
                    <a:pt x="73238" y="499880"/>
                  </a:cubicBezTo>
                  <a:cubicBezTo>
                    <a:pt x="101139" y="530105"/>
                    <a:pt x="131364" y="589393"/>
                    <a:pt x="144151" y="614969"/>
                  </a:cubicBezTo>
                  <a:cubicBezTo>
                    <a:pt x="147639" y="623106"/>
                    <a:pt x="155777" y="627756"/>
                    <a:pt x="165077" y="627756"/>
                  </a:cubicBezTo>
                  <a:lnTo>
                    <a:pt x="439429" y="627756"/>
                  </a:lnTo>
                  <a:cubicBezTo>
                    <a:pt x="448729" y="627756"/>
                    <a:pt x="456867" y="623106"/>
                    <a:pt x="460355" y="614969"/>
                  </a:cubicBezTo>
                  <a:cubicBezTo>
                    <a:pt x="473142" y="589393"/>
                    <a:pt x="503368" y="530105"/>
                    <a:pt x="531268" y="499880"/>
                  </a:cubicBezTo>
                  <a:cubicBezTo>
                    <a:pt x="553355" y="474305"/>
                    <a:pt x="571956" y="445242"/>
                    <a:pt x="583581" y="413854"/>
                  </a:cubicBezTo>
                  <a:cubicBezTo>
                    <a:pt x="596368" y="380141"/>
                    <a:pt x="603343" y="345266"/>
                    <a:pt x="604506" y="309228"/>
                  </a:cubicBezTo>
                  <a:lnTo>
                    <a:pt x="604506" y="298765"/>
                  </a:lnTo>
                  <a:cubicBezTo>
                    <a:pt x="601018" y="133689"/>
                    <a:pt x="467330" y="1163"/>
                    <a:pt x="302253" y="0"/>
                  </a:cubicBezTo>
                  <a:close/>
                  <a:moveTo>
                    <a:pt x="534755" y="308066"/>
                  </a:moveTo>
                  <a:cubicBezTo>
                    <a:pt x="533593" y="335966"/>
                    <a:pt x="527780" y="363866"/>
                    <a:pt x="518480" y="389441"/>
                  </a:cubicBezTo>
                  <a:cubicBezTo>
                    <a:pt x="509180" y="412692"/>
                    <a:pt x="496392" y="434779"/>
                    <a:pt x="478955" y="453379"/>
                  </a:cubicBezTo>
                  <a:cubicBezTo>
                    <a:pt x="452217" y="485930"/>
                    <a:pt x="428967" y="520805"/>
                    <a:pt x="411529" y="558006"/>
                  </a:cubicBezTo>
                  <a:lnTo>
                    <a:pt x="302253" y="558006"/>
                  </a:lnTo>
                  <a:lnTo>
                    <a:pt x="194139" y="558006"/>
                  </a:lnTo>
                  <a:cubicBezTo>
                    <a:pt x="175539" y="520805"/>
                    <a:pt x="152289" y="485930"/>
                    <a:pt x="126714" y="453379"/>
                  </a:cubicBezTo>
                  <a:cubicBezTo>
                    <a:pt x="110439" y="434779"/>
                    <a:pt x="96488" y="412692"/>
                    <a:pt x="87188" y="389441"/>
                  </a:cubicBezTo>
                  <a:cubicBezTo>
                    <a:pt x="76726" y="363866"/>
                    <a:pt x="72076" y="335966"/>
                    <a:pt x="70913" y="308066"/>
                  </a:cubicBezTo>
                  <a:lnTo>
                    <a:pt x="70913" y="298765"/>
                  </a:lnTo>
                  <a:cubicBezTo>
                    <a:pt x="73238" y="172052"/>
                    <a:pt x="176702" y="69751"/>
                    <a:pt x="303415" y="68588"/>
                  </a:cubicBezTo>
                  <a:lnTo>
                    <a:pt x="303415" y="68588"/>
                  </a:lnTo>
                  <a:lnTo>
                    <a:pt x="303415" y="68588"/>
                  </a:lnTo>
                  <a:cubicBezTo>
                    <a:pt x="303415" y="68588"/>
                    <a:pt x="303415" y="68588"/>
                    <a:pt x="303415" y="68588"/>
                  </a:cubicBezTo>
                  <a:cubicBezTo>
                    <a:pt x="303415" y="68588"/>
                    <a:pt x="303415" y="68588"/>
                    <a:pt x="303415" y="68588"/>
                  </a:cubicBezTo>
                  <a:lnTo>
                    <a:pt x="303415" y="68588"/>
                  </a:lnTo>
                  <a:lnTo>
                    <a:pt x="303415" y="68588"/>
                  </a:lnTo>
                  <a:cubicBezTo>
                    <a:pt x="430129" y="69751"/>
                    <a:pt x="533593" y="170889"/>
                    <a:pt x="535918" y="298765"/>
                  </a:cubicBezTo>
                  <a:lnTo>
                    <a:pt x="535918" y="308066"/>
                  </a:ln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85" name="Graphic 40" descr="Puzzle">
            <a:extLst>
              <a:ext uri="{FF2B5EF4-FFF2-40B4-BE49-F238E27FC236}">
                <a16:creationId xmlns:a16="http://schemas.microsoft.com/office/drawing/2014/main" id="{83C4B999-615D-41F0-BA59-5A8C3FD58A9C}"/>
              </a:ext>
            </a:extLst>
          </p:cNvPr>
          <p:cNvSpPr/>
          <p:nvPr/>
        </p:nvSpPr>
        <p:spPr>
          <a:xfrm>
            <a:off x="8204956" y="3666799"/>
            <a:ext cx="697507" cy="697507"/>
          </a:xfrm>
          <a:custGeom>
            <a:avLst/>
            <a:gdLst>
              <a:gd name="connsiteX0" fmla="*/ 601018 w 930009"/>
              <a:gd name="connsiteY0" fmla="*/ 705644 h 930009"/>
              <a:gd name="connsiteX1" fmla="*/ 551030 w 930009"/>
              <a:gd name="connsiteY1" fmla="*/ 552193 h 930009"/>
              <a:gd name="connsiteX2" fmla="*/ 559168 w 930009"/>
              <a:gd name="connsiteY2" fmla="*/ 544055 h 930009"/>
              <a:gd name="connsiteX3" fmla="*/ 714945 w 930009"/>
              <a:gd name="connsiteY3" fmla="*/ 591718 h 930009"/>
              <a:gd name="connsiteX4" fmla="*/ 797483 w 930009"/>
              <a:gd name="connsiteY4" fmla="*/ 657981 h 930009"/>
              <a:gd name="connsiteX5" fmla="*/ 930009 w 930009"/>
              <a:gd name="connsiteY5" fmla="*/ 525455 h 930009"/>
              <a:gd name="connsiteX6" fmla="*/ 732382 w 930009"/>
              <a:gd name="connsiteY6" fmla="*/ 327828 h 930009"/>
              <a:gd name="connsiteX7" fmla="*/ 798645 w 930009"/>
              <a:gd name="connsiteY7" fmla="*/ 245290 h 930009"/>
              <a:gd name="connsiteX8" fmla="*/ 846308 w 930009"/>
              <a:gd name="connsiteY8" fmla="*/ 89513 h 930009"/>
              <a:gd name="connsiteX9" fmla="*/ 838171 w 930009"/>
              <a:gd name="connsiteY9" fmla="*/ 81376 h 930009"/>
              <a:gd name="connsiteX10" fmla="*/ 684719 w 930009"/>
              <a:gd name="connsiteY10" fmla="*/ 131364 h 930009"/>
              <a:gd name="connsiteX11" fmla="*/ 602181 w 930009"/>
              <a:gd name="connsiteY11" fmla="*/ 197627 h 930009"/>
              <a:gd name="connsiteX12" fmla="*/ 404554 w 930009"/>
              <a:gd name="connsiteY12" fmla="*/ 0 h 930009"/>
              <a:gd name="connsiteX13" fmla="*/ 270865 w 930009"/>
              <a:gd name="connsiteY13" fmla="*/ 132526 h 930009"/>
              <a:gd name="connsiteX14" fmla="*/ 337128 w 930009"/>
              <a:gd name="connsiteY14" fmla="*/ 215065 h 930009"/>
              <a:gd name="connsiteX15" fmla="*/ 387116 w 930009"/>
              <a:gd name="connsiteY15" fmla="*/ 368516 h 930009"/>
              <a:gd name="connsiteX16" fmla="*/ 378979 w 930009"/>
              <a:gd name="connsiteY16" fmla="*/ 376654 h 930009"/>
              <a:gd name="connsiteX17" fmla="*/ 223202 w 930009"/>
              <a:gd name="connsiteY17" fmla="*/ 328991 h 930009"/>
              <a:gd name="connsiteX18" fmla="*/ 140664 w 930009"/>
              <a:gd name="connsiteY18" fmla="*/ 262728 h 930009"/>
              <a:gd name="connsiteX19" fmla="*/ 0 w 930009"/>
              <a:gd name="connsiteY19" fmla="*/ 404554 h 930009"/>
              <a:gd name="connsiteX20" fmla="*/ 197627 w 930009"/>
              <a:gd name="connsiteY20" fmla="*/ 602181 h 930009"/>
              <a:gd name="connsiteX21" fmla="*/ 131364 w 930009"/>
              <a:gd name="connsiteY21" fmla="*/ 684719 h 930009"/>
              <a:gd name="connsiteX22" fmla="*/ 83701 w 930009"/>
              <a:gd name="connsiteY22" fmla="*/ 840496 h 930009"/>
              <a:gd name="connsiteX23" fmla="*/ 91838 w 930009"/>
              <a:gd name="connsiteY23" fmla="*/ 848633 h 930009"/>
              <a:gd name="connsiteX24" fmla="*/ 245290 w 930009"/>
              <a:gd name="connsiteY24" fmla="*/ 798645 h 930009"/>
              <a:gd name="connsiteX25" fmla="*/ 327828 w 930009"/>
              <a:gd name="connsiteY25" fmla="*/ 732382 h 930009"/>
              <a:gd name="connsiteX26" fmla="*/ 525455 w 930009"/>
              <a:gd name="connsiteY26" fmla="*/ 930009 h 930009"/>
              <a:gd name="connsiteX27" fmla="*/ 667282 w 930009"/>
              <a:gd name="connsiteY27" fmla="*/ 788183 h 930009"/>
              <a:gd name="connsiteX28" fmla="*/ 601018 w 930009"/>
              <a:gd name="connsiteY28" fmla="*/ 705644 h 93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30009" h="930009">
                <a:moveTo>
                  <a:pt x="601018" y="705644"/>
                </a:moveTo>
                <a:cubicBezTo>
                  <a:pt x="524293" y="707970"/>
                  <a:pt x="496392" y="609156"/>
                  <a:pt x="551030" y="552193"/>
                </a:cubicBezTo>
                <a:lnTo>
                  <a:pt x="559168" y="544055"/>
                </a:lnTo>
                <a:cubicBezTo>
                  <a:pt x="616131" y="489417"/>
                  <a:pt x="717270" y="514993"/>
                  <a:pt x="714945" y="591718"/>
                </a:cubicBezTo>
                <a:cubicBezTo>
                  <a:pt x="713782" y="635894"/>
                  <a:pt x="766095" y="689369"/>
                  <a:pt x="797483" y="657981"/>
                </a:cubicBezTo>
                <a:lnTo>
                  <a:pt x="930009" y="525455"/>
                </a:lnTo>
                <a:lnTo>
                  <a:pt x="732382" y="327828"/>
                </a:lnTo>
                <a:cubicBezTo>
                  <a:pt x="700994" y="296440"/>
                  <a:pt x="754470" y="244127"/>
                  <a:pt x="798645" y="245290"/>
                </a:cubicBezTo>
                <a:cubicBezTo>
                  <a:pt x="875371" y="247615"/>
                  <a:pt x="900946" y="146476"/>
                  <a:pt x="846308" y="89513"/>
                </a:cubicBezTo>
                <a:lnTo>
                  <a:pt x="838171" y="81376"/>
                </a:lnTo>
                <a:cubicBezTo>
                  <a:pt x="781208" y="26738"/>
                  <a:pt x="682394" y="54638"/>
                  <a:pt x="684719" y="131364"/>
                </a:cubicBezTo>
                <a:cubicBezTo>
                  <a:pt x="685882" y="175539"/>
                  <a:pt x="633569" y="229015"/>
                  <a:pt x="602181" y="197627"/>
                </a:cubicBezTo>
                <a:lnTo>
                  <a:pt x="404554" y="0"/>
                </a:lnTo>
                <a:lnTo>
                  <a:pt x="270865" y="132526"/>
                </a:lnTo>
                <a:cubicBezTo>
                  <a:pt x="239477" y="163914"/>
                  <a:pt x="292953" y="216227"/>
                  <a:pt x="337128" y="215065"/>
                </a:cubicBezTo>
                <a:cubicBezTo>
                  <a:pt x="413854" y="212740"/>
                  <a:pt x="441754" y="311553"/>
                  <a:pt x="387116" y="368516"/>
                </a:cubicBezTo>
                <a:lnTo>
                  <a:pt x="378979" y="376654"/>
                </a:lnTo>
                <a:cubicBezTo>
                  <a:pt x="322016" y="431292"/>
                  <a:pt x="220877" y="405717"/>
                  <a:pt x="223202" y="328991"/>
                </a:cubicBezTo>
                <a:cubicBezTo>
                  <a:pt x="224365" y="284815"/>
                  <a:pt x="172052" y="231340"/>
                  <a:pt x="140664" y="262728"/>
                </a:cubicBezTo>
                <a:lnTo>
                  <a:pt x="0" y="404554"/>
                </a:lnTo>
                <a:lnTo>
                  <a:pt x="197627" y="602181"/>
                </a:lnTo>
                <a:cubicBezTo>
                  <a:pt x="229015" y="633569"/>
                  <a:pt x="175539" y="685882"/>
                  <a:pt x="131364" y="684719"/>
                </a:cubicBezTo>
                <a:cubicBezTo>
                  <a:pt x="54638" y="682394"/>
                  <a:pt x="29063" y="783533"/>
                  <a:pt x="83701" y="840496"/>
                </a:cubicBezTo>
                <a:lnTo>
                  <a:pt x="91838" y="848633"/>
                </a:lnTo>
                <a:cubicBezTo>
                  <a:pt x="148801" y="903271"/>
                  <a:pt x="247615" y="875371"/>
                  <a:pt x="245290" y="798645"/>
                </a:cubicBezTo>
                <a:cubicBezTo>
                  <a:pt x="244127" y="754470"/>
                  <a:pt x="296440" y="700994"/>
                  <a:pt x="327828" y="732382"/>
                </a:cubicBezTo>
                <a:lnTo>
                  <a:pt x="525455" y="930009"/>
                </a:lnTo>
                <a:lnTo>
                  <a:pt x="667282" y="788183"/>
                </a:lnTo>
                <a:cubicBezTo>
                  <a:pt x="698669" y="756795"/>
                  <a:pt x="646356" y="704482"/>
                  <a:pt x="601018" y="705644"/>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86" name="Graphic 39" descr="Users">
            <a:extLst>
              <a:ext uri="{FF2B5EF4-FFF2-40B4-BE49-F238E27FC236}">
                <a16:creationId xmlns:a16="http://schemas.microsoft.com/office/drawing/2014/main" id="{DBF6959C-CE16-4FB1-81AD-419548645048}"/>
              </a:ext>
            </a:extLst>
          </p:cNvPr>
          <p:cNvGrpSpPr/>
          <p:nvPr/>
        </p:nvGrpSpPr>
        <p:grpSpPr>
          <a:xfrm>
            <a:off x="10149565" y="3090481"/>
            <a:ext cx="732383" cy="456867"/>
            <a:chOff x="9531820" y="4844338"/>
            <a:chExt cx="976509" cy="609156"/>
          </a:xfrm>
          <a:solidFill>
            <a:srgbClr val="000000"/>
          </a:solidFill>
        </p:grpSpPr>
        <p:sp>
          <p:nvSpPr>
            <p:cNvPr id="87" name="Freeform: Shape 86">
              <a:extLst>
                <a:ext uri="{FF2B5EF4-FFF2-40B4-BE49-F238E27FC236}">
                  <a16:creationId xmlns:a16="http://schemas.microsoft.com/office/drawing/2014/main" id="{3C9B9811-723D-4900-BC3C-5923B9FD815F}"/>
                </a:ext>
              </a:extLst>
            </p:cNvPr>
            <p:cNvSpPr/>
            <p:nvPr/>
          </p:nvSpPr>
          <p:spPr>
            <a:xfrm>
              <a:off x="9636446" y="4844338"/>
              <a:ext cx="209252" cy="209252"/>
            </a:xfrm>
            <a:custGeom>
              <a:avLst/>
              <a:gdLst>
                <a:gd name="connsiteX0" fmla="*/ 209252 w 209252"/>
                <a:gd name="connsiteY0" fmla="*/ 104626 h 209252"/>
                <a:gd name="connsiteX1" fmla="*/ 104626 w 209252"/>
                <a:gd name="connsiteY1" fmla="*/ 209252 h 209252"/>
                <a:gd name="connsiteX2" fmla="*/ 0 w 209252"/>
                <a:gd name="connsiteY2" fmla="*/ 104626 h 209252"/>
                <a:gd name="connsiteX3" fmla="*/ 104626 w 209252"/>
                <a:gd name="connsiteY3" fmla="*/ 0 h 209252"/>
                <a:gd name="connsiteX4" fmla="*/ 209252 w 209252"/>
                <a:gd name="connsiteY4" fmla="*/ 104626 h 20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52" h="209252">
                  <a:moveTo>
                    <a:pt x="209252" y="104626"/>
                  </a:moveTo>
                  <a:cubicBezTo>
                    <a:pt x="209252" y="162409"/>
                    <a:pt x="162409" y="209252"/>
                    <a:pt x="104626" y="209252"/>
                  </a:cubicBezTo>
                  <a:cubicBezTo>
                    <a:pt x="46843" y="209252"/>
                    <a:pt x="0" y="162409"/>
                    <a:pt x="0" y="104626"/>
                  </a:cubicBezTo>
                  <a:cubicBezTo>
                    <a:pt x="0" y="46843"/>
                    <a:pt x="46843" y="0"/>
                    <a:pt x="104626" y="0"/>
                  </a:cubicBezTo>
                  <a:cubicBezTo>
                    <a:pt x="162409" y="0"/>
                    <a:pt x="209252" y="46843"/>
                    <a:pt x="209252" y="104626"/>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8" name="Freeform: Shape 87">
              <a:extLst>
                <a:ext uri="{FF2B5EF4-FFF2-40B4-BE49-F238E27FC236}">
                  <a16:creationId xmlns:a16="http://schemas.microsoft.com/office/drawing/2014/main" id="{F608E26D-3C65-4CBC-B0F6-B58652E8402F}"/>
                </a:ext>
              </a:extLst>
            </p:cNvPr>
            <p:cNvSpPr/>
            <p:nvPr/>
          </p:nvSpPr>
          <p:spPr>
            <a:xfrm>
              <a:off x="10194452" y="4844338"/>
              <a:ext cx="209252" cy="209252"/>
            </a:xfrm>
            <a:custGeom>
              <a:avLst/>
              <a:gdLst>
                <a:gd name="connsiteX0" fmla="*/ 209252 w 209252"/>
                <a:gd name="connsiteY0" fmla="*/ 104626 h 209252"/>
                <a:gd name="connsiteX1" fmla="*/ 104626 w 209252"/>
                <a:gd name="connsiteY1" fmla="*/ 209252 h 209252"/>
                <a:gd name="connsiteX2" fmla="*/ 0 w 209252"/>
                <a:gd name="connsiteY2" fmla="*/ 104626 h 209252"/>
                <a:gd name="connsiteX3" fmla="*/ 104626 w 209252"/>
                <a:gd name="connsiteY3" fmla="*/ 0 h 209252"/>
                <a:gd name="connsiteX4" fmla="*/ 209252 w 209252"/>
                <a:gd name="connsiteY4" fmla="*/ 104626 h 20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52" h="209252">
                  <a:moveTo>
                    <a:pt x="209252" y="104626"/>
                  </a:moveTo>
                  <a:cubicBezTo>
                    <a:pt x="209252" y="162409"/>
                    <a:pt x="162409" y="209252"/>
                    <a:pt x="104626" y="209252"/>
                  </a:cubicBezTo>
                  <a:cubicBezTo>
                    <a:pt x="46843" y="209252"/>
                    <a:pt x="0" y="162409"/>
                    <a:pt x="0" y="104626"/>
                  </a:cubicBezTo>
                  <a:cubicBezTo>
                    <a:pt x="0" y="46843"/>
                    <a:pt x="46843" y="0"/>
                    <a:pt x="104626" y="0"/>
                  </a:cubicBezTo>
                  <a:cubicBezTo>
                    <a:pt x="162409" y="0"/>
                    <a:pt x="209252" y="46843"/>
                    <a:pt x="209252" y="104626"/>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9" name="Freeform: Shape 88">
              <a:extLst>
                <a:ext uri="{FF2B5EF4-FFF2-40B4-BE49-F238E27FC236}">
                  <a16:creationId xmlns:a16="http://schemas.microsoft.com/office/drawing/2014/main" id="{523E0DDC-2D9A-40C1-93D4-13C5EF325BA2}"/>
                </a:ext>
              </a:extLst>
            </p:cNvPr>
            <p:cNvSpPr/>
            <p:nvPr/>
          </p:nvSpPr>
          <p:spPr>
            <a:xfrm>
              <a:off x="9810823" y="5244242"/>
              <a:ext cx="418504" cy="209252"/>
            </a:xfrm>
            <a:custGeom>
              <a:avLst/>
              <a:gdLst>
                <a:gd name="connsiteX0" fmla="*/ 418504 w 418504"/>
                <a:gd name="connsiteY0" fmla="*/ 209252 h 209252"/>
                <a:gd name="connsiteX1" fmla="*/ 418504 w 418504"/>
                <a:gd name="connsiteY1" fmla="*/ 104626 h 209252"/>
                <a:gd name="connsiteX2" fmla="*/ 397579 w 418504"/>
                <a:gd name="connsiteY2" fmla="*/ 62776 h 209252"/>
                <a:gd name="connsiteX3" fmla="*/ 295278 w 418504"/>
                <a:gd name="connsiteY3" fmla="*/ 13950 h 209252"/>
                <a:gd name="connsiteX4" fmla="*/ 209252 w 418504"/>
                <a:gd name="connsiteY4" fmla="*/ 0 h 209252"/>
                <a:gd name="connsiteX5" fmla="*/ 123226 w 418504"/>
                <a:gd name="connsiteY5" fmla="*/ 13950 h 209252"/>
                <a:gd name="connsiteX6" fmla="*/ 20925 w 418504"/>
                <a:gd name="connsiteY6" fmla="*/ 62776 h 209252"/>
                <a:gd name="connsiteX7" fmla="*/ 0 w 418504"/>
                <a:gd name="connsiteY7" fmla="*/ 104626 h 209252"/>
                <a:gd name="connsiteX8" fmla="*/ 0 w 418504"/>
                <a:gd name="connsiteY8" fmla="*/ 209252 h 209252"/>
                <a:gd name="connsiteX9" fmla="*/ 418504 w 418504"/>
                <a:gd name="connsiteY9" fmla="*/ 209252 h 2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504" h="209252">
                  <a:moveTo>
                    <a:pt x="418504" y="209252"/>
                  </a:moveTo>
                  <a:lnTo>
                    <a:pt x="418504" y="104626"/>
                  </a:lnTo>
                  <a:cubicBezTo>
                    <a:pt x="418504" y="88351"/>
                    <a:pt x="411529" y="72076"/>
                    <a:pt x="397579" y="62776"/>
                  </a:cubicBezTo>
                  <a:cubicBezTo>
                    <a:pt x="369679" y="39525"/>
                    <a:pt x="332478" y="23250"/>
                    <a:pt x="295278" y="13950"/>
                  </a:cubicBezTo>
                  <a:cubicBezTo>
                    <a:pt x="269703" y="6975"/>
                    <a:pt x="239477" y="0"/>
                    <a:pt x="209252" y="0"/>
                  </a:cubicBezTo>
                  <a:cubicBezTo>
                    <a:pt x="181352" y="0"/>
                    <a:pt x="151126" y="4650"/>
                    <a:pt x="123226" y="13950"/>
                  </a:cubicBezTo>
                  <a:cubicBezTo>
                    <a:pt x="86026" y="23250"/>
                    <a:pt x="51151" y="41850"/>
                    <a:pt x="20925" y="62776"/>
                  </a:cubicBezTo>
                  <a:cubicBezTo>
                    <a:pt x="6975" y="74401"/>
                    <a:pt x="0" y="88351"/>
                    <a:pt x="0" y="104626"/>
                  </a:cubicBezTo>
                  <a:lnTo>
                    <a:pt x="0" y="209252"/>
                  </a:lnTo>
                  <a:lnTo>
                    <a:pt x="418504" y="209252"/>
                  </a:ln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0" name="Freeform: Shape 89">
              <a:extLst>
                <a:ext uri="{FF2B5EF4-FFF2-40B4-BE49-F238E27FC236}">
                  <a16:creationId xmlns:a16="http://schemas.microsoft.com/office/drawing/2014/main" id="{D2C823C3-1280-4020-B932-3337B5B5C4A2}"/>
                </a:ext>
              </a:extLst>
            </p:cNvPr>
            <p:cNvSpPr/>
            <p:nvPr/>
          </p:nvSpPr>
          <p:spPr>
            <a:xfrm>
              <a:off x="9915449" y="5007090"/>
              <a:ext cx="209252" cy="209252"/>
            </a:xfrm>
            <a:custGeom>
              <a:avLst/>
              <a:gdLst>
                <a:gd name="connsiteX0" fmla="*/ 209252 w 209252"/>
                <a:gd name="connsiteY0" fmla="*/ 104626 h 209252"/>
                <a:gd name="connsiteX1" fmla="*/ 104626 w 209252"/>
                <a:gd name="connsiteY1" fmla="*/ 209252 h 209252"/>
                <a:gd name="connsiteX2" fmla="*/ 0 w 209252"/>
                <a:gd name="connsiteY2" fmla="*/ 104626 h 209252"/>
                <a:gd name="connsiteX3" fmla="*/ 104626 w 209252"/>
                <a:gd name="connsiteY3" fmla="*/ 0 h 209252"/>
                <a:gd name="connsiteX4" fmla="*/ 209252 w 209252"/>
                <a:gd name="connsiteY4" fmla="*/ 104626 h 20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52" h="209252">
                  <a:moveTo>
                    <a:pt x="209252" y="104626"/>
                  </a:moveTo>
                  <a:cubicBezTo>
                    <a:pt x="209252" y="162409"/>
                    <a:pt x="162409" y="209252"/>
                    <a:pt x="104626" y="209252"/>
                  </a:cubicBezTo>
                  <a:cubicBezTo>
                    <a:pt x="46843" y="209252"/>
                    <a:pt x="0" y="162409"/>
                    <a:pt x="0" y="104626"/>
                  </a:cubicBezTo>
                  <a:cubicBezTo>
                    <a:pt x="0" y="46843"/>
                    <a:pt x="46843" y="0"/>
                    <a:pt x="104626" y="0"/>
                  </a:cubicBezTo>
                  <a:cubicBezTo>
                    <a:pt x="162409" y="0"/>
                    <a:pt x="209252" y="46843"/>
                    <a:pt x="209252" y="104626"/>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1" name="Freeform: Shape 90">
              <a:extLst>
                <a:ext uri="{FF2B5EF4-FFF2-40B4-BE49-F238E27FC236}">
                  <a16:creationId xmlns:a16="http://schemas.microsoft.com/office/drawing/2014/main" id="{90EBDF61-E5DF-4A49-8AF2-1B6FBDB8FE84}"/>
                </a:ext>
              </a:extLst>
            </p:cNvPr>
            <p:cNvSpPr/>
            <p:nvPr/>
          </p:nvSpPr>
          <p:spPr>
            <a:xfrm>
              <a:off x="10129351" y="5081490"/>
              <a:ext cx="378978" cy="209252"/>
            </a:xfrm>
            <a:custGeom>
              <a:avLst/>
              <a:gdLst>
                <a:gd name="connsiteX0" fmla="*/ 358053 w 378978"/>
                <a:gd name="connsiteY0" fmla="*/ 62776 h 209252"/>
                <a:gd name="connsiteX1" fmla="*/ 255753 w 378978"/>
                <a:gd name="connsiteY1" fmla="*/ 13950 h 209252"/>
                <a:gd name="connsiteX2" fmla="*/ 169727 w 378978"/>
                <a:gd name="connsiteY2" fmla="*/ 0 h 209252"/>
                <a:gd name="connsiteX3" fmla="*/ 83701 w 378978"/>
                <a:gd name="connsiteY3" fmla="*/ 13950 h 209252"/>
                <a:gd name="connsiteX4" fmla="*/ 41850 w 378978"/>
                <a:gd name="connsiteY4" fmla="*/ 30225 h 209252"/>
                <a:gd name="connsiteX5" fmla="*/ 41850 w 378978"/>
                <a:gd name="connsiteY5" fmla="*/ 32550 h 209252"/>
                <a:gd name="connsiteX6" fmla="*/ 0 w 378978"/>
                <a:gd name="connsiteY6" fmla="*/ 134851 h 209252"/>
                <a:gd name="connsiteX7" fmla="*/ 106951 w 378978"/>
                <a:gd name="connsiteY7" fmla="*/ 188327 h 209252"/>
                <a:gd name="connsiteX8" fmla="*/ 125551 w 378978"/>
                <a:gd name="connsiteY8" fmla="*/ 209252 h 209252"/>
                <a:gd name="connsiteX9" fmla="*/ 378979 w 378978"/>
                <a:gd name="connsiteY9" fmla="*/ 209252 h 209252"/>
                <a:gd name="connsiteX10" fmla="*/ 378979 w 378978"/>
                <a:gd name="connsiteY10" fmla="*/ 104626 h 209252"/>
                <a:gd name="connsiteX11" fmla="*/ 358053 w 378978"/>
                <a:gd name="connsiteY11" fmla="*/ 62776 h 2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978" h="209252">
                  <a:moveTo>
                    <a:pt x="358053" y="62776"/>
                  </a:moveTo>
                  <a:cubicBezTo>
                    <a:pt x="330153" y="39525"/>
                    <a:pt x="292953" y="23250"/>
                    <a:pt x="255753" y="13950"/>
                  </a:cubicBezTo>
                  <a:cubicBezTo>
                    <a:pt x="230177" y="6975"/>
                    <a:pt x="199952" y="0"/>
                    <a:pt x="169727" y="0"/>
                  </a:cubicBezTo>
                  <a:cubicBezTo>
                    <a:pt x="141826" y="0"/>
                    <a:pt x="111601" y="4650"/>
                    <a:pt x="83701" y="13950"/>
                  </a:cubicBezTo>
                  <a:cubicBezTo>
                    <a:pt x="69751" y="18600"/>
                    <a:pt x="55801" y="23250"/>
                    <a:pt x="41850" y="30225"/>
                  </a:cubicBezTo>
                  <a:lnTo>
                    <a:pt x="41850" y="32550"/>
                  </a:lnTo>
                  <a:cubicBezTo>
                    <a:pt x="41850" y="72076"/>
                    <a:pt x="25575" y="109276"/>
                    <a:pt x="0" y="134851"/>
                  </a:cubicBezTo>
                  <a:cubicBezTo>
                    <a:pt x="44175" y="148801"/>
                    <a:pt x="79051" y="167402"/>
                    <a:pt x="106951" y="188327"/>
                  </a:cubicBezTo>
                  <a:cubicBezTo>
                    <a:pt x="113926" y="195302"/>
                    <a:pt x="120901" y="199952"/>
                    <a:pt x="125551" y="209252"/>
                  </a:cubicBezTo>
                  <a:lnTo>
                    <a:pt x="378979" y="209252"/>
                  </a:lnTo>
                  <a:lnTo>
                    <a:pt x="378979" y="104626"/>
                  </a:lnTo>
                  <a:cubicBezTo>
                    <a:pt x="378979" y="88351"/>
                    <a:pt x="372004" y="72076"/>
                    <a:pt x="358053" y="62776"/>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2" name="Freeform: Shape 91">
              <a:extLst>
                <a:ext uri="{FF2B5EF4-FFF2-40B4-BE49-F238E27FC236}">
                  <a16:creationId xmlns:a16="http://schemas.microsoft.com/office/drawing/2014/main" id="{3002EA85-C92B-4EEE-9403-CD3747A95047}"/>
                </a:ext>
              </a:extLst>
            </p:cNvPr>
            <p:cNvSpPr/>
            <p:nvPr/>
          </p:nvSpPr>
          <p:spPr>
            <a:xfrm>
              <a:off x="9531820" y="5081490"/>
              <a:ext cx="378978" cy="209252"/>
            </a:xfrm>
            <a:custGeom>
              <a:avLst/>
              <a:gdLst>
                <a:gd name="connsiteX0" fmla="*/ 272028 w 378978"/>
                <a:gd name="connsiteY0" fmla="*/ 188327 h 209252"/>
                <a:gd name="connsiteX1" fmla="*/ 272028 w 378978"/>
                <a:gd name="connsiteY1" fmla="*/ 188327 h 209252"/>
                <a:gd name="connsiteX2" fmla="*/ 378979 w 378978"/>
                <a:gd name="connsiteY2" fmla="*/ 134851 h 209252"/>
                <a:gd name="connsiteX3" fmla="*/ 337128 w 378978"/>
                <a:gd name="connsiteY3" fmla="*/ 32550 h 209252"/>
                <a:gd name="connsiteX4" fmla="*/ 337128 w 378978"/>
                <a:gd name="connsiteY4" fmla="*/ 27900 h 209252"/>
                <a:gd name="connsiteX5" fmla="*/ 295278 w 378978"/>
                <a:gd name="connsiteY5" fmla="*/ 13950 h 209252"/>
                <a:gd name="connsiteX6" fmla="*/ 209252 w 378978"/>
                <a:gd name="connsiteY6" fmla="*/ 0 h 209252"/>
                <a:gd name="connsiteX7" fmla="*/ 123226 w 378978"/>
                <a:gd name="connsiteY7" fmla="*/ 13950 h 209252"/>
                <a:gd name="connsiteX8" fmla="*/ 20925 w 378978"/>
                <a:gd name="connsiteY8" fmla="*/ 62776 h 209252"/>
                <a:gd name="connsiteX9" fmla="*/ 0 w 378978"/>
                <a:gd name="connsiteY9" fmla="*/ 104626 h 209252"/>
                <a:gd name="connsiteX10" fmla="*/ 0 w 378978"/>
                <a:gd name="connsiteY10" fmla="*/ 209252 h 209252"/>
                <a:gd name="connsiteX11" fmla="*/ 251102 w 378978"/>
                <a:gd name="connsiteY11" fmla="*/ 209252 h 209252"/>
                <a:gd name="connsiteX12" fmla="*/ 272028 w 378978"/>
                <a:gd name="connsiteY12" fmla="*/ 188327 h 2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978" h="209252">
                  <a:moveTo>
                    <a:pt x="272028" y="188327"/>
                  </a:moveTo>
                  <a:lnTo>
                    <a:pt x="272028" y="188327"/>
                  </a:lnTo>
                  <a:cubicBezTo>
                    <a:pt x="304578" y="165077"/>
                    <a:pt x="341778" y="146476"/>
                    <a:pt x="378979" y="134851"/>
                  </a:cubicBezTo>
                  <a:cubicBezTo>
                    <a:pt x="353404" y="106951"/>
                    <a:pt x="337128" y="72076"/>
                    <a:pt x="337128" y="32550"/>
                  </a:cubicBezTo>
                  <a:cubicBezTo>
                    <a:pt x="337128" y="30225"/>
                    <a:pt x="337128" y="30225"/>
                    <a:pt x="337128" y="27900"/>
                  </a:cubicBezTo>
                  <a:cubicBezTo>
                    <a:pt x="323178" y="23250"/>
                    <a:pt x="309228" y="16275"/>
                    <a:pt x="295278" y="13950"/>
                  </a:cubicBezTo>
                  <a:cubicBezTo>
                    <a:pt x="269703" y="6975"/>
                    <a:pt x="239477" y="0"/>
                    <a:pt x="209252" y="0"/>
                  </a:cubicBezTo>
                  <a:cubicBezTo>
                    <a:pt x="181352" y="0"/>
                    <a:pt x="151126" y="4650"/>
                    <a:pt x="123226" y="13950"/>
                  </a:cubicBezTo>
                  <a:cubicBezTo>
                    <a:pt x="86026" y="25575"/>
                    <a:pt x="51151" y="41850"/>
                    <a:pt x="20925" y="62776"/>
                  </a:cubicBezTo>
                  <a:cubicBezTo>
                    <a:pt x="6975" y="72076"/>
                    <a:pt x="0" y="88351"/>
                    <a:pt x="0" y="104626"/>
                  </a:cubicBezTo>
                  <a:lnTo>
                    <a:pt x="0" y="209252"/>
                  </a:lnTo>
                  <a:lnTo>
                    <a:pt x="251102" y="209252"/>
                  </a:lnTo>
                  <a:cubicBezTo>
                    <a:pt x="258078" y="199952"/>
                    <a:pt x="262728" y="195302"/>
                    <a:pt x="272028" y="188327"/>
                  </a:cubicBezTo>
                  <a:close/>
                </a:path>
              </a:pathLst>
            </a:custGeom>
            <a:solidFill>
              <a:srgbClr val="000000"/>
            </a:solidFill>
            <a:ln w="1160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102" name="TextBox 101">
            <a:extLst>
              <a:ext uri="{FF2B5EF4-FFF2-40B4-BE49-F238E27FC236}">
                <a16:creationId xmlns:a16="http://schemas.microsoft.com/office/drawing/2014/main" id="{7CA4863F-AEAF-CE88-8483-B3116D29E057}"/>
              </a:ext>
            </a:extLst>
          </p:cNvPr>
          <p:cNvSpPr txBox="1"/>
          <p:nvPr/>
        </p:nvSpPr>
        <p:spPr>
          <a:xfrm>
            <a:off x="9879626" y="4077879"/>
            <a:ext cx="1120050" cy="369332"/>
          </a:xfrm>
          <a:prstGeom prst="rect">
            <a:avLst/>
          </a:prstGeom>
          <a:noFill/>
        </p:spPr>
        <p:txBody>
          <a:bodyPr wrap="none" rtlCol="0">
            <a:spAutoFit/>
          </a:bodyPr>
          <a:lstStyle/>
          <a:p>
            <a:r>
              <a:rPr lang="en-US" dirty="0"/>
              <a:t>INVESTOR</a:t>
            </a:r>
          </a:p>
        </p:txBody>
      </p:sp>
      <p:sp>
        <p:nvSpPr>
          <p:cNvPr id="104" name="TextBox 103">
            <a:extLst>
              <a:ext uri="{FF2B5EF4-FFF2-40B4-BE49-F238E27FC236}">
                <a16:creationId xmlns:a16="http://schemas.microsoft.com/office/drawing/2014/main" id="{395463A6-527B-EDCE-8C3B-60E944FDDE5F}"/>
              </a:ext>
            </a:extLst>
          </p:cNvPr>
          <p:cNvSpPr txBox="1"/>
          <p:nvPr/>
        </p:nvSpPr>
        <p:spPr>
          <a:xfrm>
            <a:off x="7966616" y="4736466"/>
            <a:ext cx="1091324" cy="646331"/>
          </a:xfrm>
          <a:prstGeom prst="rect">
            <a:avLst/>
          </a:prstGeom>
          <a:noFill/>
        </p:spPr>
        <p:txBody>
          <a:bodyPr wrap="none" rtlCol="0">
            <a:spAutoFit/>
          </a:bodyPr>
          <a:lstStyle/>
          <a:p>
            <a:pPr algn="ctr"/>
            <a:r>
              <a:rPr lang="en-US" dirty="0"/>
              <a:t>BUSINESS</a:t>
            </a:r>
            <a:br>
              <a:rPr lang="en-US" dirty="0"/>
            </a:br>
            <a:r>
              <a:rPr lang="en-US" dirty="0"/>
              <a:t>OWNER</a:t>
            </a:r>
          </a:p>
        </p:txBody>
      </p:sp>
      <p:sp>
        <p:nvSpPr>
          <p:cNvPr id="106" name="TextBox 105">
            <a:extLst>
              <a:ext uri="{FF2B5EF4-FFF2-40B4-BE49-F238E27FC236}">
                <a16:creationId xmlns:a16="http://schemas.microsoft.com/office/drawing/2014/main" id="{88930E51-A5D8-D0CF-67C6-BDD46B5D70FE}"/>
              </a:ext>
            </a:extLst>
          </p:cNvPr>
          <p:cNvSpPr txBox="1"/>
          <p:nvPr/>
        </p:nvSpPr>
        <p:spPr>
          <a:xfrm>
            <a:off x="6023674" y="5416914"/>
            <a:ext cx="1218540" cy="646331"/>
          </a:xfrm>
          <a:prstGeom prst="rect">
            <a:avLst/>
          </a:prstGeom>
          <a:noFill/>
        </p:spPr>
        <p:txBody>
          <a:bodyPr wrap="none" rtlCol="0">
            <a:spAutoFit/>
          </a:bodyPr>
          <a:lstStyle/>
          <a:p>
            <a:pPr algn="ctr"/>
            <a:r>
              <a:rPr lang="en-US" dirty="0"/>
              <a:t>SELF</a:t>
            </a:r>
          </a:p>
          <a:p>
            <a:pPr algn="ctr"/>
            <a:r>
              <a:rPr lang="en-US" dirty="0"/>
              <a:t>EMPLOYED</a:t>
            </a:r>
          </a:p>
        </p:txBody>
      </p:sp>
      <p:sp>
        <p:nvSpPr>
          <p:cNvPr id="108" name="TextBox 107">
            <a:extLst>
              <a:ext uri="{FF2B5EF4-FFF2-40B4-BE49-F238E27FC236}">
                <a16:creationId xmlns:a16="http://schemas.microsoft.com/office/drawing/2014/main" id="{BA791D08-684C-56BB-B7BD-96AABF9873DF}"/>
              </a:ext>
            </a:extLst>
          </p:cNvPr>
          <p:cNvSpPr txBox="1"/>
          <p:nvPr/>
        </p:nvSpPr>
        <p:spPr>
          <a:xfrm>
            <a:off x="3814108" y="6151808"/>
            <a:ext cx="1218539" cy="369332"/>
          </a:xfrm>
          <a:prstGeom prst="rect">
            <a:avLst/>
          </a:prstGeom>
          <a:noFill/>
        </p:spPr>
        <p:txBody>
          <a:bodyPr wrap="none" rtlCol="0">
            <a:spAutoFit/>
          </a:bodyPr>
          <a:lstStyle/>
          <a:p>
            <a:pPr algn="ctr"/>
            <a:r>
              <a:rPr lang="en-US" dirty="0"/>
              <a:t>EMPLOYED</a:t>
            </a:r>
          </a:p>
        </p:txBody>
      </p:sp>
      <p:sp>
        <p:nvSpPr>
          <p:cNvPr id="109" name="Rectangle: Rounded Corners 108">
            <a:extLst>
              <a:ext uri="{FF2B5EF4-FFF2-40B4-BE49-F238E27FC236}">
                <a16:creationId xmlns:a16="http://schemas.microsoft.com/office/drawing/2014/main" id="{2AB036E9-478B-0D97-FFAB-83E804969B3D}"/>
              </a:ext>
            </a:extLst>
          </p:cNvPr>
          <p:cNvSpPr/>
          <p:nvPr/>
        </p:nvSpPr>
        <p:spPr>
          <a:xfrm>
            <a:off x="7974559" y="5607310"/>
            <a:ext cx="2945684" cy="9731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10" name="TextBox 109">
            <a:extLst>
              <a:ext uri="{FF2B5EF4-FFF2-40B4-BE49-F238E27FC236}">
                <a16:creationId xmlns:a16="http://schemas.microsoft.com/office/drawing/2014/main" id="{742B77FA-20AD-3672-50EE-CB9285FC8723}"/>
              </a:ext>
            </a:extLst>
          </p:cNvPr>
          <p:cNvSpPr txBox="1"/>
          <p:nvPr/>
        </p:nvSpPr>
        <p:spPr>
          <a:xfrm>
            <a:off x="2898344" y="4143010"/>
            <a:ext cx="1762021" cy="646331"/>
          </a:xfrm>
          <a:prstGeom prst="rect">
            <a:avLst/>
          </a:prstGeom>
          <a:noFill/>
        </p:spPr>
        <p:txBody>
          <a:bodyPr wrap="none" rtlCol="0">
            <a:spAutoFit/>
          </a:bodyPr>
          <a:lstStyle/>
          <a:p>
            <a:r>
              <a:rPr lang="en-US" dirty="0">
                <a:solidFill>
                  <a:schemeClr val="accent2">
                    <a:lumMod val="75000"/>
                  </a:schemeClr>
                </a:solidFill>
                <a:latin typeface="Agency FB" panose="020B0503020202020204" pitchFamily="34" charset="0"/>
              </a:rPr>
              <a:t>Part of the workforce</a:t>
            </a:r>
          </a:p>
          <a:p>
            <a:r>
              <a:rPr lang="en-US" dirty="0">
                <a:solidFill>
                  <a:schemeClr val="accent2">
                    <a:lumMod val="75000"/>
                  </a:schemeClr>
                </a:solidFill>
                <a:latin typeface="Agency FB" panose="020B0503020202020204" pitchFamily="34" charset="0"/>
              </a:rPr>
              <a:t>Limited Growth</a:t>
            </a:r>
          </a:p>
        </p:txBody>
      </p:sp>
      <p:sp>
        <p:nvSpPr>
          <p:cNvPr id="112" name="TextBox 111">
            <a:extLst>
              <a:ext uri="{FF2B5EF4-FFF2-40B4-BE49-F238E27FC236}">
                <a16:creationId xmlns:a16="http://schemas.microsoft.com/office/drawing/2014/main" id="{2E54A7A8-D252-30B0-AFB5-D9C3D303EBB8}"/>
              </a:ext>
            </a:extLst>
          </p:cNvPr>
          <p:cNvSpPr txBox="1"/>
          <p:nvPr/>
        </p:nvSpPr>
        <p:spPr>
          <a:xfrm>
            <a:off x="4496891" y="3223974"/>
            <a:ext cx="1552028" cy="646331"/>
          </a:xfrm>
          <a:prstGeom prst="rect">
            <a:avLst/>
          </a:prstGeom>
          <a:noFill/>
        </p:spPr>
        <p:txBody>
          <a:bodyPr wrap="none" rtlCol="0">
            <a:spAutoFit/>
          </a:bodyPr>
          <a:lstStyle/>
          <a:p>
            <a:r>
              <a:rPr lang="en-US" dirty="0">
                <a:solidFill>
                  <a:schemeClr val="bg1">
                    <a:lumMod val="50000"/>
                  </a:schemeClr>
                </a:solidFill>
                <a:latin typeface="Agency FB" panose="020B0503020202020204" pitchFamily="34" charset="0"/>
              </a:rPr>
              <a:t>Part of the System</a:t>
            </a:r>
          </a:p>
          <a:p>
            <a:r>
              <a:rPr lang="en-US" dirty="0">
                <a:solidFill>
                  <a:schemeClr val="bg1">
                    <a:lumMod val="50000"/>
                  </a:schemeClr>
                </a:solidFill>
                <a:latin typeface="Agency FB" panose="020B0503020202020204" pitchFamily="34" charset="0"/>
              </a:rPr>
              <a:t>Limited Growth</a:t>
            </a:r>
          </a:p>
        </p:txBody>
      </p:sp>
      <p:sp>
        <p:nvSpPr>
          <p:cNvPr id="114" name="TextBox 113">
            <a:extLst>
              <a:ext uri="{FF2B5EF4-FFF2-40B4-BE49-F238E27FC236}">
                <a16:creationId xmlns:a16="http://schemas.microsoft.com/office/drawing/2014/main" id="{E13C7130-751C-CA7E-ABE5-8838E854A050}"/>
              </a:ext>
            </a:extLst>
          </p:cNvPr>
          <p:cNvSpPr txBox="1"/>
          <p:nvPr/>
        </p:nvSpPr>
        <p:spPr>
          <a:xfrm>
            <a:off x="6319805" y="2548183"/>
            <a:ext cx="2119491" cy="646331"/>
          </a:xfrm>
          <a:prstGeom prst="rect">
            <a:avLst/>
          </a:prstGeom>
          <a:noFill/>
        </p:spPr>
        <p:txBody>
          <a:bodyPr wrap="none" rtlCol="0">
            <a:spAutoFit/>
          </a:bodyPr>
          <a:lstStyle/>
          <a:p>
            <a:r>
              <a:rPr lang="en-US" dirty="0">
                <a:solidFill>
                  <a:schemeClr val="accent6">
                    <a:lumMod val="75000"/>
                  </a:schemeClr>
                </a:solidFill>
                <a:latin typeface="Agency FB" panose="020B0503020202020204" pitchFamily="34" charset="0"/>
              </a:rPr>
              <a:t>Independent of the System</a:t>
            </a:r>
          </a:p>
          <a:p>
            <a:r>
              <a:rPr lang="en-US" dirty="0">
                <a:solidFill>
                  <a:schemeClr val="accent6">
                    <a:lumMod val="75000"/>
                  </a:schemeClr>
                </a:solidFill>
                <a:latin typeface="Agency FB" panose="020B0503020202020204" pitchFamily="34" charset="0"/>
              </a:rPr>
              <a:t>Unlimited Growth</a:t>
            </a:r>
          </a:p>
        </p:txBody>
      </p:sp>
      <p:sp>
        <p:nvSpPr>
          <p:cNvPr id="116" name="TextBox 115">
            <a:extLst>
              <a:ext uri="{FF2B5EF4-FFF2-40B4-BE49-F238E27FC236}">
                <a16:creationId xmlns:a16="http://schemas.microsoft.com/office/drawing/2014/main" id="{3BC6910E-101F-5C15-5D9E-D3BE355114D2}"/>
              </a:ext>
            </a:extLst>
          </p:cNvPr>
          <p:cNvSpPr txBox="1"/>
          <p:nvPr/>
        </p:nvSpPr>
        <p:spPr>
          <a:xfrm>
            <a:off x="8825578" y="1859571"/>
            <a:ext cx="1739579" cy="646331"/>
          </a:xfrm>
          <a:prstGeom prst="rect">
            <a:avLst/>
          </a:prstGeom>
          <a:noFill/>
        </p:spPr>
        <p:txBody>
          <a:bodyPr wrap="none" rtlCol="0">
            <a:spAutoFit/>
          </a:bodyPr>
          <a:lstStyle/>
          <a:p>
            <a:r>
              <a:rPr lang="en-US" dirty="0">
                <a:latin typeface="Agency FB" panose="020B0503020202020204" pitchFamily="34" charset="0"/>
              </a:rPr>
              <a:t>Wealth from Systems</a:t>
            </a:r>
          </a:p>
          <a:p>
            <a:r>
              <a:rPr lang="en-US" dirty="0">
                <a:latin typeface="Agency FB" panose="020B0503020202020204" pitchFamily="34" charset="0"/>
              </a:rPr>
              <a:t>Unlimited Growth</a:t>
            </a:r>
          </a:p>
        </p:txBody>
      </p:sp>
    </p:spTree>
    <p:extLst>
      <p:ext uri="{BB962C8B-B14F-4D97-AF65-F5344CB8AC3E}">
        <p14:creationId xmlns:p14="http://schemas.microsoft.com/office/powerpoint/2010/main" val="61710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642AE5F-1E2A-6555-7966-7515C62A5622}"/>
              </a:ext>
            </a:extLst>
          </p:cNvPr>
          <p:cNvSpPr/>
          <p:nvPr/>
        </p:nvSpPr>
        <p:spPr>
          <a:xfrm>
            <a:off x="8910221" y="2840854"/>
            <a:ext cx="118369" cy="2743296"/>
          </a:xfrm>
          <a:prstGeom prst="rect">
            <a:avLst/>
          </a:prstGeom>
          <a:gradFill flip="none" rotWithShape="1">
            <a:gsLst>
              <a:gs pos="0">
                <a:schemeClr val="bg1">
                  <a:lumMod val="75000"/>
                </a:schemeClr>
              </a:gs>
              <a:gs pos="50000">
                <a:schemeClr val="bg1">
                  <a:lumMod val="95000"/>
                </a:schemeClr>
              </a:gs>
              <a:gs pos="100000">
                <a:schemeClr val="bg2">
                  <a:lumMod val="90000"/>
                </a:schemeClr>
              </a:gs>
            </a:gsLst>
            <a:lin ang="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FRAMEWORK</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7633618"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DIGITALIZATION CONSULTING | CHANGE MANAGEMENT | AS A BUSINESS</a:t>
            </a:r>
          </a:p>
        </p:txBody>
      </p:sp>
      <p:graphicFrame>
        <p:nvGraphicFramePr>
          <p:cNvPr id="10" name="Diagram 9">
            <a:extLst>
              <a:ext uri="{FF2B5EF4-FFF2-40B4-BE49-F238E27FC236}">
                <a16:creationId xmlns:a16="http://schemas.microsoft.com/office/drawing/2014/main" id="{B78B7409-7A43-6555-15C7-84BC7C1C3136}"/>
              </a:ext>
            </a:extLst>
          </p:cNvPr>
          <p:cNvGraphicFramePr/>
          <p:nvPr>
            <p:extLst>
              <p:ext uri="{D42A27DB-BD31-4B8C-83A1-F6EECF244321}">
                <p14:modId xmlns:p14="http://schemas.microsoft.com/office/powerpoint/2010/main" val="1346296531"/>
              </p:ext>
            </p:extLst>
          </p:nvPr>
        </p:nvGraphicFramePr>
        <p:xfrm>
          <a:off x="3859968" y="1962073"/>
          <a:ext cx="6216188" cy="3149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a:extLst>
              <a:ext uri="{FF2B5EF4-FFF2-40B4-BE49-F238E27FC236}">
                <a16:creationId xmlns:a16="http://schemas.microsoft.com/office/drawing/2014/main" id="{C552AE49-C149-9D33-36FD-28C6A2ED11DE}"/>
              </a:ext>
            </a:extLst>
          </p:cNvPr>
          <p:cNvSpPr txBox="1"/>
          <p:nvPr/>
        </p:nvSpPr>
        <p:spPr>
          <a:xfrm>
            <a:off x="104794" y="4377220"/>
            <a:ext cx="2912977" cy="1892826"/>
          </a:xfrm>
          <a:prstGeom prst="rect">
            <a:avLst/>
          </a:prstGeom>
          <a:noFill/>
        </p:spPr>
        <p:txBody>
          <a:bodyPr wrap="none" rtlCol="0">
            <a:spAutoFit/>
          </a:bodyPr>
          <a:lstStyle/>
          <a:p>
            <a:r>
              <a:rPr lang="en-US" sz="1200" dirty="0">
                <a:solidFill>
                  <a:schemeClr val="bg1">
                    <a:lumMod val="95000"/>
                  </a:schemeClr>
                </a:solidFill>
                <a:latin typeface="Copperplate Gothic Bold" panose="020E0705020206020404" pitchFamily="34" charset="0"/>
              </a:rPr>
              <a:t>CONSULTING PRINCIPLES</a:t>
            </a:r>
          </a:p>
          <a:p>
            <a:r>
              <a:rPr lang="en-US" sz="1200" dirty="0">
                <a:solidFill>
                  <a:schemeClr val="accent1"/>
                </a:solidFill>
                <a:latin typeface="Copperplate Gothic Bold" panose="020E0705020206020404" pitchFamily="34" charset="0"/>
              </a:rPr>
              <a:t>Consulting Framework</a:t>
            </a:r>
          </a:p>
          <a:p>
            <a:r>
              <a:rPr lang="en-US" sz="1200" dirty="0">
                <a:solidFill>
                  <a:schemeClr val="bg1">
                    <a:lumMod val="85000"/>
                  </a:schemeClr>
                </a:solidFill>
                <a:latin typeface="Copperplate Gothic Bold" panose="020E0705020206020404" pitchFamily="34" charset="0"/>
              </a:rPr>
              <a:t>Types of consulting</a:t>
            </a:r>
          </a:p>
          <a:p>
            <a:r>
              <a:rPr lang="en-US" sz="1200" dirty="0">
                <a:solidFill>
                  <a:schemeClr val="bg1">
                    <a:lumMod val="85000"/>
                  </a:schemeClr>
                </a:solidFill>
                <a:latin typeface="Copperplate Gothic Bold" panose="020E0705020206020404" pitchFamily="34" charset="0"/>
              </a:rPr>
              <a:t>TRAITS</a:t>
            </a:r>
          </a:p>
          <a:p>
            <a:pPr lvl="1"/>
            <a:r>
              <a:rPr lang="en-US" sz="1050" dirty="0">
                <a:solidFill>
                  <a:schemeClr val="bg1">
                    <a:lumMod val="85000"/>
                  </a:schemeClr>
                </a:solidFill>
                <a:latin typeface="Copperplate Gothic Bold" panose="020E0705020206020404" pitchFamily="34" charset="0"/>
              </a:rPr>
              <a:t>SME AS CONSULTANT</a:t>
            </a:r>
          </a:p>
          <a:p>
            <a:pPr lvl="1"/>
            <a:r>
              <a:rPr lang="en-US" sz="1050" dirty="0">
                <a:solidFill>
                  <a:schemeClr val="bg1">
                    <a:lumMod val="85000"/>
                  </a:schemeClr>
                </a:solidFill>
                <a:latin typeface="Copperplate Gothic Bold" panose="020E0705020206020404" pitchFamily="34" charset="0"/>
              </a:rPr>
              <a:t>BUSINESS CONSULTANT</a:t>
            </a:r>
          </a:p>
          <a:p>
            <a:pPr lvl="1"/>
            <a:r>
              <a:rPr lang="en-US" sz="1050" dirty="0">
                <a:solidFill>
                  <a:schemeClr val="bg1">
                    <a:lumMod val="85000"/>
                  </a:schemeClr>
                </a:solidFill>
                <a:latin typeface="Copperplate Gothic Bold" panose="020E0705020206020404" pitchFamily="34" charset="0"/>
              </a:rPr>
              <a:t>TECHNOLOGY CONSULTANT</a:t>
            </a:r>
          </a:p>
          <a:p>
            <a:r>
              <a:rPr lang="en-US" sz="1200" dirty="0">
                <a:solidFill>
                  <a:schemeClr val="bg1">
                    <a:lumMod val="85000"/>
                  </a:schemeClr>
                </a:solidFill>
                <a:latin typeface="Copperplate Gothic Bold" panose="020E0705020206020404" pitchFamily="34" charset="0"/>
              </a:rPr>
              <a:t>Successful Consulting</a:t>
            </a:r>
          </a:p>
          <a:p>
            <a:r>
              <a:rPr lang="en-US" sz="1200" dirty="0">
                <a:solidFill>
                  <a:schemeClr val="bg1">
                    <a:lumMod val="85000"/>
                  </a:schemeClr>
                </a:solidFill>
                <a:latin typeface="Copperplate Gothic Bold" panose="020E0705020206020404" pitchFamily="34" charset="0"/>
              </a:rPr>
              <a:t>BEST PRACTICES</a:t>
            </a:r>
          </a:p>
          <a:p>
            <a:r>
              <a:rPr lang="en-US" sz="1200" dirty="0">
                <a:solidFill>
                  <a:schemeClr val="bg1">
                    <a:lumMod val="85000"/>
                  </a:schemeClr>
                </a:solidFill>
                <a:latin typeface="Copperplate Gothic Bold" panose="020E0705020206020404" pitchFamily="34" charset="0"/>
              </a:rPr>
              <a:t>CASE STUDY</a:t>
            </a:r>
          </a:p>
        </p:txBody>
      </p:sp>
      <p:grpSp>
        <p:nvGrpSpPr>
          <p:cNvPr id="32" name="Group 31">
            <a:extLst>
              <a:ext uri="{FF2B5EF4-FFF2-40B4-BE49-F238E27FC236}">
                <a16:creationId xmlns:a16="http://schemas.microsoft.com/office/drawing/2014/main" id="{77D48CD4-D51C-1D68-7048-22D079F4B8DD}"/>
              </a:ext>
            </a:extLst>
          </p:cNvPr>
          <p:cNvGrpSpPr/>
          <p:nvPr/>
        </p:nvGrpSpPr>
        <p:grpSpPr>
          <a:xfrm>
            <a:off x="8250768" y="6094056"/>
            <a:ext cx="1499412" cy="465359"/>
            <a:chOff x="4352606" y="542"/>
            <a:chExt cx="1499412" cy="899647"/>
          </a:xfrm>
          <a:gradFill>
            <a:gsLst>
              <a:gs pos="0">
                <a:schemeClr val="bg2">
                  <a:lumMod val="75000"/>
                </a:schemeClr>
              </a:gs>
              <a:gs pos="50000">
                <a:schemeClr val="bg1">
                  <a:lumMod val="85000"/>
                </a:schemeClr>
              </a:gs>
              <a:gs pos="100000">
                <a:schemeClr val="bg1">
                  <a:lumMod val="95000"/>
                </a:schemeClr>
              </a:gs>
            </a:gsLst>
            <a:lin ang="5400000" scaled="0"/>
          </a:gradFill>
          <a:scene3d>
            <a:camera prst="orthographicFront">
              <a:rot lat="0" lon="0" rev="0"/>
            </a:camera>
            <a:lightRig rig="contrasting" dir="t">
              <a:rot lat="0" lon="0" rev="1200000"/>
            </a:lightRig>
          </a:scene3d>
        </p:grpSpPr>
        <p:sp>
          <p:nvSpPr>
            <p:cNvPr id="33" name="Rectangle: Rounded Corners 32">
              <a:extLst>
                <a:ext uri="{FF2B5EF4-FFF2-40B4-BE49-F238E27FC236}">
                  <a16:creationId xmlns:a16="http://schemas.microsoft.com/office/drawing/2014/main" id="{96C4D818-6E9A-A0A5-CD12-016F1258BDEF}"/>
                </a:ext>
              </a:extLst>
            </p:cNvPr>
            <p:cNvSpPr/>
            <p:nvPr/>
          </p:nvSpPr>
          <p:spPr>
            <a:xfrm>
              <a:off x="4352606" y="542"/>
              <a:ext cx="1499412" cy="899647"/>
            </a:xfrm>
            <a:prstGeom prst="roundRect">
              <a:avLst>
                <a:gd name="adj" fmla="val 10000"/>
              </a:avLst>
            </a:prstGeom>
            <a:grpFill/>
            <a:sp3d contourW="19050" prstMaterial="metal">
              <a:bevelT w="88900" h="203200" prst="softRound"/>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34" name="Rectangle: Rounded Corners 4">
              <a:extLst>
                <a:ext uri="{FF2B5EF4-FFF2-40B4-BE49-F238E27FC236}">
                  <a16:creationId xmlns:a16="http://schemas.microsoft.com/office/drawing/2014/main" id="{41A9788A-2AA6-1A0D-27C8-A1307E817443}"/>
                </a:ext>
              </a:extLst>
            </p:cNvPr>
            <p:cNvSpPr txBox="1"/>
            <p:nvPr/>
          </p:nvSpPr>
          <p:spPr>
            <a:xfrm>
              <a:off x="4378956" y="26892"/>
              <a:ext cx="1446712" cy="846947"/>
            </a:xfrm>
            <a:prstGeom prst="rect">
              <a:avLst/>
            </a:prstGeom>
            <a:grpFill/>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IMPLEMENT</a:t>
              </a:r>
            </a:p>
          </p:txBody>
        </p:sp>
      </p:grpSp>
      <p:grpSp>
        <p:nvGrpSpPr>
          <p:cNvPr id="35" name="Group 34">
            <a:extLst>
              <a:ext uri="{FF2B5EF4-FFF2-40B4-BE49-F238E27FC236}">
                <a16:creationId xmlns:a16="http://schemas.microsoft.com/office/drawing/2014/main" id="{0C5449F2-4769-4AED-28C9-419E4662A03D}"/>
              </a:ext>
            </a:extLst>
          </p:cNvPr>
          <p:cNvGrpSpPr/>
          <p:nvPr/>
        </p:nvGrpSpPr>
        <p:grpSpPr>
          <a:xfrm>
            <a:off x="8250768" y="5519675"/>
            <a:ext cx="1499412" cy="465359"/>
            <a:chOff x="4352606" y="542"/>
            <a:chExt cx="1499412" cy="899647"/>
          </a:xfrm>
          <a:gradFill>
            <a:gsLst>
              <a:gs pos="0">
                <a:schemeClr val="bg2">
                  <a:lumMod val="75000"/>
                </a:schemeClr>
              </a:gs>
              <a:gs pos="50000">
                <a:schemeClr val="bg1">
                  <a:lumMod val="85000"/>
                </a:schemeClr>
              </a:gs>
              <a:gs pos="100000">
                <a:schemeClr val="bg1">
                  <a:lumMod val="95000"/>
                </a:schemeClr>
              </a:gs>
            </a:gsLst>
            <a:lin ang="5400000" scaled="0"/>
          </a:gradFill>
          <a:scene3d>
            <a:camera prst="orthographicFront">
              <a:rot lat="0" lon="0" rev="0"/>
            </a:camera>
            <a:lightRig rig="contrasting" dir="t">
              <a:rot lat="0" lon="0" rev="1200000"/>
            </a:lightRig>
          </a:scene3d>
        </p:grpSpPr>
        <p:sp>
          <p:nvSpPr>
            <p:cNvPr id="36" name="Rectangle: Rounded Corners 35">
              <a:extLst>
                <a:ext uri="{FF2B5EF4-FFF2-40B4-BE49-F238E27FC236}">
                  <a16:creationId xmlns:a16="http://schemas.microsoft.com/office/drawing/2014/main" id="{0E313097-C71E-E53D-B618-7F89EB1FAAC8}"/>
                </a:ext>
              </a:extLst>
            </p:cNvPr>
            <p:cNvSpPr/>
            <p:nvPr/>
          </p:nvSpPr>
          <p:spPr>
            <a:xfrm>
              <a:off x="4352606" y="542"/>
              <a:ext cx="1499412" cy="899647"/>
            </a:xfrm>
            <a:prstGeom prst="roundRect">
              <a:avLst>
                <a:gd name="adj" fmla="val 10000"/>
              </a:avLst>
            </a:prstGeom>
            <a:grpFill/>
            <a:sp3d contourW="19050" prstMaterial="metal">
              <a:bevelT w="88900" h="203200" prst="softRound"/>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37" name="Rectangle: Rounded Corners 4">
              <a:extLst>
                <a:ext uri="{FF2B5EF4-FFF2-40B4-BE49-F238E27FC236}">
                  <a16:creationId xmlns:a16="http://schemas.microsoft.com/office/drawing/2014/main" id="{1123C6EF-46EF-DA8E-91F4-1AEC556B8FDB}"/>
                </a:ext>
              </a:extLst>
            </p:cNvPr>
            <p:cNvSpPr txBox="1"/>
            <p:nvPr/>
          </p:nvSpPr>
          <p:spPr>
            <a:xfrm>
              <a:off x="4378956" y="26892"/>
              <a:ext cx="1446712" cy="846947"/>
            </a:xfrm>
            <a:prstGeom prst="rect">
              <a:avLst/>
            </a:prstGeom>
            <a:grpFill/>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r>
                <a:rPr lang="en-US" sz="1200" b="1" kern="1200" dirty="0"/>
                <a:t>KICK OFF</a:t>
              </a:r>
            </a:p>
          </p:txBody>
        </p:sp>
      </p:grpSp>
      <p:sp>
        <p:nvSpPr>
          <p:cNvPr id="39" name="Rectangle: Rounded Corners 38">
            <a:extLst>
              <a:ext uri="{FF2B5EF4-FFF2-40B4-BE49-F238E27FC236}">
                <a16:creationId xmlns:a16="http://schemas.microsoft.com/office/drawing/2014/main" id="{64537294-17D9-2EE9-B614-D191B6B762E8}"/>
              </a:ext>
            </a:extLst>
          </p:cNvPr>
          <p:cNvSpPr/>
          <p:nvPr/>
        </p:nvSpPr>
        <p:spPr>
          <a:xfrm>
            <a:off x="3737499" y="1677880"/>
            <a:ext cx="6607554" cy="362207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F5678B48-95F1-2CEA-DF3C-50EB51B32969}"/>
              </a:ext>
            </a:extLst>
          </p:cNvPr>
          <p:cNvSpPr/>
          <p:nvPr/>
        </p:nvSpPr>
        <p:spPr>
          <a:xfrm>
            <a:off x="3839002" y="5468645"/>
            <a:ext cx="6506051" cy="1131065"/>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1" name="TextBox 40">
            <a:extLst>
              <a:ext uri="{FF2B5EF4-FFF2-40B4-BE49-F238E27FC236}">
                <a16:creationId xmlns:a16="http://schemas.microsoft.com/office/drawing/2014/main" id="{DD1B330D-0AFE-2ADA-20FF-B4672C3A3472}"/>
              </a:ext>
            </a:extLst>
          </p:cNvPr>
          <p:cNvSpPr txBox="1"/>
          <p:nvPr/>
        </p:nvSpPr>
        <p:spPr>
          <a:xfrm>
            <a:off x="3941233" y="5849511"/>
            <a:ext cx="2990114" cy="369332"/>
          </a:xfrm>
          <a:prstGeom prst="rect">
            <a:avLst/>
          </a:prstGeom>
          <a:noFill/>
        </p:spPr>
        <p:txBody>
          <a:bodyPr wrap="none" rtlCol="0">
            <a:spAutoFit/>
          </a:bodyPr>
          <a:lstStyle/>
          <a:p>
            <a:r>
              <a:rPr lang="en-US" b="1" dirty="0">
                <a:solidFill>
                  <a:schemeClr val="bg1">
                    <a:lumMod val="65000"/>
                  </a:schemeClr>
                </a:solidFill>
              </a:rPr>
              <a:t>TECHNOLOGY OR EXECUTION</a:t>
            </a:r>
          </a:p>
        </p:txBody>
      </p:sp>
    </p:spTree>
    <p:extLst>
      <p:ext uri="{BB962C8B-B14F-4D97-AF65-F5344CB8AC3E}">
        <p14:creationId xmlns:p14="http://schemas.microsoft.com/office/powerpoint/2010/main" val="488944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AS A BUSINESS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4</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4" name="TextBox 3">
            <a:extLst>
              <a:ext uri="{FF2B5EF4-FFF2-40B4-BE49-F238E27FC236}">
                <a16:creationId xmlns:a16="http://schemas.microsoft.com/office/drawing/2014/main" id="{EAB5253A-1C89-A98A-5D65-DE9A97A7F944}"/>
              </a:ext>
            </a:extLst>
          </p:cNvPr>
          <p:cNvSpPr txBox="1"/>
          <p:nvPr/>
        </p:nvSpPr>
        <p:spPr>
          <a:xfrm>
            <a:off x="212855" y="2433220"/>
            <a:ext cx="3750997"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latin typeface="Agency FB" panose="020B0503020202020204" pitchFamily="34" charset="0"/>
              </a:rPr>
              <a:t>Communicate, Communicate, Communicate</a:t>
            </a:r>
          </a:p>
          <a:p>
            <a:pPr marL="285750" indent="-285750">
              <a:buFont typeface="Arial" panose="020B0604020202020204" pitchFamily="34" charset="0"/>
              <a:buChar char="•"/>
            </a:pPr>
            <a:r>
              <a:rPr lang="en-US" dirty="0">
                <a:solidFill>
                  <a:schemeClr val="accent1"/>
                </a:solidFill>
                <a:latin typeface="Agency FB" panose="020B0503020202020204" pitchFamily="34" charset="0"/>
              </a:rPr>
              <a:t>Apply RISE UP in your progression</a:t>
            </a:r>
          </a:p>
          <a:p>
            <a:pPr marL="285750" indent="-285750">
              <a:buFont typeface="Arial" panose="020B0604020202020204" pitchFamily="34" charset="0"/>
              <a:buChar char="•"/>
            </a:pPr>
            <a:r>
              <a:rPr lang="en-US" dirty="0">
                <a:solidFill>
                  <a:schemeClr val="accent1"/>
                </a:solidFill>
                <a:latin typeface="Agency FB" panose="020B0503020202020204" pitchFamily="34" charset="0"/>
              </a:rPr>
              <a:t>USE RISE 5 Learnings for consulting practices</a:t>
            </a:r>
          </a:p>
          <a:p>
            <a:pPr marL="285750" indent="-285750">
              <a:buFont typeface="Arial" panose="020B0604020202020204" pitchFamily="34" charset="0"/>
              <a:buChar char="•"/>
            </a:pPr>
            <a:r>
              <a:rPr lang="en-US" dirty="0">
                <a:solidFill>
                  <a:schemeClr val="accent1"/>
                </a:solidFill>
                <a:latin typeface="Agency FB" panose="020B0503020202020204" pitchFamily="34" charset="0"/>
              </a:rPr>
              <a:t>Use Changealization for your references and entry</a:t>
            </a:r>
          </a:p>
        </p:txBody>
      </p:sp>
      <p:sp>
        <p:nvSpPr>
          <p:cNvPr id="5" name="Oval">
            <a:extLst>
              <a:ext uri="{FF2B5EF4-FFF2-40B4-BE49-F238E27FC236}">
                <a16:creationId xmlns:a16="http://schemas.microsoft.com/office/drawing/2014/main" id="{B3F6E8FA-B266-2031-AEE5-0124ED461834}"/>
              </a:ext>
            </a:extLst>
          </p:cNvPr>
          <p:cNvSpPr/>
          <p:nvPr/>
        </p:nvSpPr>
        <p:spPr>
          <a:xfrm>
            <a:off x="3932305" y="5989313"/>
            <a:ext cx="1527011" cy="420922"/>
          </a:xfrm>
          <a:prstGeom prst="ellipse">
            <a:avLst/>
          </a:pr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 name="Oval">
            <a:extLst>
              <a:ext uri="{FF2B5EF4-FFF2-40B4-BE49-F238E27FC236}">
                <a16:creationId xmlns:a16="http://schemas.microsoft.com/office/drawing/2014/main" id="{FAF42519-6DC3-026E-7C63-8C6770543E07}"/>
              </a:ext>
            </a:extLst>
          </p:cNvPr>
          <p:cNvSpPr/>
          <p:nvPr/>
        </p:nvSpPr>
        <p:spPr>
          <a:xfrm>
            <a:off x="5371683" y="5936512"/>
            <a:ext cx="1527011" cy="420922"/>
          </a:xfrm>
          <a:prstGeom prst="ellipse">
            <a:avLst/>
          </a:prstGeom>
          <a:solidFill>
            <a:schemeClr val="bg1">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7" name="Oval">
            <a:extLst>
              <a:ext uri="{FF2B5EF4-FFF2-40B4-BE49-F238E27FC236}">
                <a16:creationId xmlns:a16="http://schemas.microsoft.com/office/drawing/2014/main" id="{696CD9D6-D512-7E9B-BC90-2F1CDEA2EC31}"/>
              </a:ext>
            </a:extLst>
          </p:cNvPr>
          <p:cNvSpPr/>
          <p:nvPr/>
        </p:nvSpPr>
        <p:spPr>
          <a:xfrm>
            <a:off x="6703686" y="5757456"/>
            <a:ext cx="1527011" cy="420922"/>
          </a:xfrm>
          <a:prstGeom prst="ellipse">
            <a:avLst/>
          </a:prstGeom>
          <a:solidFill>
            <a:schemeClr val="bg1">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8" name="Oval">
            <a:extLst>
              <a:ext uri="{FF2B5EF4-FFF2-40B4-BE49-F238E27FC236}">
                <a16:creationId xmlns:a16="http://schemas.microsoft.com/office/drawing/2014/main" id="{A3F14FA1-94AB-F017-96EF-755D831B6D9A}"/>
              </a:ext>
            </a:extLst>
          </p:cNvPr>
          <p:cNvSpPr/>
          <p:nvPr/>
        </p:nvSpPr>
        <p:spPr>
          <a:xfrm>
            <a:off x="8035690" y="5578398"/>
            <a:ext cx="1527011" cy="420922"/>
          </a:xfrm>
          <a:prstGeom prst="ellipse">
            <a:avLst/>
          </a:prstGeom>
          <a:solidFill>
            <a:schemeClr val="bg1">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9" name="Oval">
            <a:extLst>
              <a:ext uri="{FF2B5EF4-FFF2-40B4-BE49-F238E27FC236}">
                <a16:creationId xmlns:a16="http://schemas.microsoft.com/office/drawing/2014/main" id="{48444AD4-3925-D485-6120-45FBF51D96CD}"/>
              </a:ext>
            </a:extLst>
          </p:cNvPr>
          <p:cNvSpPr/>
          <p:nvPr/>
        </p:nvSpPr>
        <p:spPr>
          <a:xfrm>
            <a:off x="9367691" y="5399342"/>
            <a:ext cx="1527011" cy="420922"/>
          </a:xfrm>
          <a:prstGeom prst="ellipse">
            <a:avLst/>
          </a:prstGeom>
          <a:solidFill>
            <a:schemeClr val="bg1">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0" name="Cylinder 9">
            <a:extLst>
              <a:ext uri="{FF2B5EF4-FFF2-40B4-BE49-F238E27FC236}">
                <a16:creationId xmlns:a16="http://schemas.microsoft.com/office/drawing/2014/main" id="{4BB8F451-7C5F-B1C5-C6A2-9D82240FF8E7}"/>
              </a:ext>
            </a:extLst>
          </p:cNvPr>
          <p:cNvSpPr/>
          <p:nvPr/>
        </p:nvSpPr>
        <p:spPr>
          <a:xfrm>
            <a:off x="9089178" y="3728642"/>
            <a:ext cx="1523067" cy="1997951"/>
          </a:xfrm>
          <a:prstGeom prst="can">
            <a:avLst>
              <a:gd name="adj" fmla="val 27994"/>
            </a:avLst>
          </a:prstGeom>
          <a:gradFill flip="none" rotWithShape="1">
            <a:gsLst>
              <a:gs pos="0">
                <a:srgbClr val="004976"/>
              </a:gs>
              <a:gs pos="34000">
                <a:srgbClr val="1AA8FE"/>
              </a:gs>
              <a:gs pos="100000">
                <a:srgbClr val="1AA8FE"/>
              </a:gs>
            </a:gsLst>
            <a:lin ang="0" scaled="0"/>
            <a:tileRect/>
          </a:gradFill>
          <a:ln>
            <a:noFill/>
          </a:ln>
        </p:spPr>
        <p:txBody>
          <a:bodyPr rot="0" spcFirstLastPara="0" vert="horz" wrap="square" lIns="68580" tIns="548640" rIns="68580" bIns="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effectLst>
                  <a:outerShdw blurRad="38100" dist="38100" dir="2700000" algn="tl">
                    <a:srgbClr val="000000">
                      <a:alpha val="43137"/>
                    </a:srgbClr>
                  </a:outerShdw>
                </a:effectLst>
              </a:rPr>
              <a:t>04</a:t>
            </a:r>
          </a:p>
        </p:txBody>
      </p:sp>
      <p:sp>
        <p:nvSpPr>
          <p:cNvPr id="13" name="Cylinder 12">
            <a:extLst>
              <a:ext uri="{FF2B5EF4-FFF2-40B4-BE49-F238E27FC236}">
                <a16:creationId xmlns:a16="http://schemas.microsoft.com/office/drawing/2014/main" id="{DE84121D-AB8A-4997-58D7-629E7A33A3DA}"/>
              </a:ext>
            </a:extLst>
          </p:cNvPr>
          <p:cNvSpPr/>
          <p:nvPr/>
        </p:nvSpPr>
        <p:spPr>
          <a:xfrm>
            <a:off x="7819308" y="4277204"/>
            <a:ext cx="1523067" cy="1615213"/>
          </a:xfrm>
          <a:prstGeom prst="can">
            <a:avLst>
              <a:gd name="adj" fmla="val 29407"/>
            </a:avLst>
          </a:prstGeom>
          <a:gradFill flip="none" rotWithShape="1">
            <a:gsLst>
              <a:gs pos="0">
                <a:schemeClr val="accent4">
                  <a:lumMod val="50000"/>
                </a:schemeClr>
              </a:gs>
              <a:gs pos="34000">
                <a:schemeClr val="accent4"/>
              </a:gs>
              <a:gs pos="100000">
                <a:schemeClr val="accent4"/>
              </a:gs>
            </a:gsLst>
            <a:lin ang="0" scaled="0"/>
            <a:tileRect/>
          </a:gradFill>
          <a:ln>
            <a:noFill/>
          </a:ln>
        </p:spPr>
        <p:txBody>
          <a:bodyPr rot="0" spcFirstLastPara="0" vert="horz" wrap="square" lIns="68580" tIns="548640" rIns="68580" bIns="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bg1"/>
                </a:solidFill>
                <a:effectLst>
                  <a:outerShdw blurRad="38100" dist="38100" dir="2700000" algn="tl">
                    <a:srgbClr val="000000">
                      <a:alpha val="43137"/>
                    </a:srgbClr>
                  </a:outerShdw>
                </a:effectLst>
              </a:rPr>
              <a:t>03</a:t>
            </a:r>
          </a:p>
        </p:txBody>
      </p:sp>
      <p:sp>
        <p:nvSpPr>
          <p:cNvPr id="15" name="Cylinder 14">
            <a:extLst>
              <a:ext uri="{FF2B5EF4-FFF2-40B4-BE49-F238E27FC236}">
                <a16:creationId xmlns:a16="http://schemas.microsoft.com/office/drawing/2014/main" id="{DC88ECAE-73AE-0853-4E5B-A8EBB911C2C9}"/>
              </a:ext>
            </a:extLst>
          </p:cNvPr>
          <p:cNvSpPr/>
          <p:nvPr/>
        </p:nvSpPr>
        <p:spPr>
          <a:xfrm>
            <a:off x="6551584" y="4799548"/>
            <a:ext cx="1523067" cy="1267655"/>
          </a:xfrm>
          <a:prstGeom prst="can">
            <a:avLst>
              <a:gd name="adj" fmla="val 33206"/>
            </a:avLst>
          </a:prstGeom>
          <a:gradFill flip="none" rotWithShape="1">
            <a:gsLst>
              <a:gs pos="0">
                <a:srgbClr val="3C444A"/>
              </a:gs>
              <a:gs pos="34000">
                <a:srgbClr val="6F7E89"/>
              </a:gs>
              <a:gs pos="100000">
                <a:srgbClr val="6F7E89"/>
              </a:gs>
            </a:gsLst>
            <a:lin ang="0" scaled="0"/>
            <a:tileRect/>
          </a:gradFill>
          <a:ln>
            <a:noFill/>
          </a:ln>
        </p:spPr>
        <p:txBody>
          <a:bodyPr rot="0" spcFirstLastPara="0" vert="horz" wrap="square" lIns="68580" tIns="548640" rIns="68580" bIns="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effectLst>
                  <a:outerShdw blurRad="38100" dist="38100" dir="2700000" algn="tl">
                    <a:srgbClr val="000000">
                      <a:alpha val="43137"/>
                    </a:srgbClr>
                  </a:outerShdw>
                </a:effectLst>
              </a:rPr>
              <a:t>02</a:t>
            </a:r>
          </a:p>
        </p:txBody>
      </p:sp>
      <p:sp>
        <p:nvSpPr>
          <p:cNvPr id="17" name="Cylinder 16">
            <a:extLst>
              <a:ext uri="{FF2B5EF4-FFF2-40B4-BE49-F238E27FC236}">
                <a16:creationId xmlns:a16="http://schemas.microsoft.com/office/drawing/2014/main" id="{5D550134-DC94-2252-3F75-4C36E4311D36}"/>
              </a:ext>
            </a:extLst>
          </p:cNvPr>
          <p:cNvSpPr/>
          <p:nvPr/>
        </p:nvSpPr>
        <p:spPr>
          <a:xfrm>
            <a:off x="5243916" y="5368439"/>
            <a:ext cx="1523067" cy="894643"/>
          </a:xfrm>
          <a:prstGeom prst="can">
            <a:avLst>
              <a:gd name="adj" fmla="val 44237"/>
            </a:avLst>
          </a:prstGeom>
          <a:gradFill flip="none" rotWithShape="1">
            <a:gsLst>
              <a:gs pos="0">
                <a:srgbClr val="8E0000"/>
              </a:gs>
              <a:gs pos="34000">
                <a:srgbClr val="C00000"/>
              </a:gs>
              <a:gs pos="100000">
                <a:srgbClr val="C00000"/>
              </a:gs>
            </a:gsLst>
            <a:lin ang="0" scaled="0"/>
            <a:tileRect/>
          </a:gradFill>
          <a:ln>
            <a:noFill/>
          </a:ln>
        </p:spPr>
        <p:txBody>
          <a:bodyPr vert="horz" wrap="square" lIns="68580" tIns="640080" rIns="68580" bIns="0" numCol="1"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effectLst>
                  <a:outerShdw blurRad="38100" dist="38100" dir="2700000" algn="tl">
                    <a:srgbClr val="000000">
                      <a:alpha val="43137"/>
                    </a:srgbClr>
                  </a:outerShdw>
                </a:effectLst>
              </a:rPr>
              <a:t>01</a:t>
            </a:r>
          </a:p>
        </p:txBody>
      </p:sp>
      <p:sp>
        <p:nvSpPr>
          <p:cNvPr id="18" name="Shape">
            <a:extLst>
              <a:ext uri="{FF2B5EF4-FFF2-40B4-BE49-F238E27FC236}">
                <a16:creationId xmlns:a16="http://schemas.microsoft.com/office/drawing/2014/main" id="{8EED6DDB-56FA-B51A-8BD7-E2784B7B48AB}"/>
              </a:ext>
            </a:extLst>
          </p:cNvPr>
          <p:cNvSpPr/>
          <p:nvPr/>
        </p:nvSpPr>
        <p:spPr>
          <a:xfrm>
            <a:off x="6551584" y="5189323"/>
            <a:ext cx="1354268" cy="265858"/>
          </a:xfrm>
          <a:custGeom>
            <a:avLst/>
            <a:gdLst/>
            <a:ahLst/>
            <a:cxnLst>
              <a:cxn ang="0">
                <a:pos x="wd2" y="hd2"/>
              </a:cxn>
              <a:cxn ang="5400000">
                <a:pos x="wd2" y="hd2"/>
              </a:cxn>
              <a:cxn ang="10800000">
                <a:pos x="wd2" y="hd2"/>
              </a:cxn>
              <a:cxn ang="16200000">
                <a:pos x="wd2" y="hd2"/>
              </a:cxn>
            </a:cxnLst>
            <a:rect l="0" t="0" r="r" b="b"/>
            <a:pathLst>
              <a:path w="21484" h="21600" extrusionOk="0">
                <a:moveTo>
                  <a:pt x="21247" y="9191"/>
                </a:moveTo>
                <a:lnTo>
                  <a:pt x="18033" y="8928"/>
                </a:lnTo>
                <a:lnTo>
                  <a:pt x="19134" y="13079"/>
                </a:lnTo>
                <a:cubicBezTo>
                  <a:pt x="17971" y="13924"/>
                  <a:pt x="16805" y="14652"/>
                  <a:pt x="15638" y="15119"/>
                </a:cubicBezTo>
                <a:cubicBezTo>
                  <a:pt x="13801" y="15905"/>
                  <a:pt x="11961" y="15891"/>
                  <a:pt x="10118" y="15424"/>
                </a:cubicBezTo>
                <a:cubicBezTo>
                  <a:pt x="8278" y="15017"/>
                  <a:pt x="6444" y="14055"/>
                  <a:pt x="4638" y="12322"/>
                </a:cubicBezTo>
                <a:cubicBezTo>
                  <a:pt x="3736" y="11448"/>
                  <a:pt x="2841" y="10298"/>
                  <a:pt x="1987" y="8608"/>
                </a:cubicBezTo>
                <a:cubicBezTo>
                  <a:pt x="1561" y="7778"/>
                  <a:pt x="1143" y="6817"/>
                  <a:pt x="764" y="5506"/>
                </a:cubicBezTo>
                <a:cubicBezTo>
                  <a:pt x="406" y="4180"/>
                  <a:pt x="36" y="2447"/>
                  <a:pt x="2" y="0"/>
                </a:cubicBezTo>
                <a:cubicBezTo>
                  <a:pt x="-29" y="2491"/>
                  <a:pt x="324" y="4588"/>
                  <a:pt x="676" y="6103"/>
                </a:cubicBezTo>
                <a:cubicBezTo>
                  <a:pt x="1043" y="7647"/>
                  <a:pt x="1456" y="8841"/>
                  <a:pt x="1879" y="9890"/>
                </a:cubicBezTo>
                <a:cubicBezTo>
                  <a:pt x="2735" y="11900"/>
                  <a:pt x="3637" y="13298"/>
                  <a:pt x="4544" y="14449"/>
                </a:cubicBezTo>
                <a:cubicBezTo>
                  <a:pt x="6364" y="16735"/>
                  <a:pt x="8230" y="17784"/>
                  <a:pt x="10093" y="18265"/>
                </a:cubicBezTo>
                <a:cubicBezTo>
                  <a:pt x="11034" y="18468"/>
                  <a:pt x="11941" y="18498"/>
                  <a:pt x="12891" y="18439"/>
                </a:cubicBezTo>
                <a:cubicBezTo>
                  <a:pt x="13827" y="18279"/>
                  <a:pt x="14760" y="17930"/>
                  <a:pt x="15684" y="17289"/>
                </a:cubicBezTo>
                <a:cubicBezTo>
                  <a:pt x="16608" y="16677"/>
                  <a:pt x="17527" y="15890"/>
                  <a:pt x="18440" y="14973"/>
                </a:cubicBezTo>
                <a:cubicBezTo>
                  <a:pt x="18716" y="14667"/>
                  <a:pt x="18991" y="14317"/>
                  <a:pt x="19264" y="13997"/>
                </a:cubicBezTo>
                <a:cubicBezTo>
                  <a:pt x="19273" y="14216"/>
                  <a:pt x="19276" y="14434"/>
                  <a:pt x="19262" y="14652"/>
                </a:cubicBezTo>
                <a:lnTo>
                  <a:pt x="18755" y="21600"/>
                </a:lnTo>
                <a:lnTo>
                  <a:pt x="21392" y="11390"/>
                </a:lnTo>
                <a:cubicBezTo>
                  <a:pt x="21571" y="10705"/>
                  <a:pt x="21474" y="9220"/>
                  <a:pt x="21247" y="9191"/>
                </a:cubicBezTo>
                <a:close/>
              </a:path>
            </a:pathLst>
          </a:custGeom>
          <a:solidFill>
            <a:schemeClr val="bg1">
              <a:alpha val="6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p>
        </p:txBody>
      </p:sp>
      <p:sp>
        <p:nvSpPr>
          <p:cNvPr id="19" name="Shape">
            <a:extLst>
              <a:ext uri="{FF2B5EF4-FFF2-40B4-BE49-F238E27FC236}">
                <a16:creationId xmlns:a16="http://schemas.microsoft.com/office/drawing/2014/main" id="{D408F97E-5897-BC2C-49DD-58FF337F2057}"/>
              </a:ext>
            </a:extLst>
          </p:cNvPr>
          <p:cNvSpPr/>
          <p:nvPr/>
        </p:nvSpPr>
        <p:spPr>
          <a:xfrm>
            <a:off x="5243916" y="5687645"/>
            <a:ext cx="1354268" cy="265858"/>
          </a:xfrm>
          <a:custGeom>
            <a:avLst/>
            <a:gdLst/>
            <a:ahLst/>
            <a:cxnLst>
              <a:cxn ang="0">
                <a:pos x="wd2" y="hd2"/>
              </a:cxn>
              <a:cxn ang="5400000">
                <a:pos x="wd2" y="hd2"/>
              </a:cxn>
              <a:cxn ang="10800000">
                <a:pos x="wd2" y="hd2"/>
              </a:cxn>
              <a:cxn ang="16200000">
                <a:pos x="wd2" y="hd2"/>
              </a:cxn>
            </a:cxnLst>
            <a:rect l="0" t="0" r="r" b="b"/>
            <a:pathLst>
              <a:path w="21484" h="21600" extrusionOk="0">
                <a:moveTo>
                  <a:pt x="21247" y="9191"/>
                </a:moveTo>
                <a:lnTo>
                  <a:pt x="18033" y="8928"/>
                </a:lnTo>
                <a:lnTo>
                  <a:pt x="19134" y="13079"/>
                </a:lnTo>
                <a:cubicBezTo>
                  <a:pt x="17971" y="13924"/>
                  <a:pt x="16805" y="14652"/>
                  <a:pt x="15638" y="15119"/>
                </a:cubicBezTo>
                <a:cubicBezTo>
                  <a:pt x="13801" y="15905"/>
                  <a:pt x="11961" y="15891"/>
                  <a:pt x="10118" y="15424"/>
                </a:cubicBezTo>
                <a:cubicBezTo>
                  <a:pt x="8278" y="15017"/>
                  <a:pt x="6444" y="14055"/>
                  <a:pt x="4638" y="12322"/>
                </a:cubicBezTo>
                <a:cubicBezTo>
                  <a:pt x="3736" y="11448"/>
                  <a:pt x="2841" y="10298"/>
                  <a:pt x="1987" y="8608"/>
                </a:cubicBezTo>
                <a:cubicBezTo>
                  <a:pt x="1561" y="7778"/>
                  <a:pt x="1143" y="6817"/>
                  <a:pt x="764" y="5506"/>
                </a:cubicBezTo>
                <a:cubicBezTo>
                  <a:pt x="406" y="4180"/>
                  <a:pt x="36" y="2447"/>
                  <a:pt x="2" y="0"/>
                </a:cubicBezTo>
                <a:cubicBezTo>
                  <a:pt x="-29" y="2491"/>
                  <a:pt x="324" y="4588"/>
                  <a:pt x="676" y="6103"/>
                </a:cubicBezTo>
                <a:cubicBezTo>
                  <a:pt x="1043" y="7647"/>
                  <a:pt x="1456" y="8841"/>
                  <a:pt x="1879" y="9890"/>
                </a:cubicBezTo>
                <a:cubicBezTo>
                  <a:pt x="2735" y="11900"/>
                  <a:pt x="3637" y="13298"/>
                  <a:pt x="4544" y="14449"/>
                </a:cubicBezTo>
                <a:cubicBezTo>
                  <a:pt x="6364" y="16735"/>
                  <a:pt x="8230" y="17784"/>
                  <a:pt x="10093" y="18265"/>
                </a:cubicBezTo>
                <a:cubicBezTo>
                  <a:pt x="11034" y="18468"/>
                  <a:pt x="11941" y="18498"/>
                  <a:pt x="12891" y="18439"/>
                </a:cubicBezTo>
                <a:cubicBezTo>
                  <a:pt x="13827" y="18279"/>
                  <a:pt x="14760" y="17930"/>
                  <a:pt x="15684" y="17289"/>
                </a:cubicBezTo>
                <a:cubicBezTo>
                  <a:pt x="16608" y="16677"/>
                  <a:pt x="17527" y="15890"/>
                  <a:pt x="18440" y="14973"/>
                </a:cubicBezTo>
                <a:cubicBezTo>
                  <a:pt x="18716" y="14667"/>
                  <a:pt x="18991" y="14317"/>
                  <a:pt x="19264" y="13997"/>
                </a:cubicBezTo>
                <a:cubicBezTo>
                  <a:pt x="19273" y="14216"/>
                  <a:pt x="19276" y="14434"/>
                  <a:pt x="19262" y="14652"/>
                </a:cubicBezTo>
                <a:lnTo>
                  <a:pt x="18755" y="21600"/>
                </a:lnTo>
                <a:lnTo>
                  <a:pt x="21392" y="11390"/>
                </a:lnTo>
                <a:cubicBezTo>
                  <a:pt x="21571" y="10705"/>
                  <a:pt x="21474" y="9220"/>
                  <a:pt x="21247" y="9191"/>
                </a:cubicBezTo>
                <a:close/>
              </a:path>
            </a:pathLst>
          </a:custGeom>
          <a:solidFill>
            <a:schemeClr val="bg1">
              <a:alpha val="6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p>
        </p:txBody>
      </p:sp>
      <p:sp>
        <p:nvSpPr>
          <p:cNvPr id="20" name="Shape">
            <a:extLst>
              <a:ext uri="{FF2B5EF4-FFF2-40B4-BE49-F238E27FC236}">
                <a16:creationId xmlns:a16="http://schemas.microsoft.com/office/drawing/2014/main" id="{1CB49019-2FEB-3142-C5A6-06CD6F00475C}"/>
              </a:ext>
            </a:extLst>
          </p:cNvPr>
          <p:cNvSpPr/>
          <p:nvPr/>
        </p:nvSpPr>
        <p:spPr>
          <a:xfrm>
            <a:off x="7819310" y="4719776"/>
            <a:ext cx="1354268" cy="265858"/>
          </a:xfrm>
          <a:custGeom>
            <a:avLst/>
            <a:gdLst/>
            <a:ahLst/>
            <a:cxnLst>
              <a:cxn ang="0">
                <a:pos x="wd2" y="hd2"/>
              </a:cxn>
              <a:cxn ang="5400000">
                <a:pos x="wd2" y="hd2"/>
              </a:cxn>
              <a:cxn ang="10800000">
                <a:pos x="wd2" y="hd2"/>
              </a:cxn>
              <a:cxn ang="16200000">
                <a:pos x="wd2" y="hd2"/>
              </a:cxn>
            </a:cxnLst>
            <a:rect l="0" t="0" r="r" b="b"/>
            <a:pathLst>
              <a:path w="21484" h="21600" extrusionOk="0">
                <a:moveTo>
                  <a:pt x="21247" y="9191"/>
                </a:moveTo>
                <a:lnTo>
                  <a:pt x="18033" y="8928"/>
                </a:lnTo>
                <a:lnTo>
                  <a:pt x="19134" y="13079"/>
                </a:lnTo>
                <a:cubicBezTo>
                  <a:pt x="17971" y="13924"/>
                  <a:pt x="16805" y="14652"/>
                  <a:pt x="15638" y="15119"/>
                </a:cubicBezTo>
                <a:cubicBezTo>
                  <a:pt x="13801" y="15905"/>
                  <a:pt x="11961" y="15891"/>
                  <a:pt x="10118" y="15424"/>
                </a:cubicBezTo>
                <a:cubicBezTo>
                  <a:pt x="8278" y="15017"/>
                  <a:pt x="6444" y="14055"/>
                  <a:pt x="4638" y="12322"/>
                </a:cubicBezTo>
                <a:cubicBezTo>
                  <a:pt x="3736" y="11448"/>
                  <a:pt x="2841" y="10298"/>
                  <a:pt x="1987" y="8608"/>
                </a:cubicBezTo>
                <a:cubicBezTo>
                  <a:pt x="1561" y="7778"/>
                  <a:pt x="1143" y="6817"/>
                  <a:pt x="764" y="5506"/>
                </a:cubicBezTo>
                <a:cubicBezTo>
                  <a:pt x="406" y="4180"/>
                  <a:pt x="36" y="2447"/>
                  <a:pt x="2" y="0"/>
                </a:cubicBezTo>
                <a:cubicBezTo>
                  <a:pt x="-29" y="2491"/>
                  <a:pt x="324" y="4588"/>
                  <a:pt x="676" y="6103"/>
                </a:cubicBezTo>
                <a:cubicBezTo>
                  <a:pt x="1043" y="7647"/>
                  <a:pt x="1456" y="8841"/>
                  <a:pt x="1879" y="9890"/>
                </a:cubicBezTo>
                <a:cubicBezTo>
                  <a:pt x="2735" y="11900"/>
                  <a:pt x="3637" y="13298"/>
                  <a:pt x="4544" y="14449"/>
                </a:cubicBezTo>
                <a:cubicBezTo>
                  <a:pt x="6364" y="16735"/>
                  <a:pt x="8230" y="17784"/>
                  <a:pt x="10093" y="18265"/>
                </a:cubicBezTo>
                <a:cubicBezTo>
                  <a:pt x="11034" y="18468"/>
                  <a:pt x="11941" y="18498"/>
                  <a:pt x="12891" y="18439"/>
                </a:cubicBezTo>
                <a:cubicBezTo>
                  <a:pt x="13827" y="18279"/>
                  <a:pt x="14760" y="17930"/>
                  <a:pt x="15684" y="17289"/>
                </a:cubicBezTo>
                <a:cubicBezTo>
                  <a:pt x="16608" y="16677"/>
                  <a:pt x="17527" y="15890"/>
                  <a:pt x="18440" y="14973"/>
                </a:cubicBezTo>
                <a:cubicBezTo>
                  <a:pt x="18716" y="14667"/>
                  <a:pt x="18991" y="14317"/>
                  <a:pt x="19264" y="13997"/>
                </a:cubicBezTo>
                <a:cubicBezTo>
                  <a:pt x="19273" y="14216"/>
                  <a:pt x="19276" y="14434"/>
                  <a:pt x="19262" y="14652"/>
                </a:cubicBezTo>
                <a:lnTo>
                  <a:pt x="18755" y="21600"/>
                </a:lnTo>
                <a:lnTo>
                  <a:pt x="21392" y="11390"/>
                </a:lnTo>
                <a:cubicBezTo>
                  <a:pt x="21571" y="10705"/>
                  <a:pt x="21474" y="9220"/>
                  <a:pt x="21247" y="9191"/>
                </a:cubicBezTo>
                <a:close/>
              </a:path>
            </a:pathLst>
          </a:custGeom>
          <a:solidFill>
            <a:schemeClr val="bg1">
              <a:alpha val="6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p>
        </p:txBody>
      </p:sp>
      <p:sp>
        <p:nvSpPr>
          <p:cNvPr id="21" name="Shape">
            <a:extLst>
              <a:ext uri="{FF2B5EF4-FFF2-40B4-BE49-F238E27FC236}">
                <a16:creationId xmlns:a16="http://schemas.microsoft.com/office/drawing/2014/main" id="{62680A0A-5443-57D0-091B-760B23D84AF4}"/>
              </a:ext>
            </a:extLst>
          </p:cNvPr>
          <p:cNvSpPr/>
          <p:nvPr/>
        </p:nvSpPr>
        <p:spPr>
          <a:xfrm>
            <a:off x="9089178" y="4189500"/>
            <a:ext cx="1354268" cy="265858"/>
          </a:xfrm>
          <a:custGeom>
            <a:avLst/>
            <a:gdLst/>
            <a:ahLst/>
            <a:cxnLst>
              <a:cxn ang="0">
                <a:pos x="wd2" y="hd2"/>
              </a:cxn>
              <a:cxn ang="5400000">
                <a:pos x="wd2" y="hd2"/>
              </a:cxn>
              <a:cxn ang="10800000">
                <a:pos x="wd2" y="hd2"/>
              </a:cxn>
              <a:cxn ang="16200000">
                <a:pos x="wd2" y="hd2"/>
              </a:cxn>
            </a:cxnLst>
            <a:rect l="0" t="0" r="r" b="b"/>
            <a:pathLst>
              <a:path w="21484" h="21600" extrusionOk="0">
                <a:moveTo>
                  <a:pt x="21247" y="9191"/>
                </a:moveTo>
                <a:lnTo>
                  <a:pt x="18033" y="8928"/>
                </a:lnTo>
                <a:lnTo>
                  <a:pt x="19134" y="13079"/>
                </a:lnTo>
                <a:cubicBezTo>
                  <a:pt x="17971" y="13924"/>
                  <a:pt x="16805" y="14652"/>
                  <a:pt x="15638" y="15119"/>
                </a:cubicBezTo>
                <a:cubicBezTo>
                  <a:pt x="13801" y="15905"/>
                  <a:pt x="11961" y="15891"/>
                  <a:pt x="10118" y="15424"/>
                </a:cubicBezTo>
                <a:cubicBezTo>
                  <a:pt x="8278" y="15017"/>
                  <a:pt x="6444" y="14055"/>
                  <a:pt x="4638" y="12322"/>
                </a:cubicBezTo>
                <a:cubicBezTo>
                  <a:pt x="3736" y="11448"/>
                  <a:pt x="2841" y="10298"/>
                  <a:pt x="1987" y="8608"/>
                </a:cubicBezTo>
                <a:cubicBezTo>
                  <a:pt x="1561" y="7778"/>
                  <a:pt x="1143" y="6817"/>
                  <a:pt x="764" y="5506"/>
                </a:cubicBezTo>
                <a:cubicBezTo>
                  <a:pt x="406" y="4180"/>
                  <a:pt x="36" y="2447"/>
                  <a:pt x="2" y="0"/>
                </a:cubicBezTo>
                <a:cubicBezTo>
                  <a:pt x="-29" y="2491"/>
                  <a:pt x="324" y="4588"/>
                  <a:pt x="676" y="6103"/>
                </a:cubicBezTo>
                <a:cubicBezTo>
                  <a:pt x="1043" y="7647"/>
                  <a:pt x="1456" y="8841"/>
                  <a:pt x="1879" y="9890"/>
                </a:cubicBezTo>
                <a:cubicBezTo>
                  <a:pt x="2735" y="11900"/>
                  <a:pt x="3637" y="13298"/>
                  <a:pt x="4544" y="14449"/>
                </a:cubicBezTo>
                <a:cubicBezTo>
                  <a:pt x="6364" y="16735"/>
                  <a:pt x="8230" y="17784"/>
                  <a:pt x="10093" y="18265"/>
                </a:cubicBezTo>
                <a:cubicBezTo>
                  <a:pt x="11034" y="18468"/>
                  <a:pt x="11941" y="18498"/>
                  <a:pt x="12891" y="18439"/>
                </a:cubicBezTo>
                <a:cubicBezTo>
                  <a:pt x="13827" y="18279"/>
                  <a:pt x="14760" y="17930"/>
                  <a:pt x="15684" y="17289"/>
                </a:cubicBezTo>
                <a:cubicBezTo>
                  <a:pt x="16608" y="16677"/>
                  <a:pt x="17527" y="15890"/>
                  <a:pt x="18440" y="14973"/>
                </a:cubicBezTo>
                <a:cubicBezTo>
                  <a:pt x="18716" y="14667"/>
                  <a:pt x="18991" y="14317"/>
                  <a:pt x="19264" y="13997"/>
                </a:cubicBezTo>
                <a:cubicBezTo>
                  <a:pt x="19273" y="14216"/>
                  <a:pt x="19276" y="14434"/>
                  <a:pt x="19262" y="14652"/>
                </a:cubicBezTo>
                <a:lnTo>
                  <a:pt x="18755" y="21600"/>
                </a:lnTo>
                <a:lnTo>
                  <a:pt x="21392" y="11390"/>
                </a:lnTo>
                <a:cubicBezTo>
                  <a:pt x="21571" y="10705"/>
                  <a:pt x="21474" y="9220"/>
                  <a:pt x="21247" y="9191"/>
                </a:cubicBezTo>
                <a:close/>
              </a:path>
            </a:pathLst>
          </a:custGeom>
          <a:solidFill>
            <a:schemeClr val="bg1">
              <a:alpha val="6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p>
        </p:txBody>
      </p:sp>
      <p:grpSp>
        <p:nvGrpSpPr>
          <p:cNvPr id="23" name="Groupe 2053">
            <a:extLst>
              <a:ext uri="{FF2B5EF4-FFF2-40B4-BE49-F238E27FC236}">
                <a16:creationId xmlns:a16="http://schemas.microsoft.com/office/drawing/2014/main" id="{5A6CF52C-B65A-54BB-D4B1-3F409176E716}"/>
              </a:ext>
            </a:extLst>
          </p:cNvPr>
          <p:cNvGrpSpPr/>
          <p:nvPr/>
        </p:nvGrpSpPr>
        <p:grpSpPr>
          <a:xfrm>
            <a:off x="4159949" y="3826102"/>
            <a:ext cx="964254" cy="2474156"/>
            <a:chOff x="5903913" y="2455863"/>
            <a:chExt cx="1385887" cy="3556000"/>
          </a:xfrm>
        </p:grpSpPr>
        <p:sp>
          <p:nvSpPr>
            <p:cNvPr id="24" name="Freeform 18">
              <a:extLst>
                <a:ext uri="{FF2B5EF4-FFF2-40B4-BE49-F238E27FC236}">
                  <a16:creationId xmlns:a16="http://schemas.microsoft.com/office/drawing/2014/main" id="{77FE8330-1D09-B74E-BE3B-7181DF6A97B8}"/>
                </a:ext>
              </a:extLst>
            </p:cNvPr>
            <p:cNvSpPr>
              <a:spLocks/>
            </p:cNvSpPr>
            <p:nvPr/>
          </p:nvSpPr>
          <p:spPr bwMode="auto">
            <a:xfrm>
              <a:off x="5903913" y="2455863"/>
              <a:ext cx="220663" cy="247650"/>
            </a:xfrm>
            <a:custGeom>
              <a:avLst/>
              <a:gdLst>
                <a:gd name="T0" fmla="*/ 31 w 139"/>
                <a:gd name="T1" fmla="*/ 156 h 156"/>
                <a:gd name="T2" fmla="*/ 16 w 139"/>
                <a:gd name="T3" fmla="*/ 99 h 156"/>
                <a:gd name="T4" fmla="*/ 12 w 139"/>
                <a:gd name="T5" fmla="*/ 83 h 156"/>
                <a:gd name="T6" fmla="*/ 0 w 139"/>
                <a:gd name="T7" fmla="*/ 46 h 156"/>
                <a:gd name="T8" fmla="*/ 0 w 139"/>
                <a:gd name="T9" fmla="*/ 39 h 156"/>
                <a:gd name="T10" fmla="*/ 3 w 139"/>
                <a:gd name="T11" fmla="*/ 23 h 156"/>
                <a:gd name="T12" fmla="*/ 4 w 139"/>
                <a:gd name="T13" fmla="*/ 19 h 156"/>
                <a:gd name="T14" fmla="*/ 14 w 139"/>
                <a:gd name="T15" fmla="*/ 14 h 156"/>
                <a:gd name="T16" fmla="*/ 16 w 139"/>
                <a:gd name="T17" fmla="*/ 12 h 156"/>
                <a:gd name="T18" fmla="*/ 18 w 139"/>
                <a:gd name="T19" fmla="*/ 6 h 156"/>
                <a:gd name="T20" fmla="*/ 23 w 139"/>
                <a:gd name="T21" fmla="*/ 4 h 156"/>
                <a:gd name="T22" fmla="*/ 34 w 139"/>
                <a:gd name="T23" fmla="*/ 4 h 156"/>
                <a:gd name="T24" fmla="*/ 42 w 139"/>
                <a:gd name="T25" fmla="*/ 4 h 156"/>
                <a:gd name="T26" fmla="*/ 44 w 139"/>
                <a:gd name="T27" fmla="*/ 1 h 156"/>
                <a:gd name="T28" fmla="*/ 56 w 139"/>
                <a:gd name="T29" fmla="*/ 0 h 156"/>
                <a:gd name="T30" fmla="*/ 61 w 139"/>
                <a:gd name="T31" fmla="*/ 1 h 156"/>
                <a:gd name="T32" fmla="*/ 74 w 139"/>
                <a:gd name="T33" fmla="*/ 8 h 156"/>
                <a:gd name="T34" fmla="*/ 78 w 139"/>
                <a:gd name="T35" fmla="*/ 13 h 156"/>
                <a:gd name="T36" fmla="*/ 79 w 139"/>
                <a:gd name="T37" fmla="*/ 22 h 156"/>
                <a:gd name="T38" fmla="*/ 78 w 139"/>
                <a:gd name="T39" fmla="*/ 34 h 156"/>
                <a:gd name="T40" fmla="*/ 79 w 139"/>
                <a:gd name="T41" fmla="*/ 39 h 156"/>
                <a:gd name="T42" fmla="*/ 95 w 139"/>
                <a:gd name="T43" fmla="*/ 36 h 156"/>
                <a:gd name="T44" fmla="*/ 110 w 139"/>
                <a:gd name="T45" fmla="*/ 32 h 156"/>
                <a:gd name="T46" fmla="*/ 114 w 139"/>
                <a:gd name="T47" fmla="*/ 28 h 156"/>
                <a:gd name="T48" fmla="*/ 122 w 139"/>
                <a:gd name="T49" fmla="*/ 18 h 156"/>
                <a:gd name="T50" fmla="*/ 124 w 139"/>
                <a:gd name="T51" fmla="*/ 14 h 156"/>
                <a:gd name="T52" fmla="*/ 133 w 139"/>
                <a:gd name="T53" fmla="*/ 15 h 156"/>
                <a:gd name="T54" fmla="*/ 139 w 139"/>
                <a:gd name="T55" fmla="*/ 18 h 156"/>
                <a:gd name="T56" fmla="*/ 139 w 139"/>
                <a:gd name="T57" fmla="*/ 21 h 156"/>
                <a:gd name="T58" fmla="*/ 129 w 139"/>
                <a:gd name="T59" fmla="*/ 35 h 156"/>
                <a:gd name="T60" fmla="*/ 119 w 139"/>
                <a:gd name="T61" fmla="*/ 48 h 156"/>
                <a:gd name="T62" fmla="*/ 97 w 139"/>
                <a:gd name="T63" fmla="*/ 88 h 156"/>
                <a:gd name="T64" fmla="*/ 95 w 139"/>
                <a:gd name="T65" fmla="*/ 97 h 156"/>
                <a:gd name="T66" fmla="*/ 91 w 139"/>
                <a:gd name="T67" fmla="*/ 121 h 156"/>
                <a:gd name="T68" fmla="*/ 91 w 139"/>
                <a:gd name="T69" fmla="*/ 131 h 156"/>
                <a:gd name="T70" fmla="*/ 89 w 139"/>
                <a:gd name="T71" fmla="*/ 133 h 156"/>
                <a:gd name="T72" fmla="*/ 61 w 139"/>
                <a:gd name="T73" fmla="*/ 146 h 156"/>
                <a:gd name="T74" fmla="*/ 31 w 139"/>
                <a:gd name="T7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9" h="156">
                  <a:moveTo>
                    <a:pt x="31" y="156"/>
                  </a:moveTo>
                  <a:lnTo>
                    <a:pt x="31" y="156"/>
                  </a:lnTo>
                  <a:lnTo>
                    <a:pt x="23" y="124"/>
                  </a:lnTo>
                  <a:lnTo>
                    <a:pt x="16" y="99"/>
                  </a:lnTo>
                  <a:lnTo>
                    <a:pt x="12" y="83"/>
                  </a:lnTo>
                  <a:lnTo>
                    <a:pt x="12" y="83"/>
                  </a:lnTo>
                  <a:lnTo>
                    <a:pt x="4" y="58"/>
                  </a:lnTo>
                  <a:lnTo>
                    <a:pt x="0" y="46"/>
                  </a:lnTo>
                  <a:lnTo>
                    <a:pt x="0" y="39"/>
                  </a:lnTo>
                  <a:lnTo>
                    <a:pt x="0" y="39"/>
                  </a:lnTo>
                  <a:lnTo>
                    <a:pt x="1" y="28"/>
                  </a:lnTo>
                  <a:lnTo>
                    <a:pt x="3" y="23"/>
                  </a:lnTo>
                  <a:lnTo>
                    <a:pt x="4" y="19"/>
                  </a:lnTo>
                  <a:lnTo>
                    <a:pt x="4" y="19"/>
                  </a:lnTo>
                  <a:lnTo>
                    <a:pt x="12" y="15"/>
                  </a:lnTo>
                  <a:lnTo>
                    <a:pt x="14" y="14"/>
                  </a:lnTo>
                  <a:lnTo>
                    <a:pt x="16" y="12"/>
                  </a:lnTo>
                  <a:lnTo>
                    <a:pt x="16" y="12"/>
                  </a:lnTo>
                  <a:lnTo>
                    <a:pt x="16" y="8"/>
                  </a:lnTo>
                  <a:lnTo>
                    <a:pt x="18" y="6"/>
                  </a:lnTo>
                  <a:lnTo>
                    <a:pt x="21" y="4"/>
                  </a:lnTo>
                  <a:lnTo>
                    <a:pt x="23" y="4"/>
                  </a:lnTo>
                  <a:lnTo>
                    <a:pt x="23" y="4"/>
                  </a:lnTo>
                  <a:lnTo>
                    <a:pt x="34" y="4"/>
                  </a:lnTo>
                  <a:lnTo>
                    <a:pt x="39" y="4"/>
                  </a:lnTo>
                  <a:lnTo>
                    <a:pt x="42" y="4"/>
                  </a:lnTo>
                  <a:lnTo>
                    <a:pt x="42" y="4"/>
                  </a:lnTo>
                  <a:lnTo>
                    <a:pt x="44" y="1"/>
                  </a:lnTo>
                  <a:lnTo>
                    <a:pt x="48" y="1"/>
                  </a:lnTo>
                  <a:lnTo>
                    <a:pt x="56" y="0"/>
                  </a:lnTo>
                  <a:lnTo>
                    <a:pt x="56" y="0"/>
                  </a:lnTo>
                  <a:lnTo>
                    <a:pt x="61" y="1"/>
                  </a:lnTo>
                  <a:lnTo>
                    <a:pt x="66" y="3"/>
                  </a:lnTo>
                  <a:lnTo>
                    <a:pt x="74" y="8"/>
                  </a:lnTo>
                  <a:lnTo>
                    <a:pt x="74" y="8"/>
                  </a:lnTo>
                  <a:lnTo>
                    <a:pt x="78" y="13"/>
                  </a:lnTo>
                  <a:lnTo>
                    <a:pt x="79" y="17"/>
                  </a:lnTo>
                  <a:lnTo>
                    <a:pt x="79" y="22"/>
                  </a:lnTo>
                  <a:lnTo>
                    <a:pt x="79" y="22"/>
                  </a:lnTo>
                  <a:lnTo>
                    <a:pt x="78" y="34"/>
                  </a:lnTo>
                  <a:lnTo>
                    <a:pt x="78" y="37"/>
                  </a:lnTo>
                  <a:lnTo>
                    <a:pt x="79" y="39"/>
                  </a:lnTo>
                  <a:lnTo>
                    <a:pt x="79" y="39"/>
                  </a:lnTo>
                  <a:lnTo>
                    <a:pt x="95" y="36"/>
                  </a:lnTo>
                  <a:lnTo>
                    <a:pt x="104" y="35"/>
                  </a:lnTo>
                  <a:lnTo>
                    <a:pt x="110" y="32"/>
                  </a:lnTo>
                  <a:lnTo>
                    <a:pt x="110" y="32"/>
                  </a:lnTo>
                  <a:lnTo>
                    <a:pt x="114" y="28"/>
                  </a:lnTo>
                  <a:lnTo>
                    <a:pt x="118" y="23"/>
                  </a:lnTo>
                  <a:lnTo>
                    <a:pt x="122" y="18"/>
                  </a:lnTo>
                  <a:lnTo>
                    <a:pt x="124" y="14"/>
                  </a:lnTo>
                  <a:lnTo>
                    <a:pt x="124" y="14"/>
                  </a:lnTo>
                  <a:lnTo>
                    <a:pt x="128" y="14"/>
                  </a:lnTo>
                  <a:lnTo>
                    <a:pt x="133" y="15"/>
                  </a:lnTo>
                  <a:lnTo>
                    <a:pt x="137" y="17"/>
                  </a:lnTo>
                  <a:lnTo>
                    <a:pt x="139" y="18"/>
                  </a:lnTo>
                  <a:lnTo>
                    <a:pt x="139" y="21"/>
                  </a:lnTo>
                  <a:lnTo>
                    <a:pt x="139" y="21"/>
                  </a:lnTo>
                  <a:lnTo>
                    <a:pt x="136" y="26"/>
                  </a:lnTo>
                  <a:lnTo>
                    <a:pt x="129" y="35"/>
                  </a:lnTo>
                  <a:lnTo>
                    <a:pt x="119" y="48"/>
                  </a:lnTo>
                  <a:lnTo>
                    <a:pt x="119" y="48"/>
                  </a:lnTo>
                  <a:lnTo>
                    <a:pt x="109" y="67"/>
                  </a:lnTo>
                  <a:lnTo>
                    <a:pt x="97" y="88"/>
                  </a:lnTo>
                  <a:lnTo>
                    <a:pt x="97" y="88"/>
                  </a:lnTo>
                  <a:lnTo>
                    <a:pt x="95" y="97"/>
                  </a:lnTo>
                  <a:lnTo>
                    <a:pt x="93" y="110"/>
                  </a:lnTo>
                  <a:lnTo>
                    <a:pt x="91" y="121"/>
                  </a:lnTo>
                  <a:lnTo>
                    <a:pt x="91" y="131"/>
                  </a:lnTo>
                  <a:lnTo>
                    <a:pt x="91" y="131"/>
                  </a:lnTo>
                  <a:lnTo>
                    <a:pt x="91" y="132"/>
                  </a:lnTo>
                  <a:lnTo>
                    <a:pt x="89" y="133"/>
                  </a:lnTo>
                  <a:lnTo>
                    <a:pt x="82" y="137"/>
                  </a:lnTo>
                  <a:lnTo>
                    <a:pt x="61" y="146"/>
                  </a:lnTo>
                  <a:lnTo>
                    <a:pt x="31" y="156"/>
                  </a:lnTo>
                  <a:lnTo>
                    <a:pt x="31" y="156"/>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25" name="Freeform 19">
              <a:extLst>
                <a:ext uri="{FF2B5EF4-FFF2-40B4-BE49-F238E27FC236}">
                  <a16:creationId xmlns:a16="http://schemas.microsoft.com/office/drawing/2014/main" id="{4F7757E2-CDA4-3FF4-661E-33CE8FBF8F44}"/>
                </a:ext>
              </a:extLst>
            </p:cNvPr>
            <p:cNvSpPr>
              <a:spLocks/>
            </p:cNvSpPr>
            <p:nvPr/>
          </p:nvSpPr>
          <p:spPr bwMode="auto">
            <a:xfrm>
              <a:off x="7108825" y="2528888"/>
              <a:ext cx="180975" cy="258763"/>
            </a:xfrm>
            <a:custGeom>
              <a:avLst/>
              <a:gdLst>
                <a:gd name="T0" fmla="*/ 0 w 114"/>
                <a:gd name="T1" fmla="*/ 140 h 163"/>
                <a:gd name="T2" fmla="*/ 0 w 114"/>
                <a:gd name="T3" fmla="*/ 140 h 163"/>
                <a:gd name="T4" fmla="*/ 8 w 114"/>
                <a:gd name="T5" fmla="*/ 117 h 163"/>
                <a:gd name="T6" fmla="*/ 13 w 114"/>
                <a:gd name="T7" fmla="*/ 97 h 163"/>
                <a:gd name="T8" fmla="*/ 16 w 114"/>
                <a:gd name="T9" fmla="*/ 85 h 163"/>
                <a:gd name="T10" fmla="*/ 16 w 114"/>
                <a:gd name="T11" fmla="*/ 85 h 163"/>
                <a:gd name="T12" fmla="*/ 14 w 114"/>
                <a:gd name="T13" fmla="*/ 74 h 163"/>
                <a:gd name="T14" fmla="*/ 13 w 114"/>
                <a:gd name="T15" fmla="*/ 61 h 163"/>
                <a:gd name="T16" fmla="*/ 8 w 114"/>
                <a:gd name="T17" fmla="*/ 41 h 163"/>
                <a:gd name="T18" fmla="*/ 8 w 114"/>
                <a:gd name="T19" fmla="*/ 41 h 163"/>
                <a:gd name="T20" fmla="*/ 8 w 114"/>
                <a:gd name="T21" fmla="*/ 38 h 163"/>
                <a:gd name="T22" fmla="*/ 8 w 114"/>
                <a:gd name="T23" fmla="*/ 34 h 163"/>
                <a:gd name="T24" fmla="*/ 11 w 114"/>
                <a:gd name="T25" fmla="*/ 29 h 163"/>
                <a:gd name="T26" fmla="*/ 14 w 114"/>
                <a:gd name="T27" fmla="*/ 22 h 163"/>
                <a:gd name="T28" fmla="*/ 20 w 114"/>
                <a:gd name="T29" fmla="*/ 19 h 163"/>
                <a:gd name="T30" fmla="*/ 20 w 114"/>
                <a:gd name="T31" fmla="*/ 19 h 163"/>
                <a:gd name="T32" fmla="*/ 34 w 114"/>
                <a:gd name="T33" fmla="*/ 10 h 163"/>
                <a:gd name="T34" fmla="*/ 47 w 114"/>
                <a:gd name="T35" fmla="*/ 3 h 163"/>
                <a:gd name="T36" fmla="*/ 47 w 114"/>
                <a:gd name="T37" fmla="*/ 3 h 163"/>
                <a:gd name="T38" fmla="*/ 51 w 114"/>
                <a:gd name="T39" fmla="*/ 2 h 163"/>
                <a:gd name="T40" fmla="*/ 56 w 114"/>
                <a:gd name="T41" fmla="*/ 0 h 163"/>
                <a:gd name="T42" fmla="*/ 60 w 114"/>
                <a:gd name="T43" fmla="*/ 0 h 163"/>
                <a:gd name="T44" fmla="*/ 61 w 114"/>
                <a:gd name="T45" fmla="*/ 2 h 163"/>
                <a:gd name="T46" fmla="*/ 61 w 114"/>
                <a:gd name="T47" fmla="*/ 3 h 163"/>
                <a:gd name="T48" fmla="*/ 61 w 114"/>
                <a:gd name="T49" fmla="*/ 3 h 163"/>
                <a:gd name="T50" fmla="*/ 62 w 114"/>
                <a:gd name="T51" fmla="*/ 6 h 163"/>
                <a:gd name="T52" fmla="*/ 62 w 114"/>
                <a:gd name="T53" fmla="*/ 7 h 163"/>
                <a:gd name="T54" fmla="*/ 66 w 114"/>
                <a:gd name="T55" fmla="*/ 10 h 163"/>
                <a:gd name="T56" fmla="*/ 74 w 114"/>
                <a:gd name="T57" fmla="*/ 11 h 163"/>
                <a:gd name="T58" fmla="*/ 74 w 114"/>
                <a:gd name="T59" fmla="*/ 11 h 163"/>
                <a:gd name="T60" fmla="*/ 82 w 114"/>
                <a:gd name="T61" fmla="*/ 11 h 163"/>
                <a:gd name="T62" fmla="*/ 86 w 114"/>
                <a:gd name="T63" fmla="*/ 13 h 163"/>
                <a:gd name="T64" fmla="*/ 88 w 114"/>
                <a:gd name="T65" fmla="*/ 15 h 163"/>
                <a:gd name="T66" fmla="*/ 88 w 114"/>
                <a:gd name="T67" fmla="*/ 15 h 163"/>
                <a:gd name="T68" fmla="*/ 88 w 114"/>
                <a:gd name="T69" fmla="*/ 17 h 163"/>
                <a:gd name="T70" fmla="*/ 91 w 114"/>
                <a:gd name="T71" fmla="*/ 21 h 163"/>
                <a:gd name="T72" fmla="*/ 93 w 114"/>
                <a:gd name="T73" fmla="*/ 24 h 163"/>
                <a:gd name="T74" fmla="*/ 96 w 114"/>
                <a:gd name="T75" fmla="*/ 26 h 163"/>
                <a:gd name="T76" fmla="*/ 96 w 114"/>
                <a:gd name="T77" fmla="*/ 26 h 163"/>
                <a:gd name="T78" fmla="*/ 100 w 114"/>
                <a:gd name="T79" fmla="*/ 26 h 163"/>
                <a:gd name="T80" fmla="*/ 102 w 114"/>
                <a:gd name="T81" fmla="*/ 30 h 163"/>
                <a:gd name="T82" fmla="*/ 105 w 114"/>
                <a:gd name="T83" fmla="*/ 33 h 163"/>
                <a:gd name="T84" fmla="*/ 106 w 114"/>
                <a:gd name="T85" fmla="*/ 37 h 163"/>
                <a:gd name="T86" fmla="*/ 106 w 114"/>
                <a:gd name="T87" fmla="*/ 37 h 163"/>
                <a:gd name="T88" fmla="*/ 108 w 114"/>
                <a:gd name="T89" fmla="*/ 39 h 163"/>
                <a:gd name="T90" fmla="*/ 110 w 114"/>
                <a:gd name="T91" fmla="*/ 44 h 163"/>
                <a:gd name="T92" fmla="*/ 113 w 114"/>
                <a:gd name="T93" fmla="*/ 50 h 163"/>
                <a:gd name="T94" fmla="*/ 114 w 114"/>
                <a:gd name="T95" fmla="*/ 52 h 163"/>
                <a:gd name="T96" fmla="*/ 113 w 114"/>
                <a:gd name="T97" fmla="*/ 53 h 163"/>
                <a:gd name="T98" fmla="*/ 113 w 114"/>
                <a:gd name="T99" fmla="*/ 53 h 163"/>
                <a:gd name="T100" fmla="*/ 83 w 114"/>
                <a:gd name="T101" fmla="*/ 81 h 163"/>
                <a:gd name="T102" fmla="*/ 83 w 114"/>
                <a:gd name="T103" fmla="*/ 81 h 163"/>
                <a:gd name="T104" fmla="*/ 78 w 114"/>
                <a:gd name="T105" fmla="*/ 87 h 163"/>
                <a:gd name="T106" fmla="*/ 69 w 114"/>
                <a:gd name="T107" fmla="*/ 100 h 163"/>
                <a:gd name="T108" fmla="*/ 57 w 114"/>
                <a:gd name="T109" fmla="*/ 122 h 163"/>
                <a:gd name="T110" fmla="*/ 57 w 114"/>
                <a:gd name="T111" fmla="*/ 122 h 163"/>
                <a:gd name="T112" fmla="*/ 56 w 114"/>
                <a:gd name="T113" fmla="*/ 131 h 163"/>
                <a:gd name="T114" fmla="*/ 56 w 114"/>
                <a:gd name="T115" fmla="*/ 145 h 163"/>
                <a:gd name="T116" fmla="*/ 57 w 114"/>
                <a:gd name="T117" fmla="*/ 163 h 163"/>
                <a:gd name="T118" fmla="*/ 0 w 114"/>
                <a:gd name="T119" fmla="*/ 14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63">
                  <a:moveTo>
                    <a:pt x="0" y="140"/>
                  </a:moveTo>
                  <a:lnTo>
                    <a:pt x="0" y="140"/>
                  </a:lnTo>
                  <a:lnTo>
                    <a:pt x="8" y="117"/>
                  </a:lnTo>
                  <a:lnTo>
                    <a:pt x="13" y="97"/>
                  </a:lnTo>
                  <a:lnTo>
                    <a:pt x="16" y="85"/>
                  </a:lnTo>
                  <a:lnTo>
                    <a:pt x="16" y="85"/>
                  </a:lnTo>
                  <a:lnTo>
                    <a:pt x="14" y="74"/>
                  </a:lnTo>
                  <a:lnTo>
                    <a:pt x="13" y="61"/>
                  </a:lnTo>
                  <a:lnTo>
                    <a:pt x="8" y="41"/>
                  </a:lnTo>
                  <a:lnTo>
                    <a:pt x="8" y="41"/>
                  </a:lnTo>
                  <a:lnTo>
                    <a:pt x="8" y="38"/>
                  </a:lnTo>
                  <a:lnTo>
                    <a:pt x="8" y="34"/>
                  </a:lnTo>
                  <a:lnTo>
                    <a:pt x="11" y="29"/>
                  </a:lnTo>
                  <a:lnTo>
                    <a:pt x="14" y="22"/>
                  </a:lnTo>
                  <a:lnTo>
                    <a:pt x="20" y="19"/>
                  </a:lnTo>
                  <a:lnTo>
                    <a:pt x="20" y="19"/>
                  </a:lnTo>
                  <a:lnTo>
                    <a:pt x="34" y="10"/>
                  </a:lnTo>
                  <a:lnTo>
                    <a:pt x="47" y="3"/>
                  </a:lnTo>
                  <a:lnTo>
                    <a:pt x="47" y="3"/>
                  </a:lnTo>
                  <a:lnTo>
                    <a:pt x="51" y="2"/>
                  </a:lnTo>
                  <a:lnTo>
                    <a:pt x="56" y="0"/>
                  </a:lnTo>
                  <a:lnTo>
                    <a:pt x="60" y="0"/>
                  </a:lnTo>
                  <a:lnTo>
                    <a:pt x="61" y="2"/>
                  </a:lnTo>
                  <a:lnTo>
                    <a:pt x="61" y="3"/>
                  </a:lnTo>
                  <a:lnTo>
                    <a:pt x="61" y="3"/>
                  </a:lnTo>
                  <a:lnTo>
                    <a:pt x="62" y="6"/>
                  </a:lnTo>
                  <a:lnTo>
                    <a:pt x="62" y="7"/>
                  </a:lnTo>
                  <a:lnTo>
                    <a:pt x="66" y="10"/>
                  </a:lnTo>
                  <a:lnTo>
                    <a:pt x="74" y="11"/>
                  </a:lnTo>
                  <a:lnTo>
                    <a:pt x="74" y="11"/>
                  </a:lnTo>
                  <a:lnTo>
                    <a:pt x="82" y="11"/>
                  </a:lnTo>
                  <a:lnTo>
                    <a:pt x="86" y="13"/>
                  </a:lnTo>
                  <a:lnTo>
                    <a:pt x="88" y="15"/>
                  </a:lnTo>
                  <a:lnTo>
                    <a:pt x="88" y="15"/>
                  </a:lnTo>
                  <a:lnTo>
                    <a:pt x="88" y="17"/>
                  </a:lnTo>
                  <a:lnTo>
                    <a:pt x="91" y="21"/>
                  </a:lnTo>
                  <a:lnTo>
                    <a:pt x="93" y="24"/>
                  </a:lnTo>
                  <a:lnTo>
                    <a:pt x="96" y="26"/>
                  </a:lnTo>
                  <a:lnTo>
                    <a:pt x="96" y="26"/>
                  </a:lnTo>
                  <a:lnTo>
                    <a:pt x="100" y="26"/>
                  </a:lnTo>
                  <a:lnTo>
                    <a:pt x="102" y="30"/>
                  </a:lnTo>
                  <a:lnTo>
                    <a:pt x="105" y="33"/>
                  </a:lnTo>
                  <a:lnTo>
                    <a:pt x="106" y="37"/>
                  </a:lnTo>
                  <a:lnTo>
                    <a:pt x="106" y="37"/>
                  </a:lnTo>
                  <a:lnTo>
                    <a:pt x="108" y="39"/>
                  </a:lnTo>
                  <a:lnTo>
                    <a:pt x="110" y="44"/>
                  </a:lnTo>
                  <a:lnTo>
                    <a:pt x="113" y="50"/>
                  </a:lnTo>
                  <a:lnTo>
                    <a:pt x="114" y="52"/>
                  </a:lnTo>
                  <a:lnTo>
                    <a:pt x="113" y="53"/>
                  </a:lnTo>
                  <a:lnTo>
                    <a:pt x="113" y="53"/>
                  </a:lnTo>
                  <a:lnTo>
                    <a:pt x="83" y="81"/>
                  </a:lnTo>
                  <a:lnTo>
                    <a:pt x="83" y="81"/>
                  </a:lnTo>
                  <a:lnTo>
                    <a:pt x="78" y="87"/>
                  </a:lnTo>
                  <a:lnTo>
                    <a:pt x="69" y="100"/>
                  </a:lnTo>
                  <a:lnTo>
                    <a:pt x="57" y="122"/>
                  </a:lnTo>
                  <a:lnTo>
                    <a:pt x="57" y="122"/>
                  </a:lnTo>
                  <a:lnTo>
                    <a:pt x="56" y="131"/>
                  </a:lnTo>
                  <a:lnTo>
                    <a:pt x="56" y="145"/>
                  </a:lnTo>
                  <a:lnTo>
                    <a:pt x="57" y="163"/>
                  </a:lnTo>
                  <a:lnTo>
                    <a:pt x="0" y="140"/>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26" name="Freeform 20">
              <a:extLst>
                <a:ext uri="{FF2B5EF4-FFF2-40B4-BE49-F238E27FC236}">
                  <a16:creationId xmlns:a16="http://schemas.microsoft.com/office/drawing/2014/main" id="{E1704A06-B421-D073-FAFC-FDA3B72F7C6C}"/>
                </a:ext>
              </a:extLst>
            </p:cNvPr>
            <p:cNvSpPr>
              <a:spLocks/>
            </p:cNvSpPr>
            <p:nvPr/>
          </p:nvSpPr>
          <p:spPr bwMode="auto">
            <a:xfrm>
              <a:off x="6381750" y="2895600"/>
              <a:ext cx="314325" cy="441325"/>
            </a:xfrm>
            <a:custGeom>
              <a:avLst/>
              <a:gdLst>
                <a:gd name="T0" fmla="*/ 7 w 198"/>
                <a:gd name="T1" fmla="*/ 108 h 278"/>
                <a:gd name="T2" fmla="*/ 7 w 198"/>
                <a:gd name="T3" fmla="*/ 108 h 278"/>
                <a:gd name="T4" fmla="*/ 2 w 198"/>
                <a:gd name="T5" fmla="*/ 89 h 278"/>
                <a:gd name="T6" fmla="*/ 0 w 198"/>
                <a:gd name="T7" fmla="*/ 75 h 278"/>
                <a:gd name="T8" fmla="*/ 0 w 198"/>
                <a:gd name="T9" fmla="*/ 68 h 278"/>
                <a:gd name="T10" fmla="*/ 2 w 198"/>
                <a:gd name="T11" fmla="*/ 64 h 278"/>
                <a:gd name="T12" fmla="*/ 2 w 198"/>
                <a:gd name="T13" fmla="*/ 64 h 278"/>
                <a:gd name="T14" fmla="*/ 12 w 198"/>
                <a:gd name="T15" fmla="*/ 45 h 278"/>
                <a:gd name="T16" fmla="*/ 17 w 198"/>
                <a:gd name="T17" fmla="*/ 35 h 278"/>
                <a:gd name="T18" fmla="*/ 21 w 198"/>
                <a:gd name="T19" fmla="*/ 31 h 278"/>
                <a:gd name="T20" fmla="*/ 24 w 198"/>
                <a:gd name="T21" fmla="*/ 28 h 278"/>
                <a:gd name="T22" fmla="*/ 24 w 198"/>
                <a:gd name="T23" fmla="*/ 28 h 278"/>
                <a:gd name="T24" fmla="*/ 34 w 198"/>
                <a:gd name="T25" fmla="*/ 26 h 278"/>
                <a:gd name="T26" fmla="*/ 50 w 198"/>
                <a:gd name="T27" fmla="*/ 23 h 278"/>
                <a:gd name="T28" fmla="*/ 64 w 198"/>
                <a:gd name="T29" fmla="*/ 19 h 278"/>
                <a:gd name="T30" fmla="*/ 69 w 198"/>
                <a:gd name="T31" fmla="*/ 18 h 278"/>
                <a:gd name="T32" fmla="*/ 72 w 198"/>
                <a:gd name="T33" fmla="*/ 16 h 278"/>
                <a:gd name="T34" fmla="*/ 72 w 198"/>
                <a:gd name="T35" fmla="*/ 16 h 278"/>
                <a:gd name="T36" fmla="*/ 86 w 198"/>
                <a:gd name="T37" fmla="*/ 6 h 278"/>
                <a:gd name="T38" fmla="*/ 95 w 198"/>
                <a:gd name="T39" fmla="*/ 1 h 278"/>
                <a:gd name="T40" fmla="*/ 100 w 198"/>
                <a:gd name="T41" fmla="*/ 0 h 278"/>
                <a:gd name="T42" fmla="*/ 100 w 198"/>
                <a:gd name="T43" fmla="*/ 0 h 278"/>
                <a:gd name="T44" fmla="*/ 117 w 198"/>
                <a:gd name="T45" fmla="*/ 6 h 278"/>
                <a:gd name="T46" fmla="*/ 136 w 198"/>
                <a:gd name="T47" fmla="*/ 15 h 278"/>
                <a:gd name="T48" fmla="*/ 136 w 198"/>
                <a:gd name="T49" fmla="*/ 15 h 278"/>
                <a:gd name="T50" fmla="*/ 140 w 198"/>
                <a:gd name="T51" fmla="*/ 16 h 278"/>
                <a:gd name="T52" fmla="*/ 144 w 198"/>
                <a:gd name="T53" fmla="*/ 22 h 278"/>
                <a:gd name="T54" fmla="*/ 156 w 198"/>
                <a:gd name="T55" fmla="*/ 35 h 278"/>
                <a:gd name="T56" fmla="*/ 172 w 198"/>
                <a:gd name="T57" fmla="*/ 54 h 278"/>
                <a:gd name="T58" fmla="*/ 172 w 198"/>
                <a:gd name="T59" fmla="*/ 54 h 278"/>
                <a:gd name="T60" fmla="*/ 176 w 198"/>
                <a:gd name="T61" fmla="*/ 59 h 278"/>
                <a:gd name="T62" fmla="*/ 185 w 198"/>
                <a:gd name="T63" fmla="*/ 69 h 278"/>
                <a:gd name="T64" fmla="*/ 194 w 198"/>
                <a:gd name="T65" fmla="*/ 82 h 278"/>
                <a:gd name="T66" fmla="*/ 197 w 198"/>
                <a:gd name="T67" fmla="*/ 88 h 278"/>
                <a:gd name="T68" fmla="*/ 198 w 198"/>
                <a:gd name="T69" fmla="*/ 93 h 278"/>
                <a:gd name="T70" fmla="*/ 198 w 198"/>
                <a:gd name="T71" fmla="*/ 93 h 278"/>
                <a:gd name="T72" fmla="*/ 198 w 198"/>
                <a:gd name="T73" fmla="*/ 125 h 278"/>
                <a:gd name="T74" fmla="*/ 198 w 198"/>
                <a:gd name="T75" fmla="*/ 157 h 278"/>
                <a:gd name="T76" fmla="*/ 198 w 198"/>
                <a:gd name="T77" fmla="*/ 157 h 278"/>
                <a:gd name="T78" fmla="*/ 197 w 198"/>
                <a:gd name="T79" fmla="*/ 168 h 278"/>
                <a:gd name="T80" fmla="*/ 196 w 198"/>
                <a:gd name="T81" fmla="*/ 182 h 278"/>
                <a:gd name="T82" fmla="*/ 191 w 198"/>
                <a:gd name="T83" fmla="*/ 204 h 278"/>
                <a:gd name="T84" fmla="*/ 191 w 198"/>
                <a:gd name="T85" fmla="*/ 204 h 278"/>
                <a:gd name="T86" fmla="*/ 185 w 198"/>
                <a:gd name="T87" fmla="*/ 219 h 278"/>
                <a:gd name="T88" fmla="*/ 175 w 198"/>
                <a:gd name="T89" fmla="*/ 244 h 278"/>
                <a:gd name="T90" fmla="*/ 160 w 198"/>
                <a:gd name="T91" fmla="*/ 278 h 278"/>
                <a:gd name="T92" fmla="*/ 7 w 198"/>
                <a:gd name="T93" fmla="*/ 10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78">
                  <a:moveTo>
                    <a:pt x="7" y="108"/>
                  </a:moveTo>
                  <a:lnTo>
                    <a:pt x="7" y="108"/>
                  </a:lnTo>
                  <a:lnTo>
                    <a:pt x="2" y="89"/>
                  </a:lnTo>
                  <a:lnTo>
                    <a:pt x="0" y="75"/>
                  </a:lnTo>
                  <a:lnTo>
                    <a:pt x="0" y="68"/>
                  </a:lnTo>
                  <a:lnTo>
                    <a:pt x="2" y="64"/>
                  </a:lnTo>
                  <a:lnTo>
                    <a:pt x="2" y="64"/>
                  </a:lnTo>
                  <a:lnTo>
                    <a:pt x="12" y="45"/>
                  </a:lnTo>
                  <a:lnTo>
                    <a:pt x="17" y="35"/>
                  </a:lnTo>
                  <a:lnTo>
                    <a:pt x="21" y="31"/>
                  </a:lnTo>
                  <a:lnTo>
                    <a:pt x="24" y="28"/>
                  </a:lnTo>
                  <a:lnTo>
                    <a:pt x="24" y="28"/>
                  </a:lnTo>
                  <a:lnTo>
                    <a:pt x="34" y="26"/>
                  </a:lnTo>
                  <a:lnTo>
                    <a:pt x="50" y="23"/>
                  </a:lnTo>
                  <a:lnTo>
                    <a:pt x="64" y="19"/>
                  </a:lnTo>
                  <a:lnTo>
                    <a:pt x="69" y="18"/>
                  </a:lnTo>
                  <a:lnTo>
                    <a:pt x="72" y="16"/>
                  </a:lnTo>
                  <a:lnTo>
                    <a:pt x="72" y="16"/>
                  </a:lnTo>
                  <a:lnTo>
                    <a:pt x="86" y="6"/>
                  </a:lnTo>
                  <a:lnTo>
                    <a:pt x="95" y="1"/>
                  </a:lnTo>
                  <a:lnTo>
                    <a:pt x="100" y="0"/>
                  </a:lnTo>
                  <a:lnTo>
                    <a:pt x="100" y="0"/>
                  </a:lnTo>
                  <a:lnTo>
                    <a:pt x="117" y="6"/>
                  </a:lnTo>
                  <a:lnTo>
                    <a:pt x="136" y="15"/>
                  </a:lnTo>
                  <a:lnTo>
                    <a:pt x="136" y="15"/>
                  </a:lnTo>
                  <a:lnTo>
                    <a:pt x="140" y="16"/>
                  </a:lnTo>
                  <a:lnTo>
                    <a:pt x="144" y="22"/>
                  </a:lnTo>
                  <a:lnTo>
                    <a:pt x="156" y="35"/>
                  </a:lnTo>
                  <a:lnTo>
                    <a:pt x="172" y="54"/>
                  </a:lnTo>
                  <a:lnTo>
                    <a:pt x="172" y="54"/>
                  </a:lnTo>
                  <a:lnTo>
                    <a:pt x="176" y="59"/>
                  </a:lnTo>
                  <a:lnTo>
                    <a:pt x="185" y="69"/>
                  </a:lnTo>
                  <a:lnTo>
                    <a:pt x="194" y="82"/>
                  </a:lnTo>
                  <a:lnTo>
                    <a:pt x="197" y="88"/>
                  </a:lnTo>
                  <a:lnTo>
                    <a:pt x="198" y="93"/>
                  </a:lnTo>
                  <a:lnTo>
                    <a:pt x="198" y="93"/>
                  </a:lnTo>
                  <a:lnTo>
                    <a:pt x="198" y="125"/>
                  </a:lnTo>
                  <a:lnTo>
                    <a:pt x="198" y="157"/>
                  </a:lnTo>
                  <a:lnTo>
                    <a:pt x="198" y="157"/>
                  </a:lnTo>
                  <a:lnTo>
                    <a:pt x="197" y="168"/>
                  </a:lnTo>
                  <a:lnTo>
                    <a:pt x="196" y="182"/>
                  </a:lnTo>
                  <a:lnTo>
                    <a:pt x="191" y="204"/>
                  </a:lnTo>
                  <a:lnTo>
                    <a:pt x="191" y="204"/>
                  </a:lnTo>
                  <a:lnTo>
                    <a:pt x="185" y="219"/>
                  </a:lnTo>
                  <a:lnTo>
                    <a:pt x="175" y="244"/>
                  </a:lnTo>
                  <a:lnTo>
                    <a:pt x="160" y="278"/>
                  </a:lnTo>
                  <a:lnTo>
                    <a:pt x="7" y="108"/>
                  </a:lnTo>
                  <a:close/>
                </a:path>
              </a:pathLst>
            </a:custGeom>
            <a:solidFill>
              <a:srgbClr val="563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27" name="Freeform 21">
              <a:extLst>
                <a:ext uri="{FF2B5EF4-FFF2-40B4-BE49-F238E27FC236}">
                  <a16:creationId xmlns:a16="http://schemas.microsoft.com/office/drawing/2014/main" id="{A71BEDDD-75BD-578D-1C5C-8B95962FA1F7}"/>
                </a:ext>
              </a:extLst>
            </p:cNvPr>
            <p:cNvSpPr>
              <a:spLocks/>
            </p:cNvSpPr>
            <p:nvPr/>
          </p:nvSpPr>
          <p:spPr bwMode="auto">
            <a:xfrm>
              <a:off x="6124575" y="4092575"/>
              <a:ext cx="896938" cy="1919288"/>
            </a:xfrm>
            <a:custGeom>
              <a:avLst/>
              <a:gdLst>
                <a:gd name="T0" fmla="*/ 44 w 565"/>
                <a:gd name="T1" fmla="*/ 46 h 1209"/>
                <a:gd name="T2" fmla="*/ 16 w 565"/>
                <a:gd name="T3" fmla="*/ 113 h 1209"/>
                <a:gd name="T4" fmla="*/ 0 w 565"/>
                <a:gd name="T5" fmla="*/ 164 h 1209"/>
                <a:gd name="T6" fmla="*/ 10 w 565"/>
                <a:gd name="T7" fmla="*/ 376 h 1209"/>
                <a:gd name="T8" fmla="*/ 22 w 565"/>
                <a:gd name="T9" fmla="*/ 455 h 1209"/>
                <a:gd name="T10" fmla="*/ 37 w 565"/>
                <a:gd name="T11" fmla="*/ 545 h 1209"/>
                <a:gd name="T12" fmla="*/ 45 w 565"/>
                <a:gd name="T13" fmla="*/ 734 h 1209"/>
                <a:gd name="T14" fmla="*/ 55 w 565"/>
                <a:gd name="T15" fmla="*/ 884 h 1209"/>
                <a:gd name="T16" fmla="*/ 71 w 565"/>
                <a:gd name="T17" fmla="*/ 925 h 1209"/>
                <a:gd name="T18" fmla="*/ 76 w 565"/>
                <a:gd name="T19" fmla="*/ 1103 h 1209"/>
                <a:gd name="T20" fmla="*/ 94 w 565"/>
                <a:gd name="T21" fmla="*/ 1130 h 1209"/>
                <a:gd name="T22" fmla="*/ 94 w 565"/>
                <a:gd name="T23" fmla="*/ 1159 h 1209"/>
                <a:gd name="T24" fmla="*/ 81 w 565"/>
                <a:gd name="T25" fmla="*/ 1178 h 1209"/>
                <a:gd name="T26" fmla="*/ 82 w 565"/>
                <a:gd name="T27" fmla="*/ 1187 h 1209"/>
                <a:gd name="T28" fmla="*/ 107 w 565"/>
                <a:gd name="T29" fmla="*/ 1202 h 1209"/>
                <a:gd name="T30" fmla="*/ 159 w 565"/>
                <a:gd name="T31" fmla="*/ 1203 h 1209"/>
                <a:gd name="T32" fmla="*/ 175 w 565"/>
                <a:gd name="T33" fmla="*/ 1194 h 1209"/>
                <a:gd name="T34" fmla="*/ 179 w 565"/>
                <a:gd name="T35" fmla="*/ 1181 h 1209"/>
                <a:gd name="T36" fmla="*/ 188 w 565"/>
                <a:gd name="T37" fmla="*/ 1152 h 1209"/>
                <a:gd name="T38" fmla="*/ 191 w 565"/>
                <a:gd name="T39" fmla="*/ 1125 h 1209"/>
                <a:gd name="T40" fmla="*/ 199 w 565"/>
                <a:gd name="T41" fmla="*/ 1064 h 1209"/>
                <a:gd name="T42" fmla="*/ 195 w 565"/>
                <a:gd name="T43" fmla="*/ 909 h 1209"/>
                <a:gd name="T44" fmla="*/ 192 w 565"/>
                <a:gd name="T45" fmla="*/ 743 h 1209"/>
                <a:gd name="T46" fmla="*/ 199 w 565"/>
                <a:gd name="T47" fmla="*/ 594 h 1209"/>
                <a:gd name="T48" fmla="*/ 214 w 565"/>
                <a:gd name="T49" fmla="*/ 501 h 1209"/>
                <a:gd name="T50" fmla="*/ 225 w 565"/>
                <a:gd name="T51" fmla="*/ 419 h 1209"/>
                <a:gd name="T52" fmla="*/ 223 w 565"/>
                <a:gd name="T53" fmla="*/ 371 h 1209"/>
                <a:gd name="T54" fmla="*/ 239 w 565"/>
                <a:gd name="T55" fmla="*/ 395 h 1209"/>
                <a:gd name="T56" fmla="*/ 258 w 565"/>
                <a:gd name="T57" fmla="*/ 438 h 1209"/>
                <a:gd name="T58" fmla="*/ 285 w 565"/>
                <a:gd name="T59" fmla="*/ 553 h 1209"/>
                <a:gd name="T60" fmla="*/ 311 w 565"/>
                <a:gd name="T61" fmla="*/ 647 h 1209"/>
                <a:gd name="T62" fmla="*/ 342 w 565"/>
                <a:gd name="T63" fmla="*/ 695 h 1209"/>
                <a:gd name="T64" fmla="*/ 358 w 565"/>
                <a:gd name="T65" fmla="*/ 757 h 1209"/>
                <a:gd name="T66" fmla="*/ 371 w 565"/>
                <a:gd name="T67" fmla="*/ 849 h 1209"/>
                <a:gd name="T68" fmla="*/ 367 w 565"/>
                <a:gd name="T69" fmla="*/ 931 h 1209"/>
                <a:gd name="T70" fmla="*/ 363 w 565"/>
                <a:gd name="T71" fmla="*/ 994 h 1209"/>
                <a:gd name="T72" fmla="*/ 343 w 565"/>
                <a:gd name="T73" fmla="*/ 1026 h 1209"/>
                <a:gd name="T74" fmla="*/ 319 w 565"/>
                <a:gd name="T75" fmla="*/ 1068 h 1209"/>
                <a:gd name="T76" fmla="*/ 323 w 565"/>
                <a:gd name="T77" fmla="*/ 1083 h 1209"/>
                <a:gd name="T78" fmla="*/ 364 w 565"/>
                <a:gd name="T79" fmla="*/ 1117 h 1209"/>
                <a:gd name="T80" fmla="*/ 380 w 565"/>
                <a:gd name="T81" fmla="*/ 1116 h 1209"/>
                <a:gd name="T82" fmla="*/ 400 w 565"/>
                <a:gd name="T83" fmla="*/ 1128 h 1209"/>
                <a:gd name="T84" fmla="*/ 416 w 565"/>
                <a:gd name="T85" fmla="*/ 1153 h 1209"/>
                <a:gd name="T86" fmla="*/ 456 w 565"/>
                <a:gd name="T87" fmla="*/ 1192 h 1209"/>
                <a:gd name="T88" fmla="*/ 495 w 565"/>
                <a:gd name="T89" fmla="*/ 1206 h 1209"/>
                <a:gd name="T90" fmla="*/ 522 w 565"/>
                <a:gd name="T91" fmla="*/ 1207 h 1209"/>
                <a:gd name="T92" fmla="*/ 563 w 565"/>
                <a:gd name="T93" fmla="*/ 1201 h 1209"/>
                <a:gd name="T94" fmla="*/ 561 w 565"/>
                <a:gd name="T95" fmla="*/ 1171 h 1209"/>
                <a:gd name="T96" fmla="*/ 541 w 565"/>
                <a:gd name="T97" fmla="*/ 1154 h 1209"/>
                <a:gd name="T98" fmla="*/ 510 w 565"/>
                <a:gd name="T99" fmla="*/ 1126 h 1209"/>
                <a:gd name="T100" fmla="*/ 487 w 565"/>
                <a:gd name="T101" fmla="*/ 1079 h 1209"/>
                <a:gd name="T102" fmla="*/ 487 w 565"/>
                <a:gd name="T103" fmla="*/ 940 h 1209"/>
                <a:gd name="T104" fmla="*/ 515 w 565"/>
                <a:gd name="T105" fmla="*/ 712 h 1209"/>
                <a:gd name="T106" fmla="*/ 514 w 565"/>
                <a:gd name="T107" fmla="*/ 655 h 1209"/>
                <a:gd name="T108" fmla="*/ 488 w 565"/>
                <a:gd name="T109" fmla="*/ 512 h 1209"/>
                <a:gd name="T110" fmla="*/ 460 w 565"/>
                <a:gd name="T111" fmla="*/ 375 h 1209"/>
                <a:gd name="T112" fmla="*/ 440 w 565"/>
                <a:gd name="T113" fmla="*/ 300 h 1209"/>
                <a:gd name="T114" fmla="*/ 424 w 565"/>
                <a:gd name="T115" fmla="*/ 257 h 1209"/>
                <a:gd name="T116" fmla="*/ 420 w 565"/>
                <a:gd name="T117" fmla="*/ 218 h 1209"/>
                <a:gd name="T118" fmla="*/ 421 w 565"/>
                <a:gd name="T119" fmla="*/ 191 h 1209"/>
                <a:gd name="T120" fmla="*/ 406 w 565"/>
                <a:gd name="T121" fmla="*/ 116 h 1209"/>
                <a:gd name="T122" fmla="*/ 390 w 565"/>
                <a:gd name="T123" fmla="*/ 76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5" h="1209">
                  <a:moveTo>
                    <a:pt x="62" y="0"/>
                  </a:moveTo>
                  <a:lnTo>
                    <a:pt x="62" y="0"/>
                  </a:lnTo>
                  <a:lnTo>
                    <a:pt x="51" y="24"/>
                  </a:lnTo>
                  <a:lnTo>
                    <a:pt x="44" y="46"/>
                  </a:lnTo>
                  <a:lnTo>
                    <a:pt x="38" y="63"/>
                  </a:lnTo>
                  <a:lnTo>
                    <a:pt x="38" y="63"/>
                  </a:lnTo>
                  <a:lnTo>
                    <a:pt x="29" y="84"/>
                  </a:lnTo>
                  <a:lnTo>
                    <a:pt x="16" y="113"/>
                  </a:lnTo>
                  <a:lnTo>
                    <a:pt x="5" y="143"/>
                  </a:lnTo>
                  <a:lnTo>
                    <a:pt x="1" y="155"/>
                  </a:lnTo>
                  <a:lnTo>
                    <a:pt x="0" y="164"/>
                  </a:lnTo>
                  <a:lnTo>
                    <a:pt x="0" y="164"/>
                  </a:lnTo>
                  <a:lnTo>
                    <a:pt x="0" y="200"/>
                  </a:lnTo>
                  <a:lnTo>
                    <a:pt x="3" y="265"/>
                  </a:lnTo>
                  <a:lnTo>
                    <a:pt x="7" y="341"/>
                  </a:lnTo>
                  <a:lnTo>
                    <a:pt x="10" y="376"/>
                  </a:lnTo>
                  <a:lnTo>
                    <a:pt x="14" y="407"/>
                  </a:lnTo>
                  <a:lnTo>
                    <a:pt x="14" y="407"/>
                  </a:lnTo>
                  <a:lnTo>
                    <a:pt x="16" y="433"/>
                  </a:lnTo>
                  <a:lnTo>
                    <a:pt x="22" y="455"/>
                  </a:lnTo>
                  <a:lnTo>
                    <a:pt x="29" y="491"/>
                  </a:lnTo>
                  <a:lnTo>
                    <a:pt x="32" y="508"/>
                  </a:lnTo>
                  <a:lnTo>
                    <a:pt x="36" y="526"/>
                  </a:lnTo>
                  <a:lnTo>
                    <a:pt x="37" y="545"/>
                  </a:lnTo>
                  <a:lnTo>
                    <a:pt x="38" y="569"/>
                  </a:lnTo>
                  <a:lnTo>
                    <a:pt x="38" y="569"/>
                  </a:lnTo>
                  <a:lnTo>
                    <a:pt x="40" y="641"/>
                  </a:lnTo>
                  <a:lnTo>
                    <a:pt x="45" y="734"/>
                  </a:lnTo>
                  <a:lnTo>
                    <a:pt x="51" y="866"/>
                  </a:lnTo>
                  <a:lnTo>
                    <a:pt x="51" y="866"/>
                  </a:lnTo>
                  <a:lnTo>
                    <a:pt x="53" y="875"/>
                  </a:lnTo>
                  <a:lnTo>
                    <a:pt x="55" y="884"/>
                  </a:lnTo>
                  <a:lnTo>
                    <a:pt x="62" y="902"/>
                  </a:lnTo>
                  <a:lnTo>
                    <a:pt x="68" y="916"/>
                  </a:lnTo>
                  <a:lnTo>
                    <a:pt x="71" y="925"/>
                  </a:lnTo>
                  <a:lnTo>
                    <a:pt x="71" y="925"/>
                  </a:lnTo>
                  <a:lnTo>
                    <a:pt x="73" y="1009"/>
                  </a:lnTo>
                  <a:lnTo>
                    <a:pt x="75" y="1097"/>
                  </a:lnTo>
                  <a:lnTo>
                    <a:pt x="75" y="1097"/>
                  </a:lnTo>
                  <a:lnTo>
                    <a:pt x="76" y="1103"/>
                  </a:lnTo>
                  <a:lnTo>
                    <a:pt x="77" y="1108"/>
                  </a:lnTo>
                  <a:lnTo>
                    <a:pt x="82" y="1117"/>
                  </a:lnTo>
                  <a:lnTo>
                    <a:pt x="94" y="1130"/>
                  </a:lnTo>
                  <a:lnTo>
                    <a:pt x="94" y="1130"/>
                  </a:lnTo>
                  <a:lnTo>
                    <a:pt x="95" y="1136"/>
                  </a:lnTo>
                  <a:lnTo>
                    <a:pt x="95" y="1144"/>
                  </a:lnTo>
                  <a:lnTo>
                    <a:pt x="95" y="1153"/>
                  </a:lnTo>
                  <a:lnTo>
                    <a:pt x="94" y="1159"/>
                  </a:lnTo>
                  <a:lnTo>
                    <a:pt x="94" y="1159"/>
                  </a:lnTo>
                  <a:lnTo>
                    <a:pt x="90" y="1166"/>
                  </a:lnTo>
                  <a:lnTo>
                    <a:pt x="85" y="1171"/>
                  </a:lnTo>
                  <a:lnTo>
                    <a:pt x="81" y="1178"/>
                  </a:lnTo>
                  <a:lnTo>
                    <a:pt x="81" y="1181"/>
                  </a:lnTo>
                  <a:lnTo>
                    <a:pt x="81" y="1184"/>
                  </a:lnTo>
                  <a:lnTo>
                    <a:pt x="81" y="1184"/>
                  </a:lnTo>
                  <a:lnTo>
                    <a:pt x="82" y="1187"/>
                  </a:lnTo>
                  <a:lnTo>
                    <a:pt x="85" y="1189"/>
                  </a:lnTo>
                  <a:lnTo>
                    <a:pt x="93" y="1196"/>
                  </a:lnTo>
                  <a:lnTo>
                    <a:pt x="102" y="1201"/>
                  </a:lnTo>
                  <a:lnTo>
                    <a:pt x="107" y="1202"/>
                  </a:lnTo>
                  <a:lnTo>
                    <a:pt x="111" y="1203"/>
                  </a:lnTo>
                  <a:lnTo>
                    <a:pt x="111" y="1203"/>
                  </a:lnTo>
                  <a:lnTo>
                    <a:pt x="134" y="1203"/>
                  </a:lnTo>
                  <a:lnTo>
                    <a:pt x="159" y="1203"/>
                  </a:lnTo>
                  <a:lnTo>
                    <a:pt x="159" y="1203"/>
                  </a:lnTo>
                  <a:lnTo>
                    <a:pt x="165" y="1201"/>
                  </a:lnTo>
                  <a:lnTo>
                    <a:pt x="173" y="1197"/>
                  </a:lnTo>
                  <a:lnTo>
                    <a:pt x="175" y="1194"/>
                  </a:lnTo>
                  <a:lnTo>
                    <a:pt x="178" y="1191"/>
                  </a:lnTo>
                  <a:lnTo>
                    <a:pt x="179" y="1187"/>
                  </a:lnTo>
                  <a:lnTo>
                    <a:pt x="179" y="1181"/>
                  </a:lnTo>
                  <a:lnTo>
                    <a:pt x="179" y="1181"/>
                  </a:lnTo>
                  <a:lnTo>
                    <a:pt x="181" y="1172"/>
                  </a:lnTo>
                  <a:lnTo>
                    <a:pt x="184" y="1163"/>
                  </a:lnTo>
                  <a:lnTo>
                    <a:pt x="187" y="1156"/>
                  </a:lnTo>
                  <a:lnTo>
                    <a:pt x="188" y="1152"/>
                  </a:lnTo>
                  <a:lnTo>
                    <a:pt x="188" y="1147"/>
                  </a:lnTo>
                  <a:lnTo>
                    <a:pt x="188" y="1147"/>
                  </a:lnTo>
                  <a:lnTo>
                    <a:pt x="188" y="1136"/>
                  </a:lnTo>
                  <a:lnTo>
                    <a:pt x="191" y="1125"/>
                  </a:lnTo>
                  <a:lnTo>
                    <a:pt x="195" y="1108"/>
                  </a:lnTo>
                  <a:lnTo>
                    <a:pt x="195" y="1108"/>
                  </a:lnTo>
                  <a:lnTo>
                    <a:pt x="197" y="1094"/>
                  </a:lnTo>
                  <a:lnTo>
                    <a:pt x="199" y="1064"/>
                  </a:lnTo>
                  <a:lnTo>
                    <a:pt x="200" y="1030"/>
                  </a:lnTo>
                  <a:lnTo>
                    <a:pt x="200" y="998"/>
                  </a:lnTo>
                  <a:lnTo>
                    <a:pt x="200" y="998"/>
                  </a:lnTo>
                  <a:lnTo>
                    <a:pt x="195" y="909"/>
                  </a:lnTo>
                  <a:lnTo>
                    <a:pt x="192" y="858"/>
                  </a:lnTo>
                  <a:lnTo>
                    <a:pt x="191" y="822"/>
                  </a:lnTo>
                  <a:lnTo>
                    <a:pt x="191" y="822"/>
                  </a:lnTo>
                  <a:lnTo>
                    <a:pt x="192" y="743"/>
                  </a:lnTo>
                  <a:lnTo>
                    <a:pt x="194" y="697"/>
                  </a:lnTo>
                  <a:lnTo>
                    <a:pt x="195" y="658"/>
                  </a:lnTo>
                  <a:lnTo>
                    <a:pt x="195" y="658"/>
                  </a:lnTo>
                  <a:lnTo>
                    <a:pt x="199" y="594"/>
                  </a:lnTo>
                  <a:lnTo>
                    <a:pt x="199" y="570"/>
                  </a:lnTo>
                  <a:lnTo>
                    <a:pt x="200" y="557"/>
                  </a:lnTo>
                  <a:lnTo>
                    <a:pt x="200" y="557"/>
                  </a:lnTo>
                  <a:lnTo>
                    <a:pt x="214" y="501"/>
                  </a:lnTo>
                  <a:lnTo>
                    <a:pt x="226" y="446"/>
                  </a:lnTo>
                  <a:lnTo>
                    <a:pt x="226" y="446"/>
                  </a:lnTo>
                  <a:lnTo>
                    <a:pt x="226" y="434"/>
                  </a:lnTo>
                  <a:lnTo>
                    <a:pt x="225" y="419"/>
                  </a:lnTo>
                  <a:lnTo>
                    <a:pt x="221" y="393"/>
                  </a:lnTo>
                  <a:lnTo>
                    <a:pt x="221" y="393"/>
                  </a:lnTo>
                  <a:lnTo>
                    <a:pt x="222" y="381"/>
                  </a:lnTo>
                  <a:lnTo>
                    <a:pt x="223" y="371"/>
                  </a:lnTo>
                  <a:lnTo>
                    <a:pt x="223" y="371"/>
                  </a:lnTo>
                  <a:lnTo>
                    <a:pt x="225" y="372"/>
                  </a:lnTo>
                  <a:lnTo>
                    <a:pt x="228" y="377"/>
                  </a:lnTo>
                  <a:lnTo>
                    <a:pt x="239" y="395"/>
                  </a:lnTo>
                  <a:lnTo>
                    <a:pt x="250" y="419"/>
                  </a:lnTo>
                  <a:lnTo>
                    <a:pt x="256" y="429"/>
                  </a:lnTo>
                  <a:lnTo>
                    <a:pt x="258" y="438"/>
                  </a:lnTo>
                  <a:lnTo>
                    <a:pt x="258" y="438"/>
                  </a:lnTo>
                  <a:lnTo>
                    <a:pt x="272" y="496"/>
                  </a:lnTo>
                  <a:lnTo>
                    <a:pt x="280" y="531"/>
                  </a:lnTo>
                  <a:lnTo>
                    <a:pt x="285" y="553"/>
                  </a:lnTo>
                  <a:lnTo>
                    <a:pt x="285" y="553"/>
                  </a:lnTo>
                  <a:lnTo>
                    <a:pt x="289" y="574"/>
                  </a:lnTo>
                  <a:lnTo>
                    <a:pt x="297" y="602"/>
                  </a:lnTo>
                  <a:lnTo>
                    <a:pt x="311" y="647"/>
                  </a:lnTo>
                  <a:lnTo>
                    <a:pt x="311" y="647"/>
                  </a:lnTo>
                  <a:lnTo>
                    <a:pt x="314" y="653"/>
                  </a:lnTo>
                  <a:lnTo>
                    <a:pt x="318" y="660"/>
                  </a:lnTo>
                  <a:lnTo>
                    <a:pt x="331" y="678"/>
                  </a:lnTo>
                  <a:lnTo>
                    <a:pt x="342" y="695"/>
                  </a:lnTo>
                  <a:lnTo>
                    <a:pt x="346" y="703"/>
                  </a:lnTo>
                  <a:lnTo>
                    <a:pt x="347" y="708"/>
                  </a:lnTo>
                  <a:lnTo>
                    <a:pt x="347" y="708"/>
                  </a:lnTo>
                  <a:lnTo>
                    <a:pt x="358" y="757"/>
                  </a:lnTo>
                  <a:lnTo>
                    <a:pt x="365" y="788"/>
                  </a:lnTo>
                  <a:lnTo>
                    <a:pt x="368" y="808"/>
                  </a:lnTo>
                  <a:lnTo>
                    <a:pt x="368" y="808"/>
                  </a:lnTo>
                  <a:lnTo>
                    <a:pt x="371" y="849"/>
                  </a:lnTo>
                  <a:lnTo>
                    <a:pt x="372" y="876"/>
                  </a:lnTo>
                  <a:lnTo>
                    <a:pt x="372" y="893"/>
                  </a:lnTo>
                  <a:lnTo>
                    <a:pt x="372" y="893"/>
                  </a:lnTo>
                  <a:lnTo>
                    <a:pt x="367" y="931"/>
                  </a:lnTo>
                  <a:lnTo>
                    <a:pt x="363" y="964"/>
                  </a:lnTo>
                  <a:lnTo>
                    <a:pt x="363" y="964"/>
                  </a:lnTo>
                  <a:lnTo>
                    <a:pt x="363" y="982"/>
                  </a:lnTo>
                  <a:lnTo>
                    <a:pt x="363" y="994"/>
                  </a:lnTo>
                  <a:lnTo>
                    <a:pt x="362" y="1000"/>
                  </a:lnTo>
                  <a:lnTo>
                    <a:pt x="362" y="1000"/>
                  </a:lnTo>
                  <a:lnTo>
                    <a:pt x="355" y="1009"/>
                  </a:lnTo>
                  <a:lnTo>
                    <a:pt x="343" y="1026"/>
                  </a:lnTo>
                  <a:lnTo>
                    <a:pt x="325" y="1052"/>
                  </a:lnTo>
                  <a:lnTo>
                    <a:pt x="325" y="1052"/>
                  </a:lnTo>
                  <a:lnTo>
                    <a:pt x="322" y="1059"/>
                  </a:lnTo>
                  <a:lnTo>
                    <a:pt x="319" y="1068"/>
                  </a:lnTo>
                  <a:lnTo>
                    <a:pt x="319" y="1072"/>
                  </a:lnTo>
                  <a:lnTo>
                    <a:pt x="319" y="1075"/>
                  </a:lnTo>
                  <a:lnTo>
                    <a:pt x="320" y="1079"/>
                  </a:lnTo>
                  <a:lnTo>
                    <a:pt x="323" y="1083"/>
                  </a:lnTo>
                  <a:lnTo>
                    <a:pt x="323" y="1083"/>
                  </a:lnTo>
                  <a:lnTo>
                    <a:pt x="346" y="1103"/>
                  </a:lnTo>
                  <a:lnTo>
                    <a:pt x="359" y="1113"/>
                  </a:lnTo>
                  <a:lnTo>
                    <a:pt x="364" y="1117"/>
                  </a:lnTo>
                  <a:lnTo>
                    <a:pt x="368" y="1118"/>
                  </a:lnTo>
                  <a:lnTo>
                    <a:pt x="368" y="1118"/>
                  </a:lnTo>
                  <a:lnTo>
                    <a:pt x="373" y="1117"/>
                  </a:lnTo>
                  <a:lnTo>
                    <a:pt x="380" y="1116"/>
                  </a:lnTo>
                  <a:lnTo>
                    <a:pt x="384" y="1114"/>
                  </a:lnTo>
                  <a:lnTo>
                    <a:pt x="387" y="1113"/>
                  </a:lnTo>
                  <a:lnTo>
                    <a:pt x="387" y="1113"/>
                  </a:lnTo>
                  <a:lnTo>
                    <a:pt x="400" y="1128"/>
                  </a:lnTo>
                  <a:lnTo>
                    <a:pt x="408" y="1140"/>
                  </a:lnTo>
                  <a:lnTo>
                    <a:pt x="415" y="1149"/>
                  </a:lnTo>
                  <a:lnTo>
                    <a:pt x="415" y="1149"/>
                  </a:lnTo>
                  <a:lnTo>
                    <a:pt x="416" y="1153"/>
                  </a:lnTo>
                  <a:lnTo>
                    <a:pt x="421" y="1159"/>
                  </a:lnTo>
                  <a:lnTo>
                    <a:pt x="433" y="1172"/>
                  </a:lnTo>
                  <a:lnTo>
                    <a:pt x="446" y="1184"/>
                  </a:lnTo>
                  <a:lnTo>
                    <a:pt x="456" y="1192"/>
                  </a:lnTo>
                  <a:lnTo>
                    <a:pt x="456" y="1192"/>
                  </a:lnTo>
                  <a:lnTo>
                    <a:pt x="466" y="1196"/>
                  </a:lnTo>
                  <a:lnTo>
                    <a:pt x="481" y="1202"/>
                  </a:lnTo>
                  <a:lnTo>
                    <a:pt x="495" y="1206"/>
                  </a:lnTo>
                  <a:lnTo>
                    <a:pt x="503" y="1207"/>
                  </a:lnTo>
                  <a:lnTo>
                    <a:pt x="508" y="1209"/>
                  </a:lnTo>
                  <a:lnTo>
                    <a:pt x="508" y="1209"/>
                  </a:lnTo>
                  <a:lnTo>
                    <a:pt x="522" y="1207"/>
                  </a:lnTo>
                  <a:lnTo>
                    <a:pt x="537" y="1205"/>
                  </a:lnTo>
                  <a:lnTo>
                    <a:pt x="561" y="1202"/>
                  </a:lnTo>
                  <a:lnTo>
                    <a:pt x="561" y="1202"/>
                  </a:lnTo>
                  <a:lnTo>
                    <a:pt x="563" y="1201"/>
                  </a:lnTo>
                  <a:lnTo>
                    <a:pt x="565" y="1198"/>
                  </a:lnTo>
                  <a:lnTo>
                    <a:pt x="565" y="1188"/>
                  </a:lnTo>
                  <a:lnTo>
                    <a:pt x="563" y="1178"/>
                  </a:lnTo>
                  <a:lnTo>
                    <a:pt x="561" y="1171"/>
                  </a:lnTo>
                  <a:lnTo>
                    <a:pt x="561" y="1171"/>
                  </a:lnTo>
                  <a:lnTo>
                    <a:pt x="558" y="1167"/>
                  </a:lnTo>
                  <a:lnTo>
                    <a:pt x="554" y="1163"/>
                  </a:lnTo>
                  <a:lnTo>
                    <a:pt x="541" y="1154"/>
                  </a:lnTo>
                  <a:lnTo>
                    <a:pt x="527" y="1145"/>
                  </a:lnTo>
                  <a:lnTo>
                    <a:pt x="518" y="1138"/>
                  </a:lnTo>
                  <a:lnTo>
                    <a:pt x="518" y="1138"/>
                  </a:lnTo>
                  <a:lnTo>
                    <a:pt x="510" y="1126"/>
                  </a:lnTo>
                  <a:lnTo>
                    <a:pt x="500" y="1109"/>
                  </a:lnTo>
                  <a:lnTo>
                    <a:pt x="491" y="1091"/>
                  </a:lnTo>
                  <a:lnTo>
                    <a:pt x="487" y="1079"/>
                  </a:lnTo>
                  <a:lnTo>
                    <a:pt x="487" y="1079"/>
                  </a:lnTo>
                  <a:lnTo>
                    <a:pt x="486" y="1059"/>
                  </a:lnTo>
                  <a:lnTo>
                    <a:pt x="486" y="1021"/>
                  </a:lnTo>
                  <a:lnTo>
                    <a:pt x="487" y="940"/>
                  </a:lnTo>
                  <a:lnTo>
                    <a:pt x="487" y="940"/>
                  </a:lnTo>
                  <a:lnTo>
                    <a:pt x="488" y="918"/>
                  </a:lnTo>
                  <a:lnTo>
                    <a:pt x="491" y="889"/>
                  </a:lnTo>
                  <a:lnTo>
                    <a:pt x="500" y="819"/>
                  </a:lnTo>
                  <a:lnTo>
                    <a:pt x="515" y="712"/>
                  </a:lnTo>
                  <a:lnTo>
                    <a:pt x="515" y="712"/>
                  </a:lnTo>
                  <a:lnTo>
                    <a:pt x="515" y="699"/>
                  </a:lnTo>
                  <a:lnTo>
                    <a:pt x="515" y="686"/>
                  </a:lnTo>
                  <a:lnTo>
                    <a:pt x="514" y="655"/>
                  </a:lnTo>
                  <a:lnTo>
                    <a:pt x="512" y="628"/>
                  </a:lnTo>
                  <a:lnTo>
                    <a:pt x="509" y="610"/>
                  </a:lnTo>
                  <a:lnTo>
                    <a:pt x="509" y="610"/>
                  </a:lnTo>
                  <a:lnTo>
                    <a:pt x="488" y="512"/>
                  </a:lnTo>
                  <a:lnTo>
                    <a:pt x="474" y="446"/>
                  </a:lnTo>
                  <a:lnTo>
                    <a:pt x="465" y="403"/>
                  </a:lnTo>
                  <a:lnTo>
                    <a:pt x="465" y="403"/>
                  </a:lnTo>
                  <a:lnTo>
                    <a:pt x="460" y="375"/>
                  </a:lnTo>
                  <a:lnTo>
                    <a:pt x="453" y="342"/>
                  </a:lnTo>
                  <a:lnTo>
                    <a:pt x="446" y="315"/>
                  </a:lnTo>
                  <a:lnTo>
                    <a:pt x="443" y="305"/>
                  </a:lnTo>
                  <a:lnTo>
                    <a:pt x="440" y="300"/>
                  </a:lnTo>
                  <a:lnTo>
                    <a:pt x="440" y="300"/>
                  </a:lnTo>
                  <a:lnTo>
                    <a:pt x="435" y="291"/>
                  </a:lnTo>
                  <a:lnTo>
                    <a:pt x="431" y="278"/>
                  </a:lnTo>
                  <a:lnTo>
                    <a:pt x="424" y="257"/>
                  </a:lnTo>
                  <a:lnTo>
                    <a:pt x="424" y="257"/>
                  </a:lnTo>
                  <a:lnTo>
                    <a:pt x="422" y="247"/>
                  </a:lnTo>
                  <a:lnTo>
                    <a:pt x="421" y="234"/>
                  </a:lnTo>
                  <a:lnTo>
                    <a:pt x="420" y="218"/>
                  </a:lnTo>
                  <a:lnTo>
                    <a:pt x="421" y="206"/>
                  </a:lnTo>
                  <a:lnTo>
                    <a:pt x="421" y="206"/>
                  </a:lnTo>
                  <a:lnTo>
                    <a:pt x="421" y="200"/>
                  </a:lnTo>
                  <a:lnTo>
                    <a:pt x="421" y="191"/>
                  </a:lnTo>
                  <a:lnTo>
                    <a:pt x="417" y="166"/>
                  </a:lnTo>
                  <a:lnTo>
                    <a:pt x="408" y="128"/>
                  </a:lnTo>
                  <a:lnTo>
                    <a:pt x="408" y="128"/>
                  </a:lnTo>
                  <a:lnTo>
                    <a:pt x="406" y="116"/>
                  </a:lnTo>
                  <a:lnTo>
                    <a:pt x="399" y="100"/>
                  </a:lnTo>
                  <a:lnTo>
                    <a:pt x="394" y="85"/>
                  </a:lnTo>
                  <a:lnTo>
                    <a:pt x="390" y="76"/>
                  </a:lnTo>
                  <a:lnTo>
                    <a:pt x="390" y="76"/>
                  </a:lnTo>
                  <a:lnTo>
                    <a:pt x="380" y="19"/>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28" name="Freeform 22">
              <a:extLst>
                <a:ext uri="{FF2B5EF4-FFF2-40B4-BE49-F238E27FC236}">
                  <a16:creationId xmlns:a16="http://schemas.microsoft.com/office/drawing/2014/main" id="{D367047B-0892-28D8-A266-EB1CA13D0774}"/>
                </a:ext>
              </a:extLst>
            </p:cNvPr>
            <p:cNvSpPr>
              <a:spLocks/>
            </p:cNvSpPr>
            <p:nvPr/>
          </p:nvSpPr>
          <p:spPr bwMode="auto">
            <a:xfrm>
              <a:off x="6378575" y="2940050"/>
              <a:ext cx="295275" cy="482600"/>
            </a:xfrm>
            <a:custGeom>
              <a:avLst/>
              <a:gdLst>
                <a:gd name="T0" fmla="*/ 186 w 186"/>
                <a:gd name="T1" fmla="*/ 148 h 304"/>
                <a:gd name="T2" fmla="*/ 185 w 186"/>
                <a:gd name="T3" fmla="*/ 137 h 304"/>
                <a:gd name="T4" fmla="*/ 186 w 186"/>
                <a:gd name="T5" fmla="*/ 128 h 304"/>
                <a:gd name="T6" fmla="*/ 182 w 186"/>
                <a:gd name="T7" fmla="*/ 70 h 304"/>
                <a:gd name="T8" fmla="*/ 181 w 186"/>
                <a:gd name="T9" fmla="*/ 66 h 304"/>
                <a:gd name="T10" fmla="*/ 168 w 186"/>
                <a:gd name="T11" fmla="*/ 43 h 304"/>
                <a:gd name="T12" fmla="*/ 150 w 186"/>
                <a:gd name="T13" fmla="*/ 21 h 304"/>
                <a:gd name="T14" fmla="*/ 145 w 186"/>
                <a:gd name="T15" fmla="*/ 17 h 304"/>
                <a:gd name="T16" fmla="*/ 120 w 186"/>
                <a:gd name="T17" fmla="*/ 5 h 304"/>
                <a:gd name="T18" fmla="*/ 97 w 186"/>
                <a:gd name="T19" fmla="*/ 0 h 304"/>
                <a:gd name="T20" fmla="*/ 88 w 186"/>
                <a:gd name="T21" fmla="*/ 1 h 304"/>
                <a:gd name="T22" fmla="*/ 67 w 186"/>
                <a:gd name="T23" fmla="*/ 10 h 304"/>
                <a:gd name="T24" fmla="*/ 61 w 186"/>
                <a:gd name="T25" fmla="*/ 14 h 304"/>
                <a:gd name="T26" fmla="*/ 46 w 186"/>
                <a:gd name="T27" fmla="*/ 21 h 304"/>
                <a:gd name="T28" fmla="*/ 30 w 186"/>
                <a:gd name="T29" fmla="*/ 27 h 304"/>
                <a:gd name="T30" fmla="*/ 26 w 186"/>
                <a:gd name="T31" fmla="*/ 30 h 304"/>
                <a:gd name="T32" fmla="*/ 14 w 186"/>
                <a:gd name="T33" fmla="*/ 44 h 304"/>
                <a:gd name="T34" fmla="*/ 4 w 186"/>
                <a:gd name="T35" fmla="*/ 60 h 304"/>
                <a:gd name="T36" fmla="*/ 1 w 186"/>
                <a:gd name="T37" fmla="*/ 69 h 304"/>
                <a:gd name="T38" fmla="*/ 0 w 186"/>
                <a:gd name="T39" fmla="*/ 85 h 304"/>
                <a:gd name="T40" fmla="*/ 6 w 186"/>
                <a:gd name="T41" fmla="*/ 110 h 304"/>
                <a:gd name="T42" fmla="*/ 5 w 186"/>
                <a:gd name="T43" fmla="*/ 118 h 304"/>
                <a:gd name="T44" fmla="*/ 0 w 186"/>
                <a:gd name="T45" fmla="*/ 138 h 304"/>
                <a:gd name="T46" fmla="*/ 0 w 186"/>
                <a:gd name="T47" fmla="*/ 144 h 304"/>
                <a:gd name="T48" fmla="*/ 0 w 186"/>
                <a:gd name="T49" fmla="*/ 150 h 304"/>
                <a:gd name="T50" fmla="*/ 6 w 186"/>
                <a:gd name="T51" fmla="*/ 163 h 304"/>
                <a:gd name="T52" fmla="*/ 8 w 186"/>
                <a:gd name="T53" fmla="*/ 166 h 304"/>
                <a:gd name="T54" fmla="*/ 13 w 186"/>
                <a:gd name="T55" fmla="*/ 182 h 304"/>
                <a:gd name="T56" fmla="*/ 21 w 186"/>
                <a:gd name="T57" fmla="*/ 201 h 304"/>
                <a:gd name="T58" fmla="*/ 23 w 186"/>
                <a:gd name="T59" fmla="*/ 206 h 304"/>
                <a:gd name="T60" fmla="*/ 32 w 186"/>
                <a:gd name="T61" fmla="*/ 208 h 304"/>
                <a:gd name="T62" fmla="*/ 37 w 186"/>
                <a:gd name="T63" fmla="*/ 210 h 304"/>
                <a:gd name="T64" fmla="*/ 41 w 186"/>
                <a:gd name="T65" fmla="*/ 217 h 304"/>
                <a:gd name="T66" fmla="*/ 40 w 186"/>
                <a:gd name="T67" fmla="*/ 234 h 304"/>
                <a:gd name="T68" fmla="*/ 37 w 186"/>
                <a:gd name="T69" fmla="*/ 242 h 304"/>
                <a:gd name="T70" fmla="*/ 31 w 186"/>
                <a:gd name="T71" fmla="*/ 252 h 304"/>
                <a:gd name="T72" fmla="*/ 32 w 186"/>
                <a:gd name="T73" fmla="*/ 281 h 304"/>
                <a:gd name="T74" fmla="*/ 130 w 186"/>
                <a:gd name="T75" fmla="*/ 296 h 304"/>
                <a:gd name="T76" fmla="*/ 150 w 186"/>
                <a:gd name="T77" fmla="*/ 283 h 304"/>
                <a:gd name="T78" fmla="*/ 167 w 186"/>
                <a:gd name="T79" fmla="*/ 268 h 304"/>
                <a:gd name="T80" fmla="*/ 168 w 186"/>
                <a:gd name="T81" fmla="*/ 264 h 304"/>
                <a:gd name="T82" fmla="*/ 178 w 186"/>
                <a:gd name="T83" fmla="*/ 193 h 304"/>
                <a:gd name="T84" fmla="*/ 178 w 186"/>
                <a:gd name="T85" fmla="*/ 180 h 304"/>
                <a:gd name="T86" fmla="*/ 181 w 186"/>
                <a:gd name="T87" fmla="*/ 169 h 304"/>
                <a:gd name="T88" fmla="*/ 183 w 186"/>
                <a:gd name="T89" fmla="*/ 166 h 304"/>
                <a:gd name="T90" fmla="*/ 186 w 186"/>
                <a:gd name="T91" fmla="*/ 154 h 304"/>
                <a:gd name="T92" fmla="*/ 186 w 186"/>
                <a:gd name="T93" fmla="*/ 14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304">
                  <a:moveTo>
                    <a:pt x="186" y="148"/>
                  </a:moveTo>
                  <a:lnTo>
                    <a:pt x="186" y="148"/>
                  </a:lnTo>
                  <a:lnTo>
                    <a:pt x="185" y="141"/>
                  </a:lnTo>
                  <a:lnTo>
                    <a:pt x="185" y="137"/>
                  </a:lnTo>
                  <a:lnTo>
                    <a:pt x="186" y="128"/>
                  </a:lnTo>
                  <a:lnTo>
                    <a:pt x="186" y="128"/>
                  </a:lnTo>
                  <a:lnTo>
                    <a:pt x="185" y="100"/>
                  </a:lnTo>
                  <a:lnTo>
                    <a:pt x="182" y="70"/>
                  </a:lnTo>
                  <a:lnTo>
                    <a:pt x="182" y="70"/>
                  </a:lnTo>
                  <a:lnTo>
                    <a:pt x="181" y="66"/>
                  </a:lnTo>
                  <a:lnTo>
                    <a:pt x="178" y="60"/>
                  </a:lnTo>
                  <a:lnTo>
                    <a:pt x="168" y="43"/>
                  </a:lnTo>
                  <a:lnTo>
                    <a:pt x="156" y="27"/>
                  </a:lnTo>
                  <a:lnTo>
                    <a:pt x="150" y="21"/>
                  </a:lnTo>
                  <a:lnTo>
                    <a:pt x="145" y="17"/>
                  </a:lnTo>
                  <a:lnTo>
                    <a:pt x="145" y="17"/>
                  </a:lnTo>
                  <a:lnTo>
                    <a:pt x="133" y="10"/>
                  </a:lnTo>
                  <a:lnTo>
                    <a:pt x="120" y="5"/>
                  </a:lnTo>
                  <a:lnTo>
                    <a:pt x="106" y="1"/>
                  </a:lnTo>
                  <a:lnTo>
                    <a:pt x="97" y="0"/>
                  </a:lnTo>
                  <a:lnTo>
                    <a:pt x="97" y="0"/>
                  </a:lnTo>
                  <a:lnTo>
                    <a:pt x="88" y="1"/>
                  </a:lnTo>
                  <a:lnTo>
                    <a:pt x="77" y="5"/>
                  </a:lnTo>
                  <a:lnTo>
                    <a:pt x="67" y="10"/>
                  </a:lnTo>
                  <a:lnTo>
                    <a:pt x="61" y="14"/>
                  </a:lnTo>
                  <a:lnTo>
                    <a:pt x="61" y="14"/>
                  </a:lnTo>
                  <a:lnTo>
                    <a:pt x="55" y="18"/>
                  </a:lnTo>
                  <a:lnTo>
                    <a:pt x="46" y="21"/>
                  </a:lnTo>
                  <a:lnTo>
                    <a:pt x="37" y="23"/>
                  </a:lnTo>
                  <a:lnTo>
                    <a:pt x="30" y="27"/>
                  </a:lnTo>
                  <a:lnTo>
                    <a:pt x="30" y="27"/>
                  </a:lnTo>
                  <a:lnTo>
                    <a:pt x="26" y="30"/>
                  </a:lnTo>
                  <a:lnTo>
                    <a:pt x="22" y="34"/>
                  </a:lnTo>
                  <a:lnTo>
                    <a:pt x="14" y="44"/>
                  </a:lnTo>
                  <a:lnTo>
                    <a:pt x="4" y="60"/>
                  </a:lnTo>
                  <a:lnTo>
                    <a:pt x="4" y="60"/>
                  </a:lnTo>
                  <a:lnTo>
                    <a:pt x="2" y="63"/>
                  </a:lnTo>
                  <a:lnTo>
                    <a:pt x="1" y="69"/>
                  </a:lnTo>
                  <a:lnTo>
                    <a:pt x="0" y="85"/>
                  </a:lnTo>
                  <a:lnTo>
                    <a:pt x="0" y="85"/>
                  </a:lnTo>
                  <a:lnTo>
                    <a:pt x="4" y="100"/>
                  </a:lnTo>
                  <a:lnTo>
                    <a:pt x="6" y="110"/>
                  </a:lnTo>
                  <a:lnTo>
                    <a:pt x="6" y="110"/>
                  </a:lnTo>
                  <a:lnTo>
                    <a:pt x="5" y="118"/>
                  </a:lnTo>
                  <a:lnTo>
                    <a:pt x="2" y="128"/>
                  </a:lnTo>
                  <a:lnTo>
                    <a:pt x="0" y="138"/>
                  </a:lnTo>
                  <a:lnTo>
                    <a:pt x="0" y="144"/>
                  </a:lnTo>
                  <a:lnTo>
                    <a:pt x="0" y="144"/>
                  </a:lnTo>
                  <a:lnTo>
                    <a:pt x="0" y="150"/>
                  </a:lnTo>
                  <a:lnTo>
                    <a:pt x="0" y="150"/>
                  </a:lnTo>
                  <a:lnTo>
                    <a:pt x="2" y="158"/>
                  </a:lnTo>
                  <a:lnTo>
                    <a:pt x="6" y="163"/>
                  </a:lnTo>
                  <a:lnTo>
                    <a:pt x="6" y="163"/>
                  </a:lnTo>
                  <a:lnTo>
                    <a:pt x="8" y="166"/>
                  </a:lnTo>
                  <a:lnTo>
                    <a:pt x="9" y="171"/>
                  </a:lnTo>
                  <a:lnTo>
                    <a:pt x="13" y="182"/>
                  </a:lnTo>
                  <a:lnTo>
                    <a:pt x="17" y="195"/>
                  </a:lnTo>
                  <a:lnTo>
                    <a:pt x="21" y="201"/>
                  </a:lnTo>
                  <a:lnTo>
                    <a:pt x="23" y="206"/>
                  </a:lnTo>
                  <a:lnTo>
                    <a:pt x="23" y="206"/>
                  </a:lnTo>
                  <a:lnTo>
                    <a:pt x="28" y="207"/>
                  </a:lnTo>
                  <a:lnTo>
                    <a:pt x="32" y="208"/>
                  </a:lnTo>
                  <a:lnTo>
                    <a:pt x="32" y="208"/>
                  </a:lnTo>
                  <a:lnTo>
                    <a:pt x="37" y="210"/>
                  </a:lnTo>
                  <a:lnTo>
                    <a:pt x="40" y="212"/>
                  </a:lnTo>
                  <a:lnTo>
                    <a:pt x="41" y="217"/>
                  </a:lnTo>
                  <a:lnTo>
                    <a:pt x="41" y="224"/>
                  </a:lnTo>
                  <a:lnTo>
                    <a:pt x="40" y="234"/>
                  </a:lnTo>
                  <a:lnTo>
                    <a:pt x="37" y="242"/>
                  </a:lnTo>
                  <a:lnTo>
                    <a:pt x="37" y="242"/>
                  </a:lnTo>
                  <a:lnTo>
                    <a:pt x="36" y="246"/>
                  </a:lnTo>
                  <a:lnTo>
                    <a:pt x="31" y="252"/>
                  </a:lnTo>
                  <a:lnTo>
                    <a:pt x="19" y="266"/>
                  </a:lnTo>
                  <a:lnTo>
                    <a:pt x="32" y="281"/>
                  </a:lnTo>
                  <a:lnTo>
                    <a:pt x="72" y="304"/>
                  </a:lnTo>
                  <a:lnTo>
                    <a:pt x="130" y="296"/>
                  </a:lnTo>
                  <a:lnTo>
                    <a:pt x="130" y="296"/>
                  </a:lnTo>
                  <a:lnTo>
                    <a:pt x="150" y="283"/>
                  </a:lnTo>
                  <a:lnTo>
                    <a:pt x="163" y="272"/>
                  </a:lnTo>
                  <a:lnTo>
                    <a:pt x="167" y="268"/>
                  </a:lnTo>
                  <a:lnTo>
                    <a:pt x="168" y="264"/>
                  </a:lnTo>
                  <a:lnTo>
                    <a:pt x="168" y="264"/>
                  </a:lnTo>
                  <a:lnTo>
                    <a:pt x="173" y="229"/>
                  </a:lnTo>
                  <a:lnTo>
                    <a:pt x="178" y="193"/>
                  </a:lnTo>
                  <a:lnTo>
                    <a:pt x="178" y="193"/>
                  </a:lnTo>
                  <a:lnTo>
                    <a:pt x="178" y="180"/>
                  </a:lnTo>
                  <a:lnTo>
                    <a:pt x="178" y="175"/>
                  </a:lnTo>
                  <a:lnTo>
                    <a:pt x="181" y="169"/>
                  </a:lnTo>
                  <a:lnTo>
                    <a:pt x="181" y="169"/>
                  </a:lnTo>
                  <a:lnTo>
                    <a:pt x="183" y="166"/>
                  </a:lnTo>
                  <a:lnTo>
                    <a:pt x="186" y="160"/>
                  </a:lnTo>
                  <a:lnTo>
                    <a:pt x="186" y="154"/>
                  </a:lnTo>
                  <a:lnTo>
                    <a:pt x="186" y="148"/>
                  </a:lnTo>
                  <a:lnTo>
                    <a:pt x="186" y="148"/>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29" name="Freeform 23">
              <a:extLst>
                <a:ext uri="{FF2B5EF4-FFF2-40B4-BE49-F238E27FC236}">
                  <a16:creationId xmlns:a16="http://schemas.microsoft.com/office/drawing/2014/main" id="{1F21BC1E-A7D7-BFB0-EE12-B8101386BEE5}"/>
                </a:ext>
              </a:extLst>
            </p:cNvPr>
            <p:cNvSpPr>
              <a:spLocks/>
            </p:cNvSpPr>
            <p:nvPr/>
          </p:nvSpPr>
          <p:spPr bwMode="auto">
            <a:xfrm>
              <a:off x="5946775" y="2640013"/>
              <a:ext cx="1257300" cy="1527175"/>
            </a:xfrm>
            <a:custGeom>
              <a:avLst/>
              <a:gdLst>
                <a:gd name="T0" fmla="*/ 59 w 792"/>
                <a:gd name="T1" fmla="*/ 0 h 962"/>
                <a:gd name="T2" fmla="*/ 70 w 792"/>
                <a:gd name="T3" fmla="*/ 20 h 962"/>
                <a:gd name="T4" fmla="*/ 101 w 792"/>
                <a:gd name="T5" fmla="*/ 102 h 962"/>
                <a:gd name="T6" fmla="*/ 170 w 792"/>
                <a:gd name="T7" fmla="*/ 249 h 962"/>
                <a:gd name="T8" fmla="*/ 201 w 792"/>
                <a:gd name="T9" fmla="*/ 318 h 962"/>
                <a:gd name="T10" fmla="*/ 219 w 792"/>
                <a:gd name="T11" fmla="*/ 388 h 962"/>
                <a:gd name="T12" fmla="*/ 232 w 792"/>
                <a:gd name="T13" fmla="*/ 401 h 962"/>
                <a:gd name="T14" fmla="*/ 256 w 792"/>
                <a:gd name="T15" fmla="*/ 414 h 962"/>
                <a:gd name="T16" fmla="*/ 298 w 792"/>
                <a:gd name="T17" fmla="*/ 428 h 962"/>
                <a:gd name="T18" fmla="*/ 304 w 792"/>
                <a:gd name="T19" fmla="*/ 426 h 962"/>
                <a:gd name="T20" fmla="*/ 365 w 792"/>
                <a:gd name="T21" fmla="*/ 455 h 962"/>
                <a:gd name="T22" fmla="*/ 392 w 792"/>
                <a:gd name="T23" fmla="*/ 461 h 962"/>
                <a:gd name="T24" fmla="*/ 418 w 792"/>
                <a:gd name="T25" fmla="*/ 449 h 962"/>
                <a:gd name="T26" fmla="*/ 449 w 792"/>
                <a:gd name="T27" fmla="*/ 440 h 962"/>
                <a:gd name="T28" fmla="*/ 463 w 792"/>
                <a:gd name="T29" fmla="*/ 445 h 962"/>
                <a:gd name="T30" fmla="*/ 489 w 792"/>
                <a:gd name="T31" fmla="*/ 443 h 962"/>
                <a:gd name="T32" fmla="*/ 518 w 792"/>
                <a:gd name="T33" fmla="*/ 428 h 962"/>
                <a:gd name="T34" fmla="*/ 546 w 792"/>
                <a:gd name="T35" fmla="*/ 405 h 962"/>
                <a:gd name="T36" fmla="*/ 551 w 792"/>
                <a:gd name="T37" fmla="*/ 392 h 962"/>
                <a:gd name="T38" fmla="*/ 600 w 792"/>
                <a:gd name="T39" fmla="*/ 296 h 962"/>
                <a:gd name="T40" fmla="*/ 651 w 792"/>
                <a:gd name="T41" fmla="*/ 215 h 962"/>
                <a:gd name="T42" fmla="*/ 665 w 792"/>
                <a:gd name="T43" fmla="*/ 181 h 962"/>
                <a:gd name="T44" fmla="*/ 731 w 792"/>
                <a:gd name="T45" fmla="*/ 55 h 962"/>
                <a:gd name="T46" fmla="*/ 792 w 792"/>
                <a:gd name="T47" fmla="*/ 77 h 962"/>
                <a:gd name="T48" fmla="*/ 777 w 792"/>
                <a:gd name="T49" fmla="*/ 127 h 962"/>
                <a:gd name="T50" fmla="*/ 757 w 792"/>
                <a:gd name="T51" fmla="*/ 203 h 962"/>
                <a:gd name="T52" fmla="*/ 726 w 792"/>
                <a:gd name="T53" fmla="*/ 287 h 962"/>
                <a:gd name="T54" fmla="*/ 708 w 792"/>
                <a:gd name="T55" fmla="*/ 338 h 962"/>
                <a:gd name="T56" fmla="*/ 682 w 792"/>
                <a:gd name="T57" fmla="*/ 391 h 962"/>
                <a:gd name="T58" fmla="*/ 625 w 792"/>
                <a:gd name="T59" fmla="*/ 507 h 962"/>
                <a:gd name="T60" fmla="*/ 580 w 792"/>
                <a:gd name="T61" fmla="*/ 630 h 962"/>
                <a:gd name="T62" fmla="*/ 537 w 792"/>
                <a:gd name="T63" fmla="*/ 809 h 962"/>
                <a:gd name="T64" fmla="*/ 499 w 792"/>
                <a:gd name="T65" fmla="*/ 939 h 962"/>
                <a:gd name="T66" fmla="*/ 488 w 792"/>
                <a:gd name="T67" fmla="*/ 951 h 962"/>
                <a:gd name="T68" fmla="*/ 421 w 792"/>
                <a:gd name="T69" fmla="*/ 960 h 962"/>
                <a:gd name="T70" fmla="*/ 250 w 792"/>
                <a:gd name="T71" fmla="*/ 960 h 962"/>
                <a:gd name="T72" fmla="*/ 192 w 792"/>
                <a:gd name="T73" fmla="*/ 938 h 962"/>
                <a:gd name="T74" fmla="*/ 145 w 792"/>
                <a:gd name="T75" fmla="*/ 912 h 962"/>
                <a:gd name="T76" fmla="*/ 128 w 792"/>
                <a:gd name="T77" fmla="*/ 837 h 962"/>
                <a:gd name="T78" fmla="*/ 127 w 792"/>
                <a:gd name="T79" fmla="*/ 748 h 962"/>
                <a:gd name="T80" fmla="*/ 128 w 792"/>
                <a:gd name="T81" fmla="*/ 620 h 962"/>
                <a:gd name="T82" fmla="*/ 137 w 792"/>
                <a:gd name="T83" fmla="*/ 581 h 962"/>
                <a:gd name="T84" fmla="*/ 93 w 792"/>
                <a:gd name="T85" fmla="*/ 475 h 962"/>
                <a:gd name="T86" fmla="*/ 66 w 792"/>
                <a:gd name="T87" fmla="*/ 384 h 962"/>
                <a:gd name="T88" fmla="*/ 52 w 792"/>
                <a:gd name="T89" fmla="*/ 317 h 962"/>
                <a:gd name="T90" fmla="*/ 39 w 792"/>
                <a:gd name="T91" fmla="*/ 198 h 962"/>
                <a:gd name="T92" fmla="*/ 16 w 792"/>
                <a:gd name="T93" fmla="*/ 128 h 962"/>
                <a:gd name="T94" fmla="*/ 9 w 792"/>
                <a:gd name="T95" fmla="*/ 88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962">
                  <a:moveTo>
                    <a:pt x="0" y="29"/>
                  </a:moveTo>
                  <a:lnTo>
                    <a:pt x="0" y="29"/>
                  </a:lnTo>
                  <a:lnTo>
                    <a:pt x="59" y="0"/>
                  </a:lnTo>
                  <a:lnTo>
                    <a:pt x="59" y="0"/>
                  </a:lnTo>
                  <a:lnTo>
                    <a:pt x="61" y="0"/>
                  </a:lnTo>
                  <a:lnTo>
                    <a:pt x="62" y="2"/>
                  </a:lnTo>
                  <a:lnTo>
                    <a:pt x="66" y="8"/>
                  </a:lnTo>
                  <a:lnTo>
                    <a:pt x="70" y="20"/>
                  </a:lnTo>
                  <a:lnTo>
                    <a:pt x="74" y="33"/>
                  </a:lnTo>
                  <a:lnTo>
                    <a:pt x="74" y="33"/>
                  </a:lnTo>
                  <a:lnTo>
                    <a:pt x="83" y="58"/>
                  </a:lnTo>
                  <a:lnTo>
                    <a:pt x="101" y="102"/>
                  </a:lnTo>
                  <a:lnTo>
                    <a:pt x="119" y="146"/>
                  </a:lnTo>
                  <a:lnTo>
                    <a:pt x="132" y="174"/>
                  </a:lnTo>
                  <a:lnTo>
                    <a:pt x="132" y="174"/>
                  </a:lnTo>
                  <a:lnTo>
                    <a:pt x="170" y="249"/>
                  </a:lnTo>
                  <a:lnTo>
                    <a:pt x="190" y="293"/>
                  </a:lnTo>
                  <a:lnTo>
                    <a:pt x="198" y="309"/>
                  </a:lnTo>
                  <a:lnTo>
                    <a:pt x="201" y="318"/>
                  </a:lnTo>
                  <a:lnTo>
                    <a:pt x="201" y="318"/>
                  </a:lnTo>
                  <a:lnTo>
                    <a:pt x="209" y="352"/>
                  </a:lnTo>
                  <a:lnTo>
                    <a:pt x="216" y="383"/>
                  </a:lnTo>
                  <a:lnTo>
                    <a:pt x="216" y="383"/>
                  </a:lnTo>
                  <a:lnTo>
                    <a:pt x="219" y="388"/>
                  </a:lnTo>
                  <a:lnTo>
                    <a:pt x="223" y="393"/>
                  </a:lnTo>
                  <a:lnTo>
                    <a:pt x="228" y="399"/>
                  </a:lnTo>
                  <a:lnTo>
                    <a:pt x="232" y="401"/>
                  </a:lnTo>
                  <a:lnTo>
                    <a:pt x="232" y="401"/>
                  </a:lnTo>
                  <a:lnTo>
                    <a:pt x="242" y="408"/>
                  </a:lnTo>
                  <a:lnTo>
                    <a:pt x="250" y="413"/>
                  </a:lnTo>
                  <a:lnTo>
                    <a:pt x="256" y="414"/>
                  </a:lnTo>
                  <a:lnTo>
                    <a:pt x="256" y="414"/>
                  </a:lnTo>
                  <a:lnTo>
                    <a:pt x="265" y="417"/>
                  </a:lnTo>
                  <a:lnTo>
                    <a:pt x="278" y="419"/>
                  </a:lnTo>
                  <a:lnTo>
                    <a:pt x="290" y="424"/>
                  </a:lnTo>
                  <a:lnTo>
                    <a:pt x="298" y="428"/>
                  </a:lnTo>
                  <a:lnTo>
                    <a:pt x="298" y="428"/>
                  </a:lnTo>
                  <a:lnTo>
                    <a:pt x="303" y="433"/>
                  </a:lnTo>
                  <a:lnTo>
                    <a:pt x="304" y="436"/>
                  </a:lnTo>
                  <a:lnTo>
                    <a:pt x="304" y="426"/>
                  </a:lnTo>
                  <a:lnTo>
                    <a:pt x="304" y="426"/>
                  </a:lnTo>
                  <a:lnTo>
                    <a:pt x="329" y="439"/>
                  </a:lnTo>
                  <a:lnTo>
                    <a:pt x="349" y="449"/>
                  </a:lnTo>
                  <a:lnTo>
                    <a:pt x="365" y="455"/>
                  </a:lnTo>
                  <a:lnTo>
                    <a:pt x="365" y="455"/>
                  </a:lnTo>
                  <a:lnTo>
                    <a:pt x="374" y="458"/>
                  </a:lnTo>
                  <a:lnTo>
                    <a:pt x="381" y="459"/>
                  </a:lnTo>
                  <a:lnTo>
                    <a:pt x="392" y="461"/>
                  </a:lnTo>
                  <a:lnTo>
                    <a:pt x="392" y="461"/>
                  </a:lnTo>
                  <a:lnTo>
                    <a:pt x="396" y="459"/>
                  </a:lnTo>
                  <a:lnTo>
                    <a:pt x="402" y="457"/>
                  </a:lnTo>
                  <a:lnTo>
                    <a:pt x="418" y="449"/>
                  </a:lnTo>
                  <a:lnTo>
                    <a:pt x="439" y="437"/>
                  </a:lnTo>
                  <a:lnTo>
                    <a:pt x="439" y="437"/>
                  </a:lnTo>
                  <a:lnTo>
                    <a:pt x="445" y="439"/>
                  </a:lnTo>
                  <a:lnTo>
                    <a:pt x="449" y="440"/>
                  </a:lnTo>
                  <a:lnTo>
                    <a:pt x="453" y="443"/>
                  </a:lnTo>
                  <a:lnTo>
                    <a:pt x="453" y="443"/>
                  </a:lnTo>
                  <a:lnTo>
                    <a:pt x="457" y="444"/>
                  </a:lnTo>
                  <a:lnTo>
                    <a:pt x="463" y="445"/>
                  </a:lnTo>
                  <a:lnTo>
                    <a:pt x="471" y="446"/>
                  </a:lnTo>
                  <a:lnTo>
                    <a:pt x="479" y="445"/>
                  </a:lnTo>
                  <a:lnTo>
                    <a:pt x="479" y="445"/>
                  </a:lnTo>
                  <a:lnTo>
                    <a:pt x="489" y="443"/>
                  </a:lnTo>
                  <a:lnTo>
                    <a:pt x="499" y="437"/>
                  </a:lnTo>
                  <a:lnTo>
                    <a:pt x="510" y="432"/>
                  </a:lnTo>
                  <a:lnTo>
                    <a:pt x="518" y="428"/>
                  </a:lnTo>
                  <a:lnTo>
                    <a:pt x="518" y="428"/>
                  </a:lnTo>
                  <a:lnTo>
                    <a:pt x="521" y="427"/>
                  </a:lnTo>
                  <a:lnTo>
                    <a:pt x="525" y="424"/>
                  </a:lnTo>
                  <a:lnTo>
                    <a:pt x="537" y="415"/>
                  </a:lnTo>
                  <a:lnTo>
                    <a:pt x="546" y="405"/>
                  </a:lnTo>
                  <a:lnTo>
                    <a:pt x="549" y="401"/>
                  </a:lnTo>
                  <a:lnTo>
                    <a:pt x="550" y="397"/>
                  </a:lnTo>
                  <a:lnTo>
                    <a:pt x="550" y="397"/>
                  </a:lnTo>
                  <a:lnTo>
                    <a:pt x="551" y="392"/>
                  </a:lnTo>
                  <a:lnTo>
                    <a:pt x="554" y="383"/>
                  </a:lnTo>
                  <a:lnTo>
                    <a:pt x="567" y="356"/>
                  </a:lnTo>
                  <a:lnTo>
                    <a:pt x="584" y="325"/>
                  </a:lnTo>
                  <a:lnTo>
                    <a:pt x="600" y="296"/>
                  </a:lnTo>
                  <a:lnTo>
                    <a:pt x="600" y="296"/>
                  </a:lnTo>
                  <a:lnTo>
                    <a:pt x="637" y="241"/>
                  </a:lnTo>
                  <a:lnTo>
                    <a:pt x="637" y="241"/>
                  </a:lnTo>
                  <a:lnTo>
                    <a:pt x="651" y="215"/>
                  </a:lnTo>
                  <a:lnTo>
                    <a:pt x="657" y="199"/>
                  </a:lnTo>
                  <a:lnTo>
                    <a:pt x="661" y="189"/>
                  </a:lnTo>
                  <a:lnTo>
                    <a:pt x="661" y="189"/>
                  </a:lnTo>
                  <a:lnTo>
                    <a:pt x="665" y="181"/>
                  </a:lnTo>
                  <a:lnTo>
                    <a:pt x="673" y="165"/>
                  </a:lnTo>
                  <a:lnTo>
                    <a:pt x="696" y="119"/>
                  </a:lnTo>
                  <a:lnTo>
                    <a:pt x="731" y="55"/>
                  </a:lnTo>
                  <a:lnTo>
                    <a:pt x="731" y="55"/>
                  </a:lnTo>
                  <a:lnTo>
                    <a:pt x="758" y="64"/>
                  </a:lnTo>
                  <a:lnTo>
                    <a:pt x="777" y="70"/>
                  </a:lnTo>
                  <a:lnTo>
                    <a:pt x="792" y="77"/>
                  </a:lnTo>
                  <a:lnTo>
                    <a:pt x="792" y="77"/>
                  </a:lnTo>
                  <a:lnTo>
                    <a:pt x="784" y="99"/>
                  </a:lnTo>
                  <a:lnTo>
                    <a:pt x="780" y="115"/>
                  </a:lnTo>
                  <a:lnTo>
                    <a:pt x="777" y="127"/>
                  </a:lnTo>
                  <a:lnTo>
                    <a:pt x="777" y="127"/>
                  </a:lnTo>
                  <a:lnTo>
                    <a:pt x="775" y="140"/>
                  </a:lnTo>
                  <a:lnTo>
                    <a:pt x="770" y="162"/>
                  </a:lnTo>
                  <a:lnTo>
                    <a:pt x="757" y="203"/>
                  </a:lnTo>
                  <a:lnTo>
                    <a:pt x="757" y="203"/>
                  </a:lnTo>
                  <a:lnTo>
                    <a:pt x="740" y="247"/>
                  </a:lnTo>
                  <a:lnTo>
                    <a:pt x="730" y="272"/>
                  </a:lnTo>
                  <a:lnTo>
                    <a:pt x="727" y="281"/>
                  </a:lnTo>
                  <a:lnTo>
                    <a:pt x="726" y="287"/>
                  </a:lnTo>
                  <a:lnTo>
                    <a:pt x="726" y="287"/>
                  </a:lnTo>
                  <a:lnTo>
                    <a:pt x="724" y="294"/>
                  </a:lnTo>
                  <a:lnTo>
                    <a:pt x="721" y="305"/>
                  </a:lnTo>
                  <a:lnTo>
                    <a:pt x="708" y="338"/>
                  </a:lnTo>
                  <a:lnTo>
                    <a:pt x="693" y="370"/>
                  </a:lnTo>
                  <a:lnTo>
                    <a:pt x="687" y="383"/>
                  </a:lnTo>
                  <a:lnTo>
                    <a:pt x="682" y="391"/>
                  </a:lnTo>
                  <a:lnTo>
                    <a:pt x="682" y="391"/>
                  </a:lnTo>
                  <a:lnTo>
                    <a:pt x="677" y="400"/>
                  </a:lnTo>
                  <a:lnTo>
                    <a:pt x="668" y="417"/>
                  </a:lnTo>
                  <a:lnTo>
                    <a:pt x="646" y="462"/>
                  </a:lnTo>
                  <a:lnTo>
                    <a:pt x="625" y="507"/>
                  </a:lnTo>
                  <a:lnTo>
                    <a:pt x="613" y="534"/>
                  </a:lnTo>
                  <a:lnTo>
                    <a:pt x="613" y="534"/>
                  </a:lnTo>
                  <a:lnTo>
                    <a:pt x="593" y="593"/>
                  </a:lnTo>
                  <a:lnTo>
                    <a:pt x="580" y="630"/>
                  </a:lnTo>
                  <a:lnTo>
                    <a:pt x="572" y="656"/>
                  </a:lnTo>
                  <a:lnTo>
                    <a:pt x="572" y="656"/>
                  </a:lnTo>
                  <a:lnTo>
                    <a:pt x="552" y="737"/>
                  </a:lnTo>
                  <a:lnTo>
                    <a:pt x="537" y="809"/>
                  </a:lnTo>
                  <a:lnTo>
                    <a:pt x="537" y="809"/>
                  </a:lnTo>
                  <a:lnTo>
                    <a:pt x="518" y="878"/>
                  </a:lnTo>
                  <a:lnTo>
                    <a:pt x="505" y="924"/>
                  </a:lnTo>
                  <a:lnTo>
                    <a:pt x="499" y="939"/>
                  </a:lnTo>
                  <a:lnTo>
                    <a:pt x="497" y="947"/>
                  </a:lnTo>
                  <a:lnTo>
                    <a:pt x="497" y="947"/>
                  </a:lnTo>
                  <a:lnTo>
                    <a:pt x="493" y="948"/>
                  </a:lnTo>
                  <a:lnTo>
                    <a:pt x="488" y="951"/>
                  </a:lnTo>
                  <a:lnTo>
                    <a:pt x="468" y="955"/>
                  </a:lnTo>
                  <a:lnTo>
                    <a:pt x="444" y="957"/>
                  </a:lnTo>
                  <a:lnTo>
                    <a:pt x="421" y="960"/>
                  </a:lnTo>
                  <a:lnTo>
                    <a:pt x="421" y="960"/>
                  </a:lnTo>
                  <a:lnTo>
                    <a:pt x="384" y="961"/>
                  </a:lnTo>
                  <a:lnTo>
                    <a:pt x="331" y="962"/>
                  </a:lnTo>
                  <a:lnTo>
                    <a:pt x="281" y="961"/>
                  </a:lnTo>
                  <a:lnTo>
                    <a:pt x="250" y="960"/>
                  </a:lnTo>
                  <a:lnTo>
                    <a:pt x="250" y="960"/>
                  </a:lnTo>
                  <a:lnTo>
                    <a:pt x="240" y="957"/>
                  </a:lnTo>
                  <a:lnTo>
                    <a:pt x="225" y="952"/>
                  </a:lnTo>
                  <a:lnTo>
                    <a:pt x="192" y="938"/>
                  </a:lnTo>
                  <a:lnTo>
                    <a:pt x="159" y="922"/>
                  </a:lnTo>
                  <a:lnTo>
                    <a:pt x="149" y="916"/>
                  </a:lnTo>
                  <a:lnTo>
                    <a:pt x="145" y="912"/>
                  </a:lnTo>
                  <a:lnTo>
                    <a:pt x="145" y="912"/>
                  </a:lnTo>
                  <a:lnTo>
                    <a:pt x="143" y="903"/>
                  </a:lnTo>
                  <a:lnTo>
                    <a:pt x="136" y="881"/>
                  </a:lnTo>
                  <a:lnTo>
                    <a:pt x="130" y="852"/>
                  </a:lnTo>
                  <a:lnTo>
                    <a:pt x="128" y="837"/>
                  </a:lnTo>
                  <a:lnTo>
                    <a:pt x="127" y="823"/>
                  </a:lnTo>
                  <a:lnTo>
                    <a:pt x="127" y="823"/>
                  </a:lnTo>
                  <a:lnTo>
                    <a:pt x="126" y="788"/>
                  </a:lnTo>
                  <a:lnTo>
                    <a:pt x="127" y="748"/>
                  </a:lnTo>
                  <a:lnTo>
                    <a:pt x="128" y="687"/>
                  </a:lnTo>
                  <a:lnTo>
                    <a:pt x="128" y="687"/>
                  </a:lnTo>
                  <a:lnTo>
                    <a:pt x="128" y="643"/>
                  </a:lnTo>
                  <a:lnTo>
                    <a:pt x="128" y="620"/>
                  </a:lnTo>
                  <a:lnTo>
                    <a:pt x="130" y="611"/>
                  </a:lnTo>
                  <a:lnTo>
                    <a:pt x="131" y="605"/>
                  </a:lnTo>
                  <a:lnTo>
                    <a:pt x="131" y="605"/>
                  </a:lnTo>
                  <a:lnTo>
                    <a:pt x="137" y="581"/>
                  </a:lnTo>
                  <a:lnTo>
                    <a:pt x="141" y="564"/>
                  </a:lnTo>
                  <a:lnTo>
                    <a:pt x="141" y="564"/>
                  </a:lnTo>
                  <a:lnTo>
                    <a:pt x="113" y="514"/>
                  </a:lnTo>
                  <a:lnTo>
                    <a:pt x="93" y="475"/>
                  </a:lnTo>
                  <a:lnTo>
                    <a:pt x="86" y="459"/>
                  </a:lnTo>
                  <a:lnTo>
                    <a:pt x="82" y="449"/>
                  </a:lnTo>
                  <a:lnTo>
                    <a:pt x="82" y="449"/>
                  </a:lnTo>
                  <a:lnTo>
                    <a:pt x="66" y="384"/>
                  </a:lnTo>
                  <a:lnTo>
                    <a:pt x="56" y="344"/>
                  </a:lnTo>
                  <a:lnTo>
                    <a:pt x="53" y="329"/>
                  </a:lnTo>
                  <a:lnTo>
                    <a:pt x="52" y="317"/>
                  </a:lnTo>
                  <a:lnTo>
                    <a:pt x="52" y="317"/>
                  </a:lnTo>
                  <a:lnTo>
                    <a:pt x="51" y="293"/>
                  </a:lnTo>
                  <a:lnTo>
                    <a:pt x="47" y="256"/>
                  </a:lnTo>
                  <a:lnTo>
                    <a:pt x="43" y="221"/>
                  </a:lnTo>
                  <a:lnTo>
                    <a:pt x="39" y="198"/>
                  </a:lnTo>
                  <a:lnTo>
                    <a:pt x="39" y="198"/>
                  </a:lnTo>
                  <a:lnTo>
                    <a:pt x="33" y="179"/>
                  </a:lnTo>
                  <a:lnTo>
                    <a:pt x="24" y="153"/>
                  </a:lnTo>
                  <a:lnTo>
                    <a:pt x="16" y="128"/>
                  </a:lnTo>
                  <a:lnTo>
                    <a:pt x="13" y="118"/>
                  </a:lnTo>
                  <a:lnTo>
                    <a:pt x="12" y="109"/>
                  </a:lnTo>
                  <a:lnTo>
                    <a:pt x="12" y="109"/>
                  </a:lnTo>
                  <a:lnTo>
                    <a:pt x="9" y="88"/>
                  </a:lnTo>
                  <a:lnTo>
                    <a:pt x="6" y="62"/>
                  </a:lnTo>
                  <a:lnTo>
                    <a:pt x="0" y="29"/>
                  </a:lnTo>
                  <a:lnTo>
                    <a:pt x="0" y="2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0" name="Freeform 24">
              <a:extLst>
                <a:ext uri="{FF2B5EF4-FFF2-40B4-BE49-F238E27FC236}">
                  <a16:creationId xmlns:a16="http://schemas.microsoft.com/office/drawing/2014/main" id="{E21B65E2-8D59-9404-5959-64E19E2311BC}"/>
                </a:ext>
              </a:extLst>
            </p:cNvPr>
            <p:cNvSpPr>
              <a:spLocks/>
            </p:cNvSpPr>
            <p:nvPr/>
          </p:nvSpPr>
          <p:spPr bwMode="auto">
            <a:xfrm>
              <a:off x="6450013" y="3378200"/>
              <a:ext cx="165100" cy="827088"/>
            </a:xfrm>
            <a:custGeom>
              <a:avLst/>
              <a:gdLst>
                <a:gd name="T0" fmla="*/ 66 w 104"/>
                <a:gd name="T1" fmla="*/ 0 h 521"/>
                <a:gd name="T2" fmla="*/ 66 w 104"/>
                <a:gd name="T3" fmla="*/ 0 h 521"/>
                <a:gd name="T4" fmla="*/ 53 w 104"/>
                <a:gd name="T5" fmla="*/ 24 h 521"/>
                <a:gd name="T6" fmla="*/ 44 w 104"/>
                <a:gd name="T7" fmla="*/ 42 h 521"/>
                <a:gd name="T8" fmla="*/ 39 w 104"/>
                <a:gd name="T9" fmla="*/ 51 h 521"/>
                <a:gd name="T10" fmla="*/ 39 w 104"/>
                <a:gd name="T11" fmla="*/ 51 h 521"/>
                <a:gd name="T12" fmla="*/ 40 w 104"/>
                <a:gd name="T13" fmla="*/ 55 h 521"/>
                <a:gd name="T14" fmla="*/ 44 w 104"/>
                <a:gd name="T15" fmla="*/ 62 h 521"/>
                <a:gd name="T16" fmla="*/ 48 w 104"/>
                <a:gd name="T17" fmla="*/ 69 h 521"/>
                <a:gd name="T18" fmla="*/ 48 w 104"/>
                <a:gd name="T19" fmla="*/ 69 h 521"/>
                <a:gd name="T20" fmla="*/ 36 w 104"/>
                <a:gd name="T21" fmla="*/ 122 h 521"/>
                <a:gd name="T22" fmla="*/ 29 w 104"/>
                <a:gd name="T23" fmla="*/ 169 h 521"/>
                <a:gd name="T24" fmla="*/ 25 w 104"/>
                <a:gd name="T25" fmla="*/ 191 h 521"/>
                <a:gd name="T26" fmla="*/ 23 w 104"/>
                <a:gd name="T27" fmla="*/ 209 h 521"/>
                <a:gd name="T28" fmla="*/ 23 w 104"/>
                <a:gd name="T29" fmla="*/ 209 h 521"/>
                <a:gd name="T30" fmla="*/ 18 w 104"/>
                <a:gd name="T31" fmla="*/ 261 h 521"/>
                <a:gd name="T32" fmla="*/ 10 w 104"/>
                <a:gd name="T33" fmla="*/ 333 h 521"/>
                <a:gd name="T34" fmla="*/ 3 w 104"/>
                <a:gd name="T35" fmla="*/ 399 h 521"/>
                <a:gd name="T36" fmla="*/ 0 w 104"/>
                <a:gd name="T37" fmla="*/ 438 h 521"/>
                <a:gd name="T38" fmla="*/ 0 w 104"/>
                <a:gd name="T39" fmla="*/ 438 h 521"/>
                <a:gd name="T40" fmla="*/ 0 w 104"/>
                <a:gd name="T41" fmla="*/ 447 h 521"/>
                <a:gd name="T42" fmla="*/ 3 w 104"/>
                <a:gd name="T43" fmla="*/ 459 h 521"/>
                <a:gd name="T44" fmla="*/ 12 w 104"/>
                <a:gd name="T45" fmla="*/ 483 h 521"/>
                <a:gd name="T46" fmla="*/ 21 w 104"/>
                <a:gd name="T47" fmla="*/ 506 h 521"/>
                <a:gd name="T48" fmla="*/ 26 w 104"/>
                <a:gd name="T49" fmla="*/ 519 h 521"/>
                <a:gd name="T50" fmla="*/ 26 w 104"/>
                <a:gd name="T51" fmla="*/ 519 h 521"/>
                <a:gd name="T52" fmla="*/ 27 w 104"/>
                <a:gd name="T53" fmla="*/ 521 h 521"/>
                <a:gd name="T54" fmla="*/ 30 w 104"/>
                <a:gd name="T55" fmla="*/ 521 h 521"/>
                <a:gd name="T56" fmla="*/ 38 w 104"/>
                <a:gd name="T57" fmla="*/ 518 h 521"/>
                <a:gd name="T58" fmla="*/ 48 w 104"/>
                <a:gd name="T59" fmla="*/ 512 h 521"/>
                <a:gd name="T60" fmla="*/ 61 w 104"/>
                <a:gd name="T61" fmla="*/ 503 h 521"/>
                <a:gd name="T62" fmla="*/ 73 w 104"/>
                <a:gd name="T63" fmla="*/ 492 h 521"/>
                <a:gd name="T64" fmla="*/ 84 w 104"/>
                <a:gd name="T65" fmla="*/ 479 h 521"/>
                <a:gd name="T66" fmla="*/ 88 w 104"/>
                <a:gd name="T67" fmla="*/ 473 h 521"/>
                <a:gd name="T68" fmla="*/ 92 w 104"/>
                <a:gd name="T69" fmla="*/ 465 h 521"/>
                <a:gd name="T70" fmla="*/ 95 w 104"/>
                <a:gd name="T71" fmla="*/ 457 h 521"/>
                <a:gd name="T72" fmla="*/ 96 w 104"/>
                <a:gd name="T73" fmla="*/ 450 h 521"/>
                <a:gd name="T74" fmla="*/ 96 w 104"/>
                <a:gd name="T75" fmla="*/ 450 h 521"/>
                <a:gd name="T76" fmla="*/ 98 w 104"/>
                <a:gd name="T77" fmla="*/ 430 h 521"/>
                <a:gd name="T78" fmla="*/ 100 w 104"/>
                <a:gd name="T79" fmla="*/ 404 h 521"/>
                <a:gd name="T80" fmla="*/ 102 w 104"/>
                <a:gd name="T81" fmla="*/ 344 h 521"/>
                <a:gd name="T82" fmla="*/ 104 w 104"/>
                <a:gd name="T83" fmla="*/ 256 h 521"/>
                <a:gd name="T84" fmla="*/ 104 w 104"/>
                <a:gd name="T85" fmla="*/ 256 h 521"/>
                <a:gd name="T86" fmla="*/ 102 w 104"/>
                <a:gd name="T87" fmla="*/ 172 h 521"/>
                <a:gd name="T88" fmla="*/ 101 w 104"/>
                <a:gd name="T89" fmla="*/ 120 h 521"/>
                <a:gd name="T90" fmla="*/ 100 w 104"/>
                <a:gd name="T91" fmla="*/ 91 h 521"/>
                <a:gd name="T92" fmla="*/ 100 w 104"/>
                <a:gd name="T93" fmla="*/ 91 h 521"/>
                <a:gd name="T94" fmla="*/ 98 w 104"/>
                <a:gd name="T95" fmla="*/ 82 h 521"/>
                <a:gd name="T96" fmla="*/ 96 w 104"/>
                <a:gd name="T97" fmla="*/ 76 h 521"/>
                <a:gd name="T98" fmla="*/ 93 w 104"/>
                <a:gd name="T99" fmla="*/ 71 h 521"/>
                <a:gd name="T100" fmla="*/ 104 w 104"/>
                <a:gd name="T101" fmla="*/ 47 h 521"/>
                <a:gd name="T102" fmla="*/ 79 w 104"/>
                <a:gd name="T103" fmla="*/ 0 h 521"/>
                <a:gd name="T104" fmla="*/ 66 w 104"/>
                <a:gd name="T105"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1">
                  <a:moveTo>
                    <a:pt x="66" y="0"/>
                  </a:moveTo>
                  <a:lnTo>
                    <a:pt x="66" y="0"/>
                  </a:lnTo>
                  <a:lnTo>
                    <a:pt x="53" y="24"/>
                  </a:lnTo>
                  <a:lnTo>
                    <a:pt x="44" y="42"/>
                  </a:lnTo>
                  <a:lnTo>
                    <a:pt x="39" y="51"/>
                  </a:lnTo>
                  <a:lnTo>
                    <a:pt x="39" y="51"/>
                  </a:lnTo>
                  <a:lnTo>
                    <a:pt x="40" y="55"/>
                  </a:lnTo>
                  <a:lnTo>
                    <a:pt x="44" y="62"/>
                  </a:lnTo>
                  <a:lnTo>
                    <a:pt x="48" y="69"/>
                  </a:lnTo>
                  <a:lnTo>
                    <a:pt x="48" y="69"/>
                  </a:lnTo>
                  <a:lnTo>
                    <a:pt x="36" y="122"/>
                  </a:lnTo>
                  <a:lnTo>
                    <a:pt x="29" y="169"/>
                  </a:lnTo>
                  <a:lnTo>
                    <a:pt x="25" y="191"/>
                  </a:lnTo>
                  <a:lnTo>
                    <a:pt x="23" y="209"/>
                  </a:lnTo>
                  <a:lnTo>
                    <a:pt x="23" y="209"/>
                  </a:lnTo>
                  <a:lnTo>
                    <a:pt x="18" y="261"/>
                  </a:lnTo>
                  <a:lnTo>
                    <a:pt x="10" y="333"/>
                  </a:lnTo>
                  <a:lnTo>
                    <a:pt x="3" y="399"/>
                  </a:lnTo>
                  <a:lnTo>
                    <a:pt x="0" y="438"/>
                  </a:lnTo>
                  <a:lnTo>
                    <a:pt x="0" y="438"/>
                  </a:lnTo>
                  <a:lnTo>
                    <a:pt x="0" y="447"/>
                  </a:lnTo>
                  <a:lnTo>
                    <a:pt x="3" y="459"/>
                  </a:lnTo>
                  <a:lnTo>
                    <a:pt x="12" y="483"/>
                  </a:lnTo>
                  <a:lnTo>
                    <a:pt x="21" y="506"/>
                  </a:lnTo>
                  <a:lnTo>
                    <a:pt x="26" y="519"/>
                  </a:lnTo>
                  <a:lnTo>
                    <a:pt x="26" y="519"/>
                  </a:lnTo>
                  <a:lnTo>
                    <a:pt x="27" y="521"/>
                  </a:lnTo>
                  <a:lnTo>
                    <a:pt x="30" y="521"/>
                  </a:lnTo>
                  <a:lnTo>
                    <a:pt x="38" y="518"/>
                  </a:lnTo>
                  <a:lnTo>
                    <a:pt x="48" y="512"/>
                  </a:lnTo>
                  <a:lnTo>
                    <a:pt x="61" y="503"/>
                  </a:lnTo>
                  <a:lnTo>
                    <a:pt x="73" y="492"/>
                  </a:lnTo>
                  <a:lnTo>
                    <a:pt x="84" y="479"/>
                  </a:lnTo>
                  <a:lnTo>
                    <a:pt x="88" y="473"/>
                  </a:lnTo>
                  <a:lnTo>
                    <a:pt x="92" y="465"/>
                  </a:lnTo>
                  <a:lnTo>
                    <a:pt x="95" y="457"/>
                  </a:lnTo>
                  <a:lnTo>
                    <a:pt x="96" y="450"/>
                  </a:lnTo>
                  <a:lnTo>
                    <a:pt x="96" y="450"/>
                  </a:lnTo>
                  <a:lnTo>
                    <a:pt x="98" y="430"/>
                  </a:lnTo>
                  <a:lnTo>
                    <a:pt x="100" y="404"/>
                  </a:lnTo>
                  <a:lnTo>
                    <a:pt x="102" y="344"/>
                  </a:lnTo>
                  <a:lnTo>
                    <a:pt x="104" y="256"/>
                  </a:lnTo>
                  <a:lnTo>
                    <a:pt x="104" y="256"/>
                  </a:lnTo>
                  <a:lnTo>
                    <a:pt x="102" y="172"/>
                  </a:lnTo>
                  <a:lnTo>
                    <a:pt x="101" y="120"/>
                  </a:lnTo>
                  <a:lnTo>
                    <a:pt x="100" y="91"/>
                  </a:lnTo>
                  <a:lnTo>
                    <a:pt x="100" y="91"/>
                  </a:lnTo>
                  <a:lnTo>
                    <a:pt x="98" y="82"/>
                  </a:lnTo>
                  <a:lnTo>
                    <a:pt x="96" y="76"/>
                  </a:lnTo>
                  <a:lnTo>
                    <a:pt x="93" y="71"/>
                  </a:lnTo>
                  <a:lnTo>
                    <a:pt x="104" y="47"/>
                  </a:lnTo>
                  <a:lnTo>
                    <a:pt x="79"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1" name="Freeform 25">
              <a:extLst>
                <a:ext uri="{FF2B5EF4-FFF2-40B4-BE49-F238E27FC236}">
                  <a16:creationId xmlns:a16="http://schemas.microsoft.com/office/drawing/2014/main" id="{5A4241DF-A93B-4E93-0470-E3D0F10338FB}"/>
                </a:ext>
              </a:extLst>
            </p:cNvPr>
            <p:cNvSpPr>
              <a:spLocks/>
            </p:cNvSpPr>
            <p:nvPr/>
          </p:nvSpPr>
          <p:spPr bwMode="auto">
            <a:xfrm>
              <a:off x="6499225" y="2932113"/>
              <a:ext cx="195263" cy="288925"/>
            </a:xfrm>
            <a:custGeom>
              <a:avLst/>
              <a:gdLst>
                <a:gd name="T0" fmla="*/ 65 w 123"/>
                <a:gd name="T1" fmla="*/ 133 h 182"/>
                <a:gd name="T2" fmla="*/ 73 w 123"/>
                <a:gd name="T3" fmla="*/ 124 h 182"/>
                <a:gd name="T4" fmla="*/ 73 w 123"/>
                <a:gd name="T5" fmla="*/ 124 h 182"/>
                <a:gd name="T6" fmla="*/ 75 w 123"/>
                <a:gd name="T7" fmla="*/ 114 h 182"/>
                <a:gd name="T8" fmla="*/ 76 w 123"/>
                <a:gd name="T9" fmla="*/ 106 h 182"/>
                <a:gd name="T10" fmla="*/ 80 w 123"/>
                <a:gd name="T11" fmla="*/ 98 h 182"/>
                <a:gd name="T12" fmla="*/ 80 w 123"/>
                <a:gd name="T13" fmla="*/ 98 h 182"/>
                <a:gd name="T14" fmla="*/ 83 w 123"/>
                <a:gd name="T15" fmla="*/ 96 h 182"/>
                <a:gd name="T16" fmla="*/ 87 w 123"/>
                <a:gd name="T17" fmla="*/ 96 h 182"/>
                <a:gd name="T18" fmla="*/ 89 w 123"/>
                <a:gd name="T19" fmla="*/ 97 h 182"/>
                <a:gd name="T20" fmla="*/ 93 w 123"/>
                <a:gd name="T21" fmla="*/ 99 h 182"/>
                <a:gd name="T22" fmla="*/ 98 w 123"/>
                <a:gd name="T23" fmla="*/ 105 h 182"/>
                <a:gd name="T24" fmla="*/ 100 w 123"/>
                <a:gd name="T25" fmla="*/ 109 h 182"/>
                <a:gd name="T26" fmla="*/ 101 w 123"/>
                <a:gd name="T27" fmla="*/ 111 h 182"/>
                <a:gd name="T28" fmla="*/ 101 w 123"/>
                <a:gd name="T29" fmla="*/ 111 h 182"/>
                <a:gd name="T30" fmla="*/ 101 w 123"/>
                <a:gd name="T31" fmla="*/ 149 h 182"/>
                <a:gd name="T32" fmla="*/ 102 w 123"/>
                <a:gd name="T33" fmla="*/ 182 h 182"/>
                <a:gd name="T34" fmla="*/ 102 w 123"/>
                <a:gd name="T35" fmla="*/ 182 h 182"/>
                <a:gd name="T36" fmla="*/ 102 w 123"/>
                <a:gd name="T37" fmla="*/ 182 h 182"/>
                <a:gd name="T38" fmla="*/ 104 w 123"/>
                <a:gd name="T39" fmla="*/ 182 h 182"/>
                <a:gd name="T40" fmla="*/ 106 w 123"/>
                <a:gd name="T41" fmla="*/ 180 h 182"/>
                <a:gd name="T42" fmla="*/ 113 w 123"/>
                <a:gd name="T43" fmla="*/ 169 h 182"/>
                <a:gd name="T44" fmla="*/ 123 w 123"/>
                <a:gd name="T45" fmla="*/ 151 h 182"/>
                <a:gd name="T46" fmla="*/ 117 w 123"/>
                <a:gd name="T47" fmla="*/ 96 h 182"/>
                <a:gd name="T48" fmla="*/ 110 w 123"/>
                <a:gd name="T49" fmla="*/ 58 h 182"/>
                <a:gd name="T50" fmla="*/ 93 w 123"/>
                <a:gd name="T51" fmla="*/ 34 h 182"/>
                <a:gd name="T52" fmla="*/ 65 w 123"/>
                <a:gd name="T53" fmla="*/ 9 h 182"/>
                <a:gd name="T54" fmla="*/ 30 w 123"/>
                <a:gd name="T55" fmla="*/ 0 h 182"/>
                <a:gd name="T56" fmla="*/ 0 w 123"/>
                <a:gd name="T57" fmla="*/ 5 h 182"/>
                <a:gd name="T58" fmla="*/ 0 w 123"/>
                <a:gd name="T59" fmla="*/ 5 h 182"/>
                <a:gd name="T60" fmla="*/ 9 w 123"/>
                <a:gd name="T61" fmla="*/ 9 h 182"/>
                <a:gd name="T62" fmla="*/ 25 w 123"/>
                <a:gd name="T63" fmla="*/ 15 h 182"/>
                <a:gd name="T64" fmla="*/ 25 w 123"/>
                <a:gd name="T65" fmla="*/ 15 h 182"/>
                <a:gd name="T66" fmla="*/ 35 w 123"/>
                <a:gd name="T67" fmla="*/ 23 h 182"/>
                <a:gd name="T68" fmla="*/ 47 w 123"/>
                <a:gd name="T69" fmla="*/ 34 h 182"/>
                <a:gd name="T70" fmla="*/ 57 w 123"/>
                <a:gd name="T71" fmla="*/ 45 h 182"/>
                <a:gd name="T72" fmla="*/ 60 w 123"/>
                <a:gd name="T73" fmla="*/ 50 h 182"/>
                <a:gd name="T74" fmla="*/ 61 w 123"/>
                <a:gd name="T75" fmla="*/ 53 h 182"/>
                <a:gd name="T76" fmla="*/ 61 w 123"/>
                <a:gd name="T77" fmla="*/ 53 h 182"/>
                <a:gd name="T78" fmla="*/ 65 w 123"/>
                <a:gd name="T79" fmla="*/ 133 h 182"/>
                <a:gd name="T80" fmla="*/ 65 w 123"/>
                <a:gd name="T81" fmla="*/ 13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82">
                  <a:moveTo>
                    <a:pt x="65" y="133"/>
                  </a:moveTo>
                  <a:lnTo>
                    <a:pt x="73" y="124"/>
                  </a:lnTo>
                  <a:lnTo>
                    <a:pt x="73" y="124"/>
                  </a:lnTo>
                  <a:lnTo>
                    <a:pt x="75" y="114"/>
                  </a:lnTo>
                  <a:lnTo>
                    <a:pt x="76" y="106"/>
                  </a:lnTo>
                  <a:lnTo>
                    <a:pt x="80" y="98"/>
                  </a:lnTo>
                  <a:lnTo>
                    <a:pt x="80" y="98"/>
                  </a:lnTo>
                  <a:lnTo>
                    <a:pt x="83" y="96"/>
                  </a:lnTo>
                  <a:lnTo>
                    <a:pt x="87" y="96"/>
                  </a:lnTo>
                  <a:lnTo>
                    <a:pt x="89" y="97"/>
                  </a:lnTo>
                  <a:lnTo>
                    <a:pt x="93" y="99"/>
                  </a:lnTo>
                  <a:lnTo>
                    <a:pt x="98" y="105"/>
                  </a:lnTo>
                  <a:lnTo>
                    <a:pt x="100" y="109"/>
                  </a:lnTo>
                  <a:lnTo>
                    <a:pt x="101" y="111"/>
                  </a:lnTo>
                  <a:lnTo>
                    <a:pt x="101" y="111"/>
                  </a:lnTo>
                  <a:lnTo>
                    <a:pt x="101" y="149"/>
                  </a:lnTo>
                  <a:lnTo>
                    <a:pt x="102" y="182"/>
                  </a:lnTo>
                  <a:lnTo>
                    <a:pt x="102" y="182"/>
                  </a:lnTo>
                  <a:lnTo>
                    <a:pt x="102" y="182"/>
                  </a:lnTo>
                  <a:lnTo>
                    <a:pt x="104" y="182"/>
                  </a:lnTo>
                  <a:lnTo>
                    <a:pt x="106" y="180"/>
                  </a:lnTo>
                  <a:lnTo>
                    <a:pt x="113" y="169"/>
                  </a:lnTo>
                  <a:lnTo>
                    <a:pt x="123" y="151"/>
                  </a:lnTo>
                  <a:lnTo>
                    <a:pt x="117" y="96"/>
                  </a:lnTo>
                  <a:lnTo>
                    <a:pt x="110" y="58"/>
                  </a:lnTo>
                  <a:lnTo>
                    <a:pt x="93" y="34"/>
                  </a:lnTo>
                  <a:lnTo>
                    <a:pt x="65" y="9"/>
                  </a:lnTo>
                  <a:lnTo>
                    <a:pt x="30" y="0"/>
                  </a:lnTo>
                  <a:lnTo>
                    <a:pt x="0" y="5"/>
                  </a:lnTo>
                  <a:lnTo>
                    <a:pt x="0" y="5"/>
                  </a:lnTo>
                  <a:lnTo>
                    <a:pt x="9" y="9"/>
                  </a:lnTo>
                  <a:lnTo>
                    <a:pt x="25" y="15"/>
                  </a:lnTo>
                  <a:lnTo>
                    <a:pt x="25" y="15"/>
                  </a:lnTo>
                  <a:lnTo>
                    <a:pt x="35" y="23"/>
                  </a:lnTo>
                  <a:lnTo>
                    <a:pt x="47" y="34"/>
                  </a:lnTo>
                  <a:lnTo>
                    <a:pt x="57" y="45"/>
                  </a:lnTo>
                  <a:lnTo>
                    <a:pt x="60" y="50"/>
                  </a:lnTo>
                  <a:lnTo>
                    <a:pt x="61" y="53"/>
                  </a:lnTo>
                  <a:lnTo>
                    <a:pt x="61" y="53"/>
                  </a:lnTo>
                  <a:lnTo>
                    <a:pt x="65" y="133"/>
                  </a:lnTo>
                  <a:lnTo>
                    <a:pt x="65" y="133"/>
                  </a:lnTo>
                  <a:close/>
                </a:path>
              </a:pathLst>
            </a:custGeom>
            <a:solidFill>
              <a:srgbClr val="563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32" name="Groupe 2052">
            <a:extLst>
              <a:ext uri="{FF2B5EF4-FFF2-40B4-BE49-F238E27FC236}">
                <a16:creationId xmlns:a16="http://schemas.microsoft.com/office/drawing/2014/main" id="{533D6ABA-BB54-98A4-F20E-879D355F1898}"/>
              </a:ext>
            </a:extLst>
          </p:cNvPr>
          <p:cNvGrpSpPr/>
          <p:nvPr/>
        </p:nvGrpSpPr>
        <p:grpSpPr>
          <a:xfrm>
            <a:off x="9927975" y="1712207"/>
            <a:ext cx="1235428" cy="1930474"/>
            <a:chOff x="3227388" y="1412875"/>
            <a:chExt cx="2206625" cy="3448051"/>
          </a:xfrm>
        </p:grpSpPr>
        <p:sp>
          <p:nvSpPr>
            <p:cNvPr id="33" name="Freeform 6">
              <a:extLst>
                <a:ext uri="{FF2B5EF4-FFF2-40B4-BE49-F238E27FC236}">
                  <a16:creationId xmlns:a16="http://schemas.microsoft.com/office/drawing/2014/main" id="{6B2DE56F-E280-C21C-133E-8504DA5D12D1}"/>
                </a:ext>
              </a:extLst>
            </p:cNvPr>
            <p:cNvSpPr>
              <a:spLocks/>
            </p:cNvSpPr>
            <p:nvPr/>
          </p:nvSpPr>
          <p:spPr bwMode="auto">
            <a:xfrm>
              <a:off x="4159250" y="2068513"/>
              <a:ext cx="268288" cy="498475"/>
            </a:xfrm>
            <a:custGeom>
              <a:avLst/>
              <a:gdLst>
                <a:gd name="T0" fmla="*/ 169 w 169"/>
                <a:gd name="T1" fmla="*/ 49 h 314"/>
                <a:gd name="T2" fmla="*/ 160 w 169"/>
                <a:gd name="T3" fmla="*/ 25 h 314"/>
                <a:gd name="T4" fmla="*/ 155 w 169"/>
                <a:gd name="T5" fmla="*/ 16 h 314"/>
                <a:gd name="T6" fmla="*/ 150 w 169"/>
                <a:gd name="T7" fmla="*/ 11 h 314"/>
                <a:gd name="T8" fmla="*/ 122 w 169"/>
                <a:gd name="T9" fmla="*/ 1 h 314"/>
                <a:gd name="T10" fmla="*/ 114 w 169"/>
                <a:gd name="T11" fmla="*/ 0 h 314"/>
                <a:gd name="T12" fmla="*/ 98 w 169"/>
                <a:gd name="T13" fmla="*/ 2 h 314"/>
                <a:gd name="T14" fmla="*/ 93 w 169"/>
                <a:gd name="T15" fmla="*/ 5 h 314"/>
                <a:gd name="T16" fmla="*/ 83 w 169"/>
                <a:gd name="T17" fmla="*/ 16 h 314"/>
                <a:gd name="T18" fmla="*/ 70 w 169"/>
                <a:gd name="T19" fmla="*/ 29 h 314"/>
                <a:gd name="T20" fmla="*/ 65 w 169"/>
                <a:gd name="T21" fmla="*/ 34 h 314"/>
                <a:gd name="T22" fmla="*/ 57 w 169"/>
                <a:gd name="T23" fmla="*/ 45 h 314"/>
                <a:gd name="T24" fmla="*/ 52 w 169"/>
                <a:gd name="T25" fmla="*/ 49 h 314"/>
                <a:gd name="T26" fmla="*/ 40 w 169"/>
                <a:gd name="T27" fmla="*/ 63 h 314"/>
                <a:gd name="T28" fmla="*/ 27 w 169"/>
                <a:gd name="T29" fmla="*/ 80 h 314"/>
                <a:gd name="T30" fmla="*/ 13 w 169"/>
                <a:gd name="T31" fmla="*/ 93 h 314"/>
                <a:gd name="T32" fmla="*/ 5 w 169"/>
                <a:gd name="T33" fmla="*/ 103 h 314"/>
                <a:gd name="T34" fmla="*/ 5 w 169"/>
                <a:gd name="T35" fmla="*/ 106 h 314"/>
                <a:gd name="T36" fmla="*/ 7 w 169"/>
                <a:gd name="T37" fmla="*/ 133 h 314"/>
                <a:gd name="T38" fmla="*/ 5 w 169"/>
                <a:gd name="T39" fmla="*/ 140 h 314"/>
                <a:gd name="T40" fmla="*/ 1 w 169"/>
                <a:gd name="T41" fmla="*/ 157 h 314"/>
                <a:gd name="T42" fmla="*/ 0 w 169"/>
                <a:gd name="T43" fmla="*/ 173 h 314"/>
                <a:gd name="T44" fmla="*/ 4 w 169"/>
                <a:gd name="T45" fmla="*/ 192 h 314"/>
                <a:gd name="T46" fmla="*/ 10 w 169"/>
                <a:gd name="T47" fmla="*/ 214 h 314"/>
                <a:gd name="T48" fmla="*/ 18 w 169"/>
                <a:gd name="T49" fmla="*/ 232 h 314"/>
                <a:gd name="T50" fmla="*/ 27 w 169"/>
                <a:gd name="T51" fmla="*/ 252 h 314"/>
                <a:gd name="T52" fmla="*/ 31 w 169"/>
                <a:gd name="T53" fmla="*/ 261 h 314"/>
                <a:gd name="T54" fmla="*/ 41 w 169"/>
                <a:gd name="T55" fmla="*/ 278 h 314"/>
                <a:gd name="T56" fmla="*/ 49 w 169"/>
                <a:gd name="T57" fmla="*/ 283 h 314"/>
                <a:gd name="T58" fmla="*/ 56 w 169"/>
                <a:gd name="T59" fmla="*/ 289 h 314"/>
                <a:gd name="T60" fmla="*/ 63 w 169"/>
                <a:gd name="T61" fmla="*/ 307 h 314"/>
                <a:gd name="T62" fmla="*/ 84 w 169"/>
                <a:gd name="T63" fmla="*/ 314 h 314"/>
                <a:gd name="T64" fmla="*/ 169 w 169"/>
                <a:gd name="T6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314">
                  <a:moveTo>
                    <a:pt x="169" y="49"/>
                  </a:moveTo>
                  <a:lnTo>
                    <a:pt x="169" y="49"/>
                  </a:lnTo>
                  <a:lnTo>
                    <a:pt x="164" y="36"/>
                  </a:lnTo>
                  <a:lnTo>
                    <a:pt x="160" y="25"/>
                  </a:lnTo>
                  <a:lnTo>
                    <a:pt x="155" y="16"/>
                  </a:lnTo>
                  <a:lnTo>
                    <a:pt x="155" y="16"/>
                  </a:lnTo>
                  <a:lnTo>
                    <a:pt x="154" y="14"/>
                  </a:lnTo>
                  <a:lnTo>
                    <a:pt x="150" y="11"/>
                  </a:lnTo>
                  <a:lnTo>
                    <a:pt x="141" y="7"/>
                  </a:lnTo>
                  <a:lnTo>
                    <a:pt x="122" y="1"/>
                  </a:lnTo>
                  <a:lnTo>
                    <a:pt x="122" y="1"/>
                  </a:lnTo>
                  <a:lnTo>
                    <a:pt x="114" y="0"/>
                  </a:lnTo>
                  <a:lnTo>
                    <a:pt x="106" y="0"/>
                  </a:lnTo>
                  <a:lnTo>
                    <a:pt x="98" y="2"/>
                  </a:lnTo>
                  <a:lnTo>
                    <a:pt x="93" y="5"/>
                  </a:lnTo>
                  <a:lnTo>
                    <a:pt x="93" y="5"/>
                  </a:lnTo>
                  <a:lnTo>
                    <a:pt x="88" y="10"/>
                  </a:lnTo>
                  <a:lnTo>
                    <a:pt x="83" y="16"/>
                  </a:lnTo>
                  <a:lnTo>
                    <a:pt x="76" y="24"/>
                  </a:lnTo>
                  <a:lnTo>
                    <a:pt x="70" y="29"/>
                  </a:lnTo>
                  <a:lnTo>
                    <a:pt x="70" y="29"/>
                  </a:lnTo>
                  <a:lnTo>
                    <a:pt x="65" y="34"/>
                  </a:lnTo>
                  <a:lnTo>
                    <a:pt x="61" y="40"/>
                  </a:lnTo>
                  <a:lnTo>
                    <a:pt x="57" y="45"/>
                  </a:lnTo>
                  <a:lnTo>
                    <a:pt x="52" y="49"/>
                  </a:lnTo>
                  <a:lnTo>
                    <a:pt x="52" y="49"/>
                  </a:lnTo>
                  <a:lnTo>
                    <a:pt x="47" y="55"/>
                  </a:lnTo>
                  <a:lnTo>
                    <a:pt x="40" y="63"/>
                  </a:lnTo>
                  <a:lnTo>
                    <a:pt x="35" y="72"/>
                  </a:lnTo>
                  <a:lnTo>
                    <a:pt x="27" y="80"/>
                  </a:lnTo>
                  <a:lnTo>
                    <a:pt x="27" y="80"/>
                  </a:lnTo>
                  <a:lnTo>
                    <a:pt x="13" y="93"/>
                  </a:lnTo>
                  <a:lnTo>
                    <a:pt x="7" y="99"/>
                  </a:lnTo>
                  <a:lnTo>
                    <a:pt x="5" y="103"/>
                  </a:lnTo>
                  <a:lnTo>
                    <a:pt x="5" y="106"/>
                  </a:lnTo>
                  <a:lnTo>
                    <a:pt x="5" y="106"/>
                  </a:lnTo>
                  <a:lnTo>
                    <a:pt x="5" y="124"/>
                  </a:lnTo>
                  <a:lnTo>
                    <a:pt x="7" y="133"/>
                  </a:lnTo>
                  <a:lnTo>
                    <a:pt x="5" y="140"/>
                  </a:lnTo>
                  <a:lnTo>
                    <a:pt x="5" y="140"/>
                  </a:lnTo>
                  <a:lnTo>
                    <a:pt x="3" y="148"/>
                  </a:lnTo>
                  <a:lnTo>
                    <a:pt x="1" y="157"/>
                  </a:lnTo>
                  <a:lnTo>
                    <a:pt x="0" y="173"/>
                  </a:lnTo>
                  <a:lnTo>
                    <a:pt x="0" y="173"/>
                  </a:lnTo>
                  <a:lnTo>
                    <a:pt x="1" y="182"/>
                  </a:lnTo>
                  <a:lnTo>
                    <a:pt x="4" y="192"/>
                  </a:lnTo>
                  <a:lnTo>
                    <a:pt x="10" y="214"/>
                  </a:lnTo>
                  <a:lnTo>
                    <a:pt x="10" y="214"/>
                  </a:lnTo>
                  <a:lnTo>
                    <a:pt x="13" y="222"/>
                  </a:lnTo>
                  <a:lnTo>
                    <a:pt x="18" y="232"/>
                  </a:lnTo>
                  <a:lnTo>
                    <a:pt x="23" y="241"/>
                  </a:lnTo>
                  <a:lnTo>
                    <a:pt x="27" y="252"/>
                  </a:lnTo>
                  <a:lnTo>
                    <a:pt x="27" y="252"/>
                  </a:lnTo>
                  <a:lnTo>
                    <a:pt x="31" y="261"/>
                  </a:lnTo>
                  <a:lnTo>
                    <a:pt x="35" y="270"/>
                  </a:lnTo>
                  <a:lnTo>
                    <a:pt x="41" y="278"/>
                  </a:lnTo>
                  <a:lnTo>
                    <a:pt x="49" y="283"/>
                  </a:lnTo>
                  <a:lnTo>
                    <a:pt x="49" y="283"/>
                  </a:lnTo>
                  <a:lnTo>
                    <a:pt x="52" y="285"/>
                  </a:lnTo>
                  <a:lnTo>
                    <a:pt x="56" y="289"/>
                  </a:lnTo>
                  <a:lnTo>
                    <a:pt x="61" y="298"/>
                  </a:lnTo>
                  <a:lnTo>
                    <a:pt x="63" y="307"/>
                  </a:lnTo>
                  <a:lnTo>
                    <a:pt x="65" y="310"/>
                  </a:lnTo>
                  <a:lnTo>
                    <a:pt x="84" y="314"/>
                  </a:lnTo>
                  <a:lnTo>
                    <a:pt x="149" y="307"/>
                  </a:lnTo>
                  <a:lnTo>
                    <a:pt x="169" y="49"/>
                  </a:lnTo>
                  <a:close/>
                </a:path>
              </a:pathLst>
            </a:custGeom>
            <a:solidFill>
              <a:srgbClr val="563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4" name="Freeform 7">
              <a:extLst>
                <a:ext uri="{FF2B5EF4-FFF2-40B4-BE49-F238E27FC236}">
                  <a16:creationId xmlns:a16="http://schemas.microsoft.com/office/drawing/2014/main" id="{8AC32D74-C0C8-8771-DF39-9F9E6DD606CF}"/>
                </a:ext>
              </a:extLst>
            </p:cNvPr>
            <p:cNvSpPr>
              <a:spLocks/>
            </p:cNvSpPr>
            <p:nvPr/>
          </p:nvSpPr>
          <p:spPr bwMode="auto">
            <a:xfrm>
              <a:off x="4214813" y="2132013"/>
              <a:ext cx="363538" cy="476250"/>
            </a:xfrm>
            <a:custGeom>
              <a:avLst/>
              <a:gdLst>
                <a:gd name="T0" fmla="*/ 211 w 229"/>
                <a:gd name="T1" fmla="*/ 287 h 300"/>
                <a:gd name="T2" fmla="*/ 213 w 229"/>
                <a:gd name="T3" fmla="*/ 250 h 300"/>
                <a:gd name="T4" fmla="*/ 217 w 229"/>
                <a:gd name="T5" fmla="*/ 235 h 300"/>
                <a:gd name="T6" fmla="*/ 226 w 229"/>
                <a:gd name="T7" fmla="*/ 217 h 300"/>
                <a:gd name="T8" fmla="*/ 229 w 229"/>
                <a:gd name="T9" fmla="*/ 192 h 300"/>
                <a:gd name="T10" fmla="*/ 226 w 229"/>
                <a:gd name="T11" fmla="*/ 153 h 300"/>
                <a:gd name="T12" fmla="*/ 224 w 229"/>
                <a:gd name="T13" fmla="*/ 124 h 300"/>
                <a:gd name="T14" fmla="*/ 220 w 229"/>
                <a:gd name="T15" fmla="*/ 116 h 300"/>
                <a:gd name="T16" fmla="*/ 209 w 229"/>
                <a:gd name="T17" fmla="*/ 103 h 300"/>
                <a:gd name="T18" fmla="*/ 206 w 229"/>
                <a:gd name="T19" fmla="*/ 98 h 300"/>
                <a:gd name="T20" fmla="*/ 194 w 229"/>
                <a:gd name="T21" fmla="*/ 69 h 300"/>
                <a:gd name="T22" fmla="*/ 191 w 229"/>
                <a:gd name="T23" fmla="*/ 64 h 300"/>
                <a:gd name="T24" fmla="*/ 182 w 229"/>
                <a:gd name="T25" fmla="*/ 54 h 300"/>
                <a:gd name="T26" fmla="*/ 176 w 229"/>
                <a:gd name="T27" fmla="*/ 47 h 300"/>
                <a:gd name="T28" fmla="*/ 169 w 229"/>
                <a:gd name="T29" fmla="*/ 41 h 300"/>
                <a:gd name="T30" fmla="*/ 160 w 229"/>
                <a:gd name="T31" fmla="*/ 23 h 300"/>
                <a:gd name="T32" fmla="*/ 155 w 229"/>
                <a:gd name="T33" fmla="*/ 15 h 300"/>
                <a:gd name="T34" fmla="*/ 141 w 229"/>
                <a:gd name="T35" fmla="*/ 5 h 300"/>
                <a:gd name="T36" fmla="*/ 120 w 229"/>
                <a:gd name="T37" fmla="*/ 0 h 300"/>
                <a:gd name="T38" fmla="*/ 107 w 229"/>
                <a:gd name="T39" fmla="*/ 1 h 300"/>
                <a:gd name="T40" fmla="*/ 65 w 229"/>
                <a:gd name="T41" fmla="*/ 7 h 300"/>
                <a:gd name="T42" fmla="*/ 61 w 229"/>
                <a:gd name="T43" fmla="*/ 9 h 300"/>
                <a:gd name="T44" fmla="*/ 41 w 229"/>
                <a:gd name="T45" fmla="*/ 25 h 300"/>
                <a:gd name="T46" fmla="*/ 26 w 229"/>
                <a:gd name="T47" fmla="*/ 44 h 300"/>
                <a:gd name="T48" fmla="*/ 25 w 229"/>
                <a:gd name="T49" fmla="*/ 49 h 300"/>
                <a:gd name="T50" fmla="*/ 26 w 229"/>
                <a:gd name="T51" fmla="*/ 56 h 300"/>
                <a:gd name="T52" fmla="*/ 39 w 229"/>
                <a:gd name="T53" fmla="*/ 77 h 300"/>
                <a:gd name="T54" fmla="*/ 44 w 229"/>
                <a:gd name="T55" fmla="*/ 88 h 300"/>
                <a:gd name="T56" fmla="*/ 47 w 229"/>
                <a:gd name="T57" fmla="*/ 99 h 300"/>
                <a:gd name="T58" fmla="*/ 48 w 229"/>
                <a:gd name="T59" fmla="*/ 138 h 300"/>
                <a:gd name="T60" fmla="*/ 48 w 229"/>
                <a:gd name="T61" fmla="*/ 141 h 300"/>
                <a:gd name="T62" fmla="*/ 56 w 229"/>
                <a:gd name="T63" fmla="*/ 151 h 300"/>
                <a:gd name="T64" fmla="*/ 65 w 229"/>
                <a:gd name="T65" fmla="*/ 159 h 300"/>
                <a:gd name="T66" fmla="*/ 66 w 229"/>
                <a:gd name="T67" fmla="*/ 163 h 300"/>
                <a:gd name="T68" fmla="*/ 65 w 229"/>
                <a:gd name="T69" fmla="*/ 168 h 300"/>
                <a:gd name="T70" fmla="*/ 58 w 229"/>
                <a:gd name="T71" fmla="*/ 177 h 300"/>
                <a:gd name="T72" fmla="*/ 43 w 229"/>
                <a:gd name="T73" fmla="*/ 172 h 300"/>
                <a:gd name="T74" fmla="*/ 23 w 229"/>
                <a:gd name="T75" fmla="*/ 166 h 300"/>
                <a:gd name="T76" fmla="*/ 17 w 229"/>
                <a:gd name="T77" fmla="*/ 166 h 300"/>
                <a:gd name="T78" fmla="*/ 9 w 229"/>
                <a:gd name="T79" fmla="*/ 169 h 300"/>
                <a:gd name="T80" fmla="*/ 3 w 229"/>
                <a:gd name="T81" fmla="*/ 175 h 300"/>
                <a:gd name="T82" fmla="*/ 0 w 229"/>
                <a:gd name="T83" fmla="*/ 185 h 300"/>
                <a:gd name="T84" fmla="*/ 3 w 229"/>
                <a:gd name="T85" fmla="*/ 195 h 300"/>
                <a:gd name="T86" fmla="*/ 6 w 229"/>
                <a:gd name="T87" fmla="*/ 199 h 300"/>
                <a:gd name="T88" fmla="*/ 21 w 229"/>
                <a:gd name="T89" fmla="*/ 209 h 300"/>
                <a:gd name="T90" fmla="*/ 48 w 229"/>
                <a:gd name="T91" fmla="*/ 221 h 300"/>
                <a:gd name="T92" fmla="*/ 59 w 229"/>
                <a:gd name="T93" fmla="*/ 222 h 300"/>
                <a:gd name="T94" fmla="*/ 61 w 229"/>
                <a:gd name="T95" fmla="*/ 222 h 300"/>
                <a:gd name="T96" fmla="*/ 66 w 229"/>
                <a:gd name="T97" fmla="*/ 228 h 300"/>
                <a:gd name="T98" fmla="*/ 74 w 229"/>
                <a:gd name="T99" fmla="*/ 245 h 300"/>
                <a:gd name="T100" fmla="*/ 81 w 229"/>
                <a:gd name="T101" fmla="*/ 280 h 300"/>
                <a:gd name="T102" fmla="*/ 83 w 229"/>
                <a:gd name="T103" fmla="*/ 284 h 300"/>
                <a:gd name="T104" fmla="*/ 92 w 229"/>
                <a:gd name="T105" fmla="*/ 292 h 300"/>
                <a:gd name="T106" fmla="*/ 109 w 229"/>
                <a:gd name="T107" fmla="*/ 298 h 300"/>
                <a:gd name="T108" fmla="*/ 211 w 229"/>
                <a:gd name="T109" fmla="*/ 28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9" h="300">
                  <a:moveTo>
                    <a:pt x="211" y="287"/>
                  </a:moveTo>
                  <a:lnTo>
                    <a:pt x="211" y="287"/>
                  </a:lnTo>
                  <a:lnTo>
                    <a:pt x="212" y="267"/>
                  </a:lnTo>
                  <a:lnTo>
                    <a:pt x="213" y="250"/>
                  </a:lnTo>
                  <a:lnTo>
                    <a:pt x="215" y="241"/>
                  </a:lnTo>
                  <a:lnTo>
                    <a:pt x="217" y="235"/>
                  </a:lnTo>
                  <a:lnTo>
                    <a:pt x="217" y="235"/>
                  </a:lnTo>
                  <a:lnTo>
                    <a:pt x="226" y="217"/>
                  </a:lnTo>
                  <a:lnTo>
                    <a:pt x="228" y="207"/>
                  </a:lnTo>
                  <a:lnTo>
                    <a:pt x="229" y="192"/>
                  </a:lnTo>
                  <a:lnTo>
                    <a:pt x="229" y="192"/>
                  </a:lnTo>
                  <a:lnTo>
                    <a:pt x="226" y="153"/>
                  </a:lnTo>
                  <a:lnTo>
                    <a:pt x="225" y="137"/>
                  </a:lnTo>
                  <a:lnTo>
                    <a:pt x="224" y="124"/>
                  </a:lnTo>
                  <a:lnTo>
                    <a:pt x="224" y="124"/>
                  </a:lnTo>
                  <a:lnTo>
                    <a:pt x="220" y="116"/>
                  </a:lnTo>
                  <a:lnTo>
                    <a:pt x="215" y="110"/>
                  </a:lnTo>
                  <a:lnTo>
                    <a:pt x="209" y="103"/>
                  </a:lnTo>
                  <a:lnTo>
                    <a:pt x="206" y="98"/>
                  </a:lnTo>
                  <a:lnTo>
                    <a:pt x="206" y="98"/>
                  </a:lnTo>
                  <a:lnTo>
                    <a:pt x="199" y="84"/>
                  </a:lnTo>
                  <a:lnTo>
                    <a:pt x="194" y="69"/>
                  </a:lnTo>
                  <a:lnTo>
                    <a:pt x="194" y="69"/>
                  </a:lnTo>
                  <a:lnTo>
                    <a:pt x="191" y="64"/>
                  </a:lnTo>
                  <a:lnTo>
                    <a:pt x="188" y="59"/>
                  </a:lnTo>
                  <a:lnTo>
                    <a:pt x="182" y="54"/>
                  </a:lnTo>
                  <a:lnTo>
                    <a:pt x="176" y="47"/>
                  </a:lnTo>
                  <a:lnTo>
                    <a:pt x="176" y="47"/>
                  </a:lnTo>
                  <a:lnTo>
                    <a:pt x="172" y="45"/>
                  </a:lnTo>
                  <a:lnTo>
                    <a:pt x="169" y="41"/>
                  </a:lnTo>
                  <a:lnTo>
                    <a:pt x="164" y="32"/>
                  </a:lnTo>
                  <a:lnTo>
                    <a:pt x="160" y="23"/>
                  </a:lnTo>
                  <a:lnTo>
                    <a:pt x="155" y="15"/>
                  </a:lnTo>
                  <a:lnTo>
                    <a:pt x="155" y="15"/>
                  </a:lnTo>
                  <a:lnTo>
                    <a:pt x="149" y="10"/>
                  </a:lnTo>
                  <a:lnTo>
                    <a:pt x="141" y="5"/>
                  </a:lnTo>
                  <a:lnTo>
                    <a:pt x="131" y="1"/>
                  </a:lnTo>
                  <a:lnTo>
                    <a:pt x="120" y="0"/>
                  </a:lnTo>
                  <a:lnTo>
                    <a:pt x="120" y="0"/>
                  </a:lnTo>
                  <a:lnTo>
                    <a:pt x="107" y="1"/>
                  </a:lnTo>
                  <a:lnTo>
                    <a:pt x="91" y="2"/>
                  </a:lnTo>
                  <a:lnTo>
                    <a:pt x="65" y="7"/>
                  </a:lnTo>
                  <a:lnTo>
                    <a:pt x="65" y="7"/>
                  </a:lnTo>
                  <a:lnTo>
                    <a:pt x="61" y="9"/>
                  </a:lnTo>
                  <a:lnTo>
                    <a:pt x="54" y="13"/>
                  </a:lnTo>
                  <a:lnTo>
                    <a:pt x="41" y="25"/>
                  </a:lnTo>
                  <a:lnTo>
                    <a:pt x="30" y="38"/>
                  </a:lnTo>
                  <a:lnTo>
                    <a:pt x="26" y="44"/>
                  </a:lnTo>
                  <a:lnTo>
                    <a:pt x="25" y="49"/>
                  </a:lnTo>
                  <a:lnTo>
                    <a:pt x="25" y="49"/>
                  </a:lnTo>
                  <a:lnTo>
                    <a:pt x="25" y="53"/>
                  </a:lnTo>
                  <a:lnTo>
                    <a:pt x="26" y="56"/>
                  </a:lnTo>
                  <a:lnTo>
                    <a:pt x="32" y="67"/>
                  </a:lnTo>
                  <a:lnTo>
                    <a:pt x="39" y="77"/>
                  </a:lnTo>
                  <a:lnTo>
                    <a:pt x="43" y="82"/>
                  </a:lnTo>
                  <a:lnTo>
                    <a:pt x="44" y="88"/>
                  </a:lnTo>
                  <a:lnTo>
                    <a:pt x="44" y="88"/>
                  </a:lnTo>
                  <a:lnTo>
                    <a:pt x="47" y="99"/>
                  </a:lnTo>
                  <a:lnTo>
                    <a:pt x="47" y="113"/>
                  </a:lnTo>
                  <a:lnTo>
                    <a:pt x="48" y="138"/>
                  </a:lnTo>
                  <a:lnTo>
                    <a:pt x="48" y="138"/>
                  </a:lnTo>
                  <a:lnTo>
                    <a:pt x="48" y="141"/>
                  </a:lnTo>
                  <a:lnTo>
                    <a:pt x="50" y="144"/>
                  </a:lnTo>
                  <a:lnTo>
                    <a:pt x="56" y="151"/>
                  </a:lnTo>
                  <a:lnTo>
                    <a:pt x="62" y="156"/>
                  </a:lnTo>
                  <a:lnTo>
                    <a:pt x="65" y="159"/>
                  </a:lnTo>
                  <a:lnTo>
                    <a:pt x="66" y="163"/>
                  </a:lnTo>
                  <a:lnTo>
                    <a:pt x="66" y="163"/>
                  </a:lnTo>
                  <a:lnTo>
                    <a:pt x="66" y="165"/>
                  </a:lnTo>
                  <a:lnTo>
                    <a:pt x="65" y="168"/>
                  </a:lnTo>
                  <a:lnTo>
                    <a:pt x="62" y="173"/>
                  </a:lnTo>
                  <a:lnTo>
                    <a:pt x="58" y="177"/>
                  </a:lnTo>
                  <a:lnTo>
                    <a:pt x="58" y="177"/>
                  </a:lnTo>
                  <a:lnTo>
                    <a:pt x="43" y="172"/>
                  </a:lnTo>
                  <a:lnTo>
                    <a:pt x="30" y="168"/>
                  </a:lnTo>
                  <a:lnTo>
                    <a:pt x="23" y="166"/>
                  </a:lnTo>
                  <a:lnTo>
                    <a:pt x="17" y="166"/>
                  </a:lnTo>
                  <a:lnTo>
                    <a:pt x="17" y="166"/>
                  </a:lnTo>
                  <a:lnTo>
                    <a:pt x="13" y="166"/>
                  </a:lnTo>
                  <a:lnTo>
                    <a:pt x="9" y="169"/>
                  </a:lnTo>
                  <a:lnTo>
                    <a:pt x="5" y="172"/>
                  </a:lnTo>
                  <a:lnTo>
                    <a:pt x="3" y="175"/>
                  </a:lnTo>
                  <a:lnTo>
                    <a:pt x="0" y="181"/>
                  </a:lnTo>
                  <a:lnTo>
                    <a:pt x="0" y="185"/>
                  </a:lnTo>
                  <a:lnTo>
                    <a:pt x="0" y="190"/>
                  </a:lnTo>
                  <a:lnTo>
                    <a:pt x="3" y="195"/>
                  </a:lnTo>
                  <a:lnTo>
                    <a:pt x="3" y="195"/>
                  </a:lnTo>
                  <a:lnTo>
                    <a:pt x="6" y="199"/>
                  </a:lnTo>
                  <a:lnTo>
                    <a:pt x="13" y="204"/>
                  </a:lnTo>
                  <a:lnTo>
                    <a:pt x="21" y="209"/>
                  </a:lnTo>
                  <a:lnTo>
                    <a:pt x="30" y="213"/>
                  </a:lnTo>
                  <a:lnTo>
                    <a:pt x="48" y="221"/>
                  </a:lnTo>
                  <a:lnTo>
                    <a:pt x="54" y="222"/>
                  </a:lnTo>
                  <a:lnTo>
                    <a:pt x="59" y="222"/>
                  </a:lnTo>
                  <a:lnTo>
                    <a:pt x="59" y="222"/>
                  </a:lnTo>
                  <a:lnTo>
                    <a:pt x="61" y="222"/>
                  </a:lnTo>
                  <a:lnTo>
                    <a:pt x="63" y="223"/>
                  </a:lnTo>
                  <a:lnTo>
                    <a:pt x="66" y="228"/>
                  </a:lnTo>
                  <a:lnTo>
                    <a:pt x="70" y="236"/>
                  </a:lnTo>
                  <a:lnTo>
                    <a:pt x="74" y="245"/>
                  </a:lnTo>
                  <a:lnTo>
                    <a:pt x="79" y="266"/>
                  </a:lnTo>
                  <a:lnTo>
                    <a:pt x="81" y="280"/>
                  </a:lnTo>
                  <a:lnTo>
                    <a:pt x="81" y="280"/>
                  </a:lnTo>
                  <a:lnTo>
                    <a:pt x="83" y="284"/>
                  </a:lnTo>
                  <a:lnTo>
                    <a:pt x="87" y="288"/>
                  </a:lnTo>
                  <a:lnTo>
                    <a:pt x="92" y="292"/>
                  </a:lnTo>
                  <a:lnTo>
                    <a:pt x="97" y="294"/>
                  </a:lnTo>
                  <a:lnTo>
                    <a:pt x="109" y="298"/>
                  </a:lnTo>
                  <a:lnTo>
                    <a:pt x="114" y="300"/>
                  </a:lnTo>
                  <a:lnTo>
                    <a:pt x="211" y="287"/>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5" name="Freeform 8">
              <a:extLst>
                <a:ext uri="{FF2B5EF4-FFF2-40B4-BE49-F238E27FC236}">
                  <a16:creationId xmlns:a16="http://schemas.microsoft.com/office/drawing/2014/main" id="{FCC9FE3D-CECF-C015-A76B-90200267A12D}"/>
                </a:ext>
              </a:extLst>
            </p:cNvPr>
            <p:cNvSpPr>
              <a:spLocks/>
            </p:cNvSpPr>
            <p:nvPr/>
          </p:nvSpPr>
          <p:spPr bwMode="auto">
            <a:xfrm>
              <a:off x="3227388" y="2205038"/>
              <a:ext cx="209550" cy="287338"/>
            </a:xfrm>
            <a:custGeom>
              <a:avLst/>
              <a:gdLst>
                <a:gd name="T0" fmla="*/ 25 w 132"/>
                <a:gd name="T1" fmla="*/ 131 h 181"/>
                <a:gd name="T2" fmla="*/ 25 w 132"/>
                <a:gd name="T3" fmla="*/ 131 h 181"/>
                <a:gd name="T4" fmla="*/ 21 w 132"/>
                <a:gd name="T5" fmla="*/ 123 h 181"/>
                <a:gd name="T6" fmla="*/ 16 w 132"/>
                <a:gd name="T7" fmla="*/ 113 h 181"/>
                <a:gd name="T8" fmla="*/ 8 w 132"/>
                <a:gd name="T9" fmla="*/ 95 h 181"/>
                <a:gd name="T10" fmla="*/ 8 w 132"/>
                <a:gd name="T11" fmla="*/ 95 h 181"/>
                <a:gd name="T12" fmla="*/ 5 w 132"/>
                <a:gd name="T13" fmla="*/ 85 h 181"/>
                <a:gd name="T14" fmla="*/ 1 w 132"/>
                <a:gd name="T15" fmla="*/ 71 h 181"/>
                <a:gd name="T16" fmla="*/ 0 w 132"/>
                <a:gd name="T17" fmla="*/ 56 h 181"/>
                <a:gd name="T18" fmla="*/ 0 w 132"/>
                <a:gd name="T19" fmla="*/ 51 h 181"/>
                <a:gd name="T20" fmla="*/ 0 w 132"/>
                <a:gd name="T21" fmla="*/ 45 h 181"/>
                <a:gd name="T22" fmla="*/ 0 w 132"/>
                <a:gd name="T23" fmla="*/ 45 h 181"/>
                <a:gd name="T24" fmla="*/ 3 w 132"/>
                <a:gd name="T25" fmla="*/ 39 h 181"/>
                <a:gd name="T26" fmla="*/ 7 w 132"/>
                <a:gd name="T27" fmla="*/ 34 h 181"/>
                <a:gd name="T28" fmla="*/ 9 w 132"/>
                <a:gd name="T29" fmla="*/ 30 h 181"/>
                <a:gd name="T30" fmla="*/ 13 w 132"/>
                <a:gd name="T31" fmla="*/ 29 h 181"/>
                <a:gd name="T32" fmla="*/ 13 w 132"/>
                <a:gd name="T33" fmla="*/ 29 h 181"/>
                <a:gd name="T34" fmla="*/ 23 w 132"/>
                <a:gd name="T35" fmla="*/ 26 h 181"/>
                <a:gd name="T36" fmla="*/ 28 w 132"/>
                <a:gd name="T37" fmla="*/ 25 h 181"/>
                <a:gd name="T38" fmla="*/ 31 w 132"/>
                <a:gd name="T39" fmla="*/ 22 h 181"/>
                <a:gd name="T40" fmla="*/ 32 w 132"/>
                <a:gd name="T41" fmla="*/ 21 h 181"/>
                <a:gd name="T42" fmla="*/ 32 w 132"/>
                <a:gd name="T43" fmla="*/ 21 h 181"/>
                <a:gd name="T44" fmla="*/ 34 w 132"/>
                <a:gd name="T45" fmla="*/ 17 h 181"/>
                <a:gd name="T46" fmla="*/ 38 w 132"/>
                <a:gd name="T47" fmla="*/ 13 h 181"/>
                <a:gd name="T48" fmla="*/ 41 w 132"/>
                <a:gd name="T49" fmla="*/ 10 h 181"/>
                <a:gd name="T50" fmla="*/ 45 w 132"/>
                <a:gd name="T51" fmla="*/ 9 h 181"/>
                <a:gd name="T52" fmla="*/ 45 w 132"/>
                <a:gd name="T53" fmla="*/ 9 h 181"/>
                <a:gd name="T54" fmla="*/ 56 w 132"/>
                <a:gd name="T55" fmla="*/ 9 h 181"/>
                <a:gd name="T56" fmla="*/ 61 w 132"/>
                <a:gd name="T57" fmla="*/ 9 h 181"/>
                <a:gd name="T58" fmla="*/ 67 w 132"/>
                <a:gd name="T59" fmla="*/ 9 h 181"/>
                <a:gd name="T60" fmla="*/ 67 w 132"/>
                <a:gd name="T61" fmla="*/ 9 h 181"/>
                <a:gd name="T62" fmla="*/ 78 w 132"/>
                <a:gd name="T63" fmla="*/ 4 h 181"/>
                <a:gd name="T64" fmla="*/ 83 w 132"/>
                <a:gd name="T65" fmla="*/ 1 h 181"/>
                <a:gd name="T66" fmla="*/ 87 w 132"/>
                <a:gd name="T67" fmla="*/ 0 h 181"/>
                <a:gd name="T68" fmla="*/ 87 w 132"/>
                <a:gd name="T69" fmla="*/ 0 h 181"/>
                <a:gd name="T70" fmla="*/ 94 w 132"/>
                <a:gd name="T71" fmla="*/ 3 h 181"/>
                <a:gd name="T72" fmla="*/ 100 w 132"/>
                <a:gd name="T73" fmla="*/ 4 h 181"/>
                <a:gd name="T74" fmla="*/ 105 w 132"/>
                <a:gd name="T75" fmla="*/ 4 h 181"/>
                <a:gd name="T76" fmla="*/ 105 w 132"/>
                <a:gd name="T77" fmla="*/ 4 h 181"/>
                <a:gd name="T78" fmla="*/ 110 w 132"/>
                <a:gd name="T79" fmla="*/ 3 h 181"/>
                <a:gd name="T80" fmla="*/ 118 w 132"/>
                <a:gd name="T81" fmla="*/ 4 h 181"/>
                <a:gd name="T82" fmla="*/ 125 w 132"/>
                <a:gd name="T83" fmla="*/ 5 h 181"/>
                <a:gd name="T84" fmla="*/ 128 w 132"/>
                <a:gd name="T85" fmla="*/ 7 h 181"/>
                <a:gd name="T86" fmla="*/ 129 w 132"/>
                <a:gd name="T87" fmla="*/ 8 h 181"/>
                <a:gd name="T88" fmla="*/ 129 w 132"/>
                <a:gd name="T89" fmla="*/ 8 h 181"/>
                <a:gd name="T90" fmla="*/ 131 w 132"/>
                <a:gd name="T91" fmla="*/ 16 h 181"/>
                <a:gd name="T92" fmla="*/ 132 w 132"/>
                <a:gd name="T93" fmla="*/ 32 h 181"/>
                <a:gd name="T94" fmla="*/ 131 w 132"/>
                <a:gd name="T95" fmla="*/ 51 h 181"/>
                <a:gd name="T96" fmla="*/ 129 w 132"/>
                <a:gd name="T97" fmla="*/ 65 h 181"/>
                <a:gd name="T98" fmla="*/ 129 w 132"/>
                <a:gd name="T99" fmla="*/ 65 h 181"/>
                <a:gd name="T100" fmla="*/ 125 w 132"/>
                <a:gd name="T101" fmla="*/ 98 h 181"/>
                <a:gd name="T102" fmla="*/ 124 w 132"/>
                <a:gd name="T103" fmla="*/ 119 h 181"/>
                <a:gd name="T104" fmla="*/ 123 w 132"/>
                <a:gd name="T105" fmla="*/ 137 h 181"/>
                <a:gd name="T106" fmla="*/ 123 w 132"/>
                <a:gd name="T107" fmla="*/ 137 h 181"/>
                <a:gd name="T108" fmla="*/ 122 w 132"/>
                <a:gd name="T109" fmla="*/ 145 h 181"/>
                <a:gd name="T110" fmla="*/ 119 w 132"/>
                <a:gd name="T111" fmla="*/ 153 h 181"/>
                <a:gd name="T112" fmla="*/ 114 w 132"/>
                <a:gd name="T113" fmla="*/ 159 h 181"/>
                <a:gd name="T114" fmla="*/ 109 w 132"/>
                <a:gd name="T115" fmla="*/ 167 h 181"/>
                <a:gd name="T116" fmla="*/ 98 w 132"/>
                <a:gd name="T117" fmla="*/ 177 h 181"/>
                <a:gd name="T118" fmla="*/ 94 w 132"/>
                <a:gd name="T119" fmla="*/ 181 h 181"/>
                <a:gd name="T120" fmla="*/ 25 w 132"/>
                <a:gd name="T121" fmla="*/ 13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81">
                  <a:moveTo>
                    <a:pt x="25" y="131"/>
                  </a:moveTo>
                  <a:lnTo>
                    <a:pt x="25" y="131"/>
                  </a:lnTo>
                  <a:lnTo>
                    <a:pt x="21" y="123"/>
                  </a:lnTo>
                  <a:lnTo>
                    <a:pt x="16" y="113"/>
                  </a:lnTo>
                  <a:lnTo>
                    <a:pt x="8" y="95"/>
                  </a:lnTo>
                  <a:lnTo>
                    <a:pt x="8" y="95"/>
                  </a:lnTo>
                  <a:lnTo>
                    <a:pt x="5" y="85"/>
                  </a:lnTo>
                  <a:lnTo>
                    <a:pt x="1" y="71"/>
                  </a:lnTo>
                  <a:lnTo>
                    <a:pt x="0" y="56"/>
                  </a:lnTo>
                  <a:lnTo>
                    <a:pt x="0" y="51"/>
                  </a:lnTo>
                  <a:lnTo>
                    <a:pt x="0" y="45"/>
                  </a:lnTo>
                  <a:lnTo>
                    <a:pt x="0" y="45"/>
                  </a:lnTo>
                  <a:lnTo>
                    <a:pt x="3" y="39"/>
                  </a:lnTo>
                  <a:lnTo>
                    <a:pt x="7" y="34"/>
                  </a:lnTo>
                  <a:lnTo>
                    <a:pt x="9" y="30"/>
                  </a:lnTo>
                  <a:lnTo>
                    <a:pt x="13" y="29"/>
                  </a:lnTo>
                  <a:lnTo>
                    <a:pt x="13" y="29"/>
                  </a:lnTo>
                  <a:lnTo>
                    <a:pt x="23" y="26"/>
                  </a:lnTo>
                  <a:lnTo>
                    <a:pt x="28" y="25"/>
                  </a:lnTo>
                  <a:lnTo>
                    <a:pt x="31" y="22"/>
                  </a:lnTo>
                  <a:lnTo>
                    <a:pt x="32" y="21"/>
                  </a:lnTo>
                  <a:lnTo>
                    <a:pt x="32" y="21"/>
                  </a:lnTo>
                  <a:lnTo>
                    <a:pt x="34" y="17"/>
                  </a:lnTo>
                  <a:lnTo>
                    <a:pt x="38" y="13"/>
                  </a:lnTo>
                  <a:lnTo>
                    <a:pt x="41" y="10"/>
                  </a:lnTo>
                  <a:lnTo>
                    <a:pt x="45" y="9"/>
                  </a:lnTo>
                  <a:lnTo>
                    <a:pt x="45" y="9"/>
                  </a:lnTo>
                  <a:lnTo>
                    <a:pt x="56" y="9"/>
                  </a:lnTo>
                  <a:lnTo>
                    <a:pt x="61" y="9"/>
                  </a:lnTo>
                  <a:lnTo>
                    <a:pt x="67" y="9"/>
                  </a:lnTo>
                  <a:lnTo>
                    <a:pt x="67" y="9"/>
                  </a:lnTo>
                  <a:lnTo>
                    <a:pt x="78" y="4"/>
                  </a:lnTo>
                  <a:lnTo>
                    <a:pt x="83" y="1"/>
                  </a:lnTo>
                  <a:lnTo>
                    <a:pt x="87" y="0"/>
                  </a:lnTo>
                  <a:lnTo>
                    <a:pt x="87" y="0"/>
                  </a:lnTo>
                  <a:lnTo>
                    <a:pt x="94" y="3"/>
                  </a:lnTo>
                  <a:lnTo>
                    <a:pt x="100" y="4"/>
                  </a:lnTo>
                  <a:lnTo>
                    <a:pt x="105" y="4"/>
                  </a:lnTo>
                  <a:lnTo>
                    <a:pt x="105" y="4"/>
                  </a:lnTo>
                  <a:lnTo>
                    <a:pt x="110" y="3"/>
                  </a:lnTo>
                  <a:lnTo>
                    <a:pt x="118" y="4"/>
                  </a:lnTo>
                  <a:lnTo>
                    <a:pt x="125" y="5"/>
                  </a:lnTo>
                  <a:lnTo>
                    <a:pt x="128" y="7"/>
                  </a:lnTo>
                  <a:lnTo>
                    <a:pt x="129" y="8"/>
                  </a:lnTo>
                  <a:lnTo>
                    <a:pt x="129" y="8"/>
                  </a:lnTo>
                  <a:lnTo>
                    <a:pt x="131" y="16"/>
                  </a:lnTo>
                  <a:lnTo>
                    <a:pt x="132" y="32"/>
                  </a:lnTo>
                  <a:lnTo>
                    <a:pt x="131" y="51"/>
                  </a:lnTo>
                  <a:lnTo>
                    <a:pt x="129" y="65"/>
                  </a:lnTo>
                  <a:lnTo>
                    <a:pt x="129" y="65"/>
                  </a:lnTo>
                  <a:lnTo>
                    <a:pt x="125" y="98"/>
                  </a:lnTo>
                  <a:lnTo>
                    <a:pt x="124" y="119"/>
                  </a:lnTo>
                  <a:lnTo>
                    <a:pt x="123" y="137"/>
                  </a:lnTo>
                  <a:lnTo>
                    <a:pt x="123" y="137"/>
                  </a:lnTo>
                  <a:lnTo>
                    <a:pt x="122" y="145"/>
                  </a:lnTo>
                  <a:lnTo>
                    <a:pt x="119" y="153"/>
                  </a:lnTo>
                  <a:lnTo>
                    <a:pt x="114" y="159"/>
                  </a:lnTo>
                  <a:lnTo>
                    <a:pt x="109" y="167"/>
                  </a:lnTo>
                  <a:lnTo>
                    <a:pt x="98" y="177"/>
                  </a:lnTo>
                  <a:lnTo>
                    <a:pt x="94" y="181"/>
                  </a:lnTo>
                  <a:lnTo>
                    <a:pt x="25" y="131"/>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6" name="Freeform 9">
              <a:extLst>
                <a:ext uri="{FF2B5EF4-FFF2-40B4-BE49-F238E27FC236}">
                  <a16:creationId xmlns:a16="http://schemas.microsoft.com/office/drawing/2014/main" id="{29A2E980-F3AB-1EFB-3473-C420FFDF658E}"/>
                </a:ext>
              </a:extLst>
            </p:cNvPr>
            <p:cNvSpPr>
              <a:spLocks/>
            </p:cNvSpPr>
            <p:nvPr/>
          </p:nvSpPr>
          <p:spPr bwMode="auto">
            <a:xfrm>
              <a:off x="3227388" y="2205038"/>
              <a:ext cx="209550" cy="287338"/>
            </a:xfrm>
            <a:custGeom>
              <a:avLst/>
              <a:gdLst>
                <a:gd name="T0" fmla="*/ 25 w 132"/>
                <a:gd name="T1" fmla="*/ 131 h 181"/>
                <a:gd name="T2" fmla="*/ 25 w 132"/>
                <a:gd name="T3" fmla="*/ 131 h 181"/>
                <a:gd name="T4" fmla="*/ 21 w 132"/>
                <a:gd name="T5" fmla="*/ 123 h 181"/>
                <a:gd name="T6" fmla="*/ 16 w 132"/>
                <a:gd name="T7" fmla="*/ 113 h 181"/>
                <a:gd name="T8" fmla="*/ 8 w 132"/>
                <a:gd name="T9" fmla="*/ 95 h 181"/>
                <a:gd name="T10" fmla="*/ 8 w 132"/>
                <a:gd name="T11" fmla="*/ 95 h 181"/>
                <a:gd name="T12" fmla="*/ 5 w 132"/>
                <a:gd name="T13" fmla="*/ 85 h 181"/>
                <a:gd name="T14" fmla="*/ 1 w 132"/>
                <a:gd name="T15" fmla="*/ 71 h 181"/>
                <a:gd name="T16" fmla="*/ 0 w 132"/>
                <a:gd name="T17" fmla="*/ 56 h 181"/>
                <a:gd name="T18" fmla="*/ 0 w 132"/>
                <a:gd name="T19" fmla="*/ 51 h 181"/>
                <a:gd name="T20" fmla="*/ 0 w 132"/>
                <a:gd name="T21" fmla="*/ 45 h 181"/>
                <a:gd name="T22" fmla="*/ 0 w 132"/>
                <a:gd name="T23" fmla="*/ 45 h 181"/>
                <a:gd name="T24" fmla="*/ 3 w 132"/>
                <a:gd name="T25" fmla="*/ 39 h 181"/>
                <a:gd name="T26" fmla="*/ 7 w 132"/>
                <a:gd name="T27" fmla="*/ 34 h 181"/>
                <a:gd name="T28" fmla="*/ 9 w 132"/>
                <a:gd name="T29" fmla="*/ 30 h 181"/>
                <a:gd name="T30" fmla="*/ 13 w 132"/>
                <a:gd name="T31" fmla="*/ 29 h 181"/>
                <a:gd name="T32" fmla="*/ 13 w 132"/>
                <a:gd name="T33" fmla="*/ 29 h 181"/>
                <a:gd name="T34" fmla="*/ 23 w 132"/>
                <a:gd name="T35" fmla="*/ 26 h 181"/>
                <a:gd name="T36" fmla="*/ 28 w 132"/>
                <a:gd name="T37" fmla="*/ 25 h 181"/>
                <a:gd name="T38" fmla="*/ 31 w 132"/>
                <a:gd name="T39" fmla="*/ 22 h 181"/>
                <a:gd name="T40" fmla="*/ 32 w 132"/>
                <a:gd name="T41" fmla="*/ 21 h 181"/>
                <a:gd name="T42" fmla="*/ 32 w 132"/>
                <a:gd name="T43" fmla="*/ 21 h 181"/>
                <a:gd name="T44" fmla="*/ 34 w 132"/>
                <a:gd name="T45" fmla="*/ 17 h 181"/>
                <a:gd name="T46" fmla="*/ 38 w 132"/>
                <a:gd name="T47" fmla="*/ 13 h 181"/>
                <a:gd name="T48" fmla="*/ 41 w 132"/>
                <a:gd name="T49" fmla="*/ 10 h 181"/>
                <a:gd name="T50" fmla="*/ 45 w 132"/>
                <a:gd name="T51" fmla="*/ 9 h 181"/>
                <a:gd name="T52" fmla="*/ 45 w 132"/>
                <a:gd name="T53" fmla="*/ 9 h 181"/>
                <a:gd name="T54" fmla="*/ 56 w 132"/>
                <a:gd name="T55" fmla="*/ 9 h 181"/>
                <a:gd name="T56" fmla="*/ 61 w 132"/>
                <a:gd name="T57" fmla="*/ 9 h 181"/>
                <a:gd name="T58" fmla="*/ 67 w 132"/>
                <a:gd name="T59" fmla="*/ 9 h 181"/>
                <a:gd name="T60" fmla="*/ 67 w 132"/>
                <a:gd name="T61" fmla="*/ 9 h 181"/>
                <a:gd name="T62" fmla="*/ 78 w 132"/>
                <a:gd name="T63" fmla="*/ 4 h 181"/>
                <a:gd name="T64" fmla="*/ 83 w 132"/>
                <a:gd name="T65" fmla="*/ 1 h 181"/>
                <a:gd name="T66" fmla="*/ 87 w 132"/>
                <a:gd name="T67" fmla="*/ 0 h 181"/>
                <a:gd name="T68" fmla="*/ 87 w 132"/>
                <a:gd name="T69" fmla="*/ 0 h 181"/>
                <a:gd name="T70" fmla="*/ 94 w 132"/>
                <a:gd name="T71" fmla="*/ 3 h 181"/>
                <a:gd name="T72" fmla="*/ 100 w 132"/>
                <a:gd name="T73" fmla="*/ 4 h 181"/>
                <a:gd name="T74" fmla="*/ 105 w 132"/>
                <a:gd name="T75" fmla="*/ 4 h 181"/>
                <a:gd name="T76" fmla="*/ 105 w 132"/>
                <a:gd name="T77" fmla="*/ 4 h 181"/>
                <a:gd name="T78" fmla="*/ 110 w 132"/>
                <a:gd name="T79" fmla="*/ 3 h 181"/>
                <a:gd name="T80" fmla="*/ 118 w 132"/>
                <a:gd name="T81" fmla="*/ 4 h 181"/>
                <a:gd name="T82" fmla="*/ 125 w 132"/>
                <a:gd name="T83" fmla="*/ 5 h 181"/>
                <a:gd name="T84" fmla="*/ 128 w 132"/>
                <a:gd name="T85" fmla="*/ 7 h 181"/>
                <a:gd name="T86" fmla="*/ 129 w 132"/>
                <a:gd name="T87" fmla="*/ 8 h 181"/>
                <a:gd name="T88" fmla="*/ 129 w 132"/>
                <a:gd name="T89" fmla="*/ 8 h 181"/>
                <a:gd name="T90" fmla="*/ 131 w 132"/>
                <a:gd name="T91" fmla="*/ 16 h 181"/>
                <a:gd name="T92" fmla="*/ 132 w 132"/>
                <a:gd name="T93" fmla="*/ 32 h 181"/>
                <a:gd name="T94" fmla="*/ 131 w 132"/>
                <a:gd name="T95" fmla="*/ 51 h 181"/>
                <a:gd name="T96" fmla="*/ 129 w 132"/>
                <a:gd name="T97" fmla="*/ 65 h 181"/>
                <a:gd name="T98" fmla="*/ 129 w 132"/>
                <a:gd name="T99" fmla="*/ 65 h 181"/>
                <a:gd name="T100" fmla="*/ 125 w 132"/>
                <a:gd name="T101" fmla="*/ 98 h 181"/>
                <a:gd name="T102" fmla="*/ 124 w 132"/>
                <a:gd name="T103" fmla="*/ 119 h 181"/>
                <a:gd name="T104" fmla="*/ 123 w 132"/>
                <a:gd name="T105" fmla="*/ 137 h 181"/>
                <a:gd name="T106" fmla="*/ 123 w 132"/>
                <a:gd name="T107" fmla="*/ 137 h 181"/>
                <a:gd name="T108" fmla="*/ 122 w 132"/>
                <a:gd name="T109" fmla="*/ 145 h 181"/>
                <a:gd name="T110" fmla="*/ 119 w 132"/>
                <a:gd name="T111" fmla="*/ 153 h 181"/>
                <a:gd name="T112" fmla="*/ 114 w 132"/>
                <a:gd name="T113" fmla="*/ 159 h 181"/>
                <a:gd name="T114" fmla="*/ 109 w 132"/>
                <a:gd name="T115" fmla="*/ 167 h 181"/>
                <a:gd name="T116" fmla="*/ 98 w 132"/>
                <a:gd name="T117" fmla="*/ 177 h 181"/>
                <a:gd name="T118" fmla="*/ 94 w 132"/>
                <a:gd name="T11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 h="181">
                  <a:moveTo>
                    <a:pt x="25" y="131"/>
                  </a:moveTo>
                  <a:lnTo>
                    <a:pt x="25" y="131"/>
                  </a:lnTo>
                  <a:lnTo>
                    <a:pt x="21" y="123"/>
                  </a:lnTo>
                  <a:lnTo>
                    <a:pt x="16" y="113"/>
                  </a:lnTo>
                  <a:lnTo>
                    <a:pt x="8" y="95"/>
                  </a:lnTo>
                  <a:lnTo>
                    <a:pt x="8" y="95"/>
                  </a:lnTo>
                  <a:lnTo>
                    <a:pt x="5" y="85"/>
                  </a:lnTo>
                  <a:lnTo>
                    <a:pt x="1" y="71"/>
                  </a:lnTo>
                  <a:lnTo>
                    <a:pt x="0" y="56"/>
                  </a:lnTo>
                  <a:lnTo>
                    <a:pt x="0" y="51"/>
                  </a:lnTo>
                  <a:lnTo>
                    <a:pt x="0" y="45"/>
                  </a:lnTo>
                  <a:lnTo>
                    <a:pt x="0" y="45"/>
                  </a:lnTo>
                  <a:lnTo>
                    <a:pt x="3" y="39"/>
                  </a:lnTo>
                  <a:lnTo>
                    <a:pt x="7" y="34"/>
                  </a:lnTo>
                  <a:lnTo>
                    <a:pt x="9" y="30"/>
                  </a:lnTo>
                  <a:lnTo>
                    <a:pt x="13" y="29"/>
                  </a:lnTo>
                  <a:lnTo>
                    <a:pt x="13" y="29"/>
                  </a:lnTo>
                  <a:lnTo>
                    <a:pt x="23" y="26"/>
                  </a:lnTo>
                  <a:lnTo>
                    <a:pt x="28" y="25"/>
                  </a:lnTo>
                  <a:lnTo>
                    <a:pt x="31" y="22"/>
                  </a:lnTo>
                  <a:lnTo>
                    <a:pt x="32" y="21"/>
                  </a:lnTo>
                  <a:lnTo>
                    <a:pt x="32" y="21"/>
                  </a:lnTo>
                  <a:lnTo>
                    <a:pt x="34" y="17"/>
                  </a:lnTo>
                  <a:lnTo>
                    <a:pt x="38" y="13"/>
                  </a:lnTo>
                  <a:lnTo>
                    <a:pt x="41" y="10"/>
                  </a:lnTo>
                  <a:lnTo>
                    <a:pt x="45" y="9"/>
                  </a:lnTo>
                  <a:lnTo>
                    <a:pt x="45" y="9"/>
                  </a:lnTo>
                  <a:lnTo>
                    <a:pt x="56" y="9"/>
                  </a:lnTo>
                  <a:lnTo>
                    <a:pt x="61" y="9"/>
                  </a:lnTo>
                  <a:lnTo>
                    <a:pt x="67" y="9"/>
                  </a:lnTo>
                  <a:lnTo>
                    <a:pt x="67" y="9"/>
                  </a:lnTo>
                  <a:lnTo>
                    <a:pt x="78" y="4"/>
                  </a:lnTo>
                  <a:lnTo>
                    <a:pt x="83" y="1"/>
                  </a:lnTo>
                  <a:lnTo>
                    <a:pt x="87" y="0"/>
                  </a:lnTo>
                  <a:lnTo>
                    <a:pt x="87" y="0"/>
                  </a:lnTo>
                  <a:lnTo>
                    <a:pt x="94" y="3"/>
                  </a:lnTo>
                  <a:lnTo>
                    <a:pt x="100" y="4"/>
                  </a:lnTo>
                  <a:lnTo>
                    <a:pt x="105" y="4"/>
                  </a:lnTo>
                  <a:lnTo>
                    <a:pt x="105" y="4"/>
                  </a:lnTo>
                  <a:lnTo>
                    <a:pt x="110" y="3"/>
                  </a:lnTo>
                  <a:lnTo>
                    <a:pt x="118" y="4"/>
                  </a:lnTo>
                  <a:lnTo>
                    <a:pt x="125" y="5"/>
                  </a:lnTo>
                  <a:lnTo>
                    <a:pt x="128" y="7"/>
                  </a:lnTo>
                  <a:lnTo>
                    <a:pt x="129" y="8"/>
                  </a:lnTo>
                  <a:lnTo>
                    <a:pt x="129" y="8"/>
                  </a:lnTo>
                  <a:lnTo>
                    <a:pt x="131" y="16"/>
                  </a:lnTo>
                  <a:lnTo>
                    <a:pt x="132" y="32"/>
                  </a:lnTo>
                  <a:lnTo>
                    <a:pt x="131" y="51"/>
                  </a:lnTo>
                  <a:lnTo>
                    <a:pt x="129" y="65"/>
                  </a:lnTo>
                  <a:lnTo>
                    <a:pt x="129" y="65"/>
                  </a:lnTo>
                  <a:lnTo>
                    <a:pt x="125" y="98"/>
                  </a:lnTo>
                  <a:lnTo>
                    <a:pt x="124" y="119"/>
                  </a:lnTo>
                  <a:lnTo>
                    <a:pt x="123" y="137"/>
                  </a:lnTo>
                  <a:lnTo>
                    <a:pt x="123" y="137"/>
                  </a:lnTo>
                  <a:lnTo>
                    <a:pt x="122" y="145"/>
                  </a:lnTo>
                  <a:lnTo>
                    <a:pt x="119" y="153"/>
                  </a:lnTo>
                  <a:lnTo>
                    <a:pt x="114" y="159"/>
                  </a:lnTo>
                  <a:lnTo>
                    <a:pt x="109" y="167"/>
                  </a:lnTo>
                  <a:lnTo>
                    <a:pt x="98" y="177"/>
                  </a:lnTo>
                  <a:lnTo>
                    <a:pt x="94" y="1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7" name="Freeform 10">
              <a:extLst>
                <a:ext uri="{FF2B5EF4-FFF2-40B4-BE49-F238E27FC236}">
                  <a16:creationId xmlns:a16="http://schemas.microsoft.com/office/drawing/2014/main" id="{8DD40C03-75EB-E0F7-294D-988D0B2D8B77}"/>
                </a:ext>
              </a:extLst>
            </p:cNvPr>
            <p:cNvSpPr>
              <a:spLocks/>
            </p:cNvSpPr>
            <p:nvPr/>
          </p:nvSpPr>
          <p:spPr bwMode="auto">
            <a:xfrm>
              <a:off x="3248025" y="2395538"/>
              <a:ext cx="169863" cy="119063"/>
            </a:xfrm>
            <a:custGeom>
              <a:avLst/>
              <a:gdLst>
                <a:gd name="T0" fmla="*/ 0 w 107"/>
                <a:gd name="T1" fmla="*/ 59 h 75"/>
                <a:gd name="T2" fmla="*/ 0 w 107"/>
                <a:gd name="T3" fmla="*/ 59 h 75"/>
                <a:gd name="T4" fmla="*/ 3 w 107"/>
                <a:gd name="T5" fmla="*/ 39 h 75"/>
                <a:gd name="T6" fmla="*/ 4 w 107"/>
                <a:gd name="T7" fmla="*/ 24 h 75"/>
                <a:gd name="T8" fmla="*/ 6 w 107"/>
                <a:gd name="T9" fmla="*/ 17 h 75"/>
                <a:gd name="T10" fmla="*/ 8 w 107"/>
                <a:gd name="T11" fmla="*/ 13 h 75"/>
                <a:gd name="T12" fmla="*/ 8 w 107"/>
                <a:gd name="T13" fmla="*/ 13 h 75"/>
                <a:gd name="T14" fmla="*/ 10 w 107"/>
                <a:gd name="T15" fmla="*/ 11 h 75"/>
                <a:gd name="T16" fmla="*/ 13 w 107"/>
                <a:gd name="T17" fmla="*/ 11 h 75"/>
                <a:gd name="T18" fmla="*/ 17 w 107"/>
                <a:gd name="T19" fmla="*/ 15 h 75"/>
                <a:gd name="T20" fmla="*/ 22 w 107"/>
                <a:gd name="T21" fmla="*/ 20 h 75"/>
                <a:gd name="T22" fmla="*/ 25 w 107"/>
                <a:gd name="T23" fmla="*/ 22 h 75"/>
                <a:gd name="T24" fmla="*/ 28 w 107"/>
                <a:gd name="T25" fmla="*/ 22 h 75"/>
                <a:gd name="T26" fmla="*/ 28 w 107"/>
                <a:gd name="T27" fmla="*/ 22 h 75"/>
                <a:gd name="T28" fmla="*/ 72 w 107"/>
                <a:gd name="T29" fmla="*/ 11 h 75"/>
                <a:gd name="T30" fmla="*/ 107 w 107"/>
                <a:gd name="T31" fmla="*/ 0 h 75"/>
                <a:gd name="T32" fmla="*/ 54 w 107"/>
                <a:gd name="T33" fmla="*/ 69 h 75"/>
                <a:gd name="T34" fmla="*/ 13 w 107"/>
                <a:gd name="T35" fmla="*/ 75 h 75"/>
                <a:gd name="T36" fmla="*/ 0 w 107"/>
                <a:gd name="T37"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75">
                  <a:moveTo>
                    <a:pt x="0" y="59"/>
                  </a:moveTo>
                  <a:lnTo>
                    <a:pt x="0" y="59"/>
                  </a:lnTo>
                  <a:lnTo>
                    <a:pt x="3" y="39"/>
                  </a:lnTo>
                  <a:lnTo>
                    <a:pt x="4" y="24"/>
                  </a:lnTo>
                  <a:lnTo>
                    <a:pt x="6" y="17"/>
                  </a:lnTo>
                  <a:lnTo>
                    <a:pt x="8" y="13"/>
                  </a:lnTo>
                  <a:lnTo>
                    <a:pt x="8" y="13"/>
                  </a:lnTo>
                  <a:lnTo>
                    <a:pt x="10" y="11"/>
                  </a:lnTo>
                  <a:lnTo>
                    <a:pt x="13" y="11"/>
                  </a:lnTo>
                  <a:lnTo>
                    <a:pt x="17" y="15"/>
                  </a:lnTo>
                  <a:lnTo>
                    <a:pt x="22" y="20"/>
                  </a:lnTo>
                  <a:lnTo>
                    <a:pt x="25" y="22"/>
                  </a:lnTo>
                  <a:lnTo>
                    <a:pt x="28" y="22"/>
                  </a:lnTo>
                  <a:lnTo>
                    <a:pt x="28" y="22"/>
                  </a:lnTo>
                  <a:lnTo>
                    <a:pt x="72" y="11"/>
                  </a:lnTo>
                  <a:lnTo>
                    <a:pt x="107" y="0"/>
                  </a:lnTo>
                  <a:lnTo>
                    <a:pt x="54" y="69"/>
                  </a:lnTo>
                  <a:lnTo>
                    <a:pt x="13" y="75"/>
                  </a:lnTo>
                  <a:lnTo>
                    <a:pt x="0" y="59"/>
                  </a:lnTo>
                  <a:close/>
                </a:path>
              </a:pathLst>
            </a:custGeom>
            <a:solidFill>
              <a:srgbClr val="EA6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8" name="Freeform 11">
              <a:extLst>
                <a:ext uri="{FF2B5EF4-FFF2-40B4-BE49-F238E27FC236}">
                  <a16:creationId xmlns:a16="http://schemas.microsoft.com/office/drawing/2014/main" id="{35CF2E22-1ACA-FFF9-A717-A449DBBD5EF7}"/>
                </a:ext>
              </a:extLst>
            </p:cNvPr>
            <p:cNvSpPr>
              <a:spLocks/>
            </p:cNvSpPr>
            <p:nvPr/>
          </p:nvSpPr>
          <p:spPr bwMode="auto">
            <a:xfrm>
              <a:off x="4237038" y="2524125"/>
              <a:ext cx="774700" cy="1128713"/>
            </a:xfrm>
            <a:custGeom>
              <a:avLst/>
              <a:gdLst>
                <a:gd name="T0" fmla="*/ 62 w 488"/>
                <a:gd name="T1" fmla="*/ 66 h 711"/>
                <a:gd name="T2" fmla="*/ 62 w 488"/>
                <a:gd name="T3" fmla="*/ 28 h 711"/>
                <a:gd name="T4" fmla="*/ 62 w 488"/>
                <a:gd name="T5" fmla="*/ 28 h 711"/>
                <a:gd name="T6" fmla="*/ 80 w 488"/>
                <a:gd name="T7" fmla="*/ 32 h 711"/>
                <a:gd name="T8" fmla="*/ 95 w 488"/>
                <a:gd name="T9" fmla="*/ 35 h 711"/>
                <a:gd name="T10" fmla="*/ 110 w 488"/>
                <a:gd name="T11" fmla="*/ 37 h 711"/>
                <a:gd name="T12" fmla="*/ 110 w 488"/>
                <a:gd name="T13" fmla="*/ 37 h 711"/>
                <a:gd name="T14" fmla="*/ 155 w 488"/>
                <a:gd name="T15" fmla="*/ 37 h 711"/>
                <a:gd name="T16" fmla="*/ 186 w 488"/>
                <a:gd name="T17" fmla="*/ 37 h 711"/>
                <a:gd name="T18" fmla="*/ 245 w 488"/>
                <a:gd name="T19" fmla="*/ 6 h 711"/>
                <a:gd name="T20" fmla="*/ 318 w 488"/>
                <a:gd name="T21" fmla="*/ 0 h 711"/>
                <a:gd name="T22" fmla="*/ 413 w 488"/>
                <a:gd name="T23" fmla="*/ 10 h 711"/>
                <a:gd name="T24" fmla="*/ 488 w 488"/>
                <a:gd name="T25" fmla="*/ 192 h 711"/>
                <a:gd name="T26" fmla="*/ 442 w 488"/>
                <a:gd name="T27" fmla="*/ 635 h 711"/>
                <a:gd name="T28" fmla="*/ 402 w 488"/>
                <a:gd name="T29" fmla="*/ 697 h 711"/>
                <a:gd name="T30" fmla="*/ 276 w 488"/>
                <a:gd name="T31" fmla="*/ 711 h 711"/>
                <a:gd name="T32" fmla="*/ 199 w 488"/>
                <a:gd name="T33" fmla="*/ 697 h 711"/>
                <a:gd name="T34" fmla="*/ 105 w 488"/>
                <a:gd name="T35" fmla="*/ 337 h 711"/>
                <a:gd name="T36" fmla="*/ 0 w 488"/>
                <a:gd name="T37" fmla="*/ 161 h 711"/>
                <a:gd name="T38" fmla="*/ 62 w 488"/>
                <a:gd name="T39" fmla="*/ 6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8" h="711">
                  <a:moveTo>
                    <a:pt x="62" y="66"/>
                  </a:moveTo>
                  <a:lnTo>
                    <a:pt x="62" y="28"/>
                  </a:lnTo>
                  <a:lnTo>
                    <a:pt x="62" y="28"/>
                  </a:lnTo>
                  <a:lnTo>
                    <a:pt x="80" y="32"/>
                  </a:lnTo>
                  <a:lnTo>
                    <a:pt x="95" y="35"/>
                  </a:lnTo>
                  <a:lnTo>
                    <a:pt x="110" y="37"/>
                  </a:lnTo>
                  <a:lnTo>
                    <a:pt x="110" y="37"/>
                  </a:lnTo>
                  <a:lnTo>
                    <a:pt x="155" y="37"/>
                  </a:lnTo>
                  <a:lnTo>
                    <a:pt x="186" y="37"/>
                  </a:lnTo>
                  <a:lnTo>
                    <a:pt x="245" y="6"/>
                  </a:lnTo>
                  <a:lnTo>
                    <a:pt x="318" y="0"/>
                  </a:lnTo>
                  <a:lnTo>
                    <a:pt x="413" y="10"/>
                  </a:lnTo>
                  <a:lnTo>
                    <a:pt x="488" y="192"/>
                  </a:lnTo>
                  <a:lnTo>
                    <a:pt x="442" y="635"/>
                  </a:lnTo>
                  <a:lnTo>
                    <a:pt x="402" y="697"/>
                  </a:lnTo>
                  <a:lnTo>
                    <a:pt x="276" y="711"/>
                  </a:lnTo>
                  <a:lnTo>
                    <a:pt x="199" y="697"/>
                  </a:lnTo>
                  <a:lnTo>
                    <a:pt x="105" y="337"/>
                  </a:lnTo>
                  <a:lnTo>
                    <a:pt x="0" y="161"/>
                  </a:lnTo>
                  <a:lnTo>
                    <a:pt x="62" y="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9" name="Freeform 12">
              <a:extLst>
                <a:ext uri="{FF2B5EF4-FFF2-40B4-BE49-F238E27FC236}">
                  <a16:creationId xmlns:a16="http://schemas.microsoft.com/office/drawing/2014/main" id="{3B887D85-C01F-826E-2E97-6AC8FF346567}"/>
                </a:ext>
              </a:extLst>
            </p:cNvPr>
            <p:cNvSpPr>
              <a:spLocks/>
            </p:cNvSpPr>
            <p:nvPr/>
          </p:nvSpPr>
          <p:spPr bwMode="auto">
            <a:xfrm>
              <a:off x="4959350" y="1412875"/>
              <a:ext cx="230188" cy="279400"/>
            </a:xfrm>
            <a:custGeom>
              <a:avLst/>
              <a:gdLst>
                <a:gd name="T0" fmla="*/ 65 w 145"/>
                <a:gd name="T1" fmla="*/ 159 h 176"/>
                <a:gd name="T2" fmla="*/ 59 w 145"/>
                <a:gd name="T3" fmla="*/ 138 h 176"/>
                <a:gd name="T4" fmla="*/ 55 w 145"/>
                <a:gd name="T5" fmla="*/ 131 h 176"/>
                <a:gd name="T6" fmla="*/ 47 w 145"/>
                <a:gd name="T7" fmla="*/ 125 h 176"/>
                <a:gd name="T8" fmla="*/ 28 w 145"/>
                <a:gd name="T9" fmla="*/ 114 h 176"/>
                <a:gd name="T10" fmla="*/ 21 w 145"/>
                <a:gd name="T11" fmla="*/ 110 h 176"/>
                <a:gd name="T12" fmla="*/ 8 w 145"/>
                <a:gd name="T13" fmla="*/ 89 h 176"/>
                <a:gd name="T14" fmla="*/ 2 w 145"/>
                <a:gd name="T15" fmla="*/ 66 h 176"/>
                <a:gd name="T16" fmla="*/ 0 w 145"/>
                <a:gd name="T17" fmla="*/ 59 h 176"/>
                <a:gd name="T18" fmla="*/ 4 w 145"/>
                <a:gd name="T19" fmla="*/ 45 h 176"/>
                <a:gd name="T20" fmla="*/ 20 w 145"/>
                <a:gd name="T21" fmla="*/ 23 h 176"/>
                <a:gd name="T22" fmla="*/ 22 w 145"/>
                <a:gd name="T23" fmla="*/ 19 h 176"/>
                <a:gd name="T24" fmla="*/ 25 w 145"/>
                <a:gd name="T25" fmla="*/ 12 h 176"/>
                <a:gd name="T26" fmla="*/ 28 w 145"/>
                <a:gd name="T27" fmla="*/ 8 h 176"/>
                <a:gd name="T28" fmla="*/ 42 w 145"/>
                <a:gd name="T29" fmla="*/ 1 h 176"/>
                <a:gd name="T30" fmla="*/ 47 w 145"/>
                <a:gd name="T31" fmla="*/ 0 h 176"/>
                <a:gd name="T32" fmla="*/ 55 w 145"/>
                <a:gd name="T33" fmla="*/ 5 h 176"/>
                <a:gd name="T34" fmla="*/ 59 w 145"/>
                <a:gd name="T35" fmla="*/ 10 h 176"/>
                <a:gd name="T36" fmla="*/ 86 w 145"/>
                <a:gd name="T37" fmla="*/ 14 h 176"/>
                <a:gd name="T38" fmla="*/ 92 w 145"/>
                <a:gd name="T39" fmla="*/ 16 h 176"/>
                <a:gd name="T40" fmla="*/ 104 w 145"/>
                <a:gd name="T41" fmla="*/ 19 h 176"/>
                <a:gd name="T42" fmla="*/ 110 w 145"/>
                <a:gd name="T43" fmla="*/ 25 h 176"/>
                <a:gd name="T44" fmla="*/ 112 w 145"/>
                <a:gd name="T45" fmla="*/ 28 h 176"/>
                <a:gd name="T46" fmla="*/ 119 w 145"/>
                <a:gd name="T47" fmla="*/ 49 h 176"/>
                <a:gd name="T48" fmla="*/ 127 w 145"/>
                <a:gd name="T49" fmla="*/ 69 h 176"/>
                <a:gd name="T50" fmla="*/ 137 w 145"/>
                <a:gd name="T51" fmla="*/ 87 h 176"/>
                <a:gd name="T52" fmla="*/ 144 w 145"/>
                <a:gd name="T53" fmla="*/ 100 h 176"/>
                <a:gd name="T54" fmla="*/ 145 w 145"/>
                <a:gd name="T55" fmla="*/ 103 h 176"/>
                <a:gd name="T56" fmla="*/ 143 w 145"/>
                <a:gd name="T57" fmla="*/ 163 h 176"/>
                <a:gd name="T58" fmla="*/ 140 w 145"/>
                <a:gd name="T59" fmla="*/ 175 h 176"/>
                <a:gd name="T60" fmla="*/ 139 w 145"/>
                <a:gd name="T61" fmla="*/ 176 h 176"/>
                <a:gd name="T62" fmla="*/ 127 w 145"/>
                <a:gd name="T63" fmla="*/ 175 h 176"/>
                <a:gd name="T64" fmla="*/ 65 w 145"/>
                <a:gd name="T65" fmla="*/ 15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76">
                  <a:moveTo>
                    <a:pt x="65" y="159"/>
                  </a:moveTo>
                  <a:lnTo>
                    <a:pt x="65" y="159"/>
                  </a:lnTo>
                  <a:lnTo>
                    <a:pt x="61" y="147"/>
                  </a:lnTo>
                  <a:lnTo>
                    <a:pt x="59" y="138"/>
                  </a:lnTo>
                  <a:lnTo>
                    <a:pt x="56" y="134"/>
                  </a:lnTo>
                  <a:lnTo>
                    <a:pt x="55" y="131"/>
                  </a:lnTo>
                  <a:lnTo>
                    <a:pt x="55" y="131"/>
                  </a:lnTo>
                  <a:lnTo>
                    <a:pt x="47" y="125"/>
                  </a:lnTo>
                  <a:lnTo>
                    <a:pt x="37" y="120"/>
                  </a:lnTo>
                  <a:lnTo>
                    <a:pt x="28" y="114"/>
                  </a:lnTo>
                  <a:lnTo>
                    <a:pt x="21" y="110"/>
                  </a:lnTo>
                  <a:lnTo>
                    <a:pt x="21" y="110"/>
                  </a:lnTo>
                  <a:lnTo>
                    <a:pt x="16" y="102"/>
                  </a:lnTo>
                  <a:lnTo>
                    <a:pt x="8" y="89"/>
                  </a:lnTo>
                  <a:lnTo>
                    <a:pt x="3" y="74"/>
                  </a:lnTo>
                  <a:lnTo>
                    <a:pt x="2" y="66"/>
                  </a:lnTo>
                  <a:lnTo>
                    <a:pt x="0" y="59"/>
                  </a:lnTo>
                  <a:lnTo>
                    <a:pt x="0" y="59"/>
                  </a:lnTo>
                  <a:lnTo>
                    <a:pt x="2" y="52"/>
                  </a:lnTo>
                  <a:lnTo>
                    <a:pt x="4" y="45"/>
                  </a:lnTo>
                  <a:lnTo>
                    <a:pt x="12" y="32"/>
                  </a:lnTo>
                  <a:lnTo>
                    <a:pt x="20" y="23"/>
                  </a:lnTo>
                  <a:lnTo>
                    <a:pt x="22" y="19"/>
                  </a:lnTo>
                  <a:lnTo>
                    <a:pt x="22" y="19"/>
                  </a:lnTo>
                  <a:lnTo>
                    <a:pt x="24" y="16"/>
                  </a:lnTo>
                  <a:lnTo>
                    <a:pt x="25" y="12"/>
                  </a:lnTo>
                  <a:lnTo>
                    <a:pt x="28" y="8"/>
                  </a:lnTo>
                  <a:lnTo>
                    <a:pt x="28" y="8"/>
                  </a:lnTo>
                  <a:lnTo>
                    <a:pt x="37" y="4"/>
                  </a:lnTo>
                  <a:lnTo>
                    <a:pt x="42" y="1"/>
                  </a:lnTo>
                  <a:lnTo>
                    <a:pt x="47" y="0"/>
                  </a:lnTo>
                  <a:lnTo>
                    <a:pt x="47" y="0"/>
                  </a:lnTo>
                  <a:lnTo>
                    <a:pt x="51" y="3"/>
                  </a:lnTo>
                  <a:lnTo>
                    <a:pt x="55" y="5"/>
                  </a:lnTo>
                  <a:lnTo>
                    <a:pt x="59" y="10"/>
                  </a:lnTo>
                  <a:lnTo>
                    <a:pt x="59" y="10"/>
                  </a:lnTo>
                  <a:lnTo>
                    <a:pt x="70" y="12"/>
                  </a:lnTo>
                  <a:lnTo>
                    <a:pt x="86" y="14"/>
                  </a:lnTo>
                  <a:lnTo>
                    <a:pt x="86" y="14"/>
                  </a:lnTo>
                  <a:lnTo>
                    <a:pt x="92" y="16"/>
                  </a:lnTo>
                  <a:lnTo>
                    <a:pt x="100" y="17"/>
                  </a:lnTo>
                  <a:lnTo>
                    <a:pt x="104" y="19"/>
                  </a:lnTo>
                  <a:lnTo>
                    <a:pt x="108" y="22"/>
                  </a:lnTo>
                  <a:lnTo>
                    <a:pt x="110" y="25"/>
                  </a:lnTo>
                  <a:lnTo>
                    <a:pt x="112" y="28"/>
                  </a:lnTo>
                  <a:lnTo>
                    <a:pt x="112" y="28"/>
                  </a:lnTo>
                  <a:lnTo>
                    <a:pt x="115" y="39"/>
                  </a:lnTo>
                  <a:lnTo>
                    <a:pt x="119" y="49"/>
                  </a:lnTo>
                  <a:lnTo>
                    <a:pt x="127" y="69"/>
                  </a:lnTo>
                  <a:lnTo>
                    <a:pt x="127" y="69"/>
                  </a:lnTo>
                  <a:lnTo>
                    <a:pt x="131" y="78"/>
                  </a:lnTo>
                  <a:lnTo>
                    <a:pt x="137" y="87"/>
                  </a:lnTo>
                  <a:lnTo>
                    <a:pt x="143" y="96"/>
                  </a:lnTo>
                  <a:lnTo>
                    <a:pt x="144" y="100"/>
                  </a:lnTo>
                  <a:lnTo>
                    <a:pt x="145" y="103"/>
                  </a:lnTo>
                  <a:lnTo>
                    <a:pt x="145" y="103"/>
                  </a:lnTo>
                  <a:lnTo>
                    <a:pt x="144" y="140"/>
                  </a:lnTo>
                  <a:lnTo>
                    <a:pt x="143" y="163"/>
                  </a:lnTo>
                  <a:lnTo>
                    <a:pt x="141" y="171"/>
                  </a:lnTo>
                  <a:lnTo>
                    <a:pt x="140" y="175"/>
                  </a:lnTo>
                  <a:lnTo>
                    <a:pt x="140" y="175"/>
                  </a:lnTo>
                  <a:lnTo>
                    <a:pt x="139" y="176"/>
                  </a:lnTo>
                  <a:lnTo>
                    <a:pt x="136" y="176"/>
                  </a:lnTo>
                  <a:lnTo>
                    <a:pt x="127" y="175"/>
                  </a:lnTo>
                  <a:lnTo>
                    <a:pt x="101" y="169"/>
                  </a:lnTo>
                  <a:lnTo>
                    <a:pt x="65" y="159"/>
                  </a:lnTo>
                  <a:lnTo>
                    <a:pt x="65" y="159"/>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0" name="Freeform 13">
              <a:extLst>
                <a:ext uri="{FF2B5EF4-FFF2-40B4-BE49-F238E27FC236}">
                  <a16:creationId xmlns:a16="http://schemas.microsoft.com/office/drawing/2014/main" id="{A12E8CAF-BE68-370B-029A-DD1E4A258316}"/>
                </a:ext>
              </a:extLst>
            </p:cNvPr>
            <p:cNvSpPr>
              <a:spLocks/>
            </p:cNvSpPr>
            <p:nvPr/>
          </p:nvSpPr>
          <p:spPr bwMode="auto">
            <a:xfrm>
              <a:off x="5046663" y="1652588"/>
              <a:ext cx="182563" cy="95250"/>
            </a:xfrm>
            <a:custGeom>
              <a:avLst/>
              <a:gdLst>
                <a:gd name="T0" fmla="*/ 0 w 115"/>
                <a:gd name="T1" fmla="*/ 30 h 60"/>
                <a:gd name="T2" fmla="*/ 0 w 115"/>
                <a:gd name="T3" fmla="*/ 30 h 60"/>
                <a:gd name="T4" fmla="*/ 2 w 115"/>
                <a:gd name="T5" fmla="*/ 17 h 60"/>
                <a:gd name="T6" fmla="*/ 5 w 115"/>
                <a:gd name="T7" fmla="*/ 2 h 60"/>
                <a:gd name="T8" fmla="*/ 5 w 115"/>
                <a:gd name="T9" fmla="*/ 2 h 60"/>
                <a:gd name="T10" fmla="*/ 6 w 115"/>
                <a:gd name="T11" fmla="*/ 0 h 60"/>
                <a:gd name="T12" fmla="*/ 9 w 115"/>
                <a:gd name="T13" fmla="*/ 0 h 60"/>
                <a:gd name="T14" fmla="*/ 18 w 115"/>
                <a:gd name="T15" fmla="*/ 2 h 60"/>
                <a:gd name="T16" fmla="*/ 37 w 115"/>
                <a:gd name="T17" fmla="*/ 5 h 60"/>
                <a:gd name="T18" fmla="*/ 37 w 115"/>
                <a:gd name="T19" fmla="*/ 5 h 60"/>
                <a:gd name="T20" fmla="*/ 66 w 115"/>
                <a:gd name="T21" fmla="*/ 11 h 60"/>
                <a:gd name="T22" fmla="*/ 82 w 115"/>
                <a:gd name="T23" fmla="*/ 13 h 60"/>
                <a:gd name="T24" fmla="*/ 93 w 115"/>
                <a:gd name="T25" fmla="*/ 15 h 60"/>
                <a:gd name="T26" fmla="*/ 93 w 115"/>
                <a:gd name="T27" fmla="*/ 15 h 60"/>
                <a:gd name="T28" fmla="*/ 99 w 115"/>
                <a:gd name="T29" fmla="*/ 16 h 60"/>
                <a:gd name="T30" fmla="*/ 106 w 115"/>
                <a:gd name="T31" fmla="*/ 18 h 60"/>
                <a:gd name="T32" fmla="*/ 112 w 115"/>
                <a:gd name="T33" fmla="*/ 21 h 60"/>
                <a:gd name="T34" fmla="*/ 115 w 115"/>
                <a:gd name="T35" fmla="*/ 24 h 60"/>
                <a:gd name="T36" fmla="*/ 115 w 115"/>
                <a:gd name="T37" fmla="*/ 24 h 60"/>
                <a:gd name="T38" fmla="*/ 115 w 115"/>
                <a:gd name="T39" fmla="*/ 30 h 60"/>
                <a:gd name="T40" fmla="*/ 113 w 115"/>
                <a:gd name="T41" fmla="*/ 40 h 60"/>
                <a:gd name="T42" fmla="*/ 110 w 115"/>
                <a:gd name="T43" fmla="*/ 60 h 60"/>
                <a:gd name="T44" fmla="*/ 110 w 115"/>
                <a:gd name="T45" fmla="*/ 60 h 60"/>
                <a:gd name="T46" fmla="*/ 108 w 115"/>
                <a:gd name="T47" fmla="*/ 60 h 60"/>
                <a:gd name="T48" fmla="*/ 104 w 115"/>
                <a:gd name="T49" fmla="*/ 60 h 60"/>
                <a:gd name="T50" fmla="*/ 92 w 115"/>
                <a:gd name="T51" fmla="*/ 57 h 60"/>
                <a:gd name="T52" fmla="*/ 54 w 115"/>
                <a:gd name="T53" fmla="*/ 47 h 60"/>
                <a:gd name="T54" fmla="*/ 0 w 115"/>
                <a:gd name="T5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60">
                  <a:moveTo>
                    <a:pt x="0" y="30"/>
                  </a:moveTo>
                  <a:lnTo>
                    <a:pt x="0" y="30"/>
                  </a:lnTo>
                  <a:lnTo>
                    <a:pt x="2" y="17"/>
                  </a:lnTo>
                  <a:lnTo>
                    <a:pt x="5" y="2"/>
                  </a:lnTo>
                  <a:lnTo>
                    <a:pt x="5" y="2"/>
                  </a:lnTo>
                  <a:lnTo>
                    <a:pt x="6" y="0"/>
                  </a:lnTo>
                  <a:lnTo>
                    <a:pt x="9" y="0"/>
                  </a:lnTo>
                  <a:lnTo>
                    <a:pt x="18" y="2"/>
                  </a:lnTo>
                  <a:lnTo>
                    <a:pt x="37" y="5"/>
                  </a:lnTo>
                  <a:lnTo>
                    <a:pt x="37" y="5"/>
                  </a:lnTo>
                  <a:lnTo>
                    <a:pt x="66" y="11"/>
                  </a:lnTo>
                  <a:lnTo>
                    <a:pt x="82" y="13"/>
                  </a:lnTo>
                  <a:lnTo>
                    <a:pt x="93" y="15"/>
                  </a:lnTo>
                  <a:lnTo>
                    <a:pt x="93" y="15"/>
                  </a:lnTo>
                  <a:lnTo>
                    <a:pt x="99" y="16"/>
                  </a:lnTo>
                  <a:lnTo>
                    <a:pt x="106" y="18"/>
                  </a:lnTo>
                  <a:lnTo>
                    <a:pt x="112" y="21"/>
                  </a:lnTo>
                  <a:lnTo>
                    <a:pt x="115" y="24"/>
                  </a:lnTo>
                  <a:lnTo>
                    <a:pt x="115" y="24"/>
                  </a:lnTo>
                  <a:lnTo>
                    <a:pt x="115" y="30"/>
                  </a:lnTo>
                  <a:lnTo>
                    <a:pt x="113" y="40"/>
                  </a:lnTo>
                  <a:lnTo>
                    <a:pt x="110" y="60"/>
                  </a:lnTo>
                  <a:lnTo>
                    <a:pt x="110" y="60"/>
                  </a:lnTo>
                  <a:lnTo>
                    <a:pt x="108" y="60"/>
                  </a:lnTo>
                  <a:lnTo>
                    <a:pt x="104" y="60"/>
                  </a:lnTo>
                  <a:lnTo>
                    <a:pt x="92" y="57"/>
                  </a:lnTo>
                  <a:lnTo>
                    <a:pt x="54" y="47"/>
                  </a:lnTo>
                  <a:lnTo>
                    <a:pt x="0" y="30"/>
                  </a:lnTo>
                  <a:close/>
                </a:path>
              </a:pathLst>
            </a:custGeom>
            <a:solidFill>
              <a:srgbClr val="EA6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1" name="Freeform 14">
              <a:extLst>
                <a:ext uri="{FF2B5EF4-FFF2-40B4-BE49-F238E27FC236}">
                  <a16:creationId xmlns:a16="http://schemas.microsoft.com/office/drawing/2014/main" id="{16F5E98A-364E-2F63-8A8F-186EE505507A}"/>
                </a:ext>
              </a:extLst>
            </p:cNvPr>
            <p:cNvSpPr>
              <a:spLocks/>
            </p:cNvSpPr>
            <p:nvPr/>
          </p:nvSpPr>
          <p:spPr bwMode="auto">
            <a:xfrm>
              <a:off x="5046663" y="1652588"/>
              <a:ext cx="182563" cy="95250"/>
            </a:xfrm>
            <a:custGeom>
              <a:avLst/>
              <a:gdLst>
                <a:gd name="T0" fmla="*/ 0 w 115"/>
                <a:gd name="T1" fmla="*/ 30 h 60"/>
                <a:gd name="T2" fmla="*/ 0 w 115"/>
                <a:gd name="T3" fmla="*/ 30 h 60"/>
                <a:gd name="T4" fmla="*/ 2 w 115"/>
                <a:gd name="T5" fmla="*/ 17 h 60"/>
                <a:gd name="T6" fmla="*/ 5 w 115"/>
                <a:gd name="T7" fmla="*/ 2 h 60"/>
                <a:gd name="T8" fmla="*/ 5 w 115"/>
                <a:gd name="T9" fmla="*/ 2 h 60"/>
                <a:gd name="T10" fmla="*/ 6 w 115"/>
                <a:gd name="T11" fmla="*/ 0 h 60"/>
                <a:gd name="T12" fmla="*/ 9 w 115"/>
                <a:gd name="T13" fmla="*/ 0 h 60"/>
                <a:gd name="T14" fmla="*/ 18 w 115"/>
                <a:gd name="T15" fmla="*/ 2 h 60"/>
                <a:gd name="T16" fmla="*/ 37 w 115"/>
                <a:gd name="T17" fmla="*/ 5 h 60"/>
                <a:gd name="T18" fmla="*/ 37 w 115"/>
                <a:gd name="T19" fmla="*/ 5 h 60"/>
                <a:gd name="T20" fmla="*/ 66 w 115"/>
                <a:gd name="T21" fmla="*/ 11 h 60"/>
                <a:gd name="T22" fmla="*/ 82 w 115"/>
                <a:gd name="T23" fmla="*/ 13 h 60"/>
                <a:gd name="T24" fmla="*/ 93 w 115"/>
                <a:gd name="T25" fmla="*/ 15 h 60"/>
                <a:gd name="T26" fmla="*/ 93 w 115"/>
                <a:gd name="T27" fmla="*/ 15 h 60"/>
                <a:gd name="T28" fmla="*/ 99 w 115"/>
                <a:gd name="T29" fmla="*/ 16 h 60"/>
                <a:gd name="T30" fmla="*/ 106 w 115"/>
                <a:gd name="T31" fmla="*/ 18 h 60"/>
                <a:gd name="T32" fmla="*/ 112 w 115"/>
                <a:gd name="T33" fmla="*/ 21 h 60"/>
                <a:gd name="T34" fmla="*/ 115 w 115"/>
                <a:gd name="T35" fmla="*/ 24 h 60"/>
                <a:gd name="T36" fmla="*/ 115 w 115"/>
                <a:gd name="T37" fmla="*/ 24 h 60"/>
                <a:gd name="T38" fmla="*/ 115 w 115"/>
                <a:gd name="T39" fmla="*/ 30 h 60"/>
                <a:gd name="T40" fmla="*/ 113 w 115"/>
                <a:gd name="T41" fmla="*/ 40 h 60"/>
                <a:gd name="T42" fmla="*/ 110 w 115"/>
                <a:gd name="T43" fmla="*/ 60 h 60"/>
                <a:gd name="T44" fmla="*/ 110 w 115"/>
                <a:gd name="T45" fmla="*/ 60 h 60"/>
                <a:gd name="T46" fmla="*/ 108 w 115"/>
                <a:gd name="T47" fmla="*/ 60 h 60"/>
                <a:gd name="T48" fmla="*/ 104 w 115"/>
                <a:gd name="T49" fmla="*/ 60 h 60"/>
                <a:gd name="T50" fmla="*/ 92 w 115"/>
                <a:gd name="T51" fmla="*/ 57 h 60"/>
                <a:gd name="T52" fmla="*/ 54 w 115"/>
                <a:gd name="T53" fmla="*/ 47 h 60"/>
                <a:gd name="T54" fmla="*/ 0 w 115"/>
                <a:gd name="T5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60">
                  <a:moveTo>
                    <a:pt x="0" y="30"/>
                  </a:moveTo>
                  <a:lnTo>
                    <a:pt x="0" y="30"/>
                  </a:lnTo>
                  <a:lnTo>
                    <a:pt x="2" y="17"/>
                  </a:lnTo>
                  <a:lnTo>
                    <a:pt x="5" y="2"/>
                  </a:lnTo>
                  <a:lnTo>
                    <a:pt x="5" y="2"/>
                  </a:lnTo>
                  <a:lnTo>
                    <a:pt x="6" y="0"/>
                  </a:lnTo>
                  <a:lnTo>
                    <a:pt x="9" y="0"/>
                  </a:lnTo>
                  <a:lnTo>
                    <a:pt x="18" y="2"/>
                  </a:lnTo>
                  <a:lnTo>
                    <a:pt x="37" y="5"/>
                  </a:lnTo>
                  <a:lnTo>
                    <a:pt x="37" y="5"/>
                  </a:lnTo>
                  <a:lnTo>
                    <a:pt x="66" y="11"/>
                  </a:lnTo>
                  <a:lnTo>
                    <a:pt x="82" y="13"/>
                  </a:lnTo>
                  <a:lnTo>
                    <a:pt x="93" y="15"/>
                  </a:lnTo>
                  <a:lnTo>
                    <a:pt x="93" y="15"/>
                  </a:lnTo>
                  <a:lnTo>
                    <a:pt x="99" y="16"/>
                  </a:lnTo>
                  <a:lnTo>
                    <a:pt x="106" y="18"/>
                  </a:lnTo>
                  <a:lnTo>
                    <a:pt x="112" y="21"/>
                  </a:lnTo>
                  <a:lnTo>
                    <a:pt x="115" y="24"/>
                  </a:lnTo>
                  <a:lnTo>
                    <a:pt x="115" y="24"/>
                  </a:lnTo>
                  <a:lnTo>
                    <a:pt x="115" y="30"/>
                  </a:lnTo>
                  <a:lnTo>
                    <a:pt x="113" y="40"/>
                  </a:lnTo>
                  <a:lnTo>
                    <a:pt x="110" y="60"/>
                  </a:lnTo>
                  <a:lnTo>
                    <a:pt x="110" y="60"/>
                  </a:lnTo>
                  <a:lnTo>
                    <a:pt x="108" y="60"/>
                  </a:lnTo>
                  <a:lnTo>
                    <a:pt x="104" y="60"/>
                  </a:lnTo>
                  <a:lnTo>
                    <a:pt x="92" y="57"/>
                  </a:lnTo>
                  <a:lnTo>
                    <a:pt x="54" y="47"/>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2" name="Freeform 15">
              <a:extLst>
                <a:ext uri="{FF2B5EF4-FFF2-40B4-BE49-F238E27FC236}">
                  <a16:creationId xmlns:a16="http://schemas.microsoft.com/office/drawing/2014/main" id="{6DC05705-7561-126B-AD73-406D14E18D18}"/>
                </a:ext>
              </a:extLst>
            </p:cNvPr>
            <p:cNvSpPr>
              <a:spLocks/>
            </p:cNvSpPr>
            <p:nvPr/>
          </p:nvSpPr>
          <p:spPr bwMode="auto">
            <a:xfrm>
              <a:off x="4481513" y="2582863"/>
              <a:ext cx="466725" cy="676275"/>
            </a:xfrm>
            <a:custGeom>
              <a:avLst/>
              <a:gdLst>
                <a:gd name="T0" fmla="*/ 0 w 294"/>
                <a:gd name="T1" fmla="*/ 48 h 426"/>
                <a:gd name="T2" fmla="*/ 8 w 294"/>
                <a:gd name="T3" fmla="*/ 25 h 426"/>
                <a:gd name="T4" fmla="*/ 12 w 294"/>
                <a:gd name="T5" fmla="*/ 18 h 426"/>
                <a:gd name="T6" fmla="*/ 29 w 294"/>
                <a:gd name="T7" fmla="*/ 7 h 426"/>
                <a:gd name="T8" fmla="*/ 41 w 294"/>
                <a:gd name="T9" fmla="*/ 0 h 426"/>
                <a:gd name="T10" fmla="*/ 65 w 294"/>
                <a:gd name="T11" fmla="*/ 34 h 426"/>
                <a:gd name="T12" fmla="*/ 74 w 294"/>
                <a:gd name="T13" fmla="*/ 48 h 426"/>
                <a:gd name="T14" fmla="*/ 82 w 294"/>
                <a:gd name="T15" fmla="*/ 58 h 426"/>
                <a:gd name="T16" fmla="*/ 92 w 294"/>
                <a:gd name="T17" fmla="*/ 63 h 426"/>
                <a:gd name="T18" fmla="*/ 104 w 294"/>
                <a:gd name="T19" fmla="*/ 65 h 426"/>
                <a:gd name="T20" fmla="*/ 141 w 294"/>
                <a:gd name="T21" fmla="*/ 69 h 426"/>
                <a:gd name="T22" fmla="*/ 180 w 294"/>
                <a:gd name="T23" fmla="*/ 76 h 426"/>
                <a:gd name="T24" fmla="*/ 186 w 294"/>
                <a:gd name="T25" fmla="*/ 79 h 426"/>
                <a:gd name="T26" fmla="*/ 220 w 294"/>
                <a:gd name="T27" fmla="*/ 119 h 426"/>
                <a:gd name="T28" fmla="*/ 238 w 294"/>
                <a:gd name="T29" fmla="*/ 145 h 426"/>
                <a:gd name="T30" fmla="*/ 247 w 294"/>
                <a:gd name="T31" fmla="*/ 166 h 426"/>
                <a:gd name="T32" fmla="*/ 254 w 294"/>
                <a:gd name="T33" fmla="*/ 195 h 426"/>
                <a:gd name="T34" fmla="*/ 276 w 294"/>
                <a:gd name="T35" fmla="*/ 294 h 426"/>
                <a:gd name="T36" fmla="*/ 282 w 294"/>
                <a:gd name="T37" fmla="*/ 323 h 426"/>
                <a:gd name="T38" fmla="*/ 290 w 294"/>
                <a:gd name="T39" fmla="*/ 356 h 426"/>
                <a:gd name="T40" fmla="*/ 294 w 294"/>
                <a:gd name="T41" fmla="*/ 373 h 426"/>
                <a:gd name="T42" fmla="*/ 260 w 294"/>
                <a:gd name="T43" fmla="*/ 415 h 426"/>
                <a:gd name="T44" fmla="*/ 254 w 294"/>
                <a:gd name="T45" fmla="*/ 426 h 426"/>
                <a:gd name="T46" fmla="*/ 252 w 294"/>
                <a:gd name="T47" fmla="*/ 426 h 426"/>
                <a:gd name="T48" fmla="*/ 243 w 294"/>
                <a:gd name="T49" fmla="*/ 422 h 426"/>
                <a:gd name="T50" fmla="*/ 194 w 294"/>
                <a:gd name="T51" fmla="*/ 394 h 426"/>
                <a:gd name="T52" fmla="*/ 181 w 294"/>
                <a:gd name="T53" fmla="*/ 385 h 426"/>
                <a:gd name="T54" fmla="*/ 150 w 294"/>
                <a:gd name="T55" fmla="*/ 202 h 426"/>
                <a:gd name="T56" fmla="*/ 142 w 294"/>
                <a:gd name="T57" fmla="*/ 179 h 426"/>
                <a:gd name="T58" fmla="*/ 122 w 294"/>
                <a:gd name="T59" fmla="*/ 129 h 426"/>
                <a:gd name="T60" fmla="*/ 109 w 294"/>
                <a:gd name="T61" fmla="*/ 105 h 426"/>
                <a:gd name="T62" fmla="*/ 104 w 294"/>
                <a:gd name="T63" fmla="*/ 98 h 426"/>
                <a:gd name="T64" fmla="*/ 92 w 294"/>
                <a:gd name="T65" fmla="*/ 94 h 426"/>
                <a:gd name="T66" fmla="*/ 61 w 294"/>
                <a:gd name="T67" fmla="*/ 83 h 426"/>
                <a:gd name="T68" fmla="*/ 52 w 294"/>
                <a:gd name="T69" fmla="*/ 75 h 426"/>
                <a:gd name="T70" fmla="*/ 44 w 294"/>
                <a:gd name="T71" fmla="*/ 66 h 426"/>
                <a:gd name="T72" fmla="*/ 34 w 294"/>
                <a:gd name="T73" fmla="*/ 57 h 426"/>
                <a:gd name="T74" fmla="*/ 18 w 294"/>
                <a:gd name="T75" fmla="*/ 51 h 426"/>
                <a:gd name="T76" fmla="*/ 0 w 294"/>
                <a:gd name="T77" fmla="*/ 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426">
                  <a:moveTo>
                    <a:pt x="0" y="48"/>
                  </a:moveTo>
                  <a:lnTo>
                    <a:pt x="0" y="48"/>
                  </a:lnTo>
                  <a:lnTo>
                    <a:pt x="4" y="35"/>
                  </a:lnTo>
                  <a:lnTo>
                    <a:pt x="8" y="25"/>
                  </a:lnTo>
                  <a:lnTo>
                    <a:pt x="12" y="18"/>
                  </a:lnTo>
                  <a:lnTo>
                    <a:pt x="12" y="18"/>
                  </a:lnTo>
                  <a:lnTo>
                    <a:pt x="18" y="13"/>
                  </a:lnTo>
                  <a:lnTo>
                    <a:pt x="29" y="7"/>
                  </a:lnTo>
                  <a:lnTo>
                    <a:pt x="41" y="0"/>
                  </a:lnTo>
                  <a:lnTo>
                    <a:pt x="41" y="0"/>
                  </a:lnTo>
                  <a:lnTo>
                    <a:pt x="54" y="18"/>
                  </a:lnTo>
                  <a:lnTo>
                    <a:pt x="65" y="34"/>
                  </a:lnTo>
                  <a:lnTo>
                    <a:pt x="74" y="48"/>
                  </a:lnTo>
                  <a:lnTo>
                    <a:pt x="74" y="48"/>
                  </a:lnTo>
                  <a:lnTo>
                    <a:pt x="76" y="54"/>
                  </a:lnTo>
                  <a:lnTo>
                    <a:pt x="82" y="58"/>
                  </a:lnTo>
                  <a:lnTo>
                    <a:pt x="87" y="61"/>
                  </a:lnTo>
                  <a:lnTo>
                    <a:pt x="92" y="63"/>
                  </a:lnTo>
                  <a:lnTo>
                    <a:pt x="100" y="65"/>
                  </a:lnTo>
                  <a:lnTo>
                    <a:pt x="104" y="65"/>
                  </a:lnTo>
                  <a:lnTo>
                    <a:pt x="104" y="65"/>
                  </a:lnTo>
                  <a:lnTo>
                    <a:pt x="141" y="69"/>
                  </a:lnTo>
                  <a:lnTo>
                    <a:pt x="169" y="73"/>
                  </a:lnTo>
                  <a:lnTo>
                    <a:pt x="180" y="76"/>
                  </a:lnTo>
                  <a:lnTo>
                    <a:pt x="186" y="79"/>
                  </a:lnTo>
                  <a:lnTo>
                    <a:pt x="186" y="79"/>
                  </a:lnTo>
                  <a:lnTo>
                    <a:pt x="199" y="93"/>
                  </a:lnTo>
                  <a:lnTo>
                    <a:pt x="220" y="119"/>
                  </a:lnTo>
                  <a:lnTo>
                    <a:pt x="229" y="132"/>
                  </a:lnTo>
                  <a:lnTo>
                    <a:pt x="238" y="145"/>
                  </a:lnTo>
                  <a:lnTo>
                    <a:pt x="244" y="157"/>
                  </a:lnTo>
                  <a:lnTo>
                    <a:pt x="247" y="166"/>
                  </a:lnTo>
                  <a:lnTo>
                    <a:pt x="247" y="166"/>
                  </a:lnTo>
                  <a:lnTo>
                    <a:pt x="254" y="195"/>
                  </a:lnTo>
                  <a:lnTo>
                    <a:pt x="265" y="244"/>
                  </a:lnTo>
                  <a:lnTo>
                    <a:pt x="276" y="294"/>
                  </a:lnTo>
                  <a:lnTo>
                    <a:pt x="282" y="323"/>
                  </a:lnTo>
                  <a:lnTo>
                    <a:pt x="282" y="323"/>
                  </a:lnTo>
                  <a:lnTo>
                    <a:pt x="285" y="340"/>
                  </a:lnTo>
                  <a:lnTo>
                    <a:pt x="290" y="356"/>
                  </a:lnTo>
                  <a:lnTo>
                    <a:pt x="294" y="373"/>
                  </a:lnTo>
                  <a:lnTo>
                    <a:pt x="294" y="373"/>
                  </a:lnTo>
                  <a:lnTo>
                    <a:pt x="274" y="397"/>
                  </a:lnTo>
                  <a:lnTo>
                    <a:pt x="260" y="415"/>
                  </a:lnTo>
                  <a:lnTo>
                    <a:pt x="255" y="422"/>
                  </a:lnTo>
                  <a:lnTo>
                    <a:pt x="254" y="426"/>
                  </a:lnTo>
                  <a:lnTo>
                    <a:pt x="254" y="426"/>
                  </a:lnTo>
                  <a:lnTo>
                    <a:pt x="252" y="426"/>
                  </a:lnTo>
                  <a:lnTo>
                    <a:pt x="251" y="424"/>
                  </a:lnTo>
                  <a:lnTo>
                    <a:pt x="243" y="422"/>
                  </a:lnTo>
                  <a:lnTo>
                    <a:pt x="219" y="409"/>
                  </a:lnTo>
                  <a:lnTo>
                    <a:pt x="194" y="394"/>
                  </a:lnTo>
                  <a:lnTo>
                    <a:pt x="181" y="385"/>
                  </a:lnTo>
                  <a:lnTo>
                    <a:pt x="181" y="385"/>
                  </a:lnTo>
                  <a:lnTo>
                    <a:pt x="167" y="300"/>
                  </a:lnTo>
                  <a:lnTo>
                    <a:pt x="150" y="202"/>
                  </a:lnTo>
                  <a:lnTo>
                    <a:pt x="150" y="202"/>
                  </a:lnTo>
                  <a:lnTo>
                    <a:pt x="142" y="179"/>
                  </a:lnTo>
                  <a:lnTo>
                    <a:pt x="129" y="146"/>
                  </a:lnTo>
                  <a:lnTo>
                    <a:pt x="122" y="129"/>
                  </a:lnTo>
                  <a:lnTo>
                    <a:pt x="115" y="115"/>
                  </a:lnTo>
                  <a:lnTo>
                    <a:pt x="109" y="105"/>
                  </a:lnTo>
                  <a:lnTo>
                    <a:pt x="106" y="101"/>
                  </a:lnTo>
                  <a:lnTo>
                    <a:pt x="104" y="98"/>
                  </a:lnTo>
                  <a:lnTo>
                    <a:pt x="104" y="98"/>
                  </a:lnTo>
                  <a:lnTo>
                    <a:pt x="92" y="94"/>
                  </a:lnTo>
                  <a:lnTo>
                    <a:pt x="76" y="89"/>
                  </a:lnTo>
                  <a:lnTo>
                    <a:pt x="61" y="83"/>
                  </a:lnTo>
                  <a:lnTo>
                    <a:pt x="56" y="79"/>
                  </a:lnTo>
                  <a:lnTo>
                    <a:pt x="52" y="75"/>
                  </a:lnTo>
                  <a:lnTo>
                    <a:pt x="52" y="75"/>
                  </a:lnTo>
                  <a:lnTo>
                    <a:pt x="44" y="66"/>
                  </a:lnTo>
                  <a:lnTo>
                    <a:pt x="39" y="61"/>
                  </a:lnTo>
                  <a:lnTo>
                    <a:pt x="34" y="57"/>
                  </a:lnTo>
                  <a:lnTo>
                    <a:pt x="26" y="53"/>
                  </a:lnTo>
                  <a:lnTo>
                    <a:pt x="18" y="51"/>
                  </a:lnTo>
                  <a:lnTo>
                    <a:pt x="9" y="49"/>
                  </a:lnTo>
                  <a:lnTo>
                    <a:pt x="0" y="4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3" name="Freeform 16">
              <a:extLst>
                <a:ext uri="{FF2B5EF4-FFF2-40B4-BE49-F238E27FC236}">
                  <a16:creationId xmlns:a16="http://schemas.microsoft.com/office/drawing/2014/main" id="{3D241E0F-EF08-7703-9FEF-55CB88D72828}"/>
                </a:ext>
              </a:extLst>
            </p:cNvPr>
            <p:cNvSpPr>
              <a:spLocks/>
            </p:cNvSpPr>
            <p:nvPr/>
          </p:nvSpPr>
          <p:spPr bwMode="auto">
            <a:xfrm>
              <a:off x="4586288" y="1690688"/>
              <a:ext cx="847725" cy="1876425"/>
            </a:xfrm>
            <a:custGeom>
              <a:avLst/>
              <a:gdLst>
                <a:gd name="T0" fmla="*/ 4 w 534"/>
                <a:gd name="T1" fmla="*/ 539 h 1182"/>
                <a:gd name="T2" fmla="*/ 23 w 534"/>
                <a:gd name="T3" fmla="*/ 534 h 1182"/>
                <a:gd name="T4" fmla="*/ 28 w 534"/>
                <a:gd name="T5" fmla="*/ 518 h 1182"/>
                <a:gd name="T6" fmla="*/ 53 w 534"/>
                <a:gd name="T7" fmla="*/ 475 h 1182"/>
                <a:gd name="T8" fmla="*/ 67 w 534"/>
                <a:gd name="T9" fmla="*/ 461 h 1182"/>
                <a:gd name="T10" fmla="*/ 97 w 534"/>
                <a:gd name="T11" fmla="*/ 455 h 1182"/>
                <a:gd name="T12" fmla="*/ 120 w 534"/>
                <a:gd name="T13" fmla="*/ 452 h 1182"/>
                <a:gd name="T14" fmla="*/ 142 w 534"/>
                <a:gd name="T15" fmla="*/ 429 h 1182"/>
                <a:gd name="T16" fmla="*/ 167 w 534"/>
                <a:gd name="T17" fmla="*/ 388 h 1182"/>
                <a:gd name="T18" fmla="*/ 208 w 534"/>
                <a:gd name="T19" fmla="*/ 297 h 1182"/>
                <a:gd name="T20" fmla="*/ 243 w 534"/>
                <a:gd name="T21" fmla="*/ 197 h 1182"/>
                <a:gd name="T22" fmla="*/ 287 w 534"/>
                <a:gd name="T23" fmla="*/ 0 h 1182"/>
                <a:gd name="T24" fmla="*/ 334 w 534"/>
                <a:gd name="T25" fmla="*/ 9 h 1182"/>
                <a:gd name="T26" fmla="*/ 392 w 534"/>
                <a:gd name="T27" fmla="*/ 27 h 1182"/>
                <a:gd name="T28" fmla="*/ 396 w 534"/>
                <a:gd name="T29" fmla="*/ 82 h 1182"/>
                <a:gd name="T30" fmla="*/ 380 w 534"/>
                <a:gd name="T31" fmla="*/ 151 h 1182"/>
                <a:gd name="T32" fmla="*/ 350 w 534"/>
                <a:gd name="T33" fmla="*/ 309 h 1182"/>
                <a:gd name="T34" fmla="*/ 344 w 534"/>
                <a:gd name="T35" fmla="*/ 327 h 1182"/>
                <a:gd name="T36" fmla="*/ 314 w 534"/>
                <a:gd name="T37" fmla="*/ 397 h 1182"/>
                <a:gd name="T38" fmla="*/ 286 w 534"/>
                <a:gd name="T39" fmla="*/ 482 h 1182"/>
                <a:gd name="T40" fmla="*/ 314 w 534"/>
                <a:gd name="T41" fmla="*/ 508 h 1182"/>
                <a:gd name="T42" fmla="*/ 340 w 534"/>
                <a:gd name="T43" fmla="*/ 540 h 1182"/>
                <a:gd name="T44" fmla="*/ 343 w 534"/>
                <a:gd name="T45" fmla="*/ 550 h 1182"/>
                <a:gd name="T46" fmla="*/ 349 w 534"/>
                <a:gd name="T47" fmla="*/ 640 h 1182"/>
                <a:gd name="T48" fmla="*/ 356 w 534"/>
                <a:gd name="T49" fmla="*/ 655 h 1182"/>
                <a:gd name="T50" fmla="*/ 382 w 534"/>
                <a:gd name="T51" fmla="*/ 700 h 1182"/>
                <a:gd name="T52" fmla="*/ 396 w 534"/>
                <a:gd name="T53" fmla="*/ 713 h 1182"/>
                <a:gd name="T54" fmla="*/ 435 w 534"/>
                <a:gd name="T55" fmla="*/ 756 h 1182"/>
                <a:gd name="T56" fmla="*/ 447 w 534"/>
                <a:gd name="T57" fmla="*/ 779 h 1182"/>
                <a:gd name="T58" fmla="*/ 521 w 534"/>
                <a:gd name="T59" fmla="*/ 936 h 1182"/>
                <a:gd name="T60" fmla="*/ 534 w 534"/>
                <a:gd name="T61" fmla="*/ 969 h 1182"/>
                <a:gd name="T62" fmla="*/ 529 w 534"/>
                <a:gd name="T63" fmla="*/ 986 h 1182"/>
                <a:gd name="T64" fmla="*/ 500 w 534"/>
                <a:gd name="T65" fmla="*/ 1015 h 1182"/>
                <a:gd name="T66" fmla="*/ 456 w 534"/>
                <a:gd name="T67" fmla="*/ 1034 h 1182"/>
                <a:gd name="T68" fmla="*/ 418 w 534"/>
                <a:gd name="T69" fmla="*/ 1039 h 1182"/>
                <a:gd name="T70" fmla="*/ 338 w 534"/>
                <a:gd name="T71" fmla="*/ 1047 h 1182"/>
                <a:gd name="T72" fmla="*/ 316 w 534"/>
                <a:gd name="T73" fmla="*/ 1055 h 1182"/>
                <a:gd name="T74" fmla="*/ 292 w 534"/>
                <a:gd name="T75" fmla="*/ 1081 h 1182"/>
                <a:gd name="T76" fmla="*/ 268 w 534"/>
                <a:gd name="T77" fmla="*/ 1119 h 1182"/>
                <a:gd name="T78" fmla="*/ 263 w 534"/>
                <a:gd name="T79" fmla="*/ 1149 h 1182"/>
                <a:gd name="T80" fmla="*/ 260 w 534"/>
                <a:gd name="T81" fmla="*/ 1162 h 1182"/>
                <a:gd name="T82" fmla="*/ 250 w 534"/>
                <a:gd name="T83" fmla="*/ 1175 h 1182"/>
                <a:gd name="T84" fmla="*/ 222 w 534"/>
                <a:gd name="T85" fmla="*/ 1182 h 1182"/>
                <a:gd name="T86" fmla="*/ 204 w 534"/>
                <a:gd name="T87" fmla="*/ 1180 h 1182"/>
                <a:gd name="T88" fmla="*/ 216 w 534"/>
                <a:gd name="T89" fmla="*/ 1006 h 1182"/>
                <a:gd name="T90" fmla="*/ 217 w 534"/>
                <a:gd name="T91" fmla="*/ 850 h 1182"/>
                <a:gd name="T92" fmla="*/ 207 w 534"/>
                <a:gd name="T93" fmla="*/ 737 h 1182"/>
                <a:gd name="T94" fmla="*/ 194 w 534"/>
                <a:gd name="T95" fmla="*/ 673 h 1182"/>
                <a:gd name="T96" fmla="*/ 173 w 534"/>
                <a:gd name="T97" fmla="*/ 603 h 1182"/>
                <a:gd name="T98" fmla="*/ 153 w 534"/>
                <a:gd name="T99" fmla="*/ 560 h 1182"/>
                <a:gd name="T100" fmla="*/ 132 w 534"/>
                <a:gd name="T101" fmla="*/ 539 h 1182"/>
                <a:gd name="T102" fmla="*/ 113 w 534"/>
                <a:gd name="T103" fmla="*/ 535 h 1182"/>
                <a:gd name="T104" fmla="*/ 92 w 534"/>
                <a:gd name="T105" fmla="*/ 543 h 1182"/>
                <a:gd name="T106" fmla="*/ 47 w 534"/>
                <a:gd name="T107" fmla="*/ 571 h 1182"/>
                <a:gd name="T108" fmla="*/ 23 w 534"/>
                <a:gd name="T109" fmla="*/ 581 h 1182"/>
                <a:gd name="T110" fmla="*/ 17 w 534"/>
                <a:gd name="T111" fmla="*/ 572 h 1182"/>
                <a:gd name="T112" fmla="*/ 0 w 534"/>
                <a:gd name="T113" fmla="*/ 539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1182">
                  <a:moveTo>
                    <a:pt x="0" y="539"/>
                  </a:moveTo>
                  <a:lnTo>
                    <a:pt x="0" y="539"/>
                  </a:lnTo>
                  <a:lnTo>
                    <a:pt x="4" y="539"/>
                  </a:lnTo>
                  <a:lnTo>
                    <a:pt x="12" y="539"/>
                  </a:lnTo>
                  <a:lnTo>
                    <a:pt x="19" y="536"/>
                  </a:lnTo>
                  <a:lnTo>
                    <a:pt x="23" y="534"/>
                  </a:lnTo>
                  <a:lnTo>
                    <a:pt x="25" y="531"/>
                  </a:lnTo>
                  <a:lnTo>
                    <a:pt x="25" y="531"/>
                  </a:lnTo>
                  <a:lnTo>
                    <a:pt x="28" y="518"/>
                  </a:lnTo>
                  <a:lnTo>
                    <a:pt x="40" y="496"/>
                  </a:lnTo>
                  <a:lnTo>
                    <a:pt x="47" y="486"/>
                  </a:lnTo>
                  <a:lnTo>
                    <a:pt x="53" y="475"/>
                  </a:lnTo>
                  <a:lnTo>
                    <a:pt x="61" y="466"/>
                  </a:lnTo>
                  <a:lnTo>
                    <a:pt x="67" y="461"/>
                  </a:lnTo>
                  <a:lnTo>
                    <a:pt x="67" y="461"/>
                  </a:lnTo>
                  <a:lnTo>
                    <a:pt x="75" y="459"/>
                  </a:lnTo>
                  <a:lnTo>
                    <a:pt x="83" y="456"/>
                  </a:lnTo>
                  <a:lnTo>
                    <a:pt x="97" y="455"/>
                  </a:lnTo>
                  <a:lnTo>
                    <a:pt x="110" y="453"/>
                  </a:lnTo>
                  <a:lnTo>
                    <a:pt x="120" y="452"/>
                  </a:lnTo>
                  <a:lnTo>
                    <a:pt x="120" y="452"/>
                  </a:lnTo>
                  <a:lnTo>
                    <a:pt x="125" y="448"/>
                  </a:lnTo>
                  <a:lnTo>
                    <a:pt x="131" y="443"/>
                  </a:lnTo>
                  <a:lnTo>
                    <a:pt x="142" y="429"/>
                  </a:lnTo>
                  <a:lnTo>
                    <a:pt x="155" y="408"/>
                  </a:lnTo>
                  <a:lnTo>
                    <a:pt x="155" y="408"/>
                  </a:lnTo>
                  <a:lnTo>
                    <a:pt x="167" y="388"/>
                  </a:lnTo>
                  <a:lnTo>
                    <a:pt x="178" y="364"/>
                  </a:lnTo>
                  <a:lnTo>
                    <a:pt x="193" y="333"/>
                  </a:lnTo>
                  <a:lnTo>
                    <a:pt x="208" y="297"/>
                  </a:lnTo>
                  <a:lnTo>
                    <a:pt x="224" y="258"/>
                  </a:lnTo>
                  <a:lnTo>
                    <a:pt x="237" y="218"/>
                  </a:lnTo>
                  <a:lnTo>
                    <a:pt x="243" y="197"/>
                  </a:lnTo>
                  <a:lnTo>
                    <a:pt x="248" y="177"/>
                  </a:lnTo>
                  <a:lnTo>
                    <a:pt x="248" y="177"/>
                  </a:lnTo>
                  <a:lnTo>
                    <a:pt x="287" y="0"/>
                  </a:lnTo>
                  <a:lnTo>
                    <a:pt x="287" y="0"/>
                  </a:lnTo>
                  <a:lnTo>
                    <a:pt x="300" y="2"/>
                  </a:lnTo>
                  <a:lnTo>
                    <a:pt x="334" y="9"/>
                  </a:lnTo>
                  <a:lnTo>
                    <a:pt x="353" y="13"/>
                  </a:lnTo>
                  <a:lnTo>
                    <a:pt x="372" y="19"/>
                  </a:lnTo>
                  <a:lnTo>
                    <a:pt x="392" y="27"/>
                  </a:lnTo>
                  <a:lnTo>
                    <a:pt x="407" y="34"/>
                  </a:lnTo>
                  <a:lnTo>
                    <a:pt x="407" y="34"/>
                  </a:lnTo>
                  <a:lnTo>
                    <a:pt x="396" y="82"/>
                  </a:lnTo>
                  <a:lnTo>
                    <a:pt x="387" y="121"/>
                  </a:lnTo>
                  <a:lnTo>
                    <a:pt x="380" y="151"/>
                  </a:lnTo>
                  <a:lnTo>
                    <a:pt x="380" y="151"/>
                  </a:lnTo>
                  <a:lnTo>
                    <a:pt x="375" y="184"/>
                  </a:lnTo>
                  <a:lnTo>
                    <a:pt x="365" y="234"/>
                  </a:lnTo>
                  <a:lnTo>
                    <a:pt x="350" y="309"/>
                  </a:lnTo>
                  <a:lnTo>
                    <a:pt x="350" y="309"/>
                  </a:lnTo>
                  <a:lnTo>
                    <a:pt x="348" y="315"/>
                  </a:lnTo>
                  <a:lnTo>
                    <a:pt x="344" y="327"/>
                  </a:lnTo>
                  <a:lnTo>
                    <a:pt x="334" y="353"/>
                  </a:lnTo>
                  <a:lnTo>
                    <a:pt x="314" y="397"/>
                  </a:lnTo>
                  <a:lnTo>
                    <a:pt x="314" y="397"/>
                  </a:lnTo>
                  <a:lnTo>
                    <a:pt x="308" y="415"/>
                  </a:lnTo>
                  <a:lnTo>
                    <a:pt x="297" y="444"/>
                  </a:lnTo>
                  <a:lnTo>
                    <a:pt x="286" y="482"/>
                  </a:lnTo>
                  <a:lnTo>
                    <a:pt x="286" y="482"/>
                  </a:lnTo>
                  <a:lnTo>
                    <a:pt x="295" y="490"/>
                  </a:lnTo>
                  <a:lnTo>
                    <a:pt x="314" y="508"/>
                  </a:lnTo>
                  <a:lnTo>
                    <a:pt x="325" y="518"/>
                  </a:lnTo>
                  <a:lnTo>
                    <a:pt x="334" y="530"/>
                  </a:lnTo>
                  <a:lnTo>
                    <a:pt x="340" y="540"/>
                  </a:lnTo>
                  <a:lnTo>
                    <a:pt x="343" y="545"/>
                  </a:lnTo>
                  <a:lnTo>
                    <a:pt x="343" y="550"/>
                  </a:lnTo>
                  <a:lnTo>
                    <a:pt x="343" y="550"/>
                  </a:lnTo>
                  <a:lnTo>
                    <a:pt x="345" y="598"/>
                  </a:lnTo>
                  <a:lnTo>
                    <a:pt x="348" y="623"/>
                  </a:lnTo>
                  <a:lnTo>
                    <a:pt x="349" y="640"/>
                  </a:lnTo>
                  <a:lnTo>
                    <a:pt x="349" y="640"/>
                  </a:lnTo>
                  <a:lnTo>
                    <a:pt x="352" y="646"/>
                  </a:lnTo>
                  <a:lnTo>
                    <a:pt x="356" y="655"/>
                  </a:lnTo>
                  <a:lnTo>
                    <a:pt x="366" y="676"/>
                  </a:lnTo>
                  <a:lnTo>
                    <a:pt x="376" y="694"/>
                  </a:lnTo>
                  <a:lnTo>
                    <a:pt x="382" y="700"/>
                  </a:lnTo>
                  <a:lnTo>
                    <a:pt x="384" y="703"/>
                  </a:lnTo>
                  <a:lnTo>
                    <a:pt x="384" y="703"/>
                  </a:lnTo>
                  <a:lnTo>
                    <a:pt x="396" y="713"/>
                  </a:lnTo>
                  <a:lnTo>
                    <a:pt x="415" y="733"/>
                  </a:lnTo>
                  <a:lnTo>
                    <a:pt x="424" y="744"/>
                  </a:lnTo>
                  <a:lnTo>
                    <a:pt x="435" y="756"/>
                  </a:lnTo>
                  <a:lnTo>
                    <a:pt x="442" y="768"/>
                  </a:lnTo>
                  <a:lnTo>
                    <a:pt x="447" y="779"/>
                  </a:lnTo>
                  <a:lnTo>
                    <a:pt x="447" y="779"/>
                  </a:lnTo>
                  <a:lnTo>
                    <a:pt x="466" y="818"/>
                  </a:lnTo>
                  <a:lnTo>
                    <a:pt x="494" y="878"/>
                  </a:lnTo>
                  <a:lnTo>
                    <a:pt x="521" y="936"/>
                  </a:lnTo>
                  <a:lnTo>
                    <a:pt x="530" y="958"/>
                  </a:lnTo>
                  <a:lnTo>
                    <a:pt x="534" y="969"/>
                  </a:lnTo>
                  <a:lnTo>
                    <a:pt x="534" y="969"/>
                  </a:lnTo>
                  <a:lnTo>
                    <a:pt x="534" y="973"/>
                  </a:lnTo>
                  <a:lnTo>
                    <a:pt x="533" y="977"/>
                  </a:lnTo>
                  <a:lnTo>
                    <a:pt x="529" y="986"/>
                  </a:lnTo>
                  <a:lnTo>
                    <a:pt x="522" y="995"/>
                  </a:lnTo>
                  <a:lnTo>
                    <a:pt x="512" y="1006"/>
                  </a:lnTo>
                  <a:lnTo>
                    <a:pt x="500" y="1015"/>
                  </a:lnTo>
                  <a:lnTo>
                    <a:pt x="488" y="1024"/>
                  </a:lnTo>
                  <a:lnTo>
                    <a:pt x="472" y="1030"/>
                  </a:lnTo>
                  <a:lnTo>
                    <a:pt x="456" y="1034"/>
                  </a:lnTo>
                  <a:lnTo>
                    <a:pt x="456" y="1034"/>
                  </a:lnTo>
                  <a:lnTo>
                    <a:pt x="438" y="1037"/>
                  </a:lnTo>
                  <a:lnTo>
                    <a:pt x="418" y="1039"/>
                  </a:lnTo>
                  <a:lnTo>
                    <a:pt x="375" y="1042"/>
                  </a:lnTo>
                  <a:lnTo>
                    <a:pt x="354" y="1044"/>
                  </a:lnTo>
                  <a:lnTo>
                    <a:pt x="338" y="1047"/>
                  </a:lnTo>
                  <a:lnTo>
                    <a:pt x="325" y="1051"/>
                  </a:lnTo>
                  <a:lnTo>
                    <a:pt x="319" y="1052"/>
                  </a:lnTo>
                  <a:lnTo>
                    <a:pt x="316" y="1055"/>
                  </a:lnTo>
                  <a:lnTo>
                    <a:pt x="316" y="1055"/>
                  </a:lnTo>
                  <a:lnTo>
                    <a:pt x="301" y="1070"/>
                  </a:lnTo>
                  <a:lnTo>
                    <a:pt x="292" y="1081"/>
                  </a:lnTo>
                  <a:lnTo>
                    <a:pt x="283" y="1094"/>
                  </a:lnTo>
                  <a:lnTo>
                    <a:pt x="274" y="1107"/>
                  </a:lnTo>
                  <a:lnTo>
                    <a:pt x="268" y="1119"/>
                  </a:lnTo>
                  <a:lnTo>
                    <a:pt x="264" y="1135"/>
                  </a:lnTo>
                  <a:lnTo>
                    <a:pt x="263" y="1141"/>
                  </a:lnTo>
                  <a:lnTo>
                    <a:pt x="263" y="1149"/>
                  </a:lnTo>
                  <a:lnTo>
                    <a:pt x="263" y="1149"/>
                  </a:lnTo>
                  <a:lnTo>
                    <a:pt x="261" y="1157"/>
                  </a:lnTo>
                  <a:lnTo>
                    <a:pt x="260" y="1162"/>
                  </a:lnTo>
                  <a:lnTo>
                    <a:pt x="257" y="1167"/>
                  </a:lnTo>
                  <a:lnTo>
                    <a:pt x="253" y="1171"/>
                  </a:lnTo>
                  <a:lnTo>
                    <a:pt x="250" y="1175"/>
                  </a:lnTo>
                  <a:lnTo>
                    <a:pt x="244" y="1178"/>
                  </a:lnTo>
                  <a:lnTo>
                    <a:pt x="234" y="1180"/>
                  </a:lnTo>
                  <a:lnTo>
                    <a:pt x="222" y="1182"/>
                  </a:lnTo>
                  <a:lnTo>
                    <a:pt x="213" y="1182"/>
                  </a:lnTo>
                  <a:lnTo>
                    <a:pt x="204" y="1180"/>
                  </a:lnTo>
                  <a:lnTo>
                    <a:pt x="204" y="1180"/>
                  </a:lnTo>
                  <a:lnTo>
                    <a:pt x="210" y="1130"/>
                  </a:lnTo>
                  <a:lnTo>
                    <a:pt x="213" y="1074"/>
                  </a:lnTo>
                  <a:lnTo>
                    <a:pt x="216" y="1006"/>
                  </a:lnTo>
                  <a:lnTo>
                    <a:pt x="219" y="929"/>
                  </a:lnTo>
                  <a:lnTo>
                    <a:pt x="219" y="889"/>
                  </a:lnTo>
                  <a:lnTo>
                    <a:pt x="217" y="850"/>
                  </a:lnTo>
                  <a:lnTo>
                    <a:pt x="215" y="810"/>
                  </a:lnTo>
                  <a:lnTo>
                    <a:pt x="212" y="773"/>
                  </a:lnTo>
                  <a:lnTo>
                    <a:pt x="207" y="737"/>
                  </a:lnTo>
                  <a:lnTo>
                    <a:pt x="200" y="703"/>
                  </a:lnTo>
                  <a:lnTo>
                    <a:pt x="200" y="703"/>
                  </a:lnTo>
                  <a:lnTo>
                    <a:pt x="194" y="673"/>
                  </a:lnTo>
                  <a:lnTo>
                    <a:pt x="186" y="646"/>
                  </a:lnTo>
                  <a:lnTo>
                    <a:pt x="180" y="623"/>
                  </a:lnTo>
                  <a:lnTo>
                    <a:pt x="173" y="603"/>
                  </a:lnTo>
                  <a:lnTo>
                    <a:pt x="166" y="585"/>
                  </a:lnTo>
                  <a:lnTo>
                    <a:pt x="159" y="571"/>
                  </a:lnTo>
                  <a:lnTo>
                    <a:pt x="153" y="560"/>
                  </a:lnTo>
                  <a:lnTo>
                    <a:pt x="146" y="550"/>
                  </a:lnTo>
                  <a:lnTo>
                    <a:pt x="140" y="544"/>
                  </a:lnTo>
                  <a:lnTo>
                    <a:pt x="132" y="539"/>
                  </a:lnTo>
                  <a:lnTo>
                    <a:pt x="125" y="536"/>
                  </a:lnTo>
                  <a:lnTo>
                    <a:pt x="119" y="535"/>
                  </a:lnTo>
                  <a:lnTo>
                    <a:pt x="113" y="535"/>
                  </a:lnTo>
                  <a:lnTo>
                    <a:pt x="106" y="536"/>
                  </a:lnTo>
                  <a:lnTo>
                    <a:pt x="100" y="539"/>
                  </a:lnTo>
                  <a:lnTo>
                    <a:pt x="92" y="543"/>
                  </a:lnTo>
                  <a:lnTo>
                    <a:pt x="92" y="543"/>
                  </a:lnTo>
                  <a:lnTo>
                    <a:pt x="67" y="558"/>
                  </a:lnTo>
                  <a:lnTo>
                    <a:pt x="47" y="571"/>
                  </a:lnTo>
                  <a:lnTo>
                    <a:pt x="32" y="580"/>
                  </a:lnTo>
                  <a:lnTo>
                    <a:pt x="27" y="581"/>
                  </a:lnTo>
                  <a:lnTo>
                    <a:pt x="23" y="581"/>
                  </a:lnTo>
                  <a:lnTo>
                    <a:pt x="23" y="581"/>
                  </a:lnTo>
                  <a:lnTo>
                    <a:pt x="21" y="578"/>
                  </a:lnTo>
                  <a:lnTo>
                    <a:pt x="17" y="572"/>
                  </a:lnTo>
                  <a:lnTo>
                    <a:pt x="9" y="558"/>
                  </a:lnTo>
                  <a:lnTo>
                    <a:pt x="0" y="539"/>
                  </a:lnTo>
                  <a:lnTo>
                    <a:pt x="0"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4" name="Freeform 17">
              <a:extLst>
                <a:ext uri="{FF2B5EF4-FFF2-40B4-BE49-F238E27FC236}">
                  <a16:creationId xmlns:a16="http://schemas.microsoft.com/office/drawing/2014/main" id="{557608C2-B44A-E52D-D2F3-1BC5DE1C7928}"/>
                </a:ext>
              </a:extLst>
            </p:cNvPr>
            <p:cNvSpPr>
              <a:spLocks noEditPoints="1"/>
            </p:cNvSpPr>
            <p:nvPr/>
          </p:nvSpPr>
          <p:spPr bwMode="auto">
            <a:xfrm>
              <a:off x="3227388" y="2366963"/>
              <a:ext cx="2017713" cy="2493963"/>
            </a:xfrm>
            <a:custGeom>
              <a:avLst/>
              <a:gdLst>
                <a:gd name="T0" fmla="*/ 1244 w 1271"/>
                <a:gd name="T1" fmla="*/ 1203 h 1571"/>
                <a:gd name="T2" fmla="*/ 1199 w 1271"/>
                <a:gd name="T3" fmla="*/ 1077 h 1571"/>
                <a:gd name="T4" fmla="*/ 1121 w 1271"/>
                <a:gd name="T5" fmla="*/ 959 h 1571"/>
                <a:gd name="T6" fmla="*/ 1116 w 1271"/>
                <a:gd name="T7" fmla="*/ 911 h 1571"/>
                <a:gd name="T8" fmla="*/ 1111 w 1271"/>
                <a:gd name="T9" fmla="*/ 855 h 1571"/>
                <a:gd name="T10" fmla="*/ 1075 w 1271"/>
                <a:gd name="T11" fmla="*/ 834 h 1571"/>
                <a:gd name="T12" fmla="*/ 1072 w 1271"/>
                <a:gd name="T13" fmla="*/ 802 h 1571"/>
                <a:gd name="T14" fmla="*/ 1056 w 1271"/>
                <a:gd name="T15" fmla="*/ 789 h 1571"/>
                <a:gd name="T16" fmla="*/ 1022 w 1271"/>
                <a:gd name="T17" fmla="*/ 793 h 1571"/>
                <a:gd name="T18" fmla="*/ 927 w 1271"/>
                <a:gd name="T19" fmla="*/ 798 h 1571"/>
                <a:gd name="T20" fmla="*/ 883 w 1271"/>
                <a:gd name="T21" fmla="*/ 651 h 1571"/>
                <a:gd name="T22" fmla="*/ 830 w 1271"/>
                <a:gd name="T23" fmla="*/ 441 h 1571"/>
                <a:gd name="T24" fmla="*/ 711 w 1271"/>
                <a:gd name="T25" fmla="*/ 225 h 1571"/>
                <a:gd name="T26" fmla="*/ 711 w 1271"/>
                <a:gd name="T27" fmla="*/ 131 h 1571"/>
                <a:gd name="T28" fmla="*/ 658 w 1271"/>
                <a:gd name="T29" fmla="*/ 108 h 1571"/>
                <a:gd name="T30" fmla="*/ 604 w 1271"/>
                <a:gd name="T31" fmla="*/ 124 h 1571"/>
                <a:gd name="T32" fmla="*/ 561 w 1271"/>
                <a:gd name="T33" fmla="*/ 167 h 1571"/>
                <a:gd name="T34" fmla="*/ 495 w 1271"/>
                <a:gd name="T35" fmla="*/ 203 h 1571"/>
                <a:gd name="T36" fmla="*/ 347 w 1271"/>
                <a:gd name="T37" fmla="*/ 223 h 1571"/>
                <a:gd name="T38" fmla="*/ 243 w 1271"/>
                <a:gd name="T39" fmla="*/ 157 h 1571"/>
                <a:gd name="T40" fmla="*/ 124 w 1271"/>
                <a:gd name="T41" fmla="*/ 0 h 1571"/>
                <a:gd name="T42" fmla="*/ 38 w 1271"/>
                <a:gd name="T43" fmla="*/ 84 h 1571"/>
                <a:gd name="T44" fmla="*/ 22 w 1271"/>
                <a:gd name="T45" fmla="*/ 56 h 1571"/>
                <a:gd name="T46" fmla="*/ 3 w 1271"/>
                <a:gd name="T47" fmla="*/ 104 h 1571"/>
                <a:gd name="T48" fmla="*/ 93 w 1271"/>
                <a:gd name="T49" fmla="*/ 210 h 1571"/>
                <a:gd name="T50" fmla="*/ 238 w 1271"/>
                <a:gd name="T51" fmla="*/ 355 h 1571"/>
                <a:gd name="T52" fmla="*/ 393 w 1271"/>
                <a:gd name="T53" fmla="*/ 392 h 1571"/>
                <a:gd name="T54" fmla="*/ 564 w 1271"/>
                <a:gd name="T55" fmla="*/ 424 h 1571"/>
                <a:gd name="T56" fmla="*/ 612 w 1271"/>
                <a:gd name="T57" fmla="*/ 487 h 1571"/>
                <a:gd name="T58" fmla="*/ 634 w 1271"/>
                <a:gd name="T59" fmla="*/ 551 h 1571"/>
                <a:gd name="T60" fmla="*/ 616 w 1271"/>
                <a:gd name="T61" fmla="*/ 840 h 1571"/>
                <a:gd name="T62" fmla="*/ 645 w 1271"/>
                <a:gd name="T63" fmla="*/ 873 h 1571"/>
                <a:gd name="T64" fmla="*/ 656 w 1271"/>
                <a:gd name="T65" fmla="*/ 953 h 1571"/>
                <a:gd name="T66" fmla="*/ 627 w 1271"/>
                <a:gd name="T67" fmla="*/ 1084 h 1571"/>
                <a:gd name="T68" fmla="*/ 591 w 1271"/>
                <a:gd name="T69" fmla="*/ 1264 h 1571"/>
                <a:gd name="T70" fmla="*/ 575 w 1271"/>
                <a:gd name="T71" fmla="*/ 1283 h 1571"/>
                <a:gd name="T72" fmla="*/ 502 w 1271"/>
                <a:gd name="T73" fmla="*/ 1225 h 1571"/>
                <a:gd name="T74" fmla="*/ 428 w 1271"/>
                <a:gd name="T75" fmla="*/ 1208 h 1571"/>
                <a:gd name="T76" fmla="*/ 369 w 1271"/>
                <a:gd name="T77" fmla="*/ 1243 h 1571"/>
                <a:gd name="T78" fmla="*/ 327 w 1271"/>
                <a:gd name="T79" fmla="*/ 1337 h 1571"/>
                <a:gd name="T80" fmla="*/ 279 w 1271"/>
                <a:gd name="T81" fmla="*/ 1467 h 1571"/>
                <a:gd name="T82" fmla="*/ 301 w 1271"/>
                <a:gd name="T83" fmla="*/ 1562 h 1571"/>
                <a:gd name="T84" fmla="*/ 345 w 1271"/>
                <a:gd name="T85" fmla="*/ 1569 h 1571"/>
                <a:gd name="T86" fmla="*/ 376 w 1271"/>
                <a:gd name="T87" fmla="*/ 1518 h 1571"/>
                <a:gd name="T88" fmla="*/ 425 w 1271"/>
                <a:gd name="T89" fmla="*/ 1415 h 1571"/>
                <a:gd name="T90" fmla="*/ 578 w 1271"/>
                <a:gd name="T91" fmla="*/ 1468 h 1571"/>
                <a:gd name="T92" fmla="*/ 660 w 1271"/>
                <a:gd name="T93" fmla="*/ 1480 h 1571"/>
                <a:gd name="T94" fmla="*/ 731 w 1271"/>
                <a:gd name="T95" fmla="*/ 1442 h 1571"/>
                <a:gd name="T96" fmla="*/ 785 w 1271"/>
                <a:gd name="T97" fmla="*/ 1405 h 1571"/>
                <a:gd name="T98" fmla="*/ 815 w 1271"/>
                <a:gd name="T99" fmla="*/ 1480 h 1571"/>
                <a:gd name="T100" fmla="*/ 853 w 1271"/>
                <a:gd name="T101" fmla="*/ 1540 h 1571"/>
                <a:gd name="T102" fmla="*/ 897 w 1271"/>
                <a:gd name="T103" fmla="*/ 1537 h 1571"/>
                <a:gd name="T104" fmla="*/ 890 w 1271"/>
                <a:gd name="T105" fmla="*/ 1454 h 1571"/>
                <a:gd name="T106" fmla="*/ 890 w 1271"/>
                <a:gd name="T107" fmla="*/ 1392 h 1571"/>
                <a:gd name="T108" fmla="*/ 1049 w 1271"/>
                <a:gd name="T109" fmla="*/ 1409 h 1571"/>
                <a:gd name="T110" fmla="*/ 1216 w 1271"/>
                <a:gd name="T111" fmla="*/ 1415 h 1571"/>
                <a:gd name="T112" fmla="*/ 1266 w 1271"/>
                <a:gd name="T113" fmla="*/ 1374 h 1571"/>
                <a:gd name="T114" fmla="*/ 1269 w 1271"/>
                <a:gd name="T115" fmla="*/ 1319 h 1571"/>
                <a:gd name="T116" fmla="*/ 860 w 1271"/>
                <a:gd name="T117" fmla="*/ 1240 h 1571"/>
                <a:gd name="T118" fmla="*/ 910 w 1271"/>
                <a:gd name="T119" fmla="*/ 1147 h 1571"/>
                <a:gd name="T120" fmla="*/ 981 w 1271"/>
                <a:gd name="T121" fmla="*/ 1234 h 1571"/>
                <a:gd name="T122" fmla="*/ 953 w 1271"/>
                <a:gd name="T123" fmla="*/ 1247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1" h="1571">
                  <a:moveTo>
                    <a:pt x="1269" y="1319"/>
                  </a:moveTo>
                  <a:lnTo>
                    <a:pt x="1269" y="1319"/>
                  </a:lnTo>
                  <a:lnTo>
                    <a:pt x="1261" y="1291"/>
                  </a:lnTo>
                  <a:lnTo>
                    <a:pt x="1257" y="1273"/>
                  </a:lnTo>
                  <a:lnTo>
                    <a:pt x="1254" y="1257"/>
                  </a:lnTo>
                  <a:lnTo>
                    <a:pt x="1254" y="1257"/>
                  </a:lnTo>
                  <a:lnTo>
                    <a:pt x="1244" y="1203"/>
                  </a:lnTo>
                  <a:lnTo>
                    <a:pt x="1238" y="1168"/>
                  </a:lnTo>
                  <a:lnTo>
                    <a:pt x="1231" y="1140"/>
                  </a:lnTo>
                  <a:lnTo>
                    <a:pt x="1231" y="1140"/>
                  </a:lnTo>
                  <a:lnTo>
                    <a:pt x="1226" y="1127"/>
                  </a:lnTo>
                  <a:lnTo>
                    <a:pt x="1218" y="1111"/>
                  </a:lnTo>
                  <a:lnTo>
                    <a:pt x="1209" y="1094"/>
                  </a:lnTo>
                  <a:lnTo>
                    <a:pt x="1199" y="1077"/>
                  </a:lnTo>
                  <a:lnTo>
                    <a:pt x="1179" y="1049"/>
                  </a:lnTo>
                  <a:lnTo>
                    <a:pt x="1166" y="1031"/>
                  </a:lnTo>
                  <a:lnTo>
                    <a:pt x="1166" y="1031"/>
                  </a:lnTo>
                  <a:lnTo>
                    <a:pt x="1155" y="1015"/>
                  </a:lnTo>
                  <a:lnTo>
                    <a:pt x="1141" y="992"/>
                  </a:lnTo>
                  <a:lnTo>
                    <a:pt x="1126" y="968"/>
                  </a:lnTo>
                  <a:lnTo>
                    <a:pt x="1121" y="959"/>
                  </a:lnTo>
                  <a:lnTo>
                    <a:pt x="1119" y="952"/>
                  </a:lnTo>
                  <a:lnTo>
                    <a:pt x="1119" y="952"/>
                  </a:lnTo>
                  <a:lnTo>
                    <a:pt x="1117" y="943"/>
                  </a:lnTo>
                  <a:lnTo>
                    <a:pt x="1116" y="933"/>
                  </a:lnTo>
                  <a:lnTo>
                    <a:pt x="1116" y="922"/>
                  </a:lnTo>
                  <a:lnTo>
                    <a:pt x="1116" y="911"/>
                  </a:lnTo>
                  <a:lnTo>
                    <a:pt x="1116" y="911"/>
                  </a:lnTo>
                  <a:lnTo>
                    <a:pt x="1119" y="899"/>
                  </a:lnTo>
                  <a:lnTo>
                    <a:pt x="1119" y="886"/>
                  </a:lnTo>
                  <a:lnTo>
                    <a:pt x="1119" y="873"/>
                  </a:lnTo>
                  <a:lnTo>
                    <a:pt x="1116" y="863"/>
                  </a:lnTo>
                  <a:lnTo>
                    <a:pt x="1116" y="863"/>
                  </a:lnTo>
                  <a:lnTo>
                    <a:pt x="1115" y="858"/>
                  </a:lnTo>
                  <a:lnTo>
                    <a:pt x="1111" y="855"/>
                  </a:lnTo>
                  <a:lnTo>
                    <a:pt x="1100" y="849"/>
                  </a:lnTo>
                  <a:lnTo>
                    <a:pt x="1090" y="843"/>
                  </a:lnTo>
                  <a:lnTo>
                    <a:pt x="1082" y="842"/>
                  </a:lnTo>
                  <a:lnTo>
                    <a:pt x="1082" y="842"/>
                  </a:lnTo>
                  <a:lnTo>
                    <a:pt x="1078" y="841"/>
                  </a:lnTo>
                  <a:lnTo>
                    <a:pt x="1077" y="840"/>
                  </a:lnTo>
                  <a:lnTo>
                    <a:pt x="1075" y="834"/>
                  </a:lnTo>
                  <a:lnTo>
                    <a:pt x="1073" y="828"/>
                  </a:lnTo>
                  <a:lnTo>
                    <a:pt x="1075" y="821"/>
                  </a:lnTo>
                  <a:lnTo>
                    <a:pt x="1075" y="821"/>
                  </a:lnTo>
                  <a:lnTo>
                    <a:pt x="1076" y="816"/>
                  </a:lnTo>
                  <a:lnTo>
                    <a:pt x="1076" y="810"/>
                  </a:lnTo>
                  <a:lnTo>
                    <a:pt x="1073" y="805"/>
                  </a:lnTo>
                  <a:lnTo>
                    <a:pt x="1072" y="802"/>
                  </a:lnTo>
                  <a:lnTo>
                    <a:pt x="1069" y="801"/>
                  </a:lnTo>
                  <a:lnTo>
                    <a:pt x="1069" y="801"/>
                  </a:lnTo>
                  <a:lnTo>
                    <a:pt x="1062" y="799"/>
                  </a:lnTo>
                  <a:lnTo>
                    <a:pt x="1059" y="798"/>
                  </a:lnTo>
                  <a:lnTo>
                    <a:pt x="1058" y="794"/>
                  </a:lnTo>
                  <a:lnTo>
                    <a:pt x="1058" y="794"/>
                  </a:lnTo>
                  <a:lnTo>
                    <a:pt x="1056" y="789"/>
                  </a:lnTo>
                  <a:lnTo>
                    <a:pt x="1053" y="781"/>
                  </a:lnTo>
                  <a:lnTo>
                    <a:pt x="1049" y="774"/>
                  </a:lnTo>
                  <a:lnTo>
                    <a:pt x="1049" y="774"/>
                  </a:lnTo>
                  <a:lnTo>
                    <a:pt x="1045" y="776"/>
                  </a:lnTo>
                  <a:lnTo>
                    <a:pt x="1037" y="784"/>
                  </a:lnTo>
                  <a:lnTo>
                    <a:pt x="1029" y="789"/>
                  </a:lnTo>
                  <a:lnTo>
                    <a:pt x="1022" y="793"/>
                  </a:lnTo>
                  <a:lnTo>
                    <a:pt x="1010" y="797"/>
                  </a:lnTo>
                  <a:lnTo>
                    <a:pt x="997" y="799"/>
                  </a:lnTo>
                  <a:lnTo>
                    <a:pt x="997" y="799"/>
                  </a:lnTo>
                  <a:lnTo>
                    <a:pt x="981" y="801"/>
                  </a:lnTo>
                  <a:lnTo>
                    <a:pt x="965" y="801"/>
                  </a:lnTo>
                  <a:lnTo>
                    <a:pt x="945" y="799"/>
                  </a:lnTo>
                  <a:lnTo>
                    <a:pt x="927" y="798"/>
                  </a:lnTo>
                  <a:lnTo>
                    <a:pt x="896" y="794"/>
                  </a:lnTo>
                  <a:lnTo>
                    <a:pt x="883" y="792"/>
                  </a:lnTo>
                  <a:lnTo>
                    <a:pt x="883" y="792"/>
                  </a:lnTo>
                  <a:lnTo>
                    <a:pt x="884" y="758"/>
                  </a:lnTo>
                  <a:lnTo>
                    <a:pt x="884" y="718"/>
                  </a:lnTo>
                  <a:lnTo>
                    <a:pt x="883" y="651"/>
                  </a:lnTo>
                  <a:lnTo>
                    <a:pt x="883" y="651"/>
                  </a:lnTo>
                  <a:lnTo>
                    <a:pt x="881" y="621"/>
                  </a:lnTo>
                  <a:lnTo>
                    <a:pt x="875" y="584"/>
                  </a:lnTo>
                  <a:lnTo>
                    <a:pt x="865" y="518"/>
                  </a:lnTo>
                  <a:lnTo>
                    <a:pt x="865" y="518"/>
                  </a:lnTo>
                  <a:lnTo>
                    <a:pt x="861" y="505"/>
                  </a:lnTo>
                  <a:lnTo>
                    <a:pt x="852" y="487"/>
                  </a:lnTo>
                  <a:lnTo>
                    <a:pt x="830" y="441"/>
                  </a:lnTo>
                  <a:lnTo>
                    <a:pt x="788" y="365"/>
                  </a:lnTo>
                  <a:lnTo>
                    <a:pt x="788" y="365"/>
                  </a:lnTo>
                  <a:lnTo>
                    <a:pt x="745" y="291"/>
                  </a:lnTo>
                  <a:lnTo>
                    <a:pt x="723" y="250"/>
                  </a:lnTo>
                  <a:lnTo>
                    <a:pt x="715" y="234"/>
                  </a:lnTo>
                  <a:lnTo>
                    <a:pt x="711" y="225"/>
                  </a:lnTo>
                  <a:lnTo>
                    <a:pt x="711" y="225"/>
                  </a:lnTo>
                  <a:lnTo>
                    <a:pt x="709" y="210"/>
                  </a:lnTo>
                  <a:lnTo>
                    <a:pt x="709" y="189"/>
                  </a:lnTo>
                  <a:lnTo>
                    <a:pt x="709" y="166"/>
                  </a:lnTo>
                  <a:lnTo>
                    <a:pt x="711" y="146"/>
                  </a:lnTo>
                  <a:lnTo>
                    <a:pt x="711" y="146"/>
                  </a:lnTo>
                  <a:lnTo>
                    <a:pt x="711" y="139"/>
                  </a:lnTo>
                  <a:lnTo>
                    <a:pt x="711" y="131"/>
                  </a:lnTo>
                  <a:lnTo>
                    <a:pt x="709" y="118"/>
                  </a:lnTo>
                  <a:lnTo>
                    <a:pt x="706" y="109"/>
                  </a:lnTo>
                  <a:lnTo>
                    <a:pt x="705" y="105"/>
                  </a:lnTo>
                  <a:lnTo>
                    <a:pt x="705" y="105"/>
                  </a:lnTo>
                  <a:lnTo>
                    <a:pt x="689" y="106"/>
                  </a:lnTo>
                  <a:lnTo>
                    <a:pt x="658" y="108"/>
                  </a:lnTo>
                  <a:lnTo>
                    <a:pt x="658" y="108"/>
                  </a:lnTo>
                  <a:lnTo>
                    <a:pt x="627" y="109"/>
                  </a:lnTo>
                  <a:lnTo>
                    <a:pt x="613" y="112"/>
                  </a:lnTo>
                  <a:lnTo>
                    <a:pt x="609" y="113"/>
                  </a:lnTo>
                  <a:lnTo>
                    <a:pt x="605" y="115"/>
                  </a:lnTo>
                  <a:lnTo>
                    <a:pt x="605" y="115"/>
                  </a:lnTo>
                  <a:lnTo>
                    <a:pt x="604" y="119"/>
                  </a:lnTo>
                  <a:lnTo>
                    <a:pt x="604" y="124"/>
                  </a:lnTo>
                  <a:lnTo>
                    <a:pt x="608" y="137"/>
                  </a:lnTo>
                  <a:lnTo>
                    <a:pt x="613" y="154"/>
                  </a:lnTo>
                  <a:lnTo>
                    <a:pt x="613" y="154"/>
                  </a:lnTo>
                  <a:lnTo>
                    <a:pt x="590" y="161"/>
                  </a:lnTo>
                  <a:lnTo>
                    <a:pt x="573" y="165"/>
                  </a:lnTo>
                  <a:lnTo>
                    <a:pt x="561" y="167"/>
                  </a:lnTo>
                  <a:lnTo>
                    <a:pt x="561" y="167"/>
                  </a:lnTo>
                  <a:lnTo>
                    <a:pt x="534" y="170"/>
                  </a:lnTo>
                  <a:lnTo>
                    <a:pt x="519" y="174"/>
                  </a:lnTo>
                  <a:lnTo>
                    <a:pt x="513" y="176"/>
                  </a:lnTo>
                  <a:lnTo>
                    <a:pt x="510" y="179"/>
                  </a:lnTo>
                  <a:lnTo>
                    <a:pt x="510" y="179"/>
                  </a:lnTo>
                  <a:lnTo>
                    <a:pt x="503" y="188"/>
                  </a:lnTo>
                  <a:lnTo>
                    <a:pt x="495" y="203"/>
                  </a:lnTo>
                  <a:lnTo>
                    <a:pt x="488" y="223"/>
                  </a:lnTo>
                  <a:lnTo>
                    <a:pt x="488" y="223"/>
                  </a:lnTo>
                  <a:lnTo>
                    <a:pt x="441" y="221"/>
                  </a:lnTo>
                  <a:lnTo>
                    <a:pt x="402" y="221"/>
                  </a:lnTo>
                  <a:lnTo>
                    <a:pt x="370" y="221"/>
                  </a:lnTo>
                  <a:lnTo>
                    <a:pt x="370" y="221"/>
                  </a:lnTo>
                  <a:lnTo>
                    <a:pt x="347" y="223"/>
                  </a:lnTo>
                  <a:lnTo>
                    <a:pt x="327" y="220"/>
                  </a:lnTo>
                  <a:lnTo>
                    <a:pt x="319" y="219"/>
                  </a:lnTo>
                  <a:lnTo>
                    <a:pt x="313" y="216"/>
                  </a:lnTo>
                  <a:lnTo>
                    <a:pt x="307" y="212"/>
                  </a:lnTo>
                  <a:lnTo>
                    <a:pt x="301" y="209"/>
                  </a:lnTo>
                  <a:lnTo>
                    <a:pt x="301" y="209"/>
                  </a:lnTo>
                  <a:lnTo>
                    <a:pt x="243" y="157"/>
                  </a:lnTo>
                  <a:lnTo>
                    <a:pt x="206" y="122"/>
                  </a:lnTo>
                  <a:lnTo>
                    <a:pt x="191" y="106"/>
                  </a:lnTo>
                  <a:lnTo>
                    <a:pt x="181" y="93"/>
                  </a:lnTo>
                  <a:lnTo>
                    <a:pt x="181" y="93"/>
                  </a:lnTo>
                  <a:lnTo>
                    <a:pt x="163" y="68"/>
                  </a:lnTo>
                  <a:lnTo>
                    <a:pt x="145" y="37"/>
                  </a:lnTo>
                  <a:lnTo>
                    <a:pt x="124" y="0"/>
                  </a:lnTo>
                  <a:lnTo>
                    <a:pt x="123" y="0"/>
                  </a:lnTo>
                  <a:lnTo>
                    <a:pt x="123" y="0"/>
                  </a:lnTo>
                  <a:lnTo>
                    <a:pt x="84" y="42"/>
                  </a:lnTo>
                  <a:lnTo>
                    <a:pt x="56" y="70"/>
                  </a:lnTo>
                  <a:lnTo>
                    <a:pt x="44" y="79"/>
                  </a:lnTo>
                  <a:lnTo>
                    <a:pt x="38" y="84"/>
                  </a:lnTo>
                  <a:lnTo>
                    <a:pt x="38" y="84"/>
                  </a:lnTo>
                  <a:lnTo>
                    <a:pt x="34" y="83"/>
                  </a:lnTo>
                  <a:lnTo>
                    <a:pt x="30" y="80"/>
                  </a:lnTo>
                  <a:lnTo>
                    <a:pt x="27" y="77"/>
                  </a:lnTo>
                  <a:lnTo>
                    <a:pt x="25" y="71"/>
                  </a:lnTo>
                  <a:lnTo>
                    <a:pt x="22" y="61"/>
                  </a:lnTo>
                  <a:lnTo>
                    <a:pt x="22" y="56"/>
                  </a:lnTo>
                  <a:lnTo>
                    <a:pt x="22" y="56"/>
                  </a:lnTo>
                  <a:lnTo>
                    <a:pt x="12" y="70"/>
                  </a:lnTo>
                  <a:lnTo>
                    <a:pt x="4" y="83"/>
                  </a:lnTo>
                  <a:lnTo>
                    <a:pt x="1" y="90"/>
                  </a:lnTo>
                  <a:lnTo>
                    <a:pt x="0" y="96"/>
                  </a:lnTo>
                  <a:lnTo>
                    <a:pt x="0" y="96"/>
                  </a:lnTo>
                  <a:lnTo>
                    <a:pt x="1" y="99"/>
                  </a:lnTo>
                  <a:lnTo>
                    <a:pt x="3" y="104"/>
                  </a:lnTo>
                  <a:lnTo>
                    <a:pt x="10" y="115"/>
                  </a:lnTo>
                  <a:lnTo>
                    <a:pt x="21" y="131"/>
                  </a:lnTo>
                  <a:lnTo>
                    <a:pt x="35" y="148"/>
                  </a:lnTo>
                  <a:lnTo>
                    <a:pt x="66" y="183"/>
                  </a:lnTo>
                  <a:lnTo>
                    <a:pt x="80" y="198"/>
                  </a:lnTo>
                  <a:lnTo>
                    <a:pt x="93" y="210"/>
                  </a:lnTo>
                  <a:lnTo>
                    <a:pt x="93" y="210"/>
                  </a:lnTo>
                  <a:lnTo>
                    <a:pt x="107" y="224"/>
                  </a:lnTo>
                  <a:lnTo>
                    <a:pt x="127" y="243"/>
                  </a:lnTo>
                  <a:lnTo>
                    <a:pt x="173" y="293"/>
                  </a:lnTo>
                  <a:lnTo>
                    <a:pt x="216" y="335"/>
                  </a:lnTo>
                  <a:lnTo>
                    <a:pt x="230" y="349"/>
                  </a:lnTo>
                  <a:lnTo>
                    <a:pt x="235" y="353"/>
                  </a:lnTo>
                  <a:lnTo>
                    <a:pt x="238" y="355"/>
                  </a:lnTo>
                  <a:lnTo>
                    <a:pt x="238" y="355"/>
                  </a:lnTo>
                  <a:lnTo>
                    <a:pt x="252" y="357"/>
                  </a:lnTo>
                  <a:lnTo>
                    <a:pt x="275" y="362"/>
                  </a:lnTo>
                  <a:lnTo>
                    <a:pt x="343" y="382"/>
                  </a:lnTo>
                  <a:lnTo>
                    <a:pt x="343" y="382"/>
                  </a:lnTo>
                  <a:lnTo>
                    <a:pt x="365" y="387"/>
                  </a:lnTo>
                  <a:lnTo>
                    <a:pt x="393" y="392"/>
                  </a:lnTo>
                  <a:lnTo>
                    <a:pt x="456" y="401"/>
                  </a:lnTo>
                  <a:lnTo>
                    <a:pt x="512" y="406"/>
                  </a:lnTo>
                  <a:lnTo>
                    <a:pt x="543" y="410"/>
                  </a:lnTo>
                  <a:lnTo>
                    <a:pt x="543" y="410"/>
                  </a:lnTo>
                  <a:lnTo>
                    <a:pt x="550" y="412"/>
                  </a:lnTo>
                  <a:lnTo>
                    <a:pt x="556" y="417"/>
                  </a:lnTo>
                  <a:lnTo>
                    <a:pt x="564" y="424"/>
                  </a:lnTo>
                  <a:lnTo>
                    <a:pt x="570" y="432"/>
                  </a:lnTo>
                  <a:lnTo>
                    <a:pt x="583" y="450"/>
                  </a:lnTo>
                  <a:lnTo>
                    <a:pt x="591" y="463"/>
                  </a:lnTo>
                  <a:lnTo>
                    <a:pt x="591" y="463"/>
                  </a:lnTo>
                  <a:lnTo>
                    <a:pt x="595" y="467"/>
                  </a:lnTo>
                  <a:lnTo>
                    <a:pt x="600" y="472"/>
                  </a:lnTo>
                  <a:lnTo>
                    <a:pt x="612" y="487"/>
                  </a:lnTo>
                  <a:lnTo>
                    <a:pt x="618" y="494"/>
                  </a:lnTo>
                  <a:lnTo>
                    <a:pt x="623" y="502"/>
                  </a:lnTo>
                  <a:lnTo>
                    <a:pt x="628" y="511"/>
                  </a:lnTo>
                  <a:lnTo>
                    <a:pt x="631" y="521"/>
                  </a:lnTo>
                  <a:lnTo>
                    <a:pt x="631" y="521"/>
                  </a:lnTo>
                  <a:lnTo>
                    <a:pt x="632" y="534"/>
                  </a:lnTo>
                  <a:lnTo>
                    <a:pt x="634" y="551"/>
                  </a:lnTo>
                  <a:lnTo>
                    <a:pt x="634" y="591"/>
                  </a:lnTo>
                  <a:lnTo>
                    <a:pt x="631" y="675"/>
                  </a:lnTo>
                  <a:lnTo>
                    <a:pt x="631" y="675"/>
                  </a:lnTo>
                  <a:lnTo>
                    <a:pt x="630" y="696"/>
                  </a:lnTo>
                  <a:lnTo>
                    <a:pt x="627" y="724"/>
                  </a:lnTo>
                  <a:lnTo>
                    <a:pt x="621" y="785"/>
                  </a:lnTo>
                  <a:lnTo>
                    <a:pt x="616" y="840"/>
                  </a:lnTo>
                  <a:lnTo>
                    <a:pt x="614" y="858"/>
                  </a:lnTo>
                  <a:lnTo>
                    <a:pt x="616" y="864"/>
                  </a:lnTo>
                  <a:lnTo>
                    <a:pt x="617" y="867"/>
                  </a:lnTo>
                  <a:lnTo>
                    <a:pt x="617" y="867"/>
                  </a:lnTo>
                  <a:lnTo>
                    <a:pt x="621" y="869"/>
                  </a:lnTo>
                  <a:lnTo>
                    <a:pt x="627" y="871"/>
                  </a:lnTo>
                  <a:lnTo>
                    <a:pt x="645" y="873"/>
                  </a:lnTo>
                  <a:lnTo>
                    <a:pt x="670" y="876"/>
                  </a:lnTo>
                  <a:lnTo>
                    <a:pt x="670" y="876"/>
                  </a:lnTo>
                  <a:lnTo>
                    <a:pt x="665" y="906"/>
                  </a:lnTo>
                  <a:lnTo>
                    <a:pt x="662" y="927"/>
                  </a:lnTo>
                  <a:lnTo>
                    <a:pt x="660" y="940"/>
                  </a:lnTo>
                  <a:lnTo>
                    <a:pt x="660" y="940"/>
                  </a:lnTo>
                  <a:lnTo>
                    <a:pt x="656" y="953"/>
                  </a:lnTo>
                  <a:lnTo>
                    <a:pt x="654" y="962"/>
                  </a:lnTo>
                  <a:lnTo>
                    <a:pt x="654" y="970"/>
                  </a:lnTo>
                  <a:lnTo>
                    <a:pt x="654" y="970"/>
                  </a:lnTo>
                  <a:lnTo>
                    <a:pt x="654" y="977"/>
                  </a:lnTo>
                  <a:lnTo>
                    <a:pt x="653" y="988"/>
                  </a:lnTo>
                  <a:lnTo>
                    <a:pt x="645" y="1019"/>
                  </a:lnTo>
                  <a:lnTo>
                    <a:pt x="627" y="1084"/>
                  </a:lnTo>
                  <a:lnTo>
                    <a:pt x="627" y="1084"/>
                  </a:lnTo>
                  <a:lnTo>
                    <a:pt x="606" y="1178"/>
                  </a:lnTo>
                  <a:lnTo>
                    <a:pt x="596" y="1230"/>
                  </a:lnTo>
                  <a:lnTo>
                    <a:pt x="592" y="1249"/>
                  </a:lnTo>
                  <a:lnTo>
                    <a:pt x="592" y="1259"/>
                  </a:lnTo>
                  <a:lnTo>
                    <a:pt x="592" y="1259"/>
                  </a:lnTo>
                  <a:lnTo>
                    <a:pt x="591" y="1264"/>
                  </a:lnTo>
                  <a:lnTo>
                    <a:pt x="591" y="1269"/>
                  </a:lnTo>
                  <a:lnTo>
                    <a:pt x="587" y="1277"/>
                  </a:lnTo>
                  <a:lnTo>
                    <a:pt x="583" y="1281"/>
                  </a:lnTo>
                  <a:lnTo>
                    <a:pt x="581" y="1282"/>
                  </a:lnTo>
                  <a:lnTo>
                    <a:pt x="578" y="1283"/>
                  </a:lnTo>
                  <a:lnTo>
                    <a:pt x="575" y="1283"/>
                  </a:lnTo>
                  <a:lnTo>
                    <a:pt x="575" y="1283"/>
                  </a:lnTo>
                  <a:lnTo>
                    <a:pt x="572" y="1282"/>
                  </a:lnTo>
                  <a:lnTo>
                    <a:pt x="568" y="1279"/>
                  </a:lnTo>
                  <a:lnTo>
                    <a:pt x="556" y="1269"/>
                  </a:lnTo>
                  <a:lnTo>
                    <a:pt x="546" y="1259"/>
                  </a:lnTo>
                  <a:lnTo>
                    <a:pt x="537" y="1251"/>
                  </a:lnTo>
                  <a:lnTo>
                    <a:pt x="537" y="1251"/>
                  </a:lnTo>
                  <a:lnTo>
                    <a:pt x="502" y="1225"/>
                  </a:lnTo>
                  <a:lnTo>
                    <a:pt x="480" y="1209"/>
                  </a:lnTo>
                  <a:lnTo>
                    <a:pt x="471" y="1204"/>
                  </a:lnTo>
                  <a:lnTo>
                    <a:pt x="466" y="1202"/>
                  </a:lnTo>
                  <a:lnTo>
                    <a:pt x="466" y="1202"/>
                  </a:lnTo>
                  <a:lnTo>
                    <a:pt x="460" y="1202"/>
                  </a:lnTo>
                  <a:lnTo>
                    <a:pt x="451" y="1203"/>
                  </a:lnTo>
                  <a:lnTo>
                    <a:pt x="428" y="1208"/>
                  </a:lnTo>
                  <a:lnTo>
                    <a:pt x="402" y="1215"/>
                  </a:lnTo>
                  <a:lnTo>
                    <a:pt x="392" y="1218"/>
                  </a:lnTo>
                  <a:lnTo>
                    <a:pt x="384" y="1222"/>
                  </a:lnTo>
                  <a:lnTo>
                    <a:pt x="384" y="1222"/>
                  </a:lnTo>
                  <a:lnTo>
                    <a:pt x="379" y="1226"/>
                  </a:lnTo>
                  <a:lnTo>
                    <a:pt x="374" y="1234"/>
                  </a:lnTo>
                  <a:lnTo>
                    <a:pt x="369" y="1243"/>
                  </a:lnTo>
                  <a:lnTo>
                    <a:pt x="363" y="1253"/>
                  </a:lnTo>
                  <a:lnTo>
                    <a:pt x="354" y="1273"/>
                  </a:lnTo>
                  <a:lnTo>
                    <a:pt x="349" y="1290"/>
                  </a:lnTo>
                  <a:lnTo>
                    <a:pt x="349" y="1290"/>
                  </a:lnTo>
                  <a:lnTo>
                    <a:pt x="347" y="1299"/>
                  </a:lnTo>
                  <a:lnTo>
                    <a:pt x="341" y="1309"/>
                  </a:lnTo>
                  <a:lnTo>
                    <a:pt x="327" y="1337"/>
                  </a:lnTo>
                  <a:lnTo>
                    <a:pt x="300" y="1385"/>
                  </a:lnTo>
                  <a:lnTo>
                    <a:pt x="300" y="1385"/>
                  </a:lnTo>
                  <a:lnTo>
                    <a:pt x="296" y="1393"/>
                  </a:lnTo>
                  <a:lnTo>
                    <a:pt x="292" y="1403"/>
                  </a:lnTo>
                  <a:lnTo>
                    <a:pt x="286" y="1429"/>
                  </a:lnTo>
                  <a:lnTo>
                    <a:pt x="281" y="1455"/>
                  </a:lnTo>
                  <a:lnTo>
                    <a:pt x="279" y="1467"/>
                  </a:lnTo>
                  <a:lnTo>
                    <a:pt x="279" y="1474"/>
                  </a:lnTo>
                  <a:lnTo>
                    <a:pt x="279" y="1474"/>
                  </a:lnTo>
                  <a:lnTo>
                    <a:pt x="282" y="1495"/>
                  </a:lnTo>
                  <a:lnTo>
                    <a:pt x="287" y="1521"/>
                  </a:lnTo>
                  <a:lnTo>
                    <a:pt x="294" y="1547"/>
                  </a:lnTo>
                  <a:lnTo>
                    <a:pt x="297" y="1557"/>
                  </a:lnTo>
                  <a:lnTo>
                    <a:pt x="301" y="1562"/>
                  </a:lnTo>
                  <a:lnTo>
                    <a:pt x="301" y="1562"/>
                  </a:lnTo>
                  <a:lnTo>
                    <a:pt x="305" y="1566"/>
                  </a:lnTo>
                  <a:lnTo>
                    <a:pt x="312" y="1569"/>
                  </a:lnTo>
                  <a:lnTo>
                    <a:pt x="319" y="1570"/>
                  </a:lnTo>
                  <a:lnTo>
                    <a:pt x="327" y="1571"/>
                  </a:lnTo>
                  <a:lnTo>
                    <a:pt x="340" y="1570"/>
                  </a:lnTo>
                  <a:lnTo>
                    <a:pt x="345" y="1569"/>
                  </a:lnTo>
                  <a:lnTo>
                    <a:pt x="349" y="1568"/>
                  </a:lnTo>
                  <a:lnTo>
                    <a:pt x="349" y="1568"/>
                  </a:lnTo>
                  <a:lnTo>
                    <a:pt x="356" y="1560"/>
                  </a:lnTo>
                  <a:lnTo>
                    <a:pt x="365" y="1547"/>
                  </a:lnTo>
                  <a:lnTo>
                    <a:pt x="372" y="1531"/>
                  </a:lnTo>
                  <a:lnTo>
                    <a:pt x="376" y="1518"/>
                  </a:lnTo>
                  <a:lnTo>
                    <a:pt x="376" y="1518"/>
                  </a:lnTo>
                  <a:lnTo>
                    <a:pt x="383" y="1500"/>
                  </a:lnTo>
                  <a:lnTo>
                    <a:pt x="394" y="1471"/>
                  </a:lnTo>
                  <a:lnTo>
                    <a:pt x="413" y="1428"/>
                  </a:lnTo>
                  <a:lnTo>
                    <a:pt x="413" y="1428"/>
                  </a:lnTo>
                  <a:lnTo>
                    <a:pt x="416" y="1423"/>
                  </a:lnTo>
                  <a:lnTo>
                    <a:pt x="420" y="1418"/>
                  </a:lnTo>
                  <a:lnTo>
                    <a:pt x="425" y="1415"/>
                  </a:lnTo>
                  <a:lnTo>
                    <a:pt x="429" y="1415"/>
                  </a:lnTo>
                  <a:lnTo>
                    <a:pt x="432" y="1415"/>
                  </a:lnTo>
                  <a:lnTo>
                    <a:pt x="432" y="1415"/>
                  </a:lnTo>
                  <a:lnTo>
                    <a:pt x="469" y="1428"/>
                  </a:lnTo>
                  <a:lnTo>
                    <a:pt x="522" y="1446"/>
                  </a:lnTo>
                  <a:lnTo>
                    <a:pt x="522" y="1446"/>
                  </a:lnTo>
                  <a:lnTo>
                    <a:pt x="578" y="1468"/>
                  </a:lnTo>
                  <a:lnTo>
                    <a:pt x="608" y="1478"/>
                  </a:lnTo>
                  <a:lnTo>
                    <a:pt x="621" y="1482"/>
                  </a:lnTo>
                  <a:lnTo>
                    <a:pt x="631" y="1484"/>
                  </a:lnTo>
                  <a:lnTo>
                    <a:pt x="631" y="1484"/>
                  </a:lnTo>
                  <a:lnTo>
                    <a:pt x="640" y="1484"/>
                  </a:lnTo>
                  <a:lnTo>
                    <a:pt x="650" y="1482"/>
                  </a:lnTo>
                  <a:lnTo>
                    <a:pt x="660" y="1480"/>
                  </a:lnTo>
                  <a:lnTo>
                    <a:pt x="670" y="1476"/>
                  </a:lnTo>
                  <a:lnTo>
                    <a:pt x="691" y="1468"/>
                  </a:lnTo>
                  <a:lnTo>
                    <a:pt x="711" y="1459"/>
                  </a:lnTo>
                  <a:lnTo>
                    <a:pt x="711" y="1459"/>
                  </a:lnTo>
                  <a:lnTo>
                    <a:pt x="716" y="1455"/>
                  </a:lnTo>
                  <a:lnTo>
                    <a:pt x="722" y="1453"/>
                  </a:lnTo>
                  <a:lnTo>
                    <a:pt x="731" y="1442"/>
                  </a:lnTo>
                  <a:lnTo>
                    <a:pt x="740" y="1432"/>
                  </a:lnTo>
                  <a:lnTo>
                    <a:pt x="749" y="1420"/>
                  </a:lnTo>
                  <a:lnTo>
                    <a:pt x="762" y="1399"/>
                  </a:lnTo>
                  <a:lnTo>
                    <a:pt x="766" y="1390"/>
                  </a:lnTo>
                  <a:lnTo>
                    <a:pt x="766" y="1390"/>
                  </a:lnTo>
                  <a:lnTo>
                    <a:pt x="776" y="1397"/>
                  </a:lnTo>
                  <a:lnTo>
                    <a:pt x="785" y="1405"/>
                  </a:lnTo>
                  <a:lnTo>
                    <a:pt x="788" y="1407"/>
                  </a:lnTo>
                  <a:lnTo>
                    <a:pt x="790" y="1411"/>
                  </a:lnTo>
                  <a:lnTo>
                    <a:pt x="790" y="1411"/>
                  </a:lnTo>
                  <a:lnTo>
                    <a:pt x="802" y="1438"/>
                  </a:lnTo>
                  <a:lnTo>
                    <a:pt x="810" y="1459"/>
                  </a:lnTo>
                  <a:lnTo>
                    <a:pt x="812" y="1469"/>
                  </a:lnTo>
                  <a:lnTo>
                    <a:pt x="815" y="1480"/>
                  </a:lnTo>
                  <a:lnTo>
                    <a:pt x="815" y="1480"/>
                  </a:lnTo>
                  <a:lnTo>
                    <a:pt x="817" y="1490"/>
                  </a:lnTo>
                  <a:lnTo>
                    <a:pt x="822" y="1502"/>
                  </a:lnTo>
                  <a:lnTo>
                    <a:pt x="829" y="1513"/>
                  </a:lnTo>
                  <a:lnTo>
                    <a:pt x="837" y="1524"/>
                  </a:lnTo>
                  <a:lnTo>
                    <a:pt x="846" y="1533"/>
                  </a:lnTo>
                  <a:lnTo>
                    <a:pt x="853" y="1540"/>
                  </a:lnTo>
                  <a:lnTo>
                    <a:pt x="860" y="1546"/>
                  </a:lnTo>
                  <a:lnTo>
                    <a:pt x="866" y="1547"/>
                  </a:lnTo>
                  <a:lnTo>
                    <a:pt x="866" y="1547"/>
                  </a:lnTo>
                  <a:lnTo>
                    <a:pt x="877" y="1546"/>
                  </a:lnTo>
                  <a:lnTo>
                    <a:pt x="888" y="1542"/>
                  </a:lnTo>
                  <a:lnTo>
                    <a:pt x="894" y="1539"/>
                  </a:lnTo>
                  <a:lnTo>
                    <a:pt x="897" y="1537"/>
                  </a:lnTo>
                  <a:lnTo>
                    <a:pt x="900" y="1533"/>
                  </a:lnTo>
                  <a:lnTo>
                    <a:pt x="901" y="1529"/>
                  </a:lnTo>
                  <a:lnTo>
                    <a:pt x="901" y="1529"/>
                  </a:lnTo>
                  <a:lnTo>
                    <a:pt x="900" y="1516"/>
                  </a:lnTo>
                  <a:lnTo>
                    <a:pt x="896" y="1495"/>
                  </a:lnTo>
                  <a:lnTo>
                    <a:pt x="892" y="1473"/>
                  </a:lnTo>
                  <a:lnTo>
                    <a:pt x="890" y="1454"/>
                  </a:lnTo>
                  <a:lnTo>
                    <a:pt x="890" y="1454"/>
                  </a:lnTo>
                  <a:lnTo>
                    <a:pt x="888" y="1436"/>
                  </a:lnTo>
                  <a:lnTo>
                    <a:pt x="887" y="1416"/>
                  </a:lnTo>
                  <a:lnTo>
                    <a:pt x="886" y="1407"/>
                  </a:lnTo>
                  <a:lnTo>
                    <a:pt x="887" y="1399"/>
                  </a:lnTo>
                  <a:lnTo>
                    <a:pt x="888" y="1393"/>
                  </a:lnTo>
                  <a:lnTo>
                    <a:pt x="890" y="1392"/>
                  </a:lnTo>
                  <a:lnTo>
                    <a:pt x="892" y="1390"/>
                  </a:lnTo>
                  <a:lnTo>
                    <a:pt x="892" y="1390"/>
                  </a:lnTo>
                  <a:lnTo>
                    <a:pt x="900" y="1389"/>
                  </a:lnTo>
                  <a:lnTo>
                    <a:pt x="916" y="1390"/>
                  </a:lnTo>
                  <a:lnTo>
                    <a:pt x="962" y="1396"/>
                  </a:lnTo>
                  <a:lnTo>
                    <a:pt x="1011" y="1402"/>
                  </a:lnTo>
                  <a:lnTo>
                    <a:pt x="1049" y="1409"/>
                  </a:lnTo>
                  <a:lnTo>
                    <a:pt x="1049" y="1409"/>
                  </a:lnTo>
                  <a:lnTo>
                    <a:pt x="1066" y="1411"/>
                  </a:lnTo>
                  <a:lnTo>
                    <a:pt x="1086" y="1412"/>
                  </a:lnTo>
                  <a:lnTo>
                    <a:pt x="1138" y="1415"/>
                  </a:lnTo>
                  <a:lnTo>
                    <a:pt x="1186" y="1415"/>
                  </a:lnTo>
                  <a:lnTo>
                    <a:pt x="1216" y="1415"/>
                  </a:lnTo>
                  <a:lnTo>
                    <a:pt x="1216" y="1415"/>
                  </a:lnTo>
                  <a:lnTo>
                    <a:pt x="1223" y="1412"/>
                  </a:lnTo>
                  <a:lnTo>
                    <a:pt x="1231" y="1409"/>
                  </a:lnTo>
                  <a:lnTo>
                    <a:pt x="1240" y="1402"/>
                  </a:lnTo>
                  <a:lnTo>
                    <a:pt x="1248" y="1396"/>
                  </a:lnTo>
                  <a:lnTo>
                    <a:pt x="1254" y="1388"/>
                  </a:lnTo>
                  <a:lnTo>
                    <a:pt x="1261" y="1381"/>
                  </a:lnTo>
                  <a:lnTo>
                    <a:pt x="1266" y="1374"/>
                  </a:lnTo>
                  <a:lnTo>
                    <a:pt x="1269" y="1368"/>
                  </a:lnTo>
                  <a:lnTo>
                    <a:pt x="1269" y="1368"/>
                  </a:lnTo>
                  <a:lnTo>
                    <a:pt x="1270" y="1357"/>
                  </a:lnTo>
                  <a:lnTo>
                    <a:pt x="1271" y="1343"/>
                  </a:lnTo>
                  <a:lnTo>
                    <a:pt x="1270" y="1330"/>
                  </a:lnTo>
                  <a:lnTo>
                    <a:pt x="1269" y="1319"/>
                  </a:lnTo>
                  <a:lnTo>
                    <a:pt x="1269" y="1319"/>
                  </a:lnTo>
                  <a:close/>
                  <a:moveTo>
                    <a:pt x="953" y="1247"/>
                  </a:moveTo>
                  <a:lnTo>
                    <a:pt x="953" y="1247"/>
                  </a:lnTo>
                  <a:lnTo>
                    <a:pt x="934" y="1247"/>
                  </a:lnTo>
                  <a:lnTo>
                    <a:pt x="906" y="1243"/>
                  </a:lnTo>
                  <a:lnTo>
                    <a:pt x="879" y="1240"/>
                  </a:lnTo>
                  <a:lnTo>
                    <a:pt x="869" y="1240"/>
                  </a:lnTo>
                  <a:lnTo>
                    <a:pt x="860" y="1240"/>
                  </a:lnTo>
                  <a:lnTo>
                    <a:pt x="860" y="1240"/>
                  </a:lnTo>
                  <a:lnTo>
                    <a:pt x="896" y="1163"/>
                  </a:lnTo>
                  <a:lnTo>
                    <a:pt x="896" y="1163"/>
                  </a:lnTo>
                  <a:lnTo>
                    <a:pt x="900" y="1154"/>
                  </a:lnTo>
                  <a:lnTo>
                    <a:pt x="903" y="1151"/>
                  </a:lnTo>
                  <a:lnTo>
                    <a:pt x="906" y="1149"/>
                  </a:lnTo>
                  <a:lnTo>
                    <a:pt x="910" y="1147"/>
                  </a:lnTo>
                  <a:lnTo>
                    <a:pt x="914" y="1149"/>
                  </a:lnTo>
                  <a:lnTo>
                    <a:pt x="918" y="1151"/>
                  </a:lnTo>
                  <a:lnTo>
                    <a:pt x="922" y="1158"/>
                  </a:lnTo>
                  <a:lnTo>
                    <a:pt x="922" y="1158"/>
                  </a:lnTo>
                  <a:lnTo>
                    <a:pt x="935" y="1176"/>
                  </a:lnTo>
                  <a:lnTo>
                    <a:pt x="954" y="1200"/>
                  </a:lnTo>
                  <a:lnTo>
                    <a:pt x="981" y="1234"/>
                  </a:lnTo>
                  <a:lnTo>
                    <a:pt x="981" y="1234"/>
                  </a:lnTo>
                  <a:lnTo>
                    <a:pt x="983" y="1237"/>
                  </a:lnTo>
                  <a:lnTo>
                    <a:pt x="983" y="1239"/>
                  </a:lnTo>
                  <a:lnTo>
                    <a:pt x="980" y="1242"/>
                  </a:lnTo>
                  <a:lnTo>
                    <a:pt x="976" y="1243"/>
                  </a:lnTo>
                  <a:lnTo>
                    <a:pt x="966" y="1246"/>
                  </a:lnTo>
                  <a:lnTo>
                    <a:pt x="953" y="1247"/>
                  </a:lnTo>
                  <a:lnTo>
                    <a:pt x="953" y="1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45" name="Group 44">
            <a:extLst>
              <a:ext uri="{FF2B5EF4-FFF2-40B4-BE49-F238E27FC236}">
                <a16:creationId xmlns:a16="http://schemas.microsoft.com/office/drawing/2014/main" id="{730D784A-B4EF-35F0-347B-D8244506A40D}"/>
              </a:ext>
            </a:extLst>
          </p:cNvPr>
          <p:cNvGrpSpPr/>
          <p:nvPr/>
        </p:nvGrpSpPr>
        <p:grpSpPr>
          <a:xfrm>
            <a:off x="5456752" y="3851944"/>
            <a:ext cx="461189" cy="461189"/>
            <a:chOff x="4437160" y="3293540"/>
            <a:chExt cx="461189" cy="461189"/>
          </a:xfrm>
        </p:grpSpPr>
        <p:sp>
          <p:nvSpPr>
            <p:cNvPr id="46" name="Rectangle 45">
              <a:extLst>
                <a:ext uri="{FF2B5EF4-FFF2-40B4-BE49-F238E27FC236}">
                  <a16:creationId xmlns:a16="http://schemas.microsoft.com/office/drawing/2014/main" id="{7481B1E5-790F-90FD-81F8-B3039316ABA3}"/>
                </a:ext>
              </a:extLst>
            </p:cNvPr>
            <p:cNvSpPr/>
            <p:nvPr/>
          </p:nvSpPr>
          <p:spPr>
            <a:xfrm>
              <a:off x="4437160" y="3293540"/>
              <a:ext cx="461189" cy="461189"/>
            </a:xfrm>
            <a:prstGeom prst="rect">
              <a:avLst/>
            </a:prstGeom>
            <a:solidFill>
              <a:srgbClr val="1AA8FE"/>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7" name="Freeform: Shape 46">
              <a:extLst>
                <a:ext uri="{FF2B5EF4-FFF2-40B4-BE49-F238E27FC236}">
                  <a16:creationId xmlns:a16="http://schemas.microsoft.com/office/drawing/2014/main" id="{3C087768-DAB1-DF2B-0C18-A83776C4FB25}"/>
                </a:ext>
              </a:extLst>
            </p:cNvPr>
            <p:cNvSpPr/>
            <p:nvPr/>
          </p:nvSpPr>
          <p:spPr>
            <a:xfrm>
              <a:off x="4521227" y="3369573"/>
              <a:ext cx="280144" cy="303258"/>
            </a:xfrm>
            <a:custGeom>
              <a:avLst/>
              <a:gdLst>
                <a:gd name="connsiteX0" fmla="*/ 117079 w 277721"/>
                <a:gd name="connsiteY0" fmla="*/ 280541 h 300635"/>
                <a:gd name="connsiteX1" fmla="*/ 160575 w 277721"/>
                <a:gd name="connsiteY1" fmla="*/ 280541 h 300635"/>
                <a:gd name="connsiteX2" fmla="*/ 138844 w 277721"/>
                <a:gd name="connsiteY2" fmla="*/ 300635 h 300635"/>
                <a:gd name="connsiteX3" fmla="*/ 117079 w 277721"/>
                <a:gd name="connsiteY3" fmla="*/ 280541 h 300635"/>
                <a:gd name="connsiteX4" fmla="*/ 108860 w 277721"/>
                <a:gd name="connsiteY4" fmla="*/ 246518 h 300635"/>
                <a:gd name="connsiteX5" fmla="*/ 168793 w 277721"/>
                <a:gd name="connsiteY5" fmla="*/ 246518 h 300635"/>
                <a:gd name="connsiteX6" fmla="*/ 178248 w 277721"/>
                <a:gd name="connsiteY6" fmla="*/ 255974 h 300635"/>
                <a:gd name="connsiteX7" fmla="*/ 168793 w 277721"/>
                <a:gd name="connsiteY7" fmla="*/ 266612 h 300635"/>
                <a:gd name="connsiteX8" fmla="*/ 108860 w 277721"/>
                <a:gd name="connsiteY8" fmla="*/ 266612 h 300635"/>
                <a:gd name="connsiteX9" fmla="*/ 99405 w 277721"/>
                <a:gd name="connsiteY9" fmla="*/ 257157 h 300635"/>
                <a:gd name="connsiteX10" fmla="*/ 108860 w 277721"/>
                <a:gd name="connsiteY10" fmla="*/ 246518 h 300635"/>
                <a:gd name="connsiteX11" fmla="*/ 56868 w 277721"/>
                <a:gd name="connsiteY11" fmla="*/ 205949 h 300635"/>
                <a:gd name="connsiteX12" fmla="*/ 65928 w 277721"/>
                <a:gd name="connsiteY12" fmla="*/ 205949 h 300635"/>
                <a:gd name="connsiteX13" fmla="*/ 66688 w 277721"/>
                <a:gd name="connsiteY13" fmla="*/ 215769 h 300635"/>
                <a:gd name="connsiteX14" fmla="*/ 49450 w 277721"/>
                <a:gd name="connsiteY14" fmla="*/ 233182 h 300635"/>
                <a:gd name="connsiteX15" fmla="*/ 48690 w 277721"/>
                <a:gd name="connsiteY15" fmla="*/ 233942 h 300635"/>
                <a:gd name="connsiteX16" fmla="*/ 38870 w 277721"/>
                <a:gd name="connsiteY16" fmla="*/ 233182 h 300635"/>
                <a:gd name="connsiteX17" fmla="*/ 39630 w 277721"/>
                <a:gd name="connsiteY17" fmla="*/ 223362 h 300635"/>
                <a:gd name="connsiteX18" fmla="*/ 212444 w 277721"/>
                <a:gd name="connsiteY18" fmla="*/ 204123 h 300635"/>
                <a:gd name="connsiteX19" fmla="*/ 222281 w 277721"/>
                <a:gd name="connsiteY19" fmla="*/ 204625 h 300635"/>
                <a:gd name="connsiteX20" fmla="*/ 239416 w 277721"/>
                <a:gd name="connsiteY20" fmla="*/ 221864 h 300635"/>
                <a:gd name="connsiteX21" fmla="*/ 240542 w 277721"/>
                <a:gd name="connsiteY21" fmla="*/ 222943 h 300635"/>
                <a:gd name="connsiteX22" fmla="*/ 239648 w 277721"/>
                <a:gd name="connsiteY22" fmla="*/ 232752 h 300635"/>
                <a:gd name="connsiteX23" fmla="*/ 229839 w 277721"/>
                <a:gd name="connsiteY23" fmla="*/ 231859 h 300635"/>
                <a:gd name="connsiteX24" fmla="*/ 212426 w 277721"/>
                <a:gd name="connsiteY24" fmla="*/ 214447 h 300635"/>
                <a:gd name="connsiteX25" fmla="*/ 211942 w 277721"/>
                <a:gd name="connsiteY25" fmla="*/ 213960 h 300635"/>
                <a:gd name="connsiteX26" fmla="*/ 212444 w 277721"/>
                <a:gd name="connsiteY26" fmla="*/ 204123 h 300635"/>
                <a:gd name="connsiteX27" fmla="*/ 6965 w 277721"/>
                <a:gd name="connsiteY27" fmla="*/ 130589 h 300635"/>
                <a:gd name="connsiteX28" fmla="*/ 31342 w 277721"/>
                <a:gd name="connsiteY28" fmla="*/ 130589 h 300635"/>
                <a:gd name="connsiteX29" fmla="*/ 38306 w 277721"/>
                <a:gd name="connsiteY29" fmla="*/ 137555 h 300635"/>
                <a:gd name="connsiteX30" fmla="*/ 31342 w 277721"/>
                <a:gd name="connsiteY30" fmla="*/ 144520 h 300635"/>
                <a:gd name="connsiteX31" fmla="*/ 6965 w 277721"/>
                <a:gd name="connsiteY31" fmla="*/ 144520 h 300635"/>
                <a:gd name="connsiteX32" fmla="*/ 0 w 277721"/>
                <a:gd name="connsiteY32" fmla="*/ 137555 h 300635"/>
                <a:gd name="connsiteX33" fmla="*/ 6965 w 277721"/>
                <a:gd name="connsiteY33" fmla="*/ 130589 h 300635"/>
                <a:gd name="connsiteX34" fmla="*/ 246380 w 277721"/>
                <a:gd name="connsiteY34" fmla="*/ 130346 h 300635"/>
                <a:gd name="connsiteX35" fmla="*/ 270757 w 277721"/>
                <a:gd name="connsiteY35" fmla="*/ 130346 h 300635"/>
                <a:gd name="connsiteX36" fmla="*/ 277721 w 277721"/>
                <a:gd name="connsiteY36" fmla="*/ 137312 h 300635"/>
                <a:gd name="connsiteX37" fmla="*/ 270757 w 277721"/>
                <a:gd name="connsiteY37" fmla="*/ 144277 h 300635"/>
                <a:gd name="connsiteX38" fmla="*/ 246380 w 277721"/>
                <a:gd name="connsiteY38" fmla="*/ 144277 h 300635"/>
                <a:gd name="connsiteX39" fmla="*/ 239415 w 277721"/>
                <a:gd name="connsiteY39" fmla="*/ 137312 h 300635"/>
                <a:gd name="connsiteX40" fmla="*/ 246380 w 277721"/>
                <a:gd name="connsiteY40" fmla="*/ 130346 h 300635"/>
                <a:gd name="connsiteX41" fmla="*/ 138879 w 277721"/>
                <a:gd name="connsiteY41" fmla="*/ 124669 h 300635"/>
                <a:gd name="connsiteX42" fmla="*/ 124949 w 277721"/>
                <a:gd name="connsiteY42" fmla="*/ 138600 h 300635"/>
                <a:gd name="connsiteX43" fmla="*/ 138879 w 277721"/>
                <a:gd name="connsiteY43" fmla="*/ 152530 h 300635"/>
                <a:gd name="connsiteX44" fmla="*/ 152809 w 277721"/>
                <a:gd name="connsiteY44" fmla="*/ 138600 h 300635"/>
                <a:gd name="connsiteX45" fmla="*/ 138879 w 277721"/>
                <a:gd name="connsiteY45" fmla="*/ 124669 h 300635"/>
                <a:gd name="connsiteX46" fmla="*/ 134247 w 277721"/>
                <a:gd name="connsiteY46" fmla="*/ 98830 h 300635"/>
                <a:gd name="connsiteX47" fmla="*/ 143580 w 277721"/>
                <a:gd name="connsiteY47" fmla="*/ 98830 h 300635"/>
                <a:gd name="connsiteX48" fmla="*/ 147690 w 277721"/>
                <a:gd name="connsiteY48" fmla="*/ 107014 h 300635"/>
                <a:gd name="connsiteX49" fmla="*/ 154934 w 277721"/>
                <a:gd name="connsiteY49" fmla="*/ 109974 h 300635"/>
                <a:gd name="connsiteX50" fmla="*/ 163709 w 277721"/>
                <a:gd name="connsiteY50" fmla="*/ 107014 h 300635"/>
                <a:gd name="connsiteX51" fmla="*/ 170395 w 277721"/>
                <a:gd name="connsiteY51" fmla="*/ 113700 h 300635"/>
                <a:gd name="connsiteX52" fmla="*/ 167435 w 277721"/>
                <a:gd name="connsiteY52" fmla="*/ 122475 h 300635"/>
                <a:gd name="connsiteX53" fmla="*/ 170395 w 277721"/>
                <a:gd name="connsiteY53" fmla="*/ 129719 h 300635"/>
                <a:gd name="connsiteX54" fmla="*/ 178614 w 277721"/>
                <a:gd name="connsiteY54" fmla="*/ 133864 h 300635"/>
                <a:gd name="connsiteX55" fmla="*/ 178614 w 277721"/>
                <a:gd name="connsiteY55" fmla="*/ 143301 h 300635"/>
                <a:gd name="connsiteX56" fmla="*/ 170430 w 277721"/>
                <a:gd name="connsiteY56" fmla="*/ 147410 h 300635"/>
                <a:gd name="connsiteX57" fmla="*/ 167261 w 277721"/>
                <a:gd name="connsiteY57" fmla="*/ 154689 h 300635"/>
                <a:gd name="connsiteX58" fmla="*/ 170221 w 277721"/>
                <a:gd name="connsiteY58" fmla="*/ 163429 h 300635"/>
                <a:gd name="connsiteX59" fmla="*/ 163535 w 277721"/>
                <a:gd name="connsiteY59" fmla="*/ 170150 h 300635"/>
                <a:gd name="connsiteX60" fmla="*/ 154794 w 277721"/>
                <a:gd name="connsiteY60" fmla="*/ 167156 h 300635"/>
                <a:gd name="connsiteX61" fmla="*/ 147655 w 277721"/>
                <a:gd name="connsiteY61" fmla="*/ 170046 h 300635"/>
                <a:gd name="connsiteX62" fmla="*/ 143510 w 277721"/>
                <a:gd name="connsiteY62" fmla="*/ 178090 h 300635"/>
                <a:gd name="connsiteX63" fmla="*/ 134177 w 277721"/>
                <a:gd name="connsiteY63" fmla="*/ 178090 h 300635"/>
                <a:gd name="connsiteX64" fmla="*/ 130068 w 277721"/>
                <a:gd name="connsiteY64" fmla="*/ 169907 h 300635"/>
                <a:gd name="connsiteX65" fmla="*/ 122825 w 277721"/>
                <a:gd name="connsiteY65" fmla="*/ 166912 h 300635"/>
                <a:gd name="connsiteX66" fmla="*/ 114049 w 277721"/>
                <a:gd name="connsiteY66" fmla="*/ 169907 h 300635"/>
                <a:gd name="connsiteX67" fmla="*/ 107084 w 277721"/>
                <a:gd name="connsiteY67" fmla="*/ 163220 h 300635"/>
                <a:gd name="connsiteX68" fmla="*/ 110044 w 277721"/>
                <a:gd name="connsiteY68" fmla="*/ 154445 h 300635"/>
                <a:gd name="connsiteX69" fmla="*/ 107084 w 277721"/>
                <a:gd name="connsiteY69" fmla="*/ 147201 h 300635"/>
                <a:gd name="connsiteX70" fmla="*/ 98866 w 277721"/>
                <a:gd name="connsiteY70" fmla="*/ 143057 h 300635"/>
                <a:gd name="connsiteX71" fmla="*/ 98866 w 277721"/>
                <a:gd name="connsiteY71" fmla="*/ 133864 h 300635"/>
                <a:gd name="connsiteX72" fmla="*/ 107084 w 277721"/>
                <a:gd name="connsiteY72" fmla="*/ 129754 h 300635"/>
                <a:gd name="connsiteX73" fmla="*/ 110149 w 277721"/>
                <a:gd name="connsiteY73" fmla="*/ 122510 h 300635"/>
                <a:gd name="connsiteX74" fmla="*/ 107363 w 277721"/>
                <a:gd name="connsiteY74" fmla="*/ 113735 h 300635"/>
                <a:gd name="connsiteX75" fmla="*/ 114049 w 277721"/>
                <a:gd name="connsiteY75" fmla="*/ 107048 h 300635"/>
                <a:gd name="connsiteX76" fmla="*/ 122825 w 277721"/>
                <a:gd name="connsiteY76" fmla="*/ 110008 h 300635"/>
                <a:gd name="connsiteX77" fmla="*/ 130103 w 277721"/>
                <a:gd name="connsiteY77" fmla="*/ 107048 h 300635"/>
                <a:gd name="connsiteX78" fmla="*/ 138634 w 277721"/>
                <a:gd name="connsiteY78" fmla="*/ 71841 h 300635"/>
                <a:gd name="connsiteX79" fmla="*/ 71738 w 277721"/>
                <a:gd name="connsiteY79" fmla="*/ 138007 h 300635"/>
                <a:gd name="connsiteX80" fmla="*/ 71738 w 277721"/>
                <a:gd name="connsiteY80" fmla="*/ 140514 h 300635"/>
                <a:gd name="connsiteX81" fmla="*/ 76543 w 277721"/>
                <a:gd name="connsiteY81" fmla="*/ 163916 h 300635"/>
                <a:gd name="connsiteX82" fmla="*/ 87826 w 277721"/>
                <a:gd name="connsiteY82" fmla="*/ 182303 h 300635"/>
                <a:gd name="connsiteX83" fmla="*/ 107397 w 277721"/>
                <a:gd name="connsiteY83" fmla="*/ 212426 h 300635"/>
                <a:gd name="connsiteX84" fmla="*/ 170080 w 277721"/>
                <a:gd name="connsiteY84" fmla="*/ 212426 h 300635"/>
                <a:gd name="connsiteX85" fmla="*/ 189826 w 277721"/>
                <a:gd name="connsiteY85" fmla="*/ 182408 h 300635"/>
                <a:gd name="connsiteX86" fmla="*/ 201109 w 277721"/>
                <a:gd name="connsiteY86" fmla="*/ 164020 h 300635"/>
                <a:gd name="connsiteX87" fmla="*/ 205740 w 277721"/>
                <a:gd name="connsiteY87" fmla="*/ 140619 h 300635"/>
                <a:gd name="connsiteX88" fmla="*/ 205531 w 277721"/>
                <a:gd name="connsiteY88" fmla="*/ 138007 h 300635"/>
                <a:gd name="connsiteX89" fmla="*/ 138634 w 277721"/>
                <a:gd name="connsiteY89" fmla="*/ 71841 h 300635"/>
                <a:gd name="connsiteX90" fmla="*/ 138739 w 277721"/>
                <a:gd name="connsiteY90" fmla="*/ 51957 h 300635"/>
                <a:gd name="connsiteX91" fmla="*/ 225799 w 277721"/>
                <a:gd name="connsiteY91" fmla="*/ 137937 h 300635"/>
                <a:gd name="connsiteX92" fmla="*/ 225799 w 277721"/>
                <a:gd name="connsiteY92" fmla="*/ 140932 h 300635"/>
                <a:gd name="connsiteX93" fmla="*/ 219739 w 277721"/>
                <a:gd name="connsiteY93" fmla="*/ 171055 h 300635"/>
                <a:gd name="connsiteX94" fmla="*/ 204626 w 277721"/>
                <a:gd name="connsiteY94" fmla="*/ 195815 h 300635"/>
                <a:gd name="connsiteX95" fmla="*/ 184254 w 277721"/>
                <a:gd name="connsiteY95" fmla="*/ 228898 h 300635"/>
                <a:gd name="connsiteX96" fmla="*/ 178264 w 277721"/>
                <a:gd name="connsiteY96" fmla="*/ 232589 h 300635"/>
                <a:gd name="connsiteX97" fmla="*/ 99214 w 277721"/>
                <a:gd name="connsiteY97" fmla="*/ 232589 h 300635"/>
                <a:gd name="connsiteX98" fmla="*/ 93224 w 277721"/>
                <a:gd name="connsiteY98" fmla="*/ 228898 h 300635"/>
                <a:gd name="connsiteX99" fmla="*/ 72852 w 277721"/>
                <a:gd name="connsiteY99" fmla="*/ 195815 h 300635"/>
                <a:gd name="connsiteX100" fmla="*/ 57738 w 277721"/>
                <a:gd name="connsiteY100" fmla="*/ 171055 h 300635"/>
                <a:gd name="connsiteX101" fmla="*/ 51679 w 277721"/>
                <a:gd name="connsiteY101" fmla="*/ 140932 h 300635"/>
                <a:gd name="connsiteX102" fmla="*/ 51679 w 277721"/>
                <a:gd name="connsiteY102" fmla="*/ 137937 h 300635"/>
                <a:gd name="connsiteX103" fmla="*/ 138739 w 277721"/>
                <a:gd name="connsiteY103" fmla="*/ 51957 h 300635"/>
                <a:gd name="connsiteX104" fmla="*/ 237890 w 277721"/>
                <a:gd name="connsiteY104" fmla="*/ 43108 h 300635"/>
                <a:gd name="connsiteX105" fmla="*/ 239485 w 277721"/>
                <a:gd name="connsiteY105" fmla="*/ 52828 h 300635"/>
                <a:gd name="connsiteX106" fmla="*/ 222282 w 277721"/>
                <a:gd name="connsiteY106" fmla="*/ 70240 h 300635"/>
                <a:gd name="connsiteX107" fmla="*/ 217337 w 277721"/>
                <a:gd name="connsiteY107" fmla="*/ 72294 h 300635"/>
                <a:gd name="connsiteX108" fmla="*/ 212252 w 277721"/>
                <a:gd name="connsiteY108" fmla="*/ 70414 h 300635"/>
                <a:gd name="connsiteX109" fmla="*/ 212252 w 277721"/>
                <a:gd name="connsiteY109" fmla="*/ 60593 h 300635"/>
                <a:gd name="connsiteX110" fmla="*/ 229664 w 277721"/>
                <a:gd name="connsiteY110" fmla="*/ 43181 h 300635"/>
                <a:gd name="connsiteX111" fmla="*/ 237890 w 277721"/>
                <a:gd name="connsiteY111" fmla="*/ 43108 h 300635"/>
                <a:gd name="connsiteX112" fmla="*/ 49450 w 277721"/>
                <a:gd name="connsiteY112" fmla="*/ 41788 h 300635"/>
                <a:gd name="connsiteX113" fmla="*/ 66688 w 277721"/>
                <a:gd name="connsiteY113" fmla="*/ 59096 h 300635"/>
                <a:gd name="connsiteX114" fmla="*/ 66688 w 277721"/>
                <a:gd name="connsiteY114" fmla="*/ 68916 h 300635"/>
                <a:gd name="connsiteX115" fmla="*/ 56868 w 277721"/>
                <a:gd name="connsiteY115" fmla="*/ 68916 h 300635"/>
                <a:gd name="connsiteX116" fmla="*/ 39630 w 277721"/>
                <a:gd name="connsiteY116" fmla="*/ 51644 h 300635"/>
                <a:gd name="connsiteX117" fmla="*/ 39613 w 277721"/>
                <a:gd name="connsiteY117" fmla="*/ 42290 h 300635"/>
                <a:gd name="connsiteX118" fmla="*/ 49450 w 277721"/>
                <a:gd name="connsiteY118" fmla="*/ 41788 h 300635"/>
                <a:gd name="connsiteX119" fmla="*/ 139505 w 277721"/>
                <a:gd name="connsiteY119" fmla="*/ 0 h 300635"/>
                <a:gd name="connsiteX120" fmla="*/ 146471 w 277721"/>
                <a:gd name="connsiteY120" fmla="*/ 6965 h 300635"/>
                <a:gd name="connsiteX121" fmla="*/ 146471 w 277721"/>
                <a:gd name="connsiteY121" fmla="*/ 31342 h 300635"/>
                <a:gd name="connsiteX122" fmla="*/ 139505 w 277721"/>
                <a:gd name="connsiteY122" fmla="*/ 38306 h 300635"/>
                <a:gd name="connsiteX123" fmla="*/ 132540 w 277721"/>
                <a:gd name="connsiteY123" fmla="*/ 31342 h 300635"/>
                <a:gd name="connsiteX124" fmla="*/ 132540 w 277721"/>
                <a:gd name="connsiteY124" fmla="*/ 6965 h 300635"/>
                <a:gd name="connsiteX125" fmla="*/ 139505 w 277721"/>
                <a:gd name="connsiteY125" fmla="*/ 0 h 30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77721" h="300635">
                  <a:moveTo>
                    <a:pt x="117079" y="280541"/>
                  </a:moveTo>
                  <a:lnTo>
                    <a:pt x="160575" y="280541"/>
                  </a:lnTo>
                  <a:cubicBezTo>
                    <a:pt x="159668" y="291876"/>
                    <a:pt x="150215" y="300617"/>
                    <a:pt x="138844" y="300635"/>
                  </a:cubicBezTo>
                  <a:cubicBezTo>
                    <a:pt x="127467" y="300619"/>
                    <a:pt x="118003" y="291882"/>
                    <a:pt x="117079" y="280541"/>
                  </a:cubicBezTo>
                  <a:close/>
                  <a:moveTo>
                    <a:pt x="108860" y="246518"/>
                  </a:moveTo>
                  <a:lnTo>
                    <a:pt x="168793" y="246518"/>
                  </a:lnTo>
                  <a:cubicBezTo>
                    <a:pt x="173885" y="246818"/>
                    <a:pt x="177948" y="250880"/>
                    <a:pt x="178248" y="255974"/>
                  </a:cubicBezTo>
                  <a:cubicBezTo>
                    <a:pt x="178574" y="261523"/>
                    <a:pt x="174341" y="266285"/>
                    <a:pt x="168793" y="266612"/>
                  </a:cubicBezTo>
                  <a:lnTo>
                    <a:pt x="108860" y="266612"/>
                  </a:lnTo>
                  <a:cubicBezTo>
                    <a:pt x="103767" y="266313"/>
                    <a:pt x="99705" y="262250"/>
                    <a:pt x="99405" y="257157"/>
                  </a:cubicBezTo>
                  <a:cubicBezTo>
                    <a:pt x="99078" y="251608"/>
                    <a:pt x="103311" y="246845"/>
                    <a:pt x="108860" y="246518"/>
                  </a:cubicBezTo>
                  <a:close/>
                  <a:moveTo>
                    <a:pt x="56868" y="205949"/>
                  </a:moveTo>
                  <a:cubicBezTo>
                    <a:pt x="59475" y="203716"/>
                    <a:pt x="63321" y="203716"/>
                    <a:pt x="65928" y="205949"/>
                  </a:cubicBezTo>
                  <a:cubicBezTo>
                    <a:pt x="68850" y="208451"/>
                    <a:pt x="69190" y="212847"/>
                    <a:pt x="66688" y="215769"/>
                  </a:cubicBezTo>
                  <a:lnTo>
                    <a:pt x="49450" y="233182"/>
                  </a:lnTo>
                  <a:cubicBezTo>
                    <a:pt x="49217" y="233454"/>
                    <a:pt x="48963" y="233709"/>
                    <a:pt x="48690" y="233942"/>
                  </a:cubicBezTo>
                  <a:cubicBezTo>
                    <a:pt x="45769" y="236444"/>
                    <a:pt x="41372" y="236104"/>
                    <a:pt x="38870" y="233182"/>
                  </a:cubicBezTo>
                  <a:cubicBezTo>
                    <a:pt x="36368" y="230260"/>
                    <a:pt x="36708" y="225864"/>
                    <a:pt x="39630" y="223362"/>
                  </a:cubicBezTo>
                  <a:close/>
                  <a:moveTo>
                    <a:pt x="212444" y="204123"/>
                  </a:moveTo>
                  <a:cubicBezTo>
                    <a:pt x="215299" y="201546"/>
                    <a:pt x="219704" y="201770"/>
                    <a:pt x="222281" y="204625"/>
                  </a:cubicBezTo>
                  <a:lnTo>
                    <a:pt x="239416" y="221864"/>
                  </a:lnTo>
                  <a:cubicBezTo>
                    <a:pt x="239830" y="222181"/>
                    <a:pt x="240208" y="222542"/>
                    <a:pt x="240542" y="222943"/>
                  </a:cubicBezTo>
                  <a:cubicBezTo>
                    <a:pt x="243004" y="225899"/>
                    <a:pt x="242604" y="230290"/>
                    <a:pt x="239648" y="232752"/>
                  </a:cubicBezTo>
                  <a:cubicBezTo>
                    <a:pt x="236693" y="235214"/>
                    <a:pt x="232301" y="234814"/>
                    <a:pt x="229839" y="231859"/>
                  </a:cubicBezTo>
                  <a:lnTo>
                    <a:pt x="212426" y="214447"/>
                  </a:lnTo>
                  <a:cubicBezTo>
                    <a:pt x="212257" y="214293"/>
                    <a:pt x="212096" y="214131"/>
                    <a:pt x="211942" y="213960"/>
                  </a:cubicBezTo>
                  <a:cubicBezTo>
                    <a:pt x="209365" y="211105"/>
                    <a:pt x="209589" y="206701"/>
                    <a:pt x="212444" y="204123"/>
                  </a:cubicBezTo>
                  <a:close/>
                  <a:moveTo>
                    <a:pt x="6965" y="130589"/>
                  </a:moveTo>
                  <a:lnTo>
                    <a:pt x="31342" y="130589"/>
                  </a:lnTo>
                  <a:cubicBezTo>
                    <a:pt x="35188" y="130589"/>
                    <a:pt x="38306" y="133707"/>
                    <a:pt x="38306" y="137555"/>
                  </a:cubicBezTo>
                  <a:cubicBezTo>
                    <a:pt x="38306" y="141401"/>
                    <a:pt x="35188" y="144520"/>
                    <a:pt x="31342" y="144520"/>
                  </a:cubicBezTo>
                  <a:lnTo>
                    <a:pt x="6965" y="144520"/>
                  </a:lnTo>
                  <a:cubicBezTo>
                    <a:pt x="3118" y="144520"/>
                    <a:pt x="0" y="141401"/>
                    <a:pt x="0" y="137555"/>
                  </a:cubicBezTo>
                  <a:cubicBezTo>
                    <a:pt x="0" y="133707"/>
                    <a:pt x="3118" y="130589"/>
                    <a:pt x="6965" y="130589"/>
                  </a:cubicBezTo>
                  <a:close/>
                  <a:moveTo>
                    <a:pt x="246380" y="130346"/>
                  </a:moveTo>
                  <a:lnTo>
                    <a:pt x="270757" y="130346"/>
                  </a:lnTo>
                  <a:cubicBezTo>
                    <a:pt x="274603" y="130346"/>
                    <a:pt x="277721" y="133464"/>
                    <a:pt x="277721" y="137312"/>
                  </a:cubicBezTo>
                  <a:cubicBezTo>
                    <a:pt x="277721" y="141158"/>
                    <a:pt x="274603" y="144277"/>
                    <a:pt x="270757" y="144277"/>
                  </a:cubicBezTo>
                  <a:lnTo>
                    <a:pt x="246380" y="144277"/>
                  </a:lnTo>
                  <a:cubicBezTo>
                    <a:pt x="242533" y="144277"/>
                    <a:pt x="239415" y="141158"/>
                    <a:pt x="239415" y="137312"/>
                  </a:cubicBezTo>
                  <a:cubicBezTo>
                    <a:pt x="239415" y="133464"/>
                    <a:pt x="242533" y="130346"/>
                    <a:pt x="246380" y="130346"/>
                  </a:cubicBezTo>
                  <a:close/>
                  <a:moveTo>
                    <a:pt x="138879" y="124669"/>
                  </a:moveTo>
                  <a:cubicBezTo>
                    <a:pt x="131186" y="124669"/>
                    <a:pt x="124949" y="130907"/>
                    <a:pt x="124949" y="138600"/>
                  </a:cubicBezTo>
                  <a:cubicBezTo>
                    <a:pt x="124949" y="146293"/>
                    <a:pt x="131186" y="152530"/>
                    <a:pt x="138879" y="152530"/>
                  </a:cubicBezTo>
                  <a:cubicBezTo>
                    <a:pt x="146572" y="152530"/>
                    <a:pt x="152809" y="146293"/>
                    <a:pt x="152809" y="138600"/>
                  </a:cubicBezTo>
                  <a:cubicBezTo>
                    <a:pt x="152697" y="130954"/>
                    <a:pt x="146525" y="124782"/>
                    <a:pt x="138879" y="124669"/>
                  </a:cubicBezTo>
                  <a:close/>
                  <a:moveTo>
                    <a:pt x="134247" y="98830"/>
                  </a:moveTo>
                  <a:lnTo>
                    <a:pt x="143580" y="98830"/>
                  </a:lnTo>
                  <a:lnTo>
                    <a:pt x="147690" y="107014"/>
                  </a:lnTo>
                  <a:cubicBezTo>
                    <a:pt x="150219" y="107694"/>
                    <a:pt x="152652" y="108688"/>
                    <a:pt x="154934" y="109974"/>
                  </a:cubicBezTo>
                  <a:lnTo>
                    <a:pt x="163709" y="107014"/>
                  </a:lnTo>
                  <a:lnTo>
                    <a:pt x="170395" y="113700"/>
                  </a:lnTo>
                  <a:lnTo>
                    <a:pt x="167435" y="122475"/>
                  </a:lnTo>
                  <a:cubicBezTo>
                    <a:pt x="168735" y="124750"/>
                    <a:pt x="169731" y="127185"/>
                    <a:pt x="170395" y="129719"/>
                  </a:cubicBezTo>
                  <a:lnTo>
                    <a:pt x="178614" y="133864"/>
                  </a:lnTo>
                  <a:lnTo>
                    <a:pt x="178614" y="143301"/>
                  </a:lnTo>
                  <a:lnTo>
                    <a:pt x="170430" y="147410"/>
                  </a:lnTo>
                  <a:cubicBezTo>
                    <a:pt x="169655" y="149949"/>
                    <a:pt x="168592" y="152391"/>
                    <a:pt x="167261" y="154689"/>
                  </a:cubicBezTo>
                  <a:lnTo>
                    <a:pt x="170221" y="163429"/>
                  </a:lnTo>
                  <a:lnTo>
                    <a:pt x="163535" y="170150"/>
                  </a:lnTo>
                  <a:lnTo>
                    <a:pt x="154794" y="167156"/>
                  </a:lnTo>
                  <a:cubicBezTo>
                    <a:pt x="152538" y="168400"/>
                    <a:pt x="150141" y="169370"/>
                    <a:pt x="147655" y="170046"/>
                  </a:cubicBezTo>
                  <a:lnTo>
                    <a:pt x="143510" y="178090"/>
                  </a:lnTo>
                  <a:lnTo>
                    <a:pt x="134177" y="178090"/>
                  </a:lnTo>
                  <a:lnTo>
                    <a:pt x="130068" y="169907"/>
                  </a:lnTo>
                  <a:cubicBezTo>
                    <a:pt x="127538" y="169215"/>
                    <a:pt x="125104" y="168209"/>
                    <a:pt x="122825" y="166912"/>
                  </a:cubicBezTo>
                  <a:lnTo>
                    <a:pt x="114049" y="169907"/>
                  </a:lnTo>
                  <a:lnTo>
                    <a:pt x="107084" y="163220"/>
                  </a:lnTo>
                  <a:lnTo>
                    <a:pt x="110044" y="154445"/>
                  </a:lnTo>
                  <a:cubicBezTo>
                    <a:pt x="108756" y="152165"/>
                    <a:pt x="107762" y="149731"/>
                    <a:pt x="107084" y="147201"/>
                  </a:cubicBezTo>
                  <a:lnTo>
                    <a:pt x="98866" y="143057"/>
                  </a:lnTo>
                  <a:lnTo>
                    <a:pt x="98866" y="133864"/>
                  </a:lnTo>
                  <a:lnTo>
                    <a:pt x="107084" y="129754"/>
                  </a:lnTo>
                  <a:cubicBezTo>
                    <a:pt x="107782" y="127215"/>
                    <a:pt x="108813" y="124779"/>
                    <a:pt x="110149" y="122510"/>
                  </a:cubicBezTo>
                  <a:lnTo>
                    <a:pt x="107363" y="113735"/>
                  </a:lnTo>
                  <a:lnTo>
                    <a:pt x="114049" y="107048"/>
                  </a:lnTo>
                  <a:lnTo>
                    <a:pt x="122825" y="110008"/>
                  </a:lnTo>
                  <a:cubicBezTo>
                    <a:pt x="125121" y="108729"/>
                    <a:pt x="127565" y="107735"/>
                    <a:pt x="130103" y="107048"/>
                  </a:cubicBezTo>
                  <a:close/>
                  <a:moveTo>
                    <a:pt x="138634" y="71841"/>
                  </a:moveTo>
                  <a:cubicBezTo>
                    <a:pt x="102064" y="72063"/>
                    <a:pt x="72361" y="101442"/>
                    <a:pt x="71738" y="138007"/>
                  </a:cubicBezTo>
                  <a:lnTo>
                    <a:pt x="71738" y="140514"/>
                  </a:lnTo>
                  <a:cubicBezTo>
                    <a:pt x="72041" y="148526"/>
                    <a:pt x="73665" y="156433"/>
                    <a:pt x="76543" y="163916"/>
                  </a:cubicBezTo>
                  <a:cubicBezTo>
                    <a:pt x="79187" y="170664"/>
                    <a:pt x="83008" y="176889"/>
                    <a:pt x="87826" y="182303"/>
                  </a:cubicBezTo>
                  <a:cubicBezTo>
                    <a:pt x="95502" y="191546"/>
                    <a:pt x="102071" y="201656"/>
                    <a:pt x="107397" y="212426"/>
                  </a:cubicBezTo>
                  <a:lnTo>
                    <a:pt x="170080" y="212426"/>
                  </a:lnTo>
                  <a:cubicBezTo>
                    <a:pt x="175469" y="201684"/>
                    <a:pt x="182096" y="191609"/>
                    <a:pt x="189826" y="182408"/>
                  </a:cubicBezTo>
                  <a:cubicBezTo>
                    <a:pt x="194644" y="176994"/>
                    <a:pt x="198464" y="170768"/>
                    <a:pt x="201109" y="164020"/>
                  </a:cubicBezTo>
                  <a:cubicBezTo>
                    <a:pt x="203928" y="156527"/>
                    <a:pt x="205493" y="148621"/>
                    <a:pt x="205740" y="140619"/>
                  </a:cubicBezTo>
                  <a:lnTo>
                    <a:pt x="205531" y="138007"/>
                  </a:lnTo>
                  <a:cubicBezTo>
                    <a:pt x="204908" y="101442"/>
                    <a:pt x="175204" y="72063"/>
                    <a:pt x="138634" y="71841"/>
                  </a:cubicBezTo>
                  <a:close/>
                  <a:moveTo>
                    <a:pt x="138739" y="51957"/>
                  </a:moveTo>
                  <a:cubicBezTo>
                    <a:pt x="186280" y="52251"/>
                    <a:pt x="224911" y="90404"/>
                    <a:pt x="225799" y="137937"/>
                  </a:cubicBezTo>
                  <a:lnTo>
                    <a:pt x="225799" y="140932"/>
                  </a:lnTo>
                  <a:cubicBezTo>
                    <a:pt x="225480" y="151242"/>
                    <a:pt x="223432" y="161424"/>
                    <a:pt x="219739" y="171055"/>
                  </a:cubicBezTo>
                  <a:cubicBezTo>
                    <a:pt x="216215" y="180142"/>
                    <a:pt x="211097" y="188526"/>
                    <a:pt x="204626" y="195815"/>
                  </a:cubicBezTo>
                  <a:cubicBezTo>
                    <a:pt x="196651" y="204521"/>
                    <a:pt x="187945" y="221376"/>
                    <a:pt x="184254" y="228898"/>
                  </a:cubicBezTo>
                  <a:cubicBezTo>
                    <a:pt x="183125" y="231170"/>
                    <a:pt x="180801" y="232601"/>
                    <a:pt x="178264" y="232589"/>
                  </a:cubicBezTo>
                  <a:lnTo>
                    <a:pt x="99214" y="232589"/>
                  </a:lnTo>
                  <a:cubicBezTo>
                    <a:pt x="96676" y="232601"/>
                    <a:pt x="94353" y="231170"/>
                    <a:pt x="93224" y="228898"/>
                  </a:cubicBezTo>
                  <a:cubicBezTo>
                    <a:pt x="89533" y="221376"/>
                    <a:pt x="80827" y="204486"/>
                    <a:pt x="72852" y="195815"/>
                  </a:cubicBezTo>
                  <a:cubicBezTo>
                    <a:pt x="66381" y="188526"/>
                    <a:pt x="61263" y="180142"/>
                    <a:pt x="57738" y="171055"/>
                  </a:cubicBezTo>
                  <a:cubicBezTo>
                    <a:pt x="54046" y="161424"/>
                    <a:pt x="51997" y="151242"/>
                    <a:pt x="51679" y="140932"/>
                  </a:cubicBezTo>
                  <a:lnTo>
                    <a:pt x="51679" y="137937"/>
                  </a:lnTo>
                  <a:cubicBezTo>
                    <a:pt x="52566" y="90404"/>
                    <a:pt x="91198" y="52251"/>
                    <a:pt x="138739" y="51957"/>
                  </a:cubicBezTo>
                  <a:close/>
                  <a:moveTo>
                    <a:pt x="237890" y="43108"/>
                  </a:moveTo>
                  <a:cubicBezTo>
                    <a:pt x="241015" y="45352"/>
                    <a:pt x="241728" y="49703"/>
                    <a:pt x="239485" y="52828"/>
                  </a:cubicBezTo>
                  <a:lnTo>
                    <a:pt x="222282" y="70240"/>
                  </a:lnTo>
                  <a:cubicBezTo>
                    <a:pt x="220973" y="71556"/>
                    <a:pt x="219193" y="72296"/>
                    <a:pt x="217337" y="72294"/>
                  </a:cubicBezTo>
                  <a:cubicBezTo>
                    <a:pt x="215457" y="72380"/>
                    <a:pt x="213624" y="71701"/>
                    <a:pt x="212252" y="70414"/>
                  </a:cubicBezTo>
                  <a:cubicBezTo>
                    <a:pt x="209552" y="67697"/>
                    <a:pt x="209552" y="63310"/>
                    <a:pt x="212252" y="60593"/>
                  </a:cubicBezTo>
                  <a:lnTo>
                    <a:pt x="229664" y="43181"/>
                  </a:lnTo>
                  <a:cubicBezTo>
                    <a:pt x="232097" y="41367"/>
                    <a:pt x="235425" y="41337"/>
                    <a:pt x="237890" y="43108"/>
                  </a:cubicBezTo>
                  <a:close/>
                  <a:moveTo>
                    <a:pt x="49450" y="41788"/>
                  </a:moveTo>
                  <a:lnTo>
                    <a:pt x="66688" y="59096"/>
                  </a:lnTo>
                  <a:cubicBezTo>
                    <a:pt x="69388" y="61813"/>
                    <a:pt x="69388" y="66200"/>
                    <a:pt x="66688" y="68916"/>
                  </a:cubicBezTo>
                  <a:cubicBezTo>
                    <a:pt x="63972" y="71617"/>
                    <a:pt x="59584" y="71617"/>
                    <a:pt x="56868" y="68916"/>
                  </a:cubicBezTo>
                  <a:lnTo>
                    <a:pt x="39630" y="51644"/>
                  </a:lnTo>
                  <a:cubicBezTo>
                    <a:pt x="37220" y="48994"/>
                    <a:pt x="37213" y="44949"/>
                    <a:pt x="39613" y="42290"/>
                  </a:cubicBezTo>
                  <a:cubicBezTo>
                    <a:pt x="42191" y="39435"/>
                    <a:pt x="46595" y="39211"/>
                    <a:pt x="49450" y="41788"/>
                  </a:cubicBezTo>
                  <a:close/>
                  <a:moveTo>
                    <a:pt x="139505" y="0"/>
                  </a:moveTo>
                  <a:cubicBezTo>
                    <a:pt x="143352" y="0"/>
                    <a:pt x="146471" y="3118"/>
                    <a:pt x="146471" y="6965"/>
                  </a:cubicBezTo>
                  <a:lnTo>
                    <a:pt x="146471" y="31342"/>
                  </a:lnTo>
                  <a:cubicBezTo>
                    <a:pt x="146471" y="35188"/>
                    <a:pt x="143352" y="38306"/>
                    <a:pt x="139505" y="38306"/>
                  </a:cubicBezTo>
                  <a:cubicBezTo>
                    <a:pt x="135658" y="38306"/>
                    <a:pt x="132540" y="35188"/>
                    <a:pt x="132540" y="31342"/>
                  </a:cubicBezTo>
                  <a:lnTo>
                    <a:pt x="132540" y="6965"/>
                  </a:lnTo>
                  <a:cubicBezTo>
                    <a:pt x="132540" y="3118"/>
                    <a:pt x="135658" y="0"/>
                    <a:pt x="139505" y="0"/>
                  </a:cubicBezTo>
                  <a:close/>
                </a:path>
              </a:pathLst>
            </a:custGeom>
            <a:solidFill>
              <a:srgbClr val="000000"/>
            </a:solidFill>
            <a:ln w="3473"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48" name="Group 47">
            <a:extLst>
              <a:ext uri="{FF2B5EF4-FFF2-40B4-BE49-F238E27FC236}">
                <a16:creationId xmlns:a16="http://schemas.microsoft.com/office/drawing/2014/main" id="{52BF0692-21C1-9B02-B682-0A1605FB54A5}"/>
              </a:ext>
            </a:extLst>
          </p:cNvPr>
          <p:cNvGrpSpPr/>
          <p:nvPr/>
        </p:nvGrpSpPr>
        <p:grpSpPr>
          <a:xfrm>
            <a:off x="5456752" y="2297803"/>
            <a:ext cx="461189" cy="461189"/>
            <a:chOff x="2882497" y="3293540"/>
            <a:chExt cx="461189" cy="461189"/>
          </a:xfrm>
        </p:grpSpPr>
        <p:sp>
          <p:nvSpPr>
            <p:cNvPr id="49" name="Rectangle 48">
              <a:extLst>
                <a:ext uri="{FF2B5EF4-FFF2-40B4-BE49-F238E27FC236}">
                  <a16:creationId xmlns:a16="http://schemas.microsoft.com/office/drawing/2014/main" id="{C8F03826-9E15-9A24-5014-0201A891E1AD}"/>
                </a:ext>
              </a:extLst>
            </p:cNvPr>
            <p:cNvSpPr/>
            <p:nvPr/>
          </p:nvSpPr>
          <p:spPr>
            <a:xfrm>
              <a:off x="2882497" y="3293540"/>
              <a:ext cx="461189" cy="461189"/>
            </a:xfrm>
            <a:prstGeom prst="rect">
              <a:avLst/>
            </a:prstGeom>
            <a:solidFill>
              <a:srgbClr val="6F7E89"/>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0" name="Graphic 65" descr="Marker">
              <a:extLst>
                <a:ext uri="{FF2B5EF4-FFF2-40B4-BE49-F238E27FC236}">
                  <a16:creationId xmlns:a16="http://schemas.microsoft.com/office/drawing/2014/main" id="{E4367B8A-1421-8CF2-4AF0-46B512F45B90}"/>
                </a:ext>
              </a:extLst>
            </p:cNvPr>
            <p:cNvSpPr/>
            <p:nvPr/>
          </p:nvSpPr>
          <p:spPr>
            <a:xfrm>
              <a:off x="3036979" y="3394844"/>
              <a:ext cx="144024" cy="238869"/>
            </a:xfrm>
            <a:custGeom>
              <a:avLst/>
              <a:gdLst>
                <a:gd name="connsiteX0" fmla="*/ 72892 w 142778"/>
                <a:gd name="connsiteY0" fmla="*/ 104472 h 236802"/>
                <a:gd name="connsiteX1" fmla="*/ 41550 w 142778"/>
                <a:gd name="connsiteY1" fmla="*/ 73130 h 236802"/>
                <a:gd name="connsiteX2" fmla="*/ 72892 w 142778"/>
                <a:gd name="connsiteY2" fmla="*/ 41789 h 236802"/>
                <a:gd name="connsiteX3" fmla="*/ 104233 w 142778"/>
                <a:gd name="connsiteY3" fmla="*/ 73130 h 236802"/>
                <a:gd name="connsiteX4" fmla="*/ 72892 w 142778"/>
                <a:gd name="connsiteY4" fmla="*/ 104472 h 236802"/>
                <a:gd name="connsiteX5" fmla="*/ 72892 w 142778"/>
                <a:gd name="connsiteY5" fmla="*/ 0 h 236802"/>
                <a:gd name="connsiteX6" fmla="*/ 12646 w 142778"/>
                <a:gd name="connsiteY6" fmla="*/ 32038 h 236802"/>
                <a:gd name="connsiteX7" fmla="*/ 4985 w 142778"/>
                <a:gd name="connsiteY7" fmla="*/ 99945 h 236802"/>
                <a:gd name="connsiteX8" fmla="*/ 38068 w 142778"/>
                <a:gd name="connsiteY8" fmla="*/ 173075 h 236802"/>
                <a:gd name="connsiteX9" fmla="*/ 66624 w 142778"/>
                <a:gd name="connsiteY9" fmla="*/ 232972 h 236802"/>
                <a:gd name="connsiteX10" fmla="*/ 72892 w 142778"/>
                <a:gd name="connsiteY10" fmla="*/ 236803 h 236802"/>
                <a:gd name="connsiteX11" fmla="*/ 79160 w 142778"/>
                <a:gd name="connsiteY11" fmla="*/ 232972 h 236802"/>
                <a:gd name="connsiteX12" fmla="*/ 107716 w 142778"/>
                <a:gd name="connsiteY12" fmla="*/ 173075 h 236802"/>
                <a:gd name="connsiteX13" fmla="*/ 140799 w 142778"/>
                <a:gd name="connsiteY13" fmla="*/ 99945 h 236802"/>
                <a:gd name="connsiteX14" fmla="*/ 133137 w 142778"/>
                <a:gd name="connsiteY14" fmla="*/ 32038 h 236802"/>
                <a:gd name="connsiteX15" fmla="*/ 72892 w 142778"/>
                <a:gd name="connsiteY15" fmla="*/ 0 h 23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778" h="236802">
                  <a:moveTo>
                    <a:pt x="72892" y="104472"/>
                  </a:moveTo>
                  <a:cubicBezTo>
                    <a:pt x="55480" y="104472"/>
                    <a:pt x="41550" y="90542"/>
                    <a:pt x="41550" y="73130"/>
                  </a:cubicBezTo>
                  <a:cubicBezTo>
                    <a:pt x="41550" y="55718"/>
                    <a:pt x="55480" y="41789"/>
                    <a:pt x="72892" y="41789"/>
                  </a:cubicBezTo>
                  <a:cubicBezTo>
                    <a:pt x="90304" y="41789"/>
                    <a:pt x="104233" y="55718"/>
                    <a:pt x="104233" y="73130"/>
                  </a:cubicBezTo>
                  <a:cubicBezTo>
                    <a:pt x="104233" y="90542"/>
                    <a:pt x="90304" y="104472"/>
                    <a:pt x="72892" y="104472"/>
                  </a:cubicBezTo>
                  <a:close/>
                  <a:moveTo>
                    <a:pt x="72892" y="0"/>
                  </a:moveTo>
                  <a:cubicBezTo>
                    <a:pt x="48863" y="0"/>
                    <a:pt x="26228" y="11840"/>
                    <a:pt x="12646" y="32038"/>
                  </a:cubicBezTo>
                  <a:cubicBezTo>
                    <a:pt x="-935" y="51888"/>
                    <a:pt x="-3721" y="77309"/>
                    <a:pt x="4985" y="99945"/>
                  </a:cubicBezTo>
                  <a:lnTo>
                    <a:pt x="38068" y="173075"/>
                  </a:lnTo>
                  <a:lnTo>
                    <a:pt x="66624" y="232972"/>
                  </a:lnTo>
                  <a:cubicBezTo>
                    <a:pt x="67668" y="235410"/>
                    <a:pt x="70106" y="236803"/>
                    <a:pt x="72892" y="236803"/>
                  </a:cubicBezTo>
                  <a:cubicBezTo>
                    <a:pt x="75678" y="236803"/>
                    <a:pt x="78115" y="235410"/>
                    <a:pt x="79160" y="232972"/>
                  </a:cubicBezTo>
                  <a:lnTo>
                    <a:pt x="107716" y="173075"/>
                  </a:lnTo>
                  <a:lnTo>
                    <a:pt x="140799" y="99945"/>
                  </a:lnTo>
                  <a:cubicBezTo>
                    <a:pt x="149505" y="77309"/>
                    <a:pt x="146719" y="51888"/>
                    <a:pt x="133137" y="32038"/>
                  </a:cubicBezTo>
                  <a:cubicBezTo>
                    <a:pt x="119556" y="11840"/>
                    <a:pt x="96920" y="0"/>
                    <a:pt x="72892" y="0"/>
                  </a:cubicBezTo>
                  <a:close/>
                </a:path>
              </a:pathLst>
            </a:custGeom>
            <a:solidFill>
              <a:schemeClr val="bg1"/>
            </a:solidFill>
            <a:ln w="3473"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52" name="Group 51">
            <a:extLst>
              <a:ext uri="{FF2B5EF4-FFF2-40B4-BE49-F238E27FC236}">
                <a16:creationId xmlns:a16="http://schemas.microsoft.com/office/drawing/2014/main" id="{EAFCAEB0-F736-1CA7-CB8B-2E4941B02454}"/>
              </a:ext>
            </a:extLst>
          </p:cNvPr>
          <p:cNvGrpSpPr/>
          <p:nvPr/>
        </p:nvGrpSpPr>
        <p:grpSpPr>
          <a:xfrm>
            <a:off x="5432459" y="3079789"/>
            <a:ext cx="461189" cy="461189"/>
            <a:chOff x="3659828" y="3293540"/>
            <a:chExt cx="461189" cy="461189"/>
          </a:xfrm>
        </p:grpSpPr>
        <p:sp>
          <p:nvSpPr>
            <p:cNvPr id="53" name="Rectangle 52">
              <a:extLst>
                <a:ext uri="{FF2B5EF4-FFF2-40B4-BE49-F238E27FC236}">
                  <a16:creationId xmlns:a16="http://schemas.microsoft.com/office/drawing/2014/main" id="{0536E43B-D02D-4455-8E8C-CEE7FC8E33B9}"/>
                </a:ext>
              </a:extLst>
            </p:cNvPr>
            <p:cNvSpPr/>
            <p:nvPr/>
          </p:nvSpPr>
          <p:spPr>
            <a:xfrm>
              <a:off x="3659828" y="3293540"/>
              <a:ext cx="461189" cy="461189"/>
            </a:xfrm>
            <a:prstGeom prst="rect">
              <a:avLst/>
            </a:prstGeom>
            <a:solidFill>
              <a:schemeClr val="accent4"/>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4" name="Graphic 69" descr="Puzzle">
              <a:extLst>
                <a:ext uri="{FF2B5EF4-FFF2-40B4-BE49-F238E27FC236}">
                  <a16:creationId xmlns:a16="http://schemas.microsoft.com/office/drawing/2014/main" id="{C564E163-1C22-4134-73C7-97120DCC0618}"/>
                </a:ext>
              </a:extLst>
            </p:cNvPr>
            <p:cNvSpPr/>
            <p:nvPr/>
          </p:nvSpPr>
          <p:spPr>
            <a:xfrm>
              <a:off x="3749910" y="3391808"/>
              <a:ext cx="281023" cy="281023"/>
            </a:xfrm>
            <a:custGeom>
              <a:avLst/>
              <a:gdLst>
                <a:gd name="connsiteX0" fmla="*/ 180040 w 278591"/>
                <a:gd name="connsiteY0" fmla="*/ 211381 h 278591"/>
                <a:gd name="connsiteX1" fmla="*/ 165066 w 278591"/>
                <a:gd name="connsiteY1" fmla="*/ 165414 h 278591"/>
                <a:gd name="connsiteX2" fmla="*/ 167503 w 278591"/>
                <a:gd name="connsiteY2" fmla="*/ 162976 h 278591"/>
                <a:gd name="connsiteX3" fmla="*/ 214167 w 278591"/>
                <a:gd name="connsiteY3" fmla="*/ 177254 h 278591"/>
                <a:gd name="connsiteX4" fmla="*/ 238892 w 278591"/>
                <a:gd name="connsiteY4" fmla="*/ 197104 h 278591"/>
                <a:gd name="connsiteX5" fmla="*/ 278592 w 278591"/>
                <a:gd name="connsiteY5" fmla="*/ 157404 h 278591"/>
                <a:gd name="connsiteX6" fmla="*/ 219391 w 278591"/>
                <a:gd name="connsiteY6" fmla="*/ 98204 h 278591"/>
                <a:gd name="connsiteX7" fmla="*/ 239241 w 278591"/>
                <a:gd name="connsiteY7" fmla="*/ 73479 h 278591"/>
                <a:gd name="connsiteX8" fmla="*/ 253518 w 278591"/>
                <a:gd name="connsiteY8" fmla="*/ 26814 h 278591"/>
                <a:gd name="connsiteX9" fmla="*/ 251081 w 278591"/>
                <a:gd name="connsiteY9" fmla="*/ 24377 h 278591"/>
                <a:gd name="connsiteX10" fmla="*/ 205113 w 278591"/>
                <a:gd name="connsiteY10" fmla="*/ 39351 h 278591"/>
                <a:gd name="connsiteX11" fmla="*/ 180388 w 278591"/>
                <a:gd name="connsiteY11" fmla="*/ 59201 h 278591"/>
                <a:gd name="connsiteX12" fmla="*/ 121187 w 278591"/>
                <a:gd name="connsiteY12" fmla="*/ 0 h 278591"/>
                <a:gd name="connsiteX13" fmla="*/ 81140 w 278591"/>
                <a:gd name="connsiteY13" fmla="*/ 39699 h 278591"/>
                <a:gd name="connsiteX14" fmla="*/ 100989 w 278591"/>
                <a:gd name="connsiteY14" fmla="*/ 64424 h 278591"/>
                <a:gd name="connsiteX15" fmla="*/ 115964 w 278591"/>
                <a:gd name="connsiteY15" fmla="*/ 110392 h 278591"/>
                <a:gd name="connsiteX16" fmla="*/ 113526 w 278591"/>
                <a:gd name="connsiteY16" fmla="*/ 112830 h 278591"/>
                <a:gd name="connsiteX17" fmla="*/ 66862 w 278591"/>
                <a:gd name="connsiteY17" fmla="*/ 98552 h 278591"/>
                <a:gd name="connsiteX18" fmla="*/ 42137 w 278591"/>
                <a:gd name="connsiteY18" fmla="*/ 78702 h 278591"/>
                <a:gd name="connsiteX19" fmla="*/ 0 w 278591"/>
                <a:gd name="connsiteY19" fmla="*/ 121187 h 278591"/>
                <a:gd name="connsiteX20" fmla="*/ 59201 w 278591"/>
                <a:gd name="connsiteY20" fmla="*/ 180388 h 278591"/>
                <a:gd name="connsiteX21" fmla="*/ 39351 w 278591"/>
                <a:gd name="connsiteY21" fmla="*/ 205113 h 278591"/>
                <a:gd name="connsiteX22" fmla="*/ 25073 w 278591"/>
                <a:gd name="connsiteY22" fmla="*/ 251777 h 278591"/>
                <a:gd name="connsiteX23" fmla="*/ 27511 w 278591"/>
                <a:gd name="connsiteY23" fmla="*/ 254215 h 278591"/>
                <a:gd name="connsiteX24" fmla="*/ 73479 w 278591"/>
                <a:gd name="connsiteY24" fmla="*/ 239241 h 278591"/>
                <a:gd name="connsiteX25" fmla="*/ 98204 w 278591"/>
                <a:gd name="connsiteY25" fmla="*/ 219391 h 278591"/>
                <a:gd name="connsiteX26" fmla="*/ 157404 w 278591"/>
                <a:gd name="connsiteY26" fmla="*/ 278592 h 278591"/>
                <a:gd name="connsiteX27" fmla="*/ 199890 w 278591"/>
                <a:gd name="connsiteY27" fmla="*/ 236106 h 278591"/>
                <a:gd name="connsiteX28" fmla="*/ 180040 w 278591"/>
                <a:gd name="connsiteY28" fmla="*/ 211381 h 27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8591" h="278591">
                  <a:moveTo>
                    <a:pt x="180040" y="211381"/>
                  </a:moveTo>
                  <a:cubicBezTo>
                    <a:pt x="157056" y="212078"/>
                    <a:pt x="148698" y="182478"/>
                    <a:pt x="165066" y="165414"/>
                  </a:cubicBezTo>
                  <a:lnTo>
                    <a:pt x="167503" y="162976"/>
                  </a:lnTo>
                  <a:cubicBezTo>
                    <a:pt x="184567" y="146609"/>
                    <a:pt x="214864" y="154270"/>
                    <a:pt x="214167" y="177254"/>
                  </a:cubicBezTo>
                  <a:cubicBezTo>
                    <a:pt x="213819" y="190487"/>
                    <a:pt x="229490" y="206506"/>
                    <a:pt x="238892" y="197104"/>
                  </a:cubicBezTo>
                  <a:lnTo>
                    <a:pt x="278592" y="157404"/>
                  </a:lnTo>
                  <a:lnTo>
                    <a:pt x="219391" y="98204"/>
                  </a:lnTo>
                  <a:cubicBezTo>
                    <a:pt x="209988" y="88801"/>
                    <a:pt x="226008" y="73130"/>
                    <a:pt x="239241" y="73479"/>
                  </a:cubicBezTo>
                  <a:cubicBezTo>
                    <a:pt x="262224" y="74175"/>
                    <a:pt x="269886" y="43878"/>
                    <a:pt x="253518" y="26814"/>
                  </a:cubicBezTo>
                  <a:lnTo>
                    <a:pt x="251081" y="24377"/>
                  </a:lnTo>
                  <a:cubicBezTo>
                    <a:pt x="234017" y="8010"/>
                    <a:pt x="204417" y="16367"/>
                    <a:pt x="205113" y="39351"/>
                  </a:cubicBezTo>
                  <a:cubicBezTo>
                    <a:pt x="205461" y="52584"/>
                    <a:pt x="189791" y="68603"/>
                    <a:pt x="180388" y="59201"/>
                  </a:cubicBezTo>
                  <a:lnTo>
                    <a:pt x="121187" y="0"/>
                  </a:lnTo>
                  <a:lnTo>
                    <a:pt x="81140" y="39699"/>
                  </a:lnTo>
                  <a:cubicBezTo>
                    <a:pt x="71737" y="49102"/>
                    <a:pt x="87756" y="64773"/>
                    <a:pt x="100989" y="64424"/>
                  </a:cubicBezTo>
                  <a:cubicBezTo>
                    <a:pt x="123973" y="63728"/>
                    <a:pt x="132331" y="93328"/>
                    <a:pt x="115964" y="110392"/>
                  </a:cubicBezTo>
                  <a:lnTo>
                    <a:pt x="113526" y="112830"/>
                  </a:lnTo>
                  <a:cubicBezTo>
                    <a:pt x="96462" y="129197"/>
                    <a:pt x="66166" y="121536"/>
                    <a:pt x="66862" y="98552"/>
                  </a:cubicBezTo>
                  <a:cubicBezTo>
                    <a:pt x="67210" y="85319"/>
                    <a:pt x="51539" y="69300"/>
                    <a:pt x="42137" y="78702"/>
                  </a:cubicBezTo>
                  <a:lnTo>
                    <a:pt x="0" y="121187"/>
                  </a:lnTo>
                  <a:lnTo>
                    <a:pt x="59201" y="180388"/>
                  </a:lnTo>
                  <a:cubicBezTo>
                    <a:pt x="68603" y="189791"/>
                    <a:pt x="52584" y="205461"/>
                    <a:pt x="39351" y="205113"/>
                  </a:cubicBezTo>
                  <a:cubicBezTo>
                    <a:pt x="16367" y="204417"/>
                    <a:pt x="8706" y="234713"/>
                    <a:pt x="25073" y="251777"/>
                  </a:cubicBezTo>
                  <a:lnTo>
                    <a:pt x="27511" y="254215"/>
                  </a:lnTo>
                  <a:cubicBezTo>
                    <a:pt x="44575" y="270582"/>
                    <a:pt x="74175" y="262224"/>
                    <a:pt x="73479" y="239241"/>
                  </a:cubicBezTo>
                  <a:cubicBezTo>
                    <a:pt x="73130" y="226008"/>
                    <a:pt x="88801" y="209988"/>
                    <a:pt x="98204" y="219391"/>
                  </a:cubicBezTo>
                  <a:lnTo>
                    <a:pt x="157404" y="278592"/>
                  </a:lnTo>
                  <a:lnTo>
                    <a:pt x="199890" y="236106"/>
                  </a:lnTo>
                  <a:cubicBezTo>
                    <a:pt x="209292" y="226704"/>
                    <a:pt x="193621" y="211033"/>
                    <a:pt x="180040" y="211381"/>
                  </a:cubicBezTo>
                  <a:close/>
                </a:path>
              </a:pathLst>
            </a:custGeom>
            <a:solidFill>
              <a:schemeClr val="bg1"/>
            </a:solidFill>
            <a:ln w="3473"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55" name="Group 54">
            <a:extLst>
              <a:ext uri="{FF2B5EF4-FFF2-40B4-BE49-F238E27FC236}">
                <a16:creationId xmlns:a16="http://schemas.microsoft.com/office/drawing/2014/main" id="{658A30B3-FC13-6FFF-65DD-F11E53648E12}"/>
              </a:ext>
            </a:extLst>
          </p:cNvPr>
          <p:cNvGrpSpPr/>
          <p:nvPr/>
        </p:nvGrpSpPr>
        <p:grpSpPr>
          <a:xfrm>
            <a:off x="5456752" y="1502794"/>
            <a:ext cx="461189" cy="461189"/>
            <a:chOff x="2105166" y="3293540"/>
            <a:chExt cx="461189" cy="461189"/>
          </a:xfrm>
        </p:grpSpPr>
        <p:sp>
          <p:nvSpPr>
            <p:cNvPr id="56" name="Rectangle 55">
              <a:extLst>
                <a:ext uri="{FF2B5EF4-FFF2-40B4-BE49-F238E27FC236}">
                  <a16:creationId xmlns:a16="http://schemas.microsoft.com/office/drawing/2014/main" id="{7F64C406-EE74-CE00-41BE-F7E8316833EA}"/>
                </a:ext>
              </a:extLst>
            </p:cNvPr>
            <p:cNvSpPr/>
            <p:nvPr/>
          </p:nvSpPr>
          <p:spPr>
            <a:xfrm>
              <a:off x="2105166" y="3293540"/>
              <a:ext cx="461189" cy="461189"/>
            </a:xfrm>
            <a:prstGeom prst="rect">
              <a:avLst/>
            </a:prstGeom>
            <a:solidFill>
              <a:srgbClr val="C00000"/>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7" name="Freeform: Shape 56">
              <a:extLst>
                <a:ext uri="{FF2B5EF4-FFF2-40B4-BE49-F238E27FC236}">
                  <a16:creationId xmlns:a16="http://schemas.microsoft.com/office/drawing/2014/main" id="{6BE436A4-51AE-7297-D47D-F0778AC3FBAC}"/>
                </a:ext>
              </a:extLst>
            </p:cNvPr>
            <p:cNvSpPr/>
            <p:nvPr/>
          </p:nvSpPr>
          <p:spPr>
            <a:xfrm>
              <a:off x="2189839" y="3425777"/>
              <a:ext cx="281024" cy="196716"/>
            </a:xfrm>
            <a:custGeom>
              <a:avLst/>
              <a:gdLst>
                <a:gd name="connsiteX0" fmla="*/ 118402 w 278593"/>
                <a:gd name="connsiteY0" fmla="*/ 38306 h 195015"/>
                <a:gd name="connsiteX1" fmla="*/ 264663 w 278593"/>
                <a:gd name="connsiteY1" fmla="*/ 38306 h 195015"/>
                <a:gd name="connsiteX2" fmla="*/ 278593 w 278593"/>
                <a:gd name="connsiteY2" fmla="*/ 52236 h 195015"/>
                <a:gd name="connsiteX3" fmla="*/ 278593 w 278593"/>
                <a:gd name="connsiteY3" fmla="*/ 146261 h 195015"/>
                <a:gd name="connsiteX4" fmla="*/ 264663 w 278593"/>
                <a:gd name="connsiteY4" fmla="*/ 160191 h 195015"/>
                <a:gd name="connsiteX5" fmla="*/ 243769 w 278593"/>
                <a:gd name="connsiteY5" fmla="*/ 160191 h 195015"/>
                <a:gd name="connsiteX6" fmla="*/ 243769 w 278593"/>
                <a:gd name="connsiteY6" fmla="*/ 195015 h 195015"/>
                <a:gd name="connsiteX7" fmla="*/ 208945 w 278593"/>
                <a:gd name="connsiteY7" fmla="*/ 160191 h 195015"/>
                <a:gd name="connsiteX8" fmla="*/ 118402 w 278593"/>
                <a:gd name="connsiteY8" fmla="*/ 160191 h 195015"/>
                <a:gd name="connsiteX9" fmla="*/ 104472 w 278593"/>
                <a:gd name="connsiteY9" fmla="*/ 146261 h 195015"/>
                <a:gd name="connsiteX10" fmla="*/ 104472 w 278593"/>
                <a:gd name="connsiteY10" fmla="*/ 52236 h 195015"/>
                <a:gd name="connsiteX11" fmla="*/ 118402 w 278593"/>
                <a:gd name="connsiteY11" fmla="*/ 38306 h 195015"/>
                <a:gd name="connsiteX12" fmla="*/ 13930 w 278593"/>
                <a:gd name="connsiteY12" fmla="*/ 0 h 195015"/>
                <a:gd name="connsiteX13" fmla="*/ 160191 w 278593"/>
                <a:gd name="connsiteY13" fmla="*/ 0 h 195015"/>
                <a:gd name="connsiteX14" fmla="*/ 174121 w 278593"/>
                <a:gd name="connsiteY14" fmla="*/ 13930 h 195015"/>
                <a:gd name="connsiteX15" fmla="*/ 174121 w 278593"/>
                <a:gd name="connsiteY15" fmla="*/ 24377 h 195015"/>
                <a:gd name="connsiteX16" fmla="*/ 118402 w 278593"/>
                <a:gd name="connsiteY16" fmla="*/ 24377 h 195015"/>
                <a:gd name="connsiteX17" fmla="*/ 90543 w 278593"/>
                <a:gd name="connsiteY17" fmla="*/ 52236 h 195015"/>
                <a:gd name="connsiteX18" fmla="*/ 90543 w 278593"/>
                <a:gd name="connsiteY18" fmla="*/ 121885 h 195015"/>
                <a:gd name="connsiteX19" fmla="*/ 69648 w 278593"/>
                <a:gd name="connsiteY19" fmla="*/ 121885 h 195015"/>
                <a:gd name="connsiteX20" fmla="*/ 34824 w 278593"/>
                <a:gd name="connsiteY20" fmla="*/ 156709 h 195015"/>
                <a:gd name="connsiteX21" fmla="*/ 34824 w 278593"/>
                <a:gd name="connsiteY21" fmla="*/ 121885 h 195015"/>
                <a:gd name="connsiteX22" fmla="*/ 13930 w 278593"/>
                <a:gd name="connsiteY22" fmla="*/ 121885 h 195015"/>
                <a:gd name="connsiteX23" fmla="*/ 0 w 278593"/>
                <a:gd name="connsiteY23" fmla="*/ 107955 h 195015"/>
                <a:gd name="connsiteX24" fmla="*/ 0 w 278593"/>
                <a:gd name="connsiteY24" fmla="*/ 13930 h 195015"/>
                <a:gd name="connsiteX25" fmla="*/ 13930 w 278593"/>
                <a:gd name="connsiteY25" fmla="*/ 0 h 19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8593" h="195015">
                  <a:moveTo>
                    <a:pt x="118402" y="38306"/>
                  </a:moveTo>
                  <a:lnTo>
                    <a:pt x="264663" y="38306"/>
                  </a:lnTo>
                  <a:cubicBezTo>
                    <a:pt x="272324" y="38306"/>
                    <a:pt x="278593" y="44574"/>
                    <a:pt x="278593" y="52236"/>
                  </a:cubicBezTo>
                  <a:lnTo>
                    <a:pt x="278593" y="146261"/>
                  </a:lnTo>
                  <a:cubicBezTo>
                    <a:pt x="278593" y="153923"/>
                    <a:pt x="272324" y="160191"/>
                    <a:pt x="264663" y="160191"/>
                  </a:cubicBezTo>
                  <a:lnTo>
                    <a:pt x="243769" y="160191"/>
                  </a:lnTo>
                  <a:lnTo>
                    <a:pt x="243769" y="195015"/>
                  </a:lnTo>
                  <a:lnTo>
                    <a:pt x="208945" y="160191"/>
                  </a:lnTo>
                  <a:lnTo>
                    <a:pt x="118402" y="160191"/>
                  </a:lnTo>
                  <a:cubicBezTo>
                    <a:pt x="110740" y="160191"/>
                    <a:pt x="104472" y="153923"/>
                    <a:pt x="104472" y="146261"/>
                  </a:cubicBezTo>
                  <a:lnTo>
                    <a:pt x="104472" y="52236"/>
                  </a:lnTo>
                  <a:cubicBezTo>
                    <a:pt x="104472" y="44574"/>
                    <a:pt x="110740" y="38306"/>
                    <a:pt x="118402" y="38306"/>
                  </a:cubicBezTo>
                  <a:close/>
                  <a:moveTo>
                    <a:pt x="13930" y="0"/>
                  </a:moveTo>
                  <a:lnTo>
                    <a:pt x="160191" y="0"/>
                  </a:lnTo>
                  <a:cubicBezTo>
                    <a:pt x="167852" y="0"/>
                    <a:pt x="174121" y="6268"/>
                    <a:pt x="174121" y="13930"/>
                  </a:cubicBezTo>
                  <a:lnTo>
                    <a:pt x="174121" y="24377"/>
                  </a:lnTo>
                  <a:lnTo>
                    <a:pt x="118402" y="24377"/>
                  </a:lnTo>
                  <a:cubicBezTo>
                    <a:pt x="103080" y="24377"/>
                    <a:pt x="90543" y="36913"/>
                    <a:pt x="90543" y="52236"/>
                  </a:cubicBezTo>
                  <a:lnTo>
                    <a:pt x="90543" y="121885"/>
                  </a:lnTo>
                  <a:lnTo>
                    <a:pt x="69648" y="121885"/>
                  </a:lnTo>
                  <a:lnTo>
                    <a:pt x="34824" y="156709"/>
                  </a:lnTo>
                  <a:lnTo>
                    <a:pt x="34824" y="121885"/>
                  </a:lnTo>
                  <a:lnTo>
                    <a:pt x="13930" y="121885"/>
                  </a:lnTo>
                  <a:cubicBezTo>
                    <a:pt x="6268" y="121885"/>
                    <a:pt x="0" y="115617"/>
                    <a:pt x="0" y="107955"/>
                  </a:cubicBezTo>
                  <a:lnTo>
                    <a:pt x="0" y="13930"/>
                  </a:lnTo>
                  <a:cubicBezTo>
                    <a:pt x="0" y="6268"/>
                    <a:pt x="6268" y="0"/>
                    <a:pt x="13930" y="0"/>
                  </a:cubicBezTo>
                  <a:close/>
                </a:path>
              </a:pathLst>
            </a:custGeom>
            <a:solidFill>
              <a:schemeClr val="bg1"/>
            </a:solidFill>
            <a:ln w="3473"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58" name="TextBox 57">
            <a:extLst>
              <a:ext uri="{FF2B5EF4-FFF2-40B4-BE49-F238E27FC236}">
                <a16:creationId xmlns:a16="http://schemas.microsoft.com/office/drawing/2014/main" id="{2D3F1446-AA90-8C54-FD1B-0E89073872EC}"/>
              </a:ext>
            </a:extLst>
          </p:cNvPr>
          <p:cNvSpPr txBox="1"/>
          <p:nvPr/>
        </p:nvSpPr>
        <p:spPr>
          <a:xfrm>
            <a:off x="6551584" y="6232338"/>
            <a:ext cx="932884" cy="338554"/>
          </a:xfrm>
          <a:prstGeom prst="rect">
            <a:avLst/>
          </a:prstGeom>
          <a:noFill/>
        </p:spPr>
        <p:txBody>
          <a:bodyPr wrap="none" rtlCol="0">
            <a:spAutoFit/>
          </a:bodyPr>
          <a:lstStyle/>
          <a:p>
            <a:r>
              <a:rPr lang="en-US" sz="1600" dirty="0">
                <a:solidFill>
                  <a:schemeClr val="accent1"/>
                </a:solidFill>
                <a:latin typeface="Copperplate Gothic Bold" panose="020E0705020206020404" pitchFamily="34" charset="0"/>
              </a:rPr>
              <a:t>NICHE</a:t>
            </a:r>
          </a:p>
        </p:txBody>
      </p:sp>
      <p:sp>
        <p:nvSpPr>
          <p:cNvPr id="59" name="TextBox 58">
            <a:extLst>
              <a:ext uri="{FF2B5EF4-FFF2-40B4-BE49-F238E27FC236}">
                <a16:creationId xmlns:a16="http://schemas.microsoft.com/office/drawing/2014/main" id="{B5EEC2A1-C299-B053-91D2-BE07F081A934}"/>
              </a:ext>
            </a:extLst>
          </p:cNvPr>
          <p:cNvSpPr txBox="1"/>
          <p:nvPr/>
        </p:nvSpPr>
        <p:spPr>
          <a:xfrm>
            <a:off x="7757381" y="6093662"/>
            <a:ext cx="1107676" cy="338554"/>
          </a:xfrm>
          <a:prstGeom prst="rect">
            <a:avLst/>
          </a:prstGeom>
          <a:noFill/>
        </p:spPr>
        <p:txBody>
          <a:bodyPr wrap="none" rtlCol="0">
            <a:spAutoFit/>
          </a:bodyPr>
          <a:lstStyle/>
          <a:p>
            <a:r>
              <a:rPr lang="en-US" sz="1600" dirty="0">
                <a:solidFill>
                  <a:schemeClr val="accent1"/>
                </a:solidFill>
                <a:latin typeface="Copperplate Gothic Bold" panose="020E0705020206020404" pitchFamily="34" charset="0"/>
              </a:rPr>
              <a:t>TARGET</a:t>
            </a:r>
          </a:p>
        </p:txBody>
      </p:sp>
      <p:sp>
        <p:nvSpPr>
          <p:cNvPr id="60" name="TextBox 59">
            <a:extLst>
              <a:ext uri="{FF2B5EF4-FFF2-40B4-BE49-F238E27FC236}">
                <a16:creationId xmlns:a16="http://schemas.microsoft.com/office/drawing/2014/main" id="{1E445D14-30CF-6B27-DD4A-2E5A9ACF3CE8}"/>
              </a:ext>
            </a:extLst>
          </p:cNvPr>
          <p:cNvSpPr txBox="1"/>
          <p:nvPr/>
        </p:nvSpPr>
        <p:spPr>
          <a:xfrm>
            <a:off x="8963178" y="5954986"/>
            <a:ext cx="779381" cy="338554"/>
          </a:xfrm>
          <a:prstGeom prst="rect">
            <a:avLst/>
          </a:prstGeom>
          <a:noFill/>
        </p:spPr>
        <p:txBody>
          <a:bodyPr wrap="none" rtlCol="0">
            <a:spAutoFit/>
          </a:bodyPr>
          <a:lstStyle/>
          <a:p>
            <a:r>
              <a:rPr lang="en-US" sz="1600" dirty="0">
                <a:solidFill>
                  <a:schemeClr val="accent1"/>
                </a:solidFill>
                <a:latin typeface="Copperplate Gothic Bold" panose="020E0705020206020404" pitchFamily="34" charset="0"/>
              </a:rPr>
              <a:t>SELL</a:t>
            </a:r>
          </a:p>
        </p:txBody>
      </p:sp>
      <p:sp>
        <p:nvSpPr>
          <p:cNvPr id="61" name="TextBox 60">
            <a:extLst>
              <a:ext uri="{FF2B5EF4-FFF2-40B4-BE49-F238E27FC236}">
                <a16:creationId xmlns:a16="http://schemas.microsoft.com/office/drawing/2014/main" id="{B5166502-7AA9-286A-3568-CFB7D8990CB2}"/>
              </a:ext>
            </a:extLst>
          </p:cNvPr>
          <p:cNvSpPr txBox="1"/>
          <p:nvPr/>
        </p:nvSpPr>
        <p:spPr>
          <a:xfrm>
            <a:off x="9840680" y="5836141"/>
            <a:ext cx="1414170" cy="338554"/>
          </a:xfrm>
          <a:prstGeom prst="rect">
            <a:avLst/>
          </a:prstGeom>
          <a:noFill/>
        </p:spPr>
        <p:txBody>
          <a:bodyPr wrap="none" rtlCol="0">
            <a:spAutoFit/>
          </a:bodyPr>
          <a:lstStyle/>
          <a:p>
            <a:r>
              <a:rPr lang="en-US" sz="1600" dirty="0">
                <a:solidFill>
                  <a:schemeClr val="accent1"/>
                </a:solidFill>
                <a:latin typeface="Copperplate Gothic Bold" panose="020E0705020206020404" pitchFamily="34" charset="0"/>
              </a:rPr>
              <a:t>DIVERSIFY</a:t>
            </a:r>
          </a:p>
        </p:txBody>
      </p:sp>
      <p:sp>
        <p:nvSpPr>
          <p:cNvPr id="62" name="TextBox 61">
            <a:extLst>
              <a:ext uri="{FF2B5EF4-FFF2-40B4-BE49-F238E27FC236}">
                <a16:creationId xmlns:a16="http://schemas.microsoft.com/office/drawing/2014/main" id="{D813306D-18A6-8F07-876C-B99284314763}"/>
              </a:ext>
            </a:extLst>
          </p:cNvPr>
          <p:cNvSpPr txBox="1"/>
          <p:nvPr/>
        </p:nvSpPr>
        <p:spPr>
          <a:xfrm>
            <a:off x="5959833" y="1579881"/>
            <a:ext cx="4209492" cy="584775"/>
          </a:xfrm>
          <a:prstGeom prst="rect">
            <a:avLst/>
          </a:prstGeom>
          <a:noFill/>
        </p:spPr>
        <p:txBody>
          <a:bodyPr wrap="square">
            <a:spAutoFit/>
          </a:bodyPr>
          <a:lstStyle/>
          <a:p>
            <a:r>
              <a:rPr lang="en-US" sz="1600" dirty="0">
                <a:solidFill>
                  <a:schemeClr val="accent1"/>
                </a:solidFill>
                <a:latin typeface="Copperplate Gothic Bold" panose="020E0705020206020404" pitchFamily="34" charset="0"/>
              </a:rPr>
              <a:t>NICHE</a:t>
            </a:r>
            <a:r>
              <a:rPr lang="en-US" sz="1600" dirty="0"/>
              <a:t>: Choose Your Niche or Areas of expertise for CONSULTING</a:t>
            </a:r>
          </a:p>
        </p:txBody>
      </p:sp>
      <p:sp>
        <p:nvSpPr>
          <p:cNvPr id="63" name="TextBox 62">
            <a:extLst>
              <a:ext uri="{FF2B5EF4-FFF2-40B4-BE49-F238E27FC236}">
                <a16:creationId xmlns:a16="http://schemas.microsoft.com/office/drawing/2014/main" id="{0F53F4AD-BE56-D5EE-9DB8-13B9207AE70D}"/>
              </a:ext>
            </a:extLst>
          </p:cNvPr>
          <p:cNvSpPr txBox="1"/>
          <p:nvPr/>
        </p:nvSpPr>
        <p:spPr>
          <a:xfrm>
            <a:off x="5950922" y="2306987"/>
            <a:ext cx="3825673" cy="338554"/>
          </a:xfrm>
          <a:prstGeom prst="rect">
            <a:avLst/>
          </a:prstGeom>
          <a:noFill/>
        </p:spPr>
        <p:txBody>
          <a:bodyPr wrap="square">
            <a:spAutoFit/>
          </a:bodyPr>
          <a:lstStyle/>
          <a:p>
            <a:r>
              <a:rPr lang="en-US" sz="1600" dirty="0">
                <a:solidFill>
                  <a:schemeClr val="accent1"/>
                </a:solidFill>
                <a:latin typeface="Copperplate Gothic Bold" panose="020E0705020206020404" pitchFamily="34" charset="0"/>
              </a:rPr>
              <a:t>TARGET: </a:t>
            </a:r>
            <a:r>
              <a:rPr lang="en-US" sz="1600" dirty="0"/>
              <a:t>Choose your Target Audience</a:t>
            </a:r>
          </a:p>
        </p:txBody>
      </p:sp>
      <p:sp>
        <p:nvSpPr>
          <p:cNvPr id="64" name="TextBox 63">
            <a:extLst>
              <a:ext uri="{FF2B5EF4-FFF2-40B4-BE49-F238E27FC236}">
                <a16:creationId xmlns:a16="http://schemas.microsoft.com/office/drawing/2014/main" id="{215ABD83-CF1A-8970-16F0-8CE721657A10}"/>
              </a:ext>
            </a:extLst>
          </p:cNvPr>
          <p:cNvSpPr txBox="1"/>
          <p:nvPr/>
        </p:nvSpPr>
        <p:spPr>
          <a:xfrm>
            <a:off x="5906902" y="3001126"/>
            <a:ext cx="4424303" cy="584775"/>
          </a:xfrm>
          <a:prstGeom prst="rect">
            <a:avLst/>
          </a:prstGeom>
          <a:noFill/>
        </p:spPr>
        <p:txBody>
          <a:bodyPr wrap="square">
            <a:spAutoFit/>
          </a:bodyPr>
          <a:lstStyle/>
          <a:p>
            <a:r>
              <a:rPr lang="en-US" sz="1600" dirty="0">
                <a:solidFill>
                  <a:schemeClr val="accent1"/>
                </a:solidFill>
                <a:latin typeface="Copperplate Gothic Bold" panose="020E0705020206020404" pitchFamily="34" charset="0"/>
              </a:rPr>
              <a:t>SELL: </a:t>
            </a:r>
            <a:r>
              <a:rPr lang="en-US" sz="1600" dirty="0"/>
              <a:t>Sell &amp; Market your services in form of a product </a:t>
            </a:r>
            <a:r>
              <a:rPr lang="en-US" sz="1100" dirty="0"/>
              <a:t>(Do a few targeted free consultations with the corporates)</a:t>
            </a:r>
          </a:p>
        </p:txBody>
      </p:sp>
      <p:sp>
        <p:nvSpPr>
          <p:cNvPr id="65" name="TextBox 64">
            <a:extLst>
              <a:ext uri="{FF2B5EF4-FFF2-40B4-BE49-F238E27FC236}">
                <a16:creationId xmlns:a16="http://schemas.microsoft.com/office/drawing/2014/main" id="{72F931F4-BAA5-AE70-1F08-488BD836B679}"/>
              </a:ext>
            </a:extLst>
          </p:cNvPr>
          <p:cNvSpPr txBox="1"/>
          <p:nvPr/>
        </p:nvSpPr>
        <p:spPr>
          <a:xfrm>
            <a:off x="5884497" y="3784508"/>
            <a:ext cx="3149501" cy="830997"/>
          </a:xfrm>
          <a:prstGeom prst="rect">
            <a:avLst/>
          </a:prstGeom>
          <a:noFill/>
        </p:spPr>
        <p:txBody>
          <a:bodyPr wrap="square">
            <a:spAutoFit/>
          </a:bodyPr>
          <a:lstStyle/>
          <a:p>
            <a:r>
              <a:rPr lang="en-US" sz="1600" dirty="0">
                <a:solidFill>
                  <a:schemeClr val="accent1"/>
                </a:solidFill>
                <a:latin typeface="Copperplate Gothic Bold" panose="020E0705020206020404" pitchFamily="34" charset="0"/>
              </a:rPr>
              <a:t>DIVERSIFY</a:t>
            </a:r>
            <a:r>
              <a:rPr lang="en-US" sz="1600" dirty="0"/>
              <a:t>: Increase your services in relevant consultation areas</a:t>
            </a:r>
          </a:p>
        </p:txBody>
      </p:sp>
      <p:sp>
        <p:nvSpPr>
          <p:cNvPr id="67" name="TextBox 66">
            <a:extLst>
              <a:ext uri="{FF2B5EF4-FFF2-40B4-BE49-F238E27FC236}">
                <a16:creationId xmlns:a16="http://schemas.microsoft.com/office/drawing/2014/main" id="{E2C6F5D9-144B-A4ED-0302-D65EEBA7FF8D}"/>
              </a:ext>
            </a:extLst>
          </p:cNvPr>
          <p:cNvSpPr txBox="1"/>
          <p:nvPr/>
        </p:nvSpPr>
        <p:spPr>
          <a:xfrm>
            <a:off x="54499" y="4798517"/>
            <a:ext cx="2165978" cy="1446550"/>
          </a:xfrm>
          <a:prstGeom prst="rect">
            <a:avLst/>
          </a:prstGeom>
          <a:noFill/>
        </p:spPr>
        <p:txBody>
          <a:bodyPr wrap="none" rtlCol="0">
            <a:spAutoFit/>
          </a:bodyPr>
          <a:lstStyle/>
          <a:p>
            <a:r>
              <a:rPr lang="en-US" sz="1100" dirty="0">
                <a:solidFill>
                  <a:schemeClr val="bg1">
                    <a:lumMod val="95000"/>
                  </a:schemeClr>
                </a:solidFill>
              </a:rPr>
              <a:t>CONSULTING AS A BUSINESS</a:t>
            </a:r>
          </a:p>
          <a:p>
            <a:r>
              <a:rPr lang="en-US" sz="1100" dirty="0">
                <a:solidFill>
                  <a:schemeClr val="accent1"/>
                </a:solidFill>
              </a:rPr>
              <a:t>STEPS FOR CONSULTING PRACTICE</a:t>
            </a:r>
          </a:p>
          <a:p>
            <a:r>
              <a:rPr lang="en-US" sz="1100" dirty="0">
                <a:solidFill>
                  <a:schemeClr val="bg1">
                    <a:lumMod val="85000"/>
                  </a:schemeClr>
                </a:solidFill>
              </a:rPr>
              <a:t>YOUR ECOSYSTEM</a:t>
            </a:r>
          </a:p>
          <a:p>
            <a:r>
              <a:rPr lang="en-US" sz="1100" dirty="0">
                <a:solidFill>
                  <a:schemeClr val="bg1">
                    <a:lumMod val="85000"/>
                  </a:schemeClr>
                </a:solidFill>
              </a:rPr>
              <a:t>	SME</a:t>
            </a:r>
          </a:p>
          <a:p>
            <a:r>
              <a:rPr lang="en-US" sz="1100" dirty="0">
                <a:solidFill>
                  <a:schemeClr val="bg1">
                    <a:lumMod val="85000"/>
                  </a:schemeClr>
                </a:solidFill>
              </a:rPr>
              <a:t>	TRAINERS</a:t>
            </a:r>
          </a:p>
          <a:p>
            <a:r>
              <a:rPr lang="en-US" sz="1100" dirty="0">
                <a:solidFill>
                  <a:schemeClr val="bg1">
                    <a:lumMod val="85000"/>
                  </a:schemeClr>
                </a:solidFill>
              </a:rPr>
              <a:t>	EXECUTIONIST</a:t>
            </a:r>
          </a:p>
          <a:p>
            <a:r>
              <a:rPr lang="en-US" sz="1100" dirty="0">
                <a:solidFill>
                  <a:schemeClr val="bg1">
                    <a:lumMod val="85000"/>
                  </a:schemeClr>
                </a:solidFill>
              </a:rPr>
              <a:t>	PARTNERS</a:t>
            </a:r>
          </a:p>
          <a:p>
            <a:r>
              <a:rPr lang="en-US" sz="1100" dirty="0">
                <a:solidFill>
                  <a:schemeClr val="bg1">
                    <a:lumMod val="85000"/>
                  </a:schemeClr>
                </a:solidFill>
              </a:rPr>
              <a:t>	FREELANCERS</a:t>
            </a:r>
          </a:p>
        </p:txBody>
      </p:sp>
      <p:pic>
        <p:nvPicPr>
          <p:cNvPr id="69" name="Picture 68">
            <a:extLst>
              <a:ext uri="{FF2B5EF4-FFF2-40B4-BE49-F238E27FC236}">
                <a16:creationId xmlns:a16="http://schemas.microsoft.com/office/drawing/2014/main" id="{9034E770-2F16-E117-6AA8-1CD0F4A1C430}"/>
              </a:ext>
            </a:extLst>
          </p:cNvPr>
          <p:cNvPicPr>
            <a:picLocks noChangeAspect="1"/>
          </p:cNvPicPr>
          <p:nvPr/>
        </p:nvPicPr>
        <p:blipFill>
          <a:blip r:embed="rId2"/>
          <a:stretch>
            <a:fillRect/>
          </a:stretch>
        </p:blipFill>
        <p:spPr>
          <a:xfrm>
            <a:off x="228718" y="2249195"/>
            <a:ext cx="4029637" cy="19338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30329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AS A BUSINESS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4</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pic>
        <p:nvPicPr>
          <p:cNvPr id="66" name="Picture 65">
            <a:extLst>
              <a:ext uri="{FF2B5EF4-FFF2-40B4-BE49-F238E27FC236}">
                <a16:creationId xmlns:a16="http://schemas.microsoft.com/office/drawing/2014/main" id="{8A12485B-D835-B1DB-C884-D72E8C046544}"/>
              </a:ext>
            </a:extLst>
          </p:cNvPr>
          <p:cNvPicPr>
            <a:picLocks noChangeAspect="1"/>
          </p:cNvPicPr>
          <p:nvPr/>
        </p:nvPicPr>
        <p:blipFill>
          <a:blip r:embed="rId2"/>
          <a:stretch>
            <a:fillRect/>
          </a:stretch>
        </p:blipFill>
        <p:spPr>
          <a:xfrm>
            <a:off x="4330973" y="2270869"/>
            <a:ext cx="3935572" cy="3550761"/>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70" name="TextBox 69">
            <a:extLst>
              <a:ext uri="{FF2B5EF4-FFF2-40B4-BE49-F238E27FC236}">
                <a16:creationId xmlns:a16="http://schemas.microsoft.com/office/drawing/2014/main" id="{C2BE8827-BC24-B33E-795B-1D2D7A7C1841}"/>
              </a:ext>
            </a:extLst>
          </p:cNvPr>
          <p:cNvSpPr txBox="1"/>
          <p:nvPr/>
        </p:nvSpPr>
        <p:spPr>
          <a:xfrm>
            <a:off x="54499" y="4798517"/>
            <a:ext cx="2165978" cy="1446550"/>
          </a:xfrm>
          <a:prstGeom prst="rect">
            <a:avLst/>
          </a:prstGeom>
          <a:noFill/>
        </p:spPr>
        <p:txBody>
          <a:bodyPr wrap="none" rtlCol="0">
            <a:spAutoFit/>
          </a:bodyPr>
          <a:lstStyle/>
          <a:p>
            <a:r>
              <a:rPr lang="en-US" sz="1100" dirty="0">
                <a:solidFill>
                  <a:schemeClr val="bg1">
                    <a:lumMod val="95000"/>
                  </a:schemeClr>
                </a:solidFill>
              </a:rPr>
              <a:t>CONSULTING AS A BUSINESS</a:t>
            </a:r>
          </a:p>
          <a:p>
            <a:r>
              <a:rPr lang="en-US" sz="1100" dirty="0">
                <a:solidFill>
                  <a:schemeClr val="bg1">
                    <a:lumMod val="95000"/>
                  </a:schemeClr>
                </a:solidFill>
              </a:rPr>
              <a:t>STEPS FOR CONSULTING PRACTICE</a:t>
            </a:r>
          </a:p>
          <a:p>
            <a:r>
              <a:rPr lang="en-US" sz="1100" dirty="0">
                <a:solidFill>
                  <a:schemeClr val="accent1"/>
                </a:solidFill>
              </a:rPr>
              <a:t>YOUR ECOSYSTEM</a:t>
            </a:r>
          </a:p>
          <a:p>
            <a:r>
              <a:rPr lang="en-US" sz="1100" dirty="0">
                <a:solidFill>
                  <a:schemeClr val="accent1"/>
                </a:solidFill>
              </a:rPr>
              <a:t>	SME</a:t>
            </a:r>
          </a:p>
          <a:p>
            <a:r>
              <a:rPr lang="en-US" sz="1100" dirty="0">
                <a:solidFill>
                  <a:schemeClr val="accent1"/>
                </a:solidFill>
              </a:rPr>
              <a:t>	TRAINERS</a:t>
            </a:r>
          </a:p>
          <a:p>
            <a:r>
              <a:rPr lang="en-US" sz="1100" dirty="0">
                <a:solidFill>
                  <a:schemeClr val="accent1"/>
                </a:solidFill>
              </a:rPr>
              <a:t>	EXECUTIONIST</a:t>
            </a:r>
          </a:p>
          <a:p>
            <a:r>
              <a:rPr lang="en-US" sz="1100" dirty="0">
                <a:solidFill>
                  <a:schemeClr val="accent1"/>
                </a:solidFill>
              </a:rPr>
              <a:t>	PARTNERS</a:t>
            </a:r>
          </a:p>
          <a:p>
            <a:r>
              <a:rPr lang="en-US" sz="1100" dirty="0">
                <a:solidFill>
                  <a:schemeClr val="accent1"/>
                </a:solidFill>
              </a:rPr>
              <a:t>	FREELANCERS</a:t>
            </a:r>
          </a:p>
        </p:txBody>
      </p:sp>
      <p:sp>
        <p:nvSpPr>
          <p:cNvPr id="71" name="TextBox 70">
            <a:extLst>
              <a:ext uri="{FF2B5EF4-FFF2-40B4-BE49-F238E27FC236}">
                <a16:creationId xmlns:a16="http://schemas.microsoft.com/office/drawing/2014/main" id="{47D6F85A-6F67-8E29-9E0A-0C110180E93E}"/>
              </a:ext>
            </a:extLst>
          </p:cNvPr>
          <p:cNvSpPr txBox="1"/>
          <p:nvPr/>
        </p:nvSpPr>
        <p:spPr>
          <a:xfrm>
            <a:off x="2164452" y="3246341"/>
            <a:ext cx="189026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EXECUTIONIST</a:t>
            </a:r>
          </a:p>
        </p:txBody>
      </p:sp>
      <p:sp>
        <p:nvSpPr>
          <p:cNvPr id="73" name="TextBox 72">
            <a:extLst>
              <a:ext uri="{FF2B5EF4-FFF2-40B4-BE49-F238E27FC236}">
                <a16:creationId xmlns:a16="http://schemas.microsoft.com/office/drawing/2014/main" id="{BE131663-CAB4-0E38-BD8A-201592DB7CF9}"/>
              </a:ext>
            </a:extLst>
          </p:cNvPr>
          <p:cNvSpPr txBox="1"/>
          <p:nvPr/>
        </p:nvSpPr>
        <p:spPr>
          <a:xfrm>
            <a:off x="2711435" y="2063497"/>
            <a:ext cx="132946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PARTNERS</a:t>
            </a:r>
          </a:p>
        </p:txBody>
      </p:sp>
      <p:sp>
        <p:nvSpPr>
          <p:cNvPr id="75" name="TextBox 74">
            <a:extLst>
              <a:ext uri="{FF2B5EF4-FFF2-40B4-BE49-F238E27FC236}">
                <a16:creationId xmlns:a16="http://schemas.microsoft.com/office/drawing/2014/main" id="{4F269B54-B3F7-8EAE-5C72-88D7553FBEAC}"/>
              </a:ext>
            </a:extLst>
          </p:cNvPr>
          <p:cNvSpPr txBox="1"/>
          <p:nvPr/>
        </p:nvSpPr>
        <p:spPr>
          <a:xfrm>
            <a:off x="4711108" y="1640193"/>
            <a:ext cx="1170513" cy="369332"/>
          </a:xfrm>
          <a:prstGeom prst="rect">
            <a:avLst/>
          </a:prstGeom>
          <a:noFill/>
        </p:spPr>
        <p:txBody>
          <a:bodyPr wrap="none" rtlCol="0">
            <a:spAutoFit/>
          </a:bodyPr>
          <a:lstStyle/>
          <a:p>
            <a:r>
              <a:rPr lang="en-US" dirty="0">
                <a:latin typeface="Agency FB" panose="020B0503020202020204" pitchFamily="34" charset="0"/>
              </a:rPr>
              <a:t>FREELANCERS</a:t>
            </a:r>
          </a:p>
        </p:txBody>
      </p:sp>
      <p:sp>
        <p:nvSpPr>
          <p:cNvPr id="77" name="TextBox 76">
            <a:extLst>
              <a:ext uri="{FF2B5EF4-FFF2-40B4-BE49-F238E27FC236}">
                <a16:creationId xmlns:a16="http://schemas.microsoft.com/office/drawing/2014/main" id="{EDBA9E94-69A1-5670-95D1-DE4E5B0AA310}"/>
              </a:ext>
            </a:extLst>
          </p:cNvPr>
          <p:cNvSpPr txBox="1"/>
          <p:nvPr/>
        </p:nvSpPr>
        <p:spPr>
          <a:xfrm>
            <a:off x="8542805" y="3844873"/>
            <a:ext cx="1911485" cy="369332"/>
          </a:xfrm>
          <a:prstGeom prst="rect">
            <a:avLst/>
          </a:prstGeom>
          <a:noFill/>
        </p:spPr>
        <p:txBody>
          <a:bodyPr wrap="none" rtlCol="0">
            <a:spAutoFit/>
          </a:bodyPr>
          <a:lstStyle/>
          <a:p>
            <a:r>
              <a:rPr lang="en-US" dirty="0">
                <a:latin typeface="Gill Sans MT Condensed" panose="020B0506020104020203" pitchFamily="34" charset="0"/>
              </a:rPr>
              <a:t>SUBJECT MATTER EXPERTS</a:t>
            </a:r>
          </a:p>
        </p:txBody>
      </p:sp>
      <p:sp>
        <p:nvSpPr>
          <p:cNvPr id="81" name="TextBox 80">
            <a:extLst>
              <a:ext uri="{FF2B5EF4-FFF2-40B4-BE49-F238E27FC236}">
                <a16:creationId xmlns:a16="http://schemas.microsoft.com/office/drawing/2014/main" id="{8ED3A999-5848-FC2A-5C7C-8249003D30E7}"/>
              </a:ext>
            </a:extLst>
          </p:cNvPr>
          <p:cNvSpPr txBox="1"/>
          <p:nvPr/>
        </p:nvSpPr>
        <p:spPr>
          <a:xfrm>
            <a:off x="7002731" y="1654725"/>
            <a:ext cx="2260555" cy="369332"/>
          </a:xfrm>
          <a:prstGeom prst="rect">
            <a:avLst/>
          </a:prstGeom>
          <a:noFill/>
        </p:spPr>
        <p:txBody>
          <a:bodyPr wrap="none" rtlCol="0">
            <a:spAutoFit/>
          </a:bodyPr>
          <a:lstStyle/>
          <a:p>
            <a:r>
              <a:rPr lang="en-US" dirty="0">
                <a:latin typeface="Britannic Bold" panose="020B0903060703020204" pitchFamily="34" charset="0"/>
              </a:rPr>
              <a:t>NICHE ENTERPRISES</a:t>
            </a:r>
          </a:p>
        </p:txBody>
      </p:sp>
      <p:sp>
        <p:nvSpPr>
          <p:cNvPr id="83" name="TextBox 82">
            <a:extLst>
              <a:ext uri="{FF2B5EF4-FFF2-40B4-BE49-F238E27FC236}">
                <a16:creationId xmlns:a16="http://schemas.microsoft.com/office/drawing/2014/main" id="{86F8D922-C261-F550-B775-71B607164B01}"/>
              </a:ext>
            </a:extLst>
          </p:cNvPr>
          <p:cNvSpPr txBox="1"/>
          <p:nvPr/>
        </p:nvSpPr>
        <p:spPr>
          <a:xfrm>
            <a:off x="8549822" y="2570461"/>
            <a:ext cx="1838965" cy="369332"/>
          </a:xfrm>
          <a:prstGeom prst="rect">
            <a:avLst/>
          </a:prstGeom>
          <a:noFill/>
        </p:spPr>
        <p:txBody>
          <a:bodyPr wrap="none" rtlCol="0">
            <a:spAutoFit/>
          </a:bodyPr>
          <a:lstStyle/>
          <a:p>
            <a:r>
              <a:rPr lang="en-US" dirty="0">
                <a:latin typeface="HGMinchoE" panose="02020809000000000000" pitchFamily="49" charset="-128"/>
                <a:ea typeface="HGMinchoE" panose="02020809000000000000" pitchFamily="49" charset="-128"/>
              </a:rPr>
              <a:t>BOUTIQUE FIRMS</a:t>
            </a:r>
          </a:p>
        </p:txBody>
      </p:sp>
    </p:spTree>
    <p:extLst>
      <p:ext uri="{BB962C8B-B14F-4D97-AF65-F5344CB8AC3E}">
        <p14:creationId xmlns:p14="http://schemas.microsoft.com/office/powerpoint/2010/main" val="4198101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AS A BUSINESS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4</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pic>
        <p:nvPicPr>
          <p:cNvPr id="66" name="Picture 65">
            <a:extLst>
              <a:ext uri="{FF2B5EF4-FFF2-40B4-BE49-F238E27FC236}">
                <a16:creationId xmlns:a16="http://schemas.microsoft.com/office/drawing/2014/main" id="{8A12485B-D835-B1DB-C884-D72E8C046544}"/>
              </a:ext>
            </a:extLst>
          </p:cNvPr>
          <p:cNvPicPr>
            <a:picLocks noChangeAspect="1"/>
          </p:cNvPicPr>
          <p:nvPr/>
        </p:nvPicPr>
        <p:blipFill>
          <a:blip r:embed="rId2"/>
          <a:stretch>
            <a:fillRect/>
          </a:stretch>
        </p:blipFill>
        <p:spPr>
          <a:xfrm>
            <a:off x="7281603" y="1822658"/>
            <a:ext cx="3935572" cy="3550761"/>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70" name="TextBox 69">
            <a:extLst>
              <a:ext uri="{FF2B5EF4-FFF2-40B4-BE49-F238E27FC236}">
                <a16:creationId xmlns:a16="http://schemas.microsoft.com/office/drawing/2014/main" id="{C2BE8827-BC24-B33E-795B-1D2D7A7C1841}"/>
              </a:ext>
            </a:extLst>
          </p:cNvPr>
          <p:cNvSpPr txBox="1"/>
          <p:nvPr/>
        </p:nvSpPr>
        <p:spPr>
          <a:xfrm>
            <a:off x="54499" y="4798517"/>
            <a:ext cx="2165978" cy="1446550"/>
          </a:xfrm>
          <a:prstGeom prst="rect">
            <a:avLst/>
          </a:prstGeom>
          <a:noFill/>
        </p:spPr>
        <p:txBody>
          <a:bodyPr wrap="none" rtlCol="0">
            <a:spAutoFit/>
          </a:bodyPr>
          <a:lstStyle/>
          <a:p>
            <a:r>
              <a:rPr lang="en-US" sz="1100" dirty="0">
                <a:solidFill>
                  <a:schemeClr val="bg1">
                    <a:lumMod val="95000"/>
                  </a:schemeClr>
                </a:solidFill>
              </a:rPr>
              <a:t>CONSULTING AS A BUSINESS</a:t>
            </a:r>
          </a:p>
          <a:p>
            <a:r>
              <a:rPr lang="en-US" sz="1100" dirty="0">
                <a:solidFill>
                  <a:schemeClr val="bg1">
                    <a:lumMod val="95000"/>
                  </a:schemeClr>
                </a:solidFill>
              </a:rPr>
              <a:t>STEPS FOR CONSULTING PRACTICE</a:t>
            </a:r>
          </a:p>
          <a:p>
            <a:r>
              <a:rPr lang="en-US" sz="1100" dirty="0">
                <a:solidFill>
                  <a:schemeClr val="accent1"/>
                </a:solidFill>
              </a:rPr>
              <a:t>YOUR ECOSYSTEM</a:t>
            </a:r>
          </a:p>
          <a:p>
            <a:r>
              <a:rPr lang="en-US" sz="1100" dirty="0">
                <a:solidFill>
                  <a:schemeClr val="accent1"/>
                </a:solidFill>
              </a:rPr>
              <a:t>	SME</a:t>
            </a:r>
          </a:p>
          <a:p>
            <a:r>
              <a:rPr lang="en-US" sz="1100" dirty="0">
                <a:solidFill>
                  <a:schemeClr val="accent1"/>
                </a:solidFill>
              </a:rPr>
              <a:t>	TRAINERS</a:t>
            </a:r>
          </a:p>
          <a:p>
            <a:r>
              <a:rPr lang="en-US" sz="1100" dirty="0">
                <a:solidFill>
                  <a:schemeClr val="accent1"/>
                </a:solidFill>
              </a:rPr>
              <a:t>	EXECUTIONIST</a:t>
            </a:r>
          </a:p>
          <a:p>
            <a:r>
              <a:rPr lang="en-US" sz="1100" dirty="0">
                <a:solidFill>
                  <a:schemeClr val="accent1"/>
                </a:solidFill>
              </a:rPr>
              <a:t>	PARTNERS</a:t>
            </a:r>
          </a:p>
          <a:p>
            <a:r>
              <a:rPr lang="en-US" sz="1100" dirty="0">
                <a:solidFill>
                  <a:schemeClr val="accent1"/>
                </a:solidFill>
              </a:rPr>
              <a:t>	FREELANCERS</a:t>
            </a:r>
          </a:p>
        </p:txBody>
      </p:sp>
      <p:sp>
        <p:nvSpPr>
          <p:cNvPr id="3" name="TextBox 2">
            <a:extLst>
              <a:ext uri="{FF2B5EF4-FFF2-40B4-BE49-F238E27FC236}">
                <a16:creationId xmlns:a16="http://schemas.microsoft.com/office/drawing/2014/main" id="{BEEABE92-4A09-A281-D51E-AA0D521DE3DF}"/>
              </a:ext>
            </a:extLst>
          </p:cNvPr>
          <p:cNvSpPr txBox="1"/>
          <p:nvPr/>
        </p:nvSpPr>
        <p:spPr>
          <a:xfrm>
            <a:off x="1418099" y="3231462"/>
            <a:ext cx="5722071"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latin typeface="Copperplate Gothic Bold" panose="020E0705020206020404" pitchFamily="34" charset="0"/>
              </a:rPr>
              <a:t>USE RISE 1 LEARNINGS TO CREATE YOUR BUSINESS PLAN </a:t>
            </a:r>
          </a:p>
          <a:p>
            <a:pPr marL="285750" indent="-285750">
              <a:buFont typeface="Arial" panose="020B0604020202020204" pitchFamily="34" charset="0"/>
              <a:buChar char="•"/>
            </a:pPr>
            <a:r>
              <a:rPr lang="en-US" dirty="0">
                <a:solidFill>
                  <a:schemeClr val="accent1"/>
                </a:solidFill>
                <a:latin typeface="Copperplate Gothic Bold" panose="020E0705020206020404" pitchFamily="34" charset="0"/>
              </a:rPr>
              <a:t>USE RISE 2 TO CREATE YOUR SERVICES AS A PRODUCT</a:t>
            </a:r>
          </a:p>
          <a:p>
            <a:pPr marL="285750" indent="-285750">
              <a:buFont typeface="Arial" panose="020B0604020202020204" pitchFamily="34" charset="0"/>
              <a:buChar char="•"/>
            </a:pPr>
            <a:r>
              <a:rPr lang="en-US" dirty="0">
                <a:solidFill>
                  <a:schemeClr val="accent1"/>
                </a:solidFill>
                <a:latin typeface="Copperplate Gothic Bold" panose="020E0705020206020404" pitchFamily="34" charset="0"/>
              </a:rPr>
              <a:t>USE RISE 3 TO BLITZSCALE</a:t>
            </a:r>
          </a:p>
        </p:txBody>
      </p:sp>
      <p:pic>
        <p:nvPicPr>
          <p:cNvPr id="6" name="Picture 5">
            <a:extLst>
              <a:ext uri="{FF2B5EF4-FFF2-40B4-BE49-F238E27FC236}">
                <a16:creationId xmlns:a16="http://schemas.microsoft.com/office/drawing/2014/main" id="{221EF2B4-57D5-C2BF-98D7-E51EDB1C5AF3}"/>
              </a:ext>
            </a:extLst>
          </p:cNvPr>
          <p:cNvPicPr>
            <a:picLocks noChangeAspect="1"/>
          </p:cNvPicPr>
          <p:nvPr/>
        </p:nvPicPr>
        <p:blipFill>
          <a:blip r:embed="rId3"/>
          <a:stretch>
            <a:fillRect/>
          </a:stretch>
        </p:blipFill>
        <p:spPr>
          <a:xfrm>
            <a:off x="1276665" y="2868231"/>
            <a:ext cx="6163535" cy="18195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a:extLst>
              <a:ext uri="{FF2B5EF4-FFF2-40B4-BE49-F238E27FC236}">
                <a16:creationId xmlns:a16="http://schemas.microsoft.com/office/drawing/2014/main" id="{4E420CF0-5A5E-4B65-2B56-17BBC45204F4}"/>
              </a:ext>
            </a:extLst>
          </p:cNvPr>
          <p:cNvSpPr/>
          <p:nvPr/>
        </p:nvSpPr>
        <p:spPr>
          <a:xfrm>
            <a:off x="1998477" y="1839969"/>
            <a:ext cx="3530134"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CHALLENGE</a:t>
            </a:r>
          </a:p>
        </p:txBody>
      </p:sp>
    </p:spTree>
    <p:extLst>
      <p:ext uri="{BB962C8B-B14F-4D97-AF65-F5344CB8AC3E}">
        <p14:creationId xmlns:p14="http://schemas.microsoft.com/office/powerpoint/2010/main" val="2534635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AS A BUSINESS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4</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6727840"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 CONSULTING | CHANGE MANAGEMENT | AS A BUSINESS</a:t>
            </a:r>
          </a:p>
        </p:txBody>
      </p:sp>
      <p:sp>
        <p:nvSpPr>
          <p:cNvPr id="4" name="Rectangle 3">
            <a:extLst>
              <a:ext uri="{FF2B5EF4-FFF2-40B4-BE49-F238E27FC236}">
                <a16:creationId xmlns:a16="http://schemas.microsoft.com/office/drawing/2014/main" id="{442F4ECA-800E-F645-81CB-38A51CE9F831}"/>
              </a:ext>
            </a:extLst>
          </p:cNvPr>
          <p:cNvSpPr/>
          <p:nvPr/>
        </p:nvSpPr>
        <p:spPr>
          <a:xfrm>
            <a:off x="765165" y="3235678"/>
            <a:ext cx="10945433" cy="1754326"/>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CONGRATULATIONS ON COMPLETING </a:t>
            </a:r>
          </a:p>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RISE 5</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54826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TYPES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7633618"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DIGITALIZATION CONSULTING | CHANGE MANAGEMENT | AS A BUSINESS</a:t>
            </a:r>
          </a:p>
        </p:txBody>
      </p:sp>
      <p:sp>
        <p:nvSpPr>
          <p:cNvPr id="4" name="TextBox 3">
            <a:extLst>
              <a:ext uri="{FF2B5EF4-FFF2-40B4-BE49-F238E27FC236}">
                <a16:creationId xmlns:a16="http://schemas.microsoft.com/office/drawing/2014/main" id="{D90C8BFC-A701-1DFE-462E-34D4DA51EC98}"/>
              </a:ext>
            </a:extLst>
          </p:cNvPr>
          <p:cNvSpPr txBox="1"/>
          <p:nvPr/>
        </p:nvSpPr>
        <p:spPr>
          <a:xfrm>
            <a:off x="172260" y="2185500"/>
            <a:ext cx="3303179" cy="1631216"/>
          </a:xfrm>
          <a:prstGeom prst="rect">
            <a:avLst/>
          </a:prstGeom>
          <a:noFill/>
        </p:spPr>
        <p:txBody>
          <a:bodyPr wrap="square">
            <a:spAutoFit/>
          </a:bodyPr>
          <a:lstStyle/>
          <a:p>
            <a:pPr algn="ctr"/>
            <a:r>
              <a:rPr lang="en-US" sz="2000" b="0" i="0" dirty="0">
                <a:solidFill>
                  <a:schemeClr val="accent2">
                    <a:lumMod val="75000"/>
                  </a:schemeClr>
                </a:solidFill>
                <a:effectLst/>
                <a:latin typeface="Circular Std"/>
              </a:rPr>
              <a:t>Consulting is a specialized field of helping customers resolve </a:t>
            </a:r>
            <a:r>
              <a:rPr lang="en-US" sz="2000" dirty="0">
                <a:solidFill>
                  <a:schemeClr val="accent2">
                    <a:lumMod val="75000"/>
                  </a:schemeClr>
                </a:solidFill>
                <a:latin typeface="Circular Std"/>
              </a:rPr>
              <a:t>their most pressing problems and issues in the preeminent way possible</a:t>
            </a:r>
            <a:endParaRPr lang="en-US" sz="2000" dirty="0">
              <a:solidFill>
                <a:schemeClr val="accent2">
                  <a:lumMod val="75000"/>
                </a:schemeClr>
              </a:solidFill>
            </a:endParaRPr>
          </a:p>
        </p:txBody>
      </p:sp>
      <p:sp>
        <p:nvSpPr>
          <p:cNvPr id="8" name="TextBox 7">
            <a:extLst>
              <a:ext uri="{FF2B5EF4-FFF2-40B4-BE49-F238E27FC236}">
                <a16:creationId xmlns:a16="http://schemas.microsoft.com/office/drawing/2014/main" id="{959BFC67-3398-3667-C881-F475B99AEC02}"/>
              </a:ext>
            </a:extLst>
          </p:cNvPr>
          <p:cNvSpPr txBox="1"/>
          <p:nvPr/>
        </p:nvSpPr>
        <p:spPr>
          <a:xfrm>
            <a:off x="4133351" y="1957821"/>
            <a:ext cx="4789786" cy="3416320"/>
          </a:xfrm>
          <a:prstGeom prst="rect">
            <a:avLst/>
          </a:prstGeom>
          <a:noFill/>
        </p:spPr>
        <p:txBody>
          <a:bodyPr wrap="square">
            <a:spAutoFit/>
          </a:bodyPr>
          <a:lstStyle/>
          <a:p>
            <a:r>
              <a:rPr lang="en-US" b="1" i="0" dirty="0">
                <a:solidFill>
                  <a:schemeClr val="accent1"/>
                </a:solidFill>
                <a:effectLst/>
                <a:latin typeface="Copperplate Gothic Bold" panose="020E0705020206020404" pitchFamily="34" charset="0"/>
              </a:rPr>
              <a:t>TYPES OF CONSULTING</a:t>
            </a:r>
          </a:p>
          <a:p>
            <a:endParaRPr lang="en-US" b="1" i="0" dirty="0">
              <a:solidFill>
                <a:schemeClr val="accent1"/>
              </a:solidFill>
              <a:effectLst/>
              <a:latin typeface="Copperplate Gothic Bold" panose="020E0705020206020404" pitchFamily="34" charset="0"/>
            </a:endParaRPr>
          </a:p>
          <a:p>
            <a:pPr marL="285750" indent="-285750">
              <a:buFont typeface="Arial" panose="020B0604020202020204" pitchFamily="34" charset="0"/>
              <a:buChar char="•"/>
            </a:pPr>
            <a:r>
              <a:rPr lang="en-US" b="1" i="0" dirty="0">
                <a:solidFill>
                  <a:srgbClr val="202124"/>
                </a:solidFill>
                <a:effectLst/>
                <a:latin typeface="arial" panose="020B0604020202020204" pitchFamily="34" charset="0"/>
              </a:rPr>
              <a:t>BUSINESS</a:t>
            </a:r>
          </a:p>
          <a:p>
            <a:pPr marL="742950" lvl="1" indent="-285750">
              <a:buFont typeface="Arial" panose="020B0604020202020204" pitchFamily="34" charset="0"/>
              <a:buChar char="•"/>
            </a:pPr>
            <a:r>
              <a:rPr lang="en-US" b="1" i="0" dirty="0">
                <a:solidFill>
                  <a:schemeClr val="bg2">
                    <a:lumMod val="75000"/>
                  </a:schemeClr>
                </a:solidFill>
                <a:effectLst/>
                <a:latin typeface="arial" panose="020B0604020202020204" pitchFamily="34" charset="0"/>
              </a:rPr>
              <a:t>Strategy consulting </a:t>
            </a:r>
          </a:p>
          <a:p>
            <a:pPr marL="742950" lvl="1" indent="-285750">
              <a:buFont typeface="Arial" panose="020B0604020202020204" pitchFamily="34" charset="0"/>
              <a:buChar char="•"/>
            </a:pPr>
            <a:r>
              <a:rPr lang="en-US" b="1" dirty="0">
                <a:solidFill>
                  <a:schemeClr val="bg2">
                    <a:lumMod val="75000"/>
                  </a:schemeClr>
                </a:solidFill>
                <a:latin typeface="arial" panose="020B0604020202020204" pitchFamily="34" charset="0"/>
              </a:rPr>
              <a:t>O</a:t>
            </a:r>
            <a:r>
              <a:rPr lang="en-US" b="1" i="0" dirty="0">
                <a:solidFill>
                  <a:schemeClr val="bg2">
                    <a:lumMod val="75000"/>
                  </a:schemeClr>
                </a:solidFill>
                <a:effectLst/>
                <a:latin typeface="arial" panose="020B0604020202020204" pitchFamily="34" charset="0"/>
              </a:rPr>
              <a:t>perations consulting</a:t>
            </a:r>
          </a:p>
          <a:p>
            <a:pPr marL="742950" lvl="1" indent="-285750">
              <a:buFont typeface="Arial" panose="020B0604020202020204" pitchFamily="34" charset="0"/>
              <a:buChar char="•"/>
            </a:pPr>
            <a:endParaRPr lang="en-US" b="1" i="0" dirty="0">
              <a:solidFill>
                <a:schemeClr val="bg2">
                  <a:lumMod val="75000"/>
                </a:schemeClr>
              </a:solidFill>
              <a:effectLst/>
              <a:latin typeface="arial" panose="020B0604020202020204" pitchFamily="34" charset="0"/>
            </a:endParaRPr>
          </a:p>
          <a:p>
            <a:pPr marL="285750" indent="-285750">
              <a:buFont typeface="Arial" panose="020B0604020202020204" pitchFamily="34" charset="0"/>
              <a:buChar char="•"/>
            </a:pPr>
            <a:r>
              <a:rPr lang="en-US" b="1" dirty="0">
                <a:solidFill>
                  <a:srgbClr val="202124"/>
                </a:solidFill>
                <a:latin typeface="arial" panose="020B0604020202020204" pitchFamily="34" charset="0"/>
              </a:rPr>
              <a:t>TECHNOLOGY</a:t>
            </a:r>
          </a:p>
          <a:p>
            <a:pPr marL="742950" lvl="1" indent="-285750">
              <a:buFont typeface="Arial" panose="020B0604020202020204" pitchFamily="34" charset="0"/>
              <a:buChar char="•"/>
            </a:pPr>
            <a:r>
              <a:rPr lang="en-US" b="1" dirty="0">
                <a:solidFill>
                  <a:schemeClr val="bg2">
                    <a:lumMod val="75000"/>
                  </a:schemeClr>
                </a:solidFill>
                <a:latin typeface="arial" panose="020B0604020202020204" pitchFamily="34" charset="0"/>
              </a:rPr>
              <a:t>I</a:t>
            </a:r>
            <a:r>
              <a:rPr lang="en-US" b="1" i="0" dirty="0">
                <a:solidFill>
                  <a:schemeClr val="bg2">
                    <a:lumMod val="75000"/>
                  </a:schemeClr>
                </a:solidFill>
                <a:effectLst/>
                <a:latin typeface="arial" panose="020B0604020202020204" pitchFamily="34" charset="0"/>
              </a:rPr>
              <a:t>nformation technology consulting</a:t>
            </a:r>
          </a:p>
          <a:p>
            <a:pPr marL="742950" lvl="1" indent="-285750">
              <a:buFont typeface="Arial" panose="020B0604020202020204" pitchFamily="34" charset="0"/>
              <a:buChar char="•"/>
            </a:pPr>
            <a:endParaRPr lang="en-US" b="1" i="0" dirty="0">
              <a:solidFill>
                <a:schemeClr val="bg2">
                  <a:lumMod val="75000"/>
                </a:schemeClr>
              </a:solidFill>
              <a:effectLst/>
              <a:latin typeface="arial" panose="020B0604020202020204" pitchFamily="34" charset="0"/>
            </a:endParaRPr>
          </a:p>
          <a:p>
            <a:pPr marL="285750" indent="-285750">
              <a:buFont typeface="Arial" panose="020B0604020202020204" pitchFamily="34" charset="0"/>
              <a:buChar char="•"/>
            </a:pPr>
            <a:r>
              <a:rPr lang="en-US" b="1" dirty="0">
                <a:solidFill>
                  <a:srgbClr val="202124"/>
                </a:solidFill>
                <a:latin typeface="arial" panose="020B0604020202020204" pitchFamily="34" charset="0"/>
              </a:rPr>
              <a:t>SUBJECT MATTER EXPERT</a:t>
            </a:r>
          </a:p>
          <a:p>
            <a:pPr marL="742950" lvl="1" indent="-285750">
              <a:buFont typeface="Arial" panose="020B0604020202020204" pitchFamily="34" charset="0"/>
              <a:buChar char="•"/>
            </a:pPr>
            <a:r>
              <a:rPr lang="en-US" b="1" dirty="0">
                <a:solidFill>
                  <a:schemeClr val="bg2">
                    <a:lumMod val="75000"/>
                  </a:schemeClr>
                </a:solidFill>
                <a:latin typeface="arial" panose="020B0604020202020204" pitchFamily="34" charset="0"/>
              </a:rPr>
              <a:t>F</a:t>
            </a:r>
            <a:r>
              <a:rPr lang="en-US" b="1" i="0" dirty="0">
                <a:solidFill>
                  <a:schemeClr val="bg2">
                    <a:lumMod val="75000"/>
                  </a:schemeClr>
                </a:solidFill>
                <a:effectLst/>
                <a:latin typeface="arial" panose="020B0604020202020204" pitchFamily="34" charset="0"/>
              </a:rPr>
              <a:t>inancial Consulting</a:t>
            </a:r>
          </a:p>
          <a:p>
            <a:pPr marL="742950" lvl="1" indent="-285750">
              <a:buFont typeface="Arial" panose="020B0604020202020204" pitchFamily="34" charset="0"/>
              <a:buChar char="•"/>
            </a:pPr>
            <a:r>
              <a:rPr lang="en-US" b="1" dirty="0">
                <a:solidFill>
                  <a:schemeClr val="bg2">
                    <a:lumMod val="75000"/>
                  </a:schemeClr>
                </a:solidFill>
                <a:latin typeface="arial" panose="020B0604020202020204" pitchFamily="34" charset="0"/>
              </a:rPr>
              <a:t>H</a:t>
            </a:r>
            <a:r>
              <a:rPr lang="en-US" b="1" i="0" dirty="0">
                <a:solidFill>
                  <a:schemeClr val="bg2">
                    <a:lumMod val="75000"/>
                  </a:schemeClr>
                </a:solidFill>
                <a:effectLst/>
                <a:latin typeface="arial" panose="020B0604020202020204" pitchFamily="34" charset="0"/>
              </a:rPr>
              <a:t>uman resources consulting</a:t>
            </a:r>
            <a:endParaRPr lang="en-US" b="1" dirty="0">
              <a:solidFill>
                <a:schemeClr val="bg2">
                  <a:lumMod val="75000"/>
                </a:schemeClr>
              </a:solidFill>
              <a:latin typeface="arial" panose="020B0604020202020204" pitchFamily="34" charset="0"/>
            </a:endParaRPr>
          </a:p>
        </p:txBody>
      </p:sp>
      <p:sp>
        <p:nvSpPr>
          <p:cNvPr id="13" name="TextBox 12">
            <a:extLst>
              <a:ext uri="{FF2B5EF4-FFF2-40B4-BE49-F238E27FC236}">
                <a16:creationId xmlns:a16="http://schemas.microsoft.com/office/drawing/2014/main" id="{7A76C1DD-8D21-258F-6D62-3293A67A3274}"/>
              </a:ext>
            </a:extLst>
          </p:cNvPr>
          <p:cNvSpPr txBox="1"/>
          <p:nvPr/>
        </p:nvSpPr>
        <p:spPr>
          <a:xfrm>
            <a:off x="9218834" y="1573101"/>
            <a:ext cx="2800906" cy="4185761"/>
          </a:xfrm>
          <a:prstGeom prst="rect">
            <a:avLst/>
          </a:prstGeom>
          <a:noFill/>
        </p:spPr>
        <p:txBody>
          <a:bodyPr wrap="square">
            <a:spAutoFit/>
          </a:bodyPr>
          <a:lstStyle/>
          <a:p>
            <a:pPr algn="l" fontAlgn="base">
              <a:buFont typeface="+mj-lt"/>
              <a:buAutoNum type="arabicPeriod"/>
            </a:pPr>
            <a:r>
              <a:rPr lang="en-US" sz="1400" b="0" i="0" dirty="0">
                <a:solidFill>
                  <a:schemeClr val="bg2">
                    <a:lumMod val="75000"/>
                  </a:schemeClr>
                </a:solidFill>
                <a:effectLst/>
                <a:latin typeface="Circular Std"/>
              </a:rPr>
              <a:t>Strategy consulting</a:t>
            </a:r>
          </a:p>
          <a:p>
            <a:pPr algn="l" fontAlgn="base">
              <a:buFont typeface="+mj-lt"/>
              <a:buAutoNum type="arabicPeriod"/>
            </a:pPr>
            <a:r>
              <a:rPr lang="en-US" sz="1400" b="0" i="0" dirty="0">
                <a:solidFill>
                  <a:schemeClr val="bg2">
                    <a:lumMod val="75000"/>
                  </a:schemeClr>
                </a:solidFill>
                <a:effectLst/>
                <a:latin typeface="Circular Std"/>
              </a:rPr>
              <a:t>Marketing consulting</a:t>
            </a:r>
          </a:p>
          <a:p>
            <a:pPr algn="l" fontAlgn="base">
              <a:buFont typeface="+mj-lt"/>
              <a:buAutoNum type="arabicPeriod"/>
            </a:pPr>
            <a:r>
              <a:rPr lang="en-US" sz="1400" b="0" i="0" dirty="0">
                <a:solidFill>
                  <a:schemeClr val="bg2">
                    <a:lumMod val="75000"/>
                  </a:schemeClr>
                </a:solidFill>
                <a:effectLst/>
                <a:latin typeface="Circular Std"/>
              </a:rPr>
              <a:t>Operations consulting</a:t>
            </a:r>
          </a:p>
          <a:p>
            <a:pPr algn="l" fontAlgn="base">
              <a:buFont typeface="+mj-lt"/>
              <a:buAutoNum type="arabicPeriod"/>
            </a:pPr>
            <a:r>
              <a:rPr lang="en-US" sz="1400" b="0" i="0" dirty="0">
                <a:solidFill>
                  <a:schemeClr val="bg2">
                    <a:lumMod val="75000"/>
                  </a:schemeClr>
                </a:solidFill>
                <a:effectLst/>
                <a:latin typeface="Circular Std"/>
              </a:rPr>
              <a:t>Financial consulting</a:t>
            </a:r>
          </a:p>
          <a:p>
            <a:pPr algn="l" fontAlgn="base">
              <a:buFont typeface="+mj-lt"/>
              <a:buAutoNum type="arabicPeriod"/>
            </a:pPr>
            <a:r>
              <a:rPr lang="en-US" sz="1400" b="0" i="0" dirty="0">
                <a:solidFill>
                  <a:schemeClr val="bg2">
                    <a:lumMod val="75000"/>
                  </a:schemeClr>
                </a:solidFill>
                <a:effectLst/>
                <a:latin typeface="Circular Std"/>
              </a:rPr>
              <a:t>HR consulting</a:t>
            </a:r>
          </a:p>
          <a:p>
            <a:pPr algn="l" fontAlgn="base">
              <a:buFont typeface="+mj-lt"/>
              <a:buAutoNum type="arabicPeriod"/>
            </a:pPr>
            <a:r>
              <a:rPr lang="en-US" sz="1400" b="0" i="0" dirty="0">
                <a:solidFill>
                  <a:schemeClr val="bg2">
                    <a:lumMod val="75000"/>
                  </a:schemeClr>
                </a:solidFill>
                <a:effectLst/>
                <a:latin typeface="Circular Std"/>
              </a:rPr>
              <a:t>Compliance consulting</a:t>
            </a:r>
          </a:p>
          <a:p>
            <a:pPr algn="l" fontAlgn="base">
              <a:buFont typeface="+mj-lt"/>
              <a:buAutoNum type="arabicPeriod"/>
            </a:pPr>
            <a:r>
              <a:rPr lang="en-US" sz="1400" b="0" i="0" dirty="0">
                <a:solidFill>
                  <a:schemeClr val="bg2">
                    <a:lumMod val="75000"/>
                  </a:schemeClr>
                </a:solidFill>
                <a:effectLst/>
                <a:latin typeface="Circular Std"/>
              </a:rPr>
              <a:t>IT/ Technology consulting</a:t>
            </a:r>
          </a:p>
          <a:p>
            <a:pPr algn="l" fontAlgn="base">
              <a:buFont typeface="+mj-lt"/>
              <a:buAutoNum type="arabicPeriod"/>
            </a:pPr>
            <a:r>
              <a:rPr lang="en-US" sz="1400" b="0" i="0" dirty="0">
                <a:solidFill>
                  <a:schemeClr val="bg2">
                    <a:lumMod val="75000"/>
                  </a:schemeClr>
                </a:solidFill>
                <a:effectLst/>
                <a:latin typeface="Circular Std"/>
              </a:rPr>
              <a:t>Legal consultant</a:t>
            </a:r>
            <a:r>
              <a:rPr lang="en-US" sz="1400" b="0" i="0" dirty="0">
                <a:solidFill>
                  <a:schemeClr val="bg2">
                    <a:lumMod val="75000"/>
                  </a:schemeClr>
                </a:solidFill>
                <a:effectLst/>
                <a:latin typeface="inherit"/>
              </a:rPr>
              <a:t> </a:t>
            </a:r>
            <a:endParaRPr lang="en-US" sz="1400" b="0" i="0" dirty="0">
              <a:solidFill>
                <a:schemeClr val="bg2">
                  <a:lumMod val="75000"/>
                </a:schemeClr>
              </a:solidFill>
              <a:effectLst/>
              <a:latin typeface="Circular Std"/>
            </a:endParaRPr>
          </a:p>
          <a:p>
            <a:pPr algn="l" fontAlgn="base">
              <a:buFont typeface="+mj-lt"/>
              <a:buAutoNum type="arabicPeriod"/>
            </a:pPr>
            <a:r>
              <a:rPr lang="en-US" sz="1400" b="0" i="0" dirty="0">
                <a:solidFill>
                  <a:schemeClr val="bg2">
                    <a:lumMod val="75000"/>
                  </a:schemeClr>
                </a:solidFill>
                <a:effectLst/>
                <a:latin typeface="Circular Std"/>
              </a:rPr>
              <a:t>Social media consultant</a:t>
            </a:r>
          </a:p>
          <a:p>
            <a:pPr algn="l" fontAlgn="base">
              <a:buFont typeface="+mj-lt"/>
              <a:buAutoNum type="arabicPeriod"/>
            </a:pPr>
            <a:r>
              <a:rPr lang="en-US" sz="1400" b="0" i="0" dirty="0">
                <a:solidFill>
                  <a:schemeClr val="bg2">
                    <a:lumMod val="75000"/>
                  </a:schemeClr>
                </a:solidFill>
                <a:effectLst/>
                <a:latin typeface="Circular Std"/>
              </a:rPr>
              <a:t>Sustainability consultant</a:t>
            </a:r>
            <a:r>
              <a:rPr lang="en-US" sz="1400" b="0" i="0" dirty="0">
                <a:solidFill>
                  <a:schemeClr val="bg2">
                    <a:lumMod val="75000"/>
                  </a:schemeClr>
                </a:solidFill>
                <a:effectLst/>
                <a:latin typeface="inherit"/>
              </a:rPr>
              <a:t> </a:t>
            </a:r>
            <a:endParaRPr lang="en-US" sz="1400" b="0" i="0" dirty="0">
              <a:solidFill>
                <a:schemeClr val="bg2">
                  <a:lumMod val="75000"/>
                </a:schemeClr>
              </a:solidFill>
              <a:effectLst/>
              <a:latin typeface="Circular Std"/>
            </a:endParaRPr>
          </a:p>
          <a:p>
            <a:pPr algn="l" fontAlgn="base">
              <a:buFont typeface="+mj-lt"/>
              <a:buAutoNum type="arabicPeriod"/>
            </a:pPr>
            <a:r>
              <a:rPr lang="en-US" sz="1400" b="0" i="0" dirty="0">
                <a:solidFill>
                  <a:schemeClr val="bg2">
                    <a:lumMod val="75000"/>
                  </a:schemeClr>
                </a:solidFill>
                <a:effectLst/>
                <a:latin typeface="Circular Std"/>
              </a:rPr>
              <a:t>Sales consultant</a:t>
            </a:r>
            <a:r>
              <a:rPr lang="en-US" sz="1400" b="0" i="0" dirty="0">
                <a:solidFill>
                  <a:schemeClr val="bg2">
                    <a:lumMod val="75000"/>
                  </a:schemeClr>
                </a:solidFill>
                <a:effectLst/>
                <a:latin typeface="inherit"/>
              </a:rPr>
              <a:t> </a:t>
            </a:r>
            <a:endParaRPr lang="en-US" sz="1400" b="0" i="0" dirty="0">
              <a:solidFill>
                <a:schemeClr val="bg2">
                  <a:lumMod val="75000"/>
                </a:schemeClr>
              </a:solidFill>
              <a:effectLst/>
              <a:latin typeface="Circular Std"/>
            </a:endParaRPr>
          </a:p>
          <a:p>
            <a:pPr algn="l" fontAlgn="base">
              <a:buFont typeface="+mj-lt"/>
              <a:buAutoNum type="arabicPeriod"/>
            </a:pPr>
            <a:r>
              <a:rPr lang="en-US" sz="1400" b="0" i="0" dirty="0">
                <a:solidFill>
                  <a:schemeClr val="bg2">
                    <a:lumMod val="75000"/>
                  </a:schemeClr>
                </a:solidFill>
                <a:effectLst/>
                <a:latin typeface="Circular Std"/>
              </a:rPr>
              <a:t>Wellness/Fitness consultant</a:t>
            </a:r>
          </a:p>
          <a:p>
            <a:pPr algn="l" fontAlgn="base">
              <a:buFont typeface="+mj-lt"/>
              <a:buAutoNum type="arabicPeriod"/>
            </a:pPr>
            <a:r>
              <a:rPr lang="en-US" sz="1400" b="0" i="0" dirty="0">
                <a:solidFill>
                  <a:schemeClr val="bg2">
                    <a:lumMod val="75000"/>
                  </a:schemeClr>
                </a:solidFill>
                <a:effectLst/>
                <a:latin typeface="Circular Std"/>
              </a:rPr>
              <a:t>Growth Marketing Consultant</a:t>
            </a:r>
          </a:p>
          <a:p>
            <a:pPr algn="l" fontAlgn="base">
              <a:buFont typeface="+mj-lt"/>
              <a:buAutoNum type="arabicPeriod"/>
            </a:pPr>
            <a:r>
              <a:rPr lang="en-US" sz="1400" b="0" i="0" dirty="0">
                <a:solidFill>
                  <a:schemeClr val="bg2">
                    <a:lumMod val="75000"/>
                  </a:schemeClr>
                </a:solidFill>
                <a:effectLst/>
                <a:latin typeface="Circular Std"/>
              </a:rPr>
              <a:t>Career coaching consultancy</a:t>
            </a:r>
            <a:r>
              <a:rPr lang="en-US" sz="1400" b="0" i="0" dirty="0">
                <a:solidFill>
                  <a:schemeClr val="bg2">
                    <a:lumMod val="75000"/>
                  </a:schemeClr>
                </a:solidFill>
                <a:effectLst/>
                <a:latin typeface="inherit"/>
              </a:rPr>
              <a:t> </a:t>
            </a:r>
            <a:endParaRPr lang="en-US" sz="1400" b="0" i="0" dirty="0">
              <a:solidFill>
                <a:schemeClr val="bg2">
                  <a:lumMod val="75000"/>
                </a:schemeClr>
              </a:solidFill>
              <a:effectLst/>
              <a:latin typeface="Circular Std"/>
            </a:endParaRPr>
          </a:p>
          <a:p>
            <a:pPr algn="l" fontAlgn="base">
              <a:buFont typeface="+mj-lt"/>
              <a:buAutoNum type="arabicPeriod"/>
            </a:pPr>
            <a:r>
              <a:rPr lang="en-US" sz="1400" b="0" i="0" dirty="0">
                <a:solidFill>
                  <a:schemeClr val="bg2">
                    <a:lumMod val="75000"/>
                  </a:schemeClr>
                </a:solidFill>
                <a:effectLst/>
                <a:latin typeface="Circular Std"/>
              </a:rPr>
              <a:t>PR consultancy</a:t>
            </a:r>
          </a:p>
          <a:p>
            <a:pPr algn="l" fontAlgn="base">
              <a:buFont typeface="+mj-lt"/>
              <a:buAutoNum type="arabicPeriod"/>
            </a:pPr>
            <a:r>
              <a:rPr lang="en-US" sz="1400" b="0" i="0" dirty="0">
                <a:solidFill>
                  <a:schemeClr val="bg2">
                    <a:lumMod val="75000"/>
                  </a:schemeClr>
                </a:solidFill>
                <a:effectLst/>
                <a:latin typeface="Circular Std"/>
              </a:rPr>
              <a:t>SEO consulting</a:t>
            </a:r>
          </a:p>
          <a:p>
            <a:pPr algn="l" fontAlgn="base">
              <a:buFont typeface="+mj-lt"/>
              <a:buAutoNum type="arabicPeriod"/>
            </a:pPr>
            <a:r>
              <a:rPr lang="en-US" sz="1400" b="0" i="0" dirty="0">
                <a:solidFill>
                  <a:schemeClr val="bg2">
                    <a:lumMod val="75000"/>
                  </a:schemeClr>
                </a:solidFill>
                <a:effectLst/>
                <a:latin typeface="Circular Std"/>
              </a:rPr>
              <a:t>Leadership consulting</a:t>
            </a:r>
          </a:p>
          <a:p>
            <a:pPr algn="l" fontAlgn="base">
              <a:buFont typeface="+mj-lt"/>
              <a:buAutoNum type="arabicPeriod"/>
            </a:pPr>
            <a:r>
              <a:rPr lang="en-US" sz="1400" b="0" i="0" dirty="0">
                <a:solidFill>
                  <a:schemeClr val="bg2">
                    <a:lumMod val="75000"/>
                  </a:schemeClr>
                </a:solidFill>
                <a:effectLst/>
                <a:latin typeface="Circular Std"/>
              </a:rPr>
              <a:t>Product development consulting</a:t>
            </a:r>
          </a:p>
          <a:p>
            <a:pPr algn="l" fontAlgn="base">
              <a:buFont typeface="+mj-lt"/>
              <a:buAutoNum type="arabicPeriod"/>
            </a:pPr>
            <a:r>
              <a:rPr lang="en-US" sz="1400" b="0" i="0" dirty="0">
                <a:solidFill>
                  <a:schemeClr val="bg2">
                    <a:lumMod val="75000"/>
                  </a:schemeClr>
                </a:solidFill>
                <a:effectLst/>
                <a:latin typeface="Circular Std"/>
              </a:rPr>
              <a:t>Design consultant</a:t>
            </a:r>
          </a:p>
        </p:txBody>
      </p:sp>
      <p:sp>
        <p:nvSpPr>
          <p:cNvPr id="17" name="TextBox 16">
            <a:extLst>
              <a:ext uri="{FF2B5EF4-FFF2-40B4-BE49-F238E27FC236}">
                <a16:creationId xmlns:a16="http://schemas.microsoft.com/office/drawing/2014/main" id="{1ED76072-D57F-49FC-C7D6-3C1D8C9BBF52}"/>
              </a:ext>
            </a:extLst>
          </p:cNvPr>
          <p:cNvSpPr txBox="1"/>
          <p:nvPr/>
        </p:nvSpPr>
        <p:spPr>
          <a:xfrm>
            <a:off x="104794" y="4377220"/>
            <a:ext cx="2912977" cy="1892826"/>
          </a:xfrm>
          <a:prstGeom prst="rect">
            <a:avLst/>
          </a:prstGeom>
          <a:noFill/>
        </p:spPr>
        <p:txBody>
          <a:bodyPr wrap="none" rtlCol="0">
            <a:spAutoFit/>
          </a:bodyPr>
          <a:lstStyle/>
          <a:p>
            <a:r>
              <a:rPr lang="en-US" sz="1200" dirty="0">
                <a:solidFill>
                  <a:schemeClr val="bg1">
                    <a:lumMod val="95000"/>
                  </a:schemeClr>
                </a:solidFill>
                <a:latin typeface="Copperplate Gothic Bold" panose="020E0705020206020404" pitchFamily="34" charset="0"/>
              </a:rPr>
              <a:t>CONSULTING PRINCIPLES</a:t>
            </a:r>
          </a:p>
          <a:p>
            <a:r>
              <a:rPr lang="en-US" sz="1200" dirty="0">
                <a:solidFill>
                  <a:schemeClr val="bg1">
                    <a:lumMod val="95000"/>
                  </a:schemeClr>
                </a:solidFill>
                <a:latin typeface="Copperplate Gothic Bold" panose="020E0705020206020404" pitchFamily="34" charset="0"/>
              </a:rPr>
              <a:t>Consulting Framework</a:t>
            </a:r>
          </a:p>
          <a:p>
            <a:r>
              <a:rPr lang="en-US" sz="1200" dirty="0">
                <a:solidFill>
                  <a:schemeClr val="accent1"/>
                </a:solidFill>
                <a:latin typeface="Copperplate Gothic Bold" panose="020E0705020206020404" pitchFamily="34" charset="0"/>
              </a:rPr>
              <a:t>Types of consulting</a:t>
            </a:r>
          </a:p>
          <a:p>
            <a:r>
              <a:rPr lang="en-US" sz="1200" dirty="0">
                <a:solidFill>
                  <a:schemeClr val="bg1">
                    <a:lumMod val="85000"/>
                  </a:schemeClr>
                </a:solidFill>
                <a:latin typeface="Copperplate Gothic Bold" panose="020E0705020206020404" pitchFamily="34" charset="0"/>
              </a:rPr>
              <a:t>TRAITS</a:t>
            </a:r>
          </a:p>
          <a:p>
            <a:pPr lvl="1"/>
            <a:r>
              <a:rPr lang="en-US" sz="1050" dirty="0">
                <a:solidFill>
                  <a:schemeClr val="bg1">
                    <a:lumMod val="85000"/>
                  </a:schemeClr>
                </a:solidFill>
                <a:latin typeface="Copperplate Gothic Bold" panose="020E0705020206020404" pitchFamily="34" charset="0"/>
              </a:rPr>
              <a:t>SME AS CONSULTANT</a:t>
            </a:r>
          </a:p>
          <a:p>
            <a:pPr lvl="1"/>
            <a:r>
              <a:rPr lang="en-US" sz="1050" dirty="0">
                <a:solidFill>
                  <a:schemeClr val="bg1">
                    <a:lumMod val="85000"/>
                  </a:schemeClr>
                </a:solidFill>
                <a:latin typeface="Copperplate Gothic Bold" panose="020E0705020206020404" pitchFamily="34" charset="0"/>
              </a:rPr>
              <a:t>BUSINESS CONSULTANT</a:t>
            </a:r>
          </a:p>
          <a:p>
            <a:pPr lvl="1"/>
            <a:r>
              <a:rPr lang="en-US" sz="1050" dirty="0">
                <a:solidFill>
                  <a:schemeClr val="bg1">
                    <a:lumMod val="85000"/>
                  </a:schemeClr>
                </a:solidFill>
                <a:latin typeface="Copperplate Gothic Bold" panose="020E0705020206020404" pitchFamily="34" charset="0"/>
              </a:rPr>
              <a:t>TECHNOLOGY CONSULTANT</a:t>
            </a:r>
          </a:p>
          <a:p>
            <a:r>
              <a:rPr lang="en-US" sz="1200" dirty="0">
                <a:solidFill>
                  <a:schemeClr val="bg1">
                    <a:lumMod val="85000"/>
                  </a:schemeClr>
                </a:solidFill>
                <a:latin typeface="Copperplate Gothic Bold" panose="020E0705020206020404" pitchFamily="34" charset="0"/>
              </a:rPr>
              <a:t>Successful Consulting</a:t>
            </a:r>
          </a:p>
          <a:p>
            <a:r>
              <a:rPr lang="en-US" sz="1200" dirty="0">
                <a:solidFill>
                  <a:schemeClr val="bg1">
                    <a:lumMod val="85000"/>
                  </a:schemeClr>
                </a:solidFill>
                <a:latin typeface="Copperplate Gothic Bold" panose="020E0705020206020404" pitchFamily="34" charset="0"/>
              </a:rPr>
              <a:t>BEST PRACTICES</a:t>
            </a:r>
          </a:p>
          <a:p>
            <a:r>
              <a:rPr lang="en-US" sz="1200" dirty="0">
                <a:solidFill>
                  <a:schemeClr val="bg1">
                    <a:lumMod val="85000"/>
                  </a:schemeClr>
                </a:solidFill>
                <a:latin typeface="Copperplate Gothic Bold" panose="020E0705020206020404" pitchFamily="34" charset="0"/>
              </a:rPr>
              <a:t>CASE STUDY</a:t>
            </a:r>
          </a:p>
        </p:txBody>
      </p:sp>
      <p:pic>
        <p:nvPicPr>
          <p:cNvPr id="20" name="Picture 19">
            <a:extLst>
              <a:ext uri="{FF2B5EF4-FFF2-40B4-BE49-F238E27FC236}">
                <a16:creationId xmlns:a16="http://schemas.microsoft.com/office/drawing/2014/main" id="{BAE0102C-6128-314D-B3DD-9E0B669F1D6B}"/>
              </a:ext>
            </a:extLst>
          </p:cNvPr>
          <p:cNvPicPr>
            <a:picLocks noChangeAspect="1"/>
          </p:cNvPicPr>
          <p:nvPr/>
        </p:nvPicPr>
        <p:blipFill>
          <a:blip r:embed="rId2"/>
          <a:stretch>
            <a:fillRect/>
          </a:stretch>
        </p:blipFill>
        <p:spPr>
          <a:xfrm>
            <a:off x="214677" y="2081817"/>
            <a:ext cx="3315163" cy="1838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 name="Rectangle: Rounded Corners 20">
            <a:extLst>
              <a:ext uri="{FF2B5EF4-FFF2-40B4-BE49-F238E27FC236}">
                <a16:creationId xmlns:a16="http://schemas.microsoft.com/office/drawing/2014/main" id="{07CDC046-A381-6617-8345-98C339691876}"/>
              </a:ext>
            </a:extLst>
          </p:cNvPr>
          <p:cNvSpPr/>
          <p:nvPr/>
        </p:nvSpPr>
        <p:spPr>
          <a:xfrm>
            <a:off x="3844031" y="1691437"/>
            <a:ext cx="5140171" cy="4067421"/>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35058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TRAITS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7633618"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DIGITALIZATION CONSULTING | CHANGE MANAGEMENT | AS A BUSINESS</a:t>
            </a:r>
          </a:p>
        </p:txBody>
      </p:sp>
      <p:graphicFrame>
        <p:nvGraphicFramePr>
          <p:cNvPr id="27" name="Diagram 26">
            <a:extLst>
              <a:ext uri="{FF2B5EF4-FFF2-40B4-BE49-F238E27FC236}">
                <a16:creationId xmlns:a16="http://schemas.microsoft.com/office/drawing/2014/main" id="{4C872D3D-448B-7F79-C4DB-4F633DC543B5}"/>
              </a:ext>
            </a:extLst>
          </p:cNvPr>
          <p:cNvGraphicFramePr/>
          <p:nvPr>
            <p:extLst>
              <p:ext uri="{D42A27DB-BD31-4B8C-83A1-F6EECF244321}">
                <p14:modId xmlns:p14="http://schemas.microsoft.com/office/powerpoint/2010/main" val="3044133030"/>
              </p:ext>
            </p:extLst>
          </p:nvPr>
        </p:nvGraphicFramePr>
        <p:xfrm>
          <a:off x="8702785" y="2051095"/>
          <a:ext cx="3408608" cy="4118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extBox 28">
            <a:extLst>
              <a:ext uri="{FF2B5EF4-FFF2-40B4-BE49-F238E27FC236}">
                <a16:creationId xmlns:a16="http://schemas.microsoft.com/office/drawing/2014/main" id="{6D024289-2C92-0175-24D6-078CBD38509E}"/>
              </a:ext>
            </a:extLst>
          </p:cNvPr>
          <p:cNvSpPr txBox="1"/>
          <p:nvPr/>
        </p:nvSpPr>
        <p:spPr>
          <a:xfrm>
            <a:off x="-71700" y="2146230"/>
            <a:ext cx="2509020" cy="1800493"/>
          </a:xfrm>
          <a:prstGeom prst="rect">
            <a:avLst/>
          </a:prstGeom>
          <a:noFill/>
        </p:spPr>
        <p:txBody>
          <a:bodyPr wrap="none" rtlCol="0">
            <a:spAutoFit/>
          </a:bodyPr>
          <a:lstStyle/>
          <a:p>
            <a:r>
              <a:rPr lang="en-US" sz="1200" dirty="0">
                <a:solidFill>
                  <a:schemeClr val="bg1">
                    <a:lumMod val="95000"/>
                  </a:schemeClr>
                </a:solidFill>
                <a:latin typeface="Copperplate Gothic Bold" panose="020E0705020206020404" pitchFamily="34" charset="0"/>
              </a:rPr>
              <a:t>CONSULTING PRINCIPLES</a:t>
            </a:r>
          </a:p>
          <a:p>
            <a:r>
              <a:rPr lang="en-US" sz="1200" dirty="0">
                <a:solidFill>
                  <a:schemeClr val="bg1">
                    <a:lumMod val="95000"/>
                  </a:schemeClr>
                </a:solidFill>
                <a:latin typeface="Copperplate Gothic Bold" panose="020E0705020206020404" pitchFamily="34" charset="0"/>
              </a:rPr>
              <a:t>Consulting Framework</a:t>
            </a:r>
          </a:p>
          <a:p>
            <a:r>
              <a:rPr lang="en-US" sz="1200" dirty="0">
                <a:solidFill>
                  <a:schemeClr val="bg1">
                    <a:lumMod val="95000"/>
                  </a:schemeClr>
                </a:solidFill>
                <a:latin typeface="Copperplate Gothic Bold" panose="020E0705020206020404" pitchFamily="34" charset="0"/>
              </a:rPr>
              <a:t>Types of consulting</a:t>
            </a:r>
          </a:p>
          <a:p>
            <a:r>
              <a:rPr lang="en-US" sz="1200" dirty="0">
                <a:solidFill>
                  <a:schemeClr val="accent1"/>
                </a:solidFill>
                <a:latin typeface="Copperplate Gothic Bold" panose="020E0705020206020404" pitchFamily="34" charset="0"/>
              </a:rPr>
              <a:t>TRAITS</a:t>
            </a:r>
          </a:p>
          <a:p>
            <a:pPr lvl="1"/>
            <a:r>
              <a:rPr lang="en-US" sz="900" dirty="0">
                <a:solidFill>
                  <a:schemeClr val="accent1"/>
                </a:solidFill>
                <a:latin typeface="Copperplate Gothic Bold" panose="020E0705020206020404" pitchFamily="34" charset="0"/>
              </a:rPr>
              <a:t>SME AS CONSULTANT</a:t>
            </a:r>
          </a:p>
          <a:p>
            <a:pPr lvl="1"/>
            <a:r>
              <a:rPr lang="en-US" sz="900" dirty="0">
                <a:solidFill>
                  <a:schemeClr val="accent1"/>
                </a:solidFill>
                <a:latin typeface="Copperplate Gothic Bold" panose="020E0705020206020404" pitchFamily="34" charset="0"/>
              </a:rPr>
              <a:t>BUSINESS CONSULTANT</a:t>
            </a:r>
          </a:p>
          <a:p>
            <a:pPr lvl="1"/>
            <a:r>
              <a:rPr lang="en-US" sz="900" dirty="0">
                <a:solidFill>
                  <a:schemeClr val="accent1"/>
                </a:solidFill>
                <a:latin typeface="Copperplate Gothic Bold" panose="020E0705020206020404" pitchFamily="34" charset="0"/>
              </a:rPr>
              <a:t>TECHNOLOGY CONSULTANT</a:t>
            </a:r>
          </a:p>
          <a:p>
            <a:r>
              <a:rPr lang="en-US" sz="1200" dirty="0">
                <a:solidFill>
                  <a:schemeClr val="bg1">
                    <a:lumMod val="85000"/>
                  </a:schemeClr>
                </a:solidFill>
                <a:latin typeface="Copperplate Gothic Bold" panose="020E0705020206020404" pitchFamily="34" charset="0"/>
              </a:rPr>
              <a:t>Successful Consulting</a:t>
            </a:r>
          </a:p>
          <a:p>
            <a:r>
              <a:rPr lang="en-US" sz="1200" dirty="0">
                <a:solidFill>
                  <a:schemeClr val="bg1">
                    <a:lumMod val="85000"/>
                  </a:schemeClr>
                </a:solidFill>
                <a:latin typeface="Copperplate Gothic Bold" panose="020E0705020206020404" pitchFamily="34" charset="0"/>
              </a:rPr>
              <a:t>BEST PRACTICES</a:t>
            </a:r>
          </a:p>
          <a:p>
            <a:r>
              <a:rPr lang="en-US" sz="1200" dirty="0">
                <a:solidFill>
                  <a:schemeClr val="bg1">
                    <a:lumMod val="85000"/>
                  </a:schemeClr>
                </a:solidFill>
                <a:latin typeface="Copperplate Gothic Bold" panose="020E0705020206020404" pitchFamily="34" charset="0"/>
              </a:rPr>
              <a:t>CASE STUDY</a:t>
            </a:r>
          </a:p>
        </p:txBody>
      </p:sp>
      <p:sp>
        <p:nvSpPr>
          <p:cNvPr id="31" name="TextBox 30">
            <a:extLst>
              <a:ext uri="{FF2B5EF4-FFF2-40B4-BE49-F238E27FC236}">
                <a16:creationId xmlns:a16="http://schemas.microsoft.com/office/drawing/2014/main" id="{4D1DAA9F-91C9-A8F8-F1F0-8A3D189AD844}"/>
              </a:ext>
            </a:extLst>
          </p:cNvPr>
          <p:cNvSpPr txBox="1"/>
          <p:nvPr/>
        </p:nvSpPr>
        <p:spPr>
          <a:xfrm>
            <a:off x="4432242" y="1759934"/>
            <a:ext cx="4638041" cy="1077218"/>
          </a:xfrm>
          <a:prstGeom prst="rect">
            <a:avLst/>
          </a:prstGeom>
          <a:noFill/>
        </p:spPr>
        <p:txBody>
          <a:bodyPr wrap="square" rtlCol="0">
            <a:spAutoFit/>
          </a:bodyPr>
          <a:lstStyle/>
          <a:p>
            <a:r>
              <a:rPr lang="en-US" sz="1600" dirty="0">
                <a:solidFill>
                  <a:schemeClr val="accent1"/>
                </a:solidFill>
              </a:rPr>
              <a:t>K – Knowledgeable in Geopolitical &amp; Cultural Aspects</a:t>
            </a:r>
          </a:p>
          <a:p>
            <a:r>
              <a:rPr lang="en-US" sz="1600" dirty="0">
                <a:solidFill>
                  <a:schemeClr val="accent1"/>
                </a:solidFill>
              </a:rPr>
              <a:t>A – Analytical Skills</a:t>
            </a:r>
          </a:p>
          <a:p>
            <a:r>
              <a:rPr lang="en-US" sz="1600" dirty="0">
                <a:solidFill>
                  <a:schemeClr val="accent1"/>
                </a:solidFill>
              </a:rPr>
              <a:t>M – Methodical in approach</a:t>
            </a:r>
          </a:p>
          <a:p>
            <a:r>
              <a:rPr lang="en-US" sz="1600" dirty="0">
                <a:solidFill>
                  <a:schemeClr val="accent1"/>
                </a:solidFill>
              </a:rPr>
              <a:t>P – Practical in deriving solutions</a:t>
            </a:r>
          </a:p>
        </p:txBody>
      </p:sp>
      <p:sp>
        <p:nvSpPr>
          <p:cNvPr id="33" name="TextBox 32">
            <a:extLst>
              <a:ext uri="{FF2B5EF4-FFF2-40B4-BE49-F238E27FC236}">
                <a16:creationId xmlns:a16="http://schemas.microsoft.com/office/drawing/2014/main" id="{729C402B-9E5C-846C-EDDF-561D38096E65}"/>
              </a:ext>
            </a:extLst>
          </p:cNvPr>
          <p:cNvSpPr txBox="1"/>
          <p:nvPr/>
        </p:nvSpPr>
        <p:spPr>
          <a:xfrm>
            <a:off x="4432241" y="3338441"/>
            <a:ext cx="4738391" cy="830997"/>
          </a:xfrm>
          <a:prstGeom prst="rect">
            <a:avLst/>
          </a:prstGeom>
          <a:noFill/>
        </p:spPr>
        <p:txBody>
          <a:bodyPr wrap="square" rtlCol="0">
            <a:spAutoFit/>
          </a:bodyPr>
          <a:lstStyle/>
          <a:p>
            <a:r>
              <a:rPr lang="en-US" sz="1600" dirty="0">
                <a:solidFill>
                  <a:schemeClr val="accent6">
                    <a:lumMod val="75000"/>
                  </a:schemeClr>
                </a:solidFill>
              </a:rPr>
              <a:t>A – Attitude of a consultant ( strategic solution finder )</a:t>
            </a:r>
          </a:p>
          <a:p>
            <a:r>
              <a:rPr lang="en-US" sz="1600" dirty="0">
                <a:solidFill>
                  <a:schemeClr val="accent6">
                    <a:lumMod val="75000"/>
                  </a:schemeClr>
                </a:solidFill>
              </a:rPr>
              <a:t>C – Creative Thinker</a:t>
            </a:r>
          </a:p>
          <a:p>
            <a:r>
              <a:rPr lang="en-US" sz="1600" dirty="0">
                <a:solidFill>
                  <a:schemeClr val="accent6">
                    <a:lumMod val="75000"/>
                  </a:schemeClr>
                </a:solidFill>
              </a:rPr>
              <a:t>T – Thinking out of the box</a:t>
            </a:r>
          </a:p>
        </p:txBody>
      </p:sp>
      <p:sp>
        <p:nvSpPr>
          <p:cNvPr id="35" name="TextBox 34">
            <a:extLst>
              <a:ext uri="{FF2B5EF4-FFF2-40B4-BE49-F238E27FC236}">
                <a16:creationId xmlns:a16="http://schemas.microsoft.com/office/drawing/2014/main" id="{635DFD4E-38AB-F695-07D6-5C0A097131C9}"/>
              </a:ext>
            </a:extLst>
          </p:cNvPr>
          <p:cNvSpPr txBox="1"/>
          <p:nvPr/>
        </p:nvSpPr>
        <p:spPr>
          <a:xfrm>
            <a:off x="4482416" y="4704898"/>
            <a:ext cx="4638040" cy="1354217"/>
          </a:xfrm>
          <a:prstGeom prst="rect">
            <a:avLst/>
          </a:prstGeom>
          <a:noFill/>
        </p:spPr>
        <p:txBody>
          <a:bodyPr wrap="square" rtlCol="0">
            <a:spAutoFit/>
          </a:bodyPr>
          <a:lstStyle/>
          <a:p>
            <a:r>
              <a:rPr lang="en-US" sz="1600" dirty="0">
                <a:solidFill>
                  <a:schemeClr val="accent2">
                    <a:lumMod val="75000"/>
                  </a:schemeClr>
                </a:solidFill>
              </a:rPr>
              <a:t>S – Solution Selling Capabilities</a:t>
            </a:r>
          </a:p>
          <a:p>
            <a:r>
              <a:rPr lang="en-US" sz="1600" dirty="0">
                <a:solidFill>
                  <a:schemeClr val="accent2">
                    <a:lumMod val="75000"/>
                  </a:schemeClr>
                </a:solidFill>
              </a:rPr>
              <a:t>L – Listening Capability</a:t>
            </a:r>
          </a:p>
          <a:p>
            <a:r>
              <a:rPr lang="en-US" sz="1600" dirty="0">
                <a:solidFill>
                  <a:schemeClr val="accent2">
                    <a:lumMod val="75000"/>
                  </a:schemeClr>
                </a:solidFill>
              </a:rPr>
              <a:t>E – Excellent problem solving</a:t>
            </a:r>
          </a:p>
          <a:p>
            <a:r>
              <a:rPr lang="en-US" sz="1600" dirty="0">
                <a:solidFill>
                  <a:schemeClr val="accent2">
                    <a:lumMod val="75000"/>
                  </a:schemeClr>
                </a:solidFill>
              </a:rPr>
              <a:t>E – Effective writing</a:t>
            </a:r>
          </a:p>
          <a:p>
            <a:r>
              <a:rPr lang="en-US" sz="1600" dirty="0">
                <a:solidFill>
                  <a:schemeClr val="accent2">
                    <a:lumMod val="75000"/>
                  </a:schemeClr>
                </a:solidFill>
              </a:rPr>
              <a:t>P – Presentation capabilities</a:t>
            </a:r>
          </a:p>
        </p:txBody>
      </p:sp>
      <p:sp>
        <p:nvSpPr>
          <p:cNvPr id="37" name="TextBox 36">
            <a:extLst>
              <a:ext uri="{FF2B5EF4-FFF2-40B4-BE49-F238E27FC236}">
                <a16:creationId xmlns:a16="http://schemas.microsoft.com/office/drawing/2014/main" id="{C8EA9D28-653F-5D16-7C33-EA55314E8E4A}"/>
              </a:ext>
            </a:extLst>
          </p:cNvPr>
          <p:cNvSpPr txBox="1"/>
          <p:nvPr/>
        </p:nvSpPr>
        <p:spPr>
          <a:xfrm>
            <a:off x="2426084" y="2051095"/>
            <a:ext cx="1535292" cy="369332"/>
          </a:xfrm>
          <a:prstGeom prst="rect">
            <a:avLst/>
          </a:prstGeom>
          <a:noFill/>
        </p:spPr>
        <p:txBody>
          <a:bodyPr wrap="none" rtlCol="0">
            <a:spAutoFit/>
          </a:bodyPr>
          <a:lstStyle/>
          <a:p>
            <a:r>
              <a:rPr lang="en-US" dirty="0">
                <a:solidFill>
                  <a:schemeClr val="accent1"/>
                </a:solidFill>
                <a:latin typeface="Copperplate Gothic Bold" panose="020E0705020206020404" pitchFamily="34" charset="0"/>
              </a:rPr>
              <a:t>PERSONA </a:t>
            </a:r>
          </a:p>
        </p:txBody>
      </p:sp>
      <p:sp>
        <p:nvSpPr>
          <p:cNvPr id="39" name="TextBox 38">
            <a:extLst>
              <a:ext uri="{FF2B5EF4-FFF2-40B4-BE49-F238E27FC236}">
                <a16:creationId xmlns:a16="http://schemas.microsoft.com/office/drawing/2014/main" id="{ECA6CD72-A7AF-9A88-17E2-4DED41FFCB69}"/>
              </a:ext>
            </a:extLst>
          </p:cNvPr>
          <p:cNvSpPr txBox="1"/>
          <p:nvPr/>
        </p:nvSpPr>
        <p:spPr>
          <a:xfrm>
            <a:off x="2431088" y="3720649"/>
            <a:ext cx="1165319" cy="369332"/>
          </a:xfrm>
          <a:prstGeom prst="rect">
            <a:avLst/>
          </a:prstGeom>
          <a:noFill/>
        </p:spPr>
        <p:txBody>
          <a:bodyPr wrap="none" rtlCol="0">
            <a:spAutoFit/>
          </a:bodyPr>
          <a:lstStyle/>
          <a:p>
            <a:r>
              <a:rPr lang="en-US" dirty="0">
                <a:solidFill>
                  <a:schemeClr val="accent6">
                    <a:lumMod val="75000"/>
                  </a:schemeClr>
                </a:solidFill>
                <a:latin typeface="Copperplate Gothic Bold" panose="020E0705020206020404" pitchFamily="34" charset="0"/>
              </a:rPr>
              <a:t>TRAITS</a:t>
            </a:r>
            <a:r>
              <a:rPr lang="en-US" dirty="0"/>
              <a:t> </a:t>
            </a:r>
          </a:p>
        </p:txBody>
      </p:sp>
      <p:sp>
        <p:nvSpPr>
          <p:cNvPr id="41" name="TextBox 40">
            <a:extLst>
              <a:ext uri="{FF2B5EF4-FFF2-40B4-BE49-F238E27FC236}">
                <a16:creationId xmlns:a16="http://schemas.microsoft.com/office/drawing/2014/main" id="{3DED352C-AADC-95F4-0EEE-51711EEFBF23}"/>
              </a:ext>
            </a:extLst>
          </p:cNvPr>
          <p:cNvSpPr txBox="1"/>
          <p:nvPr/>
        </p:nvSpPr>
        <p:spPr>
          <a:xfrm>
            <a:off x="2411288" y="5132631"/>
            <a:ext cx="1983235" cy="369332"/>
          </a:xfrm>
          <a:prstGeom prst="rect">
            <a:avLst/>
          </a:prstGeom>
          <a:noFill/>
        </p:spPr>
        <p:txBody>
          <a:bodyPr wrap="none" rtlCol="0">
            <a:spAutoFit/>
          </a:bodyPr>
          <a:lstStyle/>
          <a:p>
            <a:r>
              <a:rPr lang="en-US" dirty="0">
                <a:solidFill>
                  <a:schemeClr val="accent2">
                    <a:lumMod val="75000"/>
                  </a:schemeClr>
                </a:solidFill>
                <a:latin typeface="Copperplate Gothic Bold" panose="020E0705020206020404" pitchFamily="34" charset="0"/>
              </a:rPr>
              <a:t>CAPABILITIES</a:t>
            </a:r>
          </a:p>
        </p:txBody>
      </p:sp>
      <p:sp>
        <p:nvSpPr>
          <p:cNvPr id="43" name="Rectangle: Rounded Corners 42">
            <a:extLst>
              <a:ext uri="{FF2B5EF4-FFF2-40B4-BE49-F238E27FC236}">
                <a16:creationId xmlns:a16="http://schemas.microsoft.com/office/drawing/2014/main" id="{0C8894BA-A45F-3C4E-BDDB-4B611E63C711}"/>
              </a:ext>
            </a:extLst>
          </p:cNvPr>
          <p:cNvSpPr/>
          <p:nvPr/>
        </p:nvSpPr>
        <p:spPr>
          <a:xfrm>
            <a:off x="4356804" y="1696983"/>
            <a:ext cx="4713478" cy="124569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3D9F931C-FCFA-21D1-B714-398F2B0BF5F3}"/>
              </a:ext>
            </a:extLst>
          </p:cNvPr>
          <p:cNvSpPr/>
          <p:nvPr/>
        </p:nvSpPr>
        <p:spPr>
          <a:xfrm>
            <a:off x="4356804" y="3233543"/>
            <a:ext cx="4738392" cy="1077219"/>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A42BFB39-0F72-F2F2-F49E-C0E363DA5F65}"/>
              </a:ext>
            </a:extLst>
          </p:cNvPr>
          <p:cNvSpPr/>
          <p:nvPr/>
        </p:nvSpPr>
        <p:spPr>
          <a:xfrm>
            <a:off x="4356803" y="4581613"/>
            <a:ext cx="4763654" cy="153179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21924C7-3689-4162-C99D-6189776373E6}"/>
              </a:ext>
            </a:extLst>
          </p:cNvPr>
          <p:cNvCxnSpPr/>
          <p:nvPr/>
        </p:nvCxnSpPr>
        <p:spPr>
          <a:xfrm>
            <a:off x="2391430" y="1970843"/>
            <a:ext cx="0" cy="3850787"/>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837C2FF-5038-CCDE-DD65-F889F1A05615}"/>
              </a:ext>
            </a:extLst>
          </p:cNvPr>
          <p:cNvSpPr txBox="1"/>
          <p:nvPr/>
        </p:nvSpPr>
        <p:spPr>
          <a:xfrm>
            <a:off x="2880651" y="6274230"/>
            <a:ext cx="7741222" cy="369332"/>
          </a:xfrm>
          <a:prstGeom prst="rect">
            <a:avLst/>
          </a:prstGeom>
          <a:solidFill>
            <a:schemeClr val="accent1"/>
          </a:solidFill>
        </p:spPr>
        <p:txBody>
          <a:bodyPr wrap="none" rtlCol="0">
            <a:spAutoFit/>
          </a:bodyPr>
          <a:lstStyle/>
          <a:p>
            <a:r>
              <a:rPr lang="en-US" sz="1800" dirty="0">
                <a:solidFill>
                  <a:schemeClr val="bg1"/>
                </a:solidFill>
              </a:rPr>
              <a:t>TRAITS DIFFER FOR 3 TYPES OF CONSULTANT ONLY IN </a:t>
            </a:r>
            <a:r>
              <a:rPr lang="en-US" sz="1800" b="1" dirty="0">
                <a:solidFill>
                  <a:schemeClr val="bg1"/>
                </a:solidFill>
              </a:rPr>
              <a:t>SOLUTION</a:t>
            </a:r>
            <a:r>
              <a:rPr lang="en-US" sz="1800" dirty="0">
                <a:solidFill>
                  <a:schemeClr val="bg1"/>
                </a:solidFill>
              </a:rPr>
              <a:t> THAT THEY SELL</a:t>
            </a:r>
            <a:endParaRPr lang="en-US" dirty="0">
              <a:solidFill>
                <a:schemeClr val="bg1"/>
              </a:solidFill>
            </a:endParaRPr>
          </a:p>
        </p:txBody>
      </p:sp>
    </p:spTree>
    <p:extLst>
      <p:ext uri="{BB962C8B-B14F-4D97-AF65-F5344CB8AC3E}">
        <p14:creationId xmlns:p14="http://schemas.microsoft.com/office/powerpoint/2010/main" val="35490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SUCCESS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7633618"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DIGITALIZATION CONSULTING | CHANGE MANAGEMENT | AS A BUSINESS</a:t>
            </a:r>
          </a:p>
        </p:txBody>
      </p:sp>
      <p:sp>
        <p:nvSpPr>
          <p:cNvPr id="9" name="TextBox 8">
            <a:extLst>
              <a:ext uri="{FF2B5EF4-FFF2-40B4-BE49-F238E27FC236}">
                <a16:creationId xmlns:a16="http://schemas.microsoft.com/office/drawing/2014/main" id="{3973E081-4B26-D67F-6752-139BEFFE852E}"/>
              </a:ext>
            </a:extLst>
          </p:cNvPr>
          <p:cNvSpPr txBox="1"/>
          <p:nvPr/>
        </p:nvSpPr>
        <p:spPr>
          <a:xfrm>
            <a:off x="-71700" y="2146230"/>
            <a:ext cx="2509020" cy="1800493"/>
          </a:xfrm>
          <a:prstGeom prst="rect">
            <a:avLst/>
          </a:prstGeom>
          <a:noFill/>
        </p:spPr>
        <p:txBody>
          <a:bodyPr wrap="none" rtlCol="0">
            <a:spAutoFit/>
          </a:bodyPr>
          <a:lstStyle/>
          <a:p>
            <a:r>
              <a:rPr lang="en-US" sz="1200" dirty="0">
                <a:solidFill>
                  <a:schemeClr val="bg1">
                    <a:lumMod val="95000"/>
                  </a:schemeClr>
                </a:solidFill>
                <a:latin typeface="Copperplate Gothic Bold" panose="020E0705020206020404" pitchFamily="34" charset="0"/>
              </a:rPr>
              <a:t>CONSULTING PRINCIPLES</a:t>
            </a:r>
          </a:p>
          <a:p>
            <a:r>
              <a:rPr lang="en-US" sz="1200" dirty="0">
                <a:solidFill>
                  <a:schemeClr val="bg1">
                    <a:lumMod val="95000"/>
                  </a:schemeClr>
                </a:solidFill>
                <a:latin typeface="Copperplate Gothic Bold" panose="020E0705020206020404" pitchFamily="34" charset="0"/>
              </a:rPr>
              <a:t>Consulting Framework</a:t>
            </a:r>
          </a:p>
          <a:p>
            <a:r>
              <a:rPr lang="en-US" sz="1200" dirty="0">
                <a:solidFill>
                  <a:schemeClr val="bg1">
                    <a:lumMod val="95000"/>
                  </a:schemeClr>
                </a:solidFill>
                <a:latin typeface="Copperplate Gothic Bold" panose="020E0705020206020404" pitchFamily="34" charset="0"/>
              </a:rPr>
              <a:t>Types of consulting</a:t>
            </a:r>
          </a:p>
          <a:p>
            <a:r>
              <a:rPr lang="en-US" sz="1200" dirty="0">
                <a:solidFill>
                  <a:schemeClr val="bg1">
                    <a:lumMod val="95000"/>
                  </a:schemeClr>
                </a:solidFill>
                <a:latin typeface="Copperplate Gothic Bold" panose="020E0705020206020404" pitchFamily="34" charset="0"/>
              </a:rPr>
              <a:t>TRAITS</a:t>
            </a:r>
          </a:p>
          <a:p>
            <a:pPr lvl="1"/>
            <a:r>
              <a:rPr lang="en-US" sz="900" dirty="0">
                <a:solidFill>
                  <a:schemeClr val="bg1">
                    <a:lumMod val="95000"/>
                  </a:schemeClr>
                </a:solidFill>
                <a:latin typeface="Copperplate Gothic Bold" panose="020E0705020206020404" pitchFamily="34" charset="0"/>
              </a:rPr>
              <a:t>SME AS CONSULTANT</a:t>
            </a:r>
          </a:p>
          <a:p>
            <a:pPr lvl="1"/>
            <a:r>
              <a:rPr lang="en-US" sz="900" dirty="0">
                <a:solidFill>
                  <a:schemeClr val="bg1">
                    <a:lumMod val="95000"/>
                  </a:schemeClr>
                </a:solidFill>
                <a:latin typeface="Copperplate Gothic Bold" panose="020E0705020206020404" pitchFamily="34" charset="0"/>
              </a:rPr>
              <a:t>BUSINESS CONSULTANT</a:t>
            </a:r>
          </a:p>
          <a:p>
            <a:pPr lvl="1"/>
            <a:r>
              <a:rPr lang="en-US" sz="900" dirty="0">
                <a:solidFill>
                  <a:schemeClr val="bg1">
                    <a:lumMod val="95000"/>
                  </a:schemeClr>
                </a:solidFill>
                <a:latin typeface="Copperplate Gothic Bold" panose="020E0705020206020404" pitchFamily="34" charset="0"/>
              </a:rPr>
              <a:t>TECHNOLOGY CONSULTANT</a:t>
            </a:r>
          </a:p>
          <a:p>
            <a:r>
              <a:rPr lang="en-US" sz="1200" dirty="0">
                <a:solidFill>
                  <a:schemeClr val="accent1"/>
                </a:solidFill>
                <a:latin typeface="Copperplate Gothic Bold" panose="020E0705020206020404" pitchFamily="34" charset="0"/>
              </a:rPr>
              <a:t>Successful Consulting</a:t>
            </a:r>
          </a:p>
          <a:p>
            <a:r>
              <a:rPr lang="en-US" sz="1200" dirty="0">
                <a:solidFill>
                  <a:schemeClr val="bg1">
                    <a:lumMod val="85000"/>
                  </a:schemeClr>
                </a:solidFill>
                <a:latin typeface="Copperplate Gothic Bold" panose="020E0705020206020404" pitchFamily="34" charset="0"/>
              </a:rPr>
              <a:t>BEST PRACTICES</a:t>
            </a:r>
          </a:p>
          <a:p>
            <a:r>
              <a:rPr lang="en-US" sz="1200" dirty="0">
                <a:solidFill>
                  <a:schemeClr val="bg1">
                    <a:lumMod val="85000"/>
                  </a:schemeClr>
                </a:solidFill>
                <a:latin typeface="Copperplate Gothic Bold" panose="020E0705020206020404" pitchFamily="34" charset="0"/>
              </a:rPr>
              <a:t>CASE STUDY</a:t>
            </a:r>
          </a:p>
        </p:txBody>
      </p:sp>
      <p:sp>
        <p:nvSpPr>
          <p:cNvPr id="13" name="Rectangle: Rounded Corners 12">
            <a:extLst>
              <a:ext uri="{FF2B5EF4-FFF2-40B4-BE49-F238E27FC236}">
                <a16:creationId xmlns:a16="http://schemas.microsoft.com/office/drawing/2014/main" id="{8E9B285F-EF7D-7C7B-13BC-417E04321741}"/>
              </a:ext>
            </a:extLst>
          </p:cNvPr>
          <p:cNvSpPr/>
          <p:nvPr/>
        </p:nvSpPr>
        <p:spPr>
          <a:xfrm>
            <a:off x="3824839" y="1744493"/>
            <a:ext cx="5832629" cy="407713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solidFill>
                  <a:schemeClr val="accent1"/>
                </a:solidFill>
                <a:latin typeface="Copperplate Gothic Bold" panose="020E0705020206020404" pitchFamily="34" charset="0"/>
              </a:rPr>
              <a:t>SUCCESSFUL CONSULTING</a:t>
            </a:r>
          </a:p>
          <a:p>
            <a:endParaRPr lang="en-US" dirty="0"/>
          </a:p>
          <a:p>
            <a:pPr marL="285750" indent="-285750">
              <a:buFont typeface="Arial" panose="020B0604020202020204" pitchFamily="34" charset="0"/>
              <a:buChar char="•"/>
            </a:pPr>
            <a:r>
              <a:rPr lang="en-US" dirty="0">
                <a:solidFill>
                  <a:schemeClr val="tx1"/>
                </a:solidFill>
              </a:rPr>
              <a:t>Intuitive outcome</a:t>
            </a:r>
          </a:p>
          <a:p>
            <a:pPr marL="285750" indent="-285750">
              <a:buFont typeface="Arial" panose="020B0604020202020204" pitchFamily="34" charset="0"/>
              <a:buChar char="•"/>
            </a:pPr>
            <a:r>
              <a:rPr lang="en-US" dirty="0">
                <a:solidFill>
                  <a:schemeClr val="tx1"/>
                </a:solidFill>
              </a:rPr>
              <a:t>Right Quality  ( Quality is what the customer wants )</a:t>
            </a:r>
          </a:p>
          <a:p>
            <a:pPr marL="742950" lvl="1" indent="-285750">
              <a:buFont typeface="Arial" panose="020B0604020202020204" pitchFamily="34" charset="0"/>
              <a:buChar char="•"/>
            </a:pPr>
            <a:r>
              <a:rPr lang="en-US" dirty="0">
                <a:solidFill>
                  <a:schemeClr val="tx1"/>
                </a:solidFill>
              </a:rPr>
              <a:t>Communication</a:t>
            </a:r>
          </a:p>
          <a:p>
            <a:pPr marL="742950" lvl="1" indent="-285750">
              <a:buFont typeface="Arial" panose="020B0604020202020204" pitchFamily="34" charset="0"/>
              <a:buChar char="•"/>
            </a:pPr>
            <a:r>
              <a:rPr lang="en-US" dirty="0">
                <a:solidFill>
                  <a:schemeClr val="tx1"/>
                </a:solidFill>
              </a:rPr>
              <a:t>Interpersonal relationships</a:t>
            </a:r>
          </a:p>
          <a:p>
            <a:pPr marL="742950" lvl="1" indent="-285750">
              <a:buFont typeface="Arial" panose="020B0604020202020204" pitchFamily="34" charset="0"/>
              <a:buChar char="•"/>
            </a:pPr>
            <a:r>
              <a:rPr lang="en-US" dirty="0">
                <a:solidFill>
                  <a:schemeClr val="tx1"/>
                </a:solidFill>
              </a:rPr>
              <a:t>Cultural nuance of the company</a:t>
            </a:r>
          </a:p>
          <a:p>
            <a:pPr marL="285750" indent="-285750">
              <a:buFont typeface="Arial" panose="020B0604020202020204" pitchFamily="34" charset="0"/>
              <a:buChar char="•"/>
            </a:pPr>
            <a:r>
              <a:rPr lang="en-US" dirty="0">
                <a:solidFill>
                  <a:schemeClr val="tx1"/>
                </a:solidFill>
              </a:rPr>
              <a:t>Within Time</a:t>
            </a:r>
          </a:p>
          <a:p>
            <a:pPr marL="285750" indent="-285750">
              <a:buFont typeface="Arial" panose="020B0604020202020204" pitchFamily="34" charset="0"/>
              <a:buChar char="•"/>
            </a:pPr>
            <a:r>
              <a:rPr lang="en-US" dirty="0">
                <a:solidFill>
                  <a:schemeClr val="tx1"/>
                </a:solidFill>
              </a:rPr>
              <a:t>Within Budget</a:t>
            </a:r>
          </a:p>
          <a:p>
            <a:pPr marL="285750" indent="-285750">
              <a:buFont typeface="Arial" panose="020B0604020202020204" pitchFamily="34" charset="0"/>
              <a:buChar char="•"/>
            </a:pPr>
            <a:r>
              <a:rPr lang="en-US" dirty="0">
                <a:solidFill>
                  <a:schemeClr val="tx1"/>
                </a:solidFill>
              </a:rPr>
              <a:t>Easy to implement</a:t>
            </a:r>
          </a:p>
          <a:p>
            <a:pPr marL="285750" indent="-285750">
              <a:buFont typeface="Arial" panose="020B0604020202020204" pitchFamily="34" charset="0"/>
              <a:buChar char="•"/>
            </a:pPr>
            <a:r>
              <a:rPr lang="en-US" dirty="0">
                <a:solidFill>
                  <a:schemeClr val="tx1"/>
                </a:solidFill>
              </a:rPr>
              <a:t>As per the SLA</a:t>
            </a:r>
          </a:p>
          <a:p>
            <a:pPr marL="285750" indent="-285750">
              <a:buFont typeface="Arial" panose="020B0604020202020204" pitchFamily="34" charset="0"/>
              <a:buChar char="•"/>
            </a:pPr>
            <a:r>
              <a:rPr lang="en-US" dirty="0">
                <a:solidFill>
                  <a:schemeClr val="tx1"/>
                </a:solidFill>
              </a:rPr>
              <a:t>All Stakeholders Delighted</a:t>
            </a:r>
          </a:p>
          <a:p>
            <a:endParaRPr lang="en-US" dirty="0"/>
          </a:p>
        </p:txBody>
      </p:sp>
    </p:spTree>
    <p:extLst>
      <p:ext uri="{BB962C8B-B14F-4D97-AF65-F5344CB8AC3E}">
        <p14:creationId xmlns:p14="http://schemas.microsoft.com/office/powerpoint/2010/main" val="292504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BEST PRACTICES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7633618"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DIGITALIZATION CONSULTING | CHANGE MANAGEMENT | AS A BUSINESS</a:t>
            </a:r>
          </a:p>
        </p:txBody>
      </p:sp>
      <p:sp>
        <p:nvSpPr>
          <p:cNvPr id="6" name="TextBox 5">
            <a:extLst>
              <a:ext uri="{FF2B5EF4-FFF2-40B4-BE49-F238E27FC236}">
                <a16:creationId xmlns:a16="http://schemas.microsoft.com/office/drawing/2014/main" id="{B3328EB4-AF05-B4F2-FA1F-2DEE2DC37C76}"/>
              </a:ext>
            </a:extLst>
          </p:cNvPr>
          <p:cNvSpPr txBox="1"/>
          <p:nvPr/>
        </p:nvSpPr>
        <p:spPr>
          <a:xfrm>
            <a:off x="3071673" y="2463020"/>
            <a:ext cx="2956264"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gency FB" panose="020B0503020202020204" pitchFamily="34" charset="0"/>
              </a:rPr>
              <a:t>Be the Listener</a:t>
            </a:r>
          </a:p>
          <a:p>
            <a:pPr marL="285750" indent="-285750">
              <a:buFont typeface="Arial" panose="020B0604020202020204" pitchFamily="34" charset="0"/>
              <a:buChar char="•"/>
            </a:pPr>
            <a:r>
              <a:rPr lang="en-US" dirty="0">
                <a:latin typeface="Agency FB" panose="020B0503020202020204" pitchFamily="34" charset="0"/>
              </a:rPr>
              <a:t>Understand the Problem</a:t>
            </a:r>
          </a:p>
          <a:p>
            <a:pPr marL="285750" indent="-285750">
              <a:buFont typeface="Arial" panose="020B0604020202020204" pitchFamily="34" charset="0"/>
              <a:buChar char="•"/>
            </a:pPr>
            <a:r>
              <a:rPr lang="en-US" dirty="0">
                <a:latin typeface="Agency FB" panose="020B0503020202020204" pitchFamily="34" charset="0"/>
              </a:rPr>
              <a:t>Communicate at Right Levels</a:t>
            </a:r>
          </a:p>
          <a:p>
            <a:pPr marL="285750" indent="-285750">
              <a:buFont typeface="Arial" panose="020B0604020202020204" pitchFamily="34" charset="0"/>
              <a:buChar char="•"/>
            </a:pPr>
            <a:r>
              <a:rPr lang="en-US" dirty="0">
                <a:latin typeface="Agency FB" panose="020B0503020202020204" pitchFamily="34" charset="0"/>
              </a:rPr>
              <a:t>Keep it Super Simple</a:t>
            </a:r>
          </a:p>
          <a:p>
            <a:pPr marL="285750" indent="-285750">
              <a:buFont typeface="Arial" panose="020B0604020202020204" pitchFamily="34" charset="0"/>
              <a:buChar char="•"/>
            </a:pPr>
            <a:r>
              <a:rPr lang="en-US" dirty="0">
                <a:latin typeface="Agency FB" panose="020B0503020202020204" pitchFamily="34" charset="0"/>
              </a:rPr>
              <a:t>Transparent &amp; Honest</a:t>
            </a:r>
          </a:p>
          <a:p>
            <a:pPr marL="285750" indent="-285750">
              <a:buFont typeface="Arial" panose="020B0604020202020204" pitchFamily="34" charset="0"/>
              <a:buChar char="•"/>
            </a:pPr>
            <a:r>
              <a:rPr lang="en-US" dirty="0">
                <a:latin typeface="Agency FB" panose="020B0503020202020204" pitchFamily="34" charset="0"/>
              </a:rPr>
              <a:t>Adapt to the environment</a:t>
            </a:r>
          </a:p>
          <a:p>
            <a:pPr marL="285750" indent="-285750">
              <a:buFont typeface="Arial" panose="020B0604020202020204" pitchFamily="34" charset="0"/>
              <a:buChar char="•"/>
            </a:pPr>
            <a:r>
              <a:rPr lang="en-US" dirty="0">
                <a:latin typeface="Agency FB" panose="020B0503020202020204" pitchFamily="34" charset="0"/>
              </a:rPr>
              <a:t>Under Value and Overdeliver</a:t>
            </a:r>
          </a:p>
          <a:p>
            <a:pPr marL="285750" indent="-285750">
              <a:buFont typeface="Arial" panose="020B0604020202020204" pitchFamily="34" charset="0"/>
              <a:buChar char="•"/>
            </a:pPr>
            <a:r>
              <a:rPr lang="en-US" dirty="0">
                <a:latin typeface="Agency FB" panose="020B0503020202020204" pitchFamily="34" charset="0"/>
              </a:rPr>
              <a:t>Provide high Quality </a:t>
            </a:r>
          </a:p>
          <a:p>
            <a:pPr marL="285750" indent="-285750">
              <a:buFont typeface="Arial" panose="020B0604020202020204" pitchFamily="34" charset="0"/>
              <a:buChar char="•"/>
            </a:pPr>
            <a:r>
              <a:rPr lang="en-US" dirty="0">
                <a:latin typeface="Agency FB" panose="020B0503020202020204" pitchFamily="34" charset="0"/>
              </a:rPr>
              <a:t>Punctual</a:t>
            </a:r>
          </a:p>
          <a:p>
            <a:pPr marL="285750" indent="-285750">
              <a:buFont typeface="Arial" panose="020B0604020202020204" pitchFamily="34" charset="0"/>
              <a:buChar char="•"/>
            </a:pPr>
            <a:r>
              <a:rPr lang="en-US" dirty="0">
                <a:latin typeface="Agency FB" panose="020B0503020202020204" pitchFamily="34" charset="0"/>
              </a:rPr>
              <a:t>Make an Impact</a:t>
            </a:r>
          </a:p>
        </p:txBody>
      </p:sp>
      <p:sp>
        <p:nvSpPr>
          <p:cNvPr id="8" name="TextBox 7">
            <a:extLst>
              <a:ext uri="{FF2B5EF4-FFF2-40B4-BE49-F238E27FC236}">
                <a16:creationId xmlns:a16="http://schemas.microsoft.com/office/drawing/2014/main" id="{8BC89895-6A67-B9FC-5B7B-210C66101C25}"/>
              </a:ext>
            </a:extLst>
          </p:cNvPr>
          <p:cNvSpPr txBox="1"/>
          <p:nvPr/>
        </p:nvSpPr>
        <p:spPr>
          <a:xfrm>
            <a:off x="202415" y="2136338"/>
            <a:ext cx="2509020" cy="1800493"/>
          </a:xfrm>
          <a:prstGeom prst="rect">
            <a:avLst/>
          </a:prstGeom>
          <a:noFill/>
        </p:spPr>
        <p:txBody>
          <a:bodyPr wrap="none" rtlCol="0">
            <a:spAutoFit/>
          </a:bodyPr>
          <a:lstStyle/>
          <a:p>
            <a:r>
              <a:rPr lang="en-US" sz="1200" dirty="0">
                <a:solidFill>
                  <a:schemeClr val="bg1">
                    <a:lumMod val="95000"/>
                  </a:schemeClr>
                </a:solidFill>
                <a:latin typeface="Copperplate Gothic Bold" panose="020E0705020206020404" pitchFamily="34" charset="0"/>
              </a:rPr>
              <a:t>CONSULTING PRINCIPLES</a:t>
            </a:r>
          </a:p>
          <a:p>
            <a:r>
              <a:rPr lang="en-US" sz="1200" dirty="0">
                <a:solidFill>
                  <a:schemeClr val="bg1">
                    <a:lumMod val="95000"/>
                  </a:schemeClr>
                </a:solidFill>
                <a:latin typeface="Copperplate Gothic Bold" panose="020E0705020206020404" pitchFamily="34" charset="0"/>
              </a:rPr>
              <a:t>Consulting Framework</a:t>
            </a:r>
          </a:p>
          <a:p>
            <a:r>
              <a:rPr lang="en-US" sz="1200" dirty="0">
                <a:solidFill>
                  <a:schemeClr val="bg1">
                    <a:lumMod val="95000"/>
                  </a:schemeClr>
                </a:solidFill>
                <a:latin typeface="Copperplate Gothic Bold" panose="020E0705020206020404" pitchFamily="34" charset="0"/>
              </a:rPr>
              <a:t>Types of consulting</a:t>
            </a:r>
          </a:p>
          <a:p>
            <a:r>
              <a:rPr lang="en-US" sz="1200" dirty="0">
                <a:solidFill>
                  <a:schemeClr val="bg1">
                    <a:lumMod val="95000"/>
                  </a:schemeClr>
                </a:solidFill>
                <a:latin typeface="Copperplate Gothic Bold" panose="020E0705020206020404" pitchFamily="34" charset="0"/>
              </a:rPr>
              <a:t>TRAITS</a:t>
            </a:r>
          </a:p>
          <a:p>
            <a:pPr lvl="1"/>
            <a:r>
              <a:rPr lang="en-US" sz="900" dirty="0">
                <a:solidFill>
                  <a:schemeClr val="bg1">
                    <a:lumMod val="95000"/>
                  </a:schemeClr>
                </a:solidFill>
                <a:latin typeface="Copperplate Gothic Bold" panose="020E0705020206020404" pitchFamily="34" charset="0"/>
              </a:rPr>
              <a:t>SME AS CONSULTANT</a:t>
            </a:r>
          </a:p>
          <a:p>
            <a:pPr lvl="1"/>
            <a:r>
              <a:rPr lang="en-US" sz="900" dirty="0">
                <a:solidFill>
                  <a:schemeClr val="bg1">
                    <a:lumMod val="95000"/>
                  </a:schemeClr>
                </a:solidFill>
                <a:latin typeface="Copperplate Gothic Bold" panose="020E0705020206020404" pitchFamily="34" charset="0"/>
              </a:rPr>
              <a:t>BUSINESS CONSULTANT</a:t>
            </a:r>
          </a:p>
          <a:p>
            <a:pPr lvl="1"/>
            <a:r>
              <a:rPr lang="en-US" sz="900" dirty="0">
                <a:solidFill>
                  <a:schemeClr val="bg1">
                    <a:lumMod val="95000"/>
                  </a:schemeClr>
                </a:solidFill>
                <a:latin typeface="Copperplate Gothic Bold" panose="020E0705020206020404" pitchFamily="34" charset="0"/>
              </a:rPr>
              <a:t>TECHNOLOGY CONSULTANT</a:t>
            </a:r>
          </a:p>
          <a:p>
            <a:r>
              <a:rPr lang="en-US" sz="1200" dirty="0">
                <a:solidFill>
                  <a:schemeClr val="bg1">
                    <a:lumMod val="95000"/>
                  </a:schemeClr>
                </a:solidFill>
                <a:latin typeface="Copperplate Gothic Bold" panose="020E0705020206020404" pitchFamily="34" charset="0"/>
              </a:rPr>
              <a:t>Successful Consulting</a:t>
            </a:r>
          </a:p>
          <a:p>
            <a:r>
              <a:rPr lang="en-US" sz="1200" dirty="0">
                <a:solidFill>
                  <a:schemeClr val="accent1"/>
                </a:solidFill>
                <a:latin typeface="Copperplate Gothic Bold" panose="020E0705020206020404" pitchFamily="34" charset="0"/>
              </a:rPr>
              <a:t>BEST PRACTICES</a:t>
            </a:r>
          </a:p>
          <a:p>
            <a:r>
              <a:rPr lang="en-US" sz="1200" dirty="0">
                <a:solidFill>
                  <a:schemeClr val="bg1">
                    <a:lumMod val="85000"/>
                  </a:schemeClr>
                </a:solidFill>
                <a:latin typeface="Copperplate Gothic Bold" panose="020E0705020206020404" pitchFamily="34" charset="0"/>
              </a:rPr>
              <a:t>CASE STUDY</a:t>
            </a:r>
          </a:p>
        </p:txBody>
      </p:sp>
      <p:pic>
        <p:nvPicPr>
          <p:cNvPr id="10" name="Picture 9">
            <a:extLst>
              <a:ext uri="{FF2B5EF4-FFF2-40B4-BE49-F238E27FC236}">
                <a16:creationId xmlns:a16="http://schemas.microsoft.com/office/drawing/2014/main" id="{39F4F991-D271-CA91-59AB-07652862582D}"/>
              </a:ext>
            </a:extLst>
          </p:cNvPr>
          <p:cNvPicPr>
            <a:picLocks noChangeAspect="1"/>
          </p:cNvPicPr>
          <p:nvPr/>
        </p:nvPicPr>
        <p:blipFill>
          <a:blip r:embed="rId2"/>
          <a:stretch>
            <a:fillRect/>
          </a:stretch>
        </p:blipFill>
        <p:spPr>
          <a:xfrm>
            <a:off x="6074681" y="2546502"/>
            <a:ext cx="5338638" cy="2645152"/>
          </a:xfrm>
          <a:prstGeom prst="rect">
            <a:avLst/>
          </a:prstGeom>
          <a:ln>
            <a:noFill/>
          </a:ln>
          <a:effectLst>
            <a:outerShdw blurRad="190500" algn="tl" rotWithShape="0">
              <a:srgbClr val="000000">
                <a:alpha val="70000"/>
              </a:srgbClr>
            </a:outerShdw>
          </a:effectLst>
        </p:spPr>
      </p:pic>
      <p:graphicFrame>
        <p:nvGraphicFramePr>
          <p:cNvPr id="13" name="Diagram 12">
            <a:extLst>
              <a:ext uri="{FF2B5EF4-FFF2-40B4-BE49-F238E27FC236}">
                <a16:creationId xmlns:a16="http://schemas.microsoft.com/office/drawing/2014/main" id="{C1A1F3E1-E2D5-5888-A520-9614FF75A300}"/>
              </a:ext>
            </a:extLst>
          </p:cNvPr>
          <p:cNvGraphicFramePr/>
          <p:nvPr>
            <p:extLst>
              <p:ext uri="{D42A27DB-BD31-4B8C-83A1-F6EECF244321}">
                <p14:modId xmlns:p14="http://schemas.microsoft.com/office/powerpoint/2010/main" val="2433216064"/>
              </p:ext>
            </p:extLst>
          </p:nvPr>
        </p:nvGraphicFramePr>
        <p:xfrm>
          <a:off x="-260697" y="4088272"/>
          <a:ext cx="2956264" cy="1970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4C7B1DA4-AF22-49F9-DED8-92A831D3C453}"/>
              </a:ext>
            </a:extLst>
          </p:cNvPr>
          <p:cNvSpPr txBox="1"/>
          <p:nvPr/>
        </p:nvSpPr>
        <p:spPr>
          <a:xfrm>
            <a:off x="874232" y="5038314"/>
            <a:ext cx="686406" cy="246221"/>
          </a:xfrm>
          <a:prstGeom prst="rect">
            <a:avLst/>
          </a:prstGeom>
          <a:noFill/>
        </p:spPr>
        <p:txBody>
          <a:bodyPr wrap="none" rtlCol="0">
            <a:spAutoFit/>
          </a:bodyPr>
          <a:lstStyle/>
          <a:p>
            <a:r>
              <a:rPr lang="en-US" sz="1000" b="1" dirty="0">
                <a:highlight>
                  <a:srgbClr val="C0C0C0"/>
                </a:highlight>
              </a:rPr>
              <a:t>CONSULT</a:t>
            </a:r>
          </a:p>
        </p:txBody>
      </p:sp>
    </p:spTree>
    <p:extLst>
      <p:ext uri="{BB962C8B-B14F-4D97-AF65-F5344CB8AC3E}">
        <p14:creationId xmlns:p14="http://schemas.microsoft.com/office/powerpoint/2010/main" val="155011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954A03A-F109-BCE1-60B3-21CE994DA25F}"/>
              </a:ext>
            </a:extLst>
          </p:cNvPr>
          <p:cNvSpPr/>
          <p:nvPr/>
        </p:nvSpPr>
        <p:spPr>
          <a:xfrm>
            <a:off x="4838329" y="1573101"/>
            <a:ext cx="5672831" cy="321371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EA46A62-48A8-65A1-019D-A3EFAF69309A}"/>
              </a:ext>
            </a:extLst>
          </p:cNvPr>
          <p:cNvSpPr/>
          <p:nvPr/>
        </p:nvSpPr>
        <p:spPr>
          <a:xfrm>
            <a:off x="8483336" y="2994360"/>
            <a:ext cx="3353626" cy="2299634"/>
          </a:xfrm>
          <a:prstGeom prst="roundRect">
            <a:avLst/>
          </a:prstGeom>
          <a:solidFill>
            <a:schemeClr val="bg1"/>
          </a:solidFill>
          <a:ln w="9525" cap="flat" cmpd="sng" algn="ctr">
            <a:solidFill>
              <a:schemeClr val="accent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DIVERSIFY - CONSULTING:	 </a:t>
            </a:r>
            <a:r>
              <a:rPr lang="en-US" sz="2000" dirty="0">
                <a:solidFill>
                  <a:schemeClr val="accent4"/>
                </a:solidFill>
                <a:latin typeface="Arial" panose="020B0604020202020204" pitchFamily="34" charset="0"/>
                <a:cs typeface="Arial" panose="020B0604020202020204" pitchFamily="34" charset="0"/>
              </a:rPr>
              <a:t>CONSULTING CASE STUDY</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CONSULTING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711435" y="798885"/>
            <a:ext cx="7633618"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DIGITALIZATION CONSULTING | CHANGE MANAGEMENT | AS A BUSINESS</a:t>
            </a:r>
          </a:p>
        </p:txBody>
      </p:sp>
      <p:sp>
        <p:nvSpPr>
          <p:cNvPr id="5" name="TextBox 4">
            <a:extLst>
              <a:ext uri="{FF2B5EF4-FFF2-40B4-BE49-F238E27FC236}">
                <a16:creationId xmlns:a16="http://schemas.microsoft.com/office/drawing/2014/main" id="{C9D8E6B1-F49C-6058-0202-FC0F10B392B1}"/>
              </a:ext>
            </a:extLst>
          </p:cNvPr>
          <p:cNvSpPr txBox="1"/>
          <p:nvPr/>
        </p:nvSpPr>
        <p:spPr>
          <a:xfrm>
            <a:off x="202415" y="2136338"/>
            <a:ext cx="2509020" cy="1800493"/>
          </a:xfrm>
          <a:prstGeom prst="rect">
            <a:avLst/>
          </a:prstGeom>
          <a:noFill/>
        </p:spPr>
        <p:txBody>
          <a:bodyPr wrap="none" rtlCol="0">
            <a:spAutoFit/>
          </a:bodyPr>
          <a:lstStyle/>
          <a:p>
            <a:r>
              <a:rPr lang="en-US" sz="1200" dirty="0">
                <a:solidFill>
                  <a:schemeClr val="bg1">
                    <a:lumMod val="95000"/>
                  </a:schemeClr>
                </a:solidFill>
                <a:latin typeface="Copperplate Gothic Bold" panose="020E0705020206020404" pitchFamily="34" charset="0"/>
              </a:rPr>
              <a:t>CONSULTING PRINCIPLES</a:t>
            </a:r>
          </a:p>
          <a:p>
            <a:r>
              <a:rPr lang="en-US" sz="1200" dirty="0">
                <a:solidFill>
                  <a:schemeClr val="bg1">
                    <a:lumMod val="95000"/>
                  </a:schemeClr>
                </a:solidFill>
                <a:latin typeface="Copperplate Gothic Bold" panose="020E0705020206020404" pitchFamily="34" charset="0"/>
              </a:rPr>
              <a:t>Consulting Framework</a:t>
            </a:r>
          </a:p>
          <a:p>
            <a:r>
              <a:rPr lang="en-US" sz="1200" dirty="0">
                <a:solidFill>
                  <a:schemeClr val="bg1">
                    <a:lumMod val="95000"/>
                  </a:schemeClr>
                </a:solidFill>
                <a:latin typeface="Copperplate Gothic Bold" panose="020E0705020206020404" pitchFamily="34" charset="0"/>
              </a:rPr>
              <a:t>Types of consulting</a:t>
            </a:r>
          </a:p>
          <a:p>
            <a:r>
              <a:rPr lang="en-US" sz="1200" dirty="0">
                <a:solidFill>
                  <a:schemeClr val="bg1">
                    <a:lumMod val="95000"/>
                  </a:schemeClr>
                </a:solidFill>
                <a:latin typeface="Copperplate Gothic Bold" panose="020E0705020206020404" pitchFamily="34" charset="0"/>
              </a:rPr>
              <a:t>TRAITS</a:t>
            </a:r>
          </a:p>
          <a:p>
            <a:pPr lvl="1"/>
            <a:r>
              <a:rPr lang="en-US" sz="900" dirty="0">
                <a:solidFill>
                  <a:schemeClr val="bg1">
                    <a:lumMod val="95000"/>
                  </a:schemeClr>
                </a:solidFill>
                <a:latin typeface="Copperplate Gothic Bold" panose="020E0705020206020404" pitchFamily="34" charset="0"/>
              </a:rPr>
              <a:t>SME AS CONSULTANT</a:t>
            </a:r>
          </a:p>
          <a:p>
            <a:pPr lvl="1"/>
            <a:r>
              <a:rPr lang="en-US" sz="900" dirty="0">
                <a:solidFill>
                  <a:schemeClr val="bg1">
                    <a:lumMod val="95000"/>
                  </a:schemeClr>
                </a:solidFill>
                <a:latin typeface="Copperplate Gothic Bold" panose="020E0705020206020404" pitchFamily="34" charset="0"/>
              </a:rPr>
              <a:t>BUSINESS CONSULTANT</a:t>
            </a:r>
          </a:p>
          <a:p>
            <a:pPr lvl="1"/>
            <a:r>
              <a:rPr lang="en-US" sz="900" dirty="0">
                <a:solidFill>
                  <a:schemeClr val="bg1">
                    <a:lumMod val="95000"/>
                  </a:schemeClr>
                </a:solidFill>
                <a:latin typeface="Copperplate Gothic Bold" panose="020E0705020206020404" pitchFamily="34" charset="0"/>
              </a:rPr>
              <a:t>TECHNOLOGY CONSULTANT</a:t>
            </a:r>
          </a:p>
          <a:p>
            <a:r>
              <a:rPr lang="en-US" sz="1200" dirty="0">
                <a:solidFill>
                  <a:schemeClr val="bg1">
                    <a:lumMod val="95000"/>
                  </a:schemeClr>
                </a:solidFill>
                <a:latin typeface="Copperplate Gothic Bold" panose="020E0705020206020404" pitchFamily="34" charset="0"/>
              </a:rPr>
              <a:t>Successful Consulting</a:t>
            </a:r>
          </a:p>
          <a:p>
            <a:r>
              <a:rPr lang="en-US" sz="1200" dirty="0">
                <a:solidFill>
                  <a:schemeClr val="bg1">
                    <a:lumMod val="95000"/>
                  </a:schemeClr>
                </a:solidFill>
                <a:latin typeface="Copperplate Gothic Bold" panose="020E0705020206020404" pitchFamily="34" charset="0"/>
              </a:rPr>
              <a:t>BEST PRACTICES</a:t>
            </a:r>
          </a:p>
          <a:p>
            <a:r>
              <a:rPr lang="en-US" sz="1200" dirty="0">
                <a:solidFill>
                  <a:schemeClr val="accent1"/>
                </a:solidFill>
                <a:latin typeface="Copperplate Gothic Bold" panose="020E0705020206020404" pitchFamily="34" charset="0"/>
              </a:rPr>
              <a:t>CASE STUDY</a:t>
            </a:r>
          </a:p>
        </p:txBody>
      </p:sp>
      <p:graphicFrame>
        <p:nvGraphicFramePr>
          <p:cNvPr id="8" name="Diagram 7">
            <a:extLst>
              <a:ext uri="{FF2B5EF4-FFF2-40B4-BE49-F238E27FC236}">
                <a16:creationId xmlns:a16="http://schemas.microsoft.com/office/drawing/2014/main" id="{C0E3121A-7F18-9BA7-1E40-001347382212}"/>
              </a:ext>
            </a:extLst>
          </p:cNvPr>
          <p:cNvGraphicFramePr/>
          <p:nvPr>
            <p:extLst>
              <p:ext uri="{D42A27DB-BD31-4B8C-83A1-F6EECF244321}">
                <p14:modId xmlns:p14="http://schemas.microsoft.com/office/powerpoint/2010/main" val="1760406206"/>
              </p:ext>
            </p:extLst>
          </p:nvPr>
        </p:nvGraphicFramePr>
        <p:xfrm>
          <a:off x="-260697" y="4088272"/>
          <a:ext cx="2956264" cy="1970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CA75E00F-6B44-B565-5DAC-4854772DC56A}"/>
              </a:ext>
            </a:extLst>
          </p:cNvPr>
          <p:cNvSpPr txBox="1"/>
          <p:nvPr/>
        </p:nvSpPr>
        <p:spPr>
          <a:xfrm>
            <a:off x="874232" y="5038314"/>
            <a:ext cx="686406" cy="246221"/>
          </a:xfrm>
          <a:prstGeom prst="rect">
            <a:avLst/>
          </a:prstGeom>
          <a:noFill/>
        </p:spPr>
        <p:txBody>
          <a:bodyPr wrap="none" rtlCol="0">
            <a:spAutoFit/>
          </a:bodyPr>
          <a:lstStyle/>
          <a:p>
            <a:r>
              <a:rPr lang="en-US" sz="1000" b="1" dirty="0">
                <a:highlight>
                  <a:srgbClr val="C0C0C0"/>
                </a:highlight>
              </a:rPr>
              <a:t>CONSULT</a:t>
            </a:r>
          </a:p>
        </p:txBody>
      </p:sp>
      <p:graphicFrame>
        <p:nvGraphicFramePr>
          <p:cNvPr id="19" name="Diagram 18">
            <a:extLst>
              <a:ext uri="{FF2B5EF4-FFF2-40B4-BE49-F238E27FC236}">
                <a16:creationId xmlns:a16="http://schemas.microsoft.com/office/drawing/2014/main" id="{93979004-28F2-8248-D8C1-06BC49E11707}"/>
              </a:ext>
            </a:extLst>
          </p:cNvPr>
          <p:cNvGraphicFramePr/>
          <p:nvPr>
            <p:extLst>
              <p:ext uri="{D42A27DB-BD31-4B8C-83A1-F6EECF244321}">
                <p14:modId xmlns:p14="http://schemas.microsoft.com/office/powerpoint/2010/main" val="998947668"/>
              </p:ext>
            </p:extLst>
          </p:nvPr>
        </p:nvGraphicFramePr>
        <p:xfrm>
          <a:off x="4960800" y="1857294"/>
          <a:ext cx="5177500" cy="26235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TextBox 23">
            <a:extLst>
              <a:ext uri="{FF2B5EF4-FFF2-40B4-BE49-F238E27FC236}">
                <a16:creationId xmlns:a16="http://schemas.microsoft.com/office/drawing/2014/main" id="{6C99D2D3-B34B-9778-59F9-BF0BB8AEC41A}"/>
              </a:ext>
            </a:extLst>
          </p:cNvPr>
          <p:cNvSpPr txBox="1"/>
          <p:nvPr/>
        </p:nvSpPr>
        <p:spPr>
          <a:xfrm>
            <a:off x="8751191" y="3136401"/>
            <a:ext cx="2965678" cy="2031325"/>
          </a:xfrm>
          <a:prstGeom prst="rect">
            <a:avLst/>
          </a:prstGeom>
          <a:noFill/>
        </p:spPr>
        <p:txBody>
          <a:bodyPr wrap="square" rtlCol="0">
            <a:spAutoFit/>
          </a:bodyPr>
          <a:lstStyle/>
          <a:p>
            <a:r>
              <a:rPr lang="en-US" sz="1400" dirty="0">
                <a:solidFill>
                  <a:schemeClr val="accent1"/>
                </a:solidFill>
                <a:latin typeface="Copperplate Gothic Bold" panose="020E0705020206020404" pitchFamily="34" charset="0"/>
              </a:rPr>
              <a:t>SUCCESSFUL CONSULTING</a:t>
            </a:r>
          </a:p>
          <a:p>
            <a:endParaRPr lang="en-US" sz="1400" dirty="0"/>
          </a:p>
          <a:p>
            <a:pPr marL="285750" indent="-285750">
              <a:buFont typeface="Arial" panose="020B0604020202020204" pitchFamily="34" charset="0"/>
              <a:buChar char="•"/>
            </a:pPr>
            <a:r>
              <a:rPr lang="en-US" sz="1400" dirty="0"/>
              <a:t>Intuitive outcome</a:t>
            </a:r>
          </a:p>
          <a:p>
            <a:pPr marL="285750" indent="-285750">
              <a:buFont typeface="Arial" panose="020B0604020202020204" pitchFamily="34" charset="0"/>
              <a:buChar char="•"/>
            </a:pPr>
            <a:r>
              <a:rPr lang="en-US" sz="1400" dirty="0"/>
              <a:t>Right Quality </a:t>
            </a:r>
            <a:endParaRPr lang="en-US" sz="1000" dirty="0"/>
          </a:p>
          <a:p>
            <a:pPr marL="285750" indent="-285750">
              <a:buFont typeface="Arial" panose="020B0604020202020204" pitchFamily="34" charset="0"/>
              <a:buChar char="•"/>
            </a:pPr>
            <a:r>
              <a:rPr lang="en-US" sz="1400" dirty="0"/>
              <a:t>Within Time</a:t>
            </a:r>
          </a:p>
          <a:p>
            <a:pPr marL="285750" indent="-285750">
              <a:buFont typeface="Arial" panose="020B0604020202020204" pitchFamily="34" charset="0"/>
              <a:buChar char="•"/>
            </a:pPr>
            <a:r>
              <a:rPr lang="en-US" sz="1400" dirty="0"/>
              <a:t>Within Budget</a:t>
            </a:r>
          </a:p>
          <a:p>
            <a:pPr marL="285750" indent="-285750">
              <a:buFont typeface="Arial" panose="020B0604020202020204" pitchFamily="34" charset="0"/>
              <a:buChar char="•"/>
            </a:pPr>
            <a:r>
              <a:rPr lang="en-US" sz="1400" dirty="0"/>
              <a:t>Easy to implement</a:t>
            </a:r>
          </a:p>
          <a:p>
            <a:pPr marL="285750" indent="-285750">
              <a:buFont typeface="Arial" panose="020B0604020202020204" pitchFamily="34" charset="0"/>
              <a:buChar char="•"/>
            </a:pPr>
            <a:r>
              <a:rPr lang="en-US" sz="1400" dirty="0"/>
              <a:t>As per the SLA</a:t>
            </a:r>
          </a:p>
          <a:p>
            <a:pPr marL="285750" indent="-285750">
              <a:buFont typeface="Arial" panose="020B0604020202020204" pitchFamily="34" charset="0"/>
              <a:buChar char="•"/>
            </a:pPr>
            <a:r>
              <a:rPr lang="en-US" sz="1400" dirty="0"/>
              <a:t>All Stakeholders Delighted</a:t>
            </a:r>
          </a:p>
        </p:txBody>
      </p:sp>
      <p:sp>
        <p:nvSpPr>
          <p:cNvPr id="27" name="Rectangle 26">
            <a:extLst>
              <a:ext uri="{FF2B5EF4-FFF2-40B4-BE49-F238E27FC236}">
                <a16:creationId xmlns:a16="http://schemas.microsoft.com/office/drawing/2014/main" id="{9BEB4370-1F53-73C4-EDFE-A6DE0DC60F92}"/>
              </a:ext>
            </a:extLst>
          </p:cNvPr>
          <p:cNvSpPr/>
          <p:nvPr/>
        </p:nvSpPr>
        <p:spPr>
          <a:xfrm>
            <a:off x="3346580" y="4822870"/>
            <a:ext cx="361317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CASE STUDY</a:t>
            </a:r>
          </a:p>
        </p:txBody>
      </p:sp>
      <p:sp>
        <p:nvSpPr>
          <p:cNvPr id="7" name="TextBox 6">
            <a:extLst>
              <a:ext uri="{FF2B5EF4-FFF2-40B4-BE49-F238E27FC236}">
                <a16:creationId xmlns:a16="http://schemas.microsoft.com/office/drawing/2014/main" id="{C993BA46-2595-5DBE-51D0-B0AED0C5B888}"/>
              </a:ext>
            </a:extLst>
          </p:cNvPr>
          <p:cNvSpPr txBox="1"/>
          <p:nvPr/>
        </p:nvSpPr>
        <p:spPr>
          <a:xfrm>
            <a:off x="3405007" y="5713583"/>
            <a:ext cx="7434407" cy="923330"/>
          </a:xfrm>
          <a:prstGeom prst="rect">
            <a:avLst/>
          </a:prstGeom>
          <a:noFill/>
        </p:spPr>
        <p:txBody>
          <a:bodyPr wrap="none" rtlCol="0">
            <a:spAutoFit/>
          </a:bodyPr>
          <a:lstStyle/>
          <a:p>
            <a:r>
              <a:rPr lang="en-US" dirty="0"/>
              <a:t>Download the WALMART Case Study and suggest</a:t>
            </a:r>
          </a:p>
          <a:p>
            <a:pPr marL="342900" indent="-342900">
              <a:buAutoNum type="arabicPeriod"/>
            </a:pPr>
            <a:r>
              <a:rPr lang="en-US" dirty="0"/>
              <a:t>How would have you consulted and provided a different Solution</a:t>
            </a:r>
          </a:p>
          <a:p>
            <a:pPr marL="342900" indent="-342900">
              <a:buAutoNum type="arabicPeriod"/>
            </a:pPr>
            <a:r>
              <a:rPr lang="en-US" dirty="0"/>
              <a:t>Support your proposition, suggesting how would your solution be better</a:t>
            </a:r>
          </a:p>
        </p:txBody>
      </p:sp>
    </p:spTree>
    <p:extLst>
      <p:ext uri="{BB962C8B-B14F-4D97-AF65-F5344CB8AC3E}">
        <p14:creationId xmlns:p14="http://schemas.microsoft.com/office/powerpoint/2010/main" val="14724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5_2</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2 : UTILIZE &amp; DIVERSIFY – DIGITALIZATION CONSULTING</a:t>
            </a:r>
          </a:p>
        </p:txBody>
      </p:sp>
      <p:sp>
        <p:nvSpPr>
          <p:cNvPr id="6" name="TextBox 5">
            <a:extLst>
              <a:ext uri="{FF2B5EF4-FFF2-40B4-BE49-F238E27FC236}">
                <a16:creationId xmlns:a16="http://schemas.microsoft.com/office/drawing/2014/main" id="{D2559323-D9D5-836D-BA5D-F0AFDD7610D4}"/>
              </a:ext>
            </a:extLst>
          </p:cNvPr>
          <p:cNvSpPr txBox="1"/>
          <p:nvPr/>
        </p:nvSpPr>
        <p:spPr>
          <a:xfrm>
            <a:off x="455027" y="5548506"/>
            <a:ext cx="8671217" cy="923330"/>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DIGITALIZATION CONSULTING</a:t>
            </a:r>
          </a:p>
          <a:p>
            <a:pPr marL="285750" indent="-285750">
              <a:buFont typeface="Arial" panose="020B0604020202020204" pitchFamily="34" charset="0"/>
              <a:buChar char="•"/>
            </a:pPr>
            <a:r>
              <a:rPr lang="en-US" dirty="0">
                <a:solidFill>
                  <a:schemeClr val="accent2"/>
                </a:solidFill>
              </a:rPr>
              <a:t>CHANGE MANAGEMENT CONSULTINGG</a:t>
            </a:r>
          </a:p>
          <a:p>
            <a:pPr marL="285750" indent="-285750">
              <a:buFont typeface="Arial" panose="020B0604020202020204" pitchFamily="34" charset="0"/>
              <a:buChar char="•"/>
            </a:pPr>
            <a:r>
              <a:rPr lang="en-US" dirty="0">
                <a:solidFill>
                  <a:schemeClr val="accent2"/>
                </a:solidFill>
              </a:rPr>
              <a:t>CONSULTING AS A BUSINESS</a:t>
            </a:r>
          </a:p>
        </p:txBody>
      </p:sp>
    </p:spTree>
    <p:extLst>
      <p:ext uri="{BB962C8B-B14F-4D97-AF65-F5344CB8AC3E}">
        <p14:creationId xmlns:p14="http://schemas.microsoft.com/office/powerpoint/2010/main" val="577712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29591</TotalTime>
  <Words>3035</Words>
  <Application>Microsoft Office PowerPoint</Application>
  <PresentationFormat>Widescreen</PresentationFormat>
  <Paragraphs>904</Paragraphs>
  <Slides>33</Slides>
  <Notes>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33</vt:i4>
      </vt:variant>
    </vt:vector>
  </HeadingPairs>
  <TitlesOfParts>
    <vt:vector size="51" baseType="lpstr">
      <vt:lpstr>HGMinchoE</vt:lpstr>
      <vt:lpstr>Agency FB</vt:lpstr>
      <vt:lpstr>Arial</vt:lpstr>
      <vt:lpstr>Arial</vt:lpstr>
      <vt:lpstr>Arial Black</vt:lpstr>
      <vt:lpstr>Arial Narrow</vt:lpstr>
      <vt:lpstr>Britannic Bold</vt:lpstr>
      <vt:lpstr>Calibri</vt:lpstr>
      <vt:lpstr>Calibri Light</vt:lpstr>
      <vt:lpstr>Circular Std</vt:lpstr>
      <vt:lpstr>Copperplate Gothic Bold</vt:lpstr>
      <vt:lpstr>Gill Sans MT Condensed</vt:lpstr>
      <vt:lpstr>Impact</vt:lpstr>
      <vt:lpstr>inherit</vt:lpstr>
      <vt:lpstr>Roboto</vt:lpstr>
      <vt:lpstr>Symbol</vt:lpstr>
      <vt:lpstr>Times New Roman</vt:lpstr>
      <vt:lpstr>Office Theme</vt:lpstr>
      <vt:lpstr>RISE 5_1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RISE 5_2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RISE 5_3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RISE 5_4</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Jasvir Singh Nagi</dc:creator>
  <cp:lastModifiedBy>Jasvir Singh Nagi</cp:lastModifiedBy>
  <cp:revision>806</cp:revision>
  <dcterms:created xsi:type="dcterms:W3CDTF">2022-08-13T16:20:08Z</dcterms:created>
  <dcterms:modified xsi:type="dcterms:W3CDTF">2022-09-30T17:34:46Z</dcterms:modified>
</cp:coreProperties>
</file>