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2" r:id="rId2"/>
    <p:sldId id="331" r:id="rId3"/>
    <p:sldId id="346" r:id="rId4"/>
    <p:sldId id="333" r:id="rId5"/>
    <p:sldId id="334" r:id="rId6"/>
    <p:sldId id="335" r:id="rId7"/>
    <p:sldId id="336" r:id="rId8"/>
    <p:sldId id="337" r:id="rId9"/>
    <p:sldId id="338" r:id="rId10"/>
    <p:sldId id="339" r:id="rId11"/>
    <p:sldId id="340" r:id="rId12"/>
    <p:sldId id="341" r:id="rId13"/>
    <p:sldId id="342" r:id="rId14"/>
    <p:sldId id="343" r:id="rId15"/>
    <p:sldId id="344" r:id="rId16"/>
    <p:sldId id="34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A8D814-A1F0-45D5-88FE-6E22631BC872}"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9DDCE0D0-BED3-4803-8F1E-1093F922C3D3}">
      <dgm:prSet phldrT="[Text]" custT="1"/>
      <dgm:spPr/>
      <dgm:t>
        <a:bodyPr/>
        <a:lstStyle/>
        <a:p>
          <a:r>
            <a:rPr lang="en-US" sz="1400" dirty="0">
              <a:latin typeface="Impact" panose="020B0806030902050204" pitchFamily="34" charset="0"/>
            </a:rPr>
            <a:t>RISE 6</a:t>
          </a:r>
        </a:p>
      </dgm:t>
    </dgm:pt>
    <dgm:pt modelId="{367FB7B7-0512-48F0-B868-97A02936E557}" type="parTrans" cxnId="{8C57FFEE-0994-45D5-821C-051F8C2C0282}">
      <dgm:prSet/>
      <dgm:spPr/>
      <dgm:t>
        <a:bodyPr/>
        <a:lstStyle/>
        <a:p>
          <a:endParaRPr lang="en-US"/>
        </a:p>
      </dgm:t>
    </dgm:pt>
    <dgm:pt modelId="{984929C3-9345-41AB-A68C-6B0AF4C9717A}" type="sibTrans" cxnId="{8C57FFEE-0994-45D5-821C-051F8C2C0282}">
      <dgm:prSet/>
      <dgm:spPr/>
      <dgm:t>
        <a:bodyPr/>
        <a:lstStyle/>
        <a:p>
          <a:endParaRPr lang="en-US"/>
        </a:p>
      </dgm:t>
    </dgm:pt>
    <dgm:pt modelId="{0DBAD1AF-95EE-4780-9CA6-3A9BDBD8318F}">
      <dgm:prSet phldrT="[Text]" custT="1"/>
      <dgm:spPr/>
      <dgm:t>
        <a:bodyPr/>
        <a:lstStyle/>
        <a:p>
          <a:r>
            <a:rPr lang="en-US" sz="900" dirty="0"/>
            <a:t>CONSULT AND COACH LARGE CORPORATES WITH MONK MINDSET &amp; 5T SKILLS</a:t>
          </a:r>
        </a:p>
      </dgm:t>
    </dgm:pt>
    <dgm:pt modelId="{23D539DE-F97D-454A-8BF6-589DDC67C699}" type="parTrans" cxnId="{31CB9BCC-A15D-48D5-8E90-8B21BEC9BADA}">
      <dgm:prSet/>
      <dgm:spPr/>
      <dgm:t>
        <a:bodyPr/>
        <a:lstStyle/>
        <a:p>
          <a:endParaRPr lang="en-US"/>
        </a:p>
      </dgm:t>
    </dgm:pt>
    <dgm:pt modelId="{8F941CDC-CA83-422E-A18C-1A1B0D39B3AF}" type="sibTrans" cxnId="{31CB9BCC-A15D-48D5-8E90-8B21BEC9BADA}">
      <dgm:prSet/>
      <dgm:spPr/>
      <dgm:t>
        <a:bodyPr/>
        <a:lstStyle/>
        <a:p>
          <a:endParaRPr lang="en-US"/>
        </a:p>
      </dgm:t>
    </dgm:pt>
    <dgm:pt modelId="{EF3B6A2E-E7D0-40AB-B9FB-295221BC1849}">
      <dgm:prSet phldrT="[Text]" custT="1"/>
      <dgm:spPr/>
      <dgm:t>
        <a:bodyPr/>
        <a:lstStyle/>
        <a:p>
          <a:r>
            <a:rPr lang="en-US" sz="1400" dirty="0">
              <a:latin typeface="Impact" panose="020B0806030902050204" pitchFamily="34" charset="0"/>
            </a:rPr>
            <a:t>RISE 5</a:t>
          </a:r>
        </a:p>
      </dgm:t>
    </dgm:pt>
    <dgm:pt modelId="{7D90DA7D-0F44-4120-97EE-27F7132BF360}" type="parTrans" cxnId="{A62A1D2A-4100-47B3-9805-C2006D93C1F5}">
      <dgm:prSet/>
      <dgm:spPr/>
      <dgm:t>
        <a:bodyPr/>
        <a:lstStyle/>
        <a:p>
          <a:endParaRPr lang="en-US"/>
        </a:p>
      </dgm:t>
    </dgm:pt>
    <dgm:pt modelId="{B6E49F56-2837-42EB-8507-0A98EEF15E52}" type="sibTrans" cxnId="{A62A1D2A-4100-47B3-9805-C2006D93C1F5}">
      <dgm:prSet/>
      <dgm:spPr/>
      <dgm:t>
        <a:bodyPr/>
        <a:lstStyle/>
        <a:p>
          <a:endParaRPr lang="en-US"/>
        </a:p>
      </dgm:t>
    </dgm:pt>
    <dgm:pt modelId="{44DB4054-2A7E-4B70-9D03-0C80BAFAE1AF}">
      <dgm:prSet phldrT="[Text]" custT="1"/>
      <dgm:spPr/>
      <dgm:t>
        <a:bodyPr/>
        <a:lstStyle/>
        <a:p>
          <a:r>
            <a:rPr lang="en-US" sz="900" dirty="0"/>
            <a:t>BECOMING A POINEER AND CONSULTING FOR DIGITALIZATION &amp; CHANGE MANAGEMENT CONSULTING IN YOUR FIELD</a:t>
          </a:r>
        </a:p>
      </dgm:t>
    </dgm:pt>
    <dgm:pt modelId="{AD261943-2AD7-42CA-B5AF-808C7153A7EC}" type="parTrans" cxnId="{F926DE3F-A162-443A-ACAF-492CFDA3263B}">
      <dgm:prSet/>
      <dgm:spPr/>
      <dgm:t>
        <a:bodyPr/>
        <a:lstStyle/>
        <a:p>
          <a:endParaRPr lang="en-US"/>
        </a:p>
      </dgm:t>
    </dgm:pt>
    <dgm:pt modelId="{EE1CF7EF-FF61-4E15-A340-5EC8D5777321}" type="sibTrans" cxnId="{F926DE3F-A162-443A-ACAF-492CFDA3263B}">
      <dgm:prSet/>
      <dgm:spPr/>
      <dgm:t>
        <a:bodyPr/>
        <a:lstStyle/>
        <a:p>
          <a:endParaRPr lang="en-US"/>
        </a:p>
      </dgm:t>
    </dgm:pt>
    <dgm:pt modelId="{E7F6D95F-71E2-4353-82CC-03D66F83D133}">
      <dgm:prSet phldrT="[Text]" custT="1"/>
      <dgm:spPr/>
      <dgm:t>
        <a:bodyPr/>
        <a:lstStyle/>
        <a:p>
          <a:r>
            <a:rPr lang="en-US" sz="1400" dirty="0">
              <a:latin typeface="Impact" panose="020B0806030902050204" pitchFamily="34" charset="0"/>
            </a:rPr>
            <a:t>RISE 4</a:t>
          </a:r>
        </a:p>
      </dgm:t>
    </dgm:pt>
    <dgm:pt modelId="{C06B7303-0B80-4EE2-9A8B-9E36CE68BBE7}" type="parTrans" cxnId="{9CFE69A3-B10C-4F8C-B1DF-84D67EFD26EA}">
      <dgm:prSet/>
      <dgm:spPr/>
      <dgm:t>
        <a:bodyPr/>
        <a:lstStyle/>
        <a:p>
          <a:endParaRPr lang="en-US"/>
        </a:p>
      </dgm:t>
    </dgm:pt>
    <dgm:pt modelId="{FA151BD0-80F9-4F4B-A2B2-A98E60774BEA}" type="sibTrans" cxnId="{9CFE69A3-B10C-4F8C-B1DF-84D67EFD26EA}">
      <dgm:prSet/>
      <dgm:spPr/>
      <dgm:t>
        <a:bodyPr/>
        <a:lstStyle/>
        <a:p>
          <a:endParaRPr lang="en-US"/>
        </a:p>
      </dgm:t>
    </dgm:pt>
    <dgm:pt modelId="{21C9C8FD-D7A1-444B-8739-8AFA4C2E4716}">
      <dgm:prSet phldrT="[Text]" custT="1"/>
      <dgm:spPr/>
      <dgm:t>
        <a:bodyPr/>
        <a:lstStyle/>
        <a:p>
          <a:r>
            <a:rPr lang="en-US" sz="900" dirty="0"/>
            <a:t>SCALING THE BUSINESS THROUGH AUTOMATION, TRIBE BUILDING &amp; INCOME GROWTH THROUGH VARIOUS PLATFORMS</a:t>
          </a:r>
        </a:p>
      </dgm:t>
    </dgm:pt>
    <dgm:pt modelId="{80B2EAEA-70C6-4AC1-BB25-2510ECCD6703}" type="parTrans" cxnId="{8B7F4C32-16A9-484E-A81A-0930C382CC20}">
      <dgm:prSet/>
      <dgm:spPr/>
      <dgm:t>
        <a:bodyPr/>
        <a:lstStyle/>
        <a:p>
          <a:endParaRPr lang="en-US"/>
        </a:p>
      </dgm:t>
    </dgm:pt>
    <dgm:pt modelId="{78F45056-CB17-44B2-BC0D-61AD57306015}" type="sibTrans" cxnId="{8B7F4C32-16A9-484E-A81A-0930C382CC20}">
      <dgm:prSet/>
      <dgm:spPr/>
      <dgm:t>
        <a:bodyPr/>
        <a:lstStyle/>
        <a:p>
          <a:endParaRPr lang="en-US"/>
        </a:p>
      </dgm:t>
    </dgm:pt>
    <dgm:pt modelId="{87752A1E-454C-4132-A5EB-5EBA5A20324E}">
      <dgm:prSet phldrT="[Text]" custT="1"/>
      <dgm:spPr/>
      <dgm:t>
        <a:bodyPr/>
        <a:lstStyle/>
        <a:p>
          <a:r>
            <a:rPr lang="en-US" sz="1400" dirty="0">
              <a:latin typeface="Impact" panose="020B0806030902050204" pitchFamily="34" charset="0"/>
            </a:rPr>
            <a:t>RISE 3</a:t>
          </a:r>
        </a:p>
      </dgm:t>
    </dgm:pt>
    <dgm:pt modelId="{6E493877-BB2B-4286-827C-B7066387C370}" type="parTrans" cxnId="{A0C934B7-E79C-49FD-8BAA-206ECE06652A}">
      <dgm:prSet/>
      <dgm:spPr/>
      <dgm:t>
        <a:bodyPr/>
        <a:lstStyle/>
        <a:p>
          <a:endParaRPr lang="en-US"/>
        </a:p>
      </dgm:t>
    </dgm:pt>
    <dgm:pt modelId="{EAB038EA-E439-4C15-833A-FD47A84E3002}" type="sibTrans" cxnId="{A0C934B7-E79C-49FD-8BAA-206ECE06652A}">
      <dgm:prSet/>
      <dgm:spPr/>
      <dgm:t>
        <a:bodyPr/>
        <a:lstStyle/>
        <a:p>
          <a:endParaRPr lang="en-US"/>
        </a:p>
      </dgm:t>
    </dgm:pt>
    <dgm:pt modelId="{F1B23956-6638-4CEE-B9FC-F5FE9581A6CB}">
      <dgm:prSet phldrT="[Text]" custT="1"/>
      <dgm:spPr/>
      <dgm:t>
        <a:bodyPr/>
        <a:lstStyle/>
        <a:p>
          <a:r>
            <a:rPr lang="en-US" sz="1400" dirty="0">
              <a:latin typeface="Impact" panose="020B0806030902050204" pitchFamily="34" charset="0"/>
            </a:rPr>
            <a:t>RISE 2</a:t>
          </a:r>
        </a:p>
      </dgm:t>
    </dgm:pt>
    <dgm:pt modelId="{0F7FE04E-4310-4408-9B54-CE782FCDA7EC}" type="parTrans" cxnId="{F03B4AA4-EE6A-4761-9D3A-B14D87284D53}">
      <dgm:prSet/>
      <dgm:spPr/>
      <dgm:t>
        <a:bodyPr/>
        <a:lstStyle/>
        <a:p>
          <a:endParaRPr lang="en-US"/>
        </a:p>
      </dgm:t>
    </dgm:pt>
    <dgm:pt modelId="{1D79A635-DC8B-49A2-A2A7-FAF1484816F5}" type="sibTrans" cxnId="{F03B4AA4-EE6A-4761-9D3A-B14D87284D53}">
      <dgm:prSet/>
      <dgm:spPr/>
      <dgm:t>
        <a:bodyPr/>
        <a:lstStyle/>
        <a:p>
          <a:endParaRPr lang="en-US"/>
        </a:p>
      </dgm:t>
    </dgm:pt>
    <dgm:pt modelId="{6EE1481F-CA3D-46E4-8AF1-C6E9B1914F51}">
      <dgm:prSet phldrT="[Text]" custT="1"/>
      <dgm:spPr/>
      <dgm:t>
        <a:bodyPr/>
        <a:lstStyle/>
        <a:p>
          <a:r>
            <a:rPr lang="en-US" sz="1400" dirty="0">
              <a:latin typeface="Impact" panose="020B0806030902050204" pitchFamily="34" charset="0"/>
            </a:rPr>
            <a:t>RISE 1</a:t>
          </a:r>
        </a:p>
      </dgm:t>
    </dgm:pt>
    <dgm:pt modelId="{B7BA6548-09F9-4374-8B77-F50412C00293}" type="parTrans" cxnId="{1A3FD821-BE84-476D-9E38-9607EEE266BF}">
      <dgm:prSet/>
      <dgm:spPr/>
      <dgm:t>
        <a:bodyPr/>
        <a:lstStyle/>
        <a:p>
          <a:endParaRPr lang="en-US"/>
        </a:p>
      </dgm:t>
    </dgm:pt>
    <dgm:pt modelId="{D79F24A9-4210-4335-8BE9-CF7A95165350}" type="sibTrans" cxnId="{1A3FD821-BE84-476D-9E38-9607EEE266BF}">
      <dgm:prSet/>
      <dgm:spPr/>
      <dgm:t>
        <a:bodyPr/>
        <a:lstStyle/>
        <a:p>
          <a:endParaRPr lang="en-US"/>
        </a:p>
      </dgm:t>
    </dgm:pt>
    <dgm:pt modelId="{7E0EB538-B43B-41A1-83E7-B8AD1BC86122}">
      <dgm:prSet phldrT="[Text]" custT="1"/>
      <dgm:spPr/>
      <dgm:t>
        <a:bodyPr/>
        <a:lstStyle/>
        <a:p>
          <a:r>
            <a:rPr lang="en-US" sz="900" dirty="0"/>
            <a:t>DIGITAL ECOSYSTEM SETUP FOR SCALING THROUGH SALES &amp; MARKETING</a:t>
          </a:r>
        </a:p>
      </dgm:t>
    </dgm:pt>
    <dgm:pt modelId="{55A8B915-A4A0-481D-94E7-3852257A3097}" type="parTrans" cxnId="{486EBC03-20F6-4B7B-B435-1D4FA126D4A2}">
      <dgm:prSet/>
      <dgm:spPr/>
      <dgm:t>
        <a:bodyPr/>
        <a:lstStyle/>
        <a:p>
          <a:endParaRPr lang="en-US"/>
        </a:p>
      </dgm:t>
    </dgm:pt>
    <dgm:pt modelId="{6BEB310B-105E-4D20-AFEC-36F62414B50C}" type="sibTrans" cxnId="{486EBC03-20F6-4B7B-B435-1D4FA126D4A2}">
      <dgm:prSet/>
      <dgm:spPr/>
      <dgm:t>
        <a:bodyPr/>
        <a:lstStyle/>
        <a:p>
          <a:endParaRPr lang="en-US"/>
        </a:p>
      </dgm:t>
    </dgm:pt>
    <dgm:pt modelId="{CC9BC225-F853-4371-A05E-D07E55679543}">
      <dgm:prSet phldrT="[Text]" custT="1"/>
      <dgm:spPr/>
      <dgm:t>
        <a:bodyPr/>
        <a:lstStyle/>
        <a:p>
          <a:r>
            <a:rPr lang="en-US" sz="900" dirty="0"/>
            <a:t>DIGITAL ASSET CREATION FOR MONETIZATION</a:t>
          </a:r>
        </a:p>
      </dgm:t>
    </dgm:pt>
    <dgm:pt modelId="{EDBBDF13-FF44-4CE9-9A57-0A2F993BEAA9}" type="parTrans" cxnId="{A684CCE0-4D6C-4DC3-B28D-2BB0B0D277B2}">
      <dgm:prSet/>
      <dgm:spPr/>
      <dgm:t>
        <a:bodyPr/>
        <a:lstStyle/>
        <a:p>
          <a:endParaRPr lang="en-US"/>
        </a:p>
      </dgm:t>
    </dgm:pt>
    <dgm:pt modelId="{A807C8E9-D6FA-4A71-88ED-9FC70BB53443}" type="sibTrans" cxnId="{A684CCE0-4D6C-4DC3-B28D-2BB0B0D277B2}">
      <dgm:prSet/>
      <dgm:spPr/>
      <dgm:t>
        <a:bodyPr/>
        <a:lstStyle/>
        <a:p>
          <a:endParaRPr lang="en-US"/>
        </a:p>
      </dgm:t>
    </dgm:pt>
    <dgm:pt modelId="{D6427A22-300D-41C1-967F-73EDE57068D0}">
      <dgm:prSet phldrT="[Text]" custT="1"/>
      <dgm:spPr/>
      <dgm:t>
        <a:bodyPr/>
        <a:lstStyle/>
        <a:p>
          <a:r>
            <a:rPr lang="en-US" sz="900" dirty="0"/>
            <a:t>DIGITAL ASSET FOR KNOWLEDGE BUSINESS, STRATEGY &amp; PLANNING</a:t>
          </a:r>
        </a:p>
      </dgm:t>
    </dgm:pt>
    <dgm:pt modelId="{31AF071B-17C9-413B-8EF0-2866B8E0475B}" type="parTrans" cxnId="{86D40944-15CA-453F-937E-35D67A8C5C5F}">
      <dgm:prSet/>
      <dgm:spPr/>
      <dgm:t>
        <a:bodyPr/>
        <a:lstStyle/>
        <a:p>
          <a:endParaRPr lang="en-US"/>
        </a:p>
      </dgm:t>
    </dgm:pt>
    <dgm:pt modelId="{35EC9F6D-1D34-4D93-AB97-6F86FE2F95E6}" type="sibTrans" cxnId="{86D40944-15CA-453F-937E-35D67A8C5C5F}">
      <dgm:prSet/>
      <dgm:spPr/>
      <dgm:t>
        <a:bodyPr/>
        <a:lstStyle/>
        <a:p>
          <a:endParaRPr lang="en-US"/>
        </a:p>
      </dgm:t>
    </dgm:pt>
    <dgm:pt modelId="{5DA72456-0EB3-4C87-A93B-EFE47489CC7C}">
      <dgm:prSet phldrT="[Text]" custT="1"/>
      <dgm:spPr/>
      <dgm:t>
        <a:bodyPr/>
        <a:lstStyle/>
        <a:p>
          <a:r>
            <a:rPr lang="en-US" sz="1200" b="1" dirty="0">
              <a:solidFill>
                <a:schemeClr val="accent2"/>
              </a:solidFill>
            </a:rPr>
            <a:t>P</a:t>
          </a:r>
          <a:r>
            <a:rPr lang="en-US" sz="1200" dirty="0">
              <a:solidFill>
                <a:schemeClr val="accent2"/>
              </a:solidFill>
            </a:rPr>
            <a:t>IONEERING &amp; PASSING THE LEGACY</a:t>
          </a:r>
        </a:p>
      </dgm:t>
    </dgm:pt>
    <dgm:pt modelId="{FA840B31-ABDC-457F-A445-1B38C8F4B074}" type="parTrans" cxnId="{1C217138-7B30-42BF-9819-25FC68016B5E}">
      <dgm:prSet/>
      <dgm:spPr/>
      <dgm:t>
        <a:bodyPr/>
        <a:lstStyle/>
        <a:p>
          <a:endParaRPr lang="en-US"/>
        </a:p>
      </dgm:t>
    </dgm:pt>
    <dgm:pt modelId="{2674D1CD-4AFF-4B06-9E1A-C555DC43BB0D}" type="sibTrans" cxnId="{1C217138-7B30-42BF-9819-25FC68016B5E}">
      <dgm:prSet/>
      <dgm:spPr/>
      <dgm:t>
        <a:bodyPr/>
        <a:lstStyle/>
        <a:p>
          <a:endParaRPr lang="en-US"/>
        </a:p>
      </dgm:t>
    </dgm:pt>
    <dgm:pt modelId="{FBF314E0-4F92-48DF-825A-D792B41984DB}">
      <dgm:prSet phldrT="[Text]" custT="1"/>
      <dgm:spPr/>
      <dgm:t>
        <a:bodyPr/>
        <a:lstStyle/>
        <a:p>
          <a:r>
            <a:rPr lang="en-US" sz="1200" b="1" dirty="0">
              <a:solidFill>
                <a:schemeClr val="accent2"/>
              </a:solidFill>
            </a:rPr>
            <a:t>U</a:t>
          </a:r>
          <a:r>
            <a:rPr lang="en-US" sz="1200" dirty="0">
              <a:solidFill>
                <a:schemeClr val="accent2"/>
              </a:solidFill>
            </a:rPr>
            <a:t>TILIZE &amp; DIVERSIFY</a:t>
          </a:r>
        </a:p>
      </dgm:t>
    </dgm:pt>
    <dgm:pt modelId="{B48F6D71-954A-43D8-9387-5735ECD0ADD1}" type="parTrans" cxnId="{D156935E-FDB1-4F08-A65A-F749FE18378B}">
      <dgm:prSet/>
      <dgm:spPr/>
      <dgm:t>
        <a:bodyPr/>
        <a:lstStyle/>
        <a:p>
          <a:endParaRPr lang="en-US"/>
        </a:p>
      </dgm:t>
    </dgm:pt>
    <dgm:pt modelId="{8DCA9BF9-1101-4D73-82FF-D1ECFD411B14}" type="sibTrans" cxnId="{D156935E-FDB1-4F08-A65A-F749FE18378B}">
      <dgm:prSet/>
      <dgm:spPr/>
      <dgm:t>
        <a:bodyPr/>
        <a:lstStyle/>
        <a:p>
          <a:endParaRPr lang="en-US"/>
        </a:p>
      </dgm:t>
    </dgm:pt>
    <dgm:pt modelId="{F6EFEB92-5E47-4209-A518-81B04B6E37A4}">
      <dgm:prSet phldrT="[Text]" custT="1"/>
      <dgm:spPr/>
      <dgm:t>
        <a:bodyPr/>
        <a:lstStyle/>
        <a:p>
          <a:r>
            <a:rPr lang="en-US" sz="1200" b="1" dirty="0">
              <a:solidFill>
                <a:schemeClr val="accent2"/>
              </a:solidFill>
            </a:rPr>
            <a:t>E</a:t>
          </a:r>
          <a:r>
            <a:rPr lang="en-US" sz="1200" dirty="0">
              <a:solidFill>
                <a:schemeClr val="accent2"/>
              </a:solidFill>
            </a:rPr>
            <a:t>ARNINGS  &amp; INCOME MANAGMENT</a:t>
          </a:r>
        </a:p>
      </dgm:t>
    </dgm:pt>
    <dgm:pt modelId="{9734BF77-420A-4CCA-A13D-CDCD1FA84A88}" type="parTrans" cxnId="{B4566003-44BC-4DCF-9895-E9701D04BC70}">
      <dgm:prSet/>
      <dgm:spPr/>
      <dgm:t>
        <a:bodyPr/>
        <a:lstStyle/>
        <a:p>
          <a:endParaRPr lang="en-US"/>
        </a:p>
      </dgm:t>
    </dgm:pt>
    <dgm:pt modelId="{FF378968-B729-4830-9BD2-D456871AF8F7}" type="sibTrans" cxnId="{B4566003-44BC-4DCF-9895-E9701D04BC70}">
      <dgm:prSet/>
      <dgm:spPr/>
      <dgm:t>
        <a:bodyPr/>
        <a:lstStyle/>
        <a:p>
          <a:endParaRPr lang="en-US"/>
        </a:p>
      </dgm:t>
    </dgm:pt>
    <dgm:pt modelId="{18E4B0BC-D440-4EFD-98B6-2E5B32F8C40E}">
      <dgm:prSet phldrT="[Text]" custT="1"/>
      <dgm:spPr/>
      <dgm:t>
        <a:bodyPr/>
        <a:lstStyle/>
        <a:p>
          <a:r>
            <a:rPr lang="en-US" sz="1200" b="1" dirty="0">
              <a:solidFill>
                <a:schemeClr val="accent2"/>
              </a:solidFill>
            </a:rPr>
            <a:t>S</a:t>
          </a:r>
          <a:r>
            <a:rPr lang="en-US" sz="1200" dirty="0">
              <a:solidFill>
                <a:schemeClr val="accent2"/>
              </a:solidFill>
            </a:rPr>
            <a:t>ALES &amp; MARKETING AS A SERVICE</a:t>
          </a:r>
        </a:p>
      </dgm:t>
    </dgm:pt>
    <dgm:pt modelId="{E2FCDCEB-4A09-4AAB-8D41-54447DBFBF6C}" type="parTrans" cxnId="{C60EFC11-E18B-4EEC-8AE1-F74BACDC4770}">
      <dgm:prSet/>
      <dgm:spPr/>
      <dgm:t>
        <a:bodyPr/>
        <a:lstStyle/>
        <a:p>
          <a:endParaRPr lang="en-US"/>
        </a:p>
      </dgm:t>
    </dgm:pt>
    <dgm:pt modelId="{687337E3-C93F-4314-9849-E1755DDC4C1C}" type="sibTrans" cxnId="{C60EFC11-E18B-4EEC-8AE1-F74BACDC4770}">
      <dgm:prSet/>
      <dgm:spPr/>
      <dgm:t>
        <a:bodyPr/>
        <a:lstStyle/>
        <a:p>
          <a:endParaRPr lang="en-US"/>
        </a:p>
      </dgm:t>
    </dgm:pt>
    <dgm:pt modelId="{8681B29D-96A2-4FAE-A98F-15A3B6FF4061}">
      <dgm:prSet phldrT="[Text]" custT="1"/>
      <dgm:spPr/>
      <dgm:t>
        <a:bodyPr/>
        <a:lstStyle/>
        <a:p>
          <a:r>
            <a:rPr lang="en-US" sz="1200" b="1" dirty="0">
              <a:solidFill>
                <a:schemeClr val="accent2"/>
              </a:solidFill>
            </a:rPr>
            <a:t>I</a:t>
          </a:r>
          <a:r>
            <a:rPr lang="en-US" sz="1200" dirty="0">
              <a:solidFill>
                <a:schemeClr val="accent2"/>
              </a:solidFill>
            </a:rPr>
            <a:t>NNOVATE &amp; CREATE</a:t>
          </a:r>
        </a:p>
      </dgm:t>
    </dgm:pt>
    <dgm:pt modelId="{5E60E51B-22F5-43EE-8987-5671A31ABFC4}" type="parTrans" cxnId="{508F768E-3C31-4F66-91F8-1D77CC4546D2}">
      <dgm:prSet/>
      <dgm:spPr/>
      <dgm:t>
        <a:bodyPr/>
        <a:lstStyle/>
        <a:p>
          <a:endParaRPr lang="en-US"/>
        </a:p>
      </dgm:t>
    </dgm:pt>
    <dgm:pt modelId="{1A571020-E09E-4BFE-A802-FD017F222020}" type="sibTrans" cxnId="{508F768E-3C31-4F66-91F8-1D77CC4546D2}">
      <dgm:prSet/>
      <dgm:spPr/>
      <dgm:t>
        <a:bodyPr/>
        <a:lstStyle/>
        <a:p>
          <a:endParaRPr lang="en-US"/>
        </a:p>
      </dgm:t>
    </dgm:pt>
    <dgm:pt modelId="{42A5508F-3B5B-4729-BA4D-73BFD9707F11}">
      <dgm:prSet phldrT="[Text]" custT="1"/>
      <dgm:spPr/>
      <dgm:t>
        <a:bodyPr/>
        <a:lstStyle/>
        <a:p>
          <a:r>
            <a:rPr lang="en-US" sz="1200" b="1" dirty="0">
              <a:solidFill>
                <a:schemeClr val="accent2"/>
              </a:solidFill>
            </a:rPr>
            <a:t>R</a:t>
          </a:r>
          <a:r>
            <a:rPr lang="en-US" sz="1200" dirty="0">
              <a:solidFill>
                <a:schemeClr val="accent2"/>
              </a:solidFill>
            </a:rPr>
            <a:t>ESULT PLANNING</a:t>
          </a:r>
        </a:p>
      </dgm:t>
    </dgm:pt>
    <dgm:pt modelId="{1EC3FC93-C968-4473-93E5-6B97C46842CA}" type="parTrans" cxnId="{7C6762B8-EDB6-445B-B94C-8D83D2F73A5D}">
      <dgm:prSet/>
      <dgm:spPr/>
      <dgm:t>
        <a:bodyPr/>
        <a:lstStyle/>
        <a:p>
          <a:endParaRPr lang="en-US"/>
        </a:p>
      </dgm:t>
    </dgm:pt>
    <dgm:pt modelId="{69BC85CC-9283-41A2-AAF0-535799AE1D6B}" type="sibTrans" cxnId="{7C6762B8-EDB6-445B-B94C-8D83D2F73A5D}">
      <dgm:prSet/>
      <dgm:spPr/>
      <dgm:t>
        <a:bodyPr/>
        <a:lstStyle/>
        <a:p>
          <a:endParaRPr lang="en-US"/>
        </a:p>
      </dgm:t>
    </dgm:pt>
    <dgm:pt modelId="{BDB459D9-5296-4BED-845F-97BA53247614}" type="pres">
      <dgm:prSet presAssocID="{90A8D814-A1F0-45D5-88FE-6E22631BC872}" presName="Name0" presStyleCnt="0">
        <dgm:presLayoutVars>
          <dgm:chMax/>
          <dgm:chPref val="3"/>
          <dgm:dir/>
          <dgm:animOne val="branch"/>
          <dgm:animLvl val="lvl"/>
        </dgm:presLayoutVars>
      </dgm:prSet>
      <dgm:spPr/>
    </dgm:pt>
    <dgm:pt modelId="{7CE14171-2B78-4D28-BD3D-F2F5A35E4E29}" type="pres">
      <dgm:prSet presAssocID="{9DDCE0D0-BED3-4803-8F1E-1093F922C3D3}" presName="composite" presStyleCnt="0"/>
      <dgm:spPr/>
    </dgm:pt>
    <dgm:pt modelId="{D895A512-7ABA-438B-9B7E-BBEFE0976719}" type="pres">
      <dgm:prSet presAssocID="{9DDCE0D0-BED3-4803-8F1E-1093F922C3D3}" presName="FirstChild" presStyleLbl="revTx" presStyleIdx="0" presStyleCnt="12">
        <dgm:presLayoutVars>
          <dgm:chMax val="0"/>
          <dgm:chPref val="0"/>
          <dgm:bulletEnabled val="1"/>
        </dgm:presLayoutVars>
      </dgm:prSet>
      <dgm:spPr/>
    </dgm:pt>
    <dgm:pt modelId="{80789309-75C4-4F01-AB95-91C1E8D6225D}" type="pres">
      <dgm:prSet presAssocID="{9DDCE0D0-BED3-4803-8F1E-1093F922C3D3}" presName="Parent" presStyleLbl="alignNode1" presStyleIdx="0" presStyleCnt="6">
        <dgm:presLayoutVars>
          <dgm:chMax val="3"/>
          <dgm:chPref val="3"/>
          <dgm:bulletEnabled val="1"/>
        </dgm:presLayoutVars>
      </dgm:prSet>
      <dgm:spPr/>
    </dgm:pt>
    <dgm:pt modelId="{9A7CEE33-2B50-4AB8-9D48-6316E4DCF26B}" type="pres">
      <dgm:prSet presAssocID="{9DDCE0D0-BED3-4803-8F1E-1093F922C3D3}" presName="Accent" presStyleLbl="parChTrans1D1" presStyleIdx="0" presStyleCnt="6"/>
      <dgm:spPr/>
    </dgm:pt>
    <dgm:pt modelId="{F7105C47-FE5F-4F8C-863E-33BCF91294B4}" type="pres">
      <dgm:prSet presAssocID="{9DDCE0D0-BED3-4803-8F1E-1093F922C3D3}" presName="Child" presStyleLbl="revTx" presStyleIdx="1" presStyleCnt="12">
        <dgm:presLayoutVars>
          <dgm:chMax val="0"/>
          <dgm:chPref val="0"/>
          <dgm:bulletEnabled val="1"/>
        </dgm:presLayoutVars>
      </dgm:prSet>
      <dgm:spPr/>
    </dgm:pt>
    <dgm:pt modelId="{F990E6D2-1FAC-479E-994E-B47946CA727C}" type="pres">
      <dgm:prSet presAssocID="{984929C3-9345-41AB-A68C-6B0AF4C9717A}" presName="sibTrans" presStyleCnt="0"/>
      <dgm:spPr/>
    </dgm:pt>
    <dgm:pt modelId="{1955562C-CDE6-47FF-ADD3-39290CFFDAD4}" type="pres">
      <dgm:prSet presAssocID="{EF3B6A2E-E7D0-40AB-B9FB-295221BC1849}" presName="composite" presStyleCnt="0"/>
      <dgm:spPr/>
    </dgm:pt>
    <dgm:pt modelId="{144138D8-2322-41F1-85C4-EF5F94243526}" type="pres">
      <dgm:prSet presAssocID="{EF3B6A2E-E7D0-40AB-B9FB-295221BC1849}" presName="FirstChild" presStyleLbl="revTx" presStyleIdx="2" presStyleCnt="12">
        <dgm:presLayoutVars>
          <dgm:chMax val="0"/>
          <dgm:chPref val="0"/>
          <dgm:bulletEnabled val="1"/>
        </dgm:presLayoutVars>
      </dgm:prSet>
      <dgm:spPr/>
    </dgm:pt>
    <dgm:pt modelId="{2E0DA9E1-9645-4906-88AB-B0B9630BE63E}" type="pres">
      <dgm:prSet presAssocID="{EF3B6A2E-E7D0-40AB-B9FB-295221BC1849}" presName="Parent" presStyleLbl="alignNode1" presStyleIdx="1" presStyleCnt="6">
        <dgm:presLayoutVars>
          <dgm:chMax val="3"/>
          <dgm:chPref val="3"/>
          <dgm:bulletEnabled val="1"/>
        </dgm:presLayoutVars>
      </dgm:prSet>
      <dgm:spPr/>
    </dgm:pt>
    <dgm:pt modelId="{41CFC232-B613-49B9-B68D-C1D501FDB929}" type="pres">
      <dgm:prSet presAssocID="{EF3B6A2E-E7D0-40AB-B9FB-295221BC1849}" presName="Accent" presStyleLbl="parChTrans1D1" presStyleIdx="1" presStyleCnt="6"/>
      <dgm:spPr/>
    </dgm:pt>
    <dgm:pt modelId="{3232193C-908A-4243-9A03-BB5B271864AF}" type="pres">
      <dgm:prSet presAssocID="{EF3B6A2E-E7D0-40AB-B9FB-295221BC1849}" presName="Child" presStyleLbl="revTx" presStyleIdx="3" presStyleCnt="12">
        <dgm:presLayoutVars>
          <dgm:chMax val="0"/>
          <dgm:chPref val="0"/>
          <dgm:bulletEnabled val="1"/>
        </dgm:presLayoutVars>
      </dgm:prSet>
      <dgm:spPr/>
    </dgm:pt>
    <dgm:pt modelId="{14E1BB7B-25DA-4301-89CC-B9D4376B31BE}" type="pres">
      <dgm:prSet presAssocID="{B6E49F56-2837-42EB-8507-0A98EEF15E52}" presName="sibTrans" presStyleCnt="0"/>
      <dgm:spPr/>
    </dgm:pt>
    <dgm:pt modelId="{22BE30DF-C54C-4F99-8DED-D7C3F203E0F1}" type="pres">
      <dgm:prSet presAssocID="{E7F6D95F-71E2-4353-82CC-03D66F83D133}" presName="composite" presStyleCnt="0"/>
      <dgm:spPr/>
    </dgm:pt>
    <dgm:pt modelId="{465DAEF7-C41A-4EA0-86E9-974561479E1B}" type="pres">
      <dgm:prSet presAssocID="{E7F6D95F-71E2-4353-82CC-03D66F83D133}" presName="FirstChild" presStyleLbl="revTx" presStyleIdx="4" presStyleCnt="12">
        <dgm:presLayoutVars>
          <dgm:chMax val="0"/>
          <dgm:chPref val="0"/>
          <dgm:bulletEnabled val="1"/>
        </dgm:presLayoutVars>
      </dgm:prSet>
      <dgm:spPr/>
    </dgm:pt>
    <dgm:pt modelId="{14AD958D-8657-44BE-9003-969A970354DE}" type="pres">
      <dgm:prSet presAssocID="{E7F6D95F-71E2-4353-82CC-03D66F83D133}" presName="Parent" presStyleLbl="alignNode1" presStyleIdx="2" presStyleCnt="6">
        <dgm:presLayoutVars>
          <dgm:chMax val="3"/>
          <dgm:chPref val="3"/>
          <dgm:bulletEnabled val="1"/>
        </dgm:presLayoutVars>
      </dgm:prSet>
      <dgm:spPr/>
    </dgm:pt>
    <dgm:pt modelId="{6EAECECB-5A4D-4CD0-9495-0F3C03916932}" type="pres">
      <dgm:prSet presAssocID="{E7F6D95F-71E2-4353-82CC-03D66F83D133}" presName="Accent" presStyleLbl="parChTrans1D1" presStyleIdx="2" presStyleCnt="6"/>
      <dgm:spPr/>
    </dgm:pt>
    <dgm:pt modelId="{681066CE-9C37-4FD5-BC76-E0943AF3159B}" type="pres">
      <dgm:prSet presAssocID="{E7F6D95F-71E2-4353-82CC-03D66F83D133}" presName="Child" presStyleLbl="revTx" presStyleIdx="5" presStyleCnt="12">
        <dgm:presLayoutVars>
          <dgm:chMax val="0"/>
          <dgm:chPref val="0"/>
          <dgm:bulletEnabled val="1"/>
        </dgm:presLayoutVars>
      </dgm:prSet>
      <dgm:spPr/>
    </dgm:pt>
    <dgm:pt modelId="{A43693FE-14DD-486F-82C2-7AD1DA268EC8}" type="pres">
      <dgm:prSet presAssocID="{FA151BD0-80F9-4F4B-A2B2-A98E60774BEA}" presName="sibTrans" presStyleCnt="0"/>
      <dgm:spPr/>
    </dgm:pt>
    <dgm:pt modelId="{D3259D63-618F-4B3B-B048-1DAB030F83CD}" type="pres">
      <dgm:prSet presAssocID="{87752A1E-454C-4132-A5EB-5EBA5A20324E}" presName="composite" presStyleCnt="0"/>
      <dgm:spPr/>
    </dgm:pt>
    <dgm:pt modelId="{A4D14644-8AD1-4AD1-B610-704D03DDA39D}" type="pres">
      <dgm:prSet presAssocID="{87752A1E-454C-4132-A5EB-5EBA5A20324E}" presName="FirstChild" presStyleLbl="revTx" presStyleIdx="6" presStyleCnt="12">
        <dgm:presLayoutVars>
          <dgm:chMax val="0"/>
          <dgm:chPref val="0"/>
          <dgm:bulletEnabled val="1"/>
        </dgm:presLayoutVars>
      </dgm:prSet>
      <dgm:spPr/>
    </dgm:pt>
    <dgm:pt modelId="{983B1ECB-AA7F-473C-BA13-729308A29F23}" type="pres">
      <dgm:prSet presAssocID="{87752A1E-454C-4132-A5EB-5EBA5A20324E}" presName="Parent" presStyleLbl="alignNode1" presStyleIdx="3" presStyleCnt="6">
        <dgm:presLayoutVars>
          <dgm:chMax val="3"/>
          <dgm:chPref val="3"/>
          <dgm:bulletEnabled val="1"/>
        </dgm:presLayoutVars>
      </dgm:prSet>
      <dgm:spPr/>
    </dgm:pt>
    <dgm:pt modelId="{29B49254-2F39-496D-940F-2786339C0F40}" type="pres">
      <dgm:prSet presAssocID="{87752A1E-454C-4132-A5EB-5EBA5A20324E}" presName="Accent" presStyleLbl="parChTrans1D1" presStyleIdx="3" presStyleCnt="6"/>
      <dgm:spPr/>
    </dgm:pt>
    <dgm:pt modelId="{3922E645-0B8F-4B73-B9AD-75E487A32E52}" type="pres">
      <dgm:prSet presAssocID="{87752A1E-454C-4132-A5EB-5EBA5A20324E}" presName="Child" presStyleLbl="revTx" presStyleIdx="7" presStyleCnt="12">
        <dgm:presLayoutVars>
          <dgm:chMax val="0"/>
          <dgm:chPref val="0"/>
          <dgm:bulletEnabled val="1"/>
        </dgm:presLayoutVars>
      </dgm:prSet>
      <dgm:spPr/>
    </dgm:pt>
    <dgm:pt modelId="{093BA540-64EC-49A3-BD07-82FE63787390}" type="pres">
      <dgm:prSet presAssocID="{EAB038EA-E439-4C15-833A-FD47A84E3002}" presName="sibTrans" presStyleCnt="0"/>
      <dgm:spPr/>
    </dgm:pt>
    <dgm:pt modelId="{FCFEFA1A-C139-4DD5-AFBD-3BD1FC8373BE}" type="pres">
      <dgm:prSet presAssocID="{F1B23956-6638-4CEE-B9FC-F5FE9581A6CB}" presName="composite" presStyleCnt="0"/>
      <dgm:spPr/>
    </dgm:pt>
    <dgm:pt modelId="{52C948FF-57D3-41CE-BE38-B03AB297F937}" type="pres">
      <dgm:prSet presAssocID="{F1B23956-6638-4CEE-B9FC-F5FE9581A6CB}" presName="FirstChild" presStyleLbl="revTx" presStyleIdx="8" presStyleCnt="12">
        <dgm:presLayoutVars>
          <dgm:chMax val="0"/>
          <dgm:chPref val="0"/>
          <dgm:bulletEnabled val="1"/>
        </dgm:presLayoutVars>
      </dgm:prSet>
      <dgm:spPr/>
    </dgm:pt>
    <dgm:pt modelId="{9CAB4385-0247-421C-8EDA-79FF17718214}" type="pres">
      <dgm:prSet presAssocID="{F1B23956-6638-4CEE-B9FC-F5FE9581A6CB}" presName="Parent" presStyleLbl="alignNode1" presStyleIdx="4" presStyleCnt="6">
        <dgm:presLayoutVars>
          <dgm:chMax val="3"/>
          <dgm:chPref val="3"/>
          <dgm:bulletEnabled val="1"/>
        </dgm:presLayoutVars>
      </dgm:prSet>
      <dgm:spPr/>
    </dgm:pt>
    <dgm:pt modelId="{CE6DC371-3954-4540-B19E-6DC45990350F}" type="pres">
      <dgm:prSet presAssocID="{F1B23956-6638-4CEE-B9FC-F5FE9581A6CB}" presName="Accent" presStyleLbl="parChTrans1D1" presStyleIdx="4" presStyleCnt="6"/>
      <dgm:spPr/>
    </dgm:pt>
    <dgm:pt modelId="{D6509921-2DF1-48FF-9F44-E436A6681ECF}" type="pres">
      <dgm:prSet presAssocID="{F1B23956-6638-4CEE-B9FC-F5FE9581A6CB}" presName="Child" presStyleLbl="revTx" presStyleIdx="9" presStyleCnt="12">
        <dgm:presLayoutVars>
          <dgm:chMax val="0"/>
          <dgm:chPref val="0"/>
          <dgm:bulletEnabled val="1"/>
        </dgm:presLayoutVars>
      </dgm:prSet>
      <dgm:spPr/>
    </dgm:pt>
    <dgm:pt modelId="{0EE4D5F6-33E5-45C2-8142-430E385E332B}" type="pres">
      <dgm:prSet presAssocID="{1D79A635-DC8B-49A2-A2A7-FAF1484816F5}" presName="sibTrans" presStyleCnt="0"/>
      <dgm:spPr/>
    </dgm:pt>
    <dgm:pt modelId="{4D331246-910B-424B-9C1F-77FC7939A730}" type="pres">
      <dgm:prSet presAssocID="{6EE1481F-CA3D-46E4-8AF1-C6E9B1914F51}" presName="composite" presStyleCnt="0"/>
      <dgm:spPr/>
    </dgm:pt>
    <dgm:pt modelId="{D38C28C9-3D68-4710-8D30-C1AB7D17D7B0}" type="pres">
      <dgm:prSet presAssocID="{6EE1481F-CA3D-46E4-8AF1-C6E9B1914F51}" presName="FirstChild" presStyleLbl="revTx" presStyleIdx="10" presStyleCnt="12">
        <dgm:presLayoutVars>
          <dgm:chMax val="0"/>
          <dgm:chPref val="0"/>
          <dgm:bulletEnabled val="1"/>
        </dgm:presLayoutVars>
      </dgm:prSet>
      <dgm:spPr/>
    </dgm:pt>
    <dgm:pt modelId="{5146D7D4-5EFB-418A-A7D0-95A3DBFDEF41}" type="pres">
      <dgm:prSet presAssocID="{6EE1481F-CA3D-46E4-8AF1-C6E9B1914F51}" presName="Parent" presStyleLbl="alignNode1" presStyleIdx="5" presStyleCnt="6">
        <dgm:presLayoutVars>
          <dgm:chMax val="3"/>
          <dgm:chPref val="3"/>
          <dgm:bulletEnabled val="1"/>
        </dgm:presLayoutVars>
      </dgm:prSet>
      <dgm:spPr/>
    </dgm:pt>
    <dgm:pt modelId="{3F93B7E2-F2D0-4B15-93A1-F2FA7B3CB8D3}" type="pres">
      <dgm:prSet presAssocID="{6EE1481F-CA3D-46E4-8AF1-C6E9B1914F51}" presName="Accent" presStyleLbl="parChTrans1D1" presStyleIdx="5" presStyleCnt="6"/>
      <dgm:spPr/>
    </dgm:pt>
    <dgm:pt modelId="{BB80F9AF-01F4-430C-BFA4-DAF726CDA0A3}" type="pres">
      <dgm:prSet presAssocID="{6EE1481F-CA3D-46E4-8AF1-C6E9B1914F51}" presName="Child" presStyleLbl="revTx" presStyleIdx="11" presStyleCnt="12">
        <dgm:presLayoutVars>
          <dgm:chMax val="0"/>
          <dgm:chPref val="0"/>
          <dgm:bulletEnabled val="1"/>
        </dgm:presLayoutVars>
      </dgm:prSet>
      <dgm:spPr/>
    </dgm:pt>
  </dgm:ptLst>
  <dgm:cxnLst>
    <dgm:cxn modelId="{B4566003-44BC-4DCF-9895-E9701D04BC70}" srcId="{E7F6D95F-71E2-4353-82CC-03D66F83D133}" destId="{F6EFEB92-5E47-4209-A518-81B04B6E37A4}" srcOrd="0" destOrd="0" parTransId="{9734BF77-420A-4CCA-A13D-CDCD1FA84A88}" sibTransId="{FF378968-B729-4830-9BD2-D456871AF8F7}"/>
    <dgm:cxn modelId="{486EBC03-20F6-4B7B-B435-1D4FA126D4A2}" srcId="{87752A1E-454C-4132-A5EB-5EBA5A20324E}" destId="{7E0EB538-B43B-41A1-83E7-B8AD1BC86122}" srcOrd="1" destOrd="0" parTransId="{55A8B915-A4A0-481D-94E7-3852257A3097}" sibTransId="{6BEB310B-105E-4D20-AFEC-36F62414B50C}"/>
    <dgm:cxn modelId="{EDC2C00B-2E20-4534-9F73-2E193FC7D0FD}" type="presOf" srcId="{5DA72456-0EB3-4C87-A93B-EFE47489CC7C}" destId="{D895A512-7ABA-438B-9B7E-BBEFE0976719}" srcOrd="0" destOrd="0" presId="urn:microsoft.com/office/officeart/2011/layout/TabList"/>
    <dgm:cxn modelId="{C60EFC11-E18B-4EEC-8AE1-F74BACDC4770}" srcId="{87752A1E-454C-4132-A5EB-5EBA5A20324E}" destId="{18E4B0BC-D440-4EFD-98B6-2E5B32F8C40E}" srcOrd="0" destOrd="0" parTransId="{E2FCDCEB-4A09-4AAB-8D41-54447DBFBF6C}" sibTransId="{687337E3-C93F-4314-9849-E1755DDC4C1C}"/>
    <dgm:cxn modelId="{C36A8F1C-4548-4DF9-B6E6-301B440EA228}" type="presOf" srcId="{7E0EB538-B43B-41A1-83E7-B8AD1BC86122}" destId="{3922E645-0B8F-4B73-B9AD-75E487A32E52}" srcOrd="0" destOrd="0" presId="urn:microsoft.com/office/officeart/2011/layout/TabList"/>
    <dgm:cxn modelId="{DCF61320-E397-4649-B72B-A7DA205D2D4E}" type="presOf" srcId="{0DBAD1AF-95EE-4780-9CA6-3A9BDBD8318F}" destId="{F7105C47-FE5F-4F8C-863E-33BCF91294B4}" srcOrd="0" destOrd="0" presId="urn:microsoft.com/office/officeart/2011/layout/TabList"/>
    <dgm:cxn modelId="{1A3FD821-BE84-476D-9E38-9607EEE266BF}" srcId="{90A8D814-A1F0-45D5-88FE-6E22631BC872}" destId="{6EE1481F-CA3D-46E4-8AF1-C6E9B1914F51}" srcOrd="5" destOrd="0" parTransId="{B7BA6548-09F9-4374-8B77-F50412C00293}" sibTransId="{D79F24A9-4210-4335-8BE9-CF7A95165350}"/>
    <dgm:cxn modelId="{A62A1D2A-4100-47B3-9805-C2006D93C1F5}" srcId="{90A8D814-A1F0-45D5-88FE-6E22631BC872}" destId="{EF3B6A2E-E7D0-40AB-B9FB-295221BC1849}" srcOrd="1" destOrd="0" parTransId="{7D90DA7D-0F44-4120-97EE-27F7132BF360}" sibTransId="{B6E49F56-2837-42EB-8507-0A98EEF15E52}"/>
    <dgm:cxn modelId="{29563D31-502A-46D9-9096-129EB4B26A71}" type="presOf" srcId="{90A8D814-A1F0-45D5-88FE-6E22631BC872}" destId="{BDB459D9-5296-4BED-845F-97BA53247614}" srcOrd="0" destOrd="0" presId="urn:microsoft.com/office/officeart/2011/layout/TabList"/>
    <dgm:cxn modelId="{8B7F4C32-16A9-484E-A81A-0930C382CC20}" srcId="{E7F6D95F-71E2-4353-82CC-03D66F83D133}" destId="{21C9C8FD-D7A1-444B-8739-8AFA4C2E4716}" srcOrd="1" destOrd="0" parTransId="{80B2EAEA-70C6-4AC1-BB25-2510ECCD6703}" sibTransId="{78F45056-CB17-44B2-BC0D-61AD57306015}"/>
    <dgm:cxn modelId="{0BBAE132-AF1C-45BA-BFCD-1132090BA005}" type="presOf" srcId="{42A5508F-3B5B-4729-BA4D-73BFD9707F11}" destId="{D38C28C9-3D68-4710-8D30-C1AB7D17D7B0}" srcOrd="0" destOrd="0" presId="urn:microsoft.com/office/officeart/2011/layout/TabList"/>
    <dgm:cxn modelId="{931BBC37-A4A0-4FC4-8A48-426463532B2F}" type="presOf" srcId="{F1B23956-6638-4CEE-B9FC-F5FE9581A6CB}" destId="{9CAB4385-0247-421C-8EDA-79FF17718214}" srcOrd="0" destOrd="0" presId="urn:microsoft.com/office/officeart/2011/layout/TabList"/>
    <dgm:cxn modelId="{1C217138-7B30-42BF-9819-25FC68016B5E}" srcId="{9DDCE0D0-BED3-4803-8F1E-1093F922C3D3}" destId="{5DA72456-0EB3-4C87-A93B-EFE47489CC7C}" srcOrd="0" destOrd="0" parTransId="{FA840B31-ABDC-457F-A445-1B38C8F4B074}" sibTransId="{2674D1CD-4AFF-4B06-9E1A-C555DC43BB0D}"/>
    <dgm:cxn modelId="{6A92B23B-A64B-47B7-91AC-F5202F998C52}" type="presOf" srcId="{6EE1481F-CA3D-46E4-8AF1-C6E9B1914F51}" destId="{5146D7D4-5EFB-418A-A7D0-95A3DBFDEF41}" srcOrd="0" destOrd="0" presId="urn:microsoft.com/office/officeart/2011/layout/TabList"/>
    <dgm:cxn modelId="{F926DE3F-A162-443A-ACAF-492CFDA3263B}" srcId="{EF3B6A2E-E7D0-40AB-B9FB-295221BC1849}" destId="{44DB4054-2A7E-4B70-9D03-0C80BAFAE1AF}" srcOrd="1" destOrd="0" parTransId="{AD261943-2AD7-42CA-B5AF-808C7153A7EC}" sibTransId="{EE1CF7EF-FF61-4E15-A340-5EC8D5777321}"/>
    <dgm:cxn modelId="{D156935E-FDB1-4F08-A65A-F749FE18378B}" srcId="{EF3B6A2E-E7D0-40AB-B9FB-295221BC1849}" destId="{FBF314E0-4F92-48DF-825A-D792B41984DB}" srcOrd="0" destOrd="0" parTransId="{B48F6D71-954A-43D8-9387-5735ECD0ADD1}" sibTransId="{8DCA9BF9-1101-4D73-82FF-D1ECFD411B14}"/>
    <dgm:cxn modelId="{86D40944-15CA-453F-937E-35D67A8C5C5F}" srcId="{6EE1481F-CA3D-46E4-8AF1-C6E9B1914F51}" destId="{D6427A22-300D-41C1-967F-73EDE57068D0}" srcOrd="1" destOrd="0" parTransId="{31AF071B-17C9-413B-8EF0-2866B8E0475B}" sibTransId="{35EC9F6D-1D34-4D93-AB97-6F86FE2F95E6}"/>
    <dgm:cxn modelId="{EA04A671-770F-4922-BF78-EADF7328DF58}" type="presOf" srcId="{EF3B6A2E-E7D0-40AB-B9FB-295221BC1849}" destId="{2E0DA9E1-9645-4906-88AB-B0B9630BE63E}" srcOrd="0" destOrd="0" presId="urn:microsoft.com/office/officeart/2011/layout/TabList"/>
    <dgm:cxn modelId="{3235E775-E76E-4106-88D9-8962E85E6F1D}" type="presOf" srcId="{44DB4054-2A7E-4B70-9D03-0C80BAFAE1AF}" destId="{3232193C-908A-4243-9A03-BB5B271864AF}" srcOrd="0" destOrd="0" presId="urn:microsoft.com/office/officeart/2011/layout/TabList"/>
    <dgm:cxn modelId="{C96E947D-09BB-435B-8E04-F59281B55BF8}" type="presOf" srcId="{18E4B0BC-D440-4EFD-98B6-2E5B32F8C40E}" destId="{A4D14644-8AD1-4AD1-B610-704D03DDA39D}" srcOrd="0" destOrd="0" presId="urn:microsoft.com/office/officeart/2011/layout/TabList"/>
    <dgm:cxn modelId="{508F768E-3C31-4F66-91F8-1D77CC4546D2}" srcId="{F1B23956-6638-4CEE-B9FC-F5FE9581A6CB}" destId="{8681B29D-96A2-4FAE-A98F-15A3B6FF4061}" srcOrd="0" destOrd="0" parTransId="{5E60E51B-22F5-43EE-8987-5671A31ABFC4}" sibTransId="{1A571020-E09E-4BFE-A802-FD017F222020}"/>
    <dgm:cxn modelId="{F9946593-3661-425C-B864-616109C2DED6}" type="presOf" srcId="{21C9C8FD-D7A1-444B-8739-8AFA4C2E4716}" destId="{681066CE-9C37-4FD5-BC76-E0943AF3159B}" srcOrd="0" destOrd="0" presId="urn:microsoft.com/office/officeart/2011/layout/TabList"/>
    <dgm:cxn modelId="{9CFE69A3-B10C-4F8C-B1DF-84D67EFD26EA}" srcId="{90A8D814-A1F0-45D5-88FE-6E22631BC872}" destId="{E7F6D95F-71E2-4353-82CC-03D66F83D133}" srcOrd="2" destOrd="0" parTransId="{C06B7303-0B80-4EE2-9A8B-9E36CE68BBE7}" sibTransId="{FA151BD0-80F9-4F4B-A2B2-A98E60774BEA}"/>
    <dgm:cxn modelId="{DBF1E9A3-9079-4C3A-BDD7-1909DF11623A}" type="presOf" srcId="{F6EFEB92-5E47-4209-A518-81B04B6E37A4}" destId="{465DAEF7-C41A-4EA0-86E9-974561479E1B}" srcOrd="0" destOrd="0" presId="urn:microsoft.com/office/officeart/2011/layout/TabList"/>
    <dgm:cxn modelId="{F03B4AA4-EE6A-4761-9D3A-B14D87284D53}" srcId="{90A8D814-A1F0-45D5-88FE-6E22631BC872}" destId="{F1B23956-6638-4CEE-B9FC-F5FE9581A6CB}" srcOrd="4" destOrd="0" parTransId="{0F7FE04E-4310-4408-9B54-CE782FCDA7EC}" sibTransId="{1D79A635-DC8B-49A2-A2A7-FAF1484816F5}"/>
    <dgm:cxn modelId="{A8C56EB0-70E8-4749-8602-134C57E3F135}" type="presOf" srcId="{D6427A22-300D-41C1-967F-73EDE57068D0}" destId="{BB80F9AF-01F4-430C-BFA4-DAF726CDA0A3}" srcOrd="0" destOrd="0" presId="urn:microsoft.com/office/officeart/2011/layout/TabList"/>
    <dgm:cxn modelId="{A0C934B7-E79C-49FD-8BAA-206ECE06652A}" srcId="{90A8D814-A1F0-45D5-88FE-6E22631BC872}" destId="{87752A1E-454C-4132-A5EB-5EBA5A20324E}" srcOrd="3" destOrd="0" parTransId="{6E493877-BB2B-4286-827C-B7066387C370}" sibTransId="{EAB038EA-E439-4C15-833A-FD47A84E3002}"/>
    <dgm:cxn modelId="{7C6762B8-EDB6-445B-B94C-8D83D2F73A5D}" srcId="{6EE1481F-CA3D-46E4-8AF1-C6E9B1914F51}" destId="{42A5508F-3B5B-4729-BA4D-73BFD9707F11}" srcOrd="0" destOrd="0" parTransId="{1EC3FC93-C968-4473-93E5-6B97C46842CA}" sibTransId="{69BC85CC-9283-41A2-AAF0-535799AE1D6B}"/>
    <dgm:cxn modelId="{A47F49C5-B7F1-48F6-A83B-300CDED2C7CD}" type="presOf" srcId="{8681B29D-96A2-4FAE-A98F-15A3B6FF4061}" destId="{52C948FF-57D3-41CE-BE38-B03AB297F937}" srcOrd="0" destOrd="0" presId="urn:microsoft.com/office/officeart/2011/layout/TabList"/>
    <dgm:cxn modelId="{B59E1DC8-FEB9-4A72-9C75-A73A92001183}" type="presOf" srcId="{9DDCE0D0-BED3-4803-8F1E-1093F922C3D3}" destId="{80789309-75C4-4F01-AB95-91C1E8D6225D}" srcOrd="0" destOrd="0" presId="urn:microsoft.com/office/officeart/2011/layout/TabList"/>
    <dgm:cxn modelId="{31CB9BCC-A15D-48D5-8E90-8B21BEC9BADA}" srcId="{9DDCE0D0-BED3-4803-8F1E-1093F922C3D3}" destId="{0DBAD1AF-95EE-4780-9CA6-3A9BDBD8318F}" srcOrd="1" destOrd="0" parTransId="{23D539DE-F97D-454A-8BF6-589DDC67C699}" sibTransId="{8F941CDC-CA83-422E-A18C-1A1B0D39B3AF}"/>
    <dgm:cxn modelId="{8CA4D7CD-5081-47EB-8812-16A3029D4E54}" type="presOf" srcId="{CC9BC225-F853-4371-A05E-D07E55679543}" destId="{D6509921-2DF1-48FF-9F44-E436A6681ECF}" srcOrd="0" destOrd="0" presId="urn:microsoft.com/office/officeart/2011/layout/TabList"/>
    <dgm:cxn modelId="{64F0FACE-84CE-4DC3-A1F5-FB8495426D93}" type="presOf" srcId="{FBF314E0-4F92-48DF-825A-D792B41984DB}" destId="{144138D8-2322-41F1-85C4-EF5F94243526}" srcOrd="0" destOrd="0" presId="urn:microsoft.com/office/officeart/2011/layout/TabList"/>
    <dgm:cxn modelId="{A684CCE0-4D6C-4DC3-B28D-2BB0B0D277B2}" srcId="{F1B23956-6638-4CEE-B9FC-F5FE9581A6CB}" destId="{CC9BC225-F853-4371-A05E-D07E55679543}" srcOrd="1" destOrd="0" parTransId="{EDBBDF13-FF44-4CE9-9A57-0A2F993BEAA9}" sibTransId="{A807C8E9-D6FA-4A71-88ED-9FC70BB53443}"/>
    <dgm:cxn modelId="{FDF523EC-B0FE-414B-99D8-8141D22CACDF}" type="presOf" srcId="{E7F6D95F-71E2-4353-82CC-03D66F83D133}" destId="{14AD958D-8657-44BE-9003-969A970354DE}" srcOrd="0" destOrd="0" presId="urn:microsoft.com/office/officeart/2011/layout/TabList"/>
    <dgm:cxn modelId="{8C57FFEE-0994-45D5-821C-051F8C2C0282}" srcId="{90A8D814-A1F0-45D5-88FE-6E22631BC872}" destId="{9DDCE0D0-BED3-4803-8F1E-1093F922C3D3}" srcOrd="0" destOrd="0" parTransId="{367FB7B7-0512-48F0-B868-97A02936E557}" sibTransId="{984929C3-9345-41AB-A68C-6B0AF4C9717A}"/>
    <dgm:cxn modelId="{A884BDF1-FDBB-451B-A820-93C49CFBBA3F}" type="presOf" srcId="{87752A1E-454C-4132-A5EB-5EBA5A20324E}" destId="{983B1ECB-AA7F-473C-BA13-729308A29F23}" srcOrd="0" destOrd="0" presId="urn:microsoft.com/office/officeart/2011/layout/TabList"/>
    <dgm:cxn modelId="{E90AD3E3-A74F-4264-9EB4-2A3B0B78B74B}" type="presParOf" srcId="{BDB459D9-5296-4BED-845F-97BA53247614}" destId="{7CE14171-2B78-4D28-BD3D-F2F5A35E4E29}" srcOrd="0" destOrd="0" presId="urn:microsoft.com/office/officeart/2011/layout/TabList"/>
    <dgm:cxn modelId="{AE24B2EB-D4C2-4C4F-861B-7B462C4BFAC3}" type="presParOf" srcId="{7CE14171-2B78-4D28-BD3D-F2F5A35E4E29}" destId="{D895A512-7ABA-438B-9B7E-BBEFE0976719}" srcOrd="0" destOrd="0" presId="urn:microsoft.com/office/officeart/2011/layout/TabList"/>
    <dgm:cxn modelId="{52B8072D-6B92-40A5-BAC2-B5CF46075CB6}" type="presParOf" srcId="{7CE14171-2B78-4D28-BD3D-F2F5A35E4E29}" destId="{80789309-75C4-4F01-AB95-91C1E8D6225D}" srcOrd="1" destOrd="0" presId="urn:microsoft.com/office/officeart/2011/layout/TabList"/>
    <dgm:cxn modelId="{7106CC16-4875-46B7-8B01-4DB1B3C3BCB9}" type="presParOf" srcId="{7CE14171-2B78-4D28-BD3D-F2F5A35E4E29}" destId="{9A7CEE33-2B50-4AB8-9D48-6316E4DCF26B}" srcOrd="2" destOrd="0" presId="urn:microsoft.com/office/officeart/2011/layout/TabList"/>
    <dgm:cxn modelId="{76019EC3-A971-4EC9-BF67-4D0619058EC7}" type="presParOf" srcId="{BDB459D9-5296-4BED-845F-97BA53247614}" destId="{F7105C47-FE5F-4F8C-863E-33BCF91294B4}" srcOrd="1" destOrd="0" presId="urn:microsoft.com/office/officeart/2011/layout/TabList"/>
    <dgm:cxn modelId="{6E99EB8B-8CC9-43AE-8B90-E8737FCAD3D0}" type="presParOf" srcId="{BDB459D9-5296-4BED-845F-97BA53247614}" destId="{F990E6D2-1FAC-479E-994E-B47946CA727C}" srcOrd="2" destOrd="0" presId="urn:microsoft.com/office/officeart/2011/layout/TabList"/>
    <dgm:cxn modelId="{7A2868C1-B497-46D4-AF66-73D64EDDA85C}" type="presParOf" srcId="{BDB459D9-5296-4BED-845F-97BA53247614}" destId="{1955562C-CDE6-47FF-ADD3-39290CFFDAD4}" srcOrd="3" destOrd="0" presId="urn:microsoft.com/office/officeart/2011/layout/TabList"/>
    <dgm:cxn modelId="{EF0F7BE1-1FFF-4563-8289-A9BB97BBAE9C}" type="presParOf" srcId="{1955562C-CDE6-47FF-ADD3-39290CFFDAD4}" destId="{144138D8-2322-41F1-85C4-EF5F94243526}" srcOrd="0" destOrd="0" presId="urn:microsoft.com/office/officeart/2011/layout/TabList"/>
    <dgm:cxn modelId="{B22F2212-34CE-4959-8735-B50CCA107750}" type="presParOf" srcId="{1955562C-CDE6-47FF-ADD3-39290CFFDAD4}" destId="{2E0DA9E1-9645-4906-88AB-B0B9630BE63E}" srcOrd="1" destOrd="0" presId="urn:microsoft.com/office/officeart/2011/layout/TabList"/>
    <dgm:cxn modelId="{09C1F1A3-F0BA-47DE-B255-647DE45D90B4}" type="presParOf" srcId="{1955562C-CDE6-47FF-ADD3-39290CFFDAD4}" destId="{41CFC232-B613-49B9-B68D-C1D501FDB929}" srcOrd="2" destOrd="0" presId="urn:microsoft.com/office/officeart/2011/layout/TabList"/>
    <dgm:cxn modelId="{B3B6F02A-788D-4F11-9B2B-10F80306AF93}" type="presParOf" srcId="{BDB459D9-5296-4BED-845F-97BA53247614}" destId="{3232193C-908A-4243-9A03-BB5B271864AF}" srcOrd="4" destOrd="0" presId="urn:microsoft.com/office/officeart/2011/layout/TabList"/>
    <dgm:cxn modelId="{2F2DA206-3216-49CC-9C0C-7D38AD021680}" type="presParOf" srcId="{BDB459D9-5296-4BED-845F-97BA53247614}" destId="{14E1BB7B-25DA-4301-89CC-B9D4376B31BE}" srcOrd="5" destOrd="0" presId="urn:microsoft.com/office/officeart/2011/layout/TabList"/>
    <dgm:cxn modelId="{71CAEE5C-7641-48EA-AD7C-8C8573B4EB6D}" type="presParOf" srcId="{BDB459D9-5296-4BED-845F-97BA53247614}" destId="{22BE30DF-C54C-4F99-8DED-D7C3F203E0F1}" srcOrd="6" destOrd="0" presId="urn:microsoft.com/office/officeart/2011/layout/TabList"/>
    <dgm:cxn modelId="{15C73C2B-FD3F-4954-BFCE-FB672C38849E}" type="presParOf" srcId="{22BE30DF-C54C-4F99-8DED-D7C3F203E0F1}" destId="{465DAEF7-C41A-4EA0-86E9-974561479E1B}" srcOrd="0" destOrd="0" presId="urn:microsoft.com/office/officeart/2011/layout/TabList"/>
    <dgm:cxn modelId="{4DB92A67-5153-4A84-B12C-CA5336AD5614}" type="presParOf" srcId="{22BE30DF-C54C-4F99-8DED-D7C3F203E0F1}" destId="{14AD958D-8657-44BE-9003-969A970354DE}" srcOrd="1" destOrd="0" presId="urn:microsoft.com/office/officeart/2011/layout/TabList"/>
    <dgm:cxn modelId="{BF76433C-F33D-43B7-A242-1201D60A4F26}" type="presParOf" srcId="{22BE30DF-C54C-4F99-8DED-D7C3F203E0F1}" destId="{6EAECECB-5A4D-4CD0-9495-0F3C03916932}" srcOrd="2" destOrd="0" presId="urn:microsoft.com/office/officeart/2011/layout/TabList"/>
    <dgm:cxn modelId="{9D1694B6-72A8-4DF6-863D-37C4542AD337}" type="presParOf" srcId="{BDB459D9-5296-4BED-845F-97BA53247614}" destId="{681066CE-9C37-4FD5-BC76-E0943AF3159B}" srcOrd="7" destOrd="0" presId="urn:microsoft.com/office/officeart/2011/layout/TabList"/>
    <dgm:cxn modelId="{4BC35E77-898C-4B03-A1E0-8AEEB4C2C3DF}" type="presParOf" srcId="{BDB459D9-5296-4BED-845F-97BA53247614}" destId="{A43693FE-14DD-486F-82C2-7AD1DA268EC8}" srcOrd="8" destOrd="0" presId="urn:microsoft.com/office/officeart/2011/layout/TabList"/>
    <dgm:cxn modelId="{CD3EBC5E-1ED1-4066-87AC-95D74CFCA97F}" type="presParOf" srcId="{BDB459D9-5296-4BED-845F-97BA53247614}" destId="{D3259D63-618F-4B3B-B048-1DAB030F83CD}" srcOrd="9" destOrd="0" presId="urn:microsoft.com/office/officeart/2011/layout/TabList"/>
    <dgm:cxn modelId="{6CA47829-3E20-4D3B-B6E0-60D6746FDAF0}" type="presParOf" srcId="{D3259D63-618F-4B3B-B048-1DAB030F83CD}" destId="{A4D14644-8AD1-4AD1-B610-704D03DDA39D}" srcOrd="0" destOrd="0" presId="urn:microsoft.com/office/officeart/2011/layout/TabList"/>
    <dgm:cxn modelId="{02A6555D-BBD7-4197-BDB8-25828FFE7AC1}" type="presParOf" srcId="{D3259D63-618F-4B3B-B048-1DAB030F83CD}" destId="{983B1ECB-AA7F-473C-BA13-729308A29F23}" srcOrd="1" destOrd="0" presId="urn:microsoft.com/office/officeart/2011/layout/TabList"/>
    <dgm:cxn modelId="{94931ED5-1800-48DF-B669-AF860590B9B5}" type="presParOf" srcId="{D3259D63-618F-4B3B-B048-1DAB030F83CD}" destId="{29B49254-2F39-496D-940F-2786339C0F40}" srcOrd="2" destOrd="0" presId="urn:microsoft.com/office/officeart/2011/layout/TabList"/>
    <dgm:cxn modelId="{CC91C667-CBCB-453C-8A08-49964146F095}" type="presParOf" srcId="{BDB459D9-5296-4BED-845F-97BA53247614}" destId="{3922E645-0B8F-4B73-B9AD-75E487A32E52}" srcOrd="10" destOrd="0" presId="urn:microsoft.com/office/officeart/2011/layout/TabList"/>
    <dgm:cxn modelId="{A77699CE-FE22-4E6F-8238-48F7F9CB77A9}" type="presParOf" srcId="{BDB459D9-5296-4BED-845F-97BA53247614}" destId="{093BA540-64EC-49A3-BD07-82FE63787390}" srcOrd="11" destOrd="0" presId="urn:microsoft.com/office/officeart/2011/layout/TabList"/>
    <dgm:cxn modelId="{6E06A503-8276-4FD6-AC03-719CE8FD9F81}" type="presParOf" srcId="{BDB459D9-5296-4BED-845F-97BA53247614}" destId="{FCFEFA1A-C139-4DD5-AFBD-3BD1FC8373BE}" srcOrd="12" destOrd="0" presId="urn:microsoft.com/office/officeart/2011/layout/TabList"/>
    <dgm:cxn modelId="{1ECC749C-A11E-4AD1-AB14-B2F86F1359CB}" type="presParOf" srcId="{FCFEFA1A-C139-4DD5-AFBD-3BD1FC8373BE}" destId="{52C948FF-57D3-41CE-BE38-B03AB297F937}" srcOrd="0" destOrd="0" presId="urn:microsoft.com/office/officeart/2011/layout/TabList"/>
    <dgm:cxn modelId="{40050883-6FCD-4640-BB7D-8AFBAFCA947E}" type="presParOf" srcId="{FCFEFA1A-C139-4DD5-AFBD-3BD1FC8373BE}" destId="{9CAB4385-0247-421C-8EDA-79FF17718214}" srcOrd="1" destOrd="0" presId="urn:microsoft.com/office/officeart/2011/layout/TabList"/>
    <dgm:cxn modelId="{CD1205D3-BB25-4595-9833-AFF43A562C97}" type="presParOf" srcId="{FCFEFA1A-C139-4DD5-AFBD-3BD1FC8373BE}" destId="{CE6DC371-3954-4540-B19E-6DC45990350F}" srcOrd="2" destOrd="0" presId="urn:microsoft.com/office/officeart/2011/layout/TabList"/>
    <dgm:cxn modelId="{9BA0470E-4FBF-4178-9501-0E75D2138D2B}" type="presParOf" srcId="{BDB459D9-5296-4BED-845F-97BA53247614}" destId="{D6509921-2DF1-48FF-9F44-E436A6681ECF}" srcOrd="13" destOrd="0" presId="urn:microsoft.com/office/officeart/2011/layout/TabList"/>
    <dgm:cxn modelId="{A0E0474D-B020-4E01-8ED3-CD7E7F300F51}" type="presParOf" srcId="{BDB459D9-5296-4BED-845F-97BA53247614}" destId="{0EE4D5F6-33E5-45C2-8142-430E385E332B}" srcOrd="14" destOrd="0" presId="urn:microsoft.com/office/officeart/2011/layout/TabList"/>
    <dgm:cxn modelId="{3312F6B0-B079-4397-9D61-B693EE228A5A}" type="presParOf" srcId="{BDB459D9-5296-4BED-845F-97BA53247614}" destId="{4D331246-910B-424B-9C1F-77FC7939A730}" srcOrd="15" destOrd="0" presId="urn:microsoft.com/office/officeart/2011/layout/TabList"/>
    <dgm:cxn modelId="{B3EE6EA2-52EB-4D6B-9E81-02D31C0D5589}" type="presParOf" srcId="{4D331246-910B-424B-9C1F-77FC7939A730}" destId="{D38C28C9-3D68-4710-8D30-C1AB7D17D7B0}" srcOrd="0" destOrd="0" presId="urn:microsoft.com/office/officeart/2011/layout/TabList"/>
    <dgm:cxn modelId="{67FFE066-22C0-4093-BAE4-3E97BDD79B66}" type="presParOf" srcId="{4D331246-910B-424B-9C1F-77FC7939A730}" destId="{5146D7D4-5EFB-418A-A7D0-95A3DBFDEF41}" srcOrd="1" destOrd="0" presId="urn:microsoft.com/office/officeart/2011/layout/TabList"/>
    <dgm:cxn modelId="{3586A724-8158-4CCA-93BE-E9A31869F32C}" type="presParOf" srcId="{4D331246-910B-424B-9C1F-77FC7939A730}" destId="{3F93B7E2-F2D0-4B15-93A1-F2FA7B3CB8D3}" srcOrd="2" destOrd="0" presId="urn:microsoft.com/office/officeart/2011/layout/TabList"/>
    <dgm:cxn modelId="{EE90C079-80E3-4A3A-995F-465178EE5D57}" type="presParOf" srcId="{BDB459D9-5296-4BED-845F-97BA53247614}" destId="{BB80F9AF-01F4-430C-BFA4-DAF726CDA0A3}" srcOrd="16"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C8D8AB1-BF7E-47CB-A49A-1F603BF44B95}"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A3A5CF42-D10C-4A8D-B4A0-86BBE6EF493D}">
      <dgm:prSet custT="1"/>
      <dgm:spPr>
        <a:solidFill>
          <a:schemeClr val="accent2"/>
        </a:solidFill>
      </dgm:spPr>
      <dgm:t>
        <a:bodyPr/>
        <a:lstStyle/>
        <a:p>
          <a:r>
            <a:rPr lang="en-US" sz="1400" dirty="0">
              <a:latin typeface="Impact" panose="020B0806030902050204" pitchFamily="34" charset="0"/>
            </a:rPr>
            <a:t>  PASSION</a:t>
          </a:r>
        </a:p>
      </dgm:t>
    </dgm:pt>
    <dgm:pt modelId="{E4B02EE1-CEB4-4F6A-831F-DDD8916BEA72}" type="parTrans" cxnId="{88BA48C6-8167-45C0-9DA1-562D5DDE0A3F}">
      <dgm:prSet/>
      <dgm:spPr/>
      <dgm:t>
        <a:bodyPr/>
        <a:lstStyle/>
        <a:p>
          <a:endParaRPr lang="en-US" sz="3200"/>
        </a:p>
      </dgm:t>
    </dgm:pt>
    <dgm:pt modelId="{633295EA-F9D7-4273-ABAA-C888EAF3BE16}" type="sibTrans" cxnId="{88BA48C6-8167-45C0-9DA1-562D5DDE0A3F}">
      <dgm:prSet/>
      <dgm:spPr/>
      <dgm:t>
        <a:bodyPr/>
        <a:lstStyle/>
        <a:p>
          <a:endParaRPr lang="en-US" sz="3200"/>
        </a:p>
      </dgm:t>
    </dgm:pt>
    <dgm:pt modelId="{CBA920EF-CA96-41BB-BA29-DE2BE59B499D}" type="pres">
      <dgm:prSet presAssocID="{0C8D8AB1-BF7E-47CB-A49A-1F603BF44B95}" presName="linear" presStyleCnt="0">
        <dgm:presLayoutVars>
          <dgm:animLvl val="lvl"/>
          <dgm:resizeHandles val="exact"/>
        </dgm:presLayoutVars>
      </dgm:prSet>
      <dgm:spPr/>
    </dgm:pt>
    <dgm:pt modelId="{17F93A7E-5F39-4335-847F-0C9EC8CCAA59}" type="pres">
      <dgm:prSet presAssocID="{A3A5CF42-D10C-4A8D-B4A0-86BBE6EF493D}" presName="parentText" presStyleLbl="node1" presStyleIdx="0" presStyleCnt="1" custLinFactX="33366" custLinFactNeighborX="100000" custLinFactNeighborY="12359">
        <dgm:presLayoutVars>
          <dgm:chMax val="0"/>
          <dgm:bulletEnabled val="1"/>
        </dgm:presLayoutVars>
      </dgm:prSet>
      <dgm:spPr>
        <a:prstGeom prst="round1Rect">
          <a:avLst/>
        </a:prstGeom>
      </dgm:spPr>
    </dgm:pt>
  </dgm:ptLst>
  <dgm:cxnLst>
    <dgm:cxn modelId="{3F7DF141-A678-4FC4-8BDD-EEF7CD58A464}" type="presOf" srcId="{0C8D8AB1-BF7E-47CB-A49A-1F603BF44B95}" destId="{CBA920EF-CA96-41BB-BA29-DE2BE59B499D}" srcOrd="0" destOrd="0" presId="urn:microsoft.com/office/officeart/2005/8/layout/vList2"/>
    <dgm:cxn modelId="{DCA7CCBB-6A77-46C0-B78B-4CECA36E85FC}" type="presOf" srcId="{A3A5CF42-D10C-4A8D-B4A0-86BBE6EF493D}" destId="{17F93A7E-5F39-4335-847F-0C9EC8CCAA59}" srcOrd="0" destOrd="0" presId="urn:microsoft.com/office/officeart/2005/8/layout/vList2"/>
    <dgm:cxn modelId="{88BA48C6-8167-45C0-9DA1-562D5DDE0A3F}" srcId="{0C8D8AB1-BF7E-47CB-A49A-1F603BF44B95}" destId="{A3A5CF42-D10C-4A8D-B4A0-86BBE6EF493D}" srcOrd="0" destOrd="0" parTransId="{E4B02EE1-CEB4-4F6A-831F-DDD8916BEA72}" sibTransId="{633295EA-F9D7-4273-ABAA-C888EAF3BE16}"/>
    <dgm:cxn modelId="{F5EAA287-13D9-4234-A029-6C358D1C5E02}" type="presParOf" srcId="{CBA920EF-CA96-41BB-BA29-DE2BE59B499D}" destId="{17F93A7E-5F39-4335-847F-0C9EC8CCAA59}"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C8D8AB1-BF7E-47CB-A49A-1F603BF44B95}"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A3A5CF42-D10C-4A8D-B4A0-86BBE6EF493D}">
      <dgm:prSet custT="1"/>
      <dgm:spPr/>
      <dgm:t>
        <a:bodyPr/>
        <a:lstStyle/>
        <a:p>
          <a:r>
            <a:rPr lang="en-US" sz="1400" dirty="0">
              <a:latin typeface="Impact" panose="020B0806030902050204" pitchFamily="34" charset="0"/>
            </a:rPr>
            <a:t>  FOUNDATION</a:t>
          </a:r>
        </a:p>
      </dgm:t>
    </dgm:pt>
    <dgm:pt modelId="{E4B02EE1-CEB4-4F6A-831F-DDD8916BEA72}" type="parTrans" cxnId="{88BA48C6-8167-45C0-9DA1-562D5DDE0A3F}">
      <dgm:prSet/>
      <dgm:spPr/>
      <dgm:t>
        <a:bodyPr/>
        <a:lstStyle/>
        <a:p>
          <a:endParaRPr lang="en-US" sz="3200"/>
        </a:p>
      </dgm:t>
    </dgm:pt>
    <dgm:pt modelId="{633295EA-F9D7-4273-ABAA-C888EAF3BE16}" type="sibTrans" cxnId="{88BA48C6-8167-45C0-9DA1-562D5DDE0A3F}">
      <dgm:prSet/>
      <dgm:spPr/>
      <dgm:t>
        <a:bodyPr/>
        <a:lstStyle/>
        <a:p>
          <a:endParaRPr lang="en-US" sz="3200"/>
        </a:p>
      </dgm:t>
    </dgm:pt>
    <dgm:pt modelId="{CBA920EF-CA96-41BB-BA29-DE2BE59B499D}" type="pres">
      <dgm:prSet presAssocID="{0C8D8AB1-BF7E-47CB-A49A-1F603BF44B95}" presName="linear" presStyleCnt="0">
        <dgm:presLayoutVars>
          <dgm:animLvl val="lvl"/>
          <dgm:resizeHandles val="exact"/>
        </dgm:presLayoutVars>
      </dgm:prSet>
      <dgm:spPr/>
    </dgm:pt>
    <dgm:pt modelId="{17F93A7E-5F39-4335-847F-0C9EC8CCAA59}" type="pres">
      <dgm:prSet presAssocID="{A3A5CF42-D10C-4A8D-B4A0-86BBE6EF493D}" presName="parentText" presStyleLbl="node1" presStyleIdx="0" presStyleCnt="1" custLinFactX="45826" custLinFactNeighborX="100000" custLinFactNeighborY="-581">
        <dgm:presLayoutVars>
          <dgm:chMax val="0"/>
          <dgm:bulletEnabled val="1"/>
        </dgm:presLayoutVars>
      </dgm:prSet>
      <dgm:spPr>
        <a:prstGeom prst="round1Rect">
          <a:avLst/>
        </a:prstGeom>
      </dgm:spPr>
    </dgm:pt>
  </dgm:ptLst>
  <dgm:cxnLst>
    <dgm:cxn modelId="{3F7DF141-A678-4FC4-8BDD-EEF7CD58A464}" type="presOf" srcId="{0C8D8AB1-BF7E-47CB-A49A-1F603BF44B95}" destId="{CBA920EF-CA96-41BB-BA29-DE2BE59B499D}" srcOrd="0" destOrd="0" presId="urn:microsoft.com/office/officeart/2005/8/layout/vList2"/>
    <dgm:cxn modelId="{DCA7CCBB-6A77-46C0-B78B-4CECA36E85FC}" type="presOf" srcId="{A3A5CF42-D10C-4A8D-B4A0-86BBE6EF493D}" destId="{17F93A7E-5F39-4335-847F-0C9EC8CCAA59}" srcOrd="0" destOrd="0" presId="urn:microsoft.com/office/officeart/2005/8/layout/vList2"/>
    <dgm:cxn modelId="{88BA48C6-8167-45C0-9DA1-562D5DDE0A3F}" srcId="{0C8D8AB1-BF7E-47CB-A49A-1F603BF44B95}" destId="{A3A5CF42-D10C-4A8D-B4A0-86BBE6EF493D}" srcOrd="0" destOrd="0" parTransId="{E4B02EE1-CEB4-4F6A-831F-DDD8916BEA72}" sibTransId="{633295EA-F9D7-4273-ABAA-C888EAF3BE16}"/>
    <dgm:cxn modelId="{F5EAA287-13D9-4234-A029-6C358D1C5E02}" type="presParOf" srcId="{CBA920EF-CA96-41BB-BA29-DE2BE59B499D}" destId="{17F93A7E-5F39-4335-847F-0C9EC8CCAA59}"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6FC18E9-7EA4-4C6C-998E-87DC90E749B1}" type="doc">
      <dgm:prSet loTypeId="urn:microsoft.com/office/officeart/2005/8/layout/pyramid1" loCatId="pyramid" qsTypeId="urn:microsoft.com/office/officeart/2005/8/quickstyle/3d3" qsCatId="3D" csTypeId="urn:microsoft.com/office/officeart/2005/8/colors/accent1_3" csCatId="accent1" phldr="1"/>
      <dgm:spPr/>
    </dgm:pt>
    <dgm:pt modelId="{1E1E8F5E-FD22-410A-B137-674A72921AC4}">
      <dgm:prSet phldrT="[Text]" custT="1"/>
      <dgm:spPr/>
      <dgm:t>
        <a:bodyPr/>
        <a:lstStyle/>
        <a:p>
          <a:br>
            <a:rPr lang="en-US" sz="900" dirty="0">
              <a:solidFill>
                <a:schemeClr val="bg1"/>
              </a:solidFill>
            </a:rPr>
          </a:br>
          <a:r>
            <a:rPr lang="en-US" sz="900" dirty="0">
              <a:solidFill>
                <a:schemeClr val="bg1"/>
              </a:solidFill>
            </a:rPr>
            <a:t>DIGITAL </a:t>
          </a:r>
        </a:p>
        <a:p>
          <a:r>
            <a:rPr lang="en-US" sz="900" dirty="0">
              <a:solidFill>
                <a:schemeClr val="bg1"/>
              </a:solidFill>
            </a:rPr>
            <a:t>BUSINESS </a:t>
          </a:r>
        </a:p>
        <a:p>
          <a:r>
            <a:rPr lang="en-US" sz="900" dirty="0">
              <a:solidFill>
                <a:schemeClr val="bg1"/>
              </a:solidFill>
            </a:rPr>
            <a:t>PIONEER</a:t>
          </a:r>
          <a:endParaRPr lang="en-US" sz="1050" dirty="0">
            <a:solidFill>
              <a:schemeClr val="bg1"/>
            </a:solidFill>
          </a:endParaRPr>
        </a:p>
      </dgm:t>
    </dgm:pt>
    <dgm:pt modelId="{0F3A78D5-6B33-4AB3-9830-DE2BF957A299}" type="parTrans" cxnId="{7017479D-472B-45EA-904E-96522C540C9A}">
      <dgm:prSet/>
      <dgm:spPr/>
      <dgm:t>
        <a:bodyPr/>
        <a:lstStyle/>
        <a:p>
          <a:endParaRPr lang="en-US"/>
        </a:p>
      </dgm:t>
    </dgm:pt>
    <dgm:pt modelId="{B8187462-9E95-44B4-AA3C-98934A93AD35}" type="sibTrans" cxnId="{7017479D-472B-45EA-904E-96522C540C9A}">
      <dgm:prSet/>
      <dgm:spPr/>
      <dgm:t>
        <a:bodyPr/>
        <a:lstStyle/>
        <a:p>
          <a:endParaRPr lang="en-US"/>
        </a:p>
      </dgm:t>
    </dgm:pt>
    <dgm:pt modelId="{D0F5F0E3-BA50-438D-82EE-92A7DBBF4F90}">
      <dgm:prSet phldrT="[Text]" custT="1"/>
      <dgm:spPr/>
      <dgm:t>
        <a:bodyPr/>
        <a:lstStyle/>
        <a:p>
          <a:r>
            <a:rPr lang="en-US" sz="1050" dirty="0">
              <a:solidFill>
                <a:schemeClr val="bg1"/>
              </a:solidFill>
            </a:rPr>
            <a:t>DIGITAL PLATFORM FOR INCOME GROWTH</a:t>
          </a:r>
        </a:p>
      </dgm:t>
    </dgm:pt>
    <dgm:pt modelId="{5C9B17F0-2FD1-499D-931E-2B4980C51CBC}" type="parTrans" cxnId="{C64F61FB-3C87-4C8E-A992-660C80EDE4B6}">
      <dgm:prSet/>
      <dgm:spPr/>
      <dgm:t>
        <a:bodyPr/>
        <a:lstStyle/>
        <a:p>
          <a:endParaRPr lang="en-US"/>
        </a:p>
      </dgm:t>
    </dgm:pt>
    <dgm:pt modelId="{8CAA255E-DA1D-45BD-8578-AFD701E7D9B9}" type="sibTrans" cxnId="{C64F61FB-3C87-4C8E-A992-660C80EDE4B6}">
      <dgm:prSet/>
      <dgm:spPr/>
      <dgm:t>
        <a:bodyPr/>
        <a:lstStyle/>
        <a:p>
          <a:endParaRPr lang="en-US"/>
        </a:p>
      </dgm:t>
    </dgm:pt>
    <dgm:pt modelId="{A4F789A2-9A40-4826-96F2-8F98F8FAFED2}">
      <dgm:prSet phldrT="[Text]" custT="1"/>
      <dgm:spPr/>
      <dgm:t>
        <a:bodyPr/>
        <a:lstStyle/>
        <a:p>
          <a:r>
            <a:rPr lang="en-US" sz="1050" dirty="0">
              <a:solidFill>
                <a:schemeClr val="bg1"/>
              </a:solidFill>
            </a:rPr>
            <a:t>BLITZSCALING</a:t>
          </a:r>
        </a:p>
      </dgm:t>
    </dgm:pt>
    <dgm:pt modelId="{7D64570C-0ABD-4322-8816-DC1CD16B567F}" type="parTrans" cxnId="{C1744ABF-1B61-4865-B0E9-99D860B046B6}">
      <dgm:prSet/>
      <dgm:spPr/>
      <dgm:t>
        <a:bodyPr/>
        <a:lstStyle/>
        <a:p>
          <a:endParaRPr lang="en-US"/>
        </a:p>
      </dgm:t>
    </dgm:pt>
    <dgm:pt modelId="{64CE20D7-AA5A-4636-8ADF-D28C9383C3FD}" type="sibTrans" cxnId="{C1744ABF-1B61-4865-B0E9-99D860B046B6}">
      <dgm:prSet/>
      <dgm:spPr/>
      <dgm:t>
        <a:bodyPr/>
        <a:lstStyle/>
        <a:p>
          <a:endParaRPr lang="en-US"/>
        </a:p>
      </dgm:t>
    </dgm:pt>
    <dgm:pt modelId="{07627C8F-01DD-44D6-9B6D-B06A2A632BCC}">
      <dgm:prSet phldrT="[Text]" custT="1"/>
      <dgm:spPr/>
      <dgm:t>
        <a:bodyPr/>
        <a:lstStyle/>
        <a:p>
          <a:r>
            <a:rPr lang="en-US" sz="1050" dirty="0">
              <a:solidFill>
                <a:schemeClr val="bg1"/>
              </a:solidFill>
            </a:rPr>
            <a:t>DIGITAL ASSET CREATION &amp; MONETIZATION</a:t>
          </a:r>
        </a:p>
      </dgm:t>
    </dgm:pt>
    <dgm:pt modelId="{463749D3-BBB2-489D-8691-77F82C93394D}" type="parTrans" cxnId="{66168382-8668-4C47-828D-8B2F562C8C14}">
      <dgm:prSet/>
      <dgm:spPr/>
      <dgm:t>
        <a:bodyPr/>
        <a:lstStyle/>
        <a:p>
          <a:endParaRPr lang="en-US"/>
        </a:p>
      </dgm:t>
    </dgm:pt>
    <dgm:pt modelId="{7CFAD329-551C-439D-8A33-CD7D40166C7B}" type="sibTrans" cxnId="{66168382-8668-4C47-828D-8B2F562C8C14}">
      <dgm:prSet/>
      <dgm:spPr/>
      <dgm:t>
        <a:bodyPr/>
        <a:lstStyle/>
        <a:p>
          <a:endParaRPr lang="en-US"/>
        </a:p>
      </dgm:t>
    </dgm:pt>
    <dgm:pt modelId="{937216FD-D3EA-4247-B555-0712D7884317}">
      <dgm:prSet phldrT="[Text]" custT="1"/>
      <dgm:spPr/>
      <dgm:t>
        <a:bodyPr/>
        <a:lstStyle/>
        <a:p>
          <a:r>
            <a:rPr lang="en-US" sz="1050" dirty="0">
              <a:solidFill>
                <a:schemeClr val="bg1"/>
              </a:solidFill>
            </a:rPr>
            <a:t>DIGITAL BUSINESS ENGINEERING &amp; GROWTH PLANNING</a:t>
          </a:r>
        </a:p>
      </dgm:t>
    </dgm:pt>
    <dgm:pt modelId="{E593F846-9E79-405C-92BF-7FA4F25BE004}" type="parTrans" cxnId="{9C5F3C4A-A595-41C6-B74D-C9B74ABE4FFA}">
      <dgm:prSet/>
      <dgm:spPr/>
      <dgm:t>
        <a:bodyPr/>
        <a:lstStyle/>
        <a:p>
          <a:endParaRPr lang="en-US"/>
        </a:p>
      </dgm:t>
    </dgm:pt>
    <dgm:pt modelId="{9AFA9023-C240-40D8-8214-23EF5C8FF12E}" type="sibTrans" cxnId="{9C5F3C4A-A595-41C6-B74D-C9B74ABE4FFA}">
      <dgm:prSet/>
      <dgm:spPr/>
      <dgm:t>
        <a:bodyPr/>
        <a:lstStyle/>
        <a:p>
          <a:endParaRPr lang="en-US"/>
        </a:p>
      </dgm:t>
    </dgm:pt>
    <dgm:pt modelId="{C50B053B-D8E9-4129-9B34-446429A2B597}">
      <dgm:prSet phldrT="[Text]" custT="1"/>
      <dgm:spPr/>
      <dgm:t>
        <a:bodyPr/>
        <a:lstStyle/>
        <a:p>
          <a:r>
            <a:rPr lang="en-US" sz="1050">
              <a:solidFill>
                <a:schemeClr val="bg1"/>
              </a:solidFill>
            </a:rPr>
            <a:t>DIGITAL CONSULTING</a:t>
          </a:r>
        </a:p>
        <a:p>
          <a:r>
            <a:rPr lang="en-US" sz="1050">
              <a:solidFill>
                <a:schemeClr val="bg1"/>
              </a:solidFill>
            </a:rPr>
            <a:t> AS A BUSINESS</a:t>
          </a:r>
          <a:endParaRPr lang="en-US" sz="1050" dirty="0">
            <a:solidFill>
              <a:schemeClr val="bg1"/>
            </a:solidFill>
          </a:endParaRPr>
        </a:p>
      </dgm:t>
    </dgm:pt>
    <dgm:pt modelId="{783FFDD6-CBA6-4155-BB6A-B8ACFD5CDCFE}" type="parTrans" cxnId="{D039867D-EE3B-45D6-B75D-A2AD8E156920}">
      <dgm:prSet/>
      <dgm:spPr/>
      <dgm:t>
        <a:bodyPr/>
        <a:lstStyle/>
        <a:p>
          <a:endParaRPr lang="en-US"/>
        </a:p>
      </dgm:t>
    </dgm:pt>
    <dgm:pt modelId="{B3C9152B-2869-48C9-AB2C-DFB8C202A99E}" type="sibTrans" cxnId="{D039867D-EE3B-45D6-B75D-A2AD8E156920}">
      <dgm:prSet/>
      <dgm:spPr/>
      <dgm:t>
        <a:bodyPr/>
        <a:lstStyle/>
        <a:p>
          <a:endParaRPr lang="en-US"/>
        </a:p>
      </dgm:t>
    </dgm:pt>
    <dgm:pt modelId="{425D97B5-DF6C-4B67-961B-B805425ECE8C}" type="pres">
      <dgm:prSet presAssocID="{76FC18E9-7EA4-4C6C-998E-87DC90E749B1}" presName="Name0" presStyleCnt="0">
        <dgm:presLayoutVars>
          <dgm:dir/>
          <dgm:animLvl val="lvl"/>
          <dgm:resizeHandles val="exact"/>
        </dgm:presLayoutVars>
      </dgm:prSet>
      <dgm:spPr/>
    </dgm:pt>
    <dgm:pt modelId="{B7904414-6BE4-4367-9AE5-F2023AA75F3C}" type="pres">
      <dgm:prSet presAssocID="{1E1E8F5E-FD22-410A-B137-674A72921AC4}" presName="Name8" presStyleCnt="0"/>
      <dgm:spPr/>
    </dgm:pt>
    <dgm:pt modelId="{EC5436C9-00E2-4FB3-9E65-04F6CCD26CCE}" type="pres">
      <dgm:prSet presAssocID="{1E1E8F5E-FD22-410A-B137-674A72921AC4}" presName="level" presStyleLbl="node1" presStyleIdx="0" presStyleCnt="6">
        <dgm:presLayoutVars>
          <dgm:chMax val="1"/>
          <dgm:bulletEnabled val="1"/>
        </dgm:presLayoutVars>
      </dgm:prSet>
      <dgm:spPr/>
    </dgm:pt>
    <dgm:pt modelId="{BEF9C033-DB80-4400-84BC-296F7B441F4E}" type="pres">
      <dgm:prSet presAssocID="{1E1E8F5E-FD22-410A-B137-674A72921AC4}" presName="levelTx" presStyleLbl="revTx" presStyleIdx="0" presStyleCnt="0">
        <dgm:presLayoutVars>
          <dgm:chMax val="1"/>
          <dgm:bulletEnabled val="1"/>
        </dgm:presLayoutVars>
      </dgm:prSet>
      <dgm:spPr/>
    </dgm:pt>
    <dgm:pt modelId="{A5478A30-0165-449D-84AE-247805D9AEFB}" type="pres">
      <dgm:prSet presAssocID="{C50B053B-D8E9-4129-9B34-446429A2B597}" presName="Name8" presStyleCnt="0"/>
      <dgm:spPr/>
    </dgm:pt>
    <dgm:pt modelId="{DD34925B-4881-46AD-A7B6-285302BADDF8}" type="pres">
      <dgm:prSet presAssocID="{C50B053B-D8E9-4129-9B34-446429A2B597}" presName="level" presStyleLbl="node1" presStyleIdx="1" presStyleCnt="6">
        <dgm:presLayoutVars>
          <dgm:chMax val="1"/>
          <dgm:bulletEnabled val="1"/>
        </dgm:presLayoutVars>
      </dgm:prSet>
      <dgm:spPr/>
    </dgm:pt>
    <dgm:pt modelId="{B6135E92-CBE3-4CAD-A2C7-47EDE8014AC1}" type="pres">
      <dgm:prSet presAssocID="{C50B053B-D8E9-4129-9B34-446429A2B597}" presName="levelTx" presStyleLbl="revTx" presStyleIdx="0" presStyleCnt="0">
        <dgm:presLayoutVars>
          <dgm:chMax val="1"/>
          <dgm:bulletEnabled val="1"/>
        </dgm:presLayoutVars>
      </dgm:prSet>
      <dgm:spPr/>
    </dgm:pt>
    <dgm:pt modelId="{A7AED16D-6F4B-4DFC-B2BD-E62FA0BBBF4D}" type="pres">
      <dgm:prSet presAssocID="{D0F5F0E3-BA50-438D-82EE-92A7DBBF4F90}" presName="Name8" presStyleCnt="0"/>
      <dgm:spPr/>
    </dgm:pt>
    <dgm:pt modelId="{B6BEB77F-2331-4E98-8CA8-DA0B43C666A1}" type="pres">
      <dgm:prSet presAssocID="{D0F5F0E3-BA50-438D-82EE-92A7DBBF4F90}" presName="level" presStyleLbl="node1" presStyleIdx="2" presStyleCnt="6">
        <dgm:presLayoutVars>
          <dgm:chMax val="1"/>
          <dgm:bulletEnabled val="1"/>
        </dgm:presLayoutVars>
      </dgm:prSet>
      <dgm:spPr/>
    </dgm:pt>
    <dgm:pt modelId="{96102A88-EBA4-464C-A5CA-EED1EE02597D}" type="pres">
      <dgm:prSet presAssocID="{D0F5F0E3-BA50-438D-82EE-92A7DBBF4F90}" presName="levelTx" presStyleLbl="revTx" presStyleIdx="0" presStyleCnt="0">
        <dgm:presLayoutVars>
          <dgm:chMax val="1"/>
          <dgm:bulletEnabled val="1"/>
        </dgm:presLayoutVars>
      </dgm:prSet>
      <dgm:spPr/>
    </dgm:pt>
    <dgm:pt modelId="{12C90376-C54E-4611-A103-0626B6B8327E}" type="pres">
      <dgm:prSet presAssocID="{A4F789A2-9A40-4826-96F2-8F98F8FAFED2}" presName="Name8" presStyleCnt="0"/>
      <dgm:spPr/>
    </dgm:pt>
    <dgm:pt modelId="{80DFE4E5-DED1-4BE8-81EB-F57A7F4DBD55}" type="pres">
      <dgm:prSet presAssocID="{A4F789A2-9A40-4826-96F2-8F98F8FAFED2}" presName="level" presStyleLbl="node1" presStyleIdx="3" presStyleCnt="6">
        <dgm:presLayoutVars>
          <dgm:chMax val="1"/>
          <dgm:bulletEnabled val="1"/>
        </dgm:presLayoutVars>
      </dgm:prSet>
      <dgm:spPr/>
    </dgm:pt>
    <dgm:pt modelId="{7278C0A4-4E42-4F50-BB41-4345E0C43CDA}" type="pres">
      <dgm:prSet presAssocID="{A4F789A2-9A40-4826-96F2-8F98F8FAFED2}" presName="levelTx" presStyleLbl="revTx" presStyleIdx="0" presStyleCnt="0">
        <dgm:presLayoutVars>
          <dgm:chMax val="1"/>
          <dgm:bulletEnabled val="1"/>
        </dgm:presLayoutVars>
      </dgm:prSet>
      <dgm:spPr/>
    </dgm:pt>
    <dgm:pt modelId="{BA4AF89B-66DC-45DE-9026-4FEF0872B310}" type="pres">
      <dgm:prSet presAssocID="{07627C8F-01DD-44D6-9B6D-B06A2A632BCC}" presName="Name8" presStyleCnt="0"/>
      <dgm:spPr/>
    </dgm:pt>
    <dgm:pt modelId="{E82675A6-C532-4237-AFFC-BD399D7BCC2F}" type="pres">
      <dgm:prSet presAssocID="{07627C8F-01DD-44D6-9B6D-B06A2A632BCC}" presName="level" presStyleLbl="node1" presStyleIdx="4" presStyleCnt="6">
        <dgm:presLayoutVars>
          <dgm:chMax val="1"/>
          <dgm:bulletEnabled val="1"/>
        </dgm:presLayoutVars>
      </dgm:prSet>
      <dgm:spPr/>
    </dgm:pt>
    <dgm:pt modelId="{FC8DCE3D-BFCE-49CB-A21F-3B5BB075F836}" type="pres">
      <dgm:prSet presAssocID="{07627C8F-01DD-44D6-9B6D-B06A2A632BCC}" presName="levelTx" presStyleLbl="revTx" presStyleIdx="0" presStyleCnt="0">
        <dgm:presLayoutVars>
          <dgm:chMax val="1"/>
          <dgm:bulletEnabled val="1"/>
        </dgm:presLayoutVars>
      </dgm:prSet>
      <dgm:spPr/>
    </dgm:pt>
    <dgm:pt modelId="{D27E464E-5FCF-46F3-8002-280DD1987F97}" type="pres">
      <dgm:prSet presAssocID="{937216FD-D3EA-4247-B555-0712D7884317}" presName="Name8" presStyleCnt="0"/>
      <dgm:spPr/>
    </dgm:pt>
    <dgm:pt modelId="{77425AAA-E27B-47DA-B925-40D9F78F44C5}" type="pres">
      <dgm:prSet presAssocID="{937216FD-D3EA-4247-B555-0712D7884317}" presName="level" presStyleLbl="node1" presStyleIdx="5" presStyleCnt="6">
        <dgm:presLayoutVars>
          <dgm:chMax val="1"/>
          <dgm:bulletEnabled val="1"/>
        </dgm:presLayoutVars>
      </dgm:prSet>
      <dgm:spPr/>
    </dgm:pt>
    <dgm:pt modelId="{F0250B77-2D0F-40F8-9DB8-B859E22DA821}" type="pres">
      <dgm:prSet presAssocID="{937216FD-D3EA-4247-B555-0712D7884317}" presName="levelTx" presStyleLbl="revTx" presStyleIdx="0" presStyleCnt="0">
        <dgm:presLayoutVars>
          <dgm:chMax val="1"/>
          <dgm:bulletEnabled val="1"/>
        </dgm:presLayoutVars>
      </dgm:prSet>
      <dgm:spPr/>
    </dgm:pt>
  </dgm:ptLst>
  <dgm:cxnLst>
    <dgm:cxn modelId="{9C1D0907-7F5C-4A9C-A4FD-EF4191CA6AB5}" type="presOf" srcId="{937216FD-D3EA-4247-B555-0712D7884317}" destId="{77425AAA-E27B-47DA-B925-40D9F78F44C5}" srcOrd="0" destOrd="0" presId="urn:microsoft.com/office/officeart/2005/8/layout/pyramid1"/>
    <dgm:cxn modelId="{1F3E282F-F148-4AA9-8A06-C7BD582240FF}" type="presOf" srcId="{D0F5F0E3-BA50-438D-82EE-92A7DBBF4F90}" destId="{B6BEB77F-2331-4E98-8CA8-DA0B43C666A1}" srcOrd="0" destOrd="0" presId="urn:microsoft.com/office/officeart/2005/8/layout/pyramid1"/>
    <dgm:cxn modelId="{9C5F3C4A-A595-41C6-B74D-C9B74ABE4FFA}" srcId="{76FC18E9-7EA4-4C6C-998E-87DC90E749B1}" destId="{937216FD-D3EA-4247-B555-0712D7884317}" srcOrd="5" destOrd="0" parTransId="{E593F846-9E79-405C-92BF-7FA4F25BE004}" sibTransId="{9AFA9023-C240-40D8-8214-23EF5C8FF12E}"/>
    <dgm:cxn modelId="{3A5B2F59-1FB7-4904-96C3-C6D304692EE1}" type="presOf" srcId="{1E1E8F5E-FD22-410A-B137-674A72921AC4}" destId="{BEF9C033-DB80-4400-84BC-296F7B441F4E}" srcOrd="1" destOrd="0" presId="urn:microsoft.com/office/officeart/2005/8/layout/pyramid1"/>
    <dgm:cxn modelId="{D039867D-EE3B-45D6-B75D-A2AD8E156920}" srcId="{76FC18E9-7EA4-4C6C-998E-87DC90E749B1}" destId="{C50B053B-D8E9-4129-9B34-446429A2B597}" srcOrd="1" destOrd="0" parTransId="{783FFDD6-CBA6-4155-BB6A-B8ACFD5CDCFE}" sibTransId="{B3C9152B-2869-48C9-AB2C-DFB8C202A99E}"/>
    <dgm:cxn modelId="{66168382-8668-4C47-828D-8B2F562C8C14}" srcId="{76FC18E9-7EA4-4C6C-998E-87DC90E749B1}" destId="{07627C8F-01DD-44D6-9B6D-B06A2A632BCC}" srcOrd="4" destOrd="0" parTransId="{463749D3-BBB2-489D-8691-77F82C93394D}" sibTransId="{7CFAD329-551C-439D-8A33-CD7D40166C7B}"/>
    <dgm:cxn modelId="{6713C685-9746-4B8D-B75E-BD1877F5E12F}" type="presOf" srcId="{C50B053B-D8E9-4129-9B34-446429A2B597}" destId="{B6135E92-CBE3-4CAD-A2C7-47EDE8014AC1}" srcOrd="1" destOrd="0" presId="urn:microsoft.com/office/officeart/2005/8/layout/pyramid1"/>
    <dgm:cxn modelId="{0E400E88-3D11-48EE-B980-0C486C44782C}" type="presOf" srcId="{A4F789A2-9A40-4826-96F2-8F98F8FAFED2}" destId="{7278C0A4-4E42-4F50-BB41-4345E0C43CDA}" srcOrd="1" destOrd="0" presId="urn:microsoft.com/office/officeart/2005/8/layout/pyramid1"/>
    <dgm:cxn modelId="{E0C08A96-98E4-4F73-826E-2999AE80A225}" type="presOf" srcId="{76FC18E9-7EA4-4C6C-998E-87DC90E749B1}" destId="{425D97B5-DF6C-4B67-961B-B805425ECE8C}" srcOrd="0" destOrd="0" presId="urn:microsoft.com/office/officeart/2005/8/layout/pyramid1"/>
    <dgm:cxn modelId="{7017479D-472B-45EA-904E-96522C540C9A}" srcId="{76FC18E9-7EA4-4C6C-998E-87DC90E749B1}" destId="{1E1E8F5E-FD22-410A-B137-674A72921AC4}" srcOrd="0" destOrd="0" parTransId="{0F3A78D5-6B33-4AB3-9830-DE2BF957A299}" sibTransId="{B8187462-9E95-44B4-AA3C-98934A93AD35}"/>
    <dgm:cxn modelId="{F40FC5B1-ABC3-443D-AA06-DEEE413FAC22}" type="presOf" srcId="{07627C8F-01DD-44D6-9B6D-B06A2A632BCC}" destId="{FC8DCE3D-BFCE-49CB-A21F-3B5BB075F836}" srcOrd="1" destOrd="0" presId="urn:microsoft.com/office/officeart/2005/8/layout/pyramid1"/>
    <dgm:cxn modelId="{C1744ABF-1B61-4865-B0E9-99D860B046B6}" srcId="{76FC18E9-7EA4-4C6C-998E-87DC90E749B1}" destId="{A4F789A2-9A40-4826-96F2-8F98F8FAFED2}" srcOrd="3" destOrd="0" parTransId="{7D64570C-0ABD-4322-8816-DC1CD16B567F}" sibTransId="{64CE20D7-AA5A-4636-8ADF-D28C9383C3FD}"/>
    <dgm:cxn modelId="{1AFC0CCA-9B54-4F78-A75F-7C92FA0206E1}" type="presOf" srcId="{937216FD-D3EA-4247-B555-0712D7884317}" destId="{F0250B77-2D0F-40F8-9DB8-B859E22DA821}" srcOrd="1" destOrd="0" presId="urn:microsoft.com/office/officeart/2005/8/layout/pyramid1"/>
    <dgm:cxn modelId="{044577D6-59F4-44F4-9320-A0E6F5B55AAE}" type="presOf" srcId="{D0F5F0E3-BA50-438D-82EE-92A7DBBF4F90}" destId="{96102A88-EBA4-464C-A5CA-EED1EE02597D}" srcOrd="1" destOrd="0" presId="urn:microsoft.com/office/officeart/2005/8/layout/pyramid1"/>
    <dgm:cxn modelId="{029CF9DB-46A8-4624-AC21-60BBF946B751}" type="presOf" srcId="{A4F789A2-9A40-4826-96F2-8F98F8FAFED2}" destId="{80DFE4E5-DED1-4BE8-81EB-F57A7F4DBD55}" srcOrd="0" destOrd="0" presId="urn:microsoft.com/office/officeart/2005/8/layout/pyramid1"/>
    <dgm:cxn modelId="{F62236E7-AA24-4E8A-801B-A4040618607E}" type="presOf" srcId="{07627C8F-01DD-44D6-9B6D-B06A2A632BCC}" destId="{E82675A6-C532-4237-AFFC-BD399D7BCC2F}" srcOrd="0" destOrd="0" presId="urn:microsoft.com/office/officeart/2005/8/layout/pyramid1"/>
    <dgm:cxn modelId="{02AC9FE9-6A7E-4E26-989E-62CD00835B64}" type="presOf" srcId="{C50B053B-D8E9-4129-9B34-446429A2B597}" destId="{DD34925B-4881-46AD-A7B6-285302BADDF8}" srcOrd="0" destOrd="0" presId="urn:microsoft.com/office/officeart/2005/8/layout/pyramid1"/>
    <dgm:cxn modelId="{9FD498F7-7BD9-4A2A-AF36-EE728B255D9B}" type="presOf" srcId="{1E1E8F5E-FD22-410A-B137-674A72921AC4}" destId="{EC5436C9-00E2-4FB3-9E65-04F6CCD26CCE}" srcOrd="0" destOrd="0" presId="urn:microsoft.com/office/officeart/2005/8/layout/pyramid1"/>
    <dgm:cxn modelId="{C64F61FB-3C87-4C8E-A992-660C80EDE4B6}" srcId="{76FC18E9-7EA4-4C6C-998E-87DC90E749B1}" destId="{D0F5F0E3-BA50-438D-82EE-92A7DBBF4F90}" srcOrd="2" destOrd="0" parTransId="{5C9B17F0-2FD1-499D-931E-2B4980C51CBC}" sibTransId="{8CAA255E-DA1D-45BD-8578-AFD701E7D9B9}"/>
    <dgm:cxn modelId="{CC9C4C3C-18A3-455A-9D31-DA7561C2D322}" type="presParOf" srcId="{425D97B5-DF6C-4B67-961B-B805425ECE8C}" destId="{B7904414-6BE4-4367-9AE5-F2023AA75F3C}" srcOrd="0" destOrd="0" presId="urn:microsoft.com/office/officeart/2005/8/layout/pyramid1"/>
    <dgm:cxn modelId="{33C0034F-3588-463A-A0E5-DDCC62368646}" type="presParOf" srcId="{B7904414-6BE4-4367-9AE5-F2023AA75F3C}" destId="{EC5436C9-00E2-4FB3-9E65-04F6CCD26CCE}" srcOrd="0" destOrd="0" presId="urn:microsoft.com/office/officeart/2005/8/layout/pyramid1"/>
    <dgm:cxn modelId="{E43A2966-7068-4674-B955-4BE43252CCE6}" type="presParOf" srcId="{B7904414-6BE4-4367-9AE5-F2023AA75F3C}" destId="{BEF9C033-DB80-4400-84BC-296F7B441F4E}" srcOrd="1" destOrd="0" presId="urn:microsoft.com/office/officeart/2005/8/layout/pyramid1"/>
    <dgm:cxn modelId="{8542F900-D132-455A-A581-9B7634A2415B}" type="presParOf" srcId="{425D97B5-DF6C-4B67-961B-B805425ECE8C}" destId="{A5478A30-0165-449D-84AE-247805D9AEFB}" srcOrd="1" destOrd="0" presId="urn:microsoft.com/office/officeart/2005/8/layout/pyramid1"/>
    <dgm:cxn modelId="{869F687A-6CF0-4F81-807C-5A4BA3C5278E}" type="presParOf" srcId="{A5478A30-0165-449D-84AE-247805D9AEFB}" destId="{DD34925B-4881-46AD-A7B6-285302BADDF8}" srcOrd="0" destOrd="0" presId="urn:microsoft.com/office/officeart/2005/8/layout/pyramid1"/>
    <dgm:cxn modelId="{83023AFB-0C63-4DFD-BFC6-3FB76B8B2158}" type="presParOf" srcId="{A5478A30-0165-449D-84AE-247805D9AEFB}" destId="{B6135E92-CBE3-4CAD-A2C7-47EDE8014AC1}" srcOrd="1" destOrd="0" presId="urn:microsoft.com/office/officeart/2005/8/layout/pyramid1"/>
    <dgm:cxn modelId="{860DF75B-842F-4ADC-8B0E-14E43AD844C1}" type="presParOf" srcId="{425D97B5-DF6C-4B67-961B-B805425ECE8C}" destId="{A7AED16D-6F4B-4DFC-B2BD-E62FA0BBBF4D}" srcOrd="2" destOrd="0" presId="urn:microsoft.com/office/officeart/2005/8/layout/pyramid1"/>
    <dgm:cxn modelId="{AAA88BC5-3A4C-4671-91E2-CC912CBAA0A3}" type="presParOf" srcId="{A7AED16D-6F4B-4DFC-B2BD-E62FA0BBBF4D}" destId="{B6BEB77F-2331-4E98-8CA8-DA0B43C666A1}" srcOrd="0" destOrd="0" presId="urn:microsoft.com/office/officeart/2005/8/layout/pyramid1"/>
    <dgm:cxn modelId="{1BAB4092-6A41-44F6-B3AB-4C6535B00F86}" type="presParOf" srcId="{A7AED16D-6F4B-4DFC-B2BD-E62FA0BBBF4D}" destId="{96102A88-EBA4-464C-A5CA-EED1EE02597D}" srcOrd="1" destOrd="0" presId="urn:microsoft.com/office/officeart/2005/8/layout/pyramid1"/>
    <dgm:cxn modelId="{60FF5485-214C-47AF-9A7C-5254B66CEA2C}" type="presParOf" srcId="{425D97B5-DF6C-4B67-961B-B805425ECE8C}" destId="{12C90376-C54E-4611-A103-0626B6B8327E}" srcOrd="3" destOrd="0" presId="urn:microsoft.com/office/officeart/2005/8/layout/pyramid1"/>
    <dgm:cxn modelId="{D3259F28-888D-4582-9B36-CB8E60DA5866}" type="presParOf" srcId="{12C90376-C54E-4611-A103-0626B6B8327E}" destId="{80DFE4E5-DED1-4BE8-81EB-F57A7F4DBD55}" srcOrd="0" destOrd="0" presId="urn:microsoft.com/office/officeart/2005/8/layout/pyramid1"/>
    <dgm:cxn modelId="{2B67A6BD-BFE5-4808-A2AE-FCFFB29146A0}" type="presParOf" srcId="{12C90376-C54E-4611-A103-0626B6B8327E}" destId="{7278C0A4-4E42-4F50-BB41-4345E0C43CDA}" srcOrd="1" destOrd="0" presId="urn:microsoft.com/office/officeart/2005/8/layout/pyramid1"/>
    <dgm:cxn modelId="{8427EC49-9C00-44DD-B66F-F2C2DCF66514}" type="presParOf" srcId="{425D97B5-DF6C-4B67-961B-B805425ECE8C}" destId="{BA4AF89B-66DC-45DE-9026-4FEF0872B310}" srcOrd="4" destOrd="0" presId="urn:microsoft.com/office/officeart/2005/8/layout/pyramid1"/>
    <dgm:cxn modelId="{A521B482-4F2D-413F-9694-9FB25BD3F2EB}" type="presParOf" srcId="{BA4AF89B-66DC-45DE-9026-4FEF0872B310}" destId="{E82675A6-C532-4237-AFFC-BD399D7BCC2F}" srcOrd="0" destOrd="0" presId="urn:microsoft.com/office/officeart/2005/8/layout/pyramid1"/>
    <dgm:cxn modelId="{A8D3BA7F-92BE-4519-93CA-1E8978BE6892}" type="presParOf" srcId="{BA4AF89B-66DC-45DE-9026-4FEF0872B310}" destId="{FC8DCE3D-BFCE-49CB-A21F-3B5BB075F836}" srcOrd="1" destOrd="0" presId="urn:microsoft.com/office/officeart/2005/8/layout/pyramid1"/>
    <dgm:cxn modelId="{43399DDF-1110-4EC8-9F43-E8AA8FFDED60}" type="presParOf" srcId="{425D97B5-DF6C-4B67-961B-B805425ECE8C}" destId="{D27E464E-5FCF-46F3-8002-280DD1987F97}" srcOrd="5" destOrd="0" presId="urn:microsoft.com/office/officeart/2005/8/layout/pyramid1"/>
    <dgm:cxn modelId="{AA48D90E-946C-4015-9320-C802572664AA}" type="presParOf" srcId="{D27E464E-5FCF-46F3-8002-280DD1987F97}" destId="{77425AAA-E27B-47DA-B925-40D9F78F44C5}" srcOrd="0" destOrd="0" presId="urn:microsoft.com/office/officeart/2005/8/layout/pyramid1"/>
    <dgm:cxn modelId="{B89374AF-A922-413C-8651-D14DFC746F21}" type="presParOf" srcId="{D27E464E-5FCF-46F3-8002-280DD1987F97}" destId="{F0250B77-2D0F-40F8-9DB8-B859E22DA821}" srcOrd="1" destOrd="0" presId="urn:microsoft.com/office/officeart/2005/8/layout/pyramid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72E0915-EE4F-40B3-867A-DD4D5CAE8207}" type="doc">
      <dgm:prSet loTypeId="urn:microsoft.com/office/officeart/2005/8/layout/gear1" loCatId="cycle" qsTypeId="urn:microsoft.com/office/officeart/2005/8/quickstyle/3d1" qsCatId="3D" csTypeId="urn:microsoft.com/office/officeart/2005/8/colors/colorful2" csCatId="colorful" phldr="1"/>
      <dgm:spPr/>
    </dgm:pt>
    <dgm:pt modelId="{E2B9C78D-FC7D-4DAF-B139-FD8149311144}">
      <dgm:prSet phldrT="[Text]" custT="1"/>
      <dgm:spPr/>
      <dgm:t>
        <a:bodyPr/>
        <a:lstStyle/>
        <a:p>
          <a:r>
            <a:rPr lang="en-US" sz="2000" dirty="0"/>
            <a:t>INSPIRATION</a:t>
          </a:r>
          <a:endParaRPr lang="en-US" sz="2400" dirty="0"/>
        </a:p>
      </dgm:t>
    </dgm:pt>
    <dgm:pt modelId="{67D5890F-EA4D-45A7-840C-B2D13145A92B}" type="parTrans" cxnId="{D9A97918-0C2B-43C0-A215-C6D664102F54}">
      <dgm:prSet/>
      <dgm:spPr/>
      <dgm:t>
        <a:bodyPr/>
        <a:lstStyle/>
        <a:p>
          <a:endParaRPr lang="en-US"/>
        </a:p>
      </dgm:t>
    </dgm:pt>
    <dgm:pt modelId="{9F69F51F-BE76-4E16-8F45-637092739DE2}" type="sibTrans" cxnId="{D9A97918-0C2B-43C0-A215-C6D664102F54}">
      <dgm:prSet/>
      <dgm:spPr/>
      <dgm:t>
        <a:bodyPr/>
        <a:lstStyle/>
        <a:p>
          <a:endParaRPr lang="en-US"/>
        </a:p>
      </dgm:t>
    </dgm:pt>
    <dgm:pt modelId="{31980299-155A-4319-8AE6-C25A2D226C45}">
      <dgm:prSet phldrT="[Text]"/>
      <dgm:spPr/>
      <dgm:t>
        <a:bodyPr/>
        <a:lstStyle/>
        <a:p>
          <a:r>
            <a:rPr lang="en-US" dirty="0"/>
            <a:t>GOAL</a:t>
          </a:r>
        </a:p>
      </dgm:t>
    </dgm:pt>
    <dgm:pt modelId="{35EAFFAC-900A-484D-AC77-E76B251AC8B0}" type="parTrans" cxnId="{6E484308-28A9-4524-BB45-F7095E3935F1}">
      <dgm:prSet/>
      <dgm:spPr/>
      <dgm:t>
        <a:bodyPr/>
        <a:lstStyle/>
        <a:p>
          <a:endParaRPr lang="en-US"/>
        </a:p>
      </dgm:t>
    </dgm:pt>
    <dgm:pt modelId="{5CFD37F3-4F83-4A04-A066-B826BB579B9D}" type="sibTrans" cxnId="{6E484308-28A9-4524-BB45-F7095E3935F1}">
      <dgm:prSet/>
      <dgm:spPr/>
      <dgm:t>
        <a:bodyPr/>
        <a:lstStyle/>
        <a:p>
          <a:endParaRPr lang="en-US"/>
        </a:p>
      </dgm:t>
    </dgm:pt>
    <dgm:pt modelId="{93156F7F-EDA2-4D57-8225-3A802F44D3AF}">
      <dgm:prSet phldrT="[Text]"/>
      <dgm:spPr/>
      <dgm:t>
        <a:bodyPr/>
        <a:lstStyle/>
        <a:p>
          <a:r>
            <a:rPr lang="en-US" dirty="0"/>
            <a:t>WORK</a:t>
          </a:r>
        </a:p>
      </dgm:t>
    </dgm:pt>
    <dgm:pt modelId="{42FC73E7-3AAB-485E-AEBD-39FA2AB61C5E}" type="parTrans" cxnId="{BB7707F8-0563-4F27-AAC0-F0016E11C713}">
      <dgm:prSet/>
      <dgm:spPr/>
      <dgm:t>
        <a:bodyPr/>
        <a:lstStyle/>
        <a:p>
          <a:endParaRPr lang="en-US"/>
        </a:p>
      </dgm:t>
    </dgm:pt>
    <dgm:pt modelId="{04318EB2-CA38-4395-95DC-527641B0BDB8}" type="sibTrans" cxnId="{BB7707F8-0563-4F27-AAC0-F0016E11C713}">
      <dgm:prSet/>
      <dgm:spPr/>
      <dgm:t>
        <a:bodyPr/>
        <a:lstStyle/>
        <a:p>
          <a:endParaRPr lang="en-US"/>
        </a:p>
      </dgm:t>
    </dgm:pt>
    <dgm:pt modelId="{0B49FEEB-53A9-4039-909E-C47A78BBDD02}" type="pres">
      <dgm:prSet presAssocID="{372E0915-EE4F-40B3-867A-DD4D5CAE8207}" presName="composite" presStyleCnt="0">
        <dgm:presLayoutVars>
          <dgm:chMax val="3"/>
          <dgm:animLvl val="lvl"/>
          <dgm:resizeHandles val="exact"/>
        </dgm:presLayoutVars>
      </dgm:prSet>
      <dgm:spPr/>
    </dgm:pt>
    <dgm:pt modelId="{6E192C3E-A760-4FE5-8F54-E9AD267CCFF5}" type="pres">
      <dgm:prSet presAssocID="{E2B9C78D-FC7D-4DAF-B139-FD8149311144}" presName="gear1" presStyleLbl="node1" presStyleIdx="0" presStyleCnt="3">
        <dgm:presLayoutVars>
          <dgm:chMax val="1"/>
          <dgm:bulletEnabled val="1"/>
        </dgm:presLayoutVars>
      </dgm:prSet>
      <dgm:spPr/>
    </dgm:pt>
    <dgm:pt modelId="{89317076-057D-46A5-B8BD-8BFEB7C0A871}" type="pres">
      <dgm:prSet presAssocID="{E2B9C78D-FC7D-4DAF-B139-FD8149311144}" presName="gear1srcNode" presStyleLbl="node1" presStyleIdx="0" presStyleCnt="3"/>
      <dgm:spPr/>
    </dgm:pt>
    <dgm:pt modelId="{6729DB6F-8213-4D67-8CDA-44F612132BC2}" type="pres">
      <dgm:prSet presAssocID="{E2B9C78D-FC7D-4DAF-B139-FD8149311144}" presName="gear1dstNode" presStyleLbl="node1" presStyleIdx="0" presStyleCnt="3"/>
      <dgm:spPr/>
    </dgm:pt>
    <dgm:pt modelId="{A1F211E9-AF3C-495D-B79D-D53CB4B79076}" type="pres">
      <dgm:prSet presAssocID="{31980299-155A-4319-8AE6-C25A2D226C45}" presName="gear2" presStyleLbl="node1" presStyleIdx="1" presStyleCnt="3">
        <dgm:presLayoutVars>
          <dgm:chMax val="1"/>
          <dgm:bulletEnabled val="1"/>
        </dgm:presLayoutVars>
      </dgm:prSet>
      <dgm:spPr/>
    </dgm:pt>
    <dgm:pt modelId="{912FD63F-3C19-418C-B99D-3294D4ECDB44}" type="pres">
      <dgm:prSet presAssocID="{31980299-155A-4319-8AE6-C25A2D226C45}" presName="gear2srcNode" presStyleLbl="node1" presStyleIdx="1" presStyleCnt="3"/>
      <dgm:spPr/>
    </dgm:pt>
    <dgm:pt modelId="{3591EE0D-284D-4FAE-AAF0-7EFAA0A3E0FD}" type="pres">
      <dgm:prSet presAssocID="{31980299-155A-4319-8AE6-C25A2D226C45}" presName="gear2dstNode" presStyleLbl="node1" presStyleIdx="1" presStyleCnt="3"/>
      <dgm:spPr/>
    </dgm:pt>
    <dgm:pt modelId="{C04DBFE2-A6BF-4945-BDAD-D5803F222745}" type="pres">
      <dgm:prSet presAssocID="{93156F7F-EDA2-4D57-8225-3A802F44D3AF}" presName="gear3" presStyleLbl="node1" presStyleIdx="2" presStyleCnt="3"/>
      <dgm:spPr/>
    </dgm:pt>
    <dgm:pt modelId="{C027FEE9-9AF4-4EE8-9901-730041767968}" type="pres">
      <dgm:prSet presAssocID="{93156F7F-EDA2-4D57-8225-3A802F44D3AF}" presName="gear3tx" presStyleLbl="node1" presStyleIdx="2" presStyleCnt="3">
        <dgm:presLayoutVars>
          <dgm:chMax val="1"/>
          <dgm:bulletEnabled val="1"/>
        </dgm:presLayoutVars>
      </dgm:prSet>
      <dgm:spPr/>
    </dgm:pt>
    <dgm:pt modelId="{ADBCC7FD-D234-484F-AC09-04CB776E345A}" type="pres">
      <dgm:prSet presAssocID="{93156F7F-EDA2-4D57-8225-3A802F44D3AF}" presName="gear3srcNode" presStyleLbl="node1" presStyleIdx="2" presStyleCnt="3"/>
      <dgm:spPr/>
    </dgm:pt>
    <dgm:pt modelId="{E4467656-27E4-432C-84A2-F8951C047D42}" type="pres">
      <dgm:prSet presAssocID="{93156F7F-EDA2-4D57-8225-3A802F44D3AF}" presName="gear3dstNode" presStyleLbl="node1" presStyleIdx="2" presStyleCnt="3"/>
      <dgm:spPr/>
    </dgm:pt>
    <dgm:pt modelId="{2BCE4A66-D5EB-4D9B-884D-251D0474124F}" type="pres">
      <dgm:prSet presAssocID="{9F69F51F-BE76-4E16-8F45-637092739DE2}" presName="connector1" presStyleLbl="sibTrans2D1" presStyleIdx="0" presStyleCnt="3"/>
      <dgm:spPr/>
    </dgm:pt>
    <dgm:pt modelId="{AA297B00-F280-4D96-B072-F4C9F77D014D}" type="pres">
      <dgm:prSet presAssocID="{5CFD37F3-4F83-4A04-A066-B826BB579B9D}" presName="connector2" presStyleLbl="sibTrans2D1" presStyleIdx="1" presStyleCnt="3"/>
      <dgm:spPr/>
    </dgm:pt>
    <dgm:pt modelId="{85C6B2FE-CEF4-4BB4-A581-849F34FCFBE2}" type="pres">
      <dgm:prSet presAssocID="{04318EB2-CA38-4395-95DC-527641B0BDB8}" presName="connector3" presStyleLbl="sibTrans2D1" presStyleIdx="2" presStyleCnt="3"/>
      <dgm:spPr/>
    </dgm:pt>
  </dgm:ptLst>
  <dgm:cxnLst>
    <dgm:cxn modelId="{6E484308-28A9-4524-BB45-F7095E3935F1}" srcId="{372E0915-EE4F-40B3-867A-DD4D5CAE8207}" destId="{31980299-155A-4319-8AE6-C25A2D226C45}" srcOrd="1" destOrd="0" parTransId="{35EAFFAC-900A-484D-AC77-E76B251AC8B0}" sibTransId="{5CFD37F3-4F83-4A04-A066-B826BB579B9D}"/>
    <dgm:cxn modelId="{D9A97918-0C2B-43C0-A215-C6D664102F54}" srcId="{372E0915-EE4F-40B3-867A-DD4D5CAE8207}" destId="{E2B9C78D-FC7D-4DAF-B139-FD8149311144}" srcOrd="0" destOrd="0" parTransId="{67D5890F-EA4D-45A7-840C-B2D13145A92B}" sibTransId="{9F69F51F-BE76-4E16-8F45-637092739DE2}"/>
    <dgm:cxn modelId="{784D492B-7ECD-4465-9F0F-D46CA573F9A4}" type="presOf" srcId="{93156F7F-EDA2-4D57-8225-3A802F44D3AF}" destId="{C027FEE9-9AF4-4EE8-9901-730041767968}" srcOrd="1" destOrd="0" presId="urn:microsoft.com/office/officeart/2005/8/layout/gear1"/>
    <dgm:cxn modelId="{90BE752E-9A2B-469D-A307-2FA3BCF3F035}" type="presOf" srcId="{31980299-155A-4319-8AE6-C25A2D226C45}" destId="{3591EE0D-284D-4FAE-AAF0-7EFAA0A3E0FD}" srcOrd="2" destOrd="0" presId="urn:microsoft.com/office/officeart/2005/8/layout/gear1"/>
    <dgm:cxn modelId="{CB8A186B-BBD7-4E12-A2B1-D415515E3FA5}" type="presOf" srcId="{5CFD37F3-4F83-4A04-A066-B826BB579B9D}" destId="{AA297B00-F280-4D96-B072-F4C9F77D014D}" srcOrd="0" destOrd="0" presId="urn:microsoft.com/office/officeart/2005/8/layout/gear1"/>
    <dgm:cxn modelId="{0C2CE66C-F5B4-4E5F-A038-C2CB8744AD19}" type="presOf" srcId="{31980299-155A-4319-8AE6-C25A2D226C45}" destId="{912FD63F-3C19-418C-B99D-3294D4ECDB44}" srcOrd="1" destOrd="0" presId="urn:microsoft.com/office/officeart/2005/8/layout/gear1"/>
    <dgm:cxn modelId="{2D657E74-3580-4772-AECC-2A4222394C19}" type="presOf" srcId="{E2B9C78D-FC7D-4DAF-B139-FD8149311144}" destId="{6E192C3E-A760-4FE5-8F54-E9AD267CCFF5}" srcOrd="0" destOrd="0" presId="urn:microsoft.com/office/officeart/2005/8/layout/gear1"/>
    <dgm:cxn modelId="{EA119F87-EC0E-4781-97A0-8C7196E862C6}" type="presOf" srcId="{04318EB2-CA38-4395-95DC-527641B0BDB8}" destId="{85C6B2FE-CEF4-4BB4-A581-849F34FCFBE2}" srcOrd="0" destOrd="0" presId="urn:microsoft.com/office/officeart/2005/8/layout/gear1"/>
    <dgm:cxn modelId="{D131338D-B1C1-4420-96D2-D429148F1B1F}" type="presOf" srcId="{93156F7F-EDA2-4D57-8225-3A802F44D3AF}" destId="{C04DBFE2-A6BF-4945-BDAD-D5803F222745}" srcOrd="0" destOrd="0" presId="urn:microsoft.com/office/officeart/2005/8/layout/gear1"/>
    <dgm:cxn modelId="{9019F09E-79C5-436D-A51E-B041755243BC}" type="presOf" srcId="{E2B9C78D-FC7D-4DAF-B139-FD8149311144}" destId="{89317076-057D-46A5-B8BD-8BFEB7C0A871}" srcOrd="1" destOrd="0" presId="urn:microsoft.com/office/officeart/2005/8/layout/gear1"/>
    <dgm:cxn modelId="{88A0C8AA-2F8F-4D42-84E8-DB64D4852B9B}" type="presOf" srcId="{E2B9C78D-FC7D-4DAF-B139-FD8149311144}" destId="{6729DB6F-8213-4D67-8CDA-44F612132BC2}" srcOrd="2" destOrd="0" presId="urn:microsoft.com/office/officeart/2005/8/layout/gear1"/>
    <dgm:cxn modelId="{51EDE5CF-4731-4B0E-A58B-528437EDC9F5}" type="presOf" srcId="{93156F7F-EDA2-4D57-8225-3A802F44D3AF}" destId="{E4467656-27E4-432C-84A2-F8951C047D42}" srcOrd="3" destOrd="0" presId="urn:microsoft.com/office/officeart/2005/8/layout/gear1"/>
    <dgm:cxn modelId="{5FC108D7-F90A-46DF-9CA2-B6188431DE3D}" type="presOf" srcId="{372E0915-EE4F-40B3-867A-DD4D5CAE8207}" destId="{0B49FEEB-53A9-4039-909E-C47A78BBDD02}" srcOrd="0" destOrd="0" presId="urn:microsoft.com/office/officeart/2005/8/layout/gear1"/>
    <dgm:cxn modelId="{D615F6D8-0B85-4622-9B64-85D1E016C439}" type="presOf" srcId="{31980299-155A-4319-8AE6-C25A2D226C45}" destId="{A1F211E9-AF3C-495D-B79D-D53CB4B79076}" srcOrd="0" destOrd="0" presId="urn:microsoft.com/office/officeart/2005/8/layout/gear1"/>
    <dgm:cxn modelId="{E2D19CDA-EC96-4F2D-9166-84D24AB95002}" type="presOf" srcId="{9F69F51F-BE76-4E16-8F45-637092739DE2}" destId="{2BCE4A66-D5EB-4D9B-884D-251D0474124F}" srcOrd="0" destOrd="0" presId="urn:microsoft.com/office/officeart/2005/8/layout/gear1"/>
    <dgm:cxn modelId="{B49076F7-5409-4ACA-B827-FAB42B4EE6A4}" type="presOf" srcId="{93156F7F-EDA2-4D57-8225-3A802F44D3AF}" destId="{ADBCC7FD-D234-484F-AC09-04CB776E345A}" srcOrd="2" destOrd="0" presId="urn:microsoft.com/office/officeart/2005/8/layout/gear1"/>
    <dgm:cxn modelId="{BB7707F8-0563-4F27-AAC0-F0016E11C713}" srcId="{372E0915-EE4F-40B3-867A-DD4D5CAE8207}" destId="{93156F7F-EDA2-4D57-8225-3A802F44D3AF}" srcOrd="2" destOrd="0" parTransId="{42FC73E7-3AAB-485E-AEBD-39FA2AB61C5E}" sibTransId="{04318EB2-CA38-4395-95DC-527641B0BDB8}"/>
    <dgm:cxn modelId="{EC9C66F0-4628-4F69-B2FB-119FBD31B8A8}" type="presParOf" srcId="{0B49FEEB-53A9-4039-909E-C47A78BBDD02}" destId="{6E192C3E-A760-4FE5-8F54-E9AD267CCFF5}" srcOrd="0" destOrd="0" presId="urn:microsoft.com/office/officeart/2005/8/layout/gear1"/>
    <dgm:cxn modelId="{14D7C2D2-AE8C-472F-9B95-E38D35C19EB3}" type="presParOf" srcId="{0B49FEEB-53A9-4039-909E-C47A78BBDD02}" destId="{89317076-057D-46A5-B8BD-8BFEB7C0A871}" srcOrd="1" destOrd="0" presId="urn:microsoft.com/office/officeart/2005/8/layout/gear1"/>
    <dgm:cxn modelId="{3601AB46-9C8B-402B-A269-82C7C7E02C9B}" type="presParOf" srcId="{0B49FEEB-53A9-4039-909E-C47A78BBDD02}" destId="{6729DB6F-8213-4D67-8CDA-44F612132BC2}" srcOrd="2" destOrd="0" presId="urn:microsoft.com/office/officeart/2005/8/layout/gear1"/>
    <dgm:cxn modelId="{7927288D-1529-4B4D-A526-44528670F5F4}" type="presParOf" srcId="{0B49FEEB-53A9-4039-909E-C47A78BBDD02}" destId="{A1F211E9-AF3C-495D-B79D-D53CB4B79076}" srcOrd="3" destOrd="0" presId="urn:microsoft.com/office/officeart/2005/8/layout/gear1"/>
    <dgm:cxn modelId="{17367530-F7B9-453B-BA37-82C7F35AC10E}" type="presParOf" srcId="{0B49FEEB-53A9-4039-909E-C47A78BBDD02}" destId="{912FD63F-3C19-418C-B99D-3294D4ECDB44}" srcOrd="4" destOrd="0" presId="urn:microsoft.com/office/officeart/2005/8/layout/gear1"/>
    <dgm:cxn modelId="{34704346-E989-4213-AF7F-2F60CACFC991}" type="presParOf" srcId="{0B49FEEB-53A9-4039-909E-C47A78BBDD02}" destId="{3591EE0D-284D-4FAE-AAF0-7EFAA0A3E0FD}" srcOrd="5" destOrd="0" presId="urn:microsoft.com/office/officeart/2005/8/layout/gear1"/>
    <dgm:cxn modelId="{8138C39E-85E5-41B7-9DE9-FB31E0EC6D4E}" type="presParOf" srcId="{0B49FEEB-53A9-4039-909E-C47A78BBDD02}" destId="{C04DBFE2-A6BF-4945-BDAD-D5803F222745}" srcOrd="6" destOrd="0" presId="urn:microsoft.com/office/officeart/2005/8/layout/gear1"/>
    <dgm:cxn modelId="{8D2A8E1A-BD98-4890-9624-7035F3ABC8B8}" type="presParOf" srcId="{0B49FEEB-53A9-4039-909E-C47A78BBDD02}" destId="{C027FEE9-9AF4-4EE8-9901-730041767968}" srcOrd="7" destOrd="0" presId="urn:microsoft.com/office/officeart/2005/8/layout/gear1"/>
    <dgm:cxn modelId="{752717BC-7CD2-4CEB-BD49-11D74C027489}" type="presParOf" srcId="{0B49FEEB-53A9-4039-909E-C47A78BBDD02}" destId="{ADBCC7FD-D234-484F-AC09-04CB776E345A}" srcOrd="8" destOrd="0" presId="urn:microsoft.com/office/officeart/2005/8/layout/gear1"/>
    <dgm:cxn modelId="{900D2D81-9192-42AA-B7FA-8B693210B365}" type="presParOf" srcId="{0B49FEEB-53A9-4039-909E-C47A78BBDD02}" destId="{E4467656-27E4-432C-84A2-F8951C047D42}" srcOrd="9" destOrd="0" presId="urn:microsoft.com/office/officeart/2005/8/layout/gear1"/>
    <dgm:cxn modelId="{28E4FE7E-BAC5-41CF-AAD4-BCE60572BFF0}" type="presParOf" srcId="{0B49FEEB-53A9-4039-909E-C47A78BBDD02}" destId="{2BCE4A66-D5EB-4D9B-884D-251D0474124F}" srcOrd="10" destOrd="0" presId="urn:microsoft.com/office/officeart/2005/8/layout/gear1"/>
    <dgm:cxn modelId="{D3C66F55-9840-45B9-831C-CE25E1559517}" type="presParOf" srcId="{0B49FEEB-53A9-4039-909E-C47A78BBDD02}" destId="{AA297B00-F280-4D96-B072-F4C9F77D014D}" srcOrd="11" destOrd="0" presId="urn:microsoft.com/office/officeart/2005/8/layout/gear1"/>
    <dgm:cxn modelId="{165C6A0D-B5A1-4C30-ADE8-97B6700AE228}" type="presParOf" srcId="{0B49FEEB-53A9-4039-909E-C47A78BBDD02}" destId="{85C6B2FE-CEF4-4BB4-A581-849F34FCFBE2}"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9848073-72D1-4EE5-A001-F91674128A96}"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E7E0CD63-D0A8-4024-B9F9-3DA55BEE4F2A}">
      <dgm:prSet phldrT="[Text]" custT="1"/>
      <dgm:spPr>
        <a:solidFill>
          <a:schemeClr val="bg1"/>
        </a:solidFill>
        <a:ln>
          <a:solidFill>
            <a:schemeClr val="tx1"/>
          </a:solidFill>
        </a:ln>
      </dgm:spPr>
      <dgm:t>
        <a:bodyPr/>
        <a:lstStyle/>
        <a:p>
          <a:r>
            <a:rPr lang="en-US" sz="1000" b="1" dirty="0">
              <a:solidFill>
                <a:schemeClr val="tx1"/>
              </a:solidFill>
            </a:rPr>
            <a:t>1.</a:t>
          </a:r>
          <a:r>
            <a:rPr lang="en-US" sz="700" dirty="0">
              <a:solidFill>
                <a:schemeClr val="tx1"/>
              </a:solidFill>
            </a:rPr>
            <a:t> FOLLOW THE HIGHWAY</a:t>
          </a:r>
        </a:p>
        <a:p>
          <a:endParaRPr lang="en-US" sz="700" dirty="0">
            <a:solidFill>
              <a:schemeClr val="tx1"/>
            </a:solidFill>
          </a:endParaRPr>
        </a:p>
      </dgm:t>
    </dgm:pt>
    <dgm:pt modelId="{27827914-6778-468A-BF70-56E8DE15BF89}" type="parTrans" cxnId="{D722DD82-5B4D-4D68-8FE8-D5EBDB4D1F75}">
      <dgm:prSet/>
      <dgm:spPr/>
      <dgm:t>
        <a:bodyPr/>
        <a:lstStyle/>
        <a:p>
          <a:endParaRPr lang="en-US"/>
        </a:p>
      </dgm:t>
    </dgm:pt>
    <dgm:pt modelId="{FE9EA3A3-2AE7-40D9-9055-2CDD77DCC2A8}" type="sibTrans" cxnId="{D722DD82-5B4D-4D68-8FE8-D5EBDB4D1F75}">
      <dgm:prSet/>
      <dgm:spPr/>
      <dgm:t>
        <a:bodyPr/>
        <a:lstStyle/>
        <a:p>
          <a:endParaRPr lang="en-US"/>
        </a:p>
      </dgm:t>
    </dgm:pt>
    <dgm:pt modelId="{086DA6AD-B190-4641-8EC3-77AA0B7F3977}">
      <dgm:prSet phldrT="[Text]"/>
      <dgm:spPr>
        <a:ln>
          <a:solidFill>
            <a:schemeClr val="tx1"/>
          </a:solidFill>
        </a:ln>
      </dgm:spPr>
      <dgm:t>
        <a:bodyPr/>
        <a:lstStyle/>
        <a:p>
          <a:r>
            <a:rPr lang="en-US" dirty="0"/>
            <a:t>Create the Treasure Chest</a:t>
          </a:r>
        </a:p>
      </dgm:t>
    </dgm:pt>
    <dgm:pt modelId="{DE6BD21D-6AAC-4E18-953A-720189AB4436}" type="parTrans" cxnId="{A1BDFA15-51CE-40EB-B571-DEDA49F6CFDB}">
      <dgm:prSet/>
      <dgm:spPr/>
      <dgm:t>
        <a:bodyPr/>
        <a:lstStyle/>
        <a:p>
          <a:endParaRPr lang="en-US"/>
        </a:p>
      </dgm:t>
    </dgm:pt>
    <dgm:pt modelId="{722A7977-34B8-412C-8AA6-7A36AD7CB41B}" type="sibTrans" cxnId="{A1BDFA15-51CE-40EB-B571-DEDA49F6CFDB}">
      <dgm:prSet/>
      <dgm:spPr/>
      <dgm:t>
        <a:bodyPr/>
        <a:lstStyle/>
        <a:p>
          <a:endParaRPr lang="en-US"/>
        </a:p>
      </dgm:t>
    </dgm:pt>
    <dgm:pt modelId="{1C118D11-C79D-42BD-9E39-93E57BB8E461}">
      <dgm:prSet phldrT="[Text]" custT="1"/>
      <dgm:spPr>
        <a:solidFill>
          <a:schemeClr val="bg1"/>
        </a:solidFill>
        <a:ln>
          <a:solidFill>
            <a:schemeClr val="tx1"/>
          </a:solidFill>
        </a:ln>
      </dgm:spPr>
      <dgm:t>
        <a:bodyPr/>
        <a:lstStyle/>
        <a:p>
          <a:r>
            <a:rPr lang="en-US" sz="1000" b="1" dirty="0">
              <a:solidFill>
                <a:schemeClr val="tx1"/>
              </a:solidFill>
            </a:rPr>
            <a:t>2.</a:t>
          </a:r>
          <a:r>
            <a:rPr lang="en-US" sz="700" dirty="0">
              <a:solidFill>
                <a:schemeClr val="tx1"/>
              </a:solidFill>
            </a:rPr>
            <a:t>TUNE TO THE FREQUENCY OF YOUR THOUGHT      .PATTERN</a:t>
          </a:r>
        </a:p>
        <a:p>
          <a:endParaRPr lang="en-US" sz="700" dirty="0">
            <a:solidFill>
              <a:schemeClr val="tx1"/>
            </a:solidFill>
          </a:endParaRPr>
        </a:p>
      </dgm:t>
    </dgm:pt>
    <dgm:pt modelId="{9BBF06C4-73E1-4400-A58B-D367ECED48CC}" type="parTrans" cxnId="{F0BEC5B3-5582-4630-B326-445EC2A10647}">
      <dgm:prSet/>
      <dgm:spPr/>
      <dgm:t>
        <a:bodyPr/>
        <a:lstStyle/>
        <a:p>
          <a:endParaRPr lang="en-US"/>
        </a:p>
      </dgm:t>
    </dgm:pt>
    <dgm:pt modelId="{72872FCE-179E-44BC-9979-642BFFBEA9A2}" type="sibTrans" cxnId="{F0BEC5B3-5582-4630-B326-445EC2A10647}">
      <dgm:prSet/>
      <dgm:spPr/>
      <dgm:t>
        <a:bodyPr/>
        <a:lstStyle/>
        <a:p>
          <a:endParaRPr lang="en-US"/>
        </a:p>
      </dgm:t>
    </dgm:pt>
    <dgm:pt modelId="{716CD440-C69A-458B-85D9-1C5F2E98FBEA}">
      <dgm:prSet phldrT="[Text]"/>
      <dgm:spPr>
        <a:ln>
          <a:solidFill>
            <a:schemeClr val="tx1"/>
          </a:solidFill>
        </a:ln>
      </dgm:spPr>
      <dgm:t>
        <a:bodyPr/>
        <a:lstStyle/>
        <a:p>
          <a:r>
            <a:rPr lang="en-US" dirty="0"/>
            <a:t>Understand thought pattern from the Treasure Chest</a:t>
          </a:r>
        </a:p>
      </dgm:t>
    </dgm:pt>
    <dgm:pt modelId="{D0F19C3A-C8C9-48E5-89EC-C0B3BA7C2C30}" type="parTrans" cxnId="{6DCBCA7C-3971-42AA-8FBC-2406912637C3}">
      <dgm:prSet/>
      <dgm:spPr/>
      <dgm:t>
        <a:bodyPr/>
        <a:lstStyle/>
        <a:p>
          <a:endParaRPr lang="en-US"/>
        </a:p>
      </dgm:t>
    </dgm:pt>
    <dgm:pt modelId="{9FE3DC63-3937-40F9-A5FA-68A36A04DE4D}" type="sibTrans" cxnId="{6DCBCA7C-3971-42AA-8FBC-2406912637C3}">
      <dgm:prSet/>
      <dgm:spPr/>
      <dgm:t>
        <a:bodyPr/>
        <a:lstStyle/>
        <a:p>
          <a:endParaRPr lang="en-US"/>
        </a:p>
      </dgm:t>
    </dgm:pt>
    <dgm:pt modelId="{FDE9F6B2-7B5F-484D-97A2-0C32C0E120C8}">
      <dgm:prSet phldrT="[Text]" custT="1"/>
      <dgm:spPr>
        <a:solidFill>
          <a:schemeClr val="bg1"/>
        </a:solidFill>
        <a:ln>
          <a:solidFill>
            <a:schemeClr val="tx1"/>
          </a:solidFill>
        </a:ln>
      </dgm:spPr>
      <dgm:t>
        <a:bodyPr/>
        <a:lstStyle/>
        <a:p>
          <a:endParaRPr lang="en-US" sz="900" dirty="0">
            <a:solidFill>
              <a:schemeClr val="tx1"/>
            </a:solidFill>
          </a:endParaRPr>
        </a:p>
        <a:p>
          <a:r>
            <a:rPr lang="en-US" sz="1000" b="1" dirty="0">
              <a:solidFill>
                <a:schemeClr val="tx1"/>
              </a:solidFill>
            </a:rPr>
            <a:t>3.</a:t>
          </a:r>
          <a:r>
            <a:rPr lang="en-US" sz="900" dirty="0">
              <a:solidFill>
                <a:schemeClr val="tx1"/>
              </a:solidFill>
            </a:rPr>
            <a:t> </a:t>
          </a:r>
          <a:r>
            <a:rPr lang="en-US" sz="700" dirty="0">
              <a:solidFill>
                <a:schemeClr val="tx1"/>
              </a:solidFill>
            </a:rPr>
            <a:t>USE POWER OF INTENT</a:t>
          </a:r>
          <a:endParaRPr lang="en-US" sz="900" dirty="0">
            <a:solidFill>
              <a:schemeClr val="tx1"/>
            </a:solidFill>
          </a:endParaRPr>
        </a:p>
      </dgm:t>
    </dgm:pt>
    <dgm:pt modelId="{6797B70A-ECDF-4DFB-AB59-7676D1DA39A5}" type="parTrans" cxnId="{8EE1491D-0BCB-46DF-AFA9-B1C231421324}">
      <dgm:prSet/>
      <dgm:spPr/>
      <dgm:t>
        <a:bodyPr/>
        <a:lstStyle/>
        <a:p>
          <a:endParaRPr lang="en-US"/>
        </a:p>
      </dgm:t>
    </dgm:pt>
    <dgm:pt modelId="{66E8905B-36D3-4637-9A0B-A694E1015C0E}" type="sibTrans" cxnId="{8EE1491D-0BCB-46DF-AFA9-B1C231421324}">
      <dgm:prSet/>
      <dgm:spPr/>
      <dgm:t>
        <a:bodyPr/>
        <a:lstStyle/>
        <a:p>
          <a:endParaRPr lang="en-US"/>
        </a:p>
      </dgm:t>
    </dgm:pt>
    <dgm:pt modelId="{587DD2F3-221B-47C3-B57B-847FC3FF19B0}">
      <dgm:prSet phldrT="[Text]"/>
      <dgm:spPr>
        <a:ln>
          <a:solidFill>
            <a:schemeClr val="tx1"/>
          </a:solidFill>
        </a:ln>
      </dgm:spPr>
      <dgm:t>
        <a:bodyPr/>
        <a:lstStyle/>
        <a:p>
          <a:r>
            <a:rPr lang="en-US" dirty="0"/>
            <a:t>Use the right attitude  to form intent</a:t>
          </a:r>
        </a:p>
      </dgm:t>
    </dgm:pt>
    <dgm:pt modelId="{7DA05F09-3311-4C30-B35C-C4EBE31EC162}" type="parTrans" cxnId="{6CB74EC6-A156-425C-B359-39732E4F74B1}">
      <dgm:prSet/>
      <dgm:spPr/>
      <dgm:t>
        <a:bodyPr/>
        <a:lstStyle/>
        <a:p>
          <a:endParaRPr lang="en-US"/>
        </a:p>
      </dgm:t>
    </dgm:pt>
    <dgm:pt modelId="{DA9F7D83-EA74-4F24-AD27-32F62627F662}" type="sibTrans" cxnId="{6CB74EC6-A156-425C-B359-39732E4F74B1}">
      <dgm:prSet/>
      <dgm:spPr/>
      <dgm:t>
        <a:bodyPr/>
        <a:lstStyle/>
        <a:p>
          <a:endParaRPr lang="en-US"/>
        </a:p>
      </dgm:t>
    </dgm:pt>
    <dgm:pt modelId="{4F4E3007-7A34-4DF7-9E2E-19148E59E362}">
      <dgm:prSet phldrT="[Text]" custT="1"/>
      <dgm:spPr>
        <a:solidFill>
          <a:schemeClr val="bg1"/>
        </a:solidFill>
        <a:ln>
          <a:solidFill>
            <a:schemeClr val="tx1"/>
          </a:solidFill>
        </a:ln>
      </dgm:spPr>
      <dgm:t>
        <a:bodyPr/>
        <a:lstStyle/>
        <a:p>
          <a:endParaRPr lang="en-US" sz="700" dirty="0">
            <a:solidFill>
              <a:schemeClr val="tx1"/>
            </a:solidFill>
          </a:endParaRPr>
        </a:p>
        <a:p>
          <a:r>
            <a:rPr lang="en-US" sz="1000" b="1" dirty="0">
              <a:solidFill>
                <a:schemeClr val="tx1"/>
              </a:solidFill>
            </a:rPr>
            <a:t>4.</a:t>
          </a:r>
          <a:r>
            <a:rPr lang="en-US" sz="700" dirty="0">
              <a:solidFill>
                <a:schemeClr val="tx1"/>
              </a:solidFill>
            </a:rPr>
            <a:t> 6 SPIRITUAL LAWS OF SUCCESS</a:t>
          </a:r>
        </a:p>
      </dgm:t>
    </dgm:pt>
    <dgm:pt modelId="{2859CC5E-7369-4091-B166-5D5A7C45382C}" type="parTrans" cxnId="{16B4C592-C22C-4DEF-B928-BC7677D4974C}">
      <dgm:prSet/>
      <dgm:spPr/>
      <dgm:t>
        <a:bodyPr/>
        <a:lstStyle/>
        <a:p>
          <a:endParaRPr lang="en-US"/>
        </a:p>
      </dgm:t>
    </dgm:pt>
    <dgm:pt modelId="{DA5DAF92-BCE0-462C-8AC5-8A884160BF63}" type="sibTrans" cxnId="{16B4C592-C22C-4DEF-B928-BC7677D4974C}">
      <dgm:prSet/>
      <dgm:spPr/>
      <dgm:t>
        <a:bodyPr/>
        <a:lstStyle/>
        <a:p>
          <a:endParaRPr lang="en-US"/>
        </a:p>
      </dgm:t>
    </dgm:pt>
    <dgm:pt modelId="{EB77EBCF-EE8E-4326-AC6C-72B6C476BE83}">
      <dgm:prSet phldrT="[Text]"/>
      <dgm:spPr>
        <a:ln>
          <a:solidFill>
            <a:schemeClr val="tx1"/>
          </a:solidFill>
        </a:ln>
      </dgm:spPr>
      <dgm:t>
        <a:bodyPr/>
        <a:lstStyle/>
        <a:p>
          <a:r>
            <a:rPr lang="en-US" dirty="0"/>
            <a:t>USE 4 SPIRITUAL RULES</a:t>
          </a:r>
        </a:p>
      </dgm:t>
    </dgm:pt>
    <dgm:pt modelId="{74E2758D-DD89-484A-A752-97934D6B104E}" type="parTrans" cxnId="{43690AD4-B5C7-4B70-84EF-855BDF57474E}">
      <dgm:prSet/>
      <dgm:spPr/>
      <dgm:t>
        <a:bodyPr/>
        <a:lstStyle/>
        <a:p>
          <a:endParaRPr lang="en-US"/>
        </a:p>
      </dgm:t>
    </dgm:pt>
    <dgm:pt modelId="{08CC5F1A-26B6-4C96-869C-5D4B5B57061A}" type="sibTrans" cxnId="{43690AD4-B5C7-4B70-84EF-855BDF57474E}">
      <dgm:prSet/>
      <dgm:spPr/>
      <dgm:t>
        <a:bodyPr/>
        <a:lstStyle/>
        <a:p>
          <a:endParaRPr lang="en-US"/>
        </a:p>
      </dgm:t>
    </dgm:pt>
    <dgm:pt modelId="{BB0A436D-EE53-44EF-B487-AA94AC1489EF}" type="pres">
      <dgm:prSet presAssocID="{39848073-72D1-4EE5-A001-F91674128A96}" presName="cycleMatrixDiagram" presStyleCnt="0">
        <dgm:presLayoutVars>
          <dgm:chMax val="1"/>
          <dgm:dir/>
          <dgm:animLvl val="lvl"/>
          <dgm:resizeHandles val="exact"/>
        </dgm:presLayoutVars>
      </dgm:prSet>
      <dgm:spPr/>
    </dgm:pt>
    <dgm:pt modelId="{571C6B13-8240-4FEE-A63D-692685A1C7A7}" type="pres">
      <dgm:prSet presAssocID="{39848073-72D1-4EE5-A001-F91674128A96}" presName="children" presStyleCnt="0"/>
      <dgm:spPr/>
    </dgm:pt>
    <dgm:pt modelId="{919428E1-C2C8-46B8-9FB6-61AC3DE19874}" type="pres">
      <dgm:prSet presAssocID="{39848073-72D1-4EE5-A001-F91674128A96}" presName="child1group" presStyleCnt="0"/>
      <dgm:spPr/>
    </dgm:pt>
    <dgm:pt modelId="{5F3C33BD-DB0B-47A0-9394-44C7B77243FF}" type="pres">
      <dgm:prSet presAssocID="{39848073-72D1-4EE5-A001-F91674128A96}" presName="child1" presStyleLbl="bgAcc1" presStyleIdx="0" presStyleCnt="4"/>
      <dgm:spPr/>
    </dgm:pt>
    <dgm:pt modelId="{97937060-3395-489C-B455-6910A05A99F6}" type="pres">
      <dgm:prSet presAssocID="{39848073-72D1-4EE5-A001-F91674128A96}" presName="child1Text" presStyleLbl="bgAcc1" presStyleIdx="0" presStyleCnt="4">
        <dgm:presLayoutVars>
          <dgm:bulletEnabled val="1"/>
        </dgm:presLayoutVars>
      </dgm:prSet>
      <dgm:spPr/>
    </dgm:pt>
    <dgm:pt modelId="{0B8D7360-1725-42AB-9B43-2F17AC5C80EF}" type="pres">
      <dgm:prSet presAssocID="{39848073-72D1-4EE5-A001-F91674128A96}" presName="child2group" presStyleCnt="0"/>
      <dgm:spPr/>
    </dgm:pt>
    <dgm:pt modelId="{22C15EEF-342A-4618-8511-C1F50F338009}" type="pres">
      <dgm:prSet presAssocID="{39848073-72D1-4EE5-A001-F91674128A96}" presName="child2" presStyleLbl="bgAcc1" presStyleIdx="1" presStyleCnt="4"/>
      <dgm:spPr/>
    </dgm:pt>
    <dgm:pt modelId="{60A22617-D4B1-438B-A4AB-32BC4D2AECA7}" type="pres">
      <dgm:prSet presAssocID="{39848073-72D1-4EE5-A001-F91674128A96}" presName="child2Text" presStyleLbl="bgAcc1" presStyleIdx="1" presStyleCnt="4">
        <dgm:presLayoutVars>
          <dgm:bulletEnabled val="1"/>
        </dgm:presLayoutVars>
      </dgm:prSet>
      <dgm:spPr/>
    </dgm:pt>
    <dgm:pt modelId="{56AE8269-EDA0-400B-B34D-BC186121B4F2}" type="pres">
      <dgm:prSet presAssocID="{39848073-72D1-4EE5-A001-F91674128A96}" presName="child3group" presStyleCnt="0"/>
      <dgm:spPr/>
    </dgm:pt>
    <dgm:pt modelId="{07DAE046-94CA-4EFE-BAFD-6D19DEC4D32E}" type="pres">
      <dgm:prSet presAssocID="{39848073-72D1-4EE5-A001-F91674128A96}" presName="child3" presStyleLbl="bgAcc1" presStyleIdx="2" presStyleCnt="4"/>
      <dgm:spPr/>
    </dgm:pt>
    <dgm:pt modelId="{A10C42DA-FC71-4D55-BD6E-183D637A505F}" type="pres">
      <dgm:prSet presAssocID="{39848073-72D1-4EE5-A001-F91674128A96}" presName="child3Text" presStyleLbl="bgAcc1" presStyleIdx="2" presStyleCnt="4">
        <dgm:presLayoutVars>
          <dgm:bulletEnabled val="1"/>
        </dgm:presLayoutVars>
      </dgm:prSet>
      <dgm:spPr/>
    </dgm:pt>
    <dgm:pt modelId="{732248AC-1DBB-4912-BE38-C1BF57475B69}" type="pres">
      <dgm:prSet presAssocID="{39848073-72D1-4EE5-A001-F91674128A96}" presName="child4group" presStyleCnt="0"/>
      <dgm:spPr/>
    </dgm:pt>
    <dgm:pt modelId="{D7D68523-4425-4CE4-A8D6-C999E2CEADA6}" type="pres">
      <dgm:prSet presAssocID="{39848073-72D1-4EE5-A001-F91674128A96}" presName="child4" presStyleLbl="bgAcc1" presStyleIdx="3" presStyleCnt="4"/>
      <dgm:spPr/>
    </dgm:pt>
    <dgm:pt modelId="{7FFBD89E-6D33-4B6B-9DCC-D3858613112E}" type="pres">
      <dgm:prSet presAssocID="{39848073-72D1-4EE5-A001-F91674128A96}" presName="child4Text" presStyleLbl="bgAcc1" presStyleIdx="3" presStyleCnt="4">
        <dgm:presLayoutVars>
          <dgm:bulletEnabled val="1"/>
        </dgm:presLayoutVars>
      </dgm:prSet>
      <dgm:spPr/>
    </dgm:pt>
    <dgm:pt modelId="{D36053D1-32AE-4411-9F69-9C208690D004}" type="pres">
      <dgm:prSet presAssocID="{39848073-72D1-4EE5-A001-F91674128A96}" presName="childPlaceholder" presStyleCnt="0"/>
      <dgm:spPr/>
    </dgm:pt>
    <dgm:pt modelId="{5CAC42DF-851D-4CCE-8A7A-9630E0249CCD}" type="pres">
      <dgm:prSet presAssocID="{39848073-72D1-4EE5-A001-F91674128A96}" presName="circle" presStyleCnt="0"/>
      <dgm:spPr/>
    </dgm:pt>
    <dgm:pt modelId="{1E17DA4E-73C3-463F-A8CB-A3FFF3E737B2}" type="pres">
      <dgm:prSet presAssocID="{39848073-72D1-4EE5-A001-F91674128A96}" presName="quadrant1" presStyleLbl="node1" presStyleIdx="0" presStyleCnt="4">
        <dgm:presLayoutVars>
          <dgm:chMax val="1"/>
          <dgm:bulletEnabled val="1"/>
        </dgm:presLayoutVars>
      </dgm:prSet>
      <dgm:spPr/>
    </dgm:pt>
    <dgm:pt modelId="{996C4EA3-EB42-409B-B512-40C61F3E02ED}" type="pres">
      <dgm:prSet presAssocID="{39848073-72D1-4EE5-A001-F91674128A96}" presName="quadrant2" presStyleLbl="node1" presStyleIdx="1" presStyleCnt="4">
        <dgm:presLayoutVars>
          <dgm:chMax val="1"/>
          <dgm:bulletEnabled val="1"/>
        </dgm:presLayoutVars>
      </dgm:prSet>
      <dgm:spPr/>
    </dgm:pt>
    <dgm:pt modelId="{CFFE2433-4177-4E2D-A992-09A5C77FC0CB}" type="pres">
      <dgm:prSet presAssocID="{39848073-72D1-4EE5-A001-F91674128A96}" presName="quadrant3" presStyleLbl="node1" presStyleIdx="2" presStyleCnt="4">
        <dgm:presLayoutVars>
          <dgm:chMax val="1"/>
          <dgm:bulletEnabled val="1"/>
        </dgm:presLayoutVars>
      </dgm:prSet>
      <dgm:spPr/>
    </dgm:pt>
    <dgm:pt modelId="{9E7005BD-6293-4EEB-91F6-408CE49F99C3}" type="pres">
      <dgm:prSet presAssocID="{39848073-72D1-4EE5-A001-F91674128A96}" presName="quadrant4" presStyleLbl="node1" presStyleIdx="3" presStyleCnt="4">
        <dgm:presLayoutVars>
          <dgm:chMax val="1"/>
          <dgm:bulletEnabled val="1"/>
        </dgm:presLayoutVars>
      </dgm:prSet>
      <dgm:spPr/>
    </dgm:pt>
    <dgm:pt modelId="{65C9C39E-A5D6-44C2-8050-CB301FD987AF}" type="pres">
      <dgm:prSet presAssocID="{39848073-72D1-4EE5-A001-F91674128A96}" presName="quadrantPlaceholder" presStyleCnt="0"/>
      <dgm:spPr/>
    </dgm:pt>
    <dgm:pt modelId="{26C4FB37-C0EA-4A15-80F4-425169C5E3E7}" type="pres">
      <dgm:prSet presAssocID="{39848073-72D1-4EE5-A001-F91674128A96}" presName="center1" presStyleLbl="fgShp" presStyleIdx="0" presStyleCnt="2" custScaleX="177296" custScaleY="177296"/>
      <dgm:spPr>
        <a:solidFill>
          <a:schemeClr val="tx1"/>
        </a:solidFill>
      </dgm:spPr>
    </dgm:pt>
    <dgm:pt modelId="{96D7D40C-F1F3-46E4-B99C-0545D3EECD3E}" type="pres">
      <dgm:prSet presAssocID="{39848073-72D1-4EE5-A001-F91674128A96}" presName="center2" presStyleLbl="fgShp" presStyleIdx="1" presStyleCnt="2" custScaleX="179907" custScaleY="179907"/>
      <dgm:spPr>
        <a:solidFill>
          <a:schemeClr val="tx1"/>
        </a:solidFill>
      </dgm:spPr>
    </dgm:pt>
  </dgm:ptLst>
  <dgm:cxnLst>
    <dgm:cxn modelId="{A1BDFA15-51CE-40EB-B571-DEDA49F6CFDB}" srcId="{E7E0CD63-D0A8-4024-B9F9-3DA55BEE4F2A}" destId="{086DA6AD-B190-4641-8EC3-77AA0B7F3977}" srcOrd="0" destOrd="0" parTransId="{DE6BD21D-6AAC-4E18-953A-720189AB4436}" sibTransId="{722A7977-34B8-412C-8AA6-7A36AD7CB41B}"/>
    <dgm:cxn modelId="{19ABC419-CE4E-411C-B5C0-2C819522B288}" type="presOf" srcId="{086DA6AD-B190-4641-8EC3-77AA0B7F3977}" destId="{97937060-3395-489C-B455-6910A05A99F6}" srcOrd="1" destOrd="0" presId="urn:microsoft.com/office/officeart/2005/8/layout/cycle4"/>
    <dgm:cxn modelId="{8EE1491D-0BCB-46DF-AFA9-B1C231421324}" srcId="{39848073-72D1-4EE5-A001-F91674128A96}" destId="{FDE9F6B2-7B5F-484D-97A2-0C32C0E120C8}" srcOrd="2" destOrd="0" parTransId="{6797B70A-ECDF-4DFB-AB59-7676D1DA39A5}" sibTransId="{66E8905B-36D3-4637-9A0B-A694E1015C0E}"/>
    <dgm:cxn modelId="{CA129923-95E4-452B-998F-4C8BDE11CDC5}" type="presOf" srcId="{EB77EBCF-EE8E-4326-AC6C-72B6C476BE83}" destId="{7FFBD89E-6D33-4B6B-9DCC-D3858613112E}" srcOrd="1" destOrd="0" presId="urn:microsoft.com/office/officeart/2005/8/layout/cycle4"/>
    <dgm:cxn modelId="{318A1824-0B93-4810-8C3D-0E592D08DD24}" type="presOf" srcId="{1C118D11-C79D-42BD-9E39-93E57BB8E461}" destId="{996C4EA3-EB42-409B-B512-40C61F3E02ED}" srcOrd="0" destOrd="0" presId="urn:microsoft.com/office/officeart/2005/8/layout/cycle4"/>
    <dgm:cxn modelId="{D1C7B32A-B743-4FD1-9320-0CB92193D4BB}" type="presOf" srcId="{587DD2F3-221B-47C3-B57B-847FC3FF19B0}" destId="{07DAE046-94CA-4EFE-BAFD-6D19DEC4D32E}" srcOrd="0" destOrd="0" presId="urn:microsoft.com/office/officeart/2005/8/layout/cycle4"/>
    <dgm:cxn modelId="{CD083F2F-29FA-4547-93A0-D2C92F0E9137}" type="presOf" srcId="{587DD2F3-221B-47C3-B57B-847FC3FF19B0}" destId="{A10C42DA-FC71-4D55-BD6E-183D637A505F}" srcOrd="1" destOrd="0" presId="urn:microsoft.com/office/officeart/2005/8/layout/cycle4"/>
    <dgm:cxn modelId="{0886D944-2B3E-45DE-A52A-4D4DB9EE5262}" type="presOf" srcId="{716CD440-C69A-458B-85D9-1C5F2E98FBEA}" destId="{22C15EEF-342A-4618-8511-C1F50F338009}" srcOrd="0" destOrd="0" presId="urn:microsoft.com/office/officeart/2005/8/layout/cycle4"/>
    <dgm:cxn modelId="{35A3F24F-6639-4838-9046-D0C0360EC57A}" type="presOf" srcId="{FDE9F6B2-7B5F-484D-97A2-0C32C0E120C8}" destId="{CFFE2433-4177-4E2D-A992-09A5C77FC0CB}" srcOrd="0" destOrd="0" presId="urn:microsoft.com/office/officeart/2005/8/layout/cycle4"/>
    <dgm:cxn modelId="{AE442B50-7B90-4989-977C-DCBD67D6ADAC}" type="presOf" srcId="{EB77EBCF-EE8E-4326-AC6C-72B6C476BE83}" destId="{D7D68523-4425-4CE4-A8D6-C999E2CEADA6}" srcOrd="0" destOrd="0" presId="urn:microsoft.com/office/officeart/2005/8/layout/cycle4"/>
    <dgm:cxn modelId="{C874A87C-0F74-411B-A248-C18E5CB24123}" type="presOf" srcId="{E7E0CD63-D0A8-4024-B9F9-3DA55BEE4F2A}" destId="{1E17DA4E-73C3-463F-A8CB-A3FFF3E737B2}" srcOrd="0" destOrd="0" presId="urn:microsoft.com/office/officeart/2005/8/layout/cycle4"/>
    <dgm:cxn modelId="{6DCBCA7C-3971-42AA-8FBC-2406912637C3}" srcId="{1C118D11-C79D-42BD-9E39-93E57BB8E461}" destId="{716CD440-C69A-458B-85D9-1C5F2E98FBEA}" srcOrd="0" destOrd="0" parTransId="{D0F19C3A-C8C9-48E5-89EC-C0B3BA7C2C30}" sibTransId="{9FE3DC63-3937-40F9-A5FA-68A36A04DE4D}"/>
    <dgm:cxn modelId="{5876117D-2398-497B-8493-2DD7B469713F}" type="presOf" srcId="{4F4E3007-7A34-4DF7-9E2E-19148E59E362}" destId="{9E7005BD-6293-4EEB-91F6-408CE49F99C3}" srcOrd="0" destOrd="0" presId="urn:microsoft.com/office/officeart/2005/8/layout/cycle4"/>
    <dgm:cxn modelId="{D722DD82-5B4D-4D68-8FE8-D5EBDB4D1F75}" srcId="{39848073-72D1-4EE5-A001-F91674128A96}" destId="{E7E0CD63-D0A8-4024-B9F9-3DA55BEE4F2A}" srcOrd="0" destOrd="0" parTransId="{27827914-6778-468A-BF70-56E8DE15BF89}" sibTransId="{FE9EA3A3-2AE7-40D9-9055-2CDD77DCC2A8}"/>
    <dgm:cxn modelId="{16B4C592-C22C-4DEF-B928-BC7677D4974C}" srcId="{39848073-72D1-4EE5-A001-F91674128A96}" destId="{4F4E3007-7A34-4DF7-9E2E-19148E59E362}" srcOrd="3" destOrd="0" parTransId="{2859CC5E-7369-4091-B166-5D5A7C45382C}" sibTransId="{DA5DAF92-BCE0-462C-8AC5-8A884160BF63}"/>
    <dgm:cxn modelId="{D9075AA8-4EA1-42A8-9278-FE880F1E2150}" type="presOf" srcId="{716CD440-C69A-458B-85D9-1C5F2E98FBEA}" destId="{60A22617-D4B1-438B-A4AB-32BC4D2AECA7}" srcOrd="1" destOrd="0" presId="urn:microsoft.com/office/officeart/2005/8/layout/cycle4"/>
    <dgm:cxn modelId="{F0BEC5B3-5582-4630-B326-445EC2A10647}" srcId="{39848073-72D1-4EE5-A001-F91674128A96}" destId="{1C118D11-C79D-42BD-9E39-93E57BB8E461}" srcOrd="1" destOrd="0" parTransId="{9BBF06C4-73E1-4400-A58B-D367ECED48CC}" sibTransId="{72872FCE-179E-44BC-9979-642BFFBEA9A2}"/>
    <dgm:cxn modelId="{6CB74EC6-A156-425C-B359-39732E4F74B1}" srcId="{FDE9F6B2-7B5F-484D-97A2-0C32C0E120C8}" destId="{587DD2F3-221B-47C3-B57B-847FC3FF19B0}" srcOrd="0" destOrd="0" parTransId="{7DA05F09-3311-4C30-B35C-C4EBE31EC162}" sibTransId="{DA9F7D83-EA74-4F24-AD27-32F62627F662}"/>
    <dgm:cxn modelId="{43690AD4-B5C7-4B70-84EF-855BDF57474E}" srcId="{4F4E3007-7A34-4DF7-9E2E-19148E59E362}" destId="{EB77EBCF-EE8E-4326-AC6C-72B6C476BE83}" srcOrd="0" destOrd="0" parTransId="{74E2758D-DD89-484A-A752-97934D6B104E}" sibTransId="{08CC5F1A-26B6-4C96-869C-5D4B5B57061A}"/>
    <dgm:cxn modelId="{A23985E4-F489-4E89-A4CF-0744E4EED63A}" type="presOf" srcId="{39848073-72D1-4EE5-A001-F91674128A96}" destId="{BB0A436D-EE53-44EF-B487-AA94AC1489EF}" srcOrd="0" destOrd="0" presId="urn:microsoft.com/office/officeart/2005/8/layout/cycle4"/>
    <dgm:cxn modelId="{900F53F8-966E-4A91-AACC-B4BE887F1CA2}" type="presOf" srcId="{086DA6AD-B190-4641-8EC3-77AA0B7F3977}" destId="{5F3C33BD-DB0B-47A0-9394-44C7B77243FF}" srcOrd="0" destOrd="0" presId="urn:microsoft.com/office/officeart/2005/8/layout/cycle4"/>
    <dgm:cxn modelId="{210F3755-E462-44E6-B5A0-2B5E240BA931}" type="presParOf" srcId="{BB0A436D-EE53-44EF-B487-AA94AC1489EF}" destId="{571C6B13-8240-4FEE-A63D-692685A1C7A7}" srcOrd="0" destOrd="0" presId="urn:microsoft.com/office/officeart/2005/8/layout/cycle4"/>
    <dgm:cxn modelId="{0FF885B7-9100-4B3D-9332-2A621DF85AA7}" type="presParOf" srcId="{571C6B13-8240-4FEE-A63D-692685A1C7A7}" destId="{919428E1-C2C8-46B8-9FB6-61AC3DE19874}" srcOrd="0" destOrd="0" presId="urn:microsoft.com/office/officeart/2005/8/layout/cycle4"/>
    <dgm:cxn modelId="{7152DADB-7FF3-4D4E-9959-889E6B584A36}" type="presParOf" srcId="{919428E1-C2C8-46B8-9FB6-61AC3DE19874}" destId="{5F3C33BD-DB0B-47A0-9394-44C7B77243FF}" srcOrd="0" destOrd="0" presId="urn:microsoft.com/office/officeart/2005/8/layout/cycle4"/>
    <dgm:cxn modelId="{CE1F1E2F-D0C1-4E74-B119-002E7D711583}" type="presParOf" srcId="{919428E1-C2C8-46B8-9FB6-61AC3DE19874}" destId="{97937060-3395-489C-B455-6910A05A99F6}" srcOrd="1" destOrd="0" presId="urn:microsoft.com/office/officeart/2005/8/layout/cycle4"/>
    <dgm:cxn modelId="{B2707186-2644-40D6-A7F3-B79848C1BBE8}" type="presParOf" srcId="{571C6B13-8240-4FEE-A63D-692685A1C7A7}" destId="{0B8D7360-1725-42AB-9B43-2F17AC5C80EF}" srcOrd="1" destOrd="0" presId="urn:microsoft.com/office/officeart/2005/8/layout/cycle4"/>
    <dgm:cxn modelId="{37019352-DDD4-41E9-A313-9BFDF80898CF}" type="presParOf" srcId="{0B8D7360-1725-42AB-9B43-2F17AC5C80EF}" destId="{22C15EEF-342A-4618-8511-C1F50F338009}" srcOrd="0" destOrd="0" presId="urn:microsoft.com/office/officeart/2005/8/layout/cycle4"/>
    <dgm:cxn modelId="{6DE25A64-20C8-42C4-BE70-ED298E2F5890}" type="presParOf" srcId="{0B8D7360-1725-42AB-9B43-2F17AC5C80EF}" destId="{60A22617-D4B1-438B-A4AB-32BC4D2AECA7}" srcOrd="1" destOrd="0" presId="urn:microsoft.com/office/officeart/2005/8/layout/cycle4"/>
    <dgm:cxn modelId="{345F261A-6AB4-4265-8A87-05297BC9EC4E}" type="presParOf" srcId="{571C6B13-8240-4FEE-A63D-692685A1C7A7}" destId="{56AE8269-EDA0-400B-B34D-BC186121B4F2}" srcOrd="2" destOrd="0" presId="urn:microsoft.com/office/officeart/2005/8/layout/cycle4"/>
    <dgm:cxn modelId="{B775679E-5961-4543-85F1-78CB9F6B9A1C}" type="presParOf" srcId="{56AE8269-EDA0-400B-B34D-BC186121B4F2}" destId="{07DAE046-94CA-4EFE-BAFD-6D19DEC4D32E}" srcOrd="0" destOrd="0" presId="urn:microsoft.com/office/officeart/2005/8/layout/cycle4"/>
    <dgm:cxn modelId="{CCFD65E1-1DDE-44F0-A62C-ECE54306476B}" type="presParOf" srcId="{56AE8269-EDA0-400B-B34D-BC186121B4F2}" destId="{A10C42DA-FC71-4D55-BD6E-183D637A505F}" srcOrd="1" destOrd="0" presId="urn:microsoft.com/office/officeart/2005/8/layout/cycle4"/>
    <dgm:cxn modelId="{F1246977-CB52-4E6D-864E-082FC963BDA2}" type="presParOf" srcId="{571C6B13-8240-4FEE-A63D-692685A1C7A7}" destId="{732248AC-1DBB-4912-BE38-C1BF57475B69}" srcOrd="3" destOrd="0" presId="urn:microsoft.com/office/officeart/2005/8/layout/cycle4"/>
    <dgm:cxn modelId="{BEEB64C6-C8C8-4D18-AA10-6CF84D859ECA}" type="presParOf" srcId="{732248AC-1DBB-4912-BE38-C1BF57475B69}" destId="{D7D68523-4425-4CE4-A8D6-C999E2CEADA6}" srcOrd="0" destOrd="0" presId="urn:microsoft.com/office/officeart/2005/8/layout/cycle4"/>
    <dgm:cxn modelId="{03F817C8-F942-4A14-A418-B7870D50F29B}" type="presParOf" srcId="{732248AC-1DBB-4912-BE38-C1BF57475B69}" destId="{7FFBD89E-6D33-4B6B-9DCC-D3858613112E}" srcOrd="1" destOrd="0" presId="urn:microsoft.com/office/officeart/2005/8/layout/cycle4"/>
    <dgm:cxn modelId="{27A81D78-87AC-453E-A381-2B4A6BE5AB60}" type="presParOf" srcId="{571C6B13-8240-4FEE-A63D-692685A1C7A7}" destId="{D36053D1-32AE-4411-9F69-9C208690D004}" srcOrd="4" destOrd="0" presId="urn:microsoft.com/office/officeart/2005/8/layout/cycle4"/>
    <dgm:cxn modelId="{9ED58D91-29B5-4418-B153-BFBB33270975}" type="presParOf" srcId="{BB0A436D-EE53-44EF-B487-AA94AC1489EF}" destId="{5CAC42DF-851D-4CCE-8A7A-9630E0249CCD}" srcOrd="1" destOrd="0" presId="urn:microsoft.com/office/officeart/2005/8/layout/cycle4"/>
    <dgm:cxn modelId="{1187CCCC-7EF0-4534-9559-1F02A96FC60D}" type="presParOf" srcId="{5CAC42DF-851D-4CCE-8A7A-9630E0249CCD}" destId="{1E17DA4E-73C3-463F-A8CB-A3FFF3E737B2}" srcOrd="0" destOrd="0" presId="urn:microsoft.com/office/officeart/2005/8/layout/cycle4"/>
    <dgm:cxn modelId="{AF49F13D-5D78-416A-9685-67785F6171B9}" type="presParOf" srcId="{5CAC42DF-851D-4CCE-8A7A-9630E0249CCD}" destId="{996C4EA3-EB42-409B-B512-40C61F3E02ED}" srcOrd="1" destOrd="0" presId="urn:microsoft.com/office/officeart/2005/8/layout/cycle4"/>
    <dgm:cxn modelId="{34C53DCD-EB0E-4890-AFB5-59805ACA5A57}" type="presParOf" srcId="{5CAC42DF-851D-4CCE-8A7A-9630E0249CCD}" destId="{CFFE2433-4177-4E2D-A992-09A5C77FC0CB}" srcOrd="2" destOrd="0" presId="urn:microsoft.com/office/officeart/2005/8/layout/cycle4"/>
    <dgm:cxn modelId="{E84214AA-4752-461C-A26E-745014BD1600}" type="presParOf" srcId="{5CAC42DF-851D-4CCE-8A7A-9630E0249CCD}" destId="{9E7005BD-6293-4EEB-91F6-408CE49F99C3}" srcOrd="3" destOrd="0" presId="urn:microsoft.com/office/officeart/2005/8/layout/cycle4"/>
    <dgm:cxn modelId="{D83FC8D3-5869-46A9-900F-4DAFD3E7ED7C}" type="presParOf" srcId="{5CAC42DF-851D-4CCE-8A7A-9630E0249CCD}" destId="{65C9C39E-A5D6-44C2-8050-CB301FD987AF}" srcOrd="4" destOrd="0" presId="urn:microsoft.com/office/officeart/2005/8/layout/cycle4"/>
    <dgm:cxn modelId="{DF6A7E9E-BE52-443F-97D5-A5098AFA2844}" type="presParOf" srcId="{BB0A436D-EE53-44EF-B487-AA94AC1489EF}" destId="{26C4FB37-C0EA-4A15-80F4-425169C5E3E7}" srcOrd="2" destOrd="0" presId="urn:microsoft.com/office/officeart/2005/8/layout/cycle4"/>
    <dgm:cxn modelId="{FB8EA8C5-1649-4E81-B1F4-A10DE91DA667}" type="presParOf" srcId="{BB0A436D-EE53-44EF-B487-AA94AC1489EF}" destId="{96D7D40C-F1F3-46E4-B99C-0545D3EECD3E}" srcOrd="3" destOrd="0" presId="urn:microsoft.com/office/officeart/2005/8/layout/cycle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8D8AB1-BF7E-47CB-A49A-1F603BF44B95}"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A3A5CF42-D10C-4A8D-B4A0-86BBE6EF493D}">
      <dgm:prSet custT="1"/>
      <dgm:spPr>
        <a:solidFill>
          <a:schemeClr val="accent2"/>
        </a:solidFill>
      </dgm:spPr>
      <dgm:t>
        <a:bodyPr/>
        <a:lstStyle/>
        <a:p>
          <a:r>
            <a:rPr lang="en-US" sz="1400" dirty="0">
              <a:latin typeface="Impact" panose="020B0806030902050204" pitchFamily="34" charset="0"/>
            </a:rPr>
            <a:t>  PASSION</a:t>
          </a:r>
        </a:p>
      </dgm:t>
    </dgm:pt>
    <dgm:pt modelId="{E4B02EE1-CEB4-4F6A-831F-DDD8916BEA72}" type="parTrans" cxnId="{88BA48C6-8167-45C0-9DA1-562D5DDE0A3F}">
      <dgm:prSet/>
      <dgm:spPr/>
      <dgm:t>
        <a:bodyPr/>
        <a:lstStyle/>
        <a:p>
          <a:endParaRPr lang="en-US" sz="3200"/>
        </a:p>
      </dgm:t>
    </dgm:pt>
    <dgm:pt modelId="{633295EA-F9D7-4273-ABAA-C888EAF3BE16}" type="sibTrans" cxnId="{88BA48C6-8167-45C0-9DA1-562D5DDE0A3F}">
      <dgm:prSet/>
      <dgm:spPr/>
      <dgm:t>
        <a:bodyPr/>
        <a:lstStyle/>
        <a:p>
          <a:endParaRPr lang="en-US" sz="3200"/>
        </a:p>
      </dgm:t>
    </dgm:pt>
    <dgm:pt modelId="{CBA920EF-CA96-41BB-BA29-DE2BE59B499D}" type="pres">
      <dgm:prSet presAssocID="{0C8D8AB1-BF7E-47CB-A49A-1F603BF44B95}" presName="linear" presStyleCnt="0">
        <dgm:presLayoutVars>
          <dgm:animLvl val="lvl"/>
          <dgm:resizeHandles val="exact"/>
        </dgm:presLayoutVars>
      </dgm:prSet>
      <dgm:spPr/>
    </dgm:pt>
    <dgm:pt modelId="{17F93A7E-5F39-4335-847F-0C9EC8CCAA59}" type="pres">
      <dgm:prSet presAssocID="{A3A5CF42-D10C-4A8D-B4A0-86BBE6EF493D}" presName="parentText" presStyleLbl="node1" presStyleIdx="0" presStyleCnt="1" custLinFactX="33366" custLinFactNeighborX="100000" custLinFactNeighborY="12359">
        <dgm:presLayoutVars>
          <dgm:chMax val="0"/>
          <dgm:bulletEnabled val="1"/>
        </dgm:presLayoutVars>
      </dgm:prSet>
      <dgm:spPr>
        <a:prstGeom prst="round1Rect">
          <a:avLst/>
        </a:prstGeom>
      </dgm:spPr>
    </dgm:pt>
  </dgm:ptLst>
  <dgm:cxnLst>
    <dgm:cxn modelId="{3F7DF141-A678-4FC4-8BDD-EEF7CD58A464}" type="presOf" srcId="{0C8D8AB1-BF7E-47CB-A49A-1F603BF44B95}" destId="{CBA920EF-CA96-41BB-BA29-DE2BE59B499D}" srcOrd="0" destOrd="0" presId="urn:microsoft.com/office/officeart/2005/8/layout/vList2"/>
    <dgm:cxn modelId="{DCA7CCBB-6A77-46C0-B78B-4CECA36E85FC}" type="presOf" srcId="{A3A5CF42-D10C-4A8D-B4A0-86BBE6EF493D}" destId="{17F93A7E-5F39-4335-847F-0C9EC8CCAA59}" srcOrd="0" destOrd="0" presId="urn:microsoft.com/office/officeart/2005/8/layout/vList2"/>
    <dgm:cxn modelId="{88BA48C6-8167-45C0-9DA1-562D5DDE0A3F}" srcId="{0C8D8AB1-BF7E-47CB-A49A-1F603BF44B95}" destId="{A3A5CF42-D10C-4A8D-B4A0-86BBE6EF493D}" srcOrd="0" destOrd="0" parTransId="{E4B02EE1-CEB4-4F6A-831F-DDD8916BEA72}" sibTransId="{633295EA-F9D7-4273-ABAA-C888EAF3BE16}"/>
    <dgm:cxn modelId="{F5EAA287-13D9-4234-A029-6C358D1C5E02}" type="presParOf" srcId="{CBA920EF-CA96-41BB-BA29-DE2BE59B499D}" destId="{17F93A7E-5F39-4335-847F-0C9EC8CCAA59}"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8D8AB1-BF7E-47CB-A49A-1F603BF44B95}"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A3A5CF42-D10C-4A8D-B4A0-86BBE6EF493D}">
      <dgm:prSet custT="1"/>
      <dgm:spPr/>
      <dgm:t>
        <a:bodyPr/>
        <a:lstStyle/>
        <a:p>
          <a:r>
            <a:rPr lang="en-US" sz="1400" dirty="0">
              <a:latin typeface="Impact" panose="020B0806030902050204" pitchFamily="34" charset="0"/>
            </a:rPr>
            <a:t>  FOUNDATION</a:t>
          </a:r>
        </a:p>
      </dgm:t>
    </dgm:pt>
    <dgm:pt modelId="{E4B02EE1-CEB4-4F6A-831F-DDD8916BEA72}" type="parTrans" cxnId="{88BA48C6-8167-45C0-9DA1-562D5DDE0A3F}">
      <dgm:prSet/>
      <dgm:spPr/>
      <dgm:t>
        <a:bodyPr/>
        <a:lstStyle/>
        <a:p>
          <a:endParaRPr lang="en-US" sz="3200"/>
        </a:p>
      </dgm:t>
    </dgm:pt>
    <dgm:pt modelId="{633295EA-F9D7-4273-ABAA-C888EAF3BE16}" type="sibTrans" cxnId="{88BA48C6-8167-45C0-9DA1-562D5DDE0A3F}">
      <dgm:prSet/>
      <dgm:spPr/>
      <dgm:t>
        <a:bodyPr/>
        <a:lstStyle/>
        <a:p>
          <a:endParaRPr lang="en-US" sz="3200"/>
        </a:p>
      </dgm:t>
    </dgm:pt>
    <dgm:pt modelId="{CBA920EF-CA96-41BB-BA29-DE2BE59B499D}" type="pres">
      <dgm:prSet presAssocID="{0C8D8AB1-BF7E-47CB-A49A-1F603BF44B95}" presName="linear" presStyleCnt="0">
        <dgm:presLayoutVars>
          <dgm:animLvl val="lvl"/>
          <dgm:resizeHandles val="exact"/>
        </dgm:presLayoutVars>
      </dgm:prSet>
      <dgm:spPr/>
    </dgm:pt>
    <dgm:pt modelId="{17F93A7E-5F39-4335-847F-0C9EC8CCAA59}" type="pres">
      <dgm:prSet presAssocID="{A3A5CF42-D10C-4A8D-B4A0-86BBE6EF493D}" presName="parentText" presStyleLbl="node1" presStyleIdx="0" presStyleCnt="1" custLinFactX="45826" custLinFactNeighborX="100000" custLinFactNeighborY="-581">
        <dgm:presLayoutVars>
          <dgm:chMax val="0"/>
          <dgm:bulletEnabled val="1"/>
        </dgm:presLayoutVars>
      </dgm:prSet>
      <dgm:spPr>
        <a:prstGeom prst="round1Rect">
          <a:avLst/>
        </a:prstGeom>
      </dgm:spPr>
    </dgm:pt>
  </dgm:ptLst>
  <dgm:cxnLst>
    <dgm:cxn modelId="{3F7DF141-A678-4FC4-8BDD-EEF7CD58A464}" type="presOf" srcId="{0C8D8AB1-BF7E-47CB-A49A-1F603BF44B95}" destId="{CBA920EF-CA96-41BB-BA29-DE2BE59B499D}" srcOrd="0" destOrd="0" presId="urn:microsoft.com/office/officeart/2005/8/layout/vList2"/>
    <dgm:cxn modelId="{DCA7CCBB-6A77-46C0-B78B-4CECA36E85FC}" type="presOf" srcId="{A3A5CF42-D10C-4A8D-B4A0-86BBE6EF493D}" destId="{17F93A7E-5F39-4335-847F-0C9EC8CCAA59}" srcOrd="0" destOrd="0" presId="urn:microsoft.com/office/officeart/2005/8/layout/vList2"/>
    <dgm:cxn modelId="{88BA48C6-8167-45C0-9DA1-562D5DDE0A3F}" srcId="{0C8D8AB1-BF7E-47CB-A49A-1F603BF44B95}" destId="{A3A5CF42-D10C-4A8D-B4A0-86BBE6EF493D}" srcOrd="0" destOrd="0" parTransId="{E4B02EE1-CEB4-4F6A-831F-DDD8916BEA72}" sibTransId="{633295EA-F9D7-4273-ABAA-C888EAF3BE16}"/>
    <dgm:cxn modelId="{F5EAA287-13D9-4234-A029-6C358D1C5E02}" type="presParOf" srcId="{CBA920EF-CA96-41BB-BA29-DE2BE59B499D}" destId="{17F93A7E-5F39-4335-847F-0C9EC8CCAA59}"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FC18E9-7EA4-4C6C-998E-87DC90E749B1}" type="doc">
      <dgm:prSet loTypeId="urn:microsoft.com/office/officeart/2005/8/layout/pyramid1" loCatId="pyramid" qsTypeId="urn:microsoft.com/office/officeart/2005/8/quickstyle/3d3" qsCatId="3D" csTypeId="urn:microsoft.com/office/officeart/2005/8/colors/accent1_3" csCatId="accent1" phldr="1"/>
      <dgm:spPr/>
    </dgm:pt>
    <dgm:pt modelId="{1E1E8F5E-FD22-410A-B137-674A72921AC4}">
      <dgm:prSet phldrT="[Text]" custT="1"/>
      <dgm:spPr/>
      <dgm:t>
        <a:bodyPr/>
        <a:lstStyle/>
        <a:p>
          <a:br>
            <a:rPr lang="en-US" sz="900" dirty="0">
              <a:solidFill>
                <a:schemeClr val="bg1"/>
              </a:solidFill>
            </a:rPr>
          </a:br>
          <a:r>
            <a:rPr lang="en-US" sz="900" dirty="0">
              <a:solidFill>
                <a:schemeClr val="bg1"/>
              </a:solidFill>
            </a:rPr>
            <a:t>DIGITAL </a:t>
          </a:r>
        </a:p>
        <a:p>
          <a:r>
            <a:rPr lang="en-US" sz="900" dirty="0">
              <a:solidFill>
                <a:schemeClr val="bg1"/>
              </a:solidFill>
            </a:rPr>
            <a:t>BUSINESS </a:t>
          </a:r>
        </a:p>
        <a:p>
          <a:r>
            <a:rPr lang="en-US" sz="900" dirty="0">
              <a:solidFill>
                <a:schemeClr val="bg1"/>
              </a:solidFill>
            </a:rPr>
            <a:t>PIONEER</a:t>
          </a:r>
          <a:endParaRPr lang="en-US" sz="1050" dirty="0">
            <a:solidFill>
              <a:schemeClr val="bg1"/>
            </a:solidFill>
          </a:endParaRPr>
        </a:p>
      </dgm:t>
    </dgm:pt>
    <dgm:pt modelId="{0F3A78D5-6B33-4AB3-9830-DE2BF957A299}" type="parTrans" cxnId="{7017479D-472B-45EA-904E-96522C540C9A}">
      <dgm:prSet/>
      <dgm:spPr/>
      <dgm:t>
        <a:bodyPr/>
        <a:lstStyle/>
        <a:p>
          <a:endParaRPr lang="en-US"/>
        </a:p>
      </dgm:t>
    </dgm:pt>
    <dgm:pt modelId="{B8187462-9E95-44B4-AA3C-98934A93AD35}" type="sibTrans" cxnId="{7017479D-472B-45EA-904E-96522C540C9A}">
      <dgm:prSet/>
      <dgm:spPr/>
      <dgm:t>
        <a:bodyPr/>
        <a:lstStyle/>
        <a:p>
          <a:endParaRPr lang="en-US"/>
        </a:p>
      </dgm:t>
    </dgm:pt>
    <dgm:pt modelId="{D0F5F0E3-BA50-438D-82EE-92A7DBBF4F90}">
      <dgm:prSet phldrT="[Text]" custT="1"/>
      <dgm:spPr/>
      <dgm:t>
        <a:bodyPr/>
        <a:lstStyle/>
        <a:p>
          <a:r>
            <a:rPr lang="en-US" sz="1050" dirty="0">
              <a:solidFill>
                <a:schemeClr val="bg1"/>
              </a:solidFill>
            </a:rPr>
            <a:t>DIGITAL PLATFORM FOR INCOME GROWTH</a:t>
          </a:r>
        </a:p>
      </dgm:t>
    </dgm:pt>
    <dgm:pt modelId="{5C9B17F0-2FD1-499D-931E-2B4980C51CBC}" type="parTrans" cxnId="{C64F61FB-3C87-4C8E-A992-660C80EDE4B6}">
      <dgm:prSet/>
      <dgm:spPr/>
      <dgm:t>
        <a:bodyPr/>
        <a:lstStyle/>
        <a:p>
          <a:endParaRPr lang="en-US"/>
        </a:p>
      </dgm:t>
    </dgm:pt>
    <dgm:pt modelId="{8CAA255E-DA1D-45BD-8578-AFD701E7D9B9}" type="sibTrans" cxnId="{C64F61FB-3C87-4C8E-A992-660C80EDE4B6}">
      <dgm:prSet/>
      <dgm:spPr/>
      <dgm:t>
        <a:bodyPr/>
        <a:lstStyle/>
        <a:p>
          <a:endParaRPr lang="en-US"/>
        </a:p>
      </dgm:t>
    </dgm:pt>
    <dgm:pt modelId="{A4F789A2-9A40-4826-96F2-8F98F8FAFED2}">
      <dgm:prSet phldrT="[Text]" custT="1"/>
      <dgm:spPr/>
      <dgm:t>
        <a:bodyPr/>
        <a:lstStyle/>
        <a:p>
          <a:r>
            <a:rPr lang="en-US" sz="1050" dirty="0">
              <a:solidFill>
                <a:schemeClr val="bg1"/>
              </a:solidFill>
            </a:rPr>
            <a:t>BLITZSCALING</a:t>
          </a:r>
        </a:p>
      </dgm:t>
    </dgm:pt>
    <dgm:pt modelId="{7D64570C-0ABD-4322-8816-DC1CD16B567F}" type="parTrans" cxnId="{C1744ABF-1B61-4865-B0E9-99D860B046B6}">
      <dgm:prSet/>
      <dgm:spPr/>
      <dgm:t>
        <a:bodyPr/>
        <a:lstStyle/>
        <a:p>
          <a:endParaRPr lang="en-US"/>
        </a:p>
      </dgm:t>
    </dgm:pt>
    <dgm:pt modelId="{64CE20D7-AA5A-4636-8ADF-D28C9383C3FD}" type="sibTrans" cxnId="{C1744ABF-1B61-4865-B0E9-99D860B046B6}">
      <dgm:prSet/>
      <dgm:spPr/>
      <dgm:t>
        <a:bodyPr/>
        <a:lstStyle/>
        <a:p>
          <a:endParaRPr lang="en-US"/>
        </a:p>
      </dgm:t>
    </dgm:pt>
    <dgm:pt modelId="{07627C8F-01DD-44D6-9B6D-B06A2A632BCC}">
      <dgm:prSet phldrT="[Text]" custT="1"/>
      <dgm:spPr/>
      <dgm:t>
        <a:bodyPr/>
        <a:lstStyle/>
        <a:p>
          <a:r>
            <a:rPr lang="en-US" sz="1050" dirty="0">
              <a:solidFill>
                <a:schemeClr val="bg1"/>
              </a:solidFill>
            </a:rPr>
            <a:t>DIGITAL ASSET CREATION &amp; MONETIZATION</a:t>
          </a:r>
        </a:p>
      </dgm:t>
    </dgm:pt>
    <dgm:pt modelId="{463749D3-BBB2-489D-8691-77F82C93394D}" type="parTrans" cxnId="{66168382-8668-4C47-828D-8B2F562C8C14}">
      <dgm:prSet/>
      <dgm:spPr/>
      <dgm:t>
        <a:bodyPr/>
        <a:lstStyle/>
        <a:p>
          <a:endParaRPr lang="en-US"/>
        </a:p>
      </dgm:t>
    </dgm:pt>
    <dgm:pt modelId="{7CFAD329-551C-439D-8A33-CD7D40166C7B}" type="sibTrans" cxnId="{66168382-8668-4C47-828D-8B2F562C8C14}">
      <dgm:prSet/>
      <dgm:spPr/>
      <dgm:t>
        <a:bodyPr/>
        <a:lstStyle/>
        <a:p>
          <a:endParaRPr lang="en-US"/>
        </a:p>
      </dgm:t>
    </dgm:pt>
    <dgm:pt modelId="{937216FD-D3EA-4247-B555-0712D7884317}">
      <dgm:prSet phldrT="[Text]" custT="1"/>
      <dgm:spPr/>
      <dgm:t>
        <a:bodyPr/>
        <a:lstStyle/>
        <a:p>
          <a:r>
            <a:rPr lang="en-US" sz="1050" dirty="0">
              <a:solidFill>
                <a:schemeClr val="bg1"/>
              </a:solidFill>
            </a:rPr>
            <a:t>DIGITAL BUSINESS ENGINEERING &amp; GROWTH PLANNING</a:t>
          </a:r>
        </a:p>
      </dgm:t>
    </dgm:pt>
    <dgm:pt modelId="{E593F846-9E79-405C-92BF-7FA4F25BE004}" type="parTrans" cxnId="{9C5F3C4A-A595-41C6-B74D-C9B74ABE4FFA}">
      <dgm:prSet/>
      <dgm:spPr/>
      <dgm:t>
        <a:bodyPr/>
        <a:lstStyle/>
        <a:p>
          <a:endParaRPr lang="en-US"/>
        </a:p>
      </dgm:t>
    </dgm:pt>
    <dgm:pt modelId="{9AFA9023-C240-40D8-8214-23EF5C8FF12E}" type="sibTrans" cxnId="{9C5F3C4A-A595-41C6-B74D-C9B74ABE4FFA}">
      <dgm:prSet/>
      <dgm:spPr/>
      <dgm:t>
        <a:bodyPr/>
        <a:lstStyle/>
        <a:p>
          <a:endParaRPr lang="en-US"/>
        </a:p>
      </dgm:t>
    </dgm:pt>
    <dgm:pt modelId="{C50B053B-D8E9-4129-9B34-446429A2B597}">
      <dgm:prSet phldrT="[Text]" custT="1"/>
      <dgm:spPr/>
      <dgm:t>
        <a:bodyPr/>
        <a:lstStyle/>
        <a:p>
          <a:r>
            <a:rPr lang="en-US" sz="1050">
              <a:solidFill>
                <a:schemeClr val="bg1"/>
              </a:solidFill>
            </a:rPr>
            <a:t>DIGITAL CONSULTING</a:t>
          </a:r>
        </a:p>
        <a:p>
          <a:r>
            <a:rPr lang="en-US" sz="1050">
              <a:solidFill>
                <a:schemeClr val="bg1"/>
              </a:solidFill>
            </a:rPr>
            <a:t> AS A BUSINESS</a:t>
          </a:r>
          <a:endParaRPr lang="en-US" sz="1050" dirty="0">
            <a:solidFill>
              <a:schemeClr val="bg1"/>
            </a:solidFill>
          </a:endParaRPr>
        </a:p>
      </dgm:t>
    </dgm:pt>
    <dgm:pt modelId="{783FFDD6-CBA6-4155-BB6A-B8ACFD5CDCFE}" type="parTrans" cxnId="{D039867D-EE3B-45D6-B75D-A2AD8E156920}">
      <dgm:prSet/>
      <dgm:spPr/>
      <dgm:t>
        <a:bodyPr/>
        <a:lstStyle/>
        <a:p>
          <a:endParaRPr lang="en-US"/>
        </a:p>
      </dgm:t>
    </dgm:pt>
    <dgm:pt modelId="{B3C9152B-2869-48C9-AB2C-DFB8C202A99E}" type="sibTrans" cxnId="{D039867D-EE3B-45D6-B75D-A2AD8E156920}">
      <dgm:prSet/>
      <dgm:spPr/>
      <dgm:t>
        <a:bodyPr/>
        <a:lstStyle/>
        <a:p>
          <a:endParaRPr lang="en-US"/>
        </a:p>
      </dgm:t>
    </dgm:pt>
    <dgm:pt modelId="{425D97B5-DF6C-4B67-961B-B805425ECE8C}" type="pres">
      <dgm:prSet presAssocID="{76FC18E9-7EA4-4C6C-998E-87DC90E749B1}" presName="Name0" presStyleCnt="0">
        <dgm:presLayoutVars>
          <dgm:dir/>
          <dgm:animLvl val="lvl"/>
          <dgm:resizeHandles val="exact"/>
        </dgm:presLayoutVars>
      </dgm:prSet>
      <dgm:spPr/>
    </dgm:pt>
    <dgm:pt modelId="{B7904414-6BE4-4367-9AE5-F2023AA75F3C}" type="pres">
      <dgm:prSet presAssocID="{1E1E8F5E-FD22-410A-B137-674A72921AC4}" presName="Name8" presStyleCnt="0"/>
      <dgm:spPr/>
    </dgm:pt>
    <dgm:pt modelId="{EC5436C9-00E2-4FB3-9E65-04F6CCD26CCE}" type="pres">
      <dgm:prSet presAssocID="{1E1E8F5E-FD22-410A-B137-674A72921AC4}" presName="level" presStyleLbl="node1" presStyleIdx="0" presStyleCnt="6">
        <dgm:presLayoutVars>
          <dgm:chMax val="1"/>
          <dgm:bulletEnabled val="1"/>
        </dgm:presLayoutVars>
      </dgm:prSet>
      <dgm:spPr/>
    </dgm:pt>
    <dgm:pt modelId="{BEF9C033-DB80-4400-84BC-296F7B441F4E}" type="pres">
      <dgm:prSet presAssocID="{1E1E8F5E-FD22-410A-B137-674A72921AC4}" presName="levelTx" presStyleLbl="revTx" presStyleIdx="0" presStyleCnt="0">
        <dgm:presLayoutVars>
          <dgm:chMax val="1"/>
          <dgm:bulletEnabled val="1"/>
        </dgm:presLayoutVars>
      </dgm:prSet>
      <dgm:spPr/>
    </dgm:pt>
    <dgm:pt modelId="{A5478A30-0165-449D-84AE-247805D9AEFB}" type="pres">
      <dgm:prSet presAssocID="{C50B053B-D8E9-4129-9B34-446429A2B597}" presName="Name8" presStyleCnt="0"/>
      <dgm:spPr/>
    </dgm:pt>
    <dgm:pt modelId="{DD34925B-4881-46AD-A7B6-285302BADDF8}" type="pres">
      <dgm:prSet presAssocID="{C50B053B-D8E9-4129-9B34-446429A2B597}" presName="level" presStyleLbl="node1" presStyleIdx="1" presStyleCnt="6">
        <dgm:presLayoutVars>
          <dgm:chMax val="1"/>
          <dgm:bulletEnabled val="1"/>
        </dgm:presLayoutVars>
      </dgm:prSet>
      <dgm:spPr/>
    </dgm:pt>
    <dgm:pt modelId="{B6135E92-CBE3-4CAD-A2C7-47EDE8014AC1}" type="pres">
      <dgm:prSet presAssocID="{C50B053B-D8E9-4129-9B34-446429A2B597}" presName="levelTx" presStyleLbl="revTx" presStyleIdx="0" presStyleCnt="0">
        <dgm:presLayoutVars>
          <dgm:chMax val="1"/>
          <dgm:bulletEnabled val="1"/>
        </dgm:presLayoutVars>
      </dgm:prSet>
      <dgm:spPr/>
    </dgm:pt>
    <dgm:pt modelId="{A7AED16D-6F4B-4DFC-B2BD-E62FA0BBBF4D}" type="pres">
      <dgm:prSet presAssocID="{D0F5F0E3-BA50-438D-82EE-92A7DBBF4F90}" presName="Name8" presStyleCnt="0"/>
      <dgm:spPr/>
    </dgm:pt>
    <dgm:pt modelId="{B6BEB77F-2331-4E98-8CA8-DA0B43C666A1}" type="pres">
      <dgm:prSet presAssocID="{D0F5F0E3-BA50-438D-82EE-92A7DBBF4F90}" presName="level" presStyleLbl="node1" presStyleIdx="2" presStyleCnt="6">
        <dgm:presLayoutVars>
          <dgm:chMax val="1"/>
          <dgm:bulletEnabled val="1"/>
        </dgm:presLayoutVars>
      </dgm:prSet>
      <dgm:spPr/>
    </dgm:pt>
    <dgm:pt modelId="{96102A88-EBA4-464C-A5CA-EED1EE02597D}" type="pres">
      <dgm:prSet presAssocID="{D0F5F0E3-BA50-438D-82EE-92A7DBBF4F90}" presName="levelTx" presStyleLbl="revTx" presStyleIdx="0" presStyleCnt="0">
        <dgm:presLayoutVars>
          <dgm:chMax val="1"/>
          <dgm:bulletEnabled val="1"/>
        </dgm:presLayoutVars>
      </dgm:prSet>
      <dgm:spPr/>
    </dgm:pt>
    <dgm:pt modelId="{12C90376-C54E-4611-A103-0626B6B8327E}" type="pres">
      <dgm:prSet presAssocID="{A4F789A2-9A40-4826-96F2-8F98F8FAFED2}" presName="Name8" presStyleCnt="0"/>
      <dgm:spPr/>
    </dgm:pt>
    <dgm:pt modelId="{80DFE4E5-DED1-4BE8-81EB-F57A7F4DBD55}" type="pres">
      <dgm:prSet presAssocID="{A4F789A2-9A40-4826-96F2-8F98F8FAFED2}" presName="level" presStyleLbl="node1" presStyleIdx="3" presStyleCnt="6">
        <dgm:presLayoutVars>
          <dgm:chMax val="1"/>
          <dgm:bulletEnabled val="1"/>
        </dgm:presLayoutVars>
      </dgm:prSet>
      <dgm:spPr/>
    </dgm:pt>
    <dgm:pt modelId="{7278C0A4-4E42-4F50-BB41-4345E0C43CDA}" type="pres">
      <dgm:prSet presAssocID="{A4F789A2-9A40-4826-96F2-8F98F8FAFED2}" presName="levelTx" presStyleLbl="revTx" presStyleIdx="0" presStyleCnt="0">
        <dgm:presLayoutVars>
          <dgm:chMax val="1"/>
          <dgm:bulletEnabled val="1"/>
        </dgm:presLayoutVars>
      </dgm:prSet>
      <dgm:spPr/>
    </dgm:pt>
    <dgm:pt modelId="{BA4AF89B-66DC-45DE-9026-4FEF0872B310}" type="pres">
      <dgm:prSet presAssocID="{07627C8F-01DD-44D6-9B6D-B06A2A632BCC}" presName="Name8" presStyleCnt="0"/>
      <dgm:spPr/>
    </dgm:pt>
    <dgm:pt modelId="{E82675A6-C532-4237-AFFC-BD399D7BCC2F}" type="pres">
      <dgm:prSet presAssocID="{07627C8F-01DD-44D6-9B6D-B06A2A632BCC}" presName="level" presStyleLbl="node1" presStyleIdx="4" presStyleCnt="6">
        <dgm:presLayoutVars>
          <dgm:chMax val="1"/>
          <dgm:bulletEnabled val="1"/>
        </dgm:presLayoutVars>
      </dgm:prSet>
      <dgm:spPr/>
    </dgm:pt>
    <dgm:pt modelId="{FC8DCE3D-BFCE-49CB-A21F-3B5BB075F836}" type="pres">
      <dgm:prSet presAssocID="{07627C8F-01DD-44D6-9B6D-B06A2A632BCC}" presName="levelTx" presStyleLbl="revTx" presStyleIdx="0" presStyleCnt="0">
        <dgm:presLayoutVars>
          <dgm:chMax val="1"/>
          <dgm:bulletEnabled val="1"/>
        </dgm:presLayoutVars>
      </dgm:prSet>
      <dgm:spPr/>
    </dgm:pt>
    <dgm:pt modelId="{D27E464E-5FCF-46F3-8002-280DD1987F97}" type="pres">
      <dgm:prSet presAssocID="{937216FD-D3EA-4247-B555-0712D7884317}" presName="Name8" presStyleCnt="0"/>
      <dgm:spPr/>
    </dgm:pt>
    <dgm:pt modelId="{77425AAA-E27B-47DA-B925-40D9F78F44C5}" type="pres">
      <dgm:prSet presAssocID="{937216FD-D3EA-4247-B555-0712D7884317}" presName="level" presStyleLbl="node1" presStyleIdx="5" presStyleCnt="6">
        <dgm:presLayoutVars>
          <dgm:chMax val="1"/>
          <dgm:bulletEnabled val="1"/>
        </dgm:presLayoutVars>
      </dgm:prSet>
      <dgm:spPr/>
    </dgm:pt>
    <dgm:pt modelId="{F0250B77-2D0F-40F8-9DB8-B859E22DA821}" type="pres">
      <dgm:prSet presAssocID="{937216FD-D3EA-4247-B555-0712D7884317}" presName="levelTx" presStyleLbl="revTx" presStyleIdx="0" presStyleCnt="0">
        <dgm:presLayoutVars>
          <dgm:chMax val="1"/>
          <dgm:bulletEnabled val="1"/>
        </dgm:presLayoutVars>
      </dgm:prSet>
      <dgm:spPr/>
    </dgm:pt>
  </dgm:ptLst>
  <dgm:cxnLst>
    <dgm:cxn modelId="{9C1D0907-7F5C-4A9C-A4FD-EF4191CA6AB5}" type="presOf" srcId="{937216FD-D3EA-4247-B555-0712D7884317}" destId="{77425AAA-E27B-47DA-B925-40D9F78F44C5}" srcOrd="0" destOrd="0" presId="urn:microsoft.com/office/officeart/2005/8/layout/pyramid1"/>
    <dgm:cxn modelId="{1F3E282F-F148-4AA9-8A06-C7BD582240FF}" type="presOf" srcId="{D0F5F0E3-BA50-438D-82EE-92A7DBBF4F90}" destId="{B6BEB77F-2331-4E98-8CA8-DA0B43C666A1}" srcOrd="0" destOrd="0" presId="urn:microsoft.com/office/officeart/2005/8/layout/pyramid1"/>
    <dgm:cxn modelId="{9C5F3C4A-A595-41C6-B74D-C9B74ABE4FFA}" srcId="{76FC18E9-7EA4-4C6C-998E-87DC90E749B1}" destId="{937216FD-D3EA-4247-B555-0712D7884317}" srcOrd="5" destOrd="0" parTransId="{E593F846-9E79-405C-92BF-7FA4F25BE004}" sibTransId="{9AFA9023-C240-40D8-8214-23EF5C8FF12E}"/>
    <dgm:cxn modelId="{3A5B2F59-1FB7-4904-96C3-C6D304692EE1}" type="presOf" srcId="{1E1E8F5E-FD22-410A-B137-674A72921AC4}" destId="{BEF9C033-DB80-4400-84BC-296F7B441F4E}" srcOrd="1" destOrd="0" presId="urn:microsoft.com/office/officeart/2005/8/layout/pyramid1"/>
    <dgm:cxn modelId="{D039867D-EE3B-45D6-B75D-A2AD8E156920}" srcId="{76FC18E9-7EA4-4C6C-998E-87DC90E749B1}" destId="{C50B053B-D8E9-4129-9B34-446429A2B597}" srcOrd="1" destOrd="0" parTransId="{783FFDD6-CBA6-4155-BB6A-B8ACFD5CDCFE}" sibTransId="{B3C9152B-2869-48C9-AB2C-DFB8C202A99E}"/>
    <dgm:cxn modelId="{66168382-8668-4C47-828D-8B2F562C8C14}" srcId="{76FC18E9-7EA4-4C6C-998E-87DC90E749B1}" destId="{07627C8F-01DD-44D6-9B6D-B06A2A632BCC}" srcOrd="4" destOrd="0" parTransId="{463749D3-BBB2-489D-8691-77F82C93394D}" sibTransId="{7CFAD329-551C-439D-8A33-CD7D40166C7B}"/>
    <dgm:cxn modelId="{6713C685-9746-4B8D-B75E-BD1877F5E12F}" type="presOf" srcId="{C50B053B-D8E9-4129-9B34-446429A2B597}" destId="{B6135E92-CBE3-4CAD-A2C7-47EDE8014AC1}" srcOrd="1" destOrd="0" presId="urn:microsoft.com/office/officeart/2005/8/layout/pyramid1"/>
    <dgm:cxn modelId="{0E400E88-3D11-48EE-B980-0C486C44782C}" type="presOf" srcId="{A4F789A2-9A40-4826-96F2-8F98F8FAFED2}" destId="{7278C0A4-4E42-4F50-BB41-4345E0C43CDA}" srcOrd="1" destOrd="0" presId="urn:microsoft.com/office/officeart/2005/8/layout/pyramid1"/>
    <dgm:cxn modelId="{E0C08A96-98E4-4F73-826E-2999AE80A225}" type="presOf" srcId="{76FC18E9-7EA4-4C6C-998E-87DC90E749B1}" destId="{425D97B5-DF6C-4B67-961B-B805425ECE8C}" srcOrd="0" destOrd="0" presId="urn:microsoft.com/office/officeart/2005/8/layout/pyramid1"/>
    <dgm:cxn modelId="{7017479D-472B-45EA-904E-96522C540C9A}" srcId="{76FC18E9-7EA4-4C6C-998E-87DC90E749B1}" destId="{1E1E8F5E-FD22-410A-B137-674A72921AC4}" srcOrd="0" destOrd="0" parTransId="{0F3A78D5-6B33-4AB3-9830-DE2BF957A299}" sibTransId="{B8187462-9E95-44B4-AA3C-98934A93AD35}"/>
    <dgm:cxn modelId="{F40FC5B1-ABC3-443D-AA06-DEEE413FAC22}" type="presOf" srcId="{07627C8F-01DD-44D6-9B6D-B06A2A632BCC}" destId="{FC8DCE3D-BFCE-49CB-A21F-3B5BB075F836}" srcOrd="1" destOrd="0" presId="urn:microsoft.com/office/officeart/2005/8/layout/pyramid1"/>
    <dgm:cxn modelId="{C1744ABF-1B61-4865-B0E9-99D860B046B6}" srcId="{76FC18E9-7EA4-4C6C-998E-87DC90E749B1}" destId="{A4F789A2-9A40-4826-96F2-8F98F8FAFED2}" srcOrd="3" destOrd="0" parTransId="{7D64570C-0ABD-4322-8816-DC1CD16B567F}" sibTransId="{64CE20D7-AA5A-4636-8ADF-D28C9383C3FD}"/>
    <dgm:cxn modelId="{1AFC0CCA-9B54-4F78-A75F-7C92FA0206E1}" type="presOf" srcId="{937216FD-D3EA-4247-B555-0712D7884317}" destId="{F0250B77-2D0F-40F8-9DB8-B859E22DA821}" srcOrd="1" destOrd="0" presId="urn:microsoft.com/office/officeart/2005/8/layout/pyramid1"/>
    <dgm:cxn modelId="{044577D6-59F4-44F4-9320-A0E6F5B55AAE}" type="presOf" srcId="{D0F5F0E3-BA50-438D-82EE-92A7DBBF4F90}" destId="{96102A88-EBA4-464C-A5CA-EED1EE02597D}" srcOrd="1" destOrd="0" presId="urn:microsoft.com/office/officeart/2005/8/layout/pyramid1"/>
    <dgm:cxn modelId="{029CF9DB-46A8-4624-AC21-60BBF946B751}" type="presOf" srcId="{A4F789A2-9A40-4826-96F2-8F98F8FAFED2}" destId="{80DFE4E5-DED1-4BE8-81EB-F57A7F4DBD55}" srcOrd="0" destOrd="0" presId="urn:microsoft.com/office/officeart/2005/8/layout/pyramid1"/>
    <dgm:cxn modelId="{F62236E7-AA24-4E8A-801B-A4040618607E}" type="presOf" srcId="{07627C8F-01DD-44D6-9B6D-B06A2A632BCC}" destId="{E82675A6-C532-4237-AFFC-BD399D7BCC2F}" srcOrd="0" destOrd="0" presId="urn:microsoft.com/office/officeart/2005/8/layout/pyramid1"/>
    <dgm:cxn modelId="{02AC9FE9-6A7E-4E26-989E-62CD00835B64}" type="presOf" srcId="{C50B053B-D8E9-4129-9B34-446429A2B597}" destId="{DD34925B-4881-46AD-A7B6-285302BADDF8}" srcOrd="0" destOrd="0" presId="urn:microsoft.com/office/officeart/2005/8/layout/pyramid1"/>
    <dgm:cxn modelId="{9FD498F7-7BD9-4A2A-AF36-EE728B255D9B}" type="presOf" srcId="{1E1E8F5E-FD22-410A-B137-674A72921AC4}" destId="{EC5436C9-00E2-4FB3-9E65-04F6CCD26CCE}" srcOrd="0" destOrd="0" presId="urn:microsoft.com/office/officeart/2005/8/layout/pyramid1"/>
    <dgm:cxn modelId="{C64F61FB-3C87-4C8E-A992-660C80EDE4B6}" srcId="{76FC18E9-7EA4-4C6C-998E-87DC90E749B1}" destId="{D0F5F0E3-BA50-438D-82EE-92A7DBBF4F90}" srcOrd="2" destOrd="0" parTransId="{5C9B17F0-2FD1-499D-931E-2B4980C51CBC}" sibTransId="{8CAA255E-DA1D-45BD-8578-AFD701E7D9B9}"/>
    <dgm:cxn modelId="{CC9C4C3C-18A3-455A-9D31-DA7561C2D322}" type="presParOf" srcId="{425D97B5-DF6C-4B67-961B-B805425ECE8C}" destId="{B7904414-6BE4-4367-9AE5-F2023AA75F3C}" srcOrd="0" destOrd="0" presId="urn:microsoft.com/office/officeart/2005/8/layout/pyramid1"/>
    <dgm:cxn modelId="{33C0034F-3588-463A-A0E5-DDCC62368646}" type="presParOf" srcId="{B7904414-6BE4-4367-9AE5-F2023AA75F3C}" destId="{EC5436C9-00E2-4FB3-9E65-04F6CCD26CCE}" srcOrd="0" destOrd="0" presId="urn:microsoft.com/office/officeart/2005/8/layout/pyramid1"/>
    <dgm:cxn modelId="{E43A2966-7068-4674-B955-4BE43252CCE6}" type="presParOf" srcId="{B7904414-6BE4-4367-9AE5-F2023AA75F3C}" destId="{BEF9C033-DB80-4400-84BC-296F7B441F4E}" srcOrd="1" destOrd="0" presId="urn:microsoft.com/office/officeart/2005/8/layout/pyramid1"/>
    <dgm:cxn modelId="{8542F900-D132-455A-A581-9B7634A2415B}" type="presParOf" srcId="{425D97B5-DF6C-4B67-961B-B805425ECE8C}" destId="{A5478A30-0165-449D-84AE-247805D9AEFB}" srcOrd="1" destOrd="0" presId="urn:microsoft.com/office/officeart/2005/8/layout/pyramid1"/>
    <dgm:cxn modelId="{869F687A-6CF0-4F81-807C-5A4BA3C5278E}" type="presParOf" srcId="{A5478A30-0165-449D-84AE-247805D9AEFB}" destId="{DD34925B-4881-46AD-A7B6-285302BADDF8}" srcOrd="0" destOrd="0" presId="urn:microsoft.com/office/officeart/2005/8/layout/pyramid1"/>
    <dgm:cxn modelId="{83023AFB-0C63-4DFD-BFC6-3FB76B8B2158}" type="presParOf" srcId="{A5478A30-0165-449D-84AE-247805D9AEFB}" destId="{B6135E92-CBE3-4CAD-A2C7-47EDE8014AC1}" srcOrd="1" destOrd="0" presId="urn:microsoft.com/office/officeart/2005/8/layout/pyramid1"/>
    <dgm:cxn modelId="{860DF75B-842F-4ADC-8B0E-14E43AD844C1}" type="presParOf" srcId="{425D97B5-DF6C-4B67-961B-B805425ECE8C}" destId="{A7AED16D-6F4B-4DFC-B2BD-E62FA0BBBF4D}" srcOrd="2" destOrd="0" presId="urn:microsoft.com/office/officeart/2005/8/layout/pyramid1"/>
    <dgm:cxn modelId="{AAA88BC5-3A4C-4671-91E2-CC912CBAA0A3}" type="presParOf" srcId="{A7AED16D-6F4B-4DFC-B2BD-E62FA0BBBF4D}" destId="{B6BEB77F-2331-4E98-8CA8-DA0B43C666A1}" srcOrd="0" destOrd="0" presId="urn:microsoft.com/office/officeart/2005/8/layout/pyramid1"/>
    <dgm:cxn modelId="{1BAB4092-6A41-44F6-B3AB-4C6535B00F86}" type="presParOf" srcId="{A7AED16D-6F4B-4DFC-B2BD-E62FA0BBBF4D}" destId="{96102A88-EBA4-464C-A5CA-EED1EE02597D}" srcOrd="1" destOrd="0" presId="urn:microsoft.com/office/officeart/2005/8/layout/pyramid1"/>
    <dgm:cxn modelId="{60FF5485-214C-47AF-9A7C-5254B66CEA2C}" type="presParOf" srcId="{425D97B5-DF6C-4B67-961B-B805425ECE8C}" destId="{12C90376-C54E-4611-A103-0626B6B8327E}" srcOrd="3" destOrd="0" presId="urn:microsoft.com/office/officeart/2005/8/layout/pyramid1"/>
    <dgm:cxn modelId="{D3259F28-888D-4582-9B36-CB8E60DA5866}" type="presParOf" srcId="{12C90376-C54E-4611-A103-0626B6B8327E}" destId="{80DFE4E5-DED1-4BE8-81EB-F57A7F4DBD55}" srcOrd="0" destOrd="0" presId="urn:microsoft.com/office/officeart/2005/8/layout/pyramid1"/>
    <dgm:cxn modelId="{2B67A6BD-BFE5-4808-A2AE-FCFFB29146A0}" type="presParOf" srcId="{12C90376-C54E-4611-A103-0626B6B8327E}" destId="{7278C0A4-4E42-4F50-BB41-4345E0C43CDA}" srcOrd="1" destOrd="0" presId="urn:microsoft.com/office/officeart/2005/8/layout/pyramid1"/>
    <dgm:cxn modelId="{8427EC49-9C00-44DD-B66F-F2C2DCF66514}" type="presParOf" srcId="{425D97B5-DF6C-4B67-961B-B805425ECE8C}" destId="{BA4AF89B-66DC-45DE-9026-4FEF0872B310}" srcOrd="4" destOrd="0" presId="urn:microsoft.com/office/officeart/2005/8/layout/pyramid1"/>
    <dgm:cxn modelId="{A521B482-4F2D-413F-9694-9FB25BD3F2EB}" type="presParOf" srcId="{BA4AF89B-66DC-45DE-9026-4FEF0872B310}" destId="{E82675A6-C532-4237-AFFC-BD399D7BCC2F}" srcOrd="0" destOrd="0" presId="urn:microsoft.com/office/officeart/2005/8/layout/pyramid1"/>
    <dgm:cxn modelId="{A8D3BA7F-92BE-4519-93CA-1E8978BE6892}" type="presParOf" srcId="{BA4AF89B-66DC-45DE-9026-4FEF0872B310}" destId="{FC8DCE3D-BFCE-49CB-A21F-3B5BB075F836}" srcOrd="1" destOrd="0" presId="urn:microsoft.com/office/officeart/2005/8/layout/pyramid1"/>
    <dgm:cxn modelId="{43399DDF-1110-4EC8-9F43-E8AA8FFDED60}" type="presParOf" srcId="{425D97B5-DF6C-4B67-961B-B805425ECE8C}" destId="{D27E464E-5FCF-46F3-8002-280DD1987F97}" srcOrd="5" destOrd="0" presId="urn:microsoft.com/office/officeart/2005/8/layout/pyramid1"/>
    <dgm:cxn modelId="{AA48D90E-946C-4015-9320-C802572664AA}" type="presParOf" srcId="{D27E464E-5FCF-46F3-8002-280DD1987F97}" destId="{77425AAA-E27B-47DA-B925-40D9F78F44C5}" srcOrd="0" destOrd="0" presId="urn:microsoft.com/office/officeart/2005/8/layout/pyramid1"/>
    <dgm:cxn modelId="{B89374AF-A922-413C-8651-D14DFC746F21}" type="presParOf" srcId="{D27E464E-5FCF-46F3-8002-280DD1987F97}" destId="{F0250B77-2D0F-40F8-9DB8-B859E22DA821}" srcOrd="1" destOrd="0" presId="urn:microsoft.com/office/officeart/2005/8/layout/pyramid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A8D814-A1F0-45D5-88FE-6E22631BC872}"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9DDCE0D0-BED3-4803-8F1E-1093F922C3D3}">
      <dgm:prSet phldrT="[Text]" custT="1"/>
      <dgm:spPr/>
      <dgm:t>
        <a:bodyPr/>
        <a:lstStyle/>
        <a:p>
          <a:r>
            <a:rPr lang="en-US" sz="1400" dirty="0">
              <a:latin typeface="Impact" panose="020B0806030902050204" pitchFamily="34" charset="0"/>
            </a:rPr>
            <a:t>RISE 6</a:t>
          </a:r>
        </a:p>
      </dgm:t>
    </dgm:pt>
    <dgm:pt modelId="{367FB7B7-0512-48F0-B868-97A02936E557}" type="parTrans" cxnId="{8C57FFEE-0994-45D5-821C-051F8C2C0282}">
      <dgm:prSet/>
      <dgm:spPr/>
      <dgm:t>
        <a:bodyPr/>
        <a:lstStyle/>
        <a:p>
          <a:endParaRPr lang="en-US"/>
        </a:p>
      </dgm:t>
    </dgm:pt>
    <dgm:pt modelId="{984929C3-9345-41AB-A68C-6B0AF4C9717A}" type="sibTrans" cxnId="{8C57FFEE-0994-45D5-821C-051F8C2C0282}">
      <dgm:prSet/>
      <dgm:spPr/>
      <dgm:t>
        <a:bodyPr/>
        <a:lstStyle/>
        <a:p>
          <a:endParaRPr lang="en-US"/>
        </a:p>
      </dgm:t>
    </dgm:pt>
    <dgm:pt modelId="{0DBAD1AF-95EE-4780-9CA6-3A9BDBD8318F}">
      <dgm:prSet phldrT="[Text]" custT="1"/>
      <dgm:spPr/>
      <dgm:t>
        <a:bodyPr/>
        <a:lstStyle/>
        <a:p>
          <a:r>
            <a:rPr lang="en-US" sz="900" dirty="0"/>
            <a:t>CONSULT AND COACH LARGE CORPORATES WITH MONK MINDSET &amp; 5T SKILLS</a:t>
          </a:r>
        </a:p>
      </dgm:t>
    </dgm:pt>
    <dgm:pt modelId="{23D539DE-F97D-454A-8BF6-589DDC67C699}" type="parTrans" cxnId="{31CB9BCC-A15D-48D5-8E90-8B21BEC9BADA}">
      <dgm:prSet/>
      <dgm:spPr/>
      <dgm:t>
        <a:bodyPr/>
        <a:lstStyle/>
        <a:p>
          <a:endParaRPr lang="en-US"/>
        </a:p>
      </dgm:t>
    </dgm:pt>
    <dgm:pt modelId="{8F941CDC-CA83-422E-A18C-1A1B0D39B3AF}" type="sibTrans" cxnId="{31CB9BCC-A15D-48D5-8E90-8B21BEC9BADA}">
      <dgm:prSet/>
      <dgm:spPr/>
      <dgm:t>
        <a:bodyPr/>
        <a:lstStyle/>
        <a:p>
          <a:endParaRPr lang="en-US"/>
        </a:p>
      </dgm:t>
    </dgm:pt>
    <dgm:pt modelId="{EF3B6A2E-E7D0-40AB-B9FB-295221BC1849}">
      <dgm:prSet phldrT="[Text]" custT="1"/>
      <dgm:spPr/>
      <dgm:t>
        <a:bodyPr/>
        <a:lstStyle/>
        <a:p>
          <a:r>
            <a:rPr lang="en-US" sz="1400" dirty="0">
              <a:latin typeface="Impact" panose="020B0806030902050204" pitchFamily="34" charset="0"/>
            </a:rPr>
            <a:t>RISE 5</a:t>
          </a:r>
        </a:p>
      </dgm:t>
    </dgm:pt>
    <dgm:pt modelId="{7D90DA7D-0F44-4120-97EE-27F7132BF360}" type="parTrans" cxnId="{A62A1D2A-4100-47B3-9805-C2006D93C1F5}">
      <dgm:prSet/>
      <dgm:spPr/>
      <dgm:t>
        <a:bodyPr/>
        <a:lstStyle/>
        <a:p>
          <a:endParaRPr lang="en-US"/>
        </a:p>
      </dgm:t>
    </dgm:pt>
    <dgm:pt modelId="{B6E49F56-2837-42EB-8507-0A98EEF15E52}" type="sibTrans" cxnId="{A62A1D2A-4100-47B3-9805-C2006D93C1F5}">
      <dgm:prSet/>
      <dgm:spPr/>
      <dgm:t>
        <a:bodyPr/>
        <a:lstStyle/>
        <a:p>
          <a:endParaRPr lang="en-US"/>
        </a:p>
      </dgm:t>
    </dgm:pt>
    <dgm:pt modelId="{44DB4054-2A7E-4B70-9D03-0C80BAFAE1AF}">
      <dgm:prSet phldrT="[Text]" custT="1"/>
      <dgm:spPr/>
      <dgm:t>
        <a:bodyPr/>
        <a:lstStyle/>
        <a:p>
          <a:r>
            <a:rPr lang="en-US" sz="900" dirty="0"/>
            <a:t>BECOMING A POINEER AND CONSULTING FOR DIGITALIZATION &amp; CHANGE MANAGEMENT CONSULTING IN YOUR FIELD</a:t>
          </a:r>
        </a:p>
      </dgm:t>
    </dgm:pt>
    <dgm:pt modelId="{AD261943-2AD7-42CA-B5AF-808C7153A7EC}" type="parTrans" cxnId="{F926DE3F-A162-443A-ACAF-492CFDA3263B}">
      <dgm:prSet/>
      <dgm:spPr/>
      <dgm:t>
        <a:bodyPr/>
        <a:lstStyle/>
        <a:p>
          <a:endParaRPr lang="en-US"/>
        </a:p>
      </dgm:t>
    </dgm:pt>
    <dgm:pt modelId="{EE1CF7EF-FF61-4E15-A340-5EC8D5777321}" type="sibTrans" cxnId="{F926DE3F-A162-443A-ACAF-492CFDA3263B}">
      <dgm:prSet/>
      <dgm:spPr/>
      <dgm:t>
        <a:bodyPr/>
        <a:lstStyle/>
        <a:p>
          <a:endParaRPr lang="en-US"/>
        </a:p>
      </dgm:t>
    </dgm:pt>
    <dgm:pt modelId="{E7F6D95F-71E2-4353-82CC-03D66F83D133}">
      <dgm:prSet phldrT="[Text]" custT="1"/>
      <dgm:spPr/>
      <dgm:t>
        <a:bodyPr/>
        <a:lstStyle/>
        <a:p>
          <a:r>
            <a:rPr lang="en-US" sz="1400" dirty="0">
              <a:latin typeface="Impact" panose="020B0806030902050204" pitchFamily="34" charset="0"/>
            </a:rPr>
            <a:t>RISE 4</a:t>
          </a:r>
        </a:p>
      </dgm:t>
    </dgm:pt>
    <dgm:pt modelId="{C06B7303-0B80-4EE2-9A8B-9E36CE68BBE7}" type="parTrans" cxnId="{9CFE69A3-B10C-4F8C-B1DF-84D67EFD26EA}">
      <dgm:prSet/>
      <dgm:spPr/>
      <dgm:t>
        <a:bodyPr/>
        <a:lstStyle/>
        <a:p>
          <a:endParaRPr lang="en-US"/>
        </a:p>
      </dgm:t>
    </dgm:pt>
    <dgm:pt modelId="{FA151BD0-80F9-4F4B-A2B2-A98E60774BEA}" type="sibTrans" cxnId="{9CFE69A3-B10C-4F8C-B1DF-84D67EFD26EA}">
      <dgm:prSet/>
      <dgm:spPr/>
      <dgm:t>
        <a:bodyPr/>
        <a:lstStyle/>
        <a:p>
          <a:endParaRPr lang="en-US"/>
        </a:p>
      </dgm:t>
    </dgm:pt>
    <dgm:pt modelId="{21C9C8FD-D7A1-444B-8739-8AFA4C2E4716}">
      <dgm:prSet phldrT="[Text]" custT="1"/>
      <dgm:spPr/>
      <dgm:t>
        <a:bodyPr/>
        <a:lstStyle/>
        <a:p>
          <a:r>
            <a:rPr lang="en-US" sz="900" dirty="0"/>
            <a:t>SCALING THE BUSINESS THROUGH AUTOMATION, TRIBE BUILDING &amp; INCOME GROWTH THROUGH VARIOUS PLATFORMS</a:t>
          </a:r>
        </a:p>
      </dgm:t>
    </dgm:pt>
    <dgm:pt modelId="{80B2EAEA-70C6-4AC1-BB25-2510ECCD6703}" type="parTrans" cxnId="{8B7F4C32-16A9-484E-A81A-0930C382CC20}">
      <dgm:prSet/>
      <dgm:spPr/>
      <dgm:t>
        <a:bodyPr/>
        <a:lstStyle/>
        <a:p>
          <a:endParaRPr lang="en-US"/>
        </a:p>
      </dgm:t>
    </dgm:pt>
    <dgm:pt modelId="{78F45056-CB17-44B2-BC0D-61AD57306015}" type="sibTrans" cxnId="{8B7F4C32-16A9-484E-A81A-0930C382CC20}">
      <dgm:prSet/>
      <dgm:spPr/>
      <dgm:t>
        <a:bodyPr/>
        <a:lstStyle/>
        <a:p>
          <a:endParaRPr lang="en-US"/>
        </a:p>
      </dgm:t>
    </dgm:pt>
    <dgm:pt modelId="{87752A1E-454C-4132-A5EB-5EBA5A20324E}">
      <dgm:prSet phldrT="[Text]" custT="1"/>
      <dgm:spPr/>
      <dgm:t>
        <a:bodyPr/>
        <a:lstStyle/>
        <a:p>
          <a:r>
            <a:rPr lang="en-US" sz="1400" dirty="0">
              <a:latin typeface="Impact" panose="020B0806030902050204" pitchFamily="34" charset="0"/>
            </a:rPr>
            <a:t>RISE 3</a:t>
          </a:r>
        </a:p>
      </dgm:t>
    </dgm:pt>
    <dgm:pt modelId="{6E493877-BB2B-4286-827C-B7066387C370}" type="parTrans" cxnId="{A0C934B7-E79C-49FD-8BAA-206ECE06652A}">
      <dgm:prSet/>
      <dgm:spPr/>
      <dgm:t>
        <a:bodyPr/>
        <a:lstStyle/>
        <a:p>
          <a:endParaRPr lang="en-US"/>
        </a:p>
      </dgm:t>
    </dgm:pt>
    <dgm:pt modelId="{EAB038EA-E439-4C15-833A-FD47A84E3002}" type="sibTrans" cxnId="{A0C934B7-E79C-49FD-8BAA-206ECE06652A}">
      <dgm:prSet/>
      <dgm:spPr/>
      <dgm:t>
        <a:bodyPr/>
        <a:lstStyle/>
        <a:p>
          <a:endParaRPr lang="en-US"/>
        </a:p>
      </dgm:t>
    </dgm:pt>
    <dgm:pt modelId="{F1B23956-6638-4CEE-B9FC-F5FE9581A6CB}">
      <dgm:prSet phldrT="[Text]" custT="1"/>
      <dgm:spPr/>
      <dgm:t>
        <a:bodyPr/>
        <a:lstStyle/>
        <a:p>
          <a:r>
            <a:rPr lang="en-US" sz="1400" dirty="0">
              <a:latin typeface="Impact" panose="020B0806030902050204" pitchFamily="34" charset="0"/>
            </a:rPr>
            <a:t>RISE 2</a:t>
          </a:r>
        </a:p>
      </dgm:t>
    </dgm:pt>
    <dgm:pt modelId="{0F7FE04E-4310-4408-9B54-CE782FCDA7EC}" type="parTrans" cxnId="{F03B4AA4-EE6A-4761-9D3A-B14D87284D53}">
      <dgm:prSet/>
      <dgm:spPr/>
      <dgm:t>
        <a:bodyPr/>
        <a:lstStyle/>
        <a:p>
          <a:endParaRPr lang="en-US"/>
        </a:p>
      </dgm:t>
    </dgm:pt>
    <dgm:pt modelId="{1D79A635-DC8B-49A2-A2A7-FAF1484816F5}" type="sibTrans" cxnId="{F03B4AA4-EE6A-4761-9D3A-B14D87284D53}">
      <dgm:prSet/>
      <dgm:spPr/>
      <dgm:t>
        <a:bodyPr/>
        <a:lstStyle/>
        <a:p>
          <a:endParaRPr lang="en-US"/>
        </a:p>
      </dgm:t>
    </dgm:pt>
    <dgm:pt modelId="{6EE1481F-CA3D-46E4-8AF1-C6E9B1914F51}">
      <dgm:prSet phldrT="[Text]" custT="1"/>
      <dgm:spPr/>
      <dgm:t>
        <a:bodyPr/>
        <a:lstStyle/>
        <a:p>
          <a:r>
            <a:rPr lang="en-US" sz="1400" dirty="0">
              <a:latin typeface="Impact" panose="020B0806030902050204" pitchFamily="34" charset="0"/>
            </a:rPr>
            <a:t>RISE 1</a:t>
          </a:r>
        </a:p>
      </dgm:t>
    </dgm:pt>
    <dgm:pt modelId="{B7BA6548-09F9-4374-8B77-F50412C00293}" type="parTrans" cxnId="{1A3FD821-BE84-476D-9E38-9607EEE266BF}">
      <dgm:prSet/>
      <dgm:spPr/>
      <dgm:t>
        <a:bodyPr/>
        <a:lstStyle/>
        <a:p>
          <a:endParaRPr lang="en-US"/>
        </a:p>
      </dgm:t>
    </dgm:pt>
    <dgm:pt modelId="{D79F24A9-4210-4335-8BE9-CF7A95165350}" type="sibTrans" cxnId="{1A3FD821-BE84-476D-9E38-9607EEE266BF}">
      <dgm:prSet/>
      <dgm:spPr/>
      <dgm:t>
        <a:bodyPr/>
        <a:lstStyle/>
        <a:p>
          <a:endParaRPr lang="en-US"/>
        </a:p>
      </dgm:t>
    </dgm:pt>
    <dgm:pt modelId="{7E0EB538-B43B-41A1-83E7-B8AD1BC86122}">
      <dgm:prSet phldrT="[Text]" custT="1"/>
      <dgm:spPr/>
      <dgm:t>
        <a:bodyPr/>
        <a:lstStyle/>
        <a:p>
          <a:r>
            <a:rPr lang="en-US" sz="900" dirty="0"/>
            <a:t>DIGITAL ECOSYSTEM SETUP FOR SCALING THROUGH SALES &amp; MARKETING</a:t>
          </a:r>
        </a:p>
      </dgm:t>
    </dgm:pt>
    <dgm:pt modelId="{55A8B915-A4A0-481D-94E7-3852257A3097}" type="parTrans" cxnId="{486EBC03-20F6-4B7B-B435-1D4FA126D4A2}">
      <dgm:prSet/>
      <dgm:spPr/>
      <dgm:t>
        <a:bodyPr/>
        <a:lstStyle/>
        <a:p>
          <a:endParaRPr lang="en-US"/>
        </a:p>
      </dgm:t>
    </dgm:pt>
    <dgm:pt modelId="{6BEB310B-105E-4D20-AFEC-36F62414B50C}" type="sibTrans" cxnId="{486EBC03-20F6-4B7B-B435-1D4FA126D4A2}">
      <dgm:prSet/>
      <dgm:spPr/>
      <dgm:t>
        <a:bodyPr/>
        <a:lstStyle/>
        <a:p>
          <a:endParaRPr lang="en-US"/>
        </a:p>
      </dgm:t>
    </dgm:pt>
    <dgm:pt modelId="{CC9BC225-F853-4371-A05E-D07E55679543}">
      <dgm:prSet phldrT="[Text]" custT="1"/>
      <dgm:spPr/>
      <dgm:t>
        <a:bodyPr/>
        <a:lstStyle/>
        <a:p>
          <a:r>
            <a:rPr lang="en-US" sz="900" dirty="0"/>
            <a:t>DIGITAL ASSET CREATION FOR MONETIZATION</a:t>
          </a:r>
        </a:p>
      </dgm:t>
    </dgm:pt>
    <dgm:pt modelId="{EDBBDF13-FF44-4CE9-9A57-0A2F993BEAA9}" type="parTrans" cxnId="{A684CCE0-4D6C-4DC3-B28D-2BB0B0D277B2}">
      <dgm:prSet/>
      <dgm:spPr/>
      <dgm:t>
        <a:bodyPr/>
        <a:lstStyle/>
        <a:p>
          <a:endParaRPr lang="en-US"/>
        </a:p>
      </dgm:t>
    </dgm:pt>
    <dgm:pt modelId="{A807C8E9-D6FA-4A71-88ED-9FC70BB53443}" type="sibTrans" cxnId="{A684CCE0-4D6C-4DC3-B28D-2BB0B0D277B2}">
      <dgm:prSet/>
      <dgm:spPr/>
      <dgm:t>
        <a:bodyPr/>
        <a:lstStyle/>
        <a:p>
          <a:endParaRPr lang="en-US"/>
        </a:p>
      </dgm:t>
    </dgm:pt>
    <dgm:pt modelId="{D6427A22-300D-41C1-967F-73EDE57068D0}">
      <dgm:prSet phldrT="[Text]" custT="1"/>
      <dgm:spPr/>
      <dgm:t>
        <a:bodyPr/>
        <a:lstStyle/>
        <a:p>
          <a:r>
            <a:rPr lang="en-US" sz="900" dirty="0"/>
            <a:t>DIGITAL ASSET FOR KNOWLEDGE BUSINESS, STRATEGY &amp; PLANNING</a:t>
          </a:r>
        </a:p>
      </dgm:t>
    </dgm:pt>
    <dgm:pt modelId="{31AF071B-17C9-413B-8EF0-2866B8E0475B}" type="parTrans" cxnId="{86D40944-15CA-453F-937E-35D67A8C5C5F}">
      <dgm:prSet/>
      <dgm:spPr/>
      <dgm:t>
        <a:bodyPr/>
        <a:lstStyle/>
        <a:p>
          <a:endParaRPr lang="en-US"/>
        </a:p>
      </dgm:t>
    </dgm:pt>
    <dgm:pt modelId="{35EC9F6D-1D34-4D93-AB97-6F86FE2F95E6}" type="sibTrans" cxnId="{86D40944-15CA-453F-937E-35D67A8C5C5F}">
      <dgm:prSet/>
      <dgm:spPr/>
      <dgm:t>
        <a:bodyPr/>
        <a:lstStyle/>
        <a:p>
          <a:endParaRPr lang="en-US"/>
        </a:p>
      </dgm:t>
    </dgm:pt>
    <dgm:pt modelId="{5DA72456-0EB3-4C87-A93B-EFE47489CC7C}">
      <dgm:prSet phldrT="[Text]" custT="1"/>
      <dgm:spPr/>
      <dgm:t>
        <a:bodyPr/>
        <a:lstStyle/>
        <a:p>
          <a:r>
            <a:rPr lang="en-US" sz="1200" b="1" dirty="0">
              <a:solidFill>
                <a:schemeClr val="accent2"/>
              </a:solidFill>
            </a:rPr>
            <a:t>P</a:t>
          </a:r>
          <a:r>
            <a:rPr lang="en-US" sz="1200" dirty="0">
              <a:solidFill>
                <a:schemeClr val="accent2"/>
              </a:solidFill>
            </a:rPr>
            <a:t>IONEERING &amp; PASSING THE LEGACY</a:t>
          </a:r>
        </a:p>
      </dgm:t>
    </dgm:pt>
    <dgm:pt modelId="{FA840B31-ABDC-457F-A445-1B38C8F4B074}" type="parTrans" cxnId="{1C217138-7B30-42BF-9819-25FC68016B5E}">
      <dgm:prSet/>
      <dgm:spPr/>
      <dgm:t>
        <a:bodyPr/>
        <a:lstStyle/>
        <a:p>
          <a:endParaRPr lang="en-US"/>
        </a:p>
      </dgm:t>
    </dgm:pt>
    <dgm:pt modelId="{2674D1CD-4AFF-4B06-9E1A-C555DC43BB0D}" type="sibTrans" cxnId="{1C217138-7B30-42BF-9819-25FC68016B5E}">
      <dgm:prSet/>
      <dgm:spPr/>
      <dgm:t>
        <a:bodyPr/>
        <a:lstStyle/>
        <a:p>
          <a:endParaRPr lang="en-US"/>
        </a:p>
      </dgm:t>
    </dgm:pt>
    <dgm:pt modelId="{FBF314E0-4F92-48DF-825A-D792B41984DB}">
      <dgm:prSet phldrT="[Text]" custT="1"/>
      <dgm:spPr/>
      <dgm:t>
        <a:bodyPr/>
        <a:lstStyle/>
        <a:p>
          <a:r>
            <a:rPr lang="en-US" sz="1200" b="1" dirty="0">
              <a:solidFill>
                <a:schemeClr val="accent2"/>
              </a:solidFill>
            </a:rPr>
            <a:t>U</a:t>
          </a:r>
          <a:r>
            <a:rPr lang="en-US" sz="1200" dirty="0">
              <a:solidFill>
                <a:schemeClr val="accent2"/>
              </a:solidFill>
            </a:rPr>
            <a:t>TILIZE &amp; DIVERSIFY</a:t>
          </a:r>
        </a:p>
      </dgm:t>
    </dgm:pt>
    <dgm:pt modelId="{B48F6D71-954A-43D8-9387-5735ECD0ADD1}" type="parTrans" cxnId="{D156935E-FDB1-4F08-A65A-F749FE18378B}">
      <dgm:prSet/>
      <dgm:spPr/>
      <dgm:t>
        <a:bodyPr/>
        <a:lstStyle/>
        <a:p>
          <a:endParaRPr lang="en-US"/>
        </a:p>
      </dgm:t>
    </dgm:pt>
    <dgm:pt modelId="{8DCA9BF9-1101-4D73-82FF-D1ECFD411B14}" type="sibTrans" cxnId="{D156935E-FDB1-4F08-A65A-F749FE18378B}">
      <dgm:prSet/>
      <dgm:spPr/>
      <dgm:t>
        <a:bodyPr/>
        <a:lstStyle/>
        <a:p>
          <a:endParaRPr lang="en-US"/>
        </a:p>
      </dgm:t>
    </dgm:pt>
    <dgm:pt modelId="{F6EFEB92-5E47-4209-A518-81B04B6E37A4}">
      <dgm:prSet phldrT="[Text]" custT="1"/>
      <dgm:spPr/>
      <dgm:t>
        <a:bodyPr/>
        <a:lstStyle/>
        <a:p>
          <a:r>
            <a:rPr lang="en-US" sz="1200" b="1" dirty="0">
              <a:solidFill>
                <a:schemeClr val="accent2"/>
              </a:solidFill>
            </a:rPr>
            <a:t>E</a:t>
          </a:r>
          <a:r>
            <a:rPr lang="en-US" sz="1200" dirty="0">
              <a:solidFill>
                <a:schemeClr val="accent2"/>
              </a:solidFill>
            </a:rPr>
            <a:t>ARNINGS  &amp; INCOME MANAGMENT</a:t>
          </a:r>
        </a:p>
      </dgm:t>
    </dgm:pt>
    <dgm:pt modelId="{9734BF77-420A-4CCA-A13D-CDCD1FA84A88}" type="parTrans" cxnId="{B4566003-44BC-4DCF-9895-E9701D04BC70}">
      <dgm:prSet/>
      <dgm:spPr/>
      <dgm:t>
        <a:bodyPr/>
        <a:lstStyle/>
        <a:p>
          <a:endParaRPr lang="en-US"/>
        </a:p>
      </dgm:t>
    </dgm:pt>
    <dgm:pt modelId="{FF378968-B729-4830-9BD2-D456871AF8F7}" type="sibTrans" cxnId="{B4566003-44BC-4DCF-9895-E9701D04BC70}">
      <dgm:prSet/>
      <dgm:spPr/>
      <dgm:t>
        <a:bodyPr/>
        <a:lstStyle/>
        <a:p>
          <a:endParaRPr lang="en-US"/>
        </a:p>
      </dgm:t>
    </dgm:pt>
    <dgm:pt modelId="{18E4B0BC-D440-4EFD-98B6-2E5B32F8C40E}">
      <dgm:prSet phldrT="[Text]" custT="1"/>
      <dgm:spPr/>
      <dgm:t>
        <a:bodyPr/>
        <a:lstStyle/>
        <a:p>
          <a:r>
            <a:rPr lang="en-US" sz="1200" b="1" dirty="0">
              <a:solidFill>
                <a:schemeClr val="accent2"/>
              </a:solidFill>
            </a:rPr>
            <a:t>S</a:t>
          </a:r>
          <a:r>
            <a:rPr lang="en-US" sz="1200" dirty="0">
              <a:solidFill>
                <a:schemeClr val="accent2"/>
              </a:solidFill>
            </a:rPr>
            <a:t>ALES &amp; MARKETING AS A SERVICE</a:t>
          </a:r>
        </a:p>
      </dgm:t>
    </dgm:pt>
    <dgm:pt modelId="{E2FCDCEB-4A09-4AAB-8D41-54447DBFBF6C}" type="parTrans" cxnId="{C60EFC11-E18B-4EEC-8AE1-F74BACDC4770}">
      <dgm:prSet/>
      <dgm:spPr/>
      <dgm:t>
        <a:bodyPr/>
        <a:lstStyle/>
        <a:p>
          <a:endParaRPr lang="en-US"/>
        </a:p>
      </dgm:t>
    </dgm:pt>
    <dgm:pt modelId="{687337E3-C93F-4314-9849-E1755DDC4C1C}" type="sibTrans" cxnId="{C60EFC11-E18B-4EEC-8AE1-F74BACDC4770}">
      <dgm:prSet/>
      <dgm:spPr/>
      <dgm:t>
        <a:bodyPr/>
        <a:lstStyle/>
        <a:p>
          <a:endParaRPr lang="en-US"/>
        </a:p>
      </dgm:t>
    </dgm:pt>
    <dgm:pt modelId="{8681B29D-96A2-4FAE-A98F-15A3B6FF4061}">
      <dgm:prSet phldrT="[Text]" custT="1"/>
      <dgm:spPr/>
      <dgm:t>
        <a:bodyPr/>
        <a:lstStyle/>
        <a:p>
          <a:r>
            <a:rPr lang="en-US" sz="1200" b="1" dirty="0">
              <a:solidFill>
                <a:schemeClr val="accent2"/>
              </a:solidFill>
            </a:rPr>
            <a:t>I</a:t>
          </a:r>
          <a:r>
            <a:rPr lang="en-US" sz="1200" dirty="0">
              <a:solidFill>
                <a:schemeClr val="accent2"/>
              </a:solidFill>
            </a:rPr>
            <a:t>NNOVATE &amp; CREATE</a:t>
          </a:r>
        </a:p>
      </dgm:t>
    </dgm:pt>
    <dgm:pt modelId="{5E60E51B-22F5-43EE-8987-5671A31ABFC4}" type="parTrans" cxnId="{508F768E-3C31-4F66-91F8-1D77CC4546D2}">
      <dgm:prSet/>
      <dgm:spPr/>
      <dgm:t>
        <a:bodyPr/>
        <a:lstStyle/>
        <a:p>
          <a:endParaRPr lang="en-US"/>
        </a:p>
      </dgm:t>
    </dgm:pt>
    <dgm:pt modelId="{1A571020-E09E-4BFE-A802-FD017F222020}" type="sibTrans" cxnId="{508F768E-3C31-4F66-91F8-1D77CC4546D2}">
      <dgm:prSet/>
      <dgm:spPr/>
      <dgm:t>
        <a:bodyPr/>
        <a:lstStyle/>
        <a:p>
          <a:endParaRPr lang="en-US"/>
        </a:p>
      </dgm:t>
    </dgm:pt>
    <dgm:pt modelId="{42A5508F-3B5B-4729-BA4D-73BFD9707F11}">
      <dgm:prSet phldrT="[Text]" custT="1"/>
      <dgm:spPr/>
      <dgm:t>
        <a:bodyPr/>
        <a:lstStyle/>
        <a:p>
          <a:r>
            <a:rPr lang="en-US" sz="1200" b="1" dirty="0">
              <a:solidFill>
                <a:schemeClr val="accent2"/>
              </a:solidFill>
            </a:rPr>
            <a:t>R</a:t>
          </a:r>
          <a:r>
            <a:rPr lang="en-US" sz="1200" dirty="0">
              <a:solidFill>
                <a:schemeClr val="accent2"/>
              </a:solidFill>
            </a:rPr>
            <a:t>ESULT PLANNING</a:t>
          </a:r>
        </a:p>
      </dgm:t>
    </dgm:pt>
    <dgm:pt modelId="{1EC3FC93-C968-4473-93E5-6B97C46842CA}" type="parTrans" cxnId="{7C6762B8-EDB6-445B-B94C-8D83D2F73A5D}">
      <dgm:prSet/>
      <dgm:spPr/>
      <dgm:t>
        <a:bodyPr/>
        <a:lstStyle/>
        <a:p>
          <a:endParaRPr lang="en-US"/>
        </a:p>
      </dgm:t>
    </dgm:pt>
    <dgm:pt modelId="{69BC85CC-9283-41A2-AAF0-535799AE1D6B}" type="sibTrans" cxnId="{7C6762B8-EDB6-445B-B94C-8D83D2F73A5D}">
      <dgm:prSet/>
      <dgm:spPr/>
      <dgm:t>
        <a:bodyPr/>
        <a:lstStyle/>
        <a:p>
          <a:endParaRPr lang="en-US"/>
        </a:p>
      </dgm:t>
    </dgm:pt>
    <dgm:pt modelId="{BDB459D9-5296-4BED-845F-97BA53247614}" type="pres">
      <dgm:prSet presAssocID="{90A8D814-A1F0-45D5-88FE-6E22631BC872}" presName="Name0" presStyleCnt="0">
        <dgm:presLayoutVars>
          <dgm:chMax/>
          <dgm:chPref val="3"/>
          <dgm:dir/>
          <dgm:animOne val="branch"/>
          <dgm:animLvl val="lvl"/>
        </dgm:presLayoutVars>
      </dgm:prSet>
      <dgm:spPr/>
    </dgm:pt>
    <dgm:pt modelId="{7CE14171-2B78-4D28-BD3D-F2F5A35E4E29}" type="pres">
      <dgm:prSet presAssocID="{9DDCE0D0-BED3-4803-8F1E-1093F922C3D3}" presName="composite" presStyleCnt="0"/>
      <dgm:spPr/>
    </dgm:pt>
    <dgm:pt modelId="{D895A512-7ABA-438B-9B7E-BBEFE0976719}" type="pres">
      <dgm:prSet presAssocID="{9DDCE0D0-BED3-4803-8F1E-1093F922C3D3}" presName="FirstChild" presStyleLbl="revTx" presStyleIdx="0" presStyleCnt="12">
        <dgm:presLayoutVars>
          <dgm:chMax val="0"/>
          <dgm:chPref val="0"/>
          <dgm:bulletEnabled val="1"/>
        </dgm:presLayoutVars>
      </dgm:prSet>
      <dgm:spPr/>
    </dgm:pt>
    <dgm:pt modelId="{80789309-75C4-4F01-AB95-91C1E8D6225D}" type="pres">
      <dgm:prSet presAssocID="{9DDCE0D0-BED3-4803-8F1E-1093F922C3D3}" presName="Parent" presStyleLbl="alignNode1" presStyleIdx="0" presStyleCnt="6">
        <dgm:presLayoutVars>
          <dgm:chMax val="3"/>
          <dgm:chPref val="3"/>
          <dgm:bulletEnabled val="1"/>
        </dgm:presLayoutVars>
      </dgm:prSet>
      <dgm:spPr/>
    </dgm:pt>
    <dgm:pt modelId="{9A7CEE33-2B50-4AB8-9D48-6316E4DCF26B}" type="pres">
      <dgm:prSet presAssocID="{9DDCE0D0-BED3-4803-8F1E-1093F922C3D3}" presName="Accent" presStyleLbl="parChTrans1D1" presStyleIdx="0" presStyleCnt="6"/>
      <dgm:spPr/>
    </dgm:pt>
    <dgm:pt modelId="{F7105C47-FE5F-4F8C-863E-33BCF91294B4}" type="pres">
      <dgm:prSet presAssocID="{9DDCE0D0-BED3-4803-8F1E-1093F922C3D3}" presName="Child" presStyleLbl="revTx" presStyleIdx="1" presStyleCnt="12">
        <dgm:presLayoutVars>
          <dgm:chMax val="0"/>
          <dgm:chPref val="0"/>
          <dgm:bulletEnabled val="1"/>
        </dgm:presLayoutVars>
      </dgm:prSet>
      <dgm:spPr/>
    </dgm:pt>
    <dgm:pt modelId="{F990E6D2-1FAC-479E-994E-B47946CA727C}" type="pres">
      <dgm:prSet presAssocID="{984929C3-9345-41AB-A68C-6B0AF4C9717A}" presName="sibTrans" presStyleCnt="0"/>
      <dgm:spPr/>
    </dgm:pt>
    <dgm:pt modelId="{1955562C-CDE6-47FF-ADD3-39290CFFDAD4}" type="pres">
      <dgm:prSet presAssocID="{EF3B6A2E-E7D0-40AB-B9FB-295221BC1849}" presName="composite" presStyleCnt="0"/>
      <dgm:spPr/>
    </dgm:pt>
    <dgm:pt modelId="{144138D8-2322-41F1-85C4-EF5F94243526}" type="pres">
      <dgm:prSet presAssocID="{EF3B6A2E-E7D0-40AB-B9FB-295221BC1849}" presName="FirstChild" presStyleLbl="revTx" presStyleIdx="2" presStyleCnt="12">
        <dgm:presLayoutVars>
          <dgm:chMax val="0"/>
          <dgm:chPref val="0"/>
          <dgm:bulletEnabled val="1"/>
        </dgm:presLayoutVars>
      </dgm:prSet>
      <dgm:spPr/>
    </dgm:pt>
    <dgm:pt modelId="{2E0DA9E1-9645-4906-88AB-B0B9630BE63E}" type="pres">
      <dgm:prSet presAssocID="{EF3B6A2E-E7D0-40AB-B9FB-295221BC1849}" presName="Parent" presStyleLbl="alignNode1" presStyleIdx="1" presStyleCnt="6">
        <dgm:presLayoutVars>
          <dgm:chMax val="3"/>
          <dgm:chPref val="3"/>
          <dgm:bulletEnabled val="1"/>
        </dgm:presLayoutVars>
      </dgm:prSet>
      <dgm:spPr/>
    </dgm:pt>
    <dgm:pt modelId="{41CFC232-B613-49B9-B68D-C1D501FDB929}" type="pres">
      <dgm:prSet presAssocID="{EF3B6A2E-E7D0-40AB-B9FB-295221BC1849}" presName="Accent" presStyleLbl="parChTrans1D1" presStyleIdx="1" presStyleCnt="6"/>
      <dgm:spPr/>
    </dgm:pt>
    <dgm:pt modelId="{3232193C-908A-4243-9A03-BB5B271864AF}" type="pres">
      <dgm:prSet presAssocID="{EF3B6A2E-E7D0-40AB-B9FB-295221BC1849}" presName="Child" presStyleLbl="revTx" presStyleIdx="3" presStyleCnt="12">
        <dgm:presLayoutVars>
          <dgm:chMax val="0"/>
          <dgm:chPref val="0"/>
          <dgm:bulletEnabled val="1"/>
        </dgm:presLayoutVars>
      </dgm:prSet>
      <dgm:spPr/>
    </dgm:pt>
    <dgm:pt modelId="{14E1BB7B-25DA-4301-89CC-B9D4376B31BE}" type="pres">
      <dgm:prSet presAssocID="{B6E49F56-2837-42EB-8507-0A98EEF15E52}" presName="sibTrans" presStyleCnt="0"/>
      <dgm:spPr/>
    </dgm:pt>
    <dgm:pt modelId="{22BE30DF-C54C-4F99-8DED-D7C3F203E0F1}" type="pres">
      <dgm:prSet presAssocID="{E7F6D95F-71E2-4353-82CC-03D66F83D133}" presName="composite" presStyleCnt="0"/>
      <dgm:spPr/>
    </dgm:pt>
    <dgm:pt modelId="{465DAEF7-C41A-4EA0-86E9-974561479E1B}" type="pres">
      <dgm:prSet presAssocID="{E7F6D95F-71E2-4353-82CC-03D66F83D133}" presName="FirstChild" presStyleLbl="revTx" presStyleIdx="4" presStyleCnt="12">
        <dgm:presLayoutVars>
          <dgm:chMax val="0"/>
          <dgm:chPref val="0"/>
          <dgm:bulletEnabled val="1"/>
        </dgm:presLayoutVars>
      </dgm:prSet>
      <dgm:spPr/>
    </dgm:pt>
    <dgm:pt modelId="{14AD958D-8657-44BE-9003-969A970354DE}" type="pres">
      <dgm:prSet presAssocID="{E7F6D95F-71E2-4353-82CC-03D66F83D133}" presName="Parent" presStyleLbl="alignNode1" presStyleIdx="2" presStyleCnt="6">
        <dgm:presLayoutVars>
          <dgm:chMax val="3"/>
          <dgm:chPref val="3"/>
          <dgm:bulletEnabled val="1"/>
        </dgm:presLayoutVars>
      </dgm:prSet>
      <dgm:spPr/>
    </dgm:pt>
    <dgm:pt modelId="{6EAECECB-5A4D-4CD0-9495-0F3C03916932}" type="pres">
      <dgm:prSet presAssocID="{E7F6D95F-71E2-4353-82CC-03D66F83D133}" presName="Accent" presStyleLbl="parChTrans1D1" presStyleIdx="2" presStyleCnt="6"/>
      <dgm:spPr/>
    </dgm:pt>
    <dgm:pt modelId="{681066CE-9C37-4FD5-BC76-E0943AF3159B}" type="pres">
      <dgm:prSet presAssocID="{E7F6D95F-71E2-4353-82CC-03D66F83D133}" presName="Child" presStyleLbl="revTx" presStyleIdx="5" presStyleCnt="12">
        <dgm:presLayoutVars>
          <dgm:chMax val="0"/>
          <dgm:chPref val="0"/>
          <dgm:bulletEnabled val="1"/>
        </dgm:presLayoutVars>
      </dgm:prSet>
      <dgm:spPr/>
    </dgm:pt>
    <dgm:pt modelId="{A43693FE-14DD-486F-82C2-7AD1DA268EC8}" type="pres">
      <dgm:prSet presAssocID="{FA151BD0-80F9-4F4B-A2B2-A98E60774BEA}" presName="sibTrans" presStyleCnt="0"/>
      <dgm:spPr/>
    </dgm:pt>
    <dgm:pt modelId="{D3259D63-618F-4B3B-B048-1DAB030F83CD}" type="pres">
      <dgm:prSet presAssocID="{87752A1E-454C-4132-A5EB-5EBA5A20324E}" presName="composite" presStyleCnt="0"/>
      <dgm:spPr/>
    </dgm:pt>
    <dgm:pt modelId="{A4D14644-8AD1-4AD1-B610-704D03DDA39D}" type="pres">
      <dgm:prSet presAssocID="{87752A1E-454C-4132-A5EB-5EBA5A20324E}" presName="FirstChild" presStyleLbl="revTx" presStyleIdx="6" presStyleCnt="12">
        <dgm:presLayoutVars>
          <dgm:chMax val="0"/>
          <dgm:chPref val="0"/>
          <dgm:bulletEnabled val="1"/>
        </dgm:presLayoutVars>
      </dgm:prSet>
      <dgm:spPr/>
    </dgm:pt>
    <dgm:pt modelId="{983B1ECB-AA7F-473C-BA13-729308A29F23}" type="pres">
      <dgm:prSet presAssocID="{87752A1E-454C-4132-A5EB-5EBA5A20324E}" presName="Parent" presStyleLbl="alignNode1" presStyleIdx="3" presStyleCnt="6">
        <dgm:presLayoutVars>
          <dgm:chMax val="3"/>
          <dgm:chPref val="3"/>
          <dgm:bulletEnabled val="1"/>
        </dgm:presLayoutVars>
      </dgm:prSet>
      <dgm:spPr/>
    </dgm:pt>
    <dgm:pt modelId="{29B49254-2F39-496D-940F-2786339C0F40}" type="pres">
      <dgm:prSet presAssocID="{87752A1E-454C-4132-A5EB-5EBA5A20324E}" presName="Accent" presStyleLbl="parChTrans1D1" presStyleIdx="3" presStyleCnt="6"/>
      <dgm:spPr/>
    </dgm:pt>
    <dgm:pt modelId="{3922E645-0B8F-4B73-B9AD-75E487A32E52}" type="pres">
      <dgm:prSet presAssocID="{87752A1E-454C-4132-A5EB-5EBA5A20324E}" presName="Child" presStyleLbl="revTx" presStyleIdx="7" presStyleCnt="12">
        <dgm:presLayoutVars>
          <dgm:chMax val="0"/>
          <dgm:chPref val="0"/>
          <dgm:bulletEnabled val="1"/>
        </dgm:presLayoutVars>
      </dgm:prSet>
      <dgm:spPr/>
    </dgm:pt>
    <dgm:pt modelId="{093BA540-64EC-49A3-BD07-82FE63787390}" type="pres">
      <dgm:prSet presAssocID="{EAB038EA-E439-4C15-833A-FD47A84E3002}" presName="sibTrans" presStyleCnt="0"/>
      <dgm:spPr/>
    </dgm:pt>
    <dgm:pt modelId="{FCFEFA1A-C139-4DD5-AFBD-3BD1FC8373BE}" type="pres">
      <dgm:prSet presAssocID="{F1B23956-6638-4CEE-B9FC-F5FE9581A6CB}" presName="composite" presStyleCnt="0"/>
      <dgm:spPr/>
    </dgm:pt>
    <dgm:pt modelId="{52C948FF-57D3-41CE-BE38-B03AB297F937}" type="pres">
      <dgm:prSet presAssocID="{F1B23956-6638-4CEE-B9FC-F5FE9581A6CB}" presName="FirstChild" presStyleLbl="revTx" presStyleIdx="8" presStyleCnt="12">
        <dgm:presLayoutVars>
          <dgm:chMax val="0"/>
          <dgm:chPref val="0"/>
          <dgm:bulletEnabled val="1"/>
        </dgm:presLayoutVars>
      </dgm:prSet>
      <dgm:spPr/>
    </dgm:pt>
    <dgm:pt modelId="{9CAB4385-0247-421C-8EDA-79FF17718214}" type="pres">
      <dgm:prSet presAssocID="{F1B23956-6638-4CEE-B9FC-F5FE9581A6CB}" presName="Parent" presStyleLbl="alignNode1" presStyleIdx="4" presStyleCnt="6">
        <dgm:presLayoutVars>
          <dgm:chMax val="3"/>
          <dgm:chPref val="3"/>
          <dgm:bulletEnabled val="1"/>
        </dgm:presLayoutVars>
      </dgm:prSet>
      <dgm:spPr/>
    </dgm:pt>
    <dgm:pt modelId="{CE6DC371-3954-4540-B19E-6DC45990350F}" type="pres">
      <dgm:prSet presAssocID="{F1B23956-6638-4CEE-B9FC-F5FE9581A6CB}" presName="Accent" presStyleLbl="parChTrans1D1" presStyleIdx="4" presStyleCnt="6"/>
      <dgm:spPr/>
    </dgm:pt>
    <dgm:pt modelId="{D6509921-2DF1-48FF-9F44-E436A6681ECF}" type="pres">
      <dgm:prSet presAssocID="{F1B23956-6638-4CEE-B9FC-F5FE9581A6CB}" presName="Child" presStyleLbl="revTx" presStyleIdx="9" presStyleCnt="12">
        <dgm:presLayoutVars>
          <dgm:chMax val="0"/>
          <dgm:chPref val="0"/>
          <dgm:bulletEnabled val="1"/>
        </dgm:presLayoutVars>
      </dgm:prSet>
      <dgm:spPr/>
    </dgm:pt>
    <dgm:pt modelId="{0EE4D5F6-33E5-45C2-8142-430E385E332B}" type="pres">
      <dgm:prSet presAssocID="{1D79A635-DC8B-49A2-A2A7-FAF1484816F5}" presName="sibTrans" presStyleCnt="0"/>
      <dgm:spPr/>
    </dgm:pt>
    <dgm:pt modelId="{4D331246-910B-424B-9C1F-77FC7939A730}" type="pres">
      <dgm:prSet presAssocID="{6EE1481F-CA3D-46E4-8AF1-C6E9B1914F51}" presName="composite" presStyleCnt="0"/>
      <dgm:spPr/>
    </dgm:pt>
    <dgm:pt modelId="{D38C28C9-3D68-4710-8D30-C1AB7D17D7B0}" type="pres">
      <dgm:prSet presAssocID="{6EE1481F-CA3D-46E4-8AF1-C6E9B1914F51}" presName="FirstChild" presStyleLbl="revTx" presStyleIdx="10" presStyleCnt="12">
        <dgm:presLayoutVars>
          <dgm:chMax val="0"/>
          <dgm:chPref val="0"/>
          <dgm:bulletEnabled val="1"/>
        </dgm:presLayoutVars>
      </dgm:prSet>
      <dgm:spPr/>
    </dgm:pt>
    <dgm:pt modelId="{5146D7D4-5EFB-418A-A7D0-95A3DBFDEF41}" type="pres">
      <dgm:prSet presAssocID="{6EE1481F-CA3D-46E4-8AF1-C6E9B1914F51}" presName="Parent" presStyleLbl="alignNode1" presStyleIdx="5" presStyleCnt="6">
        <dgm:presLayoutVars>
          <dgm:chMax val="3"/>
          <dgm:chPref val="3"/>
          <dgm:bulletEnabled val="1"/>
        </dgm:presLayoutVars>
      </dgm:prSet>
      <dgm:spPr/>
    </dgm:pt>
    <dgm:pt modelId="{3F93B7E2-F2D0-4B15-93A1-F2FA7B3CB8D3}" type="pres">
      <dgm:prSet presAssocID="{6EE1481F-CA3D-46E4-8AF1-C6E9B1914F51}" presName="Accent" presStyleLbl="parChTrans1D1" presStyleIdx="5" presStyleCnt="6"/>
      <dgm:spPr/>
    </dgm:pt>
    <dgm:pt modelId="{BB80F9AF-01F4-430C-BFA4-DAF726CDA0A3}" type="pres">
      <dgm:prSet presAssocID="{6EE1481F-CA3D-46E4-8AF1-C6E9B1914F51}" presName="Child" presStyleLbl="revTx" presStyleIdx="11" presStyleCnt="12">
        <dgm:presLayoutVars>
          <dgm:chMax val="0"/>
          <dgm:chPref val="0"/>
          <dgm:bulletEnabled val="1"/>
        </dgm:presLayoutVars>
      </dgm:prSet>
      <dgm:spPr/>
    </dgm:pt>
  </dgm:ptLst>
  <dgm:cxnLst>
    <dgm:cxn modelId="{B4566003-44BC-4DCF-9895-E9701D04BC70}" srcId="{E7F6D95F-71E2-4353-82CC-03D66F83D133}" destId="{F6EFEB92-5E47-4209-A518-81B04B6E37A4}" srcOrd="0" destOrd="0" parTransId="{9734BF77-420A-4CCA-A13D-CDCD1FA84A88}" sibTransId="{FF378968-B729-4830-9BD2-D456871AF8F7}"/>
    <dgm:cxn modelId="{486EBC03-20F6-4B7B-B435-1D4FA126D4A2}" srcId="{87752A1E-454C-4132-A5EB-5EBA5A20324E}" destId="{7E0EB538-B43B-41A1-83E7-B8AD1BC86122}" srcOrd="1" destOrd="0" parTransId="{55A8B915-A4A0-481D-94E7-3852257A3097}" sibTransId="{6BEB310B-105E-4D20-AFEC-36F62414B50C}"/>
    <dgm:cxn modelId="{DD2C1304-9172-41C1-A833-448A10255E8B}" type="presOf" srcId="{FBF314E0-4F92-48DF-825A-D792B41984DB}" destId="{144138D8-2322-41F1-85C4-EF5F94243526}" srcOrd="0" destOrd="0" presId="urn:microsoft.com/office/officeart/2011/layout/TabList"/>
    <dgm:cxn modelId="{0B35740C-AAAC-4BB0-A6A1-7407D4AA90D4}" type="presOf" srcId="{E7F6D95F-71E2-4353-82CC-03D66F83D133}" destId="{14AD958D-8657-44BE-9003-969A970354DE}" srcOrd="0" destOrd="0" presId="urn:microsoft.com/office/officeart/2011/layout/TabList"/>
    <dgm:cxn modelId="{C60EFC11-E18B-4EEC-8AE1-F74BACDC4770}" srcId="{87752A1E-454C-4132-A5EB-5EBA5A20324E}" destId="{18E4B0BC-D440-4EFD-98B6-2E5B32F8C40E}" srcOrd="0" destOrd="0" parTransId="{E2FCDCEB-4A09-4AAB-8D41-54447DBFBF6C}" sibTransId="{687337E3-C93F-4314-9849-E1755DDC4C1C}"/>
    <dgm:cxn modelId="{C36A8F1C-4548-4DF9-B6E6-301B440EA228}" type="presOf" srcId="{7E0EB538-B43B-41A1-83E7-B8AD1BC86122}" destId="{3922E645-0B8F-4B73-B9AD-75E487A32E52}" srcOrd="0" destOrd="0" presId="urn:microsoft.com/office/officeart/2011/layout/TabList"/>
    <dgm:cxn modelId="{5541D01D-CDDE-4958-8166-4570C0D9B321}" type="presOf" srcId="{18E4B0BC-D440-4EFD-98B6-2E5B32F8C40E}" destId="{A4D14644-8AD1-4AD1-B610-704D03DDA39D}" srcOrd="0" destOrd="0" presId="urn:microsoft.com/office/officeart/2011/layout/TabList"/>
    <dgm:cxn modelId="{DCF61320-E397-4649-B72B-A7DA205D2D4E}" type="presOf" srcId="{0DBAD1AF-95EE-4780-9CA6-3A9BDBD8318F}" destId="{F7105C47-FE5F-4F8C-863E-33BCF91294B4}" srcOrd="0" destOrd="0" presId="urn:microsoft.com/office/officeart/2011/layout/TabList"/>
    <dgm:cxn modelId="{1A3FD821-BE84-476D-9E38-9607EEE266BF}" srcId="{90A8D814-A1F0-45D5-88FE-6E22631BC872}" destId="{6EE1481F-CA3D-46E4-8AF1-C6E9B1914F51}" srcOrd="5" destOrd="0" parTransId="{B7BA6548-09F9-4374-8B77-F50412C00293}" sibTransId="{D79F24A9-4210-4335-8BE9-CF7A95165350}"/>
    <dgm:cxn modelId="{A62A1D2A-4100-47B3-9805-C2006D93C1F5}" srcId="{90A8D814-A1F0-45D5-88FE-6E22631BC872}" destId="{EF3B6A2E-E7D0-40AB-B9FB-295221BC1849}" srcOrd="1" destOrd="0" parTransId="{7D90DA7D-0F44-4120-97EE-27F7132BF360}" sibTransId="{B6E49F56-2837-42EB-8507-0A98EEF15E52}"/>
    <dgm:cxn modelId="{29563D31-502A-46D9-9096-129EB4B26A71}" type="presOf" srcId="{90A8D814-A1F0-45D5-88FE-6E22631BC872}" destId="{BDB459D9-5296-4BED-845F-97BA53247614}" srcOrd="0" destOrd="0" presId="urn:microsoft.com/office/officeart/2011/layout/TabList"/>
    <dgm:cxn modelId="{8B7F4C32-16A9-484E-A81A-0930C382CC20}" srcId="{E7F6D95F-71E2-4353-82CC-03D66F83D133}" destId="{21C9C8FD-D7A1-444B-8739-8AFA4C2E4716}" srcOrd="1" destOrd="0" parTransId="{80B2EAEA-70C6-4AC1-BB25-2510ECCD6703}" sibTransId="{78F45056-CB17-44B2-BC0D-61AD57306015}"/>
    <dgm:cxn modelId="{1C217138-7B30-42BF-9819-25FC68016B5E}" srcId="{9DDCE0D0-BED3-4803-8F1E-1093F922C3D3}" destId="{5DA72456-0EB3-4C87-A93B-EFE47489CC7C}" srcOrd="0" destOrd="0" parTransId="{FA840B31-ABDC-457F-A445-1B38C8F4B074}" sibTransId="{2674D1CD-4AFF-4B06-9E1A-C555DC43BB0D}"/>
    <dgm:cxn modelId="{F926DE3F-A162-443A-ACAF-492CFDA3263B}" srcId="{EF3B6A2E-E7D0-40AB-B9FB-295221BC1849}" destId="{44DB4054-2A7E-4B70-9D03-0C80BAFAE1AF}" srcOrd="1" destOrd="0" parTransId="{AD261943-2AD7-42CA-B5AF-808C7153A7EC}" sibTransId="{EE1CF7EF-FF61-4E15-A340-5EC8D5777321}"/>
    <dgm:cxn modelId="{F1E6815C-F920-4471-AE3D-50D0353A99F3}" type="presOf" srcId="{EF3B6A2E-E7D0-40AB-B9FB-295221BC1849}" destId="{2E0DA9E1-9645-4906-88AB-B0B9630BE63E}" srcOrd="0" destOrd="0" presId="urn:microsoft.com/office/officeart/2011/layout/TabList"/>
    <dgm:cxn modelId="{D156935E-FDB1-4F08-A65A-F749FE18378B}" srcId="{EF3B6A2E-E7D0-40AB-B9FB-295221BC1849}" destId="{FBF314E0-4F92-48DF-825A-D792B41984DB}" srcOrd="0" destOrd="0" parTransId="{B48F6D71-954A-43D8-9387-5735ECD0ADD1}" sibTransId="{8DCA9BF9-1101-4D73-82FF-D1ECFD411B14}"/>
    <dgm:cxn modelId="{86D40944-15CA-453F-937E-35D67A8C5C5F}" srcId="{6EE1481F-CA3D-46E4-8AF1-C6E9B1914F51}" destId="{D6427A22-300D-41C1-967F-73EDE57068D0}" srcOrd="1" destOrd="0" parTransId="{31AF071B-17C9-413B-8EF0-2866B8E0475B}" sibTransId="{35EC9F6D-1D34-4D93-AB97-6F86FE2F95E6}"/>
    <dgm:cxn modelId="{58CE4F44-981E-4C75-B5D9-3A31CD961805}" type="presOf" srcId="{F6EFEB92-5E47-4209-A518-81B04B6E37A4}" destId="{465DAEF7-C41A-4EA0-86E9-974561479E1B}" srcOrd="0" destOrd="0" presId="urn:microsoft.com/office/officeart/2011/layout/TabList"/>
    <dgm:cxn modelId="{16D85670-DD18-4F17-9D70-F8D33DC4876C}" type="presOf" srcId="{F1B23956-6638-4CEE-B9FC-F5FE9581A6CB}" destId="{9CAB4385-0247-421C-8EDA-79FF17718214}" srcOrd="0" destOrd="0" presId="urn:microsoft.com/office/officeart/2011/layout/TabList"/>
    <dgm:cxn modelId="{3235E775-E76E-4106-88D9-8962E85E6F1D}" type="presOf" srcId="{44DB4054-2A7E-4B70-9D03-0C80BAFAE1AF}" destId="{3232193C-908A-4243-9A03-BB5B271864AF}" srcOrd="0" destOrd="0" presId="urn:microsoft.com/office/officeart/2011/layout/TabList"/>
    <dgm:cxn modelId="{99CB3283-A501-405B-8638-70B92E15C5C9}" type="presOf" srcId="{9DDCE0D0-BED3-4803-8F1E-1093F922C3D3}" destId="{80789309-75C4-4F01-AB95-91C1E8D6225D}" srcOrd="0" destOrd="0" presId="urn:microsoft.com/office/officeart/2011/layout/TabList"/>
    <dgm:cxn modelId="{508F768E-3C31-4F66-91F8-1D77CC4546D2}" srcId="{F1B23956-6638-4CEE-B9FC-F5FE9581A6CB}" destId="{8681B29D-96A2-4FAE-A98F-15A3B6FF4061}" srcOrd="0" destOrd="0" parTransId="{5E60E51B-22F5-43EE-8987-5671A31ABFC4}" sibTransId="{1A571020-E09E-4BFE-A802-FD017F222020}"/>
    <dgm:cxn modelId="{F9946593-3661-425C-B864-616109C2DED6}" type="presOf" srcId="{21C9C8FD-D7A1-444B-8739-8AFA4C2E4716}" destId="{681066CE-9C37-4FD5-BC76-E0943AF3159B}" srcOrd="0" destOrd="0" presId="urn:microsoft.com/office/officeart/2011/layout/TabList"/>
    <dgm:cxn modelId="{9CFE69A3-B10C-4F8C-B1DF-84D67EFD26EA}" srcId="{90A8D814-A1F0-45D5-88FE-6E22631BC872}" destId="{E7F6D95F-71E2-4353-82CC-03D66F83D133}" srcOrd="2" destOrd="0" parTransId="{C06B7303-0B80-4EE2-9A8B-9E36CE68BBE7}" sibTransId="{FA151BD0-80F9-4F4B-A2B2-A98E60774BEA}"/>
    <dgm:cxn modelId="{F03B4AA4-EE6A-4761-9D3A-B14D87284D53}" srcId="{90A8D814-A1F0-45D5-88FE-6E22631BC872}" destId="{F1B23956-6638-4CEE-B9FC-F5FE9581A6CB}" srcOrd="4" destOrd="0" parTransId="{0F7FE04E-4310-4408-9B54-CE782FCDA7EC}" sibTransId="{1D79A635-DC8B-49A2-A2A7-FAF1484816F5}"/>
    <dgm:cxn modelId="{A8C56EB0-70E8-4749-8602-134C57E3F135}" type="presOf" srcId="{D6427A22-300D-41C1-967F-73EDE57068D0}" destId="{BB80F9AF-01F4-430C-BFA4-DAF726CDA0A3}" srcOrd="0" destOrd="0" presId="urn:microsoft.com/office/officeart/2011/layout/TabList"/>
    <dgm:cxn modelId="{6A3D32B1-0CDD-4838-9DBA-B4DB23891FC9}" type="presOf" srcId="{5DA72456-0EB3-4C87-A93B-EFE47489CC7C}" destId="{D895A512-7ABA-438B-9B7E-BBEFE0976719}" srcOrd="0" destOrd="0" presId="urn:microsoft.com/office/officeart/2011/layout/TabList"/>
    <dgm:cxn modelId="{A0C934B7-E79C-49FD-8BAA-206ECE06652A}" srcId="{90A8D814-A1F0-45D5-88FE-6E22631BC872}" destId="{87752A1E-454C-4132-A5EB-5EBA5A20324E}" srcOrd="3" destOrd="0" parTransId="{6E493877-BB2B-4286-827C-B7066387C370}" sibTransId="{EAB038EA-E439-4C15-833A-FD47A84E3002}"/>
    <dgm:cxn modelId="{7C6762B8-EDB6-445B-B94C-8D83D2F73A5D}" srcId="{6EE1481F-CA3D-46E4-8AF1-C6E9B1914F51}" destId="{42A5508F-3B5B-4729-BA4D-73BFD9707F11}" srcOrd="0" destOrd="0" parTransId="{1EC3FC93-C968-4473-93E5-6B97C46842CA}" sibTransId="{69BC85CC-9283-41A2-AAF0-535799AE1D6B}"/>
    <dgm:cxn modelId="{2F4991C6-5D86-4936-BD80-AA2F9ECF2FC3}" type="presOf" srcId="{8681B29D-96A2-4FAE-A98F-15A3B6FF4061}" destId="{52C948FF-57D3-41CE-BE38-B03AB297F937}" srcOrd="0" destOrd="0" presId="urn:microsoft.com/office/officeart/2011/layout/TabList"/>
    <dgm:cxn modelId="{3518A8C8-3D6A-499A-8766-C35DF920D5E5}" type="presOf" srcId="{6EE1481F-CA3D-46E4-8AF1-C6E9B1914F51}" destId="{5146D7D4-5EFB-418A-A7D0-95A3DBFDEF41}" srcOrd="0" destOrd="0" presId="urn:microsoft.com/office/officeart/2011/layout/TabList"/>
    <dgm:cxn modelId="{31CB9BCC-A15D-48D5-8E90-8B21BEC9BADA}" srcId="{9DDCE0D0-BED3-4803-8F1E-1093F922C3D3}" destId="{0DBAD1AF-95EE-4780-9CA6-3A9BDBD8318F}" srcOrd="1" destOrd="0" parTransId="{23D539DE-F97D-454A-8BF6-589DDC67C699}" sibTransId="{8F941CDC-CA83-422E-A18C-1A1B0D39B3AF}"/>
    <dgm:cxn modelId="{8CA4D7CD-5081-47EB-8812-16A3029D4E54}" type="presOf" srcId="{CC9BC225-F853-4371-A05E-D07E55679543}" destId="{D6509921-2DF1-48FF-9F44-E436A6681ECF}" srcOrd="0" destOrd="0" presId="urn:microsoft.com/office/officeart/2011/layout/TabList"/>
    <dgm:cxn modelId="{A684CCE0-4D6C-4DC3-B28D-2BB0B0D277B2}" srcId="{F1B23956-6638-4CEE-B9FC-F5FE9581A6CB}" destId="{CC9BC225-F853-4371-A05E-D07E55679543}" srcOrd="1" destOrd="0" parTransId="{EDBBDF13-FF44-4CE9-9A57-0A2F993BEAA9}" sibTransId="{A807C8E9-D6FA-4A71-88ED-9FC70BB53443}"/>
    <dgm:cxn modelId="{229CE6E4-EEDC-44D1-A987-BC7D74F3B01A}" type="presOf" srcId="{42A5508F-3B5B-4729-BA4D-73BFD9707F11}" destId="{D38C28C9-3D68-4710-8D30-C1AB7D17D7B0}" srcOrd="0" destOrd="0" presId="urn:microsoft.com/office/officeart/2011/layout/TabList"/>
    <dgm:cxn modelId="{E8464AEE-90E9-443A-BE88-2B46C5DB963C}" type="presOf" srcId="{87752A1E-454C-4132-A5EB-5EBA5A20324E}" destId="{983B1ECB-AA7F-473C-BA13-729308A29F23}" srcOrd="0" destOrd="0" presId="urn:microsoft.com/office/officeart/2011/layout/TabList"/>
    <dgm:cxn modelId="{8C57FFEE-0994-45D5-821C-051F8C2C0282}" srcId="{90A8D814-A1F0-45D5-88FE-6E22631BC872}" destId="{9DDCE0D0-BED3-4803-8F1E-1093F922C3D3}" srcOrd="0" destOrd="0" parTransId="{367FB7B7-0512-48F0-B868-97A02936E557}" sibTransId="{984929C3-9345-41AB-A68C-6B0AF4C9717A}"/>
    <dgm:cxn modelId="{E90AD3E3-A74F-4264-9EB4-2A3B0B78B74B}" type="presParOf" srcId="{BDB459D9-5296-4BED-845F-97BA53247614}" destId="{7CE14171-2B78-4D28-BD3D-F2F5A35E4E29}" srcOrd="0" destOrd="0" presId="urn:microsoft.com/office/officeart/2011/layout/TabList"/>
    <dgm:cxn modelId="{2D66CE84-C1FF-4871-843F-FB15C1C5B39A}" type="presParOf" srcId="{7CE14171-2B78-4D28-BD3D-F2F5A35E4E29}" destId="{D895A512-7ABA-438B-9B7E-BBEFE0976719}" srcOrd="0" destOrd="0" presId="urn:microsoft.com/office/officeart/2011/layout/TabList"/>
    <dgm:cxn modelId="{D0CE50C4-949E-4066-8BF1-4881F8C5D3EB}" type="presParOf" srcId="{7CE14171-2B78-4D28-BD3D-F2F5A35E4E29}" destId="{80789309-75C4-4F01-AB95-91C1E8D6225D}" srcOrd="1" destOrd="0" presId="urn:microsoft.com/office/officeart/2011/layout/TabList"/>
    <dgm:cxn modelId="{BF624D65-261E-4CEC-B557-3126427ED365}" type="presParOf" srcId="{7CE14171-2B78-4D28-BD3D-F2F5A35E4E29}" destId="{9A7CEE33-2B50-4AB8-9D48-6316E4DCF26B}" srcOrd="2" destOrd="0" presId="urn:microsoft.com/office/officeart/2011/layout/TabList"/>
    <dgm:cxn modelId="{76019EC3-A971-4EC9-BF67-4D0619058EC7}" type="presParOf" srcId="{BDB459D9-5296-4BED-845F-97BA53247614}" destId="{F7105C47-FE5F-4F8C-863E-33BCF91294B4}" srcOrd="1" destOrd="0" presId="urn:microsoft.com/office/officeart/2011/layout/TabList"/>
    <dgm:cxn modelId="{6E99EB8B-8CC9-43AE-8B90-E8737FCAD3D0}" type="presParOf" srcId="{BDB459D9-5296-4BED-845F-97BA53247614}" destId="{F990E6D2-1FAC-479E-994E-B47946CA727C}" srcOrd="2" destOrd="0" presId="urn:microsoft.com/office/officeart/2011/layout/TabList"/>
    <dgm:cxn modelId="{7A2868C1-B497-46D4-AF66-73D64EDDA85C}" type="presParOf" srcId="{BDB459D9-5296-4BED-845F-97BA53247614}" destId="{1955562C-CDE6-47FF-ADD3-39290CFFDAD4}" srcOrd="3" destOrd="0" presId="urn:microsoft.com/office/officeart/2011/layout/TabList"/>
    <dgm:cxn modelId="{B012FA4D-9C60-43E9-ACEB-298233E1DDBC}" type="presParOf" srcId="{1955562C-CDE6-47FF-ADD3-39290CFFDAD4}" destId="{144138D8-2322-41F1-85C4-EF5F94243526}" srcOrd="0" destOrd="0" presId="urn:microsoft.com/office/officeart/2011/layout/TabList"/>
    <dgm:cxn modelId="{5AD36758-50B1-496E-9398-F0A74590B8D2}" type="presParOf" srcId="{1955562C-CDE6-47FF-ADD3-39290CFFDAD4}" destId="{2E0DA9E1-9645-4906-88AB-B0B9630BE63E}" srcOrd="1" destOrd="0" presId="urn:microsoft.com/office/officeart/2011/layout/TabList"/>
    <dgm:cxn modelId="{A6CFCA22-AD50-4DCE-A93E-2B7B9D31C58F}" type="presParOf" srcId="{1955562C-CDE6-47FF-ADD3-39290CFFDAD4}" destId="{41CFC232-B613-49B9-B68D-C1D501FDB929}" srcOrd="2" destOrd="0" presId="urn:microsoft.com/office/officeart/2011/layout/TabList"/>
    <dgm:cxn modelId="{B3B6F02A-788D-4F11-9B2B-10F80306AF93}" type="presParOf" srcId="{BDB459D9-5296-4BED-845F-97BA53247614}" destId="{3232193C-908A-4243-9A03-BB5B271864AF}" srcOrd="4" destOrd="0" presId="urn:microsoft.com/office/officeart/2011/layout/TabList"/>
    <dgm:cxn modelId="{2F2DA206-3216-49CC-9C0C-7D38AD021680}" type="presParOf" srcId="{BDB459D9-5296-4BED-845F-97BA53247614}" destId="{14E1BB7B-25DA-4301-89CC-B9D4376B31BE}" srcOrd="5" destOrd="0" presId="urn:microsoft.com/office/officeart/2011/layout/TabList"/>
    <dgm:cxn modelId="{71CAEE5C-7641-48EA-AD7C-8C8573B4EB6D}" type="presParOf" srcId="{BDB459D9-5296-4BED-845F-97BA53247614}" destId="{22BE30DF-C54C-4F99-8DED-D7C3F203E0F1}" srcOrd="6" destOrd="0" presId="urn:microsoft.com/office/officeart/2011/layout/TabList"/>
    <dgm:cxn modelId="{7ACFE681-ACA2-4144-B330-C0523972D0CE}" type="presParOf" srcId="{22BE30DF-C54C-4F99-8DED-D7C3F203E0F1}" destId="{465DAEF7-C41A-4EA0-86E9-974561479E1B}" srcOrd="0" destOrd="0" presId="urn:microsoft.com/office/officeart/2011/layout/TabList"/>
    <dgm:cxn modelId="{9D537BA1-E33A-4A8F-92F6-135CC8E495FB}" type="presParOf" srcId="{22BE30DF-C54C-4F99-8DED-D7C3F203E0F1}" destId="{14AD958D-8657-44BE-9003-969A970354DE}" srcOrd="1" destOrd="0" presId="urn:microsoft.com/office/officeart/2011/layout/TabList"/>
    <dgm:cxn modelId="{5EC4849B-1E4E-462D-B77B-B11CB2647110}" type="presParOf" srcId="{22BE30DF-C54C-4F99-8DED-D7C3F203E0F1}" destId="{6EAECECB-5A4D-4CD0-9495-0F3C03916932}" srcOrd="2" destOrd="0" presId="urn:microsoft.com/office/officeart/2011/layout/TabList"/>
    <dgm:cxn modelId="{9D1694B6-72A8-4DF6-863D-37C4542AD337}" type="presParOf" srcId="{BDB459D9-5296-4BED-845F-97BA53247614}" destId="{681066CE-9C37-4FD5-BC76-E0943AF3159B}" srcOrd="7" destOrd="0" presId="urn:microsoft.com/office/officeart/2011/layout/TabList"/>
    <dgm:cxn modelId="{4BC35E77-898C-4B03-A1E0-8AEEB4C2C3DF}" type="presParOf" srcId="{BDB459D9-5296-4BED-845F-97BA53247614}" destId="{A43693FE-14DD-486F-82C2-7AD1DA268EC8}" srcOrd="8" destOrd="0" presId="urn:microsoft.com/office/officeart/2011/layout/TabList"/>
    <dgm:cxn modelId="{CD3EBC5E-1ED1-4066-87AC-95D74CFCA97F}" type="presParOf" srcId="{BDB459D9-5296-4BED-845F-97BA53247614}" destId="{D3259D63-618F-4B3B-B048-1DAB030F83CD}" srcOrd="9" destOrd="0" presId="urn:microsoft.com/office/officeart/2011/layout/TabList"/>
    <dgm:cxn modelId="{81C3A2B8-5F52-4C32-AC1D-FDF61B98CBEA}" type="presParOf" srcId="{D3259D63-618F-4B3B-B048-1DAB030F83CD}" destId="{A4D14644-8AD1-4AD1-B610-704D03DDA39D}" srcOrd="0" destOrd="0" presId="urn:microsoft.com/office/officeart/2011/layout/TabList"/>
    <dgm:cxn modelId="{8710ED4D-1481-46C7-9B2D-51F935C17EA0}" type="presParOf" srcId="{D3259D63-618F-4B3B-B048-1DAB030F83CD}" destId="{983B1ECB-AA7F-473C-BA13-729308A29F23}" srcOrd="1" destOrd="0" presId="urn:microsoft.com/office/officeart/2011/layout/TabList"/>
    <dgm:cxn modelId="{BE409378-B117-4388-8789-789AD83BBE11}" type="presParOf" srcId="{D3259D63-618F-4B3B-B048-1DAB030F83CD}" destId="{29B49254-2F39-496D-940F-2786339C0F40}" srcOrd="2" destOrd="0" presId="urn:microsoft.com/office/officeart/2011/layout/TabList"/>
    <dgm:cxn modelId="{CC91C667-CBCB-453C-8A08-49964146F095}" type="presParOf" srcId="{BDB459D9-5296-4BED-845F-97BA53247614}" destId="{3922E645-0B8F-4B73-B9AD-75E487A32E52}" srcOrd="10" destOrd="0" presId="urn:microsoft.com/office/officeart/2011/layout/TabList"/>
    <dgm:cxn modelId="{A77699CE-FE22-4E6F-8238-48F7F9CB77A9}" type="presParOf" srcId="{BDB459D9-5296-4BED-845F-97BA53247614}" destId="{093BA540-64EC-49A3-BD07-82FE63787390}" srcOrd="11" destOrd="0" presId="urn:microsoft.com/office/officeart/2011/layout/TabList"/>
    <dgm:cxn modelId="{6E06A503-8276-4FD6-AC03-719CE8FD9F81}" type="presParOf" srcId="{BDB459D9-5296-4BED-845F-97BA53247614}" destId="{FCFEFA1A-C139-4DD5-AFBD-3BD1FC8373BE}" srcOrd="12" destOrd="0" presId="urn:microsoft.com/office/officeart/2011/layout/TabList"/>
    <dgm:cxn modelId="{2580B756-FC7D-48FD-B9CA-E557C9B55E29}" type="presParOf" srcId="{FCFEFA1A-C139-4DD5-AFBD-3BD1FC8373BE}" destId="{52C948FF-57D3-41CE-BE38-B03AB297F937}" srcOrd="0" destOrd="0" presId="urn:microsoft.com/office/officeart/2011/layout/TabList"/>
    <dgm:cxn modelId="{28B0A4A9-7F33-4322-A7E4-1302664B5861}" type="presParOf" srcId="{FCFEFA1A-C139-4DD5-AFBD-3BD1FC8373BE}" destId="{9CAB4385-0247-421C-8EDA-79FF17718214}" srcOrd="1" destOrd="0" presId="urn:microsoft.com/office/officeart/2011/layout/TabList"/>
    <dgm:cxn modelId="{CFB02F5A-87AF-4C6B-B974-21E36134769B}" type="presParOf" srcId="{FCFEFA1A-C139-4DD5-AFBD-3BD1FC8373BE}" destId="{CE6DC371-3954-4540-B19E-6DC45990350F}" srcOrd="2" destOrd="0" presId="urn:microsoft.com/office/officeart/2011/layout/TabList"/>
    <dgm:cxn modelId="{9BA0470E-4FBF-4178-9501-0E75D2138D2B}" type="presParOf" srcId="{BDB459D9-5296-4BED-845F-97BA53247614}" destId="{D6509921-2DF1-48FF-9F44-E436A6681ECF}" srcOrd="13" destOrd="0" presId="urn:microsoft.com/office/officeart/2011/layout/TabList"/>
    <dgm:cxn modelId="{A0E0474D-B020-4E01-8ED3-CD7E7F300F51}" type="presParOf" srcId="{BDB459D9-5296-4BED-845F-97BA53247614}" destId="{0EE4D5F6-33E5-45C2-8142-430E385E332B}" srcOrd="14" destOrd="0" presId="urn:microsoft.com/office/officeart/2011/layout/TabList"/>
    <dgm:cxn modelId="{3312F6B0-B079-4397-9D61-B693EE228A5A}" type="presParOf" srcId="{BDB459D9-5296-4BED-845F-97BA53247614}" destId="{4D331246-910B-424B-9C1F-77FC7939A730}" srcOrd="15" destOrd="0" presId="urn:microsoft.com/office/officeart/2011/layout/TabList"/>
    <dgm:cxn modelId="{05E26F07-7512-4007-AB11-87C40D5680DA}" type="presParOf" srcId="{4D331246-910B-424B-9C1F-77FC7939A730}" destId="{D38C28C9-3D68-4710-8D30-C1AB7D17D7B0}" srcOrd="0" destOrd="0" presId="urn:microsoft.com/office/officeart/2011/layout/TabList"/>
    <dgm:cxn modelId="{685DAF5A-993A-4282-82FD-E54EAD21BD94}" type="presParOf" srcId="{4D331246-910B-424B-9C1F-77FC7939A730}" destId="{5146D7D4-5EFB-418A-A7D0-95A3DBFDEF41}" srcOrd="1" destOrd="0" presId="urn:microsoft.com/office/officeart/2011/layout/TabList"/>
    <dgm:cxn modelId="{0BC4D3E9-AE73-415F-8029-8718BF60988E}" type="presParOf" srcId="{4D331246-910B-424B-9C1F-77FC7939A730}" destId="{3F93B7E2-F2D0-4B15-93A1-F2FA7B3CB8D3}" srcOrd="2" destOrd="0" presId="urn:microsoft.com/office/officeart/2011/layout/TabList"/>
    <dgm:cxn modelId="{EE90C079-80E3-4A3A-995F-465178EE5D57}" type="presParOf" srcId="{BDB459D9-5296-4BED-845F-97BA53247614}" destId="{BB80F9AF-01F4-430C-BFA4-DAF726CDA0A3}" srcOrd="16"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C8D8AB1-BF7E-47CB-A49A-1F603BF44B95}"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A3A5CF42-D10C-4A8D-B4A0-86BBE6EF493D}">
      <dgm:prSet custT="1"/>
      <dgm:spPr>
        <a:solidFill>
          <a:schemeClr val="accent2"/>
        </a:solidFill>
      </dgm:spPr>
      <dgm:t>
        <a:bodyPr/>
        <a:lstStyle/>
        <a:p>
          <a:r>
            <a:rPr lang="en-US" sz="1400" dirty="0">
              <a:latin typeface="Impact" panose="020B0806030902050204" pitchFamily="34" charset="0"/>
            </a:rPr>
            <a:t>  PASSION</a:t>
          </a:r>
        </a:p>
      </dgm:t>
    </dgm:pt>
    <dgm:pt modelId="{E4B02EE1-CEB4-4F6A-831F-DDD8916BEA72}" type="parTrans" cxnId="{88BA48C6-8167-45C0-9DA1-562D5DDE0A3F}">
      <dgm:prSet/>
      <dgm:spPr/>
      <dgm:t>
        <a:bodyPr/>
        <a:lstStyle/>
        <a:p>
          <a:endParaRPr lang="en-US" sz="3200"/>
        </a:p>
      </dgm:t>
    </dgm:pt>
    <dgm:pt modelId="{633295EA-F9D7-4273-ABAA-C888EAF3BE16}" type="sibTrans" cxnId="{88BA48C6-8167-45C0-9DA1-562D5DDE0A3F}">
      <dgm:prSet/>
      <dgm:spPr/>
      <dgm:t>
        <a:bodyPr/>
        <a:lstStyle/>
        <a:p>
          <a:endParaRPr lang="en-US" sz="3200"/>
        </a:p>
      </dgm:t>
    </dgm:pt>
    <dgm:pt modelId="{CBA920EF-CA96-41BB-BA29-DE2BE59B499D}" type="pres">
      <dgm:prSet presAssocID="{0C8D8AB1-BF7E-47CB-A49A-1F603BF44B95}" presName="linear" presStyleCnt="0">
        <dgm:presLayoutVars>
          <dgm:animLvl val="lvl"/>
          <dgm:resizeHandles val="exact"/>
        </dgm:presLayoutVars>
      </dgm:prSet>
      <dgm:spPr/>
    </dgm:pt>
    <dgm:pt modelId="{17F93A7E-5F39-4335-847F-0C9EC8CCAA59}" type="pres">
      <dgm:prSet presAssocID="{A3A5CF42-D10C-4A8D-B4A0-86BBE6EF493D}" presName="parentText" presStyleLbl="node1" presStyleIdx="0" presStyleCnt="1" custLinFactX="33366" custLinFactNeighborX="100000" custLinFactNeighborY="12359">
        <dgm:presLayoutVars>
          <dgm:chMax val="0"/>
          <dgm:bulletEnabled val="1"/>
        </dgm:presLayoutVars>
      </dgm:prSet>
      <dgm:spPr>
        <a:prstGeom prst="round1Rect">
          <a:avLst/>
        </a:prstGeom>
      </dgm:spPr>
    </dgm:pt>
  </dgm:ptLst>
  <dgm:cxnLst>
    <dgm:cxn modelId="{3F7DF141-A678-4FC4-8BDD-EEF7CD58A464}" type="presOf" srcId="{0C8D8AB1-BF7E-47CB-A49A-1F603BF44B95}" destId="{CBA920EF-CA96-41BB-BA29-DE2BE59B499D}" srcOrd="0" destOrd="0" presId="urn:microsoft.com/office/officeart/2005/8/layout/vList2"/>
    <dgm:cxn modelId="{DCA7CCBB-6A77-46C0-B78B-4CECA36E85FC}" type="presOf" srcId="{A3A5CF42-D10C-4A8D-B4A0-86BBE6EF493D}" destId="{17F93A7E-5F39-4335-847F-0C9EC8CCAA59}" srcOrd="0" destOrd="0" presId="urn:microsoft.com/office/officeart/2005/8/layout/vList2"/>
    <dgm:cxn modelId="{88BA48C6-8167-45C0-9DA1-562D5DDE0A3F}" srcId="{0C8D8AB1-BF7E-47CB-A49A-1F603BF44B95}" destId="{A3A5CF42-D10C-4A8D-B4A0-86BBE6EF493D}" srcOrd="0" destOrd="0" parTransId="{E4B02EE1-CEB4-4F6A-831F-DDD8916BEA72}" sibTransId="{633295EA-F9D7-4273-ABAA-C888EAF3BE16}"/>
    <dgm:cxn modelId="{F5EAA287-13D9-4234-A029-6C358D1C5E02}" type="presParOf" srcId="{CBA920EF-CA96-41BB-BA29-DE2BE59B499D}" destId="{17F93A7E-5F39-4335-847F-0C9EC8CCAA59}"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C8D8AB1-BF7E-47CB-A49A-1F603BF44B95}"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A3A5CF42-D10C-4A8D-B4A0-86BBE6EF493D}">
      <dgm:prSet custT="1"/>
      <dgm:spPr/>
      <dgm:t>
        <a:bodyPr/>
        <a:lstStyle/>
        <a:p>
          <a:r>
            <a:rPr lang="en-US" sz="1400" dirty="0">
              <a:latin typeface="Impact" panose="020B0806030902050204" pitchFamily="34" charset="0"/>
            </a:rPr>
            <a:t>  FOUNDATION</a:t>
          </a:r>
        </a:p>
      </dgm:t>
    </dgm:pt>
    <dgm:pt modelId="{E4B02EE1-CEB4-4F6A-831F-DDD8916BEA72}" type="parTrans" cxnId="{88BA48C6-8167-45C0-9DA1-562D5DDE0A3F}">
      <dgm:prSet/>
      <dgm:spPr/>
      <dgm:t>
        <a:bodyPr/>
        <a:lstStyle/>
        <a:p>
          <a:endParaRPr lang="en-US" sz="3200"/>
        </a:p>
      </dgm:t>
    </dgm:pt>
    <dgm:pt modelId="{633295EA-F9D7-4273-ABAA-C888EAF3BE16}" type="sibTrans" cxnId="{88BA48C6-8167-45C0-9DA1-562D5DDE0A3F}">
      <dgm:prSet/>
      <dgm:spPr/>
      <dgm:t>
        <a:bodyPr/>
        <a:lstStyle/>
        <a:p>
          <a:endParaRPr lang="en-US" sz="3200"/>
        </a:p>
      </dgm:t>
    </dgm:pt>
    <dgm:pt modelId="{CBA920EF-CA96-41BB-BA29-DE2BE59B499D}" type="pres">
      <dgm:prSet presAssocID="{0C8D8AB1-BF7E-47CB-A49A-1F603BF44B95}" presName="linear" presStyleCnt="0">
        <dgm:presLayoutVars>
          <dgm:animLvl val="lvl"/>
          <dgm:resizeHandles val="exact"/>
        </dgm:presLayoutVars>
      </dgm:prSet>
      <dgm:spPr/>
    </dgm:pt>
    <dgm:pt modelId="{17F93A7E-5F39-4335-847F-0C9EC8CCAA59}" type="pres">
      <dgm:prSet presAssocID="{A3A5CF42-D10C-4A8D-B4A0-86BBE6EF493D}" presName="parentText" presStyleLbl="node1" presStyleIdx="0" presStyleCnt="1" custLinFactX="45826" custLinFactNeighborX="100000" custLinFactNeighborY="-581">
        <dgm:presLayoutVars>
          <dgm:chMax val="0"/>
          <dgm:bulletEnabled val="1"/>
        </dgm:presLayoutVars>
      </dgm:prSet>
      <dgm:spPr>
        <a:prstGeom prst="round1Rect">
          <a:avLst/>
        </a:prstGeom>
      </dgm:spPr>
    </dgm:pt>
  </dgm:ptLst>
  <dgm:cxnLst>
    <dgm:cxn modelId="{3F7DF141-A678-4FC4-8BDD-EEF7CD58A464}" type="presOf" srcId="{0C8D8AB1-BF7E-47CB-A49A-1F603BF44B95}" destId="{CBA920EF-CA96-41BB-BA29-DE2BE59B499D}" srcOrd="0" destOrd="0" presId="urn:microsoft.com/office/officeart/2005/8/layout/vList2"/>
    <dgm:cxn modelId="{DCA7CCBB-6A77-46C0-B78B-4CECA36E85FC}" type="presOf" srcId="{A3A5CF42-D10C-4A8D-B4A0-86BBE6EF493D}" destId="{17F93A7E-5F39-4335-847F-0C9EC8CCAA59}" srcOrd="0" destOrd="0" presId="urn:microsoft.com/office/officeart/2005/8/layout/vList2"/>
    <dgm:cxn modelId="{88BA48C6-8167-45C0-9DA1-562D5DDE0A3F}" srcId="{0C8D8AB1-BF7E-47CB-A49A-1F603BF44B95}" destId="{A3A5CF42-D10C-4A8D-B4A0-86BBE6EF493D}" srcOrd="0" destOrd="0" parTransId="{E4B02EE1-CEB4-4F6A-831F-DDD8916BEA72}" sibTransId="{633295EA-F9D7-4273-ABAA-C888EAF3BE16}"/>
    <dgm:cxn modelId="{F5EAA287-13D9-4234-A029-6C358D1C5E02}" type="presParOf" srcId="{CBA920EF-CA96-41BB-BA29-DE2BE59B499D}" destId="{17F93A7E-5F39-4335-847F-0C9EC8CCAA59}"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6FC18E9-7EA4-4C6C-998E-87DC90E749B1}" type="doc">
      <dgm:prSet loTypeId="urn:microsoft.com/office/officeart/2005/8/layout/pyramid1" loCatId="pyramid" qsTypeId="urn:microsoft.com/office/officeart/2005/8/quickstyle/3d3" qsCatId="3D" csTypeId="urn:microsoft.com/office/officeart/2005/8/colors/accent1_3" csCatId="accent1" phldr="1"/>
      <dgm:spPr/>
    </dgm:pt>
    <dgm:pt modelId="{1E1E8F5E-FD22-410A-B137-674A72921AC4}">
      <dgm:prSet phldrT="[Text]" custT="1"/>
      <dgm:spPr/>
      <dgm:t>
        <a:bodyPr/>
        <a:lstStyle/>
        <a:p>
          <a:br>
            <a:rPr lang="en-US" sz="900" dirty="0">
              <a:solidFill>
                <a:schemeClr val="bg1"/>
              </a:solidFill>
            </a:rPr>
          </a:br>
          <a:r>
            <a:rPr lang="en-US" sz="900" dirty="0">
              <a:solidFill>
                <a:schemeClr val="bg1"/>
              </a:solidFill>
            </a:rPr>
            <a:t>DIGITAL </a:t>
          </a:r>
        </a:p>
        <a:p>
          <a:r>
            <a:rPr lang="en-US" sz="900" dirty="0">
              <a:solidFill>
                <a:schemeClr val="bg1"/>
              </a:solidFill>
            </a:rPr>
            <a:t>BUSINESS </a:t>
          </a:r>
        </a:p>
        <a:p>
          <a:r>
            <a:rPr lang="en-US" sz="900" dirty="0">
              <a:solidFill>
                <a:schemeClr val="bg1"/>
              </a:solidFill>
            </a:rPr>
            <a:t>PIONEER</a:t>
          </a:r>
          <a:endParaRPr lang="en-US" sz="1050" dirty="0">
            <a:solidFill>
              <a:schemeClr val="bg1"/>
            </a:solidFill>
          </a:endParaRPr>
        </a:p>
      </dgm:t>
    </dgm:pt>
    <dgm:pt modelId="{0F3A78D5-6B33-4AB3-9830-DE2BF957A299}" type="parTrans" cxnId="{7017479D-472B-45EA-904E-96522C540C9A}">
      <dgm:prSet/>
      <dgm:spPr/>
      <dgm:t>
        <a:bodyPr/>
        <a:lstStyle/>
        <a:p>
          <a:endParaRPr lang="en-US"/>
        </a:p>
      </dgm:t>
    </dgm:pt>
    <dgm:pt modelId="{B8187462-9E95-44B4-AA3C-98934A93AD35}" type="sibTrans" cxnId="{7017479D-472B-45EA-904E-96522C540C9A}">
      <dgm:prSet/>
      <dgm:spPr/>
      <dgm:t>
        <a:bodyPr/>
        <a:lstStyle/>
        <a:p>
          <a:endParaRPr lang="en-US"/>
        </a:p>
      </dgm:t>
    </dgm:pt>
    <dgm:pt modelId="{D0F5F0E3-BA50-438D-82EE-92A7DBBF4F90}">
      <dgm:prSet phldrT="[Text]" custT="1"/>
      <dgm:spPr/>
      <dgm:t>
        <a:bodyPr/>
        <a:lstStyle/>
        <a:p>
          <a:r>
            <a:rPr lang="en-US" sz="1050" dirty="0">
              <a:solidFill>
                <a:schemeClr val="bg1"/>
              </a:solidFill>
            </a:rPr>
            <a:t>DIGITAL PLATFORM FOR INCOME GROWTH</a:t>
          </a:r>
        </a:p>
      </dgm:t>
    </dgm:pt>
    <dgm:pt modelId="{5C9B17F0-2FD1-499D-931E-2B4980C51CBC}" type="parTrans" cxnId="{C64F61FB-3C87-4C8E-A992-660C80EDE4B6}">
      <dgm:prSet/>
      <dgm:spPr/>
      <dgm:t>
        <a:bodyPr/>
        <a:lstStyle/>
        <a:p>
          <a:endParaRPr lang="en-US"/>
        </a:p>
      </dgm:t>
    </dgm:pt>
    <dgm:pt modelId="{8CAA255E-DA1D-45BD-8578-AFD701E7D9B9}" type="sibTrans" cxnId="{C64F61FB-3C87-4C8E-A992-660C80EDE4B6}">
      <dgm:prSet/>
      <dgm:spPr/>
      <dgm:t>
        <a:bodyPr/>
        <a:lstStyle/>
        <a:p>
          <a:endParaRPr lang="en-US"/>
        </a:p>
      </dgm:t>
    </dgm:pt>
    <dgm:pt modelId="{A4F789A2-9A40-4826-96F2-8F98F8FAFED2}">
      <dgm:prSet phldrT="[Text]" custT="1"/>
      <dgm:spPr/>
      <dgm:t>
        <a:bodyPr/>
        <a:lstStyle/>
        <a:p>
          <a:r>
            <a:rPr lang="en-US" sz="1050" dirty="0">
              <a:solidFill>
                <a:schemeClr val="bg1"/>
              </a:solidFill>
            </a:rPr>
            <a:t>BLITZSCALING</a:t>
          </a:r>
        </a:p>
      </dgm:t>
    </dgm:pt>
    <dgm:pt modelId="{7D64570C-0ABD-4322-8816-DC1CD16B567F}" type="parTrans" cxnId="{C1744ABF-1B61-4865-B0E9-99D860B046B6}">
      <dgm:prSet/>
      <dgm:spPr/>
      <dgm:t>
        <a:bodyPr/>
        <a:lstStyle/>
        <a:p>
          <a:endParaRPr lang="en-US"/>
        </a:p>
      </dgm:t>
    </dgm:pt>
    <dgm:pt modelId="{64CE20D7-AA5A-4636-8ADF-D28C9383C3FD}" type="sibTrans" cxnId="{C1744ABF-1B61-4865-B0E9-99D860B046B6}">
      <dgm:prSet/>
      <dgm:spPr/>
      <dgm:t>
        <a:bodyPr/>
        <a:lstStyle/>
        <a:p>
          <a:endParaRPr lang="en-US"/>
        </a:p>
      </dgm:t>
    </dgm:pt>
    <dgm:pt modelId="{07627C8F-01DD-44D6-9B6D-B06A2A632BCC}">
      <dgm:prSet phldrT="[Text]" custT="1"/>
      <dgm:spPr/>
      <dgm:t>
        <a:bodyPr/>
        <a:lstStyle/>
        <a:p>
          <a:r>
            <a:rPr lang="en-US" sz="1050" dirty="0">
              <a:solidFill>
                <a:schemeClr val="bg1"/>
              </a:solidFill>
            </a:rPr>
            <a:t>DIGITAL ASSET CREATION &amp; MONETIZATION</a:t>
          </a:r>
        </a:p>
      </dgm:t>
    </dgm:pt>
    <dgm:pt modelId="{463749D3-BBB2-489D-8691-77F82C93394D}" type="parTrans" cxnId="{66168382-8668-4C47-828D-8B2F562C8C14}">
      <dgm:prSet/>
      <dgm:spPr/>
      <dgm:t>
        <a:bodyPr/>
        <a:lstStyle/>
        <a:p>
          <a:endParaRPr lang="en-US"/>
        </a:p>
      </dgm:t>
    </dgm:pt>
    <dgm:pt modelId="{7CFAD329-551C-439D-8A33-CD7D40166C7B}" type="sibTrans" cxnId="{66168382-8668-4C47-828D-8B2F562C8C14}">
      <dgm:prSet/>
      <dgm:spPr/>
      <dgm:t>
        <a:bodyPr/>
        <a:lstStyle/>
        <a:p>
          <a:endParaRPr lang="en-US"/>
        </a:p>
      </dgm:t>
    </dgm:pt>
    <dgm:pt modelId="{937216FD-D3EA-4247-B555-0712D7884317}">
      <dgm:prSet phldrT="[Text]" custT="1"/>
      <dgm:spPr/>
      <dgm:t>
        <a:bodyPr/>
        <a:lstStyle/>
        <a:p>
          <a:r>
            <a:rPr lang="en-US" sz="1050" dirty="0">
              <a:solidFill>
                <a:schemeClr val="bg1"/>
              </a:solidFill>
            </a:rPr>
            <a:t>DIGITAL BUSINESS ENGINEERING &amp; GROWTH PLANNING</a:t>
          </a:r>
        </a:p>
      </dgm:t>
    </dgm:pt>
    <dgm:pt modelId="{E593F846-9E79-405C-92BF-7FA4F25BE004}" type="parTrans" cxnId="{9C5F3C4A-A595-41C6-B74D-C9B74ABE4FFA}">
      <dgm:prSet/>
      <dgm:spPr/>
      <dgm:t>
        <a:bodyPr/>
        <a:lstStyle/>
        <a:p>
          <a:endParaRPr lang="en-US"/>
        </a:p>
      </dgm:t>
    </dgm:pt>
    <dgm:pt modelId="{9AFA9023-C240-40D8-8214-23EF5C8FF12E}" type="sibTrans" cxnId="{9C5F3C4A-A595-41C6-B74D-C9B74ABE4FFA}">
      <dgm:prSet/>
      <dgm:spPr/>
      <dgm:t>
        <a:bodyPr/>
        <a:lstStyle/>
        <a:p>
          <a:endParaRPr lang="en-US"/>
        </a:p>
      </dgm:t>
    </dgm:pt>
    <dgm:pt modelId="{C50B053B-D8E9-4129-9B34-446429A2B597}">
      <dgm:prSet phldrT="[Text]" custT="1"/>
      <dgm:spPr/>
      <dgm:t>
        <a:bodyPr/>
        <a:lstStyle/>
        <a:p>
          <a:r>
            <a:rPr lang="en-US" sz="1050">
              <a:solidFill>
                <a:schemeClr val="bg1"/>
              </a:solidFill>
            </a:rPr>
            <a:t>DIGITAL CONSULTING</a:t>
          </a:r>
        </a:p>
        <a:p>
          <a:r>
            <a:rPr lang="en-US" sz="1050">
              <a:solidFill>
                <a:schemeClr val="bg1"/>
              </a:solidFill>
            </a:rPr>
            <a:t> AS A BUSINESS</a:t>
          </a:r>
          <a:endParaRPr lang="en-US" sz="1050" dirty="0">
            <a:solidFill>
              <a:schemeClr val="bg1"/>
            </a:solidFill>
          </a:endParaRPr>
        </a:p>
      </dgm:t>
    </dgm:pt>
    <dgm:pt modelId="{783FFDD6-CBA6-4155-BB6A-B8ACFD5CDCFE}" type="parTrans" cxnId="{D039867D-EE3B-45D6-B75D-A2AD8E156920}">
      <dgm:prSet/>
      <dgm:spPr/>
      <dgm:t>
        <a:bodyPr/>
        <a:lstStyle/>
        <a:p>
          <a:endParaRPr lang="en-US"/>
        </a:p>
      </dgm:t>
    </dgm:pt>
    <dgm:pt modelId="{B3C9152B-2869-48C9-AB2C-DFB8C202A99E}" type="sibTrans" cxnId="{D039867D-EE3B-45D6-B75D-A2AD8E156920}">
      <dgm:prSet/>
      <dgm:spPr/>
      <dgm:t>
        <a:bodyPr/>
        <a:lstStyle/>
        <a:p>
          <a:endParaRPr lang="en-US"/>
        </a:p>
      </dgm:t>
    </dgm:pt>
    <dgm:pt modelId="{425D97B5-DF6C-4B67-961B-B805425ECE8C}" type="pres">
      <dgm:prSet presAssocID="{76FC18E9-7EA4-4C6C-998E-87DC90E749B1}" presName="Name0" presStyleCnt="0">
        <dgm:presLayoutVars>
          <dgm:dir/>
          <dgm:animLvl val="lvl"/>
          <dgm:resizeHandles val="exact"/>
        </dgm:presLayoutVars>
      </dgm:prSet>
      <dgm:spPr/>
    </dgm:pt>
    <dgm:pt modelId="{B7904414-6BE4-4367-9AE5-F2023AA75F3C}" type="pres">
      <dgm:prSet presAssocID="{1E1E8F5E-FD22-410A-B137-674A72921AC4}" presName="Name8" presStyleCnt="0"/>
      <dgm:spPr/>
    </dgm:pt>
    <dgm:pt modelId="{EC5436C9-00E2-4FB3-9E65-04F6CCD26CCE}" type="pres">
      <dgm:prSet presAssocID="{1E1E8F5E-FD22-410A-B137-674A72921AC4}" presName="level" presStyleLbl="node1" presStyleIdx="0" presStyleCnt="6">
        <dgm:presLayoutVars>
          <dgm:chMax val="1"/>
          <dgm:bulletEnabled val="1"/>
        </dgm:presLayoutVars>
      </dgm:prSet>
      <dgm:spPr/>
    </dgm:pt>
    <dgm:pt modelId="{BEF9C033-DB80-4400-84BC-296F7B441F4E}" type="pres">
      <dgm:prSet presAssocID="{1E1E8F5E-FD22-410A-B137-674A72921AC4}" presName="levelTx" presStyleLbl="revTx" presStyleIdx="0" presStyleCnt="0">
        <dgm:presLayoutVars>
          <dgm:chMax val="1"/>
          <dgm:bulletEnabled val="1"/>
        </dgm:presLayoutVars>
      </dgm:prSet>
      <dgm:spPr/>
    </dgm:pt>
    <dgm:pt modelId="{A5478A30-0165-449D-84AE-247805D9AEFB}" type="pres">
      <dgm:prSet presAssocID="{C50B053B-D8E9-4129-9B34-446429A2B597}" presName="Name8" presStyleCnt="0"/>
      <dgm:spPr/>
    </dgm:pt>
    <dgm:pt modelId="{DD34925B-4881-46AD-A7B6-285302BADDF8}" type="pres">
      <dgm:prSet presAssocID="{C50B053B-D8E9-4129-9B34-446429A2B597}" presName="level" presStyleLbl="node1" presStyleIdx="1" presStyleCnt="6">
        <dgm:presLayoutVars>
          <dgm:chMax val="1"/>
          <dgm:bulletEnabled val="1"/>
        </dgm:presLayoutVars>
      </dgm:prSet>
      <dgm:spPr/>
    </dgm:pt>
    <dgm:pt modelId="{B6135E92-CBE3-4CAD-A2C7-47EDE8014AC1}" type="pres">
      <dgm:prSet presAssocID="{C50B053B-D8E9-4129-9B34-446429A2B597}" presName="levelTx" presStyleLbl="revTx" presStyleIdx="0" presStyleCnt="0">
        <dgm:presLayoutVars>
          <dgm:chMax val="1"/>
          <dgm:bulletEnabled val="1"/>
        </dgm:presLayoutVars>
      </dgm:prSet>
      <dgm:spPr/>
    </dgm:pt>
    <dgm:pt modelId="{A7AED16D-6F4B-4DFC-B2BD-E62FA0BBBF4D}" type="pres">
      <dgm:prSet presAssocID="{D0F5F0E3-BA50-438D-82EE-92A7DBBF4F90}" presName="Name8" presStyleCnt="0"/>
      <dgm:spPr/>
    </dgm:pt>
    <dgm:pt modelId="{B6BEB77F-2331-4E98-8CA8-DA0B43C666A1}" type="pres">
      <dgm:prSet presAssocID="{D0F5F0E3-BA50-438D-82EE-92A7DBBF4F90}" presName="level" presStyleLbl="node1" presStyleIdx="2" presStyleCnt="6">
        <dgm:presLayoutVars>
          <dgm:chMax val="1"/>
          <dgm:bulletEnabled val="1"/>
        </dgm:presLayoutVars>
      </dgm:prSet>
      <dgm:spPr/>
    </dgm:pt>
    <dgm:pt modelId="{96102A88-EBA4-464C-A5CA-EED1EE02597D}" type="pres">
      <dgm:prSet presAssocID="{D0F5F0E3-BA50-438D-82EE-92A7DBBF4F90}" presName="levelTx" presStyleLbl="revTx" presStyleIdx="0" presStyleCnt="0">
        <dgm:presLayoutVars>
          <dgm:chMax val="1"/>
          <dgm:bulletEnabled val="1"/>
        </dgm:presLayoutVars>
      </dgm:prSet>
      <dgm:spPr/>
    </dgm:pt>
    <dgm:pt modelId="{12C90376-C54E-4611-A103-0626B6B8327E}" type="pres">
      <dgm:prSet presAssocID="{A4F789A2-9A40-4826-96F2-8F98F8FAFED2}" presName="Name8" presStyleCnt="0"/>
      <dgm:spPr/>
    </dgm:pt>
    <dgm:pt modelId="{80DFE4E5-DED1-4BE8-81EB-F57A7F4DBD55}" type="pres">
      <dgm:prSet presAssocID="{A4F789A2-9A40-4826-96F2-8F98F8FAFED2}" presName="level" presStyleLbl="node1" presStyleIdx="3" presStyleCnt="6">
        <dgm:presLayoutVars>
          <dgm:chMax val="1"/>
          <dgm:bulletEnabled val="1"/>
        </dgm:presLayoutVars>
      </dgm:prSet>
      <dgm:spPr/>
    </dgm:pt>
    <dgm:pt modelId="{7278C0A4-4E42-4F50-BB41-4345E0C43CDA}" type="pres">
      <dgm:prSet presAssocID="{A4F789A2-9A40-4826-96F2-8F98F8FAFED2}" presName="levelTx" presStyleLbl="revTx" presStyleIdx="0" presStyleCnt="0">
        <dgm:presLayoutVars>
          <dgm:chMax val="1"/>
          <dgm:bulletEnabled val="1"/>
        </dgm:presLayoutVars>
      </dgm:prSet>
      <dgm:spPr/>
    </dgm:pt>
    <dgm:pt modelId="{BA4AF89B-66DC-45DE-9026-4FEF0872B310}" type="pres">
      <dgm:prSet presAssocID="{07627C8F-01DD-44D6-9B6D-B06A2A632BCC}" presName="Name8" presStyleCnt="0"/>
      <dgm:spPr/>
    </dgm:pt>
    <dgm:pt modelId="{E82675A6-C532-4237-AFFC-BD399D7BCC2F}" type="pres">
      <dgm:prSet presAssocID="{07627C8F-01DD-44D6-9B6D-B06A2A632BCC}" presName="level" presStyleLbl="node1" presStyleIdx="4" presStyleCnt="6">
        <dgm:presLayoutVars>
          <dgm:chMax val="1"/>
          <dgm:bulletEnabled val="1"/>
        </dgm:presLayoutVars>
      </dgm:prSet>
      <dgm:spPr/>
    </dgm:pt>
    <dgm:pt modelId="{FC8DCE3D-BFCE-49CB-A21F-3B5BB075F836}" type="pres">
      <dgm:prSet presAssocID="{07627C8F-01DD-44D6-9B6D-B06A2A632BCC}" presName="levelTx" presStyleLbl="revTx" presStyleIdx="0" presStyleCnt="0">
        <dgm:presLayoutVars>
          <dgm:chMax val="1"/>
          <dgm:bulletEnabled val="1"/>
        </dgm:presLayoutVars>
      </dgm:prSet>
      <dgm:spPr/>
    </dgm:pt>
    <dgm:pt modelId="{D27E464E-5FCF-46F3-8002-280DD1987F97}" type="pres">
      <dgm:prSet presAssocID="{937216FD-D3EA-4247-B555-0712D7884317}" presName="Name8" presStyleCnt="0"/>
      <dgm:spPr/>
    </dgm:pt>
    <dgm:pt modelId="{77425AAA-E27B-47DA-B925-40D9F78F44C5}" type="pres">
      <dgm:prSet presAssocID="{937216FD-D3EA-4247-B555-0712D7884317}" presName="level" presStyleLbl="node1" presStyleIdx="5" presStyleCnt="6">
        <dgm:presLayoutVars>
          <dgm:chMax val="1"/>
          <dgm:bulletEnabled val="1"/>
        </dgm:presLayoutVars>
      </dgm:prSet>
      <dgm:spPr/>
    </dgm:pt>
    <dgm:pt modelId="{F0250B77-2D0F-40F8-9DB8-B859E22DA821}" type="pres">
      <dgm:prSet presAssocID="{937216FD-D3EA-4247-B555-0712D7884317}" presName="levelTx" presStyleLbl="revTx" presStyleIdx="0" presStyleCnt="0">
        <dgm:presLayoutVars>
          <dgm:chMax val="1"/>
          <dgm:bulletEnabled val="1"/>
        </dgm:presLayoutVars>
      </dgm:prSet>
      <dgm:spPr/>
    </dgm:pt>
  </dgm:ptLst>
  <dgm:cxnLst>
    <dgm:cxn modelId="{9C1D0907-7F5C-4A9C-A4FD-EF4191CA6AB5}" type="presOf" srcId="{937216FD-D3EA-4247-B555-0712D7884317}" destId="{77425AAA-E27B-47DA-B925-40D9F78F44C5}" srcOrd="0" destOrd="0" presId="urn:microsoft.com/office/officeart/2005/8/layout/pyramid1"/>
    <dgm:cxn modelId="{1F3E282F-F148-4AA9-8A06-C7BD582240FF}" type="presOf" srcId="{D0F5F0E3-BA50-438D-82EE-92A7DBBF4F90}" destId="{B6BEB77F-2331-4E98-8CA8-DA0B43C666A1}" srcOrd="0" destOrd="0" presId="urn:microsoft.com/office/officeart/2005/8/layout/pyramid1"/>
    <dgm:cxn modelId="{9C5F3C4A-A595-41C6-B74D-C9B74ABE4FFA}" srcId="{76FC18E9-7EA4-4C6C-998E-87DC90E749B1}" destId="{937216FD-D3EA-4247-B555-0712D7884317}" srcOrd="5" destOrd="0" parTransId="{E593F846-9E79-405C-92BF-7FA4F25BE004}" sibTransId="{9AFA9023-C240-40D8-8214-23EF5C8FF12E}"/>
    <dgm:cxn modelId="{3A5B2F59-1FB7-4904-96C3-C6D304692EE1}" type="presOf" srcId="{1E1E8F5E-FD22-410A-B137-674A72921AC4}" destId="{BEF9C033-DB80-4400-84BC-296F7B441F4E}" srcOrd="1" destOrd="0" presId="urn:microsoft.com/office/officeart/2005/8/layout/pyramid1"/>
    <dgm:cxn modelId="{D039867D-EE3B-45D6-B75D-A2AD8E156920}" srcId="{76FC18E9-7EA4-4C6C-998E-87DC90E749B1}" destId="{C50B053B-D8E9-4129-9B34-446429A2B597}" srcOrd="1" destOrd="0" parTransId="{783FFDD6-CBA6-4155-BB6A-B8ACFD5CDCFE}" sibTransId="{B3C9152B-2869-48C9-AB2C-DFB8C202A99E}"/>
    <dgm:cxn modelId="{66168382-8668-4C47-828D-8B2F562C8C14}" srcId="{76FC18E9-7EA4-4C6C-998E-87DC90E749B1}" destId="{07627C8F-01DD-44D6-9B6D-B06A2A632BCC}" srcOrd="4" destOrd="0" parTransId="{463749D3-BBB2-489D-8691-77F82C93394D}" sibTransId="{7CFAD329-551C-439D-8A33-CD7D40166C7B}"/>
    <dgm:cxn modelId="{6713C685-9746-4B8D-B75E-BD1877F5E12F}" type="presOf" srcId="{C50B053B-D8E9-4129-9B34-446429A2B597}" destId="{B6135E92-CBE3-4CAD-A2C7-47EDE8014AC1}" srcOrd="1" destOrd="0" presId="urn:microsoft.com/office/officeart/2005/8/layout/pyramid1"/>
    <dgm:cxn modelId="{0E400E88-3D11-48EE-B980-0C486C44782C}" type="presOf" srcId="{A4F789A2-9A40-4826-96F2-8F98F8FAFED2}" destId="{7278C0A4-4E42-4F50-BB41-4345E0C43CDA}" srcOrd="1" destOrd="0" presId="urn:microsoft.com/office/officeart/2005/8/layout/pyramid1"/>
    <dgm:cxn modelId="{E0C08A96-98E4-4F73-826E-2999AE80A225}" type="presOf" srcId="{76FC18E9-7EA4-4C6C-998E-87DC90E749B1}" destId="{425D97B5-DF6C-4B67-961B-B805425ECE8C}" srcOrd="0" destOrd="0" presId="urn:microsoft.com/office/officeart/2005/8/layout/pyramid1"/>
    <dgm:cxn modelId="{7017479D-472B-45EA-904E-96522C540C9A}" srcId="{76FC18E9-7EA4-4C6C-998E-87DC90E749B1}" destId="{1E1E8F5E-FD22-410A-B137-674A72921AC4}" srcOrd="0" destOrd="0" parTransId="{0F3A78D5-6B33-4AB3-9830-DE2BF957A299}" sibTransId="{B8187462-9E95-44B4-AA3C-98934A93AD35}"/>
    <dgm:cxn modelId="{F40FC5B1-ABC3-443D-AA06-DEEE413FAC22}" type="presOf" srcId="{07627C8F-01DD-44D6-9B6D-B06A2A632BCC}" destId="{FC8DCE3D-BFCE-49CB-A21F-3B5BB075F836}" srcOrd="1" destOrd="0" presId="urn:microsoft.com/office/officeart/2005/8/layout/pyramid1"/>
    <dgm:cxn modelId="{C1744ABF-1B61-4865-B0E9-99D860B046B6}" srcId="{76FC18E9-7EA4-4C6C-998E-87DC90E749B1}" destId="{A4F789A2-9A40-4826-96F2-8F98F8FAFED2}" srcOrd="3" destOrd="0" parTransId="{7D64570C-0ABD-4322-8816-DC1CD16B567F}" sibTransId="{64CE20D7-AA5A-4636-8ADF-D28C9383C3FD}"/>
    <dgm:cxn modelId="{1AFC0CCA-9B54-4F78-A75F-7C92FA0206E1}" type="presOf" srcId="{937216FD-D3EA-4247-B555-0712D7884317}" destId="{F0250B77-2D0F-40F8-9DB8-B859E22DA821}" srcOrd="1" destOrd="0" presId="urn:microsoft.com/office/officeart/2005/8/layout/pyramid1"/>
    <dgm:cxn modelId="{044577D6-59F4-44F4-9320-A0E6F5B55AAE}" type="presOf" srcId="{D0F5F0E3-BA50-438D-82EE-92A7DBBF4F90}" destId="{96102A88-EBA4-464C-A5CA-EED1EE02597D}" srcOrd="1" destOrd="0" presId="urn:microsoft.com/office/officeart/2005/8/layout/pyramid1"/>
    <dgm:cxn modelId="{029CF9DB-46A8-4624-AC21-60BBF946B751}" type="presOf" srcId="{A4F789A2-9A40-4826-96F2-8F98F8FAFED2}" destId="{80DFE4E5-DED1-4BE8-81EB-F57A7F4DBD55}" srcOrd="0" destOrd="0" presId="urn:microsoft.com/office/officeart/2005/8/layout/pyramid1"/>
    <dgm:cxn modelId="{F62236E7-AA24-4E8A-801B-A4040618607E}" type="presOf" srcId="{07627C8F-01DD-44D6-9B6D-B06A2A632BCC}" destId="{E82675A6-C532-4237-AFFC-BD399D7BCC2F}" srcOrd="0" destOrd="0" presId="urn:microsoft.com/office/officeart/2005/8/layout/pyramid1"/>
    <dgm:cxn modelId="{02AC9FE9-6A7E-4E26-989E-62CD00835B64}" type="presOf" srcId="{C50B053B-D8E9-4129-9B34-446429A2B597}" destId="{DD34925B-4881-46AD-A7B6-285302BADDF8}" srcOrd="0" destOrd="0" presId="urn:microsoft.com/office/officeart/2005/8/layout/pyramid1"/>
    <dgm:cxn modelId="{9FD498F7-7BD9-4A2A-AF36-EE728B255D9B}" type="presOf" srcId="{1E1E8F5E-FD22-410A-B137-674A72921AC4}" destId="{EC5436C9-00E2-4FB3-9E65-04F6CCD26CCE}" srcOrd="0" destOrd="0" presId="urn:microsoft.com/office/officeart/2005/8/layout/pyramid1"/>
    <dgm:cxn modelId="{C64F61FB-3C87-4C8E-A992-660C80EDE4B6}" srcId="{76FC18E9-7EA4-4C6C-998E-87DC90E749B1}" destId="{D0F5F0E3-BA50-438D-82EE-92A7DBBF4F90}" srcOrd="2" destOrd="0" parTransId="{5C9B17F0-2FD1-499D-931E-2B4980C51CBC}" sibTransId="{8CAA255E-DA1D-45BD-8578-AFD701E7D9B9}"/>
    <dgm:cxn modelId="{CC9C4C3C-18A3-455A-9D31-DA7561C2D322}" type="presParOf" srcId="{425D97B5-DF6C-4B67-961B-B805425ECE8C}" destId="{B7904414-6BE4-4367-9AE5-F2023AA75F3C}" srcOrd="0" destOrd="0" presId="urn:microsoft.com/office/officeart/2005/8/layout/pyramid1"/>
    <dgm:cxn modelId="{33C0034F-3588-463A-A0E5-DDCC62368646}" type="presParOf" srcId="{B7904414-6BE4-4367-9AE5-F2023AA75F3C}" destId="{EC5436C9-00E2-4FB3-9E65-04F6CCD26CCE}" srcOrd="0" destOrd="0" presId="urn:microsoft.com/office/officeart/2005/8/layout/pyramid1"/>
    <dgm:cxn modelId="{E43A2966-7068-4674-B955-4BE43252CCE6}" type="presParOf" srcId="{B7904414-6BE4-4367-9AE5-F2023AA75F3C}" destId="{BEF9C033-DB80-4400-84BC-296F7B441F4E}" srcOrd="1" destOrd="0" presId="urn:microsoft.com/office/officeart/2005/8/layout/pyramid1"/>
    <dgm:cxn modelId="{8542F900-D132-455A-A581-9B7634A2415B}" type="presParOf" srcId="{425D97B5-DF6C-4B67-961B-B805425ECE8C}" destId="{A5478A30-0165-449D-84AE-247805D9AEFB}" srcOrd="1" destOrd="0" presId="urn:microsoft.com/office/officeart/2005/8/layout/pyramid1"/>
    <dgm:cxn modelId="{869F687A-6CF0-4F81-807C-5A4BA3C5278E}" type="presParOf" srcId="{A5478A30-0165-449D-84AE-247805D9AEFB}" destId="{DD34925B-4881-46AD-A7B6-285302BADDF8}" srcOrd="0" destOrd="0" presId="urn:microsoft.com/office/officeart/2005/8/layout/pyramid1"/>
    <dgm:cxn modelId="{83023AFB-0C63-4DFD-BFC6-3FB76B8B2158}" type="presParOf" srcId="{A5478A30-0165-449D-84AE-247805D9AEFB}" destId="{B6135E92-CBE3-4CAD-A2C7-47EDE8014AC1}" srcOrd="1" destOrd="0" presId="urn:microsoft.com/office/officeart/2005/8/layout/pyramid1"/>
    <dgm:cxn modelId="{860DF75B-842F-4ADC-8B0E-14E43AD844C1}" type="presParOf" srcId="{425D97B5-DF6C-4B67-961B-B805425ECE8C}" destId="{A7AED16D-6F4B-4DFC-B2BD-E62FA0BBBF4D}" srcOrd="2" destOrd="0" presId="urn:microsoft.com/office/officeart/2005/8/layout/pyramid1"/>
    <dgm:cxn modelId="{AAA88BC5-3A4C-4671-91E2-CC912CBAA0A3}" type="presParOf" srcId="{A7AED16D-6F4B-4DFC-B2BD-E62FA0BBBF4D}" destId="{B6BEB77F-2331-4E98-8CA8-DA0B43C666A1}" srcOrd="0" destOrd="0" presId="urn:microsoft.com/office/officeart/2005/8/layout/pyramid1"/>
    <dgm:cxn modelId="{1BAB4092-6A41-44F6-B3AB-4C6535B00F86}" type="presParOf" srcId="{A7AED16D-6F4B-4DFC-B2BD-E62FA0BBBF4D}" destId="{96102A88-EBA4-464C-A5CA-EED1EE02597D}" srcOrd="1" destOrd="0" presId="urn:microsoft.com/office/officeart/2005/8/layout/pyramid1"/>
    <dgm:cxn modelId="{60FF5485-214C-47AF-9A7C-5254B66CEA2C}" type="presParOf" srcId="{425D97B5-DF6C-4B67-961B-B805425ECE8C}" destId="{12C90376-C54E-4611-A103-0626B6B8327E}" srcOrd="3" destOrd="0" presId="urn:microsoft.com/office/officeart/2005/8/layout/pyramid1"/>
    <dgm:cxn modelId="{D3259F28-888D-4582-9B36-CB8E60DA5866}" type="presParOf" srcId="{12C90376-C54E-4611-A103-0626B6B8327E}" destId="{80DFE4E5-DED1-4BE8-81EB-F57A7F4DBD55}" srcOrd="0" destOrd="0" presId="urn:microsoft.com/office/officeart/2005/8/layout/pyramid1"/>
    <dgm:cxn modelId="{2B67A6BD-BFE5-4808-A2AE-FCFFB29146A0}" type="presParOf" srcId="{12C90376-C54E-4611-A103-0626B6B8327E}" destId="{7278C0A4-4E42-4F50-BB41-4345E0C43CDA}" srcOrd="1" destOrd="0" presId="urn:microsoft.com/office/officeart/2005/8/layout/pyramid1"/>
    <dgm:cxn modelId="{8427EC49-9C00-44DD-B66F-F2C2DCF66514}" type="presParOf" srcId="{425D97B5-DF6C-4B67-961B-B805425ECE8C}" destId="{BA4AF89B-66DC-45DE-9026-4FEF0872B310}" srcOrd="4" destOrd="0" presId="urn:microsoft.com/office/officeart/2005/8/layout/pyramid1"/>
    <dgm:cxn modelId="{A521B482-4F2D-413F-9694-9FB25BD3F2EB}" type="presParOf" srcId="{BA4AF89B-66DC-45DE-9026-4FEF0872B310}" destId="{E82675A6-C532-4237-AFFC-BD399D7BCC2F}" srcOrd="0" destOrd="0" presId="urn:microsoft.com/office/officeart/2005/8/layout/pyramid1"/>
    <dgm:cxn modelId="{A8D3BA7F-92BE-4519-93CA-1E8978BE6892}" type="presParOf" srcId="{BA4AF89B-66DC-45DE-9026-4FEF0872B310}" destId="{FC8DCE3D-BFCE-49CB-A21F-3B5BB075F836}" srcOrd="1" destOrd="0" presId="urn:microsoft.com/office/officeart/2005/8/layout/pyramid1"/>
    <dgm:cxn modelId="{43399DDF-1110-4EC8-9F43-E8AA8FFDED60}" type="presParOf" srcId="{425D97B5-DF6C-4B67-961B-B805425ECE8C}" destId="{D27E464E-5FCF-46F3-8002-280DD1987F97}" srcOrd="5" destOrd="0" presId="urn:microsoft.com/office/officeart/2005/8/layout/pyramid1"/>
    <dgm:cxn modelId="{AA48D90E-946C-4015-9320-C802572664AA}" type="presParOf" srcId="{D27E464E-5FCF-46F3-8002-280DD1987F97}" destId="{77425AAA-E27B-47DA-B925-40D9F78F44C5}" srcOrd="0" destOrd="0" presId="urn:microsoft.com/office/officeart/2005/8/layout/pyramid1"/>
    <dgm:cxn modelId="{B89374AF-A922-413C-8651-D14DFC746F21}" type="presParOf" srcId="{D27E464E-5FCF-46F3-8002-280DD1987F97}" destId="{F0250B77-2D0F-40F8-9DB8-B859E22DA821}" srcOrd="1" destOrd="0" presId="urn:microsoft.com/office/officeart/2005/8/layout/pyramid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0A8D814-A1F0-45D5-88FE-6E22631BC872}"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9DDCE0D0-BED3-4803-8F1E-1093F922C3D3}">
      <dgm:prSet phldrT="[Text]" custT="1"/>
      <dgm:spPr/>
      <dgm:t>
        <a:bodyPr/>
        <a:lstStyle/>
        <a:p>
          <a:r>
            <a:rPr lang="en-US" sz="1400" dirty="0">
              <a:latin typeface="Impact" panose="020B0806030902050204" pitchFamily="34" charset="0"/>
            </a:rPr>
            <a:t>RISE 6</a:t>
          </a:r>
        </a:p>
      </dgm:t>
    </dgm:pt>
    <dgm:pt modelId="{367FB7B7-0512-48F0-B868-97A02936E557}" type="parTrans" cxnId="{8C57FFEE-0994-45D5-821C-051F8C2C0282}">
      <dgm:prSet/>
      <dgm:spPr/>
      <dgm:t>
        <a:bodyPr/>
        <a:lstStyle/>
        <a:p>
          <a:endParaRPr lang="en-US"/>
        </a:p>
      </dgm:t>
    </dgm:pt>
    <dgm:pt modelId="{984929C3-9345-41AB-A68C-6B0AF4C9717A}" type="sibTrans" cxnId="{8C57FFEE-0994-45D5-821C-051F8C2C0282}">
      <dgm:prSet/>
      <dgm:spPr/>
      <dgm:t>
        <a:bodyPr/>
        <a:lstStyle/>
        <a:p>
          <a:endParaRPr lang="en-US"/>
        </a:p>
      </dgm:t>
    </dgm:pt>
    <dgm:pt modelId="{0DBAD1AF-95EE-4780-9CA6-3A9BDBD8318F}">
      <dgm:prSet phldrT="[Text]" custT="1"/>
      <dgm:spPr/>
      <dgm:t>
        <a:bodyPr/>
        <a:lstStyle/>
        <a:p>
          <a:r>
            <a:rPr lang="en-US" sz="900" dirty="0"/>
            <a:t>CONSULT AND COACH LARGE CORPORATES WITH MONK MINDSET &amp; 5T SKILLS</a:t>
          </a:r>
        </a:p>
      </dgm:t>
    </dgm:pt>
    <dgm:pt modelId="{23D539DE-F97D-454A-8BF6-589DDC67C699}" type="parTrans" cxnId="{31CB9BCC-A15D-48D5-8E90-8B21BEC9BADA}">
      <dgm:prSet/>
      <dgm:spPr/>
      <dgm:t>
        <a:bodyPr/>
        <a:lstStyle/>
        <a:p>
          <a:endParaRPr lang="en-US"/>
        </a:p>
      </dgm:t>
    </dgm:pt>
    <dgm:pt modelId="{8F941CDC-CA83-422E-A18C-1A1B0D39B3AF}" type="sibTrans" cxnId="{31CB9BCC-A15D-48D5-8E90-8B21BEC9BADA}">
      <dgm:prSet/>
      <dgm:spPr/>
      <dgm:t>
        <a:bodyPr/>
        <a:lstStyle/>
        <a:p>
          <a:endParaRPr lang="en-US"/>
        </a:p>
      </dgm:t>
    </dgm:pt>
    <dgm:pt modelId="{EF3B6A2E-E7D0-40AB-B9FB-295221BC1849}">
      <dgm:prSet phldrT="[Text]" custT="1"/>
      <dgm:spPr/>
      <dgm:t>
        <a:bodyPr/>
        <a:lstStyle/>
        <a:p>
          <a:r>
            <a:rPr lang="en-US" sz="1400" dirty="0">
              <a:latin typeface="Impact" panose="020B0806030902050204" pitchFamily="34" charset="0"/>
            </a:rPr>
            <a:t>RISE 5</a:t>
          </a:r>
        </a:p>
      </dgm:t>
    </dgm:pt>
    <dgm:pt modelId="{7D90DA7D-0F44-4120-97EE-27F7132BF360}" type="parTrans" cxnId="{A62A1D2A-4100-47B3-9805-C2006D93C1F5}">
      <dgm:prSet/>
      <dgm:spPr/>
      <dgm:t>
        <a:bodyPr/>
        <a:lstStyle/>
        <a:p>
          <a:endParaRPr lang="en-US"/>
        </a:p>
      </dgm:t>
    </dgm:pt>
    <dgm:pt modelId="{B6E49F56-2837-42EB-8507-0A98EEF15E52}" type="sibTrans" cxnId="{A62A1D2A-4100-47B3-9805-C2006D93C1F5}">
      <dgm:prSet/>
      <dgm:spPr/>
      <dgm:t>
        <a:bodyPr/>
        <a:lstStyle/>
        <a:p>
          <a:endParaRPr lang="en-US"/>
        </a:p>
      </dgm:t>
    </dgm:pt>
    <dgm:pt modelId="{44DB4054-2A7E-4B70-9D03-0C80BAFAE1AF}">
      <dgm:prSet phldrT="[Text]" custT="1"/>
      <dgm:spPr/>
      <dgm:t>
        <a:bodyPr/>
        <a:lstStyle/>
        <a:p>
          <a:r>
            <a:rPr lang="en-US" sz="900" dirty="0"/>
            <a:t>BECOMING A POINEER AND CONSULTING FOR DIGITALIZATION &amp; CHANGE MANAGEMENT CONSULTING IN YOUR FIELD</a:t>
          </a:r>
        </a:p>
      </dgm:t>
    </dgm:pt>
    <dgm:pt modelId="{AD261943-2AD7-42CA-B5AF-808C7153A7EC}" type="parTrans" cxnId="{F926DE3F-A162-443A-ACAF-492CFDA3263B}">
      <dgm:prSet/>
      <dgm:spPr/>
      <dgm:t>
        <a:bodyPr/>
        <a:lstStyle/>
        <a:p>
          <a:endParaRPr lang="en-US"/>
        </a:p>
      </dgm:t>
    </dgm:pt>
    <dgm:pt modelId="{EE1CF7EF-FF61-4E15-A340-5EC8D5777321}" type="sibTrans" cxnId="{F926DE3F-A162-443A-ACAF-492CFDA3263B}">
      <dgm:prSet/>
      <dgm:spPr/>
      <dgm:t>
        <a:bodyPr/>
        <a:lstStyle/>
        <a:p>
          <a:endParaRPr lang="en-US"/>
        </a:p>
      </dgm:t>
    </dgm:pt>
    <dgm:pt modelId="{E7F6D95F-71E2-4353-82CC-03D66F83D133}">
      <dgm:prSet phldrT="[Text]" custT="1"/>
      <dgm:spPr/>
      <dgm:t>
        <a:bodyPr/>
        <a:lstStyle/>
        <a:p>
          <a:r>
            <a:rPr lang="en-US" sz="1400" dirty="0">
              <a:latin typeface="Impact" panose="020B0806030902050204" pitchFamily="34" charset="0"/>
            </a:rPr>
            <a:t>RISE 4</a:t>
          </a:r>
        </a:p>
      </dgm:t>
    </dgm:pt>
    <dgm:pt modelId="{C06B7303-0B80-4EE2-9A8B-9E36CE68BBE7}" type="parTrans" cxnId="{9CFE69A3-B10C-4F8C-B1DF-84D67EFD26EA}">
      <dgm:prSet/>
      <dgm:spPr/>
      <dgm:t>
        <a:bodyPr/>
        <a:lstStyle/>
        <a:p>
          <a:endParaRPr lang="en-US"/>
        </a:p>
      </dgm:t>
    </dgm:pt>
    <dgm:pt modelId="{FA151BD0-80F9-4F4B-A2B2-A98E60774BEA}" type="sibTrans" cxnId="{9CFE69A3-B10C-4F8C-B1DF-84D67EFD26EA}">
      <dgm:prSet/>
      <dgm:spPr/>
      <dgm:t>
        <a:bodyPr/>
        <a:lstStyle/>
        <a:p>
          <a:endParaRPr lang="en-US"/>
        </a:p>
      </dgm:t>
    </dgm:pt>
    <dgm:pt modelId="{21C9C8FD-D7A1-444B-8739-8AFA4C2E4716}">
      <dgm:prSet phldrT="[Text]" custT="1"/>
      <dgm:spPr/>
      <dgm:t>
        <a:bodyPr/>
        <a:lstStyle/>
        <a:p>
          <a:r>
            <a:rPr lang="en-US" sz="900" dirty="0"/>
            <a:t>SCALING THE BUSINESS THROUGH AUTOMATION, TRIBE BUILDING &amp; INCOME GROWTH THROUGH VARIOUS PLATFORMS</a:t>
          </a:r>
        </a:p>
      </dgm:t>
    </dgm:pt>
    <dgm:pt modelId="{80B2EAEA-70C6-4AC1-BB25-2510ECCD6703}" type="parTrans" cxnId="{8B7F4C32-16A9-484E-A81A-0930C382CC20}">
      <dgm:prSet/>
      <dgm:spPr/>
      <dgm:t>
        <a:bodyPr/>
        <a:lstStyle/>
        <a:p>
          <a:endParaRPr lang="en-US"/>
        </a:p>
      </dgm:t>
    </dgm:pt>
    <dgm:pt modelId="{78F45056-CB17-44B2-BC0D-61AD57306015}" type="sibTrans" cxnId="{8B7F4C32-16A9-484E-A81A-0930C382CC20}">
      <dgm:prSet/>
      <dgm:spPr/>
      <dgm:t>
        <a:bodyPr/>
        <a:lstStyle/>
        <a:p>
          <a:endParaRPr lang="en-US"/>
        </a:p>
      </dgm:t>
    </dgm:pt>
    <dgm:pt modelId="{87752A1E-454C-4132-A5EB-5EBA5A20324E}">
      <dgm:prSet phldrT="[Text]" custT="1"/>
      <dgm:spPr/>
      <dgm:t>
        <a:bodyPr/>
        <a:lstStyle/>
        <a:p>
          <a:r>
            <a:rPr lang="en-US" sz="1400" dirty="0">
              <a:latin typeface="Impact" panose="020B0806030902050204" pitchFamily="34" charset="0"/>
            </a:rPr>
            <a:t>RISE 3</a:t>
          </a:r>
        </a:p>
      </dgm:t>
    </dgm:pt>
    <dgm:pt modelId="{6E493877-BB2B-4286-827C-B7066387C370}" type="parTrans" cxnId="{A0C934B7-E79C-49FD-8BAA-206ECE06652A}">
      <dgm:prSet/>
      <dgm:spPr/>
      <dgm:t>
        <a:bodyPr/>
        <a:lstStyle/>
        <a:p>
          <a:endParaRPr lang="en-US"/>
        </a:p>
      </dgm:t>
    </dgm:pt>
    <dgm:pt modelId="{EAB038EA-E439-4C15-833A-FD47A84E3002}" type="sibTrans" cxnId="{A0C934B7-E79C-49FD-8BAA-206ECE06652A}">
      <dgm:prSet/>
      <dgm:spPr/>
      <dgm:t>
        <a:bodyPr/>
        <a:lstStyle/>
        <a:p>
          <a:endParaRPr lang="en-US"/>
        </a:p>
      </dgm:t>
    </dgm:pt>
    <dgm:pt modelId="{F1B23956-6638-4CEE-B9FC-F5FE9581A6CB}">
      <dgm:prSet phldrT="[Text]" custT="1"/>
      <dgm:spPr/>
      <dgm:t>
        <a:bodyPr/>
        <a:lstStyle/>
        <a:p>
          <a:r>
            <a:rPr lang="en-US" sz="1400" dirty="0">
              <a:latin typeface="Impact" panose="020B0806030902050204" pitchFamily="34" charset="0"/>
            </a:rPr>
            <a:t>RISE 2</a:t>
          </a:r>
        </a:p>
      </dgm:t>
    </dgm:pt>
    <dgm:pt modelId="{0F7FE04E-4310-4408-9B54-CE782FCDA7EC}" type="parTrans" cxnId="{F03B4AA4-EE6A-4761-9D3A-B14D87284D53}">
      <dgm:prSet/>
      <dgm:spPr/>
      <dgm:t>
        <a:bodyPr/>
        <a:lstStyle/>
        <a:p>
          <a:endParaRPr lang="en-US"/>
        </a:p>
      </dgm:t>
    </dgm:pt>
    <dgm:pt modelId="{1D79A635-DC8B-49A2-A2A7-FAF1484816F5}" type="sibTrans" cxnId="{F03B4AA4-EE6A-4761-9D3A-B14D87284D53}">
      <dgm:prSet/>
      <dgm:spPr/>
      <dgm:t>
        <a:bodyPr/>
        <a:lstStyle/>
        <a:p>
          <a:endParaRPr lang="en-US"/>
        </a:p>
      </dgm:t>
    </dgm:pt>
    <dgm:pt modelId="{6EE1481F-CA3D-46E4-8AF1-C6E9B1914F51}">
      <dgm:prSet phldrT="[Text]" custT="1"/>
      <dgm:spPr/>
      <dgm:t>
        <a:bodyPr/>
        <a:lstStyle/>
        <a:p>
          <a:r>
            <a:rPr lang="en-US" sz="1400" dirty="0">
              <a:latin typeface="Impact" panose="020B0806030902050204" pitchFamily="34" charset="0"/>
            </a:rPr>
            <a:t>RISE 1</a:t>
          </a:r>
        </a:p>
      </dgm:t>
    </dgm:pt>
    <dgm:pt modelId="{B7BA6548-09F9-4374-8B77-F50412C00293}" type="parTrans" cxnId="{1A3FD821-BE84-476D-9E38-9607EEE266BF}">
      <dgm:prSet/>
      <dgm:spPr/>
      <dgm:t>
        <a:bodyPr/>
        <a:lstStyle/>
        <a:p>
          <a:endParaRPr lang="en-US"/>
        </a:p>
      </dgm:t>
    </dgm:pt>
    <dgm:pt modelId="{D79F24A9-4210-4335-8BE9-CF7A95165350}" type="sibTrans" cxnId="{1A3FD821-BE84-476D-9E38-9607EEE266BF}">
      <dgm:prSet/>
      <dgm:spPr/>
      <dgm:t>
        <a:bodyPr/>
        <a:lstStyle/>
        <a:p>
          <a:endParaRPr lang="en-US"/>
        </a:p>
      </dgm:t>
    </dgm:pt>
    <dgm:pt modelId="{7E0EB538-B43B-41A1-83E7-B8AD1BC86122}">
      <dgm:prSet phldrT="[Text]" custT="1"/>
      <dgm:spPr/>
      <dgm:t>
        <a:bodyPr/>
        <a:lstStyle/>
        <a:p>
          <a:r>
            <a:rPr lang="en-US" sz="900" dirty="0"/>
            <a:t>DIGITAL ECOSYSTEM SETUP FOR SCALING THROUGH SALES &amp; MARKETING</a:t>
          </a:r>
        </a:p>
      </dgm:t>
    </dgm:pt>
    <dgm:pt modelId="{55A8B915-A4A0-481D-94E7-3852257A3097}" type="parTrans" cxnId="{486EBC03-20F6-4B7B-B435-1D4FA126D4A2}">
      <dgm:prSet/>
      <dgm:spPr/>
      <dgm:t>
        <a:bodyPr/>
        <a:lstStyle/>
        <a:p>
          <a:endParaRPr lang="en-US"/>
        </a:p>
      </dgm:t>
    </dgm:pt>
    <dgm:pt modelId="{6BEB310B-105E-4D20-AFEC-36F62414B50C}" type="sibTrans" cxnId="{486EBC03-20F6-4B7B-B435-1D4FA126D4A2}">
      <dgm:prSet/>
      <dgm:spPr/>
      <dgm:t>
        <a:bodyPr/>
        <a:lstStyle/>
        <a:p>
          <a:endParaRPr lang="en-US"/>
        </a:p>
      </dgm:t>
    </dgm:pt>
    <dgm:pt modelId="{CC9BC225-F853-4371-A05E-D07E55679543}">
      <dgm:prSet phldrT="[Text]" custT="1"/>
      <dgm:spPr/>
      <dgm:t>
        <a:bodyPr/>
        <a:lstStyle/>
        <a:p>
          <a:r>
            <a:rPr lang="en-US" sz="900" dirty="0"/>
            <a:t>DIGITAL ASSET CREATION FOR MONETIZATION</a:t>
          </a:r>
        </a:p>
      </dgm:t>
    </dgm:pt>
    <dgm:pt modelId="{EDBBDF13-FF44-4CE9-9A57-0A2F993BEAA9}" type="parTrans" cxnId="{A684CCE0-4D6C-4DC3-B28D-2BB0B0D277B2}">
      <dgm:prSet/>
      <dgm:spPr/>
      <dgm:t>
        <a:bodyPr/>
        <a:lstStyle/>
        <a:p>
          <a:endParaRPr lang="en-US"/>
        </a:p>
      </dgm:t>
    </dgm:pt>
    <dgm:pt modelId="{A807C8E9-D6FA-4A71-88ED-9FC70BB53443}" type="sibTrans" cxnId="{A684CCE0-4D6C-4DC3-B28D-2BB0B0D277B2}">
      <dgm:prSet/>
      <dgm:spPr/>
      <dgm:t>
        <a:bodyPr/>
        <a:lstStyle/>
        <a:p>
          <a:endParaRPr lang="en-US"/>
        </a:p>
      </dgm:t>
    </dgm:pt>
    <dgm:pt modelId="{D6427A22-300D-41C1-967F-73EDE57068D0}">
      <dgm:prSet phldrT="[Text]" custT="1"/>
      <dgm:spPr/>
      <dgm:t>
        <a:bodyPr/>
        <a:lstStyle/>
        <a:p>
          <a:r>
            <a:rPr lang="en-US" sz="900" dirty="0"/>
            <a:t>DIGITAL ASSET FOR KNOWLEDGE BUSINESS, STRATEGY &amp; PLANNING</a:t>
          </a:r>
        </a:p>
      </dgm:t>
    </dgm:pt>
    <dgm:pt modelId="{31AF071B-17C9-413B-8EF0-2866B8E0475B}" type="parTrans" cxnId="{86D40944-15CA-453F-937E-35D67A8C5C5F}">
      <dgm:prSet/>
      <dgm:spPr/>
      <dgm:t>
        <a:bodyPr/>
        <a:lstStyle/>
        <a:p>
          <a:endParaRPr lang="en-US"/>
        </a:p>
      </dgm:t>
    </dgm:pt>
    <dgm:pt modelId="{35EC9F6D-1D34-4D93-AB97-6F86FE2F95E6}" type="sibTrans" cxnId="{86D40944-15CA-453F-937E-35D67A8C5C5F}">
      <dgm:prSet/>
      <dgm:spPr/>
      <dgm:t>
        <a:bodyPr/>
        <a:lstStyle/>
        <a:p>
          <a:endParaRPr lang="en-US"/>
        </a:p>
      </dgm:t>
    </dgm:pt>
    <dgm:pt modelId="{5DA72456-0EB3-4C87-A93B-EFE47489CC7C}">
      <dgm:prSet phldrT="[Text]" custT="1"/>
      <dgm:spPr/>
      <dgm:t>
        <a:bodyPr/>
        <a:lstStyle/>
        <a:p>
          <a:r>
            <a:rPr lang="en-US" sz="1200" b="1" dirty="0">
              <a:solidFill>
                <a:schemeClr val="accent2"/>
              </a:solidFill>
            </a:rPr>
            <a:t>P</a:t>
          </a:r>
          <a:r>
            <a:rPr lang="en-US" sz="1200" dirty="0">
              <a:solidFill>
                <a:schemeClr val="accent2"/>
              </a:solidFill>
            </a:rPr>
            <a:t>IONEERING &amp; PASSING THE LEGACY</a:t>
          </a:r>
        </a:p>
      </dgm:t>
    </dgm:pt>
    <dgm:pt modelId="{FA840B31-ABDC-457F-A445-1B38C8F4B074}" type="parTrans" cxnId="{1C217138-7B30-42BF-9819-25FC68016B5E}">
      <dgm:prSet/>
      <dgm:spPr/>
      <dgm:t>
        <a:bodyPr/>
        <a:lstStyle/>
        <a:p>
          <a:endParaRPr lang="en-US"/>
        </a:p>
      </dgm:t>
    </dgm:pt>
    <dgm:pt modelId="{2674D1CD-4AFF-4B06-9E1A-C555DC43BB0D}" type="sibTrans" cxnId="{1C217138-7B30-42BF-9819-25FC68016B5E}">
      <dgm:prSet/>
      <dgm:spPr/>
      <dgm:t>
        <a:bodyPr/>
        <a:lstStyle/>
        <a:p>
          <a:endParaRPr lang="en-US"/>
        </a:p>
      </dgm:t>
    </dgm:pt>
    <dgm:pt modelId="{FBF314E0-4F92-48DF-825A-D792B41984DB}">
      <dgm:prSet phldrT="[Text]" custT="1"/>
      <dgm:spPr/>
      <dgm:t>
        <a:bodyPr/>
        <a:lstStyle/>
        <a:p>
          <a:r>
            <a:rPr lang="en-US" sz="1200" b="1" dirty="0">
              <a:solidFill>
                <a:schemeClr val="accent2"/>
              </a:solidFill>
            </a:rPr>
            <a:t>U</a:t>
          </a:r>
          <a:r>
            <a:rPr lang="en-US" sz="1200" dirty="0">
              <a:solidFill>
                <a:schemeClr val="accent2"/>
              </a:solidFill>
            </a:rPr>
            <a:t>TILIZE &amp; DIVERSIFY</a:t>
          </a:r>
        </a:p>
      </dgm:t>
    </dgm:pt>
    <dgm:pt modelId="{B48F6D71-954A-43D8-9387-5735ECD0ADD1}" type="parTrans" cxnId="{D156935E-FDB1-4F08-A65A-F749FE18378B}">
      <dgm:prSet/>
      <dgm:spPr/>
      <dgm:t>
        <a:bodyPr/>
        <a:lstStyle/>
        <a:p>
          <a:endParaRPr lang="en-US"/>
        </a:p>
      </dgm:t>
    </dgm:pt>
    <dgm:pt modelId="{8DCA9BF9-1101-4D73-82FF-D1ECFD411B14}" type="sibTrans" cxnId="{D156935E-FDB1-4F08-A65A-F749FE18378B}">
      <dgm:prSet/>
      <dgm:spPr/>
      <dgm:t>
        <a:bodyPr/>
        <a:lstStyle/>
        <a:p>
          <a:endParaRPr lang="en-US"/>
        </a:p>
      </dgm:t>
    </dgm:pt>
    <dgm:pt modelId="{F6EFEB92-5E47-4209-A518-81B04B6E37A4}">
      <dgm:prSet phldrT="[Text]" custT="1"/>
      <dgm:spPr/>
      <dgm:t>
        <a:bodyPr/>
        <a:lstStyle/>
        <a:p>
          <a:r>
            <a:rPr lang="en-US" sz="1200" b="1" dirty="0">
              <a:solidFill>
                <a:schemeClr val="accent2"/>
              </a:solidFill>
            </a:rPr>
            <a:t>E</a:t>
          </a:r>
          <a:r>
            <a:rPr lang="en-US" sz="1200" dirty="0">
              <a:solidFill>
                <a:schemeClr val="accent2"/>
              </a:solidFill>
            </a:rPr>
            <a:t>ARNINGS  &amp; INCOME MANAGMENT</a:t>
          </a:r>
        </a:p>
      </dgm:t>
    </dgm:pt>
    <dgm:pt modelId="{9734BF77-420A-4CCA-A13D-CDCD1FA84A88}" type="parTrans" cxnId="{B4566003-44BC-4DCF-9895-E9701D04BC70}">
      <dgm:prSet/>
      <dgm:spPr/>
      <dgm:t>
        <a:bodyPr/>
        <a:lstStyle/>
        <a:p>
          <a:endParaRPr lang="en-US"/>
        </a:p>
      </dgm:t>
    </dgm:pt>
    <dgm:pt modelId="{FF378968-B729-4830-9BD2-D456871AF8F7}" type="sibTrans" cxnId="{B4566003-44BC-4DCF-9895-E9701D04BC70}">
      <dgm:prSet/>
      <dgm:spPr/>
      <dgm:t>
        <a:bodyPr/>
        <a:lstStyle/>
        <a:p>
          <a:endParaRPr lang="en-US"/>
        </a:p>
      </dgm:t>
    </dgm:pt>
    <dgm:pt modelId="{18E4B0BC-D440-4EFD-98B6-2E5B32F8C40E}">
      <dgm:prSet phldrT="[Text]" custT="1"/>
      <dgm:spPr/>
      <dgm:t>
        <a:bodyPr/>
        <a:lstStyle/>
        <a:p>
          <a:r>
            <a:rPr lang="en-US" sz="1200" b="1" dirty="0">
              <a:solidFill>
                <a:schemeClr val="accent2"/>
              </a:solidFill>
            </a:rPr>
            <a:t>S</a:t>
          </a:r>
          <a:r>
            <a:rPr lang="en-US" sz="1200" dirty="0">
              <a:solidFill>
                <a:schemeClr val="accent2"/>
              </a:solidFill>
            </a:rPr>
            <a:t>ALES &amp; MARKETING AS A SERVICE</a:t>
          </a:r>
        </a:p>
      </dgm:t>
    </dgm:pt>
    <dgm:pt modelId="{E2FCDCEB-4A09-4AAB-8D41-54447DBFBF6C}" type="parTrans" cxnId="{C60EFC11-E18B-4EEC-8AE1-F74BACDC4770}">
      <dgm:prSet/>
      <dgm:spPr/>
      <dgm:t>
        <a:bodyPr/>
        <a:lstStyle/>
        <a:p>
          <a:endParaRPr lang="en-US"/>
        </a:p>
      </dgm:t>
    </dgm:pt>
    <dgm:pt modelId="{687337E3-C93F-4314-9849-E1755DDC4C1C}" type="sibTrans" cxnId="{C60EFC11-E18B-4EEC-8AE1-F74BACDC4770}">
      <dgm:prSet/>
      <dgm:spPr/>
      <dgm:t>
        <a:bodyPr/>
        <a:lstStyle/>
        <a:p>
          <a:endParaRPr lang="en-US"/>
        </a:p>
      </dgm:t>
    </dgm:pt>
    <dgm:pt modelId="{8681B29D-96A2-4FAE-A98F-15A3B6FF4061}">
      <dgm:prSet phldrT="[Text]" custT="1"/>
      <dgm:spPr/>
      <dgm:t>
        <a:bodyPr/>
        <a:lstStyle/>
        <a:p>
          <a:r>
            <a:rPr lang="en-US" sz="1200" b="1" dirty="0">
              <a:solidFill>
                <a:schemeClr val="accent2"/>
              </a:solidFill>
            </a:rPr>
            <a:t>I</a:t>
          </a:r>
          <a:r>
            <a:rPr lang="en-US" sz="1200" dirty="0">
              <a:solidFill>
                <a:schemeClr val="accent2"/>
              </a:solidFill>
            </a:rPr>
            <a:t>NNOVATE &amp; CREATE</a:t>
          </a:r>
        </a:p>
      </dgm:t>
    </dgm:pt>
    <dgm:pt modelId="{5E60E51B-22F5-43EE-8987-5671A31ABFC4}" type="parTrans" cxnId="{508F768E-3C31-4F66-91F8-1D77CC4546D2}">
      <dgm:prSet/>
      <dgm:spPr/>
      <dgm:t>
        <a:bodyPr/>
        <a:lstStyle/>
        <a:p>
          <a:endParaRPr lang="en-US"/>
        </a:p>
      </dgm:t>
    </dgm:pt>
    <dgm:pt modelId="{1A571020-E09E-4BFE-A802-FD017F222020}" type="sibTrans" cxnId="{508F768E-3C31-4F66-91F8-1D77CC4546D2}">
      <dgm:prSet/>
      <dgm:spPr/>
      <dgm:t>
        <a:bodyPr/>
        <a:lstStyle/>
        <a:p>
          <a:endParaRPr lang="en-US"/>
        </a:p>
      </dgm:t>
    </dgm:pt>
    <dgm:pt modelId="{42A5508F-3B5B-4729-BA4D-73BFD9707F11}">
      <dgm:prSet phldrT="[Text]" custT="1"/>
      <dgm:spPr/>
      <dgm:t>
        <a:bodyPr/>
        <a:lstStyle/>
        <a:p>
          <a:r>
            <a:rPr lang="en-US" sz="1200" b="1" dirty="0">
              <a:solidFill>
                <a:schemeClr val="accent2"/>
              </a:solidFill>
            </a:rPr>
            <a:t>R</a:t>
          </a:r>
          <a:r>
            <a:rPr lang="en-US" sz="1200" dirty="0">
              <a:solidFill>
                <a:schemeClr val="accent2"/>
              </a:solidFill>
            </a:rPr>
            <a:t>ESULT PLANNING</a:t>
          </a:r>
        </a:p>
      </dgm:t>
    </dgm:pt>
    <dgm:pt modelId="{1EC3FC93-C968-4473-93E5-6B97C46842CA}" type="parTrans" cxnId="{7C6762B8-EDB6-445B-B94C-8D83D2F73A5D}">
      <dgm:prSet/>
      <dgm:spPr/>
      <dgm:t>
        <a:bodyPr/>
        <a:lstStyle/>
        <a:p>
          <a:endParaRPr lang="en-US"/>
        </a:p>
      </dgm:t>
    </dgm:pt>
    <dgm:pt modelId="{69BC85CC-9283-41A2-AAF0-535799AE1D6B}" type="sibTrans" cxnId="{7C6762B8-EDB6-445B-B94C-8D83D2F73A5D}">
      <dgm:prSet/>
      <dgm:spPr/>
      <dgm:t>
        <a:bodyPr/>
        <a:lstStyle/>
        <a:p>
          <a:endParaRPr lang="en-US"/>
        </a:p>
      </dgm:t>
    </dgm:pt>
    <dgm:pt modelId="{BDB459D9-5296-4BED-845F-97BA53247614}" type="pres">
      <dgm:prSet presAssocID="{90A8D814-A1F0-45D5-88FE-6E22631BC872}" presName="Name0" presStyleCnt="0">
        <dgm:presLayoutVars>
          <dgm:chMax/>
          <dgm:chPref val="3"/>
          <dgm:dir/>
          <dgm:animOne val="branch"/>
          <dgm:animLvl val="lvl"/>
        </dgm:presLayoutVars>
      </dgm:prSet>
      <dgm:spPr/>
    </dgm:pt>
    <dgm:pt modelId="{7CE14171-2B78-4D28-BD3D-F2F5A35E4E29}" type="pres">
      <dgm:prSet presAssocID="{9DDCE0D0-BED3-4803-8F1E-1093F922C3D3}" presName="composite" presStyleCnt="0"/>
      <dgm:spPr/>
    </dgm:pt>
    <dgm:pt modelId="{D895A512-7ABA-438B-9B7E-BBEFE0976719}" type="pres">
      <dgm:prSet presAssocID="{9DDCE0D0-BED3-4803-8F1E-1093F922C3D3}" presName="FirstChild" presStyleLbl="revTx" presStyleIdx="0" presStyleCnt="12">
        <dgm:presLayoutVars>
          <dgm:chMax val="0"/>
          <dgm:chPref val="0"/>
          <dgm:bulletEnabled val="1"/>
        </dgm:presLayoutVars>
      </dgm:prSet>
      <dgm:spPr/>
    </dgm:pt>
    <dgm:pt modelId="{80789309-75C4-4F01-AB95-91C1E8D6225D}" type="pres">
      <dgm:prSet presAssocID="{9DDCE0D0-BED3-4803-8F1E-1093F922C3D3}" presName="Parent" presStyleLbl="alignNode1" presStyleIdx="0" presStyleCnt="6">
        <dgm:presLayoutVars>
          <dgm:chMax val="3"/>
          <dgm:chPref val="3"/>
          <dgm:bulletEnabled val="1"/>
        </dgm:presLayoutVars>
      </dgm:prSet>
      <dgm:spPr/>
    </dgm:pt>
    <dgm:pt modelId="{9A7CEE33-2B50-4AB8-9D48-6316E4DCF26B}" type="pres">
      <dgm:prSet presAssocID="{9DDCE0D0-BED3-4803-8F1E-1093F922C3D3}" presName="Accent" presStyleLbl="parChTrans1D1" presStyleIdx="0" presStyleCnt="6"/>
      <dgm:spPr/>
    </dgm:pt>
    <dgm:pt modelId="{F7105C47-FE5F-4F8C-863E-33BCF91294B4}" type="pres">
      <dgm:prSet presAssocID="{9DDCE0D0-BED3-4803-8F1E-1093F922C3D3}" presName="Child" presStyleLbl="revTx" presStyleIdx="1" presStyleCnt="12">
        <dgm:presLayoutVars>
          <dgm:chMax val="0"/>
          <dgm:chPref val="0"/>
          <dgm:bulletEnabled val="1"/>
        </dgm:presLayoutVars>
      </dgm:prSet>
      <dgm:spPr/>
    </dgm:pt>
    <dgm:pt modelId="{F990E6D2-1FAC-479E-994E-B47946CA727C}" type="pres">
      <dgm:prSet presAssocID="{984929C3-9345-41AB-A68C-6B0AF4C9717A}" presName="sibTrans" presStyleCnt="0"/>
      <dgm:spPr/>
    </dgm:pt>
    <dgm:pt modelId="{1955562C-CDE6-47FF-ADD3-39290CFFDAD4}" type="pres">
      <dgm:prSet presAssocID="{EF3B6A2E-E7D0-40AB-B9FB-295221BC1849}" presName="composite" presStyleCnt="0"/>
      <dgm:spPr/>
    </dgm:pt>
    <dgm:pt modelId="{144138D8-2322-41F1-85C4-EF5F94243526}" type="pres">
      <dgm:prSet presAssocID="{EF3B6A2E-E7D0-40AB-B9FB-295221BC1849}" presName="FirstChild" presStyleLbl="revTx" presStyleIdx="2" presStyleCnt="12">
        <dgm:presLayoutVars>
          <dgm:chMax val="0"/>
          <dgm:chPref val="0"/>
          <dgm:bulletEnabled val="1"/>
        </dgm:presLayoutVars>
      </dgm:prSet>
      <dgm:spPr/>
    </dgm:pt>
    <dgm:pt modelId="{2E0DA9E1-9645-4906-88AB-B0B9630BE63E}" type="pres">
      <dgm:prSet presAssocID="{EF3B6A2E-E7D0-40AB-B9FB-295221BC1849}" presName="Parent" presStyleLbl="alignNode1" presStyleIdx="1" presStyleCnt="6">
        <dgm:presLayoutVars>
          <dgm:chMax val="3"/>
          <dgm:chPref val="3"/>
          <dgm:bulletEnabled val="1"/>
        </dgm:presLayoutVars>
      </dgm:prSet>
      <dgm:spPr/>
    </dgm:pt>
    <dgm:pt modelId="{41CFC232-B613-49B9-B68D-C1D501FDB929}" type="pres">
      <dgm:prSet presAssocID="{EF3B6A2E-E7D0-40AB-B9FB-295221BC1849}" presName="Accent" presStyleLbl="parChTrans1D1" presStyleIdx="1" presStyleCnt="6"/>
      <dgm:spPr/>
    </dgm:pt>
    <dgm:pt modelId="{3232193C-908A-4243-9A03-BB5B271864AF}" type="pres">
      <dgm:prSet presAssocID="{EF3B6A2E-E7D0-40AB-B9FB-295221BC1849}" presName="Child" presStyleLbl="revTx" presStyleIdx="3" presStyleCnt="12">
        <dgm:presLayoutVars>
          <dgm:chMax val="0"/>
          <dgm:chPref val="0"/>
          <dgm:bulletEnabled val="1"/>
        </dgm:presLayoutVars>
      </dgm:prSet>
      <dgm:spPr/>
    </dgm:pt>
    <dgm:pt modelId="{14E1BB7B-25DA-4301-89CC-B9D4376B31BE}" type="pres">
      <dgm:prSet presAssocID="{B6E49F56-2837-42EB-8507-0A98EEF15E52}" presName="sibTrans" presStyleCnt="0"/>
      <dgm:spPr/>
    </dgm:pt>
    <dgm:pt modelId="{22BE30DF-C54C-4F99-8DED-D7C3F203E0F1}" type="pres">
      <dgm:prSet presAssocID="{E7F6D95F-71E2-4353-82CC-03D66F83D133}" presName="composite" presStyleCnt="0"/>
      <dgm:spPr/>
    </dgm:pt>
    <dgm:pt modelId="{465DAEF7-C41A-4EA0-86E9-974561479E1B}" type="pres">
      <dgm:prSet presAssocID="{E7F6D95F-71E2-4353-82CC-03D66F83D133}" presName="FirstChild" presStyleLbl="revTx" presStyleIdx="4" presStyleCnt="12">
        <dgm:presLayoutVars>
          <dgm:chMax val="0"/>
          <dgm:chPref val="0"/>
          <dgm:bulletEnabled val="1"/>
        </dgm:presLayoutVars>
      </dgm:prSet>
      <dgm:spPr/>
    </dgm:pt>
    <dgm:pt modelId="{14AD958D-8657-44BE-9003-969A970354DE}" type="pres">
      <dgm:prSet presAssocID="{E7F6D95F-71E2-4353-82CC-03D66F83D133}" presName="Parent" presStyleLbl="alignNode1" presStyleIdx="2" presStyleCnt="6">
        <dgm:presLayoutVars>
          <dgm:chMax val="3"/>
          <dgm:chPref val="3"/>
          <dgm:bulletEnabled val="1"/>
        </dgm:presLayoutVars>
      </dgm:prSet>
      <dgm:spPr/>
    </dgm:pt>
    <dgm:pt modelId="{6EAECECB-5A4D-4CD0-9495-0F3C03916932}" type="pres">
      <dgm:prSet presAssocID="{E7F6D95F-71E2-4353-82CC-03D66F83D133}" presName="Accent" presStyleLbl="parChTrans1D1" presStyleIdx="2" presStyleCnt="6"/>
      <dgm:spPr/>
    </dgm:pt>
    <dgm:pt modelId="{681066CE-9C37-4FD5-BC76-E0943AF3159B}" type="pres">
      <dgm:prSet presAssocID="{E7F6D95F-71E2-4353-82CC-03D66F83D133}" presName="Child" presStyleLbl="revTx" presStyleIdx="5" presStyleCnt="12">
        <dgm:presLayoutVars>
          <dgm:chMax val="0"/>
          <dgm:chPref val="0"/>
          <dgm:bulletEnabled val="1"/>
        </dgm:presLayoutVars>
      </dgm:prSet>
      <dgm:spPr/>
    </dgm:pt>
    <dgm:pt modelId="{A43693FE-14DD-486F-82C2-7AD1DA268EC8}" type="pres">
      <dgm:prSet presAssocID="{FA151BD0-80F9-4F4B-A2B2-A98E60774BEA}" presName="sibTrans" presStyleCnt="0"/>
      <dgm:spPr/>
    </dgm:pt>
    <dgm:pt modelId="{D3259D63-618F-4B3B-B048-1DAB030F83CD}" type="pres">
      <dgm:prSet presAssocID="{87752A1E-454C-4132-A5EB-5EBA5A20324E}" presName="composite" presStyleCnt="0"/>
      <dgm:spPr/>
    </dgm:pt>
    <dgm:pt modelId="{A4D14644-8AD1-4AD1-B610-704D03DDA39D}" type="pres">
      <dgm:prSet presAssocID="{87752A1E-454C-4132-A5EB-5EBA5A20324E}" presName="FirstChild" presStyleLbl="revTx" presStyleIdx="6" presStyleCnt="12">
        <dgm:presLayoutVars>
          <dgm:chMax val="0"/>
          <dgm:chPref val="0"/>
          <dgm:bulletEnabled val="1"/>
        </dgm:presLayoutVars>
      </dgm:prSet>
      <dgm:spPr/>
    </dgm:pt>
    <dgm:pt modelId="{983B1ECB-AA7F-473C-BA13-729308A29F23}" type="pres">
      <dgm:prSet presAssocID="{87752A1E-454C-4132-A5EB-5EBA5A20324E}" presName="Parent" presStyleLbl="alignNode1" presStyleIdx="3" presStyleCnt="6">
        <dgm:presLayoutVars>
          <dgm:chMax val="3"/>
          <dgm:chPref val="3"/>
          <dgm:bulletEnabled val="1"/>
        </dgm:presLayoutVars>
      </dgm:prSet>
      <dgm:spPr/>
    </dgm:pt>
    <dgm:pt modelId="{29B49254-2F39-496D-940F-2786339C0F40}" type="pres">
      <dgm:prSet presAssocID="{87752A1E-454C-4132-A5EB-5EBA5A20324E}" presName="Accent" presStyleLbl="parChTrans1D1" presStyleIdx="3" presStyleCnt="6"/>
      <dgm:spPr/>
    </dgm:pt>
    <dgm:pt modelId="{3922E645-0B8F-4B73-B9AD-75E487A32E52}" type="pres">
      <dgm:prSet presAssocID="{87752A1E-454C-4132-A5EB-5EBA5A20324E}" presName="Child" presStyleLbl="revTx" presStyleIdx="7" presStyleCnt="12">
        <dgm:presLayoutVars>
          <dgm:chMax val="0"/>
          <dgm:chPref val="0"/>
          <dgm:bulletEnabled val="1"/>
        </dgm:presLayoutVars>
      </dgm:prSet>
      <dgm:spPr/>
    </dgm:pt>
    <dgm:pt modelId="{093BA540-64EC-49A3-BD07-82FE63787390}" type="pres">
      <dgm:prSet presAssocID="{EAB038EA-E439-4C15-833A-FD47A84E3002}" presName="sibTrans" presStyleCnt="0"/>
      <dgm:spPr/>
    </dgm:pt>
    <dgm:pt modelId="{FCFEFA1A-C139-4DD5-AFBD-3BD1FC8373BE}" type="pres">
      <dgm:prSet presAssocID="{F1B23956-6638-4CEE-B9FC-F5FE9581A6CB}" presName="composite" presStyleCnt="0"/>
      <dgm:spPr/>
    </dgm:pt>
    <dgm:pt modelId="{52C948FF-57D3-41CE-BE38-B03AB297F937}" type="pres">
      <dgm:prSet presAssocID="{F1B23956-6638-4CEE-B9FC-F5FE9581A6CB}" presName="FirstChild" presStyleLbl="revTx" presStyleIdx="8" presStyleCnt="12">
        <dgm:presLayoutVars>
          <dgm:chMax val="0"/>
          <dgm:chPref val="0"/>
          <dgm:bulletEnabled val="1"/>
        </dgm:presLayoutVars>
      </dgm:prSet>
      <dgm:spPr/>
    </dgm:pt>
    <dgm:pt modelId="{9CAB4385-0247-421C-8EDA-79FF17718214}" type="pres">
      <dgm:prSet presAssocID="{F1B23956-6638-4CEE-B9FC-F5FE9581A6CB}" presName="Parent" presStyleLbl="alignNode1" presStyleIdx="4" presStyleCnt="6">
        <dgm:presLayoutVars>
          <dgm:chMax val="3"/>
          <dgm:chPref val="3"/>
          <dgm:bulletEnabled val="1"/>
        </dgm:presLayoutVars>
      </dgm:prSet>
      <dgm:spPr/>
    </dgm:pt>
    <dgm:pt modelId="{CE6DC371-3954-4540-B19E-6DC45990350F}" type="pres">
      <dgm:prSet presAssocID="{F1B23956-6638-4CEE-B9FC-F5FE9581A6CB}" presName="Accent" presStyleLbl="parChTrans1D1" presStyleIdx="4" presStyleCnt="6"/>
      <dgm:spPr/>
    </dgm:pt>
    <dgm:pt modelId="{D6509921-2DF1-48FF-9F44-E436A6681ECF}" type="pres">
      <dgm:prSet presAssocID="{F1B23956-6638-4CEE-B9FC-F5FE9581A6CB}" presName="Child" presStyleLbl="revTx" presStyleIdx="9" presStyleCnt="12">
        <dgm:presLayoutVars>
          <dgm:chMax val="0"/>
          <dgm:chPref val="0"/>
          <dgm:bulletEnabled val="1"/>
        </dgm:presLayoutVars>
      </dgm:prSet>
      <dgm:spPr/>
    </dgm:pt>
    <dgm:pt modelId="{0EE4D5F6-33E5-45C2-8142-430E385E332B}" type="pres">
      <dgm:prSet presAssocID="{1D79A635-DC8B-49A2-A2A7-FAF1484816F5}" presName="sibTrans" presStyleCnt="0"/>
      <dgm:spPr/>
    </dgm:pt>
    <dgm:pt modelId="{4D331246-910B-424B-9C1F-77FC7939A730}" type="pres">
      <dgm:prSet presAssocID="{6EE1481F-CA3D-46E4-8AF1-C6E9B1914F51}" presName="composite" presStyleCnt="0"/>
      <dgm:spPr/>
    </dgm:pt>
    <dgm:pt modelId="{D38C28C9-3D68-4710-8D30-C1AB7D17D7B0}" type="pres">
      <dgm:prSet presAssocID="{6EE1481F-CA3D-46E4-8AF1-C6E9B1914F51}" presName="FirstChild" presStyleLbl="revTx" presStyleIdx="10" presStyleCnt="12">
        <dgm:presLayoutVars>
          <dgm:chMax val="0"/>
          <dgm:chPref val="0"/>
          <dgm:bulletEnabled val="1"/>
        </dgm:presLayoutVars>
      </dgm:prSet>
      <dgm:spPr/>
    </dgm:pt>
    <dgm:pt modelId="{5146D7D4-5EFB-418A-A7D0-95A3DBFDEF41}" type="pres">
      <dgm:prSet presAssocID="{6EE1481F-CA3D-46E4-8AF1-C6E9B1914F51}" presName="Parent" presStyleLbl="alignNode1" presStyleIdx="5" presStyleCnt="6">
        <dgm:presLayoutVars>
          <dgm:chMax val="3"/>
          <dgm:chPref val="3"/>
          <dgm:bulletEnabled val="1"/>
        </dgm:presLayoutVars>
      </dgm:prSet>
      <dgm:spPr/>
    </dgm:pt>
    <dgm:pt modelId="{3F93B7E2-F2D0-4B15-93A1-F2FA7B3CB8D3}" type="pres">
      <dgm:prSet presAssocID="{6EE1481F-CA3D-46E4-8AF1-C6E9B1914F51}" presName="Accent" presStyleLbl="parChTrans1D1" presStyleIdx="5" presStyleCnt="6"/>
      <dgm:spPr/>
    </dgm:pt>
    <dgm:pt modelId="{BB80F9AF-01F4-430C-BFA4-DAF726CDA0A3}" type="pres">
      <dgm:prSet presAssocID="{6EE1481F-CA3D-46E4-8AF1-C6E9B1914F51}" presName="Child" presStyleLbl="revTx" presStyleIdx="11" presStyleCnt="12">
        <dgm:presLayoutVars>
          <dgm:chMax val="0"/>
          <dgm:chPref val="0"/>
          <dgm:bulletEnabled val="1"/>
        </dgm:presLayoutVars>
      </dgm:prSet>
      <dgm:spPr/>
    </dgm:pt>
  </dgm:ptLst>
  <dgm:cxnLst>
    <dgm:cxn modelId="{B4566003-44BC-4DCF-9895-E9701D04BC70}" srcId="{E7F6D95F-71E2-4353-82CC-03D66F83D133}" destId="{F6EFEB92-5E47-4209-A518-81B04B6E37A4}" srcOrd="0" destOrd="0" parTransId="{9734BF77-420A-4CCA-A13D-CDCD1FA84A88}" sibTransId="{FF378968-B729-4830-9BD2-D456871AF8F7}"/>
    <dgm:cxn modelId="{486EBC03-20F6-4B7B-B435-1D4FA126D4A2}" srcId="{87752A1E-454C-4132-A5EB-5EBA5A20324E}" destId="{7E0EB538-B43B-41A1-83E7-B8AD1BC86122}" srcOrd="1" destOrd="0" parTransId="{55A8B915-A4A0-481D-94E7-3852257A3097}" sibTransId="{6BEB310B-105E-4D20-AFEC-36F62414B50C}"/>
    <dgm:cxn modelId="{DD2C1304-9172-41C1-A833-448A10255E8B}" type="presOf" srcId="{FBF314E0-4F92-48DF-825A-D792B41984DB}" destId="{144138D8-2322-41F1-85C4-EF5F94243526}" srcOrd="0" destOrd="0" presId="urn:microsoft.com/office/officeart/2011/layout/TabList"/>
    <dgm:cxn modelId="{0B35740C-AAAC-4BB0-A6A1-7407D4AA90D4}" type="presOf" srcId="{E7F6D95F-71E2-4353-82CC-03D66F83D133}" destId="{14AD958D-8657-44BE-9003-969A970354DE}" srcOrd="0" destOrd="0" presId="urn:microsoft.com/office/officeart/2011/layout/TabList"/>
    <dgm:cxn modelId="{C60EFC11-E18B-4EEC-8AE1-F74BACDC4770}" srcId="{87752A1E-454C-4132-A5EB-5EBA5A20324E}" destId="{18E4B0BC-D440-4EFD-98B6-2E5B32F8C40E}" srcOrd="0" destOrd="0" parTransId="{E2FCDCEB-4A09-4AAB-8D41-54447DBFBF6C}" sibTransId="{687337E3-C93F-4314-9849-E1755DDC4C1C}"/>
    <dgm:cxn modelId="{C36A8F1C-4548-4DF9-B6E6-301B440EA228}" type="presOf" srcId="{7E0EB538-B43B-41A1-83E7-B8AD1BC86122}" destId="{3922E645-0B8F-4B73-B9AD-75E487A32E52}" srcOrd="0" destOrd="0" presId="urn:microsoft.com/office/officeart/2011/layout/TabList"/>
    <dgm:cxn modelId="{5541D01D-CDDE-4958-8166-4570C0D9B321}" type="presOf" srcId="{18E4B0BC-D440-4EFD-98B6-2E5B32F8C40E}" destId="{A4D14644-8AD1-4AD1-B610-704D03DDA39D}" srcOrd="0" destOrd="0" presId="urn:microsoft.com/office/officeart/2011/layout/TabList"/>
    <dgm:cxn modelId="{DCF61320-E397-4649-B72B-A7DA205D2D4E}" type="presOf" srcId="{0DBAD1AF-95EE-4780-9CA6-3A9BDBD8318F}" destId="{F7105C47-FE5F-4F8C-863E-33BCF91294B4}" srcOrd="0" destOrd="0" presId="urn:microsoft.com/office/officeart/2011/layout/TabList"/>
    <dgm:cxn modelId="{1A3FD821-BE84-476D-9E38-9607EEE266BF}" srcId="{90A8D814-A1F0-45D5-88FE-6E22631BC872}" destId="{6EE1481F-CA3D-46E4-8AF1-C6E9B1914F51}" srcOrd="5" destOrd="0" parTransId="{B7BA6548-09F9-4374-8B77-F50412C00293}" sibTransId="{D79F24A9-4210-4335-8BE9-CF7A95165350}"/>
    <dgm:cxn modelId="{A62A1D2A-4100-47B3-9805-C2006D93C1F5}" srcId="{90A8D814-A1F0-45D5-88FE-6E22631BC872}" destId="{EF3B6A2E-E7D0-40AB-B9FB-295221BC1849}" srcOrd="1" destOrd="0" parTransId="{7D90DA7D-0F44-4120-97EE-27F7132BF360}" sibTransId="{B6E49F56-2837-42EB-8507-0A98EEF15E52}"/>
    <dgm:cxn modelId="{29563D31-502A-46D9-9096-129EB4B26A71}" type="presOf" srcId="{90A8D814-A1F0-45D5-88FE-6E22631BC872}" destId="{BDB459D9-5296-4BED-845F-97BA53247614}" srcOrd="0" destOrd="0" presId="urn:microsoft.com/office/officeart/2011/layout/TabList"/>
    <dgm:cxn modelId="{8B7F4C32-16A9-484E-A81A-0930C382CC20}" srcId="{E7F6D95F-71E2-4353-82CC-03D66F83D133}" destId="{21C9C8FD-D7A1-444B-8739-8AFA4C2E4716}" srcOrd="1" destOrd="0" parTransId="{80B2EAEA-70C6-4AC1-BB25-2510ECCD6703}" sibTransId="{78F45056-CB17-44B2-BC0D-61AD57306015}"/>
    <dgm:cxn modelId="{1C217138-7B30-42BF-9819-25FC68016B5E}" srcId="{9DDCE0D0-BED3-4803-8F1E-1093F922C3D3}" destId="{5DA72456-0EB3-4C87-A93B-EFE47489CC7C}" srcOrd="0" destOrd="0" parTransId="{FA840B31-ABDC-457F-A445-1B38C8F4B074}" sibTransId="{2674D1CD-4AFF-4B06-9E1A-C555DC43BB0D}"/>
    <dgm:cxn modelId="{F926DE3F-A162-443A-ACAF-492CFDA3263B}" srcId="{EF3B6A2E-E7D0-40AB-B9FB-295221BC1849}" destId="{44DB4054-2A7E-4B70-9D03-0C80BAFAE1AF}" srcOrd="1" destOrd="0" parTransId="{AD261943-2AD7-42CA-B5AF-808C7153A7EC}" sibTransId="{EE1CF7EF-FF61-4E15-A340-5EC8D5777321}"/>
    <dgm:cxn modelId="{F1E6815C-F920-4471-AE3D-50D0353A99F3}" type="presOf" srcId="{EF3B6A2E-E7D0-40AB-B9FB-295221BC1849}" destId="{2E0DA9E1-9645-4906-88AB-B0B9630BE63E}" srcOrd="0" destOrd="0" presId="urn:microsoft.com/office/officeart/2011/layout/TabList"/>
    <dgm:cxn modelId="{D156935E-FDB1-4F08-A65A-F749FE18378B}" srcId="{EF3B6A2E-E7D0-40AB-B9FB-295221BC1849}" destId="{FBF314E0-4F92-48DF-825A-D792B41984DB}" srcOrd="0" destOrd="0" parTransId="{B48F6D71-954A-43D8-9387-5735ECD0ADD1}" sibTransId="{8DCA9BF9-1101-4D73-82FF-D1ECFD411B14}"/>
    <dgm:cxn modelId="{86D40944-15CA-453F-937E-35D67A8C5C5F}" srcId="{6EE1481F-CA3D-46E4-8AF1-C6E9B1914F51}" destId="{D6427A22-300D-41C1-967F-73EDE57068D0}" srcOrd="1" destOrd="0" parTransId="{31AF071B-17C9-413B-8EF0-2866B8E0475B}" sibTransId="{35EC9F6D-1D34-4D93-AB97-6F86FE2F95E6}"/>
    <dgm:cxn modelId="{58CE4F44-981E-4C75-B5D9-3A31CD961805}" type="presOf" srcId="{F6EFEB92-5E47-4209-A518-81B04B6E37A4}" destId="{465DAEF7-C41A-4EA0-86E9-974561479E1B}" srcOrd="0" destOrd="0" presId="urn:microsoft.com/office/officeart/2011/layout/TabList"/>
    <dgm:cxn modelId="{16D85670-DD18-4F17-9D70-F8D33DC4876C}" type="presOf" srcId="{F1B23956-6638-4CEE-B9FC-F5FE9581A6CB}" destId="{9CAB4385-0247-421C-8EDA-79FF17718214}" srcOrd="0" destOrd="0" presId="urn:microsoft.com/office/officeart/2011/layout/TabList"/>
    <dgm:cxn modelId="{3235E775-E76E-4106-88D9-8962E85E6F1D}" type="presOf" srcId="{44DB4054-2A7E-4B70-9D03-0C80BAFAE1AF}" destId="{3232193C-908A-4243-9A03-BB5B271864AF}" srcOrd="0" destOrd="0" presId="urn:microsoft.com/office/officeart/2011/layout/TabList"/>
    <dgm:cxn modelId="{99CB3283-A501-405B-8638-70B92E15C5C9}" type="presOf" srcId="{9DDCE0D0-BED3-4803-8F1E-1093F922C3D3}" destId="{80789309-75C4-4F01-AB95-91C1E8D6225D}" srcOrd="0" destOrd="0" presId="urn:microsoft.com/office/officeart/2011/layout/TabList"/>
    <dgm:cxn modelId="{508F768E-3C31-4F66-91F8-1D77CC4546D2}" srcId="{F1B23956-6638-4CEE-B9FC-F5FE9581A6CB}" destId="{8681B29D-96A2-4FAE-A98F-15A3B6FF4061}" srcOrd="0" destOrd="0" parTransId="{5E60E51B-22F5-43EE-8987-5671A31ABFC4}" sibTransId="{1A571020-E09E-4BFE-A802-FD017F222020}"/>
    <dgm:cxn modelId="{F9946593-3661-425C-B864-616109C2DED6}" type="presOf" srcId="{21C9C8FD-D7A1-444B-8739-8AFA4C2E4716}" destId="{681066CE-9C37-4FD5-BC76-E0943AF3159B}" srcOrd="0" destOrd="0" presId="urn:microsoft.com/office/officeart/2011/layout/TabList"/>
    <dgm:cxn modelId="{9CFE69A3-B10C-4F8C-B1DF-84D67EFD26EA}" srcId="{90A8D814-A1F0-45D5-88FE-6E22631BC872}" destId="{E7F6D95F-71E2-4353-82CC-03D66F83D133}" srcOrd="2" destOrd="0" parTransId="{C06B7303-0B80-4EE2-9A8B-9E36CE68BBE7}" sibTransId="{FA151BD0-80F9-4F4B-A2B2-A98E60774BEA}"/>
    <dgm:cxn modelId="{F03B4AA4-EE6A-4761-9D3A-B14D87284D53}" srcId="{90A8D814-A1F0-45D5-88FE-6E22631BC872}" destId="{F1B23956-6638-4CEE-B9FC-F5FE9581A6CB}" srcOrd="4" destOrd="0" parTransId="{0F7FE04E-4310-4408-9B54-CE782FCDA7EC}" sibTransId="{1D79A635-DC8B-49A2-A2A7-FAF1484816F5}"/>
    <dgm:cxn modelId="{A8C56EB0-70E8-4749-8602-134C57E3F135}" type="presOf" srcId="{D6427A22-300D-41C1-967F-73EDE57068D0}" destId="{BB80F9AF-01F4-430C-BFA4-DAF726CDA0A3}" srcOrd="0" destOrd="0" presId="urn:microsoft.com/office/officeart/2011/layout/TabList"/>
    <dgm:cxn modelId="{6A3D32B1-0CDD-4838-9DBA-B4DB23891FC9}" type="presOf" srcId="{5DA72456-0EB3-4C87-A93B-EFE47489CC7C}" destId="{D895A512-7ABA-438B-9B7E-BBEFE0976719}" srcOrd="0" destOrd="0" presId="urn:microsoft.com/office/officeart/2011/layout/TabList"/>
    <dgm:cxn modelId="{A0C934B7-E79C-49FD-8BAA-206ECE06652A}" srcId="{90A8D814-A1F0-45D5-88FE-6E22631BC872}" destId="{87752A1E-454C-4132-A5EB-5EBA5A20324E}" srcOrd="3" destOrd="0" parTransId="{6E493877-BB2B-4286-827C-B7066387C370}" sibTransId="{EAB038EA-E439-4C15-833A-FD47A84E3002}"/>
    <dgm:cxn modelId="{7C6762B8-EDB6-445B-B94C-8D83D2F73A5D}" srcId="{6EE1481F-CA3D-46E4-8AF1-C6E9B1914F51}" destId="{42A5508F-3B5B-4729-BA4D-73BFD9707F11}" srcOrd="0" destOrd="0" parTransId="{1EC3FC93-C968-4473-93E5-6B97C46842CA}" sibTransId="{69BC85CC-9283-41A2-AAF0-535799AE1D6B}"/>
    <dgm:cxn modelId="{2F4991C6-5D86-4936-BD80-AA2F9ECF2FC3}" type="presOf" srcId="{8681B29D-96A2-4FAE-A98F-15A3B6FF4061}" destId="{52C948FF-57D3-41CE-BE38-B03AB297F937}" srcOrd="0" destOrd="0" presId="urn:microsoft.com/office/officeart/2011/layout/TabList"/>
    <dgm:cxn modelId="{3518A8C8-3D6A-499A-8766-C35DF920D5E5}" type="presOf" srcId="{6EE1481F-CA3D-46E4-8AF1-C6E9B1914F51}" destId="{5146D7D4-5EFB-418A-A7D0-95A3DBFDEF41}" srcOrd="0" destOrd="0" presId="urn:microsoft.com/office/officeart/2011/layout/TabList"/>
    <dgm:cxn modelId="{31CB9BCC-A15D-48D5-8E90-8B21BEC9BADA}" srcId="{9DDCE0D0-BED3-4803-8F1E-1093F922C3D3}" destId="{0DBAD1AF-95EE-4780-9CA6-3A9BDBD8318F}" srcOrd="1" destOrd="0" parTransId="{23D539DE-F97D-454A-8BF6-589DDC67C699}" sibTransId="{8F941CDC-CA83-422E-A18C-1A1B0D39B3AF}"/>
    <dgm:cxn modelId="{8CA4D7CD-5081-47EB-8812-16A3029D4E54}" type="presOf" srcId="{CC9BC225-F853-4371-A05E-D07E55679543}" destId="{D6509921-2DF1-48FF-9F44-E436A6681ECF}" srcOrd="0" destOrd="0" presId="urn:microsoft.com/office/officeart/2011/layout/TabList"/>
    <dgm:cxn modelId="{A684CCE0-4D6C-4DC3-B28D-2BB0B0D277B2}" srcId="{F1B23956-6638-4CEE-B9FC-F5FE9581A6CB}" destId="{CC9BC225-F853-4371-A05E-D07E55679543}" srcOrd="1" destOrd="0" parTransId="{EDBBDF13-FF44-4CE9-9A57-0A2F993BEAA9}" sibTransId="{A807C8E9-D6FA-4A71-88ED-9FC70BB53443}"/>
    <dgm:cxn modelId="{229CE6E4-EEDC-44D1-A987-BC7D74F3B01A}" type="presOf" srcId="{42A5508F-3B5B-4729-BA4D-73BFD9707F11}" destId="{D38C28C9-3D68-4710-8D30-C1AB7D17D7B0}" srcOrd="0" destOrd="0" presId="urn:microsoft.com/office/officeart/2011/layout/TabList"/>
    <dgm:cxn modelId="{E8464AEE-90E9-443A-BE88-2B46C5DB963C}" type="presOf" srcId="{87752A1E-454C-4132-A5EB-5EBA5A20324E}" destId="{983B1ECB-AA7F-473C-BA13-729308A29F23}" srcOrd="0" destOrd="0" presId="urn:microsoft.com/office/officeart/2011/layout/TabList"/>
    <dgm:cxn modelId="{8C57FFEE-0994-45D5-821C-051F8C2C0282}" srcId="{90A8D814-A1F0-45D5-88FE-6E22631BC872}" destId="{9DDCE0D0-BED3-4803-8F1E-1093F922C3D3}" srcOrd="0" destOrd="0" parTransId="{367FB7B7-0512-48F0-B868-97A02936E557}" sibTransId="{984929C3-9345-41AB-A68C-6B0AF4C9717A}"/>
    <dgm:cxn modelId="{E90AD3E3-A74F-4264-9EB4-2A3B0B78B74B}" type="presParOf" srcId="{BDB459D9-5296-4BED-845F-97BA53247614}" destId="{7CE14171-2B78-4D28-BD3D-F2F5A35E4E29}" srcOrd="0" destOrd="0" presId="urn:microsoft.com/office/officeart/2011/layout/TabList"/>
    <dgm:cxn modelId="{2D66CE84-C1FF-4871-843F-FB15C1C5B39A}" type="presParOf" srcId="{7CE14171-2B78-4D28-BD3D-F2F5A35E4E29}" destId="{D895A512-7ABA-438B-9B7E-BBEFE0976719}" srcOrd="0" destOrd="0" presId="urn:microsoft.com/office/officeart/2011/layout/TabList"/>
    <dgm:cxn modelId="{D0CE50C4-949E-4066-8BF1-4881F8C5D3EB}" type="presParOf" srcId="{7CE14171-2B78-4D28-BD3D-F2F5A35E4E29}" destId="{80789309-75C4-4F01-AB95-91C1E8D6225D}" srcOrd="1" destOrd="0" presId="urn:microsoft.com/office/officeart/2011/layout/TabList"/>
    <dgm:cxn modelId="{BF624D65-261E-4CEC-B557-3126427ED365}" type="presParOf" srcId="{7CE14171-2B78-4D28-BD3D-F2F5A35E4E29}" destId="{9A7CEE33-2B50-4AB8-9D48-6316E4DCF26B}" srcOrd="2" destOrd="0" presId="urn:microsoft.com/office/officeart/2011/layout/TabList"/>
    <dgm:cxn modelId="{76019EC3-A971-4EC9-BF67-4D0619058EC7}" type="presParOf" srcId="{BDB459D9-5296-4BED-845F-97BA53247614}" destId="{F7105C47-FE5F-4F8C-863E-33BCF91294B4}" srcOrd="1" destOrd="0" presId="urn:microsoft.com/office/officeart/2011/layout/TabList"/>
    <dgm:cxn modelId="{6E99EB8B-8CC9-43AE-8B90-E8737FCAD3D0}" type="presParOf" srcId="{BDB459D9-5296-4BED-845F-97BA53247614}" destId="{F990E6D2-1FAC-479E-994E-B47946CA727C}" srcOrd="2" destOrd="0" presId="urn:microsoft.com/office/officeart/2011/layout/TabList"/>
    <dgm:cxn modelId="{7A2868C1-B497-46D4-AF66-73D64EDDA85C}" type="presParOf" srcId="{BDB459D9-5296-4BED-845F-97BA53247614}" destId="{1955562C-CDE6-47FF-ADD3-39290CFFDAD4}" srcOrd="3" destOrd="0" presId="urn:microsoft.com/office/officeart/2011/layout/TabList"/>
    <dgm:cxn modelId="{B012FA4D-9C60-43E9-ACEB-298233E1DDBC}" type="presParOf" srcId="{1955562C-CDE6-47FF-ADD3-39290CFFDAD4}" destId="{144138D8-2322-41F1-85C4-EF5F94243526}" srcOrd="0" destOrd="0" presId="urn:microsoft.com/office/officeart/2011/layout/TabList"/>
    <dgm:cxn modelId="{5AD36758-50B1-496E-9398-F0A74590B8D2}" type="presParOf" srcId="{1955562C-CDE6-47FF-ADD3-39290CFFDAD4}" destId="{2E0DA9E1-9645-4906-88AB-B0B9630BE63E}" srcOrd="1" destOrd="0" presId="urn:microsoft.com/office/officeart/2011/layout/TabList"/>
    <dgm:cxn modelId="{A6CFCA22-AD50-4DCE-A93E-2B7B9D31C58F}" type="presParOf" srcId="{1955562C-CDE6-47FF-ADD3-39290CFFDAD4}" destId="{41CFC232-B613-49B9-B68D-C1D501FDB929}" srcOrd="2" destOrd="0" presId="urn:microsoft.com/office/officeart/2011/layout/TabList"/>
    <dgm:cxn modelId="{B3B6F02A-788D-4F11-9B2B-10F80306AF93}" type="presParOf" srcId="{BDB459D9-5296-4BED-845F-97BA53247614}" destId="{3232193C-908A-4243-9A03-BB5B271864AF}" srcOrd="4" destOrd="0" presId="urn:microsoft.com/office/officeart/2011/layout/TabList"/>
    <dgm:cxn modelId="{2F2DA206-3216-49CC-9C0C-7D38AD021680}" type="presParOf" srcId="{BDB459D9-5296-4BED-845F-97BA53247614}" destId="{14E1BB7B-25DA-4301-89CC-B9D4376B31BE}" srcOrd="5" destOrd="0" presId="urn:microsoft.com/office/officeart/2011/layout/TabList"/>
    <dgm:cxn modelId="{71CAEE5C-7641-48EA-AD7C-8C8573B4EB6D}" type="presParOf" srcId="{BDB459D9-5296-4BED-845F-97BA53247614}" destId="{22BE30DF-C54C-4F99-8DED-D7C3F203E0F1}" srcOrd="6" destOrd="0" presId="urn:microsoft.com/office/officeart/2011/layout/TabList"/>
    <dgm:cxn modelId="{7ACFE681-ACA2-4144-B330-C0523972D0CE}" type="presParOf" srcId="{22BE30DF-C54C-4F99-8DED-D7C3F203E0F1}" destId="{465DAEF7-C41A-4EA0-86E9-974561479E1B}" srcOrd="0" destOrd="0" presId="urn:microsoft.com/office/officeart/2011/layout/TabList"/>
    <dgm:cxn modelId="{9D537BA1-E33A-4A8F-92F6-135CC8E495FB}" type="presParOf" srcId="{22BE30DF-C54C-4F99-8DED-D7C3F203E0F1}" destId="{14AD958D-8657-44BE-9003-969A970354DE}" srcOrd="1" destOrd="0" presId="urn:microsoft.com/office/officeart/2011/layout/TabList"/>
    <dgm:cxn modelId="{5EC4849B-1E4E-462D-B77B-B11CB2647110}" type="presParOf" srcId="{22BE30DF-C54C-4F99-8DED-D7C3F203E0F1}" destId="{6EAECECB-5A4D-4CD0-9495-0F3C03916932}" srcOrd="2" destOrd="0" presId="urn:microsoft.com/office/officeart/2011/layout/TabList"/>
    <dgm:cxn modelId="{9D1694B6-72A8-4DF6-863D-37C4542AD337}" type="presParOf" srcId="{BDB459D9-5296-4BED-845F-97BA53247614}" destId="{681066CE-9C37-4FD5-BC76-E0943AF3159B}" srcOrd="7" destOrd="0" presId="urn:microsoft.com/office/officeart/2011/layout/TabList"/>
    <dgm:cxn modelId="{4BC35E77-898C-4B03-A1E0-8AEEB4C2C3DF}" type="presParOf" srcId="{BDB459D9-5296-4BED-845F-97BA53247614}" destId="{A43693FE-14DD-486F-82C2-7AD1DA268EC8}" srcOrd="8" destOrd="0" presId="urn:microsoft.com/office/officeart/2011/layout/TabList"/>
    <dgm:cxn modelId="{CD3EBC5E-1ED1-4066-87AC-95D74CFCA97F}" type="presParOf" srcId="{BDB459D9-5296-4BED-845F-97BA53247614}" destId="{D3259D63-618F-4B3B-B048-1DAB030F83CD}" srcOrd="9" destOrd="0" presId="urn:microsoft.com/office/officeart/2011/layout/TabList"/>
    <dgm:cxn modelId="{81C3A2B8-5F52-4C32-AC1D-FDF61B98CBEA}" type="presParOf" srcId="{D3259D63-618F-4B3B-B048-1DAB030F83CD}" destId="{A4D14644-8AD1-4AD1-B610-704D03DDA39D}" srcOrd="0" destOrd="0" presId="urn:microsoft.com/office/officeart/2011/layout/TabList"/>
    <dgm:cxn modelId="{8710ED4D-1481-46C7-9B2D-51F935C17EA0}" type="presParOf" srcId="{D3259D63-618F-4B3B-B048-1DAB030F83CD}" destId="{983B1ECB-AA7F-473C-BA13-729308A29F23}" srcOrd="1" destOrd="0" presId="urn:microsoft.com/office/officeart/2011/layout/TabList"/>
    <dgm:cxn modelId="{BE409378-B117-4388-8789-789AD83BBE11}" type="presParOf" srcId="{D3259D63-618F-4B3B-B048-1DAB030F83CD}" destId="{29B49254-2F39-496D-940F-2786339C0F40}" srcOrd="2" destOrd="0" presId="urn:microsoft.com/office/officeart/2011/layout/TabList"/>
    <dgm:cxn modelId="{CC91C667-CBCB-453C-8A08-49964146F095}" type="presParOf" srcId="{BDB459D9-5296-4BED-845F-97BA53247614}" destId="{3922E645-0B8F-4B73-B9AD-75E487A32E52}" srcOrd="10" destOrd="0" presId="urn:microsoft.com/office/officeart/2011/layout/TabList"/>
    <dgm:cxn modelId="{A77699CE-FE22-4E6F-8238-48F7F9CB77A9}" type="presParOf" srcId="{BDB459D9-5296-4BED-845F-97BA53247614}" destId="{093BA540-64EC-49A3-BD07-82FE63787390}" srcOrd="11" destOrd="0" presId="urn:microsoft.com/office/officeart/2011/layout/TabList"/>
    <dgm:cxn modelId="{6E06A503-8276-4FD6-AC03-719CE8FD9F81}" type="presParOf" srcId="{BDB459D9-5296-4BED-845F-97BA53247614}" destId="{FCFEFA1A-C139-4DD5-AFBD-3BD1FC8373BE}" srcOrd="12" destOrd="0" presId="urn:microsoft.com/office/officeart/2011/layout/TabList"/>
    <dgm:cxn modelId="{2580B756-FC7D-48FD-B9CA-E557C9B55E29}" type="presParOf" srcId="{FCFEFA1A-C139-4DD5-AFBD-3BD1FC8373BE}" destId="{52C948FF-57D3-41CE-BE38-B03AB297F937}" srcOrd="0" destOrd="0" presId="urn:microsoft.com/office/officeart/2011/layout/TabList"/>
    <dgm:cxn modelId="{28B0A4A9-7F33-4322-A7E4-1302664B5861}" type="presParOf" srcId="{FCFEFA1A-C139-4DD5-AFBD-3BD1FC8373BE}" destId="{9CAB4385-0247-421C-8EDA-79FF17718214}" srcOrd="1" destOrd="0" presId="urn:microsoft.com/office/officeart/2011/layout/TabList"/>
    <dgm:cxn modelId="{CFB02F5A-87AF-4C6B-B974-21E36134769B}" type="presParOf" srcId="{FCFEFA1A-C139-4DD5-AFBD-3BD1FC8373BE}" destId="{CE6DC371-3954-4540-B19E-6DC45990350F}" srcOrd="2" destOrd="0" presId="urn:microsoft.com/office/officeart/2011/layout/TabList"/>
    <dgm:cxn modelId="{9BA0470E-4FBF-4178-9501-0E75D2138D2B}" type="presParOf" srcId="{BDB459D9-5296-4BED-845F-97BA53247614}" destId="{D6509921-2DF1-48FF-9F44-E436A6681ECF}" srcOrd="13" destOrd="0" presId="urn:microsoft.com/office/officeart/2011/layout/TabList"/>
    <dgm:cxn modelId="{A0E0474D-B020-4E01-8ED3-CD7E7F300F51}" type="presParOf" srcId="{BDB459D9-5296-4BED-845F-97BA53247614}" destId="{0EE4D5F6-33E5-45C2-8142-430E385E332B}" srcOrd="14" destOrd="0" presId="urn:microsoft.com/office/officeart/2011/layout/TabList"/>
    <dgm:cxn modelId="{3312F6B0-B079-4397-9D61-B693EE228A5A}" type="presParOf" srcId="{BDB459D9-5296-4BED-845F-97BA53247614}" destId="{4D331246-910B-424B-9C1F-77FC7939A730}" srcOrd="15" destOrd="0" presId="urn:microsoft.com/office/officeart/2011/layout/TabList"/>
    <dgm:cxn modelId="{05E26F07-7512-4007-AB11-87C40D5680DA}" type="presParOf" srcId="{4D331246-910B-424B-9C1F-77FC7939A730}" destId="{D38C28C9-3D68-4710-8D30-C1AB7D17D7B0}" srcOrd="0" destOrd="0" presId="urn:microsoft.com/office/officeart/2011/layout/TabList"/>
    <dgm:cxn modelId="{685DAF5A-993A-4282-82FD-E54EAD21BD94}" type="presParOf" srcId="{4D331246-910B-424B-9C1F-77FC7939A730}" destId="{5146D7D4-5EFB-418A-A7D0-95A3DBFDEF41}" srcOrd="1" destOrd="0" presId="urn:microsoft.com/office/officeart/2011/layout/TabList"/>
    <dgm:cxn modelId="{0BC4D3E9-AE73-415F-8029-8718BF60988E}" type="presParOf" srcId="{4D331246-910B-424B-9C1F-77FC7939A730}" destId="{3F93B7E2-F2D0-4B15-93A1-F2FA7B3CB8D3}" srcOrd="2" destOrd="0" presId="urn:microsoft.com/office/officeart/2011/layout/TabList"/>
    <dgm:cxn modelId="{EE90C079-80E3-4A3A-995F-465178EE5D57}" type="presParOf" srcId="{BDB459D9-5296-4BED-845F-97BA53247614}" destId="{BB80F9AF-01F4-430C-BFA4-DAF726CDA0A3}" srcOrd="16"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3B7E2-F2D0-4B15-93A1-F2FA7B3CB8D3}">
      <dsp:nvSpPr>
        <dsp:cNvPr id="0" name=""/>
        <dsp:cNvSpPr/>
      </dsp:nvSpPr>
      <dsp:spPr>
        <a:xfrm>
          <a:off x="0" y="3560782"/>
          <a:ext cx="561487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6DC371-3954-4540-B19E-6DC45990350F}">
      <dsp:nvSpPr>
        <dsp:cNvPr id="0" name=""/>
        <dsp:cNvSpPr/>
      </dsp:nvSpPr>
      <dsp:spPr>
        <a:xfrm>
          <a:off x="0" y="2892623"/>
          <a:ext cx="561487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B49254-2F39-496D-940F-2786339C0F40}">
      <dsp:nvSpPr>
        <dsp:cNvPr id="0" name=""/>
        <dsp:cNvSpPr/>
      </dsp:nvSpPr>
      <dsp:spPr>
        <a:xfrm>
          <a:off x="0" y="2224463"/>
          <a:ext cx="561487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AECECB-5A4D-4CD0-9495-0F3C03916932}">
      <dsp:nvSpPr>
        <dsp:cNvPr id="0" name=""/>
        <dsp:cNvSpPr/>
      </dsp:nvSpPr>
      <dsp:spPr>
        <a:xfrm>
          <a:off x="0" y="1556304"/>
          <a:ext cx="561487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CFC232-B613-49B9-B68D-C1D501FDB929}">
      <dsp:nvSpPr>
        <dsp:cNvPr id="0" name=""/>
        <dsp:cNvSpPr/>
      </dsp:nvSpPr>
      <dsp:spPr>
        <a:xfrm>
          <a:off x="0" y="888145"/>
          <a:ext cx="561487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7CEE33-2B50-4AB8-9D48-6316E4DCF26B}">
      <dsp:nvSpPr>
        <dsp:cNvPr id="0" name=""/>
        <dsp:cNvSpPr/>
      </dsp:nvSpPr>
      <dsp:spPr>
        <a:xfrm>
          <a:off x="0" y="219985"/>
          <a:ext cx="561487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95A512-7ABA-438B-9B7E-BBEFE0976719}">
      <dsp:nvSpPr>
        <dsp:cNvPr id="0" name=""/>
        <dsp:cNvSpPr/>
      </dsp:nvSpPr>
      <dsp:spPr>
        <a:xfrm>
          <a:off x="1459867" y="938"/>
          <a:ext cx="4155008" cy="21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b="1" kern="1200" dirty="0">
              <a:solidFill>
                <a:schemeClr val="accent2"/>
              </a:solidFill>
            </a:rPr>
            <a:t>P</a:t>
          </a:r>
          <a:r>
            <a:rPr lang="en-US" sz="1200" kern="1200" dirty="0">
              <a:solidFill>
                <a:schemeClr val="accent2"/>
              </a:solidFill>
            </a:rPr>
            <a:t>IONEERING &amp; PASSING THE LEGACY</a:t>
          </a:r>
        </a:p>
      </dsp:txBody>
      <dsp:txXfrm>
        <a:off x="1459867" y="938"/>
        <a:ext cx="4155008" cy="219047"/>
      </dsp:txXfrm>
    </dsp:sp>
    <dsp:sp modelId="{80789309-75C4-4F01-AB95-91C1E8D6225D}">
      <dsp:nvSpPr>
        <dsp:cNvPr id="0" name=""/>
        <dsp:cNvSpPr/>
      </dsp:nvSpPr>
      <dsp:spPr>
        <a:xfrm>
          <a:off x="0" y="938"/>
          <a:ext cx="1459867" cy="21904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Impact" panose="020B0806030902050204" pitchFamily="34" charset="0"/>
            </a:rPr>
            <a:t>RISE 6</a:t>
          </a:r>
        </a:p>
      </dsp:txBody>
      <dsp:txXfrm>
        <a:off x="10695" y="11633"/>
        <a:ext cx="1438477" cy="208352"/>
      </dsp:txXfrm>
    </dsp:sp>
    <dsp:sp modelId="{F7105C47-FE5F-4F8C-863E-33BCF91294B4}">
      <dsp:nvSpPr>
        <dsp:cNvPr id="0" name=""/>
        <dsp:cNvSpPr/>
      </dsp:nvSpPr>
      <dsp:spPr>
        <a:xfrm>
          <a:off x="0" y="219985"/>
          <a:ext cx="5614876" cy="43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CONSULT AND COACH LARGE CORPORATES WITH MONK MINDSET &amp; 5T SKILLS</a:t>
          </a:r>
        </a:p>
      </dsp:txBody>
      <dsp:txXfrm>
        <a:off x="0" y="219985"/>
        <a:ext cx="5614876" cy="438159"/>
      </dsp:txXfrm>
    </dsp:sp>
    <dsp:sp modelId="{144138D8-2322-41F1-85C4-EF5F94243526}">
      <dsp:nvSpPr>
        <dsp:cNvPr id="0" name=""/>
        <dsp:cNvSpPr/>
      </dsp:nvSpPr>
      <dsp:spPr>
        <a:xfrm>
          <a:off x="1459867" y="669097"/>
          <a:ext cx="4155008" cy="21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b="1" kern="1200" dirty="0">
              <a:solidFill>
                <a:schemeClr val="accent2"/>
              </a:solidFill>
            </a:rPr>
            <a:t>U</a:t>
          </a:r>
          <a:r>
            <a:rPr lang="en-US" sz="1200" kern="1200" dirty="0">
              <a:solidFill>
                <a:schemeClr val="accent2"/>
              </a:solidFill>
            </a:rPr>
            <a:t>TILIZE &amp; DIVERSIFY</a:t>
          </a:r>
        </a:p>
      </dsp:txBody>
      <dsp:txXfrm>
        <a:off x="1459867" y="669097"/>
        <a:ext cx="4155008" cy="219047"/>
      </dsp:txXfrm>
    </dsp:sp>
    <dsp:sp modelId="{2E0DA9E1-9645-4906-88AB-B0B9630BE63E}">
      <dsp:nvSpPr>
        <dsp:cNvPr id="0" name=""/>
        <dsp:cNvSpPr/>
      </dsp:nvSpPr>
      <dsp:spPr>
        <a:xfrm>
          <a:off x="0" y="669097"/>
          <a:ext cx="1459867" cy="21904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Impact" panose="020B0806030902050204" pitchFamily="34" charset="0"/>
            </a:rPr>
            <a:t>RISE 5</a:t>
          </a:r>
        </a:p>
      </dsp:txBody>
      <dsp:txXfrm>
        <a:off x="10695" y="679792"/>
        <a:ext cx="1438477" cy="208352"/>
      </dsp:txXfrm>
    </dsp:sp>
    <dsp:sp modelId="{3232193C-908A-4243-9A03-BB5B271864AF}">
      <dsp:nvSpPr>
        <dsp:cNvPr id="0" name=""/>
        <dsp:cNvSpPr/>
      </dsp:nvSpPr>
      <dsp:spPr>
        <a:xfrm>
          <a:off x="0" y="888145"/>
          <a:ext cx="5614876" cy="43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BECOMING A POINEER AND CONSULTING FOR DIGITALIZATION &amp; CHANGE MANAGEMENT CONSULTING IN YOUR FIELD</a:t>
          </a:r>
        </a:p>
      </dsp:txBody>
      <dsp:txXfrm>
        <a:off x="0" y="888145"/>
        <a:ext cx="5614876" cy="438159"/>
      </dsp:txXfrm>
    </dsp:sp>
    <dsp:sp modelId="{465DAEF7-C41A-4EA0-86E9-974561479E1B}">
      <dsp:nvSpPr>
        <dsp:cNvPr id="0" name=""/>
        <dsp:cNvSpPr/>
      </dsp:nvSpPr>
      <dsp:spPr>
        <a:xfrm>
          <a:off x="1459867" y="1337257"/>
          <a:ext cx="4155008" cy="21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b="1" kern="1200" dirty="0">
              <a:solidFill>
                <a:schemeClr val="accent2"/>
              </a:solidFill>
            </a:rPr>
            <a:t>E</a:t>
          </a:r>
          <a:r>
            <a:rPr lang="en-US" sz="1200" kern="1200" dirty="0">
              <a:solidFill>
                <a:schemeClr val="accent2"/>
              </a:solidFill>
            </a:rPr>
            <a:t>ARNINGS  &amp; INCOME MANAGMENT</a:t>
          </a:r>
        </a:p>
      </dsp:txBody>
      <dsp:txXfrm>
        <a:off x="1459867" y="1337257"/>
        <a:ext cx="4155008" cy="219047"/>
      </dsp:txXfrm>
    </dsp:sp>
    <dsp:sp modelId="{14AD958D-8657-44BE-9003-969A970354DE}">
      <dsp:nvSpPr>
        <dsp:cNvPr id="0" name=""/>
        <dsp:cNvSpPr/>
      </dsp:nvSpPr>
      <dsp:spPr>
        <a:xfrm>
          <a:off x="0" y="1337257"/>
          <a:ext cx="1459867" cy="21904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Impact" panose="020B0806030902050204" pitchFamily="34" charset="0"/>
            </a:rPr>
            <a:t>RISE 4</a:t>
          </a:r>
        </a:p>
      </dsp:txBody>
      <dsp:txXfrm>
        <a:off x="10695" y="1347952"/>
        <a:ext cx="1438477" cy="208352"/>
      </dsp:txXfrm>
    </dsp:sp>
    <dsp:sp modelId="{681066CE-9C37-4FD5-BC76-E0943AF3159B}">
      <dsp:nvSpPr>
        <dsp:cNvPr id="0" name=""/>
        <dsp:cNvSpPr/>
      </dsp:nvSpPr>
      <dsp:spPr>
        <a:xfrm>
          <a:off x="0" y="1556304"/>
          <a:ext cx="5614876" cy="43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SCALING THE BUSINESS THROUGH AUTOMATION, TRIBE BUILDING &amp; INCOME GROWTH THROUGH VARIOUS PLATFORMS</a:t>
          </a:r>
        </a:p>
      </dsp:txBody>
      <dsp:txXfrm>
        <a:off x="0" y="1556304"/>
        <a:ext cx="5614876" cy="438159"/>
      </dsp:txXfrm>
    </dsp:sp>
    <dsp:sp modelId="{A4D14644-8AD1-4AD1-B610-704D03DDA39D}">
      <dsp:nvSpPr>
        <dsp:cNvPr id="0" name=""/>
        <dsp:cNvSpPr/>
      </dsp:nvSpPr>
      <dsp:spPr>
        <a:xfrm>
          <a:off x="1459867" y="2005416"/>
          <a:ext cx="4155008" cy="21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b="1" kern="1200" dirty="0">
              <a:solidFill>
                <a:schemeClr val="accent2"/>
              </a:solidFill>
            </a:rPr>
            <a:t>S</a:t>
          </a:r>
          <a:r>
            <a:rPr lang="en-US" sz="1200" kern="1200" dirty="0">
              <a:solidFill>
                <a:schemeClr val="accent2"/>
              </a:solidFill>
            </a:rPr>
            <a:t>ALES &amp; MARKETING AS A SERVICE</a:t>
          </a:r>
        </a:p>
      </dsp:txBody>
      <dsp:txXfrm>
        <a:off x="1459867" y="2005416"/>
        <a:ext cx="4155008" cy="219047"/>
      </dsp:txXfrm>
    </dsp:sp>
    <dsp:sp modelId="{983B1ECB-AA7F-473C-BA13-729308A29F23}">
      <dsp:nvSpPr>
        <dsp:cNvPr id="0" name=""/>
        <dsp:cNvSpPr/>
      </dsp:nvSpPr>
      <dsp:spPr>
        <a:xfrm>
          <a:off x="0" y="2005416"/>
          <a:ext cx="1459867" cy="21904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Impact" panose="020B0806030902050204" pitchFamily="34" charset="0"/>
            </a:rPr>
            <a:t>RISE 3</a:t>
          </a:r>
        </a:p>
      </dsp:txBody>
      <dsp:txXfrm>
        <a:off x="10695" y="2016111"/>
        <a:ext cx="1438477" cy="208352"/>
      </dsp:txXfrm>
    </dsp:sp>
    <dsp:sp modelId="{3922E645-0B8F-4B73-B9AD-75E487A32E52}">
      <dsp:nvSpPr>
        <dsp:cNvPr id="0" name=""/>
        <dsp:cNvSpPr/>
      </dsp:nvSpPr>
      <dsp:spPr>
        <a:xfrm>
          <a:off x="0" y="2224463"/>
          <a:ext cx="5614876" cy="43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DIGITAL ECOSYSTEM SETUP FOR SCALING THROUGH SALES &amp; MARKETING</a:t>
          </a:r>
        </a:p>
      </dsp:txBody>
      <dsp:txXfrm>
        <a:off x="0" y="2224463"/>
        <a:ext cx="5614876" cy="438159"/>
      </dsp:txXfrm>
    </dsp:sp>
    <dsp:sp modelId="{52C948FF-57D3-41CE-BE38-B03AB297F937}">
      <dsp:nvSpPr>
        <dsp:cNvPr id="0" name=""/>
        <dsp:cNvSpPr/>
      </dsp:nvSpPr>
      <dsp:spPr>
        <a:xfrm>
          <a:off x="1459867" y="2673576"/>
          <a:ext cx="4155008" cy="21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b="1" kern="1200" dirty="0">
              <a:solidFill>
                <a:schemeClr val="accent2"/>
              </a:solidFill>
            </a:rPr>
            <a:t>I</a:t>
          </a:r>
          <a:r>
            <a:rPr lang="en-US" sz="1200" kern="1200" dirty="0">
              <a:solidFill>
                <a:schemeClr val="accent2"/>
              </a:solidFill>
            </a:rPr>
            <a:t>NNOVATE &amp; CREATE</a:t>
          </a:r>
        </a:p>
      </dsp:txBody>
      <dsp:txXfrm>
        <a:off x="1459867" y="2673576"/>
        <a:ext cx="4155008" cy="219047"/>
      </dsp:txXfrm>
    </dsp:sp>
    <dsp:sp modelId="{9CAB4385-0247-421C-8EDA-79FF17718214}">
      <dsp:nvSpPr>
        <dsp:cNvPr id="0" name=""/>
        <dsp:cNvSpPr/>
      </dsp:nvSpPr>
      <dsp:spPr>
        <a:xfrm>
          <a:off x="0" y="2673576"/>
          <a:ext cx="1459867" cy="21904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Impact" panose="020B0806030902050204" pitchFamily="34" charset="0"/>
            </a:rPr>
            <a:t>RISE 2</a:t>
          </a:r>
        </a:p>
      </dsp:txBody>
      <dsp:txXfrm>
        <a:off x="10695" y="2684271"/>
        <a:ext cx="1438477" cy="208352"/>
      </dsp:txXfrm>
    </dsp:sp>
    <dsp:sp modelId="{D6509921-2DF1-48FF-9F44-E436A6681ECF}">
      <dsp:nvSpPr>
        <dsp:cNvPr id="0" name=""/>
        <dsp:cNvSpPr/>
      </dsp:nvSpPr>
      <dsp:spPr>
        <a:xfrm>
          <a:off x="0" y="2892623"/>
          <a:ext cx="5614876" cy="43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DIGITAL ASSET CREATION FOR MONETIZATION</a:t>
          </a:r>
        </a:p>
      </dsp:txBody>
      <dsp:txXfrm>
        <a:off x="0" y="2892623"/>
        <a:ext cx="5614876" cy="438159"/>
      </dsp:txXfrm>
    </dsp:sp>
    <dsp:sp modelId="{D38C28C9-3D68-4710-8D30-C1AB7D17D7B0}">
      <dsp:nvSpPr>
        <dsp:cNvPr id="0" name=""/>
        <dsp:cNvSpPr/>
      </dsp:nvSpPr>
      <dsp:spPr>
        <a:xfrm>
          <a:off x="1459867" y="3341735"/>
          <a:ext cx="4155008" cy="21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b="1" kern="1200" dirty="0">
              <a:solidFill>
                <a:schemeClr val="accent2"/>
              </a:solidFill>
            </a:rPr>
            <a:t>R</a:t>
          </a:r>
          <a:r>
            <a:rPr lang="en-US" sz="1200" kern="1200" dirty="0">
              <a:solidFill>
                <a:schemeClr val="accent2"/>
              </a:solidFill>
            </a:rPr>
            <a:t>ESULT PLANNING</a:t>
          </a:r>
        </a:p>
      </dsp:txBody>
      <dsp:txXfrm>
        <a:off x="1459867" y="3341735"/>
        <a:ext cx="4155008" cy="219047"/>
      </dsp:txXfrm>
    </dsp:sp>
    <dsp:sp modelId="{5146D7D4-5EFB-418A-A7D0-95A3DBFDEF41}">
      <dsp:nvSpPr>
        <dsp:cNvPr id="0" name=""/>
        <dsp:cNvSpPr/>
      </dsp:nvSpPr>
      <dsp:spPr>
        <a:xfrm>
          <a:off x="0" y="3341735"/>
          <a:ext cx="1459867" cy="21904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Impact" panose="020B0806030902050204" pitchFamily="34" charset="0"/>
            </a:rPr>
            <a:t>RISE 1</a:t>
          </a:r>
        </a:p>
      </dsp:txBody>
      <dsp:txXfrm>
        <a:off x="10695" y="3352430"/>
        <a:ext cx="1438477" cy="208352"/>
      </dsp:txXfrm>
    </dsp:sp>
    <dsp:sp modelId="{BB80F9AF-01F4-430C-BFA4-DAF726CDA0A3}">
      <dsp:nvSpPr>
        <dsp:cNvPr id="0" name=""/>
        <dsp:cNvSpPr/>
      </dsp:nvSpPr>
      <dsp:spPr>
        <a:xfrm>
          <a:off x="0" y="3560782"/>
          <a:ext cx="5614876" cy="43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DIGITAL ASSET FOR KNOWLEDGE BUSINESS, STRATEGY &amp; PLANNING</a:t>
          </a:r>
        </a:p>
      </dsp:txBody>
      <dsp:txXfrm>
        <a:off x="0" y="3560782"/>
        <a:ext cx="5614876" cy="43815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93A7E-5F39-4335-847F-0C9EC8CCAA59}">
      <dsp:nvSpPr>
        <dsp:cNvPr id="0" name=""/>
        <dsp:cNvSpPr/>
      </dsp:nvSpPr>
      <dsp:spPr>
        <a:xfrm>
          <a:off x="0" y="249"/>
          <a:ext cx="1350732" cy="198442"/>
        </a:xfrm>
        <a:prstGeom prst="round1Rect">
          <a:avLst/>
        </a:prstGeom>
        <a:solidFill>
          <a:schemeClr val="accent2"/>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Impact" panose="020B0806030902050204" pitchFamily="34" charset="0"/>
            </a:rPr>
            <a:t>  PASSION</a:t>
          </a:r>
        </a:p>
      </dsp:txBody>
      <dsp:txXfrm>
        <a:off x="0" y="249"/>
        <a:ext cx="1341045" cy="19844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93A7E-5F39-4335-847F-0C9EC8CCAA59}">
      <dsp:nvSpPr>
        <dsp:cNvPr id="0" name=""/>
        <dsp:cNvSpPr/>
      </dsp:nvSpPr>
      <dsp:spPr>
        <a:xfrm>
          <a:off x="0" y="0"/>
          <a:ext cx="1341871" cy="198442"/>
        </a:xfrm>
        <a:prstGeom prst="round1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Impact" panose="020B0806030902050204" pitchFamily="34" charset="0"/>
            </a:rPr>
            <a:t>  FOUNDATION</a:t>
          </a:r>
        </a:p>
      </dsp:txBody>
      <dsp:txXfrm>
        <a:off x="0" y="0"/>
        <a:ext cx="1332184" cy="19844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436C9-00E2-4FB3-9E65-04F6CCD26CCE}">
      <dsp:nvSpPr>
        <dsp:cNvPr id="0" name=""/>
        <dsp:cNvSpPr/>
      </dsp:nvSpPr>
      <dsp:spPr>
        <a:xfrm>
          <a:off x="2842300" y="0"/>
          <a:ext cx="1136920" cy="656602"/>
        </a:xfrm>
        <a:prstGeom prst="trapezoid">
          <a:avLst>
            <a:gd name="adj" fmla="val 86576"/>
          </a:avLst>
        </a:prstGeom>
        <a:solidFill>
          <a:schemeClr val="accent1">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br>
            <a:rPr lang="en-US" sz="900" kern="1200" dirty="0">
              <a:solidFill>
                <a:schemeClr val="bg1"/>
              </a:solidFill>
            </a:rPr>
          </a:br>
          <a:r>
            <a:rPr lang="en-US" sz="900" kern="1200" dirty="0">
              <a:solidFill>
                <a:schemeClr val="bg1"/>
              </a:solidFill>
            </a:rPr>
            <a:t>DIGITAL </a:t>
          </a:r>
        </a:p>
        <a:p>
          <a:pPr marL="0" lvl="0" indent="0" algn="ctr" defTabSz="400050">
            <a:lnSpc>
              <a:spcPct val="90000"/>
            </a:lnSpc>
            <a:spcBef>
              <a:spcPct val="0"/>
            </a:spcBef>
            <a:spcAft>
              <a:spcPct val="35000"/>
            </a:spcAft>
            <a:buNone/>
          </a:pPr>
          <a:r>
            <a:rPr lang="en-US" sz="900" kern="1200" dirty="0">
              <a:solidFill>
                <a:schemeClr val="bg1"/>
              </a:solidFill>
            </a:rPr>
            <a:t>BUSINESS </a:t>
          </a:r>
        </a:p>
        <a:p>
          <a:pPr marL="0" lvl="0" indent="0" algn="ctr" defTabSz="400050">
            <a:lnSpc>
              <a:spcPct val="90000"/>
            </a:lnSpc>
            <a:spcBef>
              <a:spcPct val="0"/>
            </a:spcBef>
            <a:spcAft>
              <a:spcPct val="35000"/>
            </a:spcAft>
            <a:buNone/>
          </a:pPr>
          <a:r>
            <a:rPr lang="en-US" sz="900" kern="1200" dirty="0">
              <a:solidFill>
                <a:schemeClr val="bg1"/>
              </a:solidFill>
            </a:rPr>
            <a:t>PIONEER</a:t>
          </a:r>
          <a:endParaRPr lang="en-US" sz="1050" kern="1200" dirty="0">
            <a:solidFill>
              <a:schemeClr val="bg1"/>
            </a:solidFill>
          </a:endParaRPr>
        </a:p>
      </dsp:txBody>
      <dsp:txXfrm>
        <a:off x="2842300" y="0"/>
        <a:ext cx="1136920" cy="656602"/>
      </dsp:txXfrm>
    </dsp:sp>
    <dsp:sp modelId="{DD34925B-4881-46AD-A7B6-285302BADDF8}">
      <dsp:nvSpPr>
        <dsp:cNvPr id="0" name=""/>
        <dsp:cNvSpPr/>
      </dsp:nvSpPr>
      <dsp:spPr>
        <a:xfrm>
          <a:off x="2273840" y="656602"/>
          <a:ext cx="2273840" cy="656602"/>
        </a:xfrm>
        <a:prstGeom prst="trapezoid">
          <a:avLst>
            <a:gd name="adj" fmla="val 86576"/>
          </a:avLst>
        </a:prstGeom>
        <a:solidFill>
          <a:schemeClr val="accent1">
            <a:shade val="80000"/>
            <a:hueOff val="69857"/>
            <a:satOff val="-1251"/>
            <a:lumOff val="531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a:solidFill>
                <a:schemeClr val="bg1"/>
              </a:solidFill>
            </a:rPr>
            <a:t>DIGITAL CONSULTING</a:t>
          </a:r>
        </a:p>
        <a:p>
          <a:pPr marL="0" lvl="0" indent="0" algn="ctr" defTabSz="466725">
            <a:lnSpc>
              <a:spcPct val="90000"/>
            </a:lnSpc>
            <a:spcBef>
              <a:spcPct val="0"/>
            </a:spcBef>
            <a:spcAft>
              <a:spcPct val="35000"/>
            </a:spcAft>
            <a:buNone/>
          </a:pPr>
          <a:r>
            <a:rPr lang="en-US" sz="1050" kern="1200">
              <a:solidFill>
                <a:schemeClr val="bg1"/>
              </a:solidFill>
            </a:rPr>
            <a:t> AS A BUSINESS</a:t>
          </a:r>
          <a:endParaRPr lang="en-US" sz="1050" kern="1200" dirty="0">
            <a:solidFill>
              <a:schemeClr val="bg1"/>
            </a:solidFill>
          </a:endParaRPr>
        </a:p>
      </dsp:txBody>
      <dsp:txXfrm>
        <a:off x="2671762" y="656602"/>
        <a:ext cx="1477996" cy="656602"/>
      </dsp:txXfrm>
    </dsp:sp>
    <dsp:sp modelId="{B6BEB77F-2331-4E98-8CA8-DA0B43C666A1}">
      <dsp:nvSpPr>
        <dsp:cNvPr id="0" name=""/>
        <dsp:cNvSpPr/>
      </dsp:nvSpPr>
      <dsp:spPr>
        <a:xfrm>
          <a:off x="1705380" y="1313205"/>
          <a:ext cx="3410761" cy="656602"/>
        </a:xfrm>
        <a:prstGeom prst="trapezoid">
          <a:avLst>
            <a:gd name="adj" fmla="val 86576"/>
          </a:avLst>
        </a:prstGeom>
        <a:solidFill>
          <a:schemeClr val="accent1">
            <a:shade val="80000"/>
            <a:hueOff val="139713"/>
            <a:satOff val="-2502"/>
            <a:lumOff val="1063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solidFill>
                <a:schemeClr val="bg1"/>
              </a:solidFill>
            </a:rPr>
            <a:t>DIGITAL PLATFORM FOR INCOME GROWTH</a:t>
          </a:r>
        </a:p>
      </dsp:txBody>
      <dsp:txXfrm>
        <a:off x="2302263" y="1313205"/>
        <a:ext cx="2216994" cy="656602"/>
      </dsp:txXfrm>
    </dsp:sp>
    <dsp:sp modelId="{80DFE4E5-DED1-4BE8-81EB-F57A7F4DBD55}">
      <dsp:nvSpPr>
        <dsp:cNvPr id="0" name=""/>
        <dsp:cNvSpPr/>
      </dsp:nvSpPr>
      <dsp:spPr>
        <a:xfrm>
          <a:off x="1136920" y="1969808"/>
          <a:ext cx="4547681" cy="656602"/>
        </a:xfrm>
        <a:prstGeom prst="trapezoid">
          <a:avLst>
            <a:gd name="adj" fmla="val 86576"/>
          </a:avLst>
        </a:prstGeom>
        <a:solidFill>
          <a:schemeClr val="accent1">
            <a:shade val="80000"/>
            <a:hueOff val="209570"/>
            <a:satOff val="-3754"/>
            <a:lumOff val="1595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solidFill>
                <a:schemeClr val="bg1"/>
              </a:solidFill>
            </a:rPr>
            <a:t>BLITZSCALING</a:t>
          </a:r>
        </a:p>
      </dsp:txBody>
      <dsp:txXfrm>
        <a:off x="1932764" y="1969808"/>
        <a:ext cx="2955992" cy="656602"/>
      </dsp:txXfrm>
    </dsp:sp>
    <dsp:sp modelId="{E82675A6-C532-4237-AFFC-BD399D7BCC2F}">
      <dsp:nvSpPr>
        <dsp:cNvPr id="0" name=""/>
        <dsp:cNvSpPr/>
      </dsp:nvSpPr>
      <dsp:spPr>
        <a:xfrm>
          <a:off x="568460" y="2626411"/>
          <a:ext cx="5684601" cy="656602"/>
        </a:xfrm>
        <a:prstGeom prst="trapezoid">
          <a:avLst>
            <a:gd name="adj" fmla="val 86576"/>
          </a:avLst>
        </a:prstGeom>
        <a:solidFill>
          <a:schemeClr val="accent1">
            <a:shade val="80000"/>
            <a:hueOff val="279426"/>
            <a:satOff val="-5005"/>
            <a:lumOff val="2126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solidFill>
                <a:schemeClr val="bg1"/>
              </a:solidFill>
            </a:rPr>
            <a:t>DIGITAL ASSET CREATION &amp; MONETIZATION</a:t>
          </a:r>
        </a:p>
      </dsp:txBody>
      <dsp:txXfrm>
        <a:off x="1563265" y="2626411"/>
        <a:ext cx="3694991" cy="656602"/>
      </dsp:txXfrm>
    </dsp:sp>
    <dsp:sp modelId="{77425AAA-E27B-47DA-B925-40D9F78F44C5}">
      <dsp:nvSpPr>
        <dsp:cNvPr id="0" name=""/>
        <dsp:cNvSpPr/>
      </dsp:nvSpPr>
      <dsp:spPr>
        <a:xfrm>
          <a:off x="0" y="3283014"/>
          <a:ext cx="6821521" cy="656602"/>
        </a:xfrm>
        <a:prstGeom prst="trapezoid">
          <a:avLst>
            <a:gd name="adj" fmla="val 86576"/>
          </a:avLst>
        </a:prstGeom>
        <a:solidFill>
          <a:schemeClr val="accent1">
            <a:shade val="80000"/>
            <a:hueOff val="349283"/>
            <a:satOff val="-6256"/>
            <a:lumOff val="2658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solidFill>
                <a:schemeClr val="bg1"/>
              </a:solidFill>
            </a:rPr>
            <a:t>DIGITAL BUSINESS ENGINEERING &amp; GROWTH PLANNING</a:t>
          </a:r>
        </a:p>
      </dsp:txBody>
      <dsp:txXfrm>
        <a:off x="1193766" y="3283014"/>
        <a:ext cx="4433989" cy="65660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92C3E-A760-4FE5-8F54-E9AD267CCFF5}">
      <dsp:nvSpPr>
        <dsp:cNvPr id="0" name=""/>
        <dsp:cNvSpPr/>
      </dsp:nvSpPr>
      <dsp:spPr>
        <a:xfrm>
          <a:off x="2571470" y="2163709"/>
          <a:ext cx="2644533" cy="2644533"/>
        </a:xfrm>
        <a:prstGeom prst="gear9">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INSPIRATION</a:t>
          </a:r>
          <a:endParaRPr lang="en-US" sz="2400" kern="1200" dirty="0"/>
        </a:p>
      </dsp:txBody>
      <dsp:txXfrm>
        <a:off x="3103139" y="2783178"/>
        <a:ext cx="1581195" cy="1359345"/>
      </dsp:txXfrm>
    </dsp:sp>
    <dsp:sp modelId="{A1F211E9-AF3C-495D-B79D-D53CB4B79076}">
      <dsp:nvSpPr>
        <dsp:cNvPr id="0" name=""/>
        <dsp:cNvSpPr/>
      </dsp:nvSpPr>
      <dsp:spPr>
        <a:xfrm>
          <a:off x="1032832" y="1538637"/>
          <a:ext cx="1923297" cy="1923297"/>
        </a:xfrm>
        <a:prstGeom prst="gear6">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GOAL</a:t>
          </a:r>
        </a:p>
      </dsp:txBody>
      <dsp:txXfrm>
        <a:off x="1517028" y="2025759"/>
        <a:ext cx="954905" cy="949053"/>
      </dsp:txXfrm>
    </dsp:sp>
    <dsp:sp modelId="{C04DBFE2-A6BF-4945-BDAD-D5803F222745}">
      <dsp:nvSpPr>
        <dsp:cNvPr id="0" name=""/>
        <dsp:cNvSpPr/>
      </dsp:nvSpPr>
      <dsp:spPr>
        <a:xfrm rot="20700000">
          <a:off x="2110075" y="211758"/>
          <a:ext cx="1884438" cy="1884438"/>
        </a:xfrm>
        <a:prstGeom prst="gear6">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WORK</a:t>
          </a:r>
        </a:p>
      </dsp:txBody>
      <dsp:txXfrm rot="-20700000">
        <a:off x="2523387" y="625071"/>
        <a:ext cx="1057813" cy="1057813"/>
      </dsp:txXfrm>
    </dsp:sp>
    <dsp:sp modelId="{2BCE4A66-D5EB-4D9B-884D-251D0474124F}">
      <dsp:nvSpPr>
        <dsp:cNvPr id="0" name=""/>
        <dsp:cNvSpPr/>
      </dsp:nvSpPr>
      <dsp:spPr>
        <a:xfrm>
          <a:off x="2374919" y="1760777"/>
          <a:ext cx="3385003" cy="3385003"/>
        </a:xfrm>
        <a:prstGeom prst="circularArrow">
          <a:avLst>
            <a:gd name="adj1" fmla="val 4688"/>
            <a:gd name="adj2" fmla="val 299029"/>
            <a:gd name="adj3" fmla="val 2529103"/>
            <a:gd name="adj4" fmla="val 15833683"/>
            <a:gd name="adj5" fmla="val 5469"/>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A297B00-F280-4D96-B072-F4C9F77D014D}">
      <dsp:nvSpPr>
        <dsp:cNvPr id="0" name=""/>
        <dsp:cNvSpPr/>
      </dsp:nvSpPr>
      <dsp:spPr>
        <a:xfrm>
          <a:off x="692220" y="1110450"/>
          <a:ext cx="2459416" cy="2459416"/>
        </a:xfrm>
        <a:prstGeom prst="leftCircularArrow">
          <a:avLst>
            <a:gd name="adj1" fmla="val 6452"/>
            <a:gd name="adj2" fmla="val 429999"/>
            <a:gd name="adj3" fmla="val 10489124"/>
            <a:gd name="adj4" fmla="val 14837806"/>
            <a:gd name="adj5" fmla="val 7527"/>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5C6B2FE-CEF4-4BB4-A581-849F34FCFBE2}">
      <dsp:nvSpPr>
        <dsp:cNvPr id="0" name=""/>
        <dsp:cNvSpPr/>
      </dsp:nvSpPr>
      <dsp:spPr>
        <a:xfrm>
          <a:off x="1674185" y="-203638"/>
          <a:ext cx="2651746" cy="2651746"/>
        </a:xfrm>
        <a:prstGeom prst="circularArrow">
          <a:avLst>
            <a:gd name="adj1" fmla="val 5984"/>
            <a:gd name="adj2" fmla="val 394124"/>
            <a:gd name="adj3" fmla="val 13313824"/>
            <a:gd name="adj4" fmla="val 10508221"/>
            <a:gd name="adj5" fmla="val 6981"/>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AE046-94CA-4EFE-BAFD-6D19DEC4D32E}">
      <dsp:nvSpPr>
        <dsp:cNvPr id="0" name=""/>
        <dsp:cNvSpPr/>
      </dsp:nvSpPr>
      <dsp:spPr>
        <a:xfrm>
          <a:off x="2918064" y="2190158"/>
          <a:ext cx="1591085" cy="1030662"/>
        </a:xfrm>
        <a:prstGeom prst="roundRect">
          <a:avLst>
            <a:gd name="adj" fmla="val 10000"/>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57150" lvl="1" indent="-57150" algn="l" defTabSz="444500">
            <a:lnSpc>
              <a:spcPct val="90000"/>
            </a:lnSpc>
            <a:spcBef>
              <a:spcPct val="0"/>
            </a:spcBef>
            <a:spcAft>
              <a:spcPct val="15000"/>
            </a:spcAft>
            <a:buChar char="•"/>
          </a:pPr>
          <a:r>
            <a:rPr lang="en-US" sz="1000" kern="1200" dirty="0"/>
            <a:t>Use the right attitude  to form intent</a:t>
          </a:r>
        </a:p>
      </dsp:txBody>
      <dsp:txXfrm>
        <a:off x="3418029" y="2470463"/>
        <a:ext cx="1068479" cy="727717"/>
      </dsp:txXfrm>
    </dsp:sp>
    <dsp:sp modelId="{D7D68523-4425-4CE4-A8D6-C999E2CEADA6}">
      <dsp:nvSpPr>
        <dsp:cNvPr id="0" name=""/>
        <dsp:cNvSpPr/>
      </dsp:nvSpPr>
      <dsp:spPr>
        <a:xfrm>
          <a:off x="322082" y="2190158"/>
          <a:ext cx="1591085" cy="1030662"/>
        </a:xfrm>
        <a:prstGeom prst="roundRect">
          <a:avLst>
            <a:gd name="adj" fmla="val 10000"/>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57150" lvl="1" indent="-57150" algn="l" defTabSz="444500">
            <a:lnSpc>
              <a:spcPct val="90000"/>
            </a:lnSpc>
            <a:spcBef>
              <a:spcPct val="0"/>
            </a:spcBef>
            <a:spcAft>
              <a:spcPct val="15000"/>
            </a:spcAft>
            <a:buChar char="•"/>
          </a:pPr>
          <a:r>
            <a:rPr lang="en-US" sz="1000" kern="1200" dirty="0"/>
            <a:t>USE 4 SPIRITUAL RULES</a:t>
          </a:r>
        </a:p>
      </dsp:txBody>
      <dsp:txXfrm>
        <a:off x="344722" y="2470463"/>
        <a:ext cx="1068479" cy="727717"/>
      </dsp:txXfrm>
    </dsp:sp>
    <dsp:sp modelId="{22C15EEF-342A-4618-8511-C1F50F338009}">
      <dsp:nvSpPr>
        <dsp:cNvPr id="0" name=""/>
        <dsp:cNvSpPr/>
      </dsp:nvSpPr>
      <dsp:spPr>
        <a:xfrm>
          <a:off x="2918064" y="0"/>
          <a:ext cx="1591085" cy="1030662"/>
        </a:xfrm>
        <a:prstGeom prst="roundRect">
          <a:avLst>
            <a:gd name="adj" fmla="val 10000"/>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57150" lvl="1" indent="-57150" algn="l" defTabSz="444500">
            <a:lnSpc>
              <a:spcPct val="90000"/>
            </a:lnSpc>
            <a:spcBef>
              <a:spcPct val="0"/>
            </a:spcBef>
            <a:spcAft>
              <a:spcPct val="15000"/>
            </a:spcAft>
            <a:buChar char="•"/>
          </a:pPr>
          <a:r>
            <a:rPr lang="en-US" sz="1000" kern="1200" dirty="0"/>
            <a:t>Understand thought pattern from the Treasure Chest</a:t>
          </a:r>
        </a:p>
      </dsp:txBody>
      <dsp:txXfrm>
        <a:off x="3418029" y="22640"/>
        <a:ext cx="1068479" cy="727717"/>
      </dsp:txXfrm>
    </dsp:sp>
    <dsp:sp modelId="{5F3C33BD-DB0B-47A0-9394-44C7B77243FF}">
      <dsp:nvSpPr>
        <dsp:cNvPr id="0" name=""/>
        <dsp:cNvSpPr/>
      </dsp:nvSpPr>
      <dsp:spPr>
        <a:xfrm>
          <a:off x="322082" y="0"/>
          <a:ext cx="1591085" cy="1030662"/>
        </a:xfrm>
        <a:prstGeom prst="roundRect">
          <a:avLst>
            <a:gd name="adj" fmla="val 10000"/>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57150" lvl="1" indent="-57150" algn="l" defTabSz="444500">
            <a:lnSpc>
              <a:spcPct val="90000"/>
            </a:lnSpc>
            <a:spcBef>
              <a:spcPct val="0"/>
            </a:spcBef>
            <a:spcAft>
              <a:spcPct val="15000"/>
            </a:spcAft>
            <a:buChar char="•"/>
          </a:pPr>
          <a:r>
            <a:rPr lang="en-US" sz="1000" kern="1200" dirty="0"/>
            <a:t>Create the Treasure Chest</a:t>
          </a:r>
        </a:p>
      </dsp:txBody>
      <dsp:txXfrm>
        <a:off x="344722" y="22640"/>
        <a:ext cx="1068479" cy="727717"/>
      </dsp:txXfrm>
    </dsp:sp>
    <dsp:sp modelId="{1E17DA4E-73C3-463F-A8CB-A3FFF3E737B2}">
      <dsp:nvSpPr>
        <dsp:cNvPr id="0" name=""/>
        <dsp:cNvSpPr/>
      </dsp:nvSpPr>
      <dsp:spPr>
        <a:xfrm>
          <a:off x="988792" y="183586"/>
          <a:ext cx="1394615" cy="1394615"/>
        </a:xfrm>
        <a:prstGeom prst="pieWedge">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rPr>
            <a:t>1.</a:t>
          </a:r>
          <a:r>
            <a:rPr lang="en-US" sz="700" kern="1200" dirty="0">
              <a:solidFill>
                <a:schemeClr val="tx1"/>
              </a:solidFill>
            </a:rPr>
            <a:t> FOLLOW THE HIGHWAY</a:t>
          </a:r>
        </a:p>
        <a:p>
          <a:pPr marL="0" lvl="0" indent="0" algn="ctr" defTabSz="444500">
            <a:lnSpc>
              <a:spcPct val="90000"/>
            </a:lnSpc>
            <a:spcBef>
              <a:spcPct val="0"/>
            </a:spcBef>
            <a:spcAft>
              <a:spcPct val="35000"/>
            </a:spcAft>
            <a:buNone/>
          </a:pPr>
          <a:endParaRPr lang="en-US" sz="700" kern="1200" dirty="0">
            <a:solidFill>
              <a:schemeClr val="tx1"/>
            </a:solidFill>
          </a:endParaRPr>
        </a:p>
      </dsp:txBody>
      <dsp:txXfrm>
        <a:off x="1397265" y="592059"/>
        <a:ext cx="986142" cy="986142"/>
      </dsp:txXfrm>
    </dsp:sp>
    <dsp:sp modelId="{996C4EA3-EB42-409B-B512-40C61F3E02ED}">
      <dsp:nvSpPr>
        <dsp:cNvPr id="0" name=""/>
        <dsp:cNvSpPr/>
      </dsp:nvSpPr>
      <dsp:spPr>
        <a:xfrm rot="5400000">
          <a:off x="2447824" y="183586"/>
          <a:ext cx="1394615" cy="1394615"/>
        </a:xfrm>
        <a:prstGeom prst="pieWedge">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rPr>
            <a:t>2.</a:t>
          </a:r>
          <a:r>
            <a:rPr lang="en-US" sz="700" kern="1200" dirty="0">
              <a:solidFill>
                <a:schemeClr val="tx1"/>
              </a:solidFill>
            </a:rPr>
            <a:t>TUNE TO THE FREQUENCY OF YOUR THOUGHT      .PATTERN</a:t>
          </a:r>
        </a:p>
        <a:p>
          <a:pPr marL="0" lvl="0" indent="0" algn="ctr" defTabSz="444500">
            <a:lnSpc>
              <a:spcPct val="90000"/>
            </a:lnSpc>
            <a:spcBef>
              <a:spcPct val="0"/>
            </a:spcBef>
            <a:spcAft>
              <a:spcPct val="35000"/>
            </a:spcAft>
            <a:buNone/>
          </a:pPr>
          <a:endParaRPr lang="en-US" sz="700" kern="1200" dirty="0">
            <a:solidFill>
              <a:schemeClr val="tx1"/>
            </a:solidFill>
          </a:endParaRPr>
        </a:p>
      </dsp:txBody>
      <dsp:txXfrm rot="-5400000">
        <a:off x="2447824" y="592059"/>
        <a:ext cx="986142" cy="986142"/>
      </dsp:txXfrm>
    </dsp:sp>
    <dsp:sp modelId="{CFFE2433-4177-4E2D-A992-09A5C77FC0CB}">
      <dsp:nvSpPr>
        <dsp:cNvPr id="0" name=""/>
        <dsp:cNvSpPr/>
      </dsp:nvSpPr>
      <dsp:spPr>
        <a:xfrm rot="10800000">
          <a:off x="2447824" y="1642618"/>
          <a:ext cx="1394615" cy="1394615"/>
        </a:xfrm>
        <a:prstGeom prst="pieWedge">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endParaRPr lang="en-US" sz="900" kern="1200" dirty="0">
            <a:solidFill>
              <a:schemeClr val="tx1"/>
            </a:solidFill>
          </a:endParaRPr>
        </a:p>
        <a:p>
          <a:pPr marL="0" lvl="0" indent="0" algn="ctr" defTabSz="400050">
            <a:lnSpc>
              <a:spcPct val="90000"/>
            </a:lnSpc>
            <a:spcBef>
              <a:spcPct val="0"/>
            </a:spcBef>
            <a:spcAft>
              <a:spcPct val="35000"/>
            </a:spcAft>
            <a:buNone/>
          </a:pPr>
          <a:r>
            <a:rPr lang="en-US" sz="1000" b="1" kern="1200" dirty="0">
              <a:solidFill>
                <a:schemeClr val="tx1"/>
              </a:solidFill>
            </a:rPr>
            <a:t>3.</a:t>
          </a:r>
          <a:r>
            <a:rPr lang="en-US" sz="900" kern="1200" dirty="0">
              <a:solidFill>
                <a:schemeClr val="tx1"/>
              </a:solidFill>
            </a:rPr>
            <a:t> </a:t>
          </a:r>
          <a:r>
            <a:rPr lang="en-US" sz="700" kern="1200" dirty="0">
              <a:solidFill>
                <a:schemeClr val="tx1"/>
              </a:solidFill>
            </a:rPr>
            <a:t>USE POWER OF INTENT</a:t>
          </a:r>
          <a:endParaRPr lang="en-US" sz="900" kern="1200" dirty="0">
            <a:solidFill>
              <a:schemeClr val="tx1"/>
            </a:solidFill>
          </a:endParaRPr>
        </a:p>
      </dsp:txBody>
      <dsp:txXfrm rot="10800000">
        <a:off x="2447824" y="1642618"/>
        <a:ext cx="986142" cy="986142"/>
      </dsp:txXfrm>
    </dsp:sp>
    <dsp:sp modelId="{9E7005BD-6293-4EEB-91F6-408CE49F99C3}">
      <dsp:nvSpPr>
        <dsp:cNvPr id="0" name=""/>
        <dsp:cNvSpPr/>
      </dsp:nvSpPr>
      <dsp:spPr>
        <a:xfrm rot="16200000">
          <a:off x="988792" y="1642618"/>
          <a:ext cx="1394615" cy="1394615"/>
        </a:xfrm>
        <a:prstGeom prst="pieWedge">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endParaRPr lang="en-US" sz="700" kern="1200" dirty="0">
            <a:solidFill>
              <a:schemeClr val="tx1"/>
            </a:solidFill>
          </a:endParaRPr>
        </a:p>
        <a:p>
          <a:pPr marL="0" lvl="0" indent="0" algn="ctr" defTabSz="311150">
            <a:lnSpc>
              <a:spcPct val="90000"/>
            </a:lnSpc>
            <a:spcBef>
              <a:spcPct val="0"/>
            </a:spcBef>
            <a:spcAft>
              <a:spcPct val="35000"/>
            </a:spcAft>
            <a:buNone/>
          </a:pPr>
          <a:r>
            <a:rPr lang="en-US" sz="1000" b="1" kern="1200" dirty="0">
              <a:solidFill>
                <a:schemeClr val="tx1"/>
              </a:solidFill>
            </a:rPr>
            <a:t>4.</a:t>
          </a:r>
          <a:r>
            <a:rPr lang="en-US" sz="700" kern="1200" dirty="0">
              <a:solidFill>
                <a:schemeClr val="tx1"/>
              </a:solidFill>
            </a:rPr>
            <a:t> 6 SPIRITUAL LAWS OF SUCCESS</a:t>
          </a:r>
        </a:p>
      </dsp:txBody>
      <dsp:txXfrm rot="5400000">
        <a:off x="1397265" y="1642618"/>
        <a:ext cx="986142" cy="986142"/>
      </dsp:txXfrm>
    </dsp:sp>
    <dsp:sp modelId="{26C4FB37-C0EA-4A15-80F4-425169C5E3E7}">
      <dsp:nvSpPr>
        <dsp:cNvPr id="0" name=""/>
        <dsp:cNvSpPr/>
      </dsp:nvSpPr>
      <dsp:spPr>
        <a:xfrm>
          <a:off x="1988764" y="1158714"/>
          <a:ext cx="853702" cy="742350"/>
        </a:xfrm>
        <a:prstGeom prst="circularArrow">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D7D40C-F1F3-46E4-B99C-0545D3EECD3E}">
      <dsp:nvSpPr>
        <dsp:cNvPr id="0" name=""/>
        <dsp:cNvSpPr/>
      </dsp:nvSpPr>
      <dsp:spPr>
        <a:xfrm rot="10800000">
          <a:off x="1982478" y="1314289"/>
          <a:ext cx="866275" cy="753282"/>
        </a:xfrm>
        <a:prstGeom prst="circularArrow">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93A7E-5F39-4335-847F-0C9EC8CCAA59}">
      <dsp:nvSpPr>
        <dsp:cNvPr id="0" name=""/>
        <dsp:cNvSpPr/>
      </dsp:nvSpPr>
      <dsp:spPr>
        <a:xfrm>
          <a:off x="0" y="249"/>
          <a:ext cx="1350732" cy="198442"/>
        </a:xfrm>
        <a:prstGeom prst="round1Rect">
          <a:avLst/>
        </a:prstGeom>
        <a:solidFill>
          <a:schemeClr val="accent2"/>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Impact" panose="020B0806030902050204" pitchFamily="34" charset="0"/>
            </a:rPr>
            <a:t>  PASSION</a:t>
          </a:r>
        </a:p>
      </dsp:txBody>
      <dsp:txXfrm>
        <a:off x="0" y="249"/>
        <a:ext cx="1341045" cy="1984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93A7E-5F39-4335-847F-0C9EC8CCAA59}">
      <dsp:nvSpPr>
        <dsp:cNvPr id="0" name=""/>
        <dsp:cNvSpPr/>
      </dsp:nvSpPr>
      <dsp:spPr>
        <a:xfrm>
          <a:off x="0" y="0"/>
          <a:ext cx="1341871" cy="198442"/>
        </a:xfrm>
        <a:prstGeom prst="round1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Impact" panose="020B0806030902050204" pitchFamily="34" charset="0"/>
            </a:rPr>
            <a:t>  FOUNDATION</a:t>
          </a:r>
        </a:p>
      </dsp:txBody>
      <dsp:txXfrm>
        <a:off x="0" y="0"/>
        <a:ext cx="1332184" cy="1984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436C9-00E2-4FB3-9E65-04F6CCD26CCE}">
      <dsp:nvSpPr>
        <dsp:cNvPr id="0" name=""/>
        <dsp:cNvSpPr/>
      </dsp:nvSpPr>
      <dsp:spPr>
        <a:xfrm>
          <a:off x="2842300" y="0"/>
          <a:ext cx="1136920" cy="656602"/>
        </a:xfrm>
        <a:prstGeom prst="trapezoid">
          <a:avLst>
            <a:gd name="adj" fmla="val 86576"/>
          </a:avLst>
        </a:prstGeom>
        <a:solidFill>
          <a:schemeClr val="accent1">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br>
            <a:rPr lang="en-US" sz="900" kern="1200" dirty="0">
              <a:solidFill>
                <a:schemeClr val="bg1"/>
              </a:solidFill>
            </a:rPr>
          </a:br>
          <a:r>
            <a:rPr lang="en-US" sz="900" kern="1200" dirty="0">
              <a:solidFill>
                <a:schemeClr val="bg1"/>
              </a:solidFill>
            </a:rPr>
            <a:t>DIGITAL </a:t>
          </a:r>
        </a:p>
        <a:p>
          <a:pPr marL="0" lvl="0" indent="0" algn="ctr" defTabSz="400050">
            <a:lnSpc>
              <a:spcPct val="90000"/>
            </a:lnSpc>
            <a:spcBef>
              <a:spcPct val="0"/>
            </a:spcBef>
            <a:spcAft>
              <a:spcPct val="35000"/>
            </a:spcAft>
            <a:buNone/>
          </a:pPr>
          <a:r>
            <a:rPr lang="en-US" sz="900" kern="1200" dirty="0">
              <a:solidFill>
                <a:schemeClr val="bg1"/>
              </a:solidFill>
            </a:rPr>
            <a:t>BUSINESS </a:t>
          </a:r>
        </a:p>
        <a:p>
          <a:pPr marL="0" lvl="0" indent="0" algn="ctr" defTabSz="400050">
            <a:lnSpc>
              <a:spcPct val="90000"/>
            </a:lnSpc>
            <a:spcBef>
              <a:spcPct val="0"/>
            </a:spcBef>
            <a:spcAft>
              <a:spcPct val="35000"/>
            </a:spcAft>
            <a:buNone/>
          </a:pPr>
          <a:r>
            <a:rPr lang="en-US" sz="900" kern="1200" dirty="0">
              <a:solidFill>
                <a:schemeClr val="bg1"/>
              </a:solidFill>
            </a:rPr>
            <a:t>PIONEER</a:t>
          </a:r>
          <a:endParaRPr lang="en-US" sz="1050" kern="1200" dirty="0">
            <a:solidFill>
              <a:schemeClr val="bg1"/>
            </a:solidFill>
          </a:endParaRPr>
        </a:p>
      </dsp:txBody>
      <dsp:txXfrm>
        <a:off x="2842300" y="0"/>
        <a:ext cx="1136920" cy="656602"/>
      </dsp:txXfrm>
    </dsp:sp>
    <dsp:sp modelId="{DD34925B-4881-46AD-A7B6-285302BADDF8}">
      <dsp:nvSpPr>
        <dsp:cNvPr id="0" name=""/>
        <dsp:cNvSpPr/>
      </dsp:nvSpPr>
      <dsp:spPr>
        <a:xfrm>
          <a:off x="2273840" y="656602"/>
          <a:ext cx="2273840" cy="656602"/>
        </a:xfrm>
        <a:prstGeom prst="trapezoid">
          <a:avLst>
            <a:gd name="adj" fmla="val 86576"/>
          </a:avLst>
        </a:prstGeom>
        <a:solidFill>
          <a:schemeClr val="accent1">
            <a:shade val="80000"/>
            <a:hueOff val="69857"/>
            <a:satOff val="-1251"/>
            <a:lumOff val="531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a:solidFill>
                <a:schemeClr val="bg1"/>
              </a:solidFill>
            </a:rPr>
            <a:t>DIGITAL CONSULTING</a:t>
          </a:r>
        </a:p>
        <a:p>
          <a:pPr marL="0" lvl="0" indent="0" algn="ctr" defTabSz="466725">
            <a:lnSpc>
              <a:spcPct val="90000"/>
            </a:lnSpc>
            <a:spcBef>
              <a:spcPct val="0"/>
            </a:spcBef>
            <a:spcAft>
              <a:spcPct val="35000"/>
            </a:spcAft>
            <a:buNone/>
          </a:pPr>
          <a:r>
            <a:rPr lang="en-US" sz="1050" kern="1200">
              <a:solidFill>
                <a:schemeClr val="bg1"/>
              </a:solidFill>
            </a:rPr>
            <a:t> AS A BUSINESS</a:t>
          </a:r>
          <a:endParaRPr lang="en-US" sz="1050" kern="1200" dirty="0">
            <a:solidFill>
              <a:schemeClr val="bg1"/>
            </a:solidFill>
          </a:endParaRPr>
        </a:p>
      </dsp:txBody>
      <dsp:txXfrm>
        <a:off x="2671762" y="656602"/>
        <a:ext cx="1477996" cy="656602"/>
      </dsp:txXfrm>
    </dsp:sp>
    <dsp:sp modelId="{B6BEB77F-2331-4E98-8CA8-DA0B43C666A1}">
      <dsp:nvSpPr>
        <dsp:cNvPr id="0" name=""/>
        <dsp:cNvSpPr/>
      </dsp:nvSpPr>
      <dsp:spPr>
        <a:xfrm>
          <a:off x="1705380" y="1313205"/>
          <a:ext cx="3410761" cy="656602"/>
        </a:xfrm>
        <a:prstGeom prst="trapezoid">
          <a:avLst>
            <a:gd name="adj" fmla="val 86576"/>
          </a:avLst>
        </a:prstGeom>
        <a:solidFill>
          <a:schemeClr val="accent1">
            <a:shade val="80000"/>
            <a:hueOff val="139713"/>
            <a:satOff val="-2502"/>
            <a:lumOff val="1063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solidFill>
                <a:schemeClr val="bg1"/>
              </a:solidFill>
            </a:rPr>
            <a:t>DIGITAL PLATFORM FOR INCOME GROWTH</a:t>
          </a:r>
        </a:p>
      </dsp:txBody>
      <dsp:txXfrm>
        <a:off x="2302263" y="1313205"/>
        <a:ext cx="2216994" cy="656602"/>
      </dsp:txXfrm>
    </dsp:sp>
    <dsp:sp modelId="{80DFE4E5-DED1-4BE8-81EB-F57A7F4DBD55}">
      <dsp:nvSpPr>
        <dsp:cNvPr id="0" name=""/>
        <dsp:cNvSpPr/>
      </dsp:nvSpPr>
      <dsp:spPr>
        <a:xfrm>
          <a:off x="1136920" y="1969808"/>
          <a:ext cx="4547681" cy="656602"/>
        </a:xfrm>
        <a:prstGeom prst="trapezoid">
          <a:avLst>
            <a:gd name="adj" fmla="val 86576"/>
          </a:avLst>
        </a:prstGeom>
        <a:solidFill>
          <a:schemeClr val="accent1">
            <a:shade val="80000"/>
            <a:hueOff val="209570"/>
            <a:satOff val="-3754"/>
            <a:lumOff val="1595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solidFill>
                <a:schemeClr val="bg1"/>
              </a:solidFill>
            </a:rPr>
            <a:t>BLITZSCALING</a:t>
          </a:r>
        </a:p>
      </dsp:txBody>
      <dsp:txXfrm>
        <a:off x="1932764" y="1969808"/>
        <a:ext cx="2955992" cy="656602"/>
      </dsp:txXfrm>
    </dsp:sp>
    <dsp:sp modelId="{E82675A6-C532-4237-AFFC-BD399D7BCC2F}">
      <dsp:nvSpPr>
        <dsp:cNvPr id="0" name=""/>
        <dsp:cNvSpPr/>
      </dsp:nvSpPr>
      <dsp:spPr>
        <a:xfrm>
          <a:off x="568460" y="2626411"/>
          <a:ext cx="5684601" cy="656602"/>
        </a:xfrm>
        <a:prstGeom prst="trapezoid">
          <a:avLst>
            <a:gd name="adj" fmla="val 86576"/>
          </a:avLst>
        </a:prstGeom>
        <a:solidFill>
          <a:schemeClr val="accent1">
            <a:shade val="80000"/>
            <a:hueOff val="279426"/>
            <a:satOff val="-5005"/>
            <a:lumOff val="2126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solidFill>
                <a:schemeClr val="bg1"/>
              </a:solidFill>
            </a:rPr>
            <a:t>DIGITAL ASSET CREATION &amp; MONETIZATION</a:t>
          </a:r>
        </a:p>
      </dsp:txBody>
      <dsp:txXfrm>
        <a:off x="1563265" y="2626411"/>
        <a:ext cx="3694991" cy="656602"/>
      </dsp:txXfrm>
    </dsp:sp>
    <dsp:sp modelId="{77425AAA-E27B-47DA-B925-40D9F78F44C5}">
      <dsp:nvSpPr>
        <dsp:cNvPr id="0" name=""/>
        <dsp:cNvSpPr/>
      </dsp:nvSpPr>
      <dsp:spPr>
        <a:xfrm>
          <a:off x="0" y="3283014"/>
          <a:ext cx="6821521" cy="656602"/>
        </a:xfrm>
        <a:prstGeom prst="trapezoid">
          <a:avLst>
            <a:gd name="adj" fmla="val 86576"/>
          </a:avLst>
        </a:prstGeom>
        <a:solidFill>
          <a:schemeClr val="accent1">
            <a:shade val="80000"/>
            <a:hueOff val="349283"/>
            <a:satOff val="-6256"/>
            <a:lumOff val="2658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solidFill>
                <a:schemeClr val="bg1"/>
              </a:solidFill>
            </a:rPr>
            <a:t>DIGITAL BUSINESS ENGINEERING &amp; GROWTH PLANNING</a:t>
          </a:r>
        </a:p>
      </dsp:txBody>
      <dsp:txXfrm>
        <a:off x="1193766" y="3283014"/>
        <a:ext cx="4433989" cy="6566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3B7E2-F2D0-4B15-93A1-F2FA7B3CB8D3}">
      <dsp:nvSpPr>
        <dsp:cNvPr id="0" name=""/>
        <dsp:cNvSpPr/>
      </dsp:nvSpPr>
      <dsp:spPr>
        <a:xfrm>
          <a:off x="0" y="3560782"/>
          <a:ext cx="561487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6DC371-3954-4540-B19E-6DC45990350F}">
      <dsp:nvSpPr>
        <dsp:cNvPr id="0" name=""/>
        <dsp:cNvSpPr/>
      </dsp:nvSpPr>
      <dsp:spPr>
        <a:xfrm>
          <a:off x="0" y="2892623"/>
          <a:ext cx="561487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B49254-2F39-496D-940F-2786339C0F40}">
      <dsp:nvSpPr>
        <dsp:cNvPr id="0" name=""/>
        <dsp:cNvSpPr/>
      </dsp:nvSpPr>
      <dsp:spPr>
        <a:xfrm>
          <a:off x="0" y="2224463"/>
          <a:ext cx="561487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AECECB-5A4D-4CD0-9495-0F3C03916932}">
      <dsp:nvSpPr>
        <dsp:cNvPr id="0" name=""/>
        <dsp:cNvSpPr/>
      </dsp:nvSpPr>
      <dsp:spPr>
        <a:xfrm>
          <a:off x="0" y="1556304"/>
          <a:ext cx="561487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CFC232-B613-49B9-B68D-C1D501FDB929}">
      <dsp:nvSpPr>
        <dsp:cNvPr id="0" name=""/>
        <dsp:cNvSpPr/>
      </dsp:nvSpPr>
      <dsp:spPr>
        <a:xfrm>
          <a:off x="0" y="888145"/>
          <a:ext cx="561487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7CEE33-2B50-4AB8-9D48-6316E4DCF26B}">
      <dsp:nvSpPr>
        <dsp:cNvPr id="0" name=""/>
        <dsp:cNvSpPr/>
      </dsp:nvSpPr>
      <dsp:spPr>
        <a:xfrm>
          <a:off x="0" y="219985"/>
          <a:ext cx="561487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95A512-7ABA-438B-9B7E-BBEFE0976719}">
      <dsp:nvSpPr>
        <dsp:cNvPr id="0" name=""/>
        <dsp:cNvSpPr/>
      </dsp:nvSpPr>
      <dsp:spPr>
        <a:xfrm>
          <a:off x="1459867" y="938"/>
          <a:ext cx="4155008" cy="21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b="1" kern="1200" dirty="0">
              <a:solidFill>
                <a:schemeClr val="accent2"/>
              </a:solidFill>
            </a:rPr>
            <a:t>P</a:t>
          </a:r>
          <a:r>
            <a:rPr lang="en-US" sz="1200" kern="1200" dirty="0">
              <a:solidFill>
                <a:schemeClr val="accent2"/>
              </a:solidFill>
            </a:rPr>
            <a:t>IONEERING &amp; PASSING THE LEGACY</a:t>
          </a:r>
        </a:p>
      </dsp:txBody>
      <dsp:txXfrm>
        <a:off x="1459867" y="938"/>
        <a:ext cx="4155008" cy="219047"/>
      </dsp:txXfrm>
    </dsp:sp>
    <dsp:sp modelId="{80789309-75C4-4F01-AB95-91C1E8D6225D}">
      <dsp:nvSpPr>
        <dsp:cNvPr id="0" name=""/>
        <dsp:cNvSpPr/>
      </dsp:nvSpPr>
      <dsp:spPr>
        <a:xfrm>
          <a:off x="0" y="938"/>
          <a:ext cx="1459867" cy="21904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Impact" panose="020B0806030902050204" pitchFamily="34" charset="0"/>
            </a:rPr>
            <a:t>RISE 6</a:t>
          </a:r>
        </a:p>
      </dsp:txBody>
      <dsp:txXfrm>
        <a:off x="10695" y="11633"/>
        <a:ext cx="1438477" cy="208352"/>
      </dsp:txXfrm>
    </dsp:sp>
    <dsp:sp modelId="{F7105C47-FE5F-4F8C-863E-33BCF91294B4}">
      <dsp:nvSpPr>
        <dsp:cNvPr id="0" name=""/>
        <dsp:cNvSpPr/>
      </dsp:nvSpPr>
      <dsp:spPr>
        <a:xfrm>
          <a:off x="0" y="219985"/>
          <a:ext cx="5614876" cy="43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CONSULT AND COACH LARGE CORPORATES WITH MONK MINDSET &amp; 5T SKILLS</a:t>
          </a:r>
        </a:p>
      </dsp:txBody>
      <dsp:txXfrm>
        <a:off x="0" y="219985"/>
        <a:ext cx="5614876" cy="438159"/>
      </dsp:txXfrm>
    </dsp:sp>
    <dsp:sp modelId="{144138D8-2322-41F1-85C4-EF5F94243526}">
      <dsp:nvSpPr>
        <dsp:cNvPr id="0" name=""/>
        <dsp:cNvSpPr/>
      </dsp:nvSpPr>
      <dsp:spPr>
        <a:xfrm>
          <a:off x="1459867" y="669097"/>
          <a:ext cx="4155008" cy="21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b="1" kern="1200" dirty="0">
              <a:solidFill>
                <a:schemeClr val="accent2"/>
              </a:solidFill>
            </a:rPr>
            <a:t>U</a:t>
          </a:r>
          <a:r>
            <a:rPr lang="en-US" sz="1200" kern="1200" dirty="0">
              <a:solidFill>
                <a:schemeClr val="accent2"/>
              </a:solidFill>
            </a:rPr>
            <a:t>TILIZE &amp; DIVERSIFY</a:t>
          </a:r>
        </a:p>
      </dsp:txBody>
      <dsp:txXfrm>
        <a:off x="1459867" y="669097"/>
        <a:ext cx="4155008" cy="219047"/>
      </dsp:txXfrm>
    </dsp:sp>
    <dsp:sp modelId="{2E0DA9E1-9645-4906-88AB-B0B9630BE63E}">
      <dsp:nvSpPr>
        <dsp:cNvPr id="0" name=""/>
        <dsp:cNvSpPr/>
      </dsp:nvSpPr>
      <dsp:spPr>
        <a:xfrm>
          <a:off x="0" y="669097"/>
          <a:ext cx="1459867" cy="21904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Impact" panose="020B0806030902050204" pitchFamily="34" charset="0"/>
            </a:rPr>
            <a:t>RISE 5</a:t>
          </a:r>
        </a:p>
      </dsp:txBody>
      <dsp:txXfrm>
        <a:off x="10695" y="679792"/>
        <a:ext cx="1438477" cy="208352"/>
      </dsp:txXfrm>
    </dsp:sp>
    <dsp:sp modelId="{3232193C-908A-4243-9A03-BB5B271864AF}">
      <dsp:nvSpPr>
        <dsp:cNvPr id="0" name=""/>
        <dsp:cNvSpPr/>
      </dsp:nvSpPr>
      <dsp:spPr>
        <a:xfrm>
          <a:off x="0" y="888145"/>
          <a:ext cx="5614876" cy="43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BECOMING A POINEER AND CONSULTING FOR DIGITALIZATION &amp; CHANGE MANAGEMENT CONSULTING IN YOUR FIELD</a:t>
          </a:r>
        </a:p>
      </dsp:txBody>
      <dsp:txXfrm>
        <a:off x="0" y="888145"/>
        <a:ext cx="5614876" cy="438159"/>
      </dsp:txXfrm>
    </dsp:sp>
    <dsp:sp modelId="{465DAEF7-C41A-4EA0-86E9-974561479E1B}">
      <dsp:nvSpPr>
        <dsp:cNvPr id="0" name=""/>
        <dsp:cNvSpPr/>
      </dsp:nvSpPr>
      <dsp:spPr>
        <a:xfrm>
          <a:off x="1459867" y="1337257"/>
          <a:ext cx="4155008" cy="21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b="1" kern="1200" dirty="0">
              <a:solidFill>
                <a:schemeClr val="accent2"/>
              </a:solidFill>
            </a:rPr>
            <a:t>E</a:t>
          </a:r>
          <a:r>
            <a:rPr lang="en-US" sz="1200" kern="1200" dirty="0">
              <a:solidFill>
                <a:schemeClr val="accent2"/>
              </a:solidFill>
            </a:rPr>
            <a:t>ARNINGS  &amp; INCOME MANAGMENT</a:t>
          </a:r>
        </a:p>
      </dsp:txBody>
      <dsp:txXfrm>
        <a:off x="1459867" y="1337257"/>
        <a:ext cx="4155008" cy="219047"/>
      </dsp:txXfrm>
    </dsp:sp>
    <dsp:sp modelId="{14AD958D-8657-44BE-9003-969A970354DE}">
      <dsp:nvSpPr>
        <dsp:cNvPr id="0" name=""/>
        <dsp:cNvSpPr/>
      </dsp:nvSpPr>
      <dsp:spPr>
        <a:xfrm>
          <a:off x="0" y="1337257"/>
          <a:ext cx="1459867" cy="21904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Impact" panose="020B0806030902050204" pitchFamily="34" charset="0"/>
            </a:rPr>
            <a:t>RISE 4</a:t>
          </a:r>
        </a:p>
      </dsp:txBody>
      <dsp:txXfrm>
        <a:off x="10695" y="1347952"/>
        <a:ext cx="1438477" cy="208352"/>
      </dsp:txXfrm>
    </dsp:sp>
    <dsp:sp modelId="{681066CE-9C37-4FD5-BC76-E0943AF3159B}">
      <dsp:nvSpPr>
        <dsp:cNvPr id="0" name=""/>
        <dsp:cNvSpPr/>
      </dsp:nvSpPr>
      <dsp:spPr>
        <a:xfrm>
          <a:off x="0" y="1556304"/>
          <a:ext cx="5614876" cy="43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SCALING THE BUSINESS THROUGH AUTOMATION, TRIBE BUILDING &amp; INCOME GROWTH THROUGH VARIOUS PLATFORMS</a:t>
          </a:r>
        </a:p>
      </dsp:txBody>
      <dsp:txXfrm>
        <a:off x="0" y="1556304"/>
        <a:ext cx="5614876" cy="438159"/>
      </dsp:txXfrm>
    </dsp:sp>
    <dsp:sp modelId="{A4D14644-8AD1-4AD1-B610-704D03DDA39D}">
      <dsp:nvSpPr>
        <dsp:cNvPr id="0" name=""/>
        <dsp:cNvSpPr/>
      </dsp:nvSpPr>
      <dsp:spPr>
        <a:xfrm>
          <a:off x="1459867" y="2005416"/>
          <a:ext cx="4155008" cy="21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b="1" kern="1200" dirty="0">
              <a:solidFill>
                <a:schemeClr val="accent2"/>
              </a:solidFill>
            </a:rPr>
            <a:t>S</a:t>
          </a:r>
          <a:r>
            <a:rPr lang="en-US" sz="1200" kern="1200" dirty="0">
              <a:solidFill>
                <a:schemeClr val="accent2"/>
              </a:solidFill>
            </a:rPr>
            <a:t>ALES &amp; MARKETING AS A SERVICE</a:t>
          </a:r>
        </a:p>
      </dsp:txBody>
      <dsp:txXfrm>
        <a:off x="1459867" y="2005416"/>
        <a:ext cx="4155008" cy="219047"/>
      </dsp:txXfrm>
    </dsp:sp>
    <dsp:sp modelId="{983B1ECB-AA7F-473C-BA13-729308A29F23}">
      <dsp:nvSpPr>
        <dsp:cNvPr id="0" name=""/>
        <dsp:cNvSpPr/>
      </dsp:nvSpPr>
      <dsp:spPr>
        <a:xfrm>
          <a:off x="0" y="2005416"/>
          <a:ext cx="1459867" cy="21904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Impact" panose="020B0806030902050204" pitchFamily="34" charset="0"/>
            </a:rPr>
            <a:t>RISE 3</a:t>
          </a:r>
        </a:p>
      </dsp:txBody>
      <dsp:txXfrm>
        <a:off x="10695" y="2016111"/>
        <a:ext cx="1438477" cy="208352"/>
      </dsp:txXfrm>
    </dsp:sp>
    <dsp:sp modelId="{3922E645-0B8F-4B73-B9AD-75E487A32E52}">
      <dsp:nvSpPr>
        <dsp:cNvPr id="0" name=""/>
        <dsp:cNvSpPr/>
      </dsp:nvSpPr>
      <dsp:spPr>
        <a:xfrm>
          <a:off x="0" y="2224463"/>
          <a:ext cx="5614876" cy="43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DIGITAL ECOSYSTEM SETUP FOR SCALING THROUGH SALES &amp; MARKETING</a:t>
          </a:r>
        </a:p>
      </dsp:txBody>
      <dsp:txXfrm>
        <a:off x="0" y="2224463"/>
        <a:ext cx="5614876" cy="438159"/>
      </dsp:txXfrm>
    </dsp:sp>
    <dsp:sp modelId="{52C948FF-57D3-41CE-BE38-B03AB297F937}">
      <dsp:nvSpPr>
        <dsp:cNvPr id="0" name=""/>
        <dsp:cNvSpPr/>
      </dsp:nvSpPr>
      <dsp:spPr>
        <a:xfrm>
          <a:off x="1459867" y="2673576"/>
          <a:ext cx="4155008" cy="21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b="1" kern="1200" dirty="0">
              <a:solidFill>
                <a:schemeClr val="accent2"/>
              </a:solidFill>
            </a:rPr>
            <a:t>I</a:t>
          </a:r>
          <a:r>
            <a:rPr lang="en-US" sz="1200" kern="1200" dirty="0">
              <a:solidFill>
                <a:schemeClr val="accent2"/>
              </a:solidFill>
            </a:rPr>
            <a:t>NNOVATE &amp; CREATE</a:t>
          </a:r>
        </a:p>
      </dsp:txBody>
      <dsp:txXfrm>
        <a:off x="1459867" y="2673576"/>
        <a:ext cx="4155008" cy="219047"/>
      </dsp:txXfrm>
    </dsp:sp>
    <dsp:sp modelId="{9CAB4385-0247-421C-8EDA-79FF17718214}">
      <dsp:nvSpPr>
        <dsp:cNvPr id="0" name=""/>
        <dsp:cNvSpPr/>
      </dsp:nvSpPr>
      <dsp:spPr>
        <a:xfrm>
          <a:off x="0" y="2673576"/>
          <a:ext cx="1459867" cy="21904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Impact" panose="020B0806030902050204" pitchFamily="34" charset="0"/>
            </a:rPr>
            <a:t>RISE 2</a:t>
          </a:r>
        </a:p>
      </dsp:txBody>
      <dsp:txXfrm>
        <a:off x="10695" y="2684271"/>
        <a:ext cx="1438477" cy="208352"/>
      </dsp:txXfrm>
    </dsp:sp>
    <dsp:sp modelId="{D6509921-2DF1-48FF-9F44-E436A6681ECF}">
      <dsp:nvSpPr>
        <dsp:cNvPr id="0" name=""/>
        <dsp:cNvSpPr/>
      </dsp:nvSpPr>
      <dsp:spPr>
        <a:xfrm>
          <a:off x="0" y="2892623"/>
          <a:ext cx="5614876" cy="43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DIGITAL ASSET CREATION FOR MONETIZATION</a:t>
          </a:r>
        </a:p>
      </dsp:txBody>
      <dsp:txXfrm>
        <a:off x="0" y="2892623"/>
        <a:ext cx="5614876" cy="438159"/>
      </dsp:txXfrm>
    </dsp:sp>
    <dsp:sp modelId="{D38C28C9-3D68-4710-8D30-C1AB7D17D7B0}">
      <dsp:nvSpPr>
        <dsp:cNvPr id="0" name=""/>
        <dsp:cNvSpPr/>
      </dsp:nvSpPr>
      <dsp:spPr>
        <a:xfrm>
          <a:off x="1459867" y="3341735"/>
          <a:ext cx="4155008" cy="21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b="1" kern="1200" dirty="0">
              <a:solidFill>
                <a:schemeClr val="accent2"/>
              </a:solidFill>
            </a:rPr>
            <a:t>R</a:t>
          </a:r>
          <a:r>
            <a:rPr lang="en-US" sz="1200" kern="1200" dirty="0">
              <a:solidFill>
                <a:schemeClr val="accent2"/>
              </a:solidFill>
            </a:rPr>
            <a:t>ESULT PLANNING</a:t>
          </a:r>
        </a:p>
      </dsp:txBody>
      <dsp:txXfrm>
        <a:off x="1459867" y="3341735"/>
        <a:ext cx="4155008" cy="219047"/>
      </dsp:txXfrm>
    </dsp:sp>
    <dsp:sp modelId="{5146D7D4-5EFB-418A-A7D0-95A3DBFDEF41}">
      <dsp:nvSpPr>
        <dsp:cNvPr id="0" name=""/>
        <dsp:cNvSpPr/>
      </dsp:nvSpPr>
      <dsp:spPr>
        <a:xfrm>
          <a:off x="0" y="3341735"/>
          <a:ext cx="1459867" cy="21904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Impact" panose="020B0806030902050204" pitchFamily="34" charset="0"/>
            </a:rPr>
            <a:t>RISE 1</a:t>
          </a:r>
        </a:p>
      </dsp:txBody>
      <dsp:txXfrm>
        <a:off x="10695" y="3352430"/>
        <a:ext cx="1438477" cy="208352"/>
      </dsp:txXfrm>
    </dsp:sp>
    <dsp:sp modelId="{BB80F9AF-01F4-430C-BFA4-DAF726CDA0A3}">
      <dsp:nvSpPr>
        <dsp:cNvPr id="0" name=""/>
        <dsp:cNvSpPr/>
      </dsp:nvSpPr>
      <dsp:spPr>
        <a:xfrm>
          <a:off x="0" y="3560782"/>
          <a:ext cx="5614876" cy="43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DIGITAL ASSET FOR KNOWLEDGE BUSINESS, STRATEGY &amp; PLANNING</a:t>
          </a:r>
        </a:p>
      </dsp:txBody>
      <dsp:txXfrm>
        <a:off x="0" y="3560782"/>
        <a:ext cx="5614876" cy="4381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93A7E-5F39-4335-847F-0C9EC8CCAA59}">
      <dsp:nvSpPr>
        <dsp:cNvPr id="0" name=""/>
        <dsp:cNvSpPr/>
      </dsp:nvSpPr>
      <dsp:spPr>
        <a:xfrm>
          <a:off x="0" y="249"/>
          <a:ext cx="1350732" cy="198442"/>
        </a:xfrm>
        <a:prstGeom prst="round1Rect">
          <a:avLst/>
        </a:prstGeom>
        <a:solidFill>
          <a:schemeClr val="accent2"/>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Impact" panose="020B0806030902050204" pitchFamily="34" charset="0"/>
            </a:rPr>
            <a:t>  PASSION</a:t>
          </a:r>
        </a:p>
      </dsp:txBody>
      <dsp:txXfrm>
        <a:off x="0" y="249"/>
        <a:ext cx="1341045" cy="1984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93A7E-5F39-4335-847F-0C9EC8CCAA59}">
      <dsp:nvSpPr>
        <dsp:cNvPr id="0" name=""/>
        <dsp:cNvSpPr/>
      </dsp:nvSpPr>
      <dsp:spPr>
        <a:xfrm>
          <a:off x="0" y="0"/>
          <a:ext cx="1341871" cy="198442"/>
        </a:xfrm>
        <a:prstGeom prst="round1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Impact" panose="020B0806030902050204" pitchFamily="34" charset="0"/>
            </a:rPr>
            <a:t>  FOUNDATION</a:t>
          </a:r>
        </a:p>
      </dsp:txBody>
      <dsp:txXfrm>
        <a:off x="0" y="0"/>
        <a:ext cx="1332184" cy="1984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436C9-00E2-4FB3-9E65-04F6CCD26CCE}">
      <dsp:nvSpPr>
        <dsp:cNvPr id="0" name=""/>
        <dsp:cNvSpPr/>
      </dsp:nvSpPr>
      <dsp:spPr>
        <a:xfrm>
          <a:off x="2842300" y="0"/>
          <a:ext cx="1136920" cy="656602"/>
        </a:xfrm>
        <a:prstGeom prst="trapezoid">
          <a:avLst>
            <a:gd name="adj" fmla="val 86576"/>
          </a:avLst>
        </a:prstGeom>
        <a:solidFill>
          <a:schemeClr val="accent1">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br>
            <a:rPr lang="en-US" sz="900" kern="1200" dirty="0">
              <a:solidFill>
                <a:schemeClr val="bg1"/>
              </a:solidFill>
            </a:rPr>
          </a:br>
          <a:r>
            <a:rPr lang="en-US" sz="900" kern="1200" dirty="0">
              <a:solidFill>
                <a:schemeClr val="bg1"/>
              </a:solidFill>
            </a:rPr>
            <a:t>DIGITAL </a:t>
          </a:r>
        </a:p>
        <a:p>
          <a:pPr marL="0" lvl="0" indent="0" algn="ctr" defTabSz="400050">
            <a:lnSpc>
              <a:spcPct val="90000"/>
            </a:lnSpc>
            <a:spcBef>
              <a:spcPct val="0"/>
            </a:spcBef>
            <a:spcAft>
              <a:spcPct val="35000"/>
            </a:spcAft>
            <a:buNone/>
          </a:pPr>
          <a:r>
            <a:rPr lang="en-US" sz="900" kern="1200" dirty="0">
              <a:solidFill>
                <a:schemeClr val="bg1"/>
              </a:solidFill>
            </a:rPr>
            <a:t>BUSINESS </a:t>
          </a:r>
        </a:p>
        <a:p>
          <a:pPr marL="0" lvl="0" indent="0" algn="ctr" defTabSz="400050">
            <a:lnSpc>
              <a:spcPct val="90000"/>
            </a:lnSpc>
            <a:spcBef>
              <a:spcPct val="0"/>
            </a:spcBef>
            <a:spcAft>
              <a:spcPct val="35000"/>
            </a:spcAft>
            <a:buNone/>
          </a:pPr>
          <a:r>
            <a:rPr lang="en-US" sz="900" kern="1200" dirty="0">
              <a:solidFill>
                <a:schemeClr val="bg1"/>
              </a:solidFill>
            </a:rPr>
            <a:t>PIONEER</a:t>
          </a:r>
          <a:endParaRPr lang="en-US" sz="1050" kern="1200" dirty="0">
            <a:solidFill>
              <a:schemeClr val="bg1"/>
            </a:solidFill>
          </a:endParaRPr>
        </a:p>
      </dsp:txBody>
      <dsp:txXfrm>
        <a:off x="2842300" y="0"/>
        <a:ext cx="1136920" cy="656602"/>
      </dsp:txXfrm>
    </dsp:sp>
    <dsp:sp modelId="{DD34925B-4881-46AD-A7B6-285302BADDF8}">
      <dsp:nvSpPr>
        <dsp:cNvPr id="0" name=""/>
        <dsp:cNvSpPr/>
      </dsp:nvSpPr>
      <dsp:spPr>
        <a:xfrm>
          <a:off x="2273840" y="656602"/>
          <a:ext cx="2273840" cy="656602"/>
        </a:xfrm>
        <a:prstGeom prst="trapezoid">
          <a:avLst>
            <a:gd name="adj" fmla="val 86576"/>
          </a:avLst>
        </a:prstGeom>
        <a:solidFill>
          <a:schemeClr val="accent1">
            <a:shade val="80000"/>
            <a:hueOff val="69857"/>
            <a:satOff val="-1251"/>
            <a:lumOff val="531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a:solidFill>
                <a:schemeClr val="bg1"/>
              </a:solidFill>
            </a:rPr>
            <a:t>DIGITAL CONSULTING</a:t>
          </a:r>
        </a:p>
        <a:p>
          <a:pPr marL="0" lvl="0" indent="0" algn="ctr" defTabSz="466725">
            <a:lnSpc>
              <a:spcPct val="90000"/>
            </a:lnSpc>
            <a:spcBef>
              <a:spcPct val="0"/>
            </a:spcBef>
            <a:spcAft>
              <a:spcPct val="35000"/>
            </a:spcAft>
            <a:buNone/>
          </a:pPr>
          <a:r>
            <a:rPr lang="en-US" sz="1050" kern="1200">
              <a:solidFill>
                <a:schemeClr val="bg1"/>
              </a:solidFill>
            </a:rPr>
            <a:t> AS A BUSINESS</a:t>
          </a:r>
          <a:endParaRPr lang="en-US" sz="1050" kern="1200" dirty="0">
            <a:solidFill>
              <a:schemeClr val="bg1"/>
            </a:solidFill>
          </a:endParaRPr>
        </a:p>
      </dsp:txBody>
      <dsp:txXfrm>
        <a:off x="2671762" y="656602"/>
        <a:ext cx="1477996" cy="656602"/>
      </dsp:txXfrm>
    </dsp:sp>
    <dsp:sp modelId="{B6BEB77F-2331-4E98-8CA8-DA0B43C666A1}">
      <dsp:nvSpPr>
        <dsp:cNvPr id="0" name=""/>
        <dsp:cNvSpPr/>
      </dsp:nvSpPr>
      <dsp:spPr>
        <a:xfrm>
          <a:off x="1705380" y="1313205"/>
          <a:ext cx="3410761" cy="656602"/>
        </a:xfrm>
        <a:prstGeom prst="trapezoid">
          <a:avLst>
            <a:gd name="adj" fmla="val 86576"/>
          </a:avLst>
        </a:prstGeom>
        <a:solidFill>
          <a:schemeClr val="accent1">
            <a:shade val="80000"/>
            <a:hueOff val="139713"/>
            <a:satOff val="-2502"/>
            <a:lumOff val="1063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solidFill>
                <a:schemeClr val="bg1"/>
              </a:solidFill>
            </a:rPr>
            <a:t>DIGITAL PLATFORM FOR INCOME GROWTH</a:t>
          </a:r>
        </a:p>
      </dsp:txBody>
      <dsp:txXfrm>
        <a:off x="2302263" y="1313205"/>
        <a:ext cx="2216994" cy="656602"/>
      </dsp:txXfrm>
    </dsp:sp>
    <dsp:sp modelId="{80DFE4E5-DED1-4BE8-81EB-F57A7F4DBD55}">
      <dsp:nvSpPr>
        <dsp:cNvPr id="0" name=""/>
        <dsp:cNvSpPr/>
      </dsp:nvSpPr>
      <dsp:spPr>
        <a:xfrm>
          <a:off x="1136920" y="1969808"/>
          <a:ext cx="4547681" cy="656602"/>
        </a:xfrm>
        <a:prstGeom prst="trapezoid">
          <a:avLst>
            <a:gd name="adj" fmla="val 86576"/>
          </a:avLst>
        </a:prstGeom>
        <a:solidFill>
          <a:schemeClr val="accent1">
            <a:shade val="80000"/>
            <a:hueOff val="209570"/>
            <a:satOff val="-3754"/>
            <a:lumOff val="1595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solidFill>
                <a:schemeClr val="bg1"/>
              </a:solidFill>
            </a:rPr>
            <a:t>BLITZSCALING</a:t>
          </a:r>
        </a:p>
      </dsp:txBody>
      <dsp:txXfrm>
        <a:off x="1932764" y="1969808"/>
        <a:ext cx="2955992" cy="656602"/>
      </dsp:txXfrm>
    </dsp:sp>
    <dsp:sp modelId="{E82675A6-C532-4237-AFFC-BD399D7BCC2F}">
      <dsp:nvSpPr>
        <dsp:cNvPr id="0" name=""/>
        <dsp:cNvSpPr/>
      </dsp:nvSpPr>
      <dsp:spPr>
        <a:xfrm>
          <a:off x="568460" y="2626411"/>
          <a:ext cx="5684601" cy="656602"/>
        </a:xfrm>
        <a:prstGeom prst="trapezoid">
          <a:avLst>
            <a:gd name="adj" fmla="val 86576"/>
          </a:avLst>
        </a:prstGeom>
        <a:solidFill>
          <a:schemeClr val="accent1">
            <a:shade val="80000"/>
            <a:hueOff val="279426"/>
            <a:satOff val="-5005"/>
            <a:lumOff val="2126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solidFill>
                <a:schemeClr val="bg1"/>
              </a:solidFill>
            </a:rPr>
            <a:t>DIGITAL ASSET CREATION &amp; MONETIZATION</a:t>
          </a:r>
        </a:p>
      </dsp:txBody>
      <dsp:txXfrm>
        <a:off x="1563265" y="2626411"/>
        <a:ext cx="3694991" cy="656602"/>
      </dsp:txXfrm>
    </dsp:sp>
    <dsp:sp modelId="{77425AAA-E27B-47DA-B925-40D9F78F44C5}">
      <dsp:nvSpPr>
        <dsp:cNvPr id="0" name=""/>
        <dsp:cNvSpPr/>
      </dsp:nvSpPr>
      <dsp:spPr>
        <a:xfrm>
          <a:off x="0" y="3283014"/>
          <a:ext cx="6821521" cy="656602"/>
        </a:xfrm>
        <a:prstGeom prst="trapezoid">
          <a:avLst>
            <a:gd name="adj" fmla="val 86576"/>
          </a:avLst>
        </a:prstGeom>
        <a:solidFill>
          <a:schemeClr val="accent1">
            <a:shade val="80000"/>
            <a:hueOff val="349283"/>
            <a:satOff val="-6256"/>
            <a:lumOff val="2658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solidFill>
                <a:schemeClr val="bg1"/>
              </a:solidFill>
            </a:rPr>
            <a:t>DIGITAL BUSINESS ENGINEERING &amp; GROWTH PLANNING</a:t>
          </a:r>
        </a:p>
      </dsp:txBody>
      <dsp:txXfrm>
        <a:off x="1193766" y="3283014"/>
        <a:ext cx="4433989" cy="6566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3B7E2-F2D0-4B15-93A1-F2FA7B3CB8D3}">
      <dsp:nvSpPr>
        <dsp:cNvPr id="0" name=""/>
        <dsp:cNvSpPr/>
      </dsp:nvSpPr>
      <dsp:spPr>
        <a:xfrm>
          <a:off x="0" y="3560782"/>
          <a:ext cx="561487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6DC371-3954-4540-B19E-6DC45990350F}">
      <dsp:nvSpPr>
        <dsp:cNvPr id="0" name=""/>
        <dsp:cNvSpPr/>
      </dsp:nvSpPr>
      <dsp:spPr>
        <a:xfrm>
          <a:off x="0" y="2892623"/>
          <a:ext cx="561487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B49254-2F39-496D-940F-2786339C0F40}">
      <dsp:nvSpPr>
        <dsp:cNvPr id="0" name=""/>
        <dsp:cNvSpPr/>
      </dsp:nvSpPr>
      <dsp:spPr>
        <a:xfrm>
          <a:off x="0" y="2224463"/>
          <a:ext cx="561487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AECECB-5A4D-4CD0-9495-0F3C03916932}">
      <dsp:nvSpPr>
        <dsp:cNvPr id="0" name=""/>
        <dsp:cNvSpPr/>
      </dsp:nvSpPr>
      <dsp:spPr>
        <a:xfrm>
          <a:off x="0" y="1556304"/>
          <a:ext cx="561487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CFC232-B613-49B9-B68D-C1D501FDB929}">
      <dsp:nvSpPr>
        <dsp:cNvPr id="0" name=""/>
        <dsp:cNvSpPr/>
      </dsp:nvSpPr>
      <dsp:spPr>
        <a:xfrm>
          <a:off x="0" y="888145"/>
          <a:ext cx="561487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7CEE33-2B50-4AB8-9D48-6316E4DCF26B}">
      <dsp:nvSpPr>
        <dsp:cNvPr id="0" name=""/>
        <dsp:cNvSpPr/>
      </dsp:nvSpPr>
      <dsp:spPr>
        <a:xfrm>
          <a:off x="0" y="219985"/>
          <a:ext cx="561487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95A512-7ABA-438B-9B7E-BBEFE0976719}">
      <dsp:nvSpPr>
        <dsp:cNvPr id="0" name=""/>
        <dsp:cNvSpPr/>
      </dsp:nvSpPr>
      <dsp:spPr>
        <a:xfrm>
          <a:off x="1459867" y="938"/>
          <a:ext cx="4155008" cy="21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b="1" kern="1200" dirty="0">
              <a:solidFill>
                <a:schemeClr val="accent2"/>
              </a:solidFill>
            </a:rPr>
            <a:t>P</a:t>
          </a:r>
          <a:r>
            <a:rPr lang="en-US" sz="1200" kern="1200" dirty="0">
              <a:solidFill>
                <a:schemeClr val="accent2"/>
              </a:solidFill>
            </a:rPr>
            <a:t>IONEERING &amp; PASSING THE LEGACY</a:t>
          </a:r>
        </a:p>
      </dsp:txBody>
      <dsp:txXfrm>
        <a:off x="1459867" y="938"/>
        <a:ext cx="4155008" cy="219047"/>
      </dsp:txXfrm>
    </dsp:sp>
    <dsp:sp modelId="{80789309-75C4-4F01-AB95-91C1E8D6225D}">
      <dsp:nvSpPr>
        <dsp:cNvPr id="0" name=""/>
        <dsp:cNvSpPr/>
      </dsp:nvSpPr>
      <dsp:spPr>
        <a:xfrm>
          <a:off x="0" y="938"/>
          <a:ext cx="1459867" cy="21904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Impact" panose="020B0806030902050204" pitchFamily="34" charset="0"/>
            </a:rPr>
            <a:t>RISE 6</a:t>
          </a:r>
        </a:p>
      </dsp:txBody>
      <dsp:txXfrm>
        <a:off x="10695" y="11633"/>
        <a:ext cx="1438477" cy="208352"/>
      </dsp:txXfrm>
    </dsp:sp>
    <dsp:sp modelId="{F7105C47-FE5F-4F8C-863E-33BCF91294B4}">
      <dsp:nvSpPr>
        <dsp:cNvPr id="0" name=""/>
        <dsp:cNvSpPr/>
      </dsp:nvSpPr>
      <dsp:spPr>
        <a:xfrm>
          <a:off x="0" y="219985"/>
          <a:ext cx="5614876" cy="43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CONSULT AND COACH LARGE CORPORATES WITH MONK MINDSET &amp; 5T SKILLS</a:t>
          </a:r>
        </a:p>
      </dsp:txBody>
      <dsp:txXfrm>
        <a:off x="0" y="219985"/>
        <a:ext cx="5614876" cy="438159"/>
      </dsp:txXfrm>
    </dsp:sp>
    <dsp:sp modelId="{144138D8-2322-41F1-85C4-EF5F94243526}">
      <dsp:nvSpPr>
        <dsp:cNvPr id="0" name=""/>
        <dsp:cNvSpPr/>
      </dsp:nvSpPr>
      <dsp:spPr>
        <a:xfrm>
          <a:off x="1459867" y="669097"/>
          <a:ext cx="4155008" cy="21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b="1" kern="1200" dirty="0">
              <a:solidFill>
                <a:schemeClr val="accent2"/>
              </a:solidFill>
            </a:rPr>
            <a:t>U</a:t>
          </a:r>
          <a:r>
            <a:rPr lang="en-US" sz="1200" kern="1200" dirty="0">
              <a:solidFill>
                <a:schemeClr val="accent2"/>
              </a:solidFill>
            </a:rPr>
            <a:t>TILIZE &amp; DIVERSIFY</a:t>
          </a:r>
        </a:p>
      </dsp:txBody>
      <dsp:txXfrm>
        <a:off x="1459867" y="669097"/>
        <a:ext cx="4155008" cy="219047"/>
      </dsp:txXfrm>
    </dsp:sp>
    <dsp:sp modelId="{2E0DA9E1-9645-4906-88AB-B0B9630BE63E}">
      <dsp:nvSpPr>
        <dsp:cNvPr id="0" name=""/>
        <dsp:cNvSpPr/>
      </dsp:nvSpPr>
      <dsp:spPr>
        <a:xfrm>
          <a:off x="0" y="669097"/>
          <a:ext cx="1459867" cy="21904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Impact" panose="020B0806030902050204" pitchFamily="34" charset="0"/>
            </a:rPr>
            <a:t>RISE 5</a:t>
          </a:r>
        </a:p>
      </dsp:txBody>
      <dsp:txXfrm>
        <a:off x="10695" y="679792"/>
        <a:ext cx="1438477" cy="208352"/>
      </dsp:txXfrm>
    </dsp:sp>
    <dsp:sp modelId="{3232193C-908A-4243-9A03-BB5B271864AF}">
      <dsp:nvSpPr>
        <dsp:cNvPr id="0" name=""/>
        <dsp:cNvSpPr/>
      </dsp:nvSpPr>
      <dsp:spPr>
        <a:xfrm>
          <a:off x="0" y="888145"/>
          <a:ext cx="5614876" cy="43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BECOMING A POINEER AND CONSULTING FOR DIGITALIZATION &amp; CHANGE MANAGEMENT CONSULTING IN YOUR FIELD</a:t>
          </a:r>
        </a:p>
      </dsp:txBody>
      <dsp:txXfrm>
        <a:off x="0" y="888145"/>
        <a:ext cx="5614876" cy="438159"/>
      </dsp:txXfrm>
    </dsp:sp>
    <dsp:sp modelId="{465DAEF7-C41A-4EA0-86E9-974561479E1B}">
      <dsp:nvSpPr>
        <dsp:cNvPr id="0" name=""/>
        <dsp:cNvSpPr/>
      </dsp:nvSpPr>
      <dsp:spPr>
        <a:xfrm>
          <a:off x="1459867" y="1337257"/>
          <a:ext cx="4155008" cy="21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b="1" kern="1200" dirty="0">
              <a:solidFill>
                <a:schemeClr val="accent2"/>
              </a:solidFill>
            </a:rPr>
            <a:t>E</a:t>
          </a:r>
          <a:r>
            <a:rPr lang="en-US" sz="1200" kern="1200" dirty="0">
              <a:solidFill>
                <a:schemeClr val="accent2"/>
              </a:solidFill>
            </a:rPr>
            <a:t>ARNINGS  &amp; INCOME MANAGMENT</a:t>
          </a:r>
        </a:p>
      </dsp:txBody>
      <dsp:txXfrm>
        <a:off x="1459867" y="1337257"/>
        <a:ext cx="4155008" cy="219047"/>
      </dsp:txXfrm>
    </dsp:sp>
    <dsp:sp modelId="{14AD958D-8657-44BE-9003-969A970354DE}">
      <dsp:nvSpPr>
        <dsp:cNvPr id="0" name=""/>
        <dsp:cNvSpPr/>
      </dsp:nvSpPr>
      <dsp:spPr>
        <a:xfrm>
          <a:off x="0" y="1337257"/>
          <a:ext cx="1459867" cy="21904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Impact" panose="020B0806030902050204" pitchFamily="34" charset="0"/>
            </a:rPr>
            <a:t>RISE 4</a:t>
          </a:r>
        </a:p>
      </dsp:txBody>
      <dsp:txXfrm>
        <a:off x="10695" y="1347952"/>
        <a:ext cx="1438477" cy="208352"/>
      </dsp:txXfrm>
    </dsp:sp>
    <dsp:sp modelId="{681066CE-9C37-4FD5-BC76-E0943AF3159B}">
      <dsp:nvSpPr>
        <dsp:cNvPr id="0" name=""/>
        <dsp:cNvSpPr/>
      </dsp:nvSpPr>
      <dsp:spPr>
        <a:xfrm>
          <a:off x="0" y="1556304"/>
          <a:ext cx="5614876" cy="43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SCALING THE BUSINESS THROUGH AUTOMATION, TRIBE BUILDING &amp; INCOME GROWTH THROUGH VARIOUS PLATFORMS</a:t>
          </a:r>
        </a:p>
      </dsp:txBody>
      <dsp:txXfrm>
        <a:off x="0" y="1556304"/>
        <a:ext cx="5614876" cy="438159"/>
      </dsp:txXfrm>
    </dsp:sp>
    <dsp:sp modelId="{A4D14644-8AD1-4AD1-B610-704D03DDA39D}">
      <dsp:nvSpPr>
        <dsp:cNvPr id="0" name=""/>
        <dsp:cNvSpPr/>
      </dsp:nvSpPr>
      <dsp:spPr>
        <a:xfrm>
          <a:off x="1459867" y="2005416"/>
          <a:ext cx="4155008" cy="21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b="1" kern="1200" dirty="0">
              <a:solidFill>
                <a:schemeClr val="accent2"/>
              </a:solidFill>
            </a:rPr>
            <a:t>S</a:t>
          </a:r>
          <a:r>
            <a:rPr lang="en-US" sz="1200" kern="1200" dirty="0">
              <a:solidFill>
                <a:schemeClr val="accent2"/>
              </a:solidFill>
            </a:rPr>
            <a:t>ALES &amp; MARKETING AS A SERVICE</a:t>
          </a:r>
        </a:p>
      </dsp:txBody>
      <dsp:txXfrm>
        <a:off x="1459867" y="2005416"/>
        <a:ext cx="4155008" cy="219047"/>
      </dsp:txXfrm>
    </dsp:sp>
    <dsp:sp modelId="{983B1ECB-AA7F-473C-BA13-729308A29F23}">
      <dsp:nvSpPr>
        <dsp:cNvPr id="0" name=""/>
        <dsp:cNvSpPr/>
      </dsp:nvSpPr>
      <dsp:spPr>
        <a:xfrm>
          <a:off x="0" y="2005416"/>
          <a:ext cx="1459867" cy="21904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Impact" panose="020B0806030902050204" pitchFamily="34" charset="0"/>
            </a:rPr>
            <a:t>RISE 3</a:t>
          </a:r>
        </a:p>
      </dsp:txBody>
      <dsp:txXfrm>
        <a:off x="10695" y="2016111"/>
        <a:ext cx="1438477" cy="208352"/>
      </dsp:txXfrm>
    </dsp:sp>
    <dsp:sp modelId="{3922E645-0B8F-4B73-B9AD-75E487A32E52}">
      <dsp:nvSpPr>
        <dsp:cNvPr id="0" name=""/>
        <dsp:cNvSpPr/>
      </dsp:nvSpPr>
      <dsp:spPr>
        <a:xfrm>
          <a:off x="0" y="2224463"/>
          <a:ext cx="5614876" cy="43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DIGITAL ECOSYSTEM SETUP FOR SCALING THROUGH SALES &amp; MARKETING</a:t>
          </a:r>
        </a:p>
      </dsp:txBody>
      <dsp:txXfrm>
        <a:off x="0" y="2224463"/>
        <a:ext cx="5614876" cy="438159"/>
      </dsp:txXfrm>
    </dsp:sp>
    <dsp:sp modelId="{52C948FF-57D3-41CE-BE38-B03AB297F937}">
      <dsp:nvSpPr>
        <dsp:cNvPr id="0" name=""/>
        <dsp:cNvSpPr/>
      </dsp:nvSpPr>
      <dsp:spPr>
        <a:xfrm>
          <a:off x="1459867" y="2673576"/>
          <a:ext cx="4155008" cy="21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b="1" kern="1200" dirty="0">
              <a:solidFill>
                <a:schemeClr val="accent2"/>
              </a:solidFill>
            </a:rPr>
            <a:t>I</a:t>
          </a:r>
          <a:r>
            <a:rPr lang="en-US" sz="1200" kern="1200" dirty="0">
              <a:solidFill>
                <a:schemeClr val="accent2"/>
              </a:solidFill>
            </a:rPr>
            <a:t>NNOVATE &amp; CREATE</a:t>
          </a:r>
        </a:p>
      </dsp:txBody>
      <dsp:txXfrm>
        <a:off x="1459867" y="2673576"/>
        <a:ext cx="4155008" cy="219047"/>
      </dsp:txXfrm>
    </dsp:sp>
    <dsp:sp modelId="{9CAB4385-0247-421C-8EDA-79FF17718214}">
      <dsp:nvSpPr>
        <dsp:cNvPr id="0" name=""/>
        <dsp:cNvSpPr/>
      </dsp:nvSpPr>
      <dsp:spPr>
        <a:xfrm>
          <a:off x="0" y="2673576"/>
          <a:ext cx="1459867" cy="21904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Impact" panose="020B0806030902050204" pitchFamily="34" charset="0"/>
            </a:rPr>
            <a:t>RISE 2</a:t>
          </a:r>
        </a:p>
      </dsp:txBody>
      <dsp:txXfrm>
        <a:off x="10695" y="2684271"/>
        <a:ext cx="1438477" cy="208352"/>
      </dsp:txXfrm>
    </dsp:sp>
    <dsp:sp modelId="{D6509921-2DF1-48FF-9F44-E436A6681ECF}">
      <dsp:nvSpPr>
        <dsp:cNvPr id="0" name=""/>
        <dsp:cNvSpPr/>
      </dsp:nvSpPr>
      <dsp:spPr>
        <a:xfrm>
          <a:off x="0" y="2892623"/>
          <a:ext cx="5614876" cy="43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DIGITAL ASSET CREATION FOR MONETIZATION</a:t>
          </a:r>
        </a:p>
      </dsp:txBody>
      <dsp:txXfrm>
        <a:off x="0" y="2892623"/>
        <a:ext cx="5614876" cy="438159"/>
      </dsp:txXfrm>
    </dsp:sp>
    <dsp:sp modelId="{D38C28C9-3D68-4710-8D30-C1AB7D17D7B0}">
      <dsp:nvSpPr>
        <dsp:cNvPr id="0" name=""/>
        <dsp:cNvSpPr/>
      </dsp:nvSpPr>
      <dsp:spPr>
        <a:xfrm>
          <a:off x="1459867" y="3341735"/>
          <a:ext cx="4155008" cy="21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b="1" kern="1200" dirty="0">
              <a:solidFill>
                <a:schemeClr val="accent2"/>
              </a:solidFill>
            </a:rPr>
            <a:t>R</a:t>
          </a:r>
          <a:r>
            <a:rPr lang="en-US" sz="1200" kern="1200" dirty="0">
              <a:solidFill>
                <a:schemeClr val="accent2"/>
              </a:solidFill>
            </a:rPr>
            <a:t>ESULT PLANNING</a:t>
          </a:r>
        </a:p>
      </dsp:txBody>
      <dsp:txXfrm>
        <a:off x="1459867" y="3341735"/>
        <a:ext cx="4155008" cy="219047"/>
      </dsp:txXfrm>
    </dsp:sp>
    <dsp:sp modelId="{5146D7D4-5EFB-418A-A7D0-95A3DBFDEF41}">
      <dsp:nvSpPr>
        <dsp:cNvPr id="0" name=""/>
        <dsp:cNvSpPr/>
      </dsp:nvSpPr>
      <dsp:spPr>
        <a:xfrm>
          <a:off x="0" y="3341735"/>
          <a:ext cx="1459867" cy="21904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Impact" panose="020B0806030902050204" pitchFamily="34" charset="0"/>
            </a:rPr>
            <a:t>RISE 1</a:t>
          </a:r>
        </a:p>
      </dsp:txBody>
      <dsp:txXfrm>
        <a:off x="10695" y="3352430"/>
        <a:ext cx="1438477" cy="208352"/>
      </dsp:txXfrm>
    </dsp:sp>
    <dsp:sp modelId="{BB80F9AF-01F4-430C-BFA4-DAF726CDA0A3}">
      <dsp:nvSpPr>
        <dsp:cNvPr id="0" name=""/>
        <dsp:cNvSpPr/>
      </dsp:nvSpPr>
      <dsp:spPr>
        <a:xfrm>
          <a:off x="0" y="3560782"/>
          <a:ext cx="5614876" cy="43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DIGITAL ASSET FOR KNOWLEDGE BUSINESS, STRATEGY &amp; PLANNING</a:t>
          </a:r>
        </a:p>
      </dsp:txBody>
      <dsp:txXfrm>
        <a:off x="0" y="3560782"/>
        <a:ext cx="5614876" cy="438159"/>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AD202-7742-6EE8-C2AB-0523BA2071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ED43E6-3B36-E8C9-721A-65BA3E5D34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314F96-AD26-0EFE-F11F-6A70256A57B5}"/>
              </a:ext>
            </a:extLst>
          </p:cNvPr>
          <p:cNvSpPr>
            <a:spLocks noGrp="1"/>
          </p:cNvSpPr>
          <p:nvPr>
            <p:ph type="dt" sz="half" idx="10"/>
          </p:nvPr>
        </p:nvSpPr>
        <p:spPr/>
        <p:txBody>
          <a:bodyPr/>
          <a:lstStyle/>
          <a:p>
            <a:fld id="{44779894-C691-47EC-93E3-2E21831E9944}" type="datetimeFigureOut">
              <a:rPr lang="en-US" smtClean="0"/>
              <a:t>8/27/2022</a:t>
            </a:fld>
            <a:endParaRPr lang="en-US"/>
          </a:p>
        </p:txBody>
      </p:sp>
      <p:sp>
        <p:nvSpPr>
          <p:cNvPr id="5" name="Footer Placeholder 4">
            <a:extLst>
              <a:ext uri="{FF2B5EF4-FFF2-40B4-BE49-F238E27FC236}">
                <a16:creationId xmlns:a16="http://schemas.microsoft.com/office/drawing/2014/main" id="{C402D252-2FFE-9167-B579-951644D74C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D109A3-D52E-27DA-7749-B2C64824B83C}"/>
              </a:ext>
            </a:extLst>
          </p:cNvPr>
          <p:cNvSpPr>
            <a:spLocks noGrp="1"/>
          </p:cNvSpPr>
          <p:nvPr>
            <p:ph type="sldNum" sz="quarter" idx="12"/>
          </p:nvPr>
        </p:nvSpPr>
        <p:spPr/>
        <p:txBody>
          <a:bodyPr/>
          <a:lstStyle/>
          <a:p>
            <a:fld id="{4C4F6DBA-D209-4B69-8720-0AA8CE152216}" type="slidenum">
              <a:rPr lang="en-US" smtClean="0"/>
              <a:t>‹#›</a:t>
            </a:fld>
            <a:endParaRPr lang="en-US"/>
          </a:p>
        </p:txBody>
      </p:sp>
      <p:grpSp>
        <p:nvGrpSpPr>
          <p:cNvPr id="7" name="Group 6">
            <a:extLst>
              <a:ext uri="{FF2B5EF4-FFF2-40B4-BE49-F238E27FC236}">
                <a16:creationId xmlns:a16="http://schemas.microsoft.com/office/drawing/2014/main" id="{D0D3CDD2-75A5-F14B-BB6B-75E3D849676E}"/>
              </a:ext>
            </a:extLst>
          </p:cNvPr>
          <p:cNvGrpSpPr/>
          <p:nvPr userDrawn="1"/>
        </p:nvGrpSpPr>
        <p:grpSpPr>
          <a:xfrm>
            <a:off x="1846371" y="1987723"/>
            <a:ext cx="1171575" cy="1171575"/>
            <a:chOff x="2590798" y="5062446"/>
            <a:chExt cx="1171575" cy="1171575"/>
          </a:xfrm>
        </p:grpSpPr>
        <p:sp>
          <p:nvSpPr>
            <p:cNvPr id="8" name="Oval 7">
              <a:extLst>
                <a:ext uri="{FF2B5EF4-FFF2-40B4-BE49-F238E27FC236}">
                  <a16:creationId xmlns:a16="http://schemas.microsoft.com/office/drawing/2014/main" id="{B76F8AED-12F7-346A-0DEE-DC1E34B1D503}"/>
                </a:ext>
              </a:extLst>
            </p:cNvPr>
            <p:cNvSpPr/>
            <p:nvPr/>
          </p:nvSpPr>
          <p:spPr>
            <a:xfrm>
              <a:off x="2628900" y="5086349"/>
              <a:ext cx="1095375" cy="1095375"/>
            </a:xfrm>
            <a:prstGeom prst="ellipse">
              <a:avLst/>
            </a:prstGeom>
            <a:gradFill flip="none" rotWithShape="1">
              <a:gsLst>
                <a:gs pos="0">
                  <a:schemeClr val="bg1">
                    <a:lumMod val="50000"/>
                  </a:schemeClr>
                </a:gs>
                <a:gs pos="48000">
                  <a:schemeClr val="bg1">
                    <a:lumMod val="95000"/>
                  </a:schemeClr>
                </a:gs>
                <a:gs pos="100000">
                  <a:schemeClr val="bg1">
                    <a:lumMod val="85000"/>
                  </a:schemeClr>
                </a:gs>
              </a:gsLst>
              <a:lin ang="8100000" scaled="1"/>
              <a:tileRect/>
            </a:gradFill>
            <a:ln>
              <a:noFill/>
            </a:ln>
            <a:effectLst>
              <a:glow rad="101600">
                <a:schemeClr val="accent4">
                  <a:lumMod val="60000"/>
                  <a:lumOff val="40000"/>
                  <a:alpha val="17000"/>
                </a:schemeClr>
              </a:glow>
              <a:outerShdw blurRad="317500" dist="114300" dir="10800000" algn="r" rotWithShape="0">
                <a:prstClr val="black">
                  <a:alpha val="27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sz="2000" dirty="0">
                <a:solidFill>
                  <a:schemeClr val="accent4">
                    <a:lumMod val="50000"/>
                  </a:schemeClr>
                </a:solidFill>
                <a:latin typeface="Impact" panose="020B0806030902050204" pitchFamily="34" charset="0"/>
              </a:endParaRPr>
            </a:p>
          </p:txBody>
        </p:sp>
        <p:pic>
          <p:nvPicPr>
            <p:cNvPr id="9" name="Graphic 8" descr="Badge Tick with solid fill">
              <a:extLst>
                <a:ext uri="{FF2B5EF4-FFF2-40B4-BE49-F238E27FC236}">
                  <a16:creationId xmlns:a16="http://schemas.microsoft.com/office/drawing/2014/main" id="{11C5D6C0-1E09-81DF-B037-95598178992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90798" y="5062446"/>
              <a:ext cx="1171575" cy="1171575"/>
            </a:xfrm>
            <a:prstGeom prst="rect">
              <a:avLst/>
            </a:prstGeom>
          </p:spPr>
        </p:pic>
        <p:sp>
          <p:nvSpPr>
            <p:cNvPr id="10" name="Rectangle 9">
              <a:extLst>
                <a:ext uri="{FF2B5EF4-FFF2-40B4-BE49-F238E27FC236}">
                  <a16:creationId xmlns:a16="http://schemas.microsoft.com/office/drawing/2014/main" id="{28D68D8A-919B-D771-7223-D5B769C6EF2F}"/>
                </a:ext>
              </a:extLst>
            </p:cNvPr>
            <p:cNvSpPr/>
            <p:nvPr/>
          </p:nvSpPr>
          <p:spPr>
            <a:xfrm>
              <a:off x="2667473" y="5372426"/>
              <a:ext cx="101822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chemeClr val="bg1">
                      <a:lumMod val="85000"/>
                    </a:schemeClr>
                  </a:solidFill>
                  <a:effectLst>
                    <a:outerShdw blurRad="190500" dist="203200" dir="5400000" sx="94000" sy="94000" algn="ctr" rotWithShape="0">
                      <a:srgbClr val="000000">
                        <a:alpha val="39000"/>
                      </a:srgbClr>
                    </a:outerShdw>
                  </a:effectLst>
                  <a:latin typeface="Impact" panose="020B0806030902050204" pitchFamily="34" charset="0"/>
                </a:rPr>
                <a:t>RISE</a:t>
              </a:r>
              <a:r>
                <a:rPr lang="en-US" sz="2800" b="1" cap="none" spc="0" dirty="0">
                  <a:ln/>
                  <a:solidFill>
                    <a:schemeClr val="bg1">
                      <a:lumMod val="75000"/>
                    </a:schemeClr>
                  </a:solidFill>
                  <a:effectLst>
                    <a:outerShdw blurRad="190500" dist="203200" dir="5400000" sx="94000" sy="94000" algn="ctr" rotWithShape="0">
                      <a:srgbClr val="000000">
                        <a:alpha val="39000"/>
                      </a:srgbClr>
                    </a:outerShdw>
                  </a:effectLst>
                  <a:latin typeface="Impact" panose="020B0806030902050204" pitchFamily="34" charset="0"/>
                </a:rPr>
                <a:t> 1</a:t>
              </a:r>
            </a:p>
          </p:txBody>
        </p:sp>
      </p:grpSp>
      <p:grpSp>
        <p:nvGrpSpPr>
          <p:cNvPr id="11" name="Group 10">
            <a:extLst>
              <a:ext uri="{FF2B5EF4-FFF2-40B4-BE49-F238E27FC236}">
                <a16:creationId xmlns:a16="http://schemas.microsoft.com/office/drawing/2014/main" id="{E1379655-1ABA-2977-B6FD-4EF1535D1D5B}"/>
              </a:ext>
            </a:extLst>
          </p:cNvPr>
          <p:cNvGrpSpPr/>
          <p:nvPr userDrawn="1"/>
        </p:nvGrpSpPr>
        <p:grpSpPr>
          <a:xfrm>
            <a:off x="1524000" y="1600200"/>
            <a:ext cx="1676724" cy="2031325"/>
            <a:chOff x="269571" y="1460949"/>
            <a:chExt cx="1676724" cy="2031325"/>
          </a:xfrm>
        </p:grpSpPr>
        <p:sp>
          <p:nvSpPr>
            <p:cNvPr id="12" name="TextBox 11">
              <a:extLst>
                <a:ext uri="{FF2B5EF4-FFF2-40B4-BE49-F238E27FC236}">
                  <a16:creationId xmlns:a16="http://schemas.microsoft.com/office/drawing/2014/main" id="{CA7EF3D4-3109-409B-7F75-1F658E251894}"/>
                </a:ext>
              </a:extLst>
            </p:cNvPr>
            <p:cNvSpPr txBox="1"/>
            <p:nvPr/>
          </p:nvSpPr>
          <p:spPr>
            <a:xfrm>
              <a:off x="269571" y="1460949"/>
              <a:ext cx="322371" cy="2031325"/>
            </a:xfrm>
            <a:prstGeom prst="rect">
              <a:avLst/>
            </a:prstGeom>
            <a:noFill/>
            <a:effectLst>
              <a:outerShdw blurRad="50800" dist="38100" dir="10800000" algn="r" rotWithShape="0">
                <a:schemeClr val="accent4">
                  <a:lumMod val="50000"/>
                  <a:alpha val="40000"/>
                </a:schemeClr>
              </a:outerShdw>
            </a:effectLst>
          </p:spPr>
          <p:txBody>
            <a:bodyPr wrap="square" rtlCol="0">
              <a:spAutoFit/>
            </a:bodyPr>
            <a:lstStyle/>
            <a:p>
              <a:pPr algn="r"/>
              <a:r>
                <a:rPr lang="en-US" dirty="0">
                  <a:solidFill>
                    <a:schemeClr val="accent4"/>
                  </a:solidFill>
                  <a:latin typeface="Copperplate Gothic Bold" panose="020E0705020206020404" pitchFamily="34" charset="0"/>
                </a:rPr>
                <a:t>RISE</a:t>
              </a:r>
            </a:p>
            <a:p>
              <a:pPr algn="ctr"/>
              <a:r>
                <a:rPr lang="en-US" dirty="0">
                  <a:solidFill>
                    <a:schemeClr val="accent4"/>
                  </a:solidFill>
                  <a:latin typeface="Copperplate Gothic Bold" panose="020E0705020206020404" pitchFamily="34" charset="0"/>
                </a:rPr>
                <a:t>  UP</a:t>
              </a:r>
            </a:p>
          </p:txBody>
        </p:sp>
        <p:sp>
          <p:nvSpPr>
            <p:cNvPr id="13" name="TextBox 12">
              <a:extLst>
                <a:ext uri="{FF2B5EF4-FFF2-40B4-BE49-F238E27FC236}">
                  <a16:creationId xmlns:a16="http://schemas.microsoft.com/office/drawing/2014/main" id="{A4B1FCA4-3A65-3BD6-E42F-3774C938F734}"/>
                </a:ext>
              </a:extLst>
            </p:cNvPr>
            <p:cNvSpPr txBox="1"/>
            <p:nvPr/>
          </p:nvSpPr>
          <p:spPr>
            <a:xfrm>
              <a:off x="484485" y="1505183"/>
              <a:ext cx="1461810" cy="307777"/>
            </a:xfrm>
            <a:prstGeom prst="rect">
              <a:avLst/>
            </a:prstGeom>
            <a:noFill/>
          </p:spPr>
          <p:txBody>
            <a:bodyPr wrap="none" rtlCol="0">
              <a:spAutoFit/>
            </a:bodyPr>
            <a:lstStyle/>
            <a:p>
              <a:r>
                <a:rPr lang="en-US" sz="1400" b="1" dirty="0">
                  <a:solidFill>
                    <a:srgbClr val="FFC000"/>
                  </a:solidFill>
                </a:rPr>
                <a:t>ESULT PLANNING</a:t>
              </a:r>
            </a:p>
          </p:txBody>
        </p:sp>
      </p:grpSp>
    </p:spTree>
    <p:extLst>
      <p:ext uri="{BB962C8B-B14F-4D97-AF65-F5344CB8AC3E}">
        <p14:creationId xmlns:p14="http://schemas.microsoft.com/office/powerpoint/2010/main" val="2459857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BF718-F2B7-79DD-CE70-3F722847A4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BFD6E0-4DB1-72D6-3813-80565D8B36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C21768-28F4-C680-62D4-0C6E03FB2B41}"/>
              </a:ext>
            </a:extLst>
          </p:cNvPr>
          <p:cNvSpPr>
            <a:spLocks noGrp="1"/>
          </p:cNvSpPr>
          <p:nvPr>
            <p:ph type="dt" sz="half" idx="10"/>
          </p:nvPr>
        </p:nvSpPr>
        <p:spPr/>
        <p:txBody>
          <a:bodyPr/>
          <a:lstStyle/>
          <a:p>
            <a:fld id="{44779894-C691-47EC-93E3-2E21831E9944}" type="datetimeFigureOut">
              <a:rPr lang="en-US" smtClean="0"/>
              <a:t>8/27/2022</a:t>
            </a:fld>
            <a:endParaRPr lang="en-US"/>
          </a:p>
        </p:txBody>
      </p:sp>
      <p:sp>
        <p:nvSpPr>
          <p:cNvPr id="5" name="Footer Placeholder 4">
            <a:extLst>
              <a:ext uri="{FF2B5EF4-FFF2-40B4-BE49-F238E27FC236}">
                <a16:creationId xmlns:a16="http://schemas.microsoft.com/office/drawing/2014/main" id="{0C86F42D-FAA4-4571-E74E-13E2A96589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207633-0BD7-3920-9C04-C4DAB73C925E}"/>
              </a:ext>
            </a:extLst>
          </p:cNvPr>
          <p:cNvSpPr>
            <a:spLocks noGrp="1"/>
          </p:cNvSpPr>
          <p:nvPr>
            <p:ph type="sldNum" sz="quarter" idx="12"/>
          </p:nvPr>
        </p:nvSpPr>
        <p:spPr/>
        <p:txBody>
          <a:bodyPr/>
          <a:lstStyle/>
          <a:p>
            <a:fld id="{4C4F6DBA-D209-4B69-8720-0AA8CE152216}" type="slidenum">
              <a:rPr lang="en-US" smtClean="0"/>
              <a:t>‹#›</a:t>
            </a:fld>
            <a:endParaRPr lang="en-US"/>
          </a:p>
        </p:txBody>
      </p:sp>
    </p:spTree>
    <p:extLst>
      <p:ext uri="{BB962C8B-B14F-4D97-AF65-F5344CB8AC3E}">
        <p14:creationId xmlns:p14="http://schemas.microsoft.com/office/powerpoint/2010/main" val="3946569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FC0224-878C-2B0E-578D-08E2600DB3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9A75C7-9913-B330-3FFE-9C01921BAA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DDA783-FFC8-4F33-BF8B-258C1C176D71}"/>
              </a:ext>
            </a:extLst>
          </p:cNvPr>
          <p:cNvSpPr>
            <a:spLocks noGrp="1"/>
          </p:cNvSpPr>
          <p:nvPr>
            <p:ph type="dt" sz="half" idx="10"/>
          </p:nvPr>
        </p:nvSpPr>
        <p:spPr/>
        <p:txBody>
          <a:bodyPr/>
          <a:lstStyle/>
          <a:p>
            <a:fld id="{44779894-C691-47EC-93E3-2E21831E9944}" type="datetimeFigureOut">
              <a:rPr lang="en-US" smtClean="0"/>
              <a:t>8/27/2022</a:t>
            </a:fld>
            <a:endParaRPr lang="en-US"/>
          </a:p>
        </p:txBody>
      </p:sp>
      <p:sp>
        <p:nvSpPr>
          <p:cNvPr id="5" name="Footer Placeholder 4">
            <a:extLst>
              <a:ext uri="{FF2B5EF4-FFF2-40B4-BE49-F238E27FC236}">
                <a16:creationId xmlns:a16="http://schemas.microsoft.com/office/drawing/2014/main" id="{E6A1423D-AD50-0E59-FCE4-A1454DCE55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819609-CD3C-DE00-CAB8-76E74936812E}"/>
              </a:ext>
            </a:extLst>
          </p:cNvPr>
          <p:cNvSpPr>
            <a:spLocks noGrp="1"/>
          </p:cNvSpPr>
          <p:nvPr>
            <p:ph type="sldNum" sz="quarter" idx="12"/>
          </p:nvPr>
        </p:nvSpPr>
        <p:spPr/>
        <p:txBody>
          <a:bodyPr/>
          <a:lstStyle/>
          <a:p>
            <a:fld id="{4C4F6DBA-D209-4B69-8720-0AA8CE152216}" type="slidenum">
              <a:rPr lang="en-US" smtClean="0"/>
              <a:t>‹#›</a:t>
            </a:fld>
            <a:endParaRPr lang="en-US"/>
          </a:p>
        </p:txBody>
      </p:sp>
    </p:spTree>
    <p:extLst>
      <p:ext uri="{BB962C8B-B14F-4D97-AF65-F5344CB8AC3E}">
        <p14:creationId xmlns:p14="http://schemas.microsoft.com/office/powerpoint/2010/main" val="3558439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21C5FF-F15C-DCD3-94FA-D6E53454E18F}"/>
              </a:ext>
            </a:extLst>
          </p:cNvPr>
          <p:cNvSpPr/>
          <p:nvPr userDrawn="1"/>
        </p:nvSpPr>
        <p:spPr>
          <a:xfrm>
            <a:off x="-8742" y="6724003"/>
            <a:ext cx="12200741" cy="133998"/>
          </a:xfrm>
          <a:prstGeom prst="rect">
            <a:avLst/>
          </a:prstGeom>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1E8A4B-9545-C415-175A-2C4A8D688C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D041C2-354C-251E-7D62-1FFA91B1B5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FCB11-6C91-0DAD-DE19-F159BA9A7A26}"/>
              </a:ext>
            </a:extLst>
          </p:cNvPr>
          <p:cNvSpPr>
            <a:spLocks noGrp="1"/>
          </p:cNvSpPr>
          <p:nvPr>
            <p:ph type="dt" sz="half" idx="10"/>
          </p:nvPr>
        </p:nvSpPr>
        <p:spPr/>
        <p:txBody>
          <a:bodyPr/>
          <a:lstStyle/>
          <a:p>
            <a:fld id="{44779894-C691-47EC-93E3-2E21831E9944}" type="datetimeFigureOut">
              <a:rPr lang="en-US" smtClean="0"/>
              <a:t>8/27/2022</a:t>
            </a:fld>
            <a:endParaRPr lang="en-US"/>
          </a:p>
        </p:txBody>
      </p:sp>
      <p:sp>
        <p:nvSpPr>
          <p:cNvPr id="5" name="Footer Placeholder 4">
            <a:extLst>
              <a:ext uri="{FF2B5EF4-FFF2-40B4-BE49-F238E27FC236}">
                <a16:creationId xmlns:a16="http://schemas.microsoft.com/office/drawing/2014/main" id="{7EC2C1E6-BC0A-79FE-45EE-523975DF0C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6A7E4D-5FC2-8F7E-3D1C-FB4D95835B74}"/>
              </a:ext>
            </a:extLst>
          </p:cNvPr>
          <p:cNvSpPr>
            <a:spLocks noGrp="1"/>
          </p:cNvSpPr>
          <p:nvPr>
            <p:ph type="sldNum" sz="quarter" idx="12"/>
          </p:nvPr>
        </p:nvSpPr>
        <p:spPr/>
        <p:txBody>
          <a:bodyPr/>
          <a:lstStyle/>
          <a:p>
            <a:fld id="{4C4F6DBA-D209-4B69-8720-0AA8CE152216}" type="slidenum">
              <a:rPr lang="en-US" smtClean="0"/>
              <a:t>‹#›</a:t>
            </a:fld>
            <a:endParaRPr lang="en-US"/>
          </a:p>
        </p:txBody>
      </p:sp>
      <p:pic>
        <p:nvPicPr>
          <p:cNvPr id="7" name="Picture 6" descr="Shape&#10;&#10;Description automatically generated with medium confidence">
            <a:extLst>
              <a:ext uri="{FF2B5EF4-FFF2-40B4-BE49-F238E27FC236}">
                <a16:creationId xmlns:a16="http://schemas.microsoft.com/office/drawing/2014/main" id="{57F756BD-3C04-98AA-75B1-1FA71FE37A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337" y="6149535"/>
            <a:ext cx="2976577" cy="892552"/>
          </a:xfrm>
          <a:prstGeom prst="rect">
            <a:avLst/>
          </a:prstGeom>
          <a:effectLst>
            <a:outerShdw blurRad="50800" dist="38100" dir="8100000" algn="tr" rotWithShape="0">
              <a:prstClr val="black">
                <a:alpha val="40000"/>
              </a:prstClr>
            </a:outerShdw>
          </a:effectLst>
        </p:spPr>
      </p:pic>
      <p:pic>
        <p:nvPicPr>
          <p:cNvPr id="8" name="Picture 7" descr="A picture containing company name&#10;&#10;Description automatically generated">
            <a:extLst>
              <a:ext uri="{FF2B5EF4-FFF2-40B4-BE49-F238E27FC236}">
                <a16:creationId xmlns:a16="http://schemas.microsoft.com/office/drawing/2014/main" id="{FAB03896-005F-AB2C-2BCF-BDE62B8B2495}"/>
              </a:ext>
            </a:extLst>
          </p:cNvPr>
          <p:cNvPicPr>
            <a:picLocks noChangeAspect="1"/>
          </p:cNvPicPr>
          <p:nvPr userDrawn="1"/>
        </p:nvPicPr>
        <p:blipFill>
          <a:blip r:embed="rId3">
            <a:alphaModFix/>
            <a:extLst>
              <a:ext uri="{BEBA8EAE-BF5A-486C-A8C5-ECC9F3942E4B}">
                <a14:imgProps xmlns:a14="http://schemas.microsoft.com/office/drawing/2010/main">
                  <a14:imgLayer r:embed="rId4">
                    <a14:imgEffect>
                      <a14:saturation sat="97000"/>
                    </a14:imgEffect>
                  </a14:imgLayer>
                </a14:imgProps>
              </a:ext>
              <a:ext uri="{28A0092B-C50C-407E-A947-70E740481C1C}">
                <a14:useLocalDpi xmlns:a14="http://schemas.microsoft.com/office/drawing/2010/main" val="0"/>
              </a:ext>
            </a:extLst>
          </a:blip>
          <a:stretch>
            <a:fillRect/>
          </a:stretch>
        </p:blipFill>
        <p:spPr>
          <a:xfrm>
            <a:off x="11034062" y="5687083"/>
            <a:ext cx="1248126" cy="1248126"/>
          </a:xfrm>
          <a:prstGeom prst="ellipse">
            <a:avLst/>
          </a:prstGeom>
          <a:ln>
            <a:noFill/>
          </a:ln>
          <a:effectLst>
            <a:softEdge rad="112500"/>
          </a:effectLst>
        </p:spPr>
      </p:pic>
      <p:sp>
        <p:nvSpPr>
          <p:cNvPr id="9" name="Rectangle 8">
            <a:extLst>
              <a:ext uri="{FF2B5EF4-FFF2-40B4-BE49-F238E27FC236}">
                <a16:creationId xmlns:a16="http://schemas.microsoft.com/office/drawing/2014/main" id="{7B30BAED-931F-163F-DD5E-7168BA0B810D}"/>
              </a:ext>
            </a:extLst>
          </p:cNvPr>
          <p:cNvSpPr/>
          <p:nvPr userDrawn="1"/>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4053B73A-DBF2-A9DF-1C4F-7063D887A4F1}"/>
              </a:ext>
            </a:extLst>
          </p:cNvPr>
          <p:cNvGrpSpPr/>
          <p:nvPr userDrawn="1"/>
        </p:nvGrpSpPr>
        <p:grpSpPr>
          <a:xfrm>
            <a:off x="467655" y="387523"/>
            <a:ext cx="1171575" cy="1171575"/>
            <a:chOff x="2590798" y="5062446"/>
            <a:chExt cx="1171575" cy="1171575"/>
          </a:xfrm>
        </p:grpSpPr>
        <p:sp>
          <p:nvSpPr>
            <p:cNvPr id="12" name="Oval 11">
              <a:extLst>
                <a:ext uri="{FF2B5EF4-FFF2-40B4-BE49-F238E27FC236}">
                  <a16:creationId xmlns:a16="http://schemas.microsoft.com/office/drawing/2014/main" id="{EB910FFC-DC27-8449-BA8B-CF86F43A8E38}"/>
                </a:ext>
              </a:extLst>
            </p:cNvPr>
            <p:cNvSpPr/>
            <p:nvPr/>
          </p:nvSpPr>
          <p:spPr>
            <a:xfrm>
              <a:off x="2628900" y="5086349"/>
              <a:ext cx="1095375" cy="1095375"/>
            </a:xfrm>
            <a:prstGeom prst="ellipse">
              <a:avLst/>
            </a:prstGeom>
            <a:gradFill flip="none" rotWithShape="1">
              <a:gsLst>
                <a:gs pos="0">
                  <a:schemeClr val="bg1">
                    <a:lumMod val="50000"/>
                  </a:schemeClr>
                </a:gs>
                <a:gs pos="48000">
                  <a:schemeClr val="bg1">
                    <a:lumMod val="95000"/>
                  </a:schemeClr>
                </a:gs>
                <a:gs pos="100000">
                  <a:schemeClr val="bg1">
                    <a:lumMod val="85000"/>
                  </a:schemeClr>
                </a:gs>
              </a:gsLst>
              <a:lin ang="8100000" scaled="1"/>
              <a:tileRect/>
            </a:gradFill>
            <a:ln>
              <a:noFill/>
            </a:ln>
            <a:effectLst>
              <a:glow rad="101600">
                <a:schemeClr val="accent4">
                  <a:lumMod val="60000"/>
                  <a:lumOff val="40000"/>
                  <a:alpha val="17000"/>
                </a:schemeClr>
              </a:glow>
              <a:outerShdw blurRad="317500" dist="114300" dir="10800000" algn="r" rotWithShape="0">
                <a:prstClr val="black">
                  <a:alpha val="27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sz="2000" dirty="0">
                <a:solidFill>
                  <a:schemeClr val="accent4">
                    <a:lumMod val="50000"/>
                  </a:schemeClr>
                </a:solidFill>
                <a:latin typeface="Impact" panose="020B0806030902050204" pitchFamily="34" charset="0"/>
              </a:endParaRPr>
            </a:p>
          </p:txBody>
        </p:sp>
        <p:pic>
          <p:nvPicPr>
            <p:cNvPr id="13" name="Graphic 12" descr="Badge Tick with solid fill">
              <a:extLst>
                <a:ext uri="{FF2B5EF4-FFF2-40B4-BE49-F238E27FC236}">
                  <a16:creationId xmlns:a16="http://schemas.microsoft.com/office/drawing/2014/main" id="{D8332DD1-CFC2-3B45-5B83-2DFEA100202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90798" y="5062446"/>
              <a:ext cx="1171575" cy="1171575"/>
            </a:xfrm>
            <a:prstGeom prst="rect">
              <a:avLst/>
            </a:prstGeom>
          </p:spPr>
        </p:pic>
        <p:sp>
          <p:nvSpPr>
            <p:cNvPr id="14" name="Rectangle 13">
              <a:extLst>
                <a:ext uri="{FF2B5EF4-FFF2-40B4-BE49-F238E27FC236}">
                  <a16:creationId xmlns:a16="http://schemas.microsoft.com/office/drawing/2014/main" id="{237E52F2-2CE2-3D56-6916-319092847724}"/>
                </a:ext>
              </a:extLst>
            </p:cNvPr>
            <p:cNvSpPr/>
            <p:nvPr/>
          </p:nvSpPr>
          <p:spPr>
            <a:xfrm>
              <a:off x="2667473" y="5372426"/>
              <a:ext cx="101822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chemeClr val="bg1">
                      <a:lumMod val="85000"/>
                    </a:schemeClr>
                  </a:solidFill>
                  <a:effectLst>
                    <a:outerShdw blurRad="190500" dist="203200" dir="5400000" sx="94000" sy="94000" algn="ctr" rotWithShape="0">
                      <a:srgbClr val="000000">
                        <a:alpha val="39000"/>
                      </a:srgbClr>
                    </a:outerShdw>
                  </a:effectLst>
                  <a:latin typeface="Impact" panose="020B0806030902050204" pitchFamily="34" charset="0"/>
                </a:rPr>
                <a:t>RISE</a:t>
              </a:r>
              <a:r>
                <a:rPr lang="en-US" sz="2800" b="1" cap="none" spc="0" dirty="0">
                  <a:ln/>
                  <a:solidFill>
                    <a:schemeClr val="bg1">
                      <a:lumMod val="75000"/>
                    </a:schemeClr>
                  </a:solidFill>
                  <a:effectLst>
                    <a:outerShdw blurRad="190500" dist="203200" dir="5400000" sx="94000" sy="94000" algn="ctr" rotWithShape="0">
                      <a:srgbClr val="000000">
                        <a:alpha val="39000"/>
                      </a:srgbClr>
                    </a:outerShdw>
                  </a:effectLst>
                  <a:latin typeface="Impact" panose="020B0806030902050204" pitchFamily="34" charset="0"/>
                </a:rPr>
                <a:t> 1</a:t>
              </a:r>
            </a:p>
          </p:txBody>
        </p:sp>
      </p:grpSp>
      <p:grpSp>
        <p:nvGrpSpPr>
          <p:cNvPr id="15" name="Group 14">
            <a:extLst>
              <a:ext uri="{FF2B5EF4-FFF2-40B4-BE49-F238E27FC236}">
                <a16:creationId xmlns:a16="http://schemas.microsoft.com/office/drawing/2014/main" id="{35F208BC-869E-7051-295B-5ED961BFF5CB}"/>
              </a:ext>
            </a:extLst>
          </p:cNvPr>
          <p:cNvGrpSpPr/>
          <p:nvPr userDrawn="1"/>
        </p:nvGrpSpPr>
        <p:grpSpPr>
          <a:xfrm>
            <a:off x="145284" y="0"/>
            <a:ext cx="1676724" cy="2031325"/>
            <a:chOff x="269571" y="1460949"/>
            <a:chExt cx="1676724" cy="2031325"/>
          </a:xfrm>
        </p:grpSpPr>
        <p:sp>
          <p:nvSpPr>
            <p:cNvPr id="16" name="TextBox 15">
              <a:extLst>
                <a:ext uri="{FF2B5EF4-FFF2-40B4-BE49-F238E27FC236}">
                  <a16:creationId xmlns:a16="http://schemas.microsoft.com/office/drawing/2014/main" id="{7A0D075D-C97C-16EF-4AD4-F9DCAA48C1B7}"/>
                </a:ext>
              </a:extLst>
            </p:cNvPr>
            <p:cNvSpPr txBox="1"/>
            <p:nvPr/>
          </p:nvSpPr>
          <p:spPr>
            <a:xfrm>
              <a:off x="269571" y="1460949"/>
              <a:ext cx="322371" cy="2031325"/>
            </a:xfrm>
            <a:prstGeom prst="rect">
              <a:avLst/>
            </a:prstGeom>
            <a:noFill/>
            <a:effectLst>
              <a:outerShdw blurRad="50800" dist="38100" dir="10800000" algn="r" rotWithShape="0">
                <a:schemeClr val="accent4">
                  <a:lumMod val="50000"/>
                  <a:alpha val="40000"/>
                </a:schemeClr>
              </a:outerShdw>
            </a:effectLst>
          </p:spPr>
          <p:txBody>
            <a:bodyPr wrap="square" rtlCol="0">
              <a:spAutoFit/>
            </a:bodyPr>
            <a:lstStyle/>
            <a:p>
              <a:pPr algn="r"/>
              <a:r>
                <a:rPr lang="en-US" dirty="0">
                  <a:solidFill>
                    <a:schemeClr val="accent4"/>
                  </a:solidFill>
                  <a:latin typeface="Copperplate Gothic Bold" panose="020E0705020206020404" pitchFamily="34" charset="0"/>
                </a:rPr>
                <a:t>RISE</a:t>
              </a:r>
            </a:p>
            <a:p>
              <a:pPr algn="ctr"/>
              <a:r>
                <a:rPr lang="en-US" dirty="0">
                  <a:solidFill>
                    <a:schemeClr val="accent4"/>
                  </a:solidFill>
                  <a:latin typeface="Copperplate Gothic Bold" panose="020E0705020206020404" pitchFamily="34" charset="0"/>
                </a:rPr>
                <a:t>  UP</a:t>
              </a:r>
            </a:p>
          </p:txBody>
        </p:sp>
        <p:sp>
          <p:nvSpPr>
            <p:cNvPr id="17" name="TextBox 16">
              <a:extLst>
                <a:ext uri="{FF2B5EF4-FFF2-40B4-BE49-F238E27FC236}">
                  <a16:creationId xmlns:a16="http://schemas.microsoft.com/office/drawing/2014/main" id="{5A4C63D1-62C7-C486-C4DF-13C2E92719CB}"/>
                </a:ext>
              </a:extLst>
            </p:cNvPr>
            <p:cNvSpPr txBox="1"/>
            <p:nvPr/>
          </p:nvSpPr>
          <p:spPr>
            <a:xfrm>
              <a:off x="484485" y="1505183"/>
              <a:ext cx="1461810" cy="307777"/>
            </a:xfrm>
            <a:prstGeom prst="rect">
              <a:avLst/>
            </a:prstGeom>
            <a:noFill/>
          </p:spPr>
          <p:txBody>
            <a:bodyPr wrap="none" rtlCol="0">
              <a:spAutoFit/>
            </a:bodyPr>
            <a:lstStyle/>
            <a:p>
              <a:r>
                <a:rPr lang="en-US" sz="1400" b="1" dirty="0">
                  <a:solidFill>
                    <a:srgbClr val="FFC000"/>
                  </a:solidFill>
                </a:rPr>
                <a:t>ESULT PLANNING</a:t>
              </a:r>
            </a:p>
          </p:txBody>
        </p:sp>
      </p:grpSp>
      <p:sp>
        <p:nvSpPr>
          <p:cNvPr id="18" name="TextBox 17">
            <a:extLst>
              <a:ext uri="{FF2B5EF4-FFF2-40B4-BE49-F238E27FC236}">
                <a16:creationId xmlns:a16="http://schemas.microsoft.com/office/drawing/2014/main" id="{3683F6DE-8632-D9A0-2625-7CBEE2A1898E}"/>
              </a:ext>
            </a:extLst>
          </p:cNvPr>
          <p:cNvSpPr txBox="1"/>
          <p:nvPr userDrawn="1"/>
        </p:nvSpPr>
        <p:spPr>
          <a:xfrm>
            <a:off x="1846947" y="798885"/>
            <a:ext cx="1088967"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1</a:t>
            </a:r>
            <a:endParaRPr lang="en-US" dirty="0"/>
          </a:p>
        </p:txBody>
      </p:sp>
    </p:spTree>
    <p:extLst>
      <p:ext uri="{BB962C8B-B14F-4D97-AF65-F5344CB8AC3E}">
        <p14:creationId xmlns:p14="http://schemas.microsoft.com/office/powerpoint/2010/main" val="4261641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49049-1CE9-B2D2-9CB9-5CDEBC8FA6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175E29-5AE3-EED1-A0AC-D1240E329C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9DB41B-9A3A-73D6-EDD2-C29F69CBCA7D}"/>
              </a:ext>
            </a:extLst>
          </p:cNvPr>
          <p:cNvSpPr>
            <a:spLocks noGrp="1"/>
          </p:cNvSpPr>
          <p:nvPr>
            <p:ph type="dt" sz="half" idx="10"/>
          </p:nvPr>
        </p:nvSpPr>
        <p:spPr/>
        <p:txBody>
          <a:bodyPr/>
          <a:lstStyle/>
          <a:p>
            <a:fld id="{44779894-C691-47EC-93E3-2E21831E9944}" type="datetimeFigureOut">
              <a:rPr lang="en-US" smtClean="0"/>
              <a:t>8/27/2022</a:t>
            </a:fld>
            <a:endParaRPr lang="en-US"/>
          </a:p>
        </p:txBody>
      </p:sp>
      <p:sp>
        <p:nvSpPr>
          <p:cNvPr id="5" name="Footer Placeholder 4">
            <a:extLst>
              <a:ext uri="{FF2B5EF4-FFF2-40B4-BE49-F238E27FC236}">
                <a16:creationId xmlns:a16="http://schemas.microsoft.com/office/drawing/2014/main" id="{E9A6D531-7D11-DF8C-C02D-DDB998D702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90C021-2A61-D0ED-7F73-B18039B8A9D9}"/>
              </a:ext>
            </a:extLst>
          </p:cNvPr>
          <p:cNvSpPr>
            <a:spLocks noGrp="1"/>
          </p:cNvSpPr>
          <p:nvPr>
            <p:ph type="sldNum" sz="quarter" idx="12"/>
          </p:nvPr>
        </p:nvSpPr>
        <p:spPr/>
        <p:txBody>
          <a:bodyPr/>
          <a:lstStyle/>
          <a:p>
            <a:fld id="{4C4F6DBA-D209-4B69-8720-0AA8CE152216}" type="slidenum">
              <a:rPr lang="en-US" smtClean="0"/>
              <a:t>‹#›</a:t>
            </a:fld>
            <a:endParaRPr lang="en-US"/>
          </a:p>
        </p:txBody>
      </p:sp>
    </p:spTree>
    <p:extLst>
      <p:ext uri="{BB962C8B-B14F-4D97-AF65-F5344CB8AC3E}">
        <p14:creationId xmlns:p14="http://schemas.microsoft.com/office/powerpoint/2010/main" val="2773929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EDEEE-5418-F5C5-EC3D-DC6E90BB28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563BCA-9600-7504-908D-F24BDC3199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1BD12D-6032-5A94-6A91-6B1BE6B90C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37B69D-7CC7-650F-BCBB-1A158022BE0B}"/>
              </a:ext>
            </a:extLst>
          </p:cNvPr>
          <p:cNvSpPr>
            <a:spLocks noGrp="1"/>
          </p:cNvSpPr>
          <p:nvPr>
            <p:ph type="dt" sz="half" idx="10"/>
          </p:nvPr>
        </p:nvSpPr>
        <p:spPr/>
        <p:txBody>
          <a:bodyPr/>
          <a:lstStyle/>
          <a:p>
            <a:fld id="{44779894-C691-47EC-93E3-2E21831E9944}" type="datetimeFigureOut">
              <a:rPr lang="en-US" smtClean="0"/>
              <a:t>8/27/2022</a:t>
            </a:fld>
            <a:endParaRPr lang="en-US"/>
          </a:p>
        </p:txBody>
      </p:sp>
      <p:sp>
        <p:nvSpPr>
          <p:cNvPr id="6" name="Footer Placeholder 5">
            <a:extLst>
              <a:ext uri="{FF2B5EF4-FFF2-40B4-BE49-F238E27FC236}">
                <a16:creationId xmlns:a16="http://schemas.microsoft.com/office/drawing/2014/main" id="{0BB98BCC-7F69-F0B8-C7C0-61DDC50E59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223378-F07F-669D-C454-B50FAEE7CBEC}"/>
              </a:ext>
            </a:extLst>
          </p:cNvPr>
          <p:cNvSpPr>
            <a:spLocks noGrp="1"/>
          </p:cNvSpPr>
          <p:nvPr>
            <p:ph type="sldNum" sz="quarter" idx="12"/>
          </p:nvPr>
        </p:nvSpPr>
        <p:spPr/>
        <p:txBody>
          <a:bodyPr/>
          <a:lstStyle/>
          <a:p>
            <a:fld id="{4C4F6DBA-D209-4B69-8720-0AA8CE152216}" type="slidenum">
              <a:rPr lang="en-US" smtClean="0"/>
              <a:t>‹#›</a:t>
            </a:fld>
            <a:endParaRPr lang="en-US"/>
          </a:p>
        </p:txBody>
      </p:sp>
    </p:spTree>
    <p:extLst>
      <p:ext uri="{BB962C8B-B14F-4D97-AF65-F5344CB8AC3E}">
        <p14:creationId xmlns:p14="http://schemas.microsoft.com/office/powerpoint/2010/main" val="3951861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269E3-E609-7633-1F49-41C7AC2ED5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0A94FC-0437-47FF-AEF3-E91FAED806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5798CB-841D-8E7E-412C-8F41F5424F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56CC8D-880E-7DED-10AF-36BCF719EA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8EA5C4-F92A-E777-3642-D6FF9CC48E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B1CFC5-FECF-D51F-8AC4-9703DBD6F4FD}"/>
              </a:ext>
            </a:extLst>
          </p:cNvPr>
          <p:cNvSpPr>
            <a:spLocks noGrp="1"/>
          </p:cNvSpPr>
          <p:nvPr>
            <p:ph type="dt" sz="half" idx="10"/>
          </p:nvPr>
        </p:nvSpPr>
        <p:spPr/>
        <p:txBody>
          <a:bodyPr/>
          <a:lstStyle/>
          <a:p>
            <a:fld id="{44779894-C691-47EC-93E3-2E21831E9944}" type="datetimeFigureOut">
              <a:rPr lang="en-US" smtClean="0"/>
              <a:t>8/27/2022</a:t>
            </a:fld>
            <a:endParaRPr lang="en-US"/>
          </a:p>
        </p:txBody>
      </p:sp>
      <p:sp>
        <p:nvSpPr>
          <p:cNvPr id="8" name="Footer Placeholder 7">
            <a:extLst>
              <a:ext uri="{FF2B5EF4-FFF2-40B4-BE49-F238E27FC236}">
                <a16:creationId xmlns:a16="http://schemas.microsoft.com/office/drawing/2014/main" id="{68760B50-C67C-C5EF-05EB-DCBC65D152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7BECE7-0B97-1E34-AD13-D7E0DBCD3559}"/>
              </a:ext>
            </a:extLst>
          </p:cNvPr>
          <p:cNvSpPr>
            <a:spLocks noGrp="1"/>
          </p:cNvSpPr>
          <p:nvPr>
            <p:ph type="sldNum" sz="quarter" idx="12"/>
          </p:nvPr>
        </p:nvSpPr>
        <p:spPr/>
        <p:txBody>
          <a:bodyPr/>
          <a:lstStyle/>
          <a:p>
            <a:fld id="{4C4F6DBA-D209-4B69-8720-0AA8CE152216}" type="slidenum">
              <a:rPr lang="en-US" smtClean="0"/>
              <a:t>‹#›</a:t>
            </a:fld>
            <a:endParaRPr lang="en-US"/>
          </a:p>
        </p:txBody>
      </p:sp>
    </p:spTree>
    <p:extLst>
      <p:ext uri="{BB962C8B-B14F-4D97-AF65-F5344CB8AC3E}">
        <p14:creationId xmlns:p14="http://schemas.microsoft.com/office/powerpoint/2010/main" val="1938362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B7952-D9AA-B6E7-9CAA-D8E334D3BB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9FD548-1E9D-9258-1D69-400F5CC069F9}"/>
              </a:ext>
            </a:extLst>
          </p:cNvPr>
          <p:cNvSpPr>
            <a:spLocks noGrp="1"/>
          </p:cNvSpPr>
          <p:nvPr>
            <p:ph type="dt" sz="half" idx="10"/>
          </p:nvPr>
        </p:nvSpPr>
        <p:spPr/>
        <p:txBody>
          <a:bodyPr/>
          <a:lstStyle/>
          <a:p>
            <a:fld id="{44779894-C691-47EC-93E3-2E21831E9944}" type="datetimeFigureOut">
              <a:rPr lang="en-US" smtClean="0"/>
              <a:t>8/27/2022</a:t>
            </a:fld>
            <a:endParaRPr lang="en-US"/>
          </a:p>
        </p:txBody>
      </p:sp>
      <p:sp>
        <p:nvSpPr>
          <p:cNvPr id="4" name="Footer Placeholder 3">
            <a:extLst>
              <a:ext uri="{FF2B5EF4-FFF2-40B4-BE49-F238E27FC236}">
                <a16:creationId xmlns:a16="http://schemas.microsoft.com/office/drawing/2014/main" id="{BA68EC5B-E70C-42DB-2DC3-384FE97A67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CE6BB4-A161-DCAE-8A6B-DFB5F13EF18A}"/>
              </a:ext>
            </a:extLst>
          </p:cNvPr>
          <p:cNvSpPr>
            <a:spLocks noGrp="1"/>
          </p:cNvSpPr>
          <p:nvPr>
            <p:ph type="sldNum" sz="quarter" idx="12"/>
          </p:nvPr>
        </p:nvSpPr>
        <p:spPr/>
        <p:txBody>
          <a:bodyPr/>
          <a:lstStyle/>
          <a:p>
            <a:fld id="{4C4F6DBA-D209-4B69-8720-0AA8CE152216}" type="slidenum">
              <a:rPr lang="en-US" smtClean="0"/>
              <a:t>‹#›</a:t>
            </a:fld>
            <a:endParaRPr lang="en-US"/>
          </a:p>
        </p:txBody>
      </p:sp>
    </p:spTree>
    <p:extLst>
      <p:ext uri="{BB962C8B-B14F-4D97-AF65-F5344CB8AC3E}">
        <p14:creationId xmlns:p14="http://schemas.microsoft.com/office/powerpoint/2010/main" val="811861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7017C9-5DF7-DC5E-6075-47D225DC6C05}"/>
              </a:ext>
            </a:extLst>
          </p:cNvPr>
          <p:cNvSpPr>
            <a:spLocks noGrp="1"/>
          </p:cNvSpPr>
          <p:nvPr>
            <p:ph type="dt" sz="half" idx="10"/>
          </p:nvPr>
        </p:nvSpPr>
        <p:spPr/>
        <p:txBody>
          <a:bodyPr/>
          <a:lstStyle/>
          <a:p>
            <a:fld id="{44779894-C691-47EC-93E3-2E21831E9944}" type="datetimeFigureOut">
              <a:rPr lang="en-US" smtClean="0"/>
              <a:t>8/27/2022</a:t>
            </a:fld>
            <a:endParaRPr lang="en-US"/>
          </a:p>
        </p:txBody>
      </p:sp>
      <p:sp>
        <p:nvSpPr>
          <p:cNvPr id="3" name="Footer Placeholder 2">
            <a:extLst>
              <a:ext uri="{FF2B5EF4-FFF2-40B4-BE49-F238E27FC236}">
                <a16:creationId xmlns:a16="http://schemas.microsoft.com/office/drawing/2014/main" id="{C291E744-3915-451C-2E63-0960CB86E4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0B91ED-8133-3BD6-D70C-73F8E392B6A6}"/>
              </a:ext>
            </a:extLst>
          </p:cNvPr>
          <p:cNvSpPr>
            <a:spLocks noGrp="1"/>
          </p:cNvSpPr>
          <p:nvPr>
            <p:ph type="sldNum" sz="quarter" idx="12"/>
          </p:nvPr>
        </p:nvSpPr>
        <p:spPr/>
        <p:txBody>
          <a:bodyPr/>
          <a:lstStyle/>
          <a:p>
            <a:fld id="{4C4F6DBA-D209-4B69-8720-0AA8CE152216}" type="slidenum">
              <a:rPr lang="en-US" smtClean="0"/>
              <a:t>‹#›</a:t>
            </a:fld>
            <a:endParaRPr lang="en-US"/>
          </a:p>
        </p:txBody>
      </p:sp>
    </p:spTree>
    <p:extLst>
      <p:ext uri="{BB962C8B-B14F-4D97-AF65-F5344CB8AC3E}">
        <p14:creationId xmlns:p14="http://schemas.microsoft.com/office/powerpoint/2010/main" val="1438161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1CF3B-34AE-7836-BC90-91DAD48DE1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71097F-919F-FEB5-D40F-7D309F849B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6B272E-2589-91E6-1428-E4BA7D4CE6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805193-49F3-F557-38DC-890F9B6229B2}"/>
              </a:ext>
            </a:extLst>
          </p:cNvPr>
          <p:cNvSpPr>
            <a:spLocks noGrp="1"/>
          </p:cNvSpPr>
          <p:nvPr>
            <p:ph type="dt" sz="half" idx="10"/>
          </p:nvPr>
        </p:nvSpPr>
        <p:spPr/>
        <p:txBody>
          <a:bodyPr/>
          <a:lstStyle/>
          <a:p>
            <a:fld id="{44779894-C691-47EC-93E3-2E21831E9944}" type="datetimeFigureOut">
              <a:rPr lang="en-US" smtClean="0"/>
              <a:t>8/27/2022</a:t>
            </a:fld>
            <a:endParaRPr lang="en-US"/>
          </a:p>
        </p:txBody>
      </p:sp>
      <p:sp>
        <p:nvSpPr>
          <p:cNvPr id="6" name="Footer Placeholder 5">
            <a:extLst>
              <a:ext uri="{FF2B5EF4-FFF2-40B4-BE49-F238E27FC236}">
                <a16:creationId xmlns:a16="http://schemas.microsoft.com/office/drawing/2014/main" id="{9FD3D5A1-03A8-5694-2BAF-7B5974A4A6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2696C0-6D7D-90FF-BB33-E3D31C194505}"/>
              </a:ext>
            </a:extLst>
          </p:cNvPr>
          <p:cNvSpPr>
            <a:spLocks noGrp="1"/>
          </p:cNvSpPr>
          <p:nvPr>
            <p:ph type="sldNum" sz="quarter" idx="12"/>
          </p:nvPr>
        </p:nvSpPr>
        <p:spPr/>
        <p:txBody>
          <a:bodyPr/>
          <a:lstStyle/>
          <a:p>
            <a:fld id="{4C4F6DBA-D209-4B69-8720-0AA8CE152216}" type="slidenum">
              <a:rPr lang="en-US" smtClean="0"/>
              <a:t>‹#›</a:t>
            </a:fld>
            <a:endParaRPr lang="en-US"/>
          </a:p>
        </p:txBody>
      </p:sp>
    </p:spTree>
    <p:extLst>
      <p:ext uri="{BB962C8B-B14F-4D97-AF65-F5344CB8AC3E}">
        <p14:creationId xmlns:p14="http://schemas.microsoft.com/office/powerpoint/2010/main" val="1472920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BEE8B-4B76-B791-4D4B-744B510273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DC81C5-6600-318D-8240-732E7EA0B5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613245-7FD0-7464-1AE1-95ABDBB32C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0FC7B3-89D3-3520-5549-5D251B4753FB}"/>
              </a:ext>
            </a:extLst>
          </p:cNvPr>
          <p:cNvSpPr>
            <a:spLocks noGrp="1"/>
          </p:cNvSpPr>
          <p:nvPr>
            <p:ph type="dt" sz="half" idx="10"/>
          </p:nvPr>
        </p:nvSpPr>
        <p:spPr/>
        <p:txBody>
          <a:bodyPr/>
          <a:lstStyle/>
          <a:p>
            <a:fld id="{44779894-C691-47EC-93E3-2E21831E9944}" type="datetimeFigureOut">
              <a:rPr lang="en-US" smtClean="0"/>
              <a:t>8/27/2022</a:t>
            </a:fld>
            <a:endParaRPr lang="en-US"/>
          </a:p>
        </p:txBody>
      </p:sp>
      <p:sp>
        <p:nvSpPr>
          <p:cNvPr id="6" name="Footer Placeholder 5">
            <a:extLst>
              <a:ext uri="{FF2B5EF4-FFF2-40B4-BE49-F238E27FC236}">
                <a16:creationId xmlns:a16="http://schemas.microsoft.com/office/drawing/2014/main" id="{80B58DA4-B486-2DB2-BC7E-7F79AB3AF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540B71-D7BE-F5CF-0F2C-CCC4C90C121C}"/>
              </a:ext>
            </a:extLst>
          </p:cNvPr>
          <p:cNvSpPr>
            <a:spLocks noGrp="1"/>
          </p:cNvSpPr>
          <p:nvPr>
            <p:ph type="sldNum" sz="quarter" idx="12"/>
          </p:nvPr>
        </p:nvSpPr>
        <p:spPr/>
        <p:txBody>
          <a:bodyPr/>
          <a:lstStyle/>
          <a:p>
            <a:fld id="{4C4F6DBA-D209-4B69-8720-0AA8CE152216}" type="slidenum">
              <a:rPr lang="en-US" smtClean="0"/>
              <a:t>‹#›</a:t>
            </a:fld>
            <a:endParaRPr lang="en-US"/>
          </a:p>
        </p:txBody>
      </p:sp>
    </p:spTree>
    <p:extLst>
      <p:ext uri="{BB962C8B-B14F-4D97-AF65-F5344CB8AC3E}">
        <p14:creationId xmlns:p14="http://schemas.microsoft.com/office/powerpoint/2010/main" val="3629519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EEF946-7276-A082-83F6-3A03FEB551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134976-B03B-1A3F-86D0-424E954E54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FBB9D3-B11E-CB03-80F9-4EEB41C8FA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779894-C691-47EC-93E3-2E21831E9944}" type="datetimeFigureOut">
              <a:rPr lang="en-US" smtClean="0"/>
              <a:t>8/27/2022</a:t>
            </a:fld>
            <a:endParaRPr lang="en-US"/>
          </a:p>
        </p:txBody>
      </p:sp>
      <p:sp>
        <p:nvSpPr>
          <p:cNvPr id="5" name="Footer Placeholder 4">
            <a:extLst>
              <a:ext uri="{FF2B5EF4-FFF2-40B4-BE49-F238E27FC236}">
                <a16:creationId xmlns:a16="http://schemas.microsoft.com/office/drawing/2014/main" id="{6B6FBE12-1150-34DE-D908-1A1AE51704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A3E9F4-8318-FB77-E3E9-1AB68068FA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4F6DBA-D209-4B69-8720-0AA8CE152216}" type="slidenum">
              <a:rPr lang="en-US" smtClean="0"/>
              <a:t>‹#›</a:t>
            </a:fld>
            <a:endParaRPr lang="en-US"/>
          </a:p>
        </p:txBody>
      </p:sp>
    </p:spTree>
    <p:extLst>
      <p:ext uri="{BB962C8B-B14F-4D97-AF65-F5344CB8AC3E}">
        <p14:creationId xmlns:p14="http://schemas.microsoft.com/office/powerpoint/2010/main" val="4030248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46.png"/><Relationship Id="rId3" Type="http://schemas.openxmlformats.org/officeDocument/2006/relationships/diagramLayout" Target="../diagrams/layout13.xml"/><Relationship Id="rId7" Type="http://schemas.openxmlformats.org/officeDocument/2006/relationships/image" Target="../media/image40.png"/><Relationship Id="rId12" Type="http://schemas.openxmlformats.org/officeDocument/2006/relationships/image" Target="../media/image45.sv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openxmlformats.org/officeDocument/2006/relationships/image" Target="../media/image44.png"/><Relationship Id="rId5" Type="http://schemas.openxmlformats.org/officeDocument/2006/relationships/diagramColors" Target="../diagrams/colors13.xml"/><Relationship Id="rId10" Type="http://schemas.openxmlformats.org/officeDocument/2006/relationships/image" Target="../media/image43.svg"/><Relationship Id="rId4" Type="http://schemas.openxmlformats.org/officeDocument/2006/relationships/diagramQuickStyle" Target="../diagrams/quickStyle13.xml"/><Relationship Id="rId9" Type="http://schemas.openxmlformats.org/officeDocument/2006/relationships/image" Target="../media/image42.png"/><Relationship Id="rId14" Type="http://schemas.openxmlformats.org/officeDocument/2006/relationships/image" Target="../media/image47.svg"/></Relationships>
</file>

<file path=ppt/slides/_rels/slide1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2.xml"/><Relationship Id="rId1" Type="http://schemas.openxmlformats.org/officeDocument/2006/relationships/video" Target="https://www.youtube.com/embed/XLPqy2oO-Eg?start=8&amp;feature=oembed" TargetMode="Externa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image" Target="../media/image4.png"/><Relationship Id="rId7" Type="http://schemas.openxmlformats.org/officeDocument/2006/relationships/diagramQuickStyle" Target="../diagrams/quickStyle14.xml"/><Relationship Id="rId2" Type="http://schemas.openxmlformats.org/officeDocument/2006/relationships/image" Target="../media/image37.jpg"/><Relationship Id="rId1" Type="http://schemas.openxmlformats.org/officeDocument/2006/relationships/slideLayout" Target="../slideLayouts/slideLayout2.xml"/><Relationship Id="rId6" Type="http://schemas.openxmlformats.org/officeDocument/2006/relationships/diagramLayout" Target="../diagrams/layout14.xml"/><Relationship Id="rId5" Type="http://schemas.openxmlformats.org/officeDocument/2006/relationships/diagramData" Target="../diagrams/data14.xml"/><Relationship Id="rId4" Type="http://schemas.microsoft.com/office/2007/relationships/hdphoto" Target="../media/hdphoto1.wdp"/><Relationship Id="rId9" Type="http://schemas.microsoft.com/office/2007/relationships/diagramDrawing" Target="../diagrams/drawing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8" Type="http://schemas.openxmlformats.org/officeDocument/2006/relationships/hyperlink" Target="https://www.springboard.com/blog/business-and-marketing/creator-economy/" TargetMode="External"/><Relationship Id="rId3" Type="http://schemas.openxmlformats.org/officeDocument/2006/relationships/image" Target="../media/image4.png"/><Relationship Id="rId7" Type="http://schemas.openxmlformats.org/officeDocument/2006/relationships/hyperlink" Target="https://www.investopedia.com/terms/o/oecd.asp"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www.investopedia.com/terms/r/randd.asp" TargetMode="External"/><Relationship Id="rId5" Type="http://schemas.openxmlformats.org/officeDocument/2006/relationships/hyperlink" Target="https://www.globenewswire.com/news-release/2021/06/23/2251810/0/en/Global-Knowledge-Management-Market-to-Reach-1-1-Trillion-by-2026.html" TargetMode="External"/><Relationship Id="rId10" Type="http://schemas.openxmlformats.org/officeDocument/2006/relationships/hyperlink" Target="https://www.robosoftin.com/blog/creator-economy-and-role-of-digital-experience" TargetMode="External"/><Relationship Id="rId4" Type="http://schemas.microsoft.com/office/2007/relationships/hdphoto" Target="../media/hdphoto1.wdp"/><Relationship Id="rId9" Type="http://schemas.openxmlformats.org/officeDocument/2006/relationships/hyperlink" Target="https://www.forbes.com/sites/danielnewman/2015/04/28/research-shows-millennials-dont-respond-to-ads/?sh=e81f9925dcb2"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26" Type="http://schemas.openxmlformats.org/officeDocument/2006/relationships/image" Target="../media/image10.png"/><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5" Type="http://schemas.openxmlformats.org/officeDocument/2006/relationships/image" Target="../media/image9.svg"/><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image" Target="../media/image8.png"/><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image" Target="../media/image7.svg"/><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image" Target="../media/image6.png"/><Relationship Id="rId27" Type="http://schemas.openxmlformats.org/officeDocument/2006/relationships/image" Target="../media/image11.svg"/></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diagramLayout" Target="../diagrams/layout7.xml"/><Relationship Id="rId18" Type="http://schemas.openxmlformats.org/officeDocument/2006/relationships/diagramLayout" Target="../diagrams/layout8.xml"/><Relationship Id="rId26" Type="http://schemas.openxmlformats.org/officeDocument/2006/relationships/image" Target="../media/image10.png"/><Relationship Id="rId3" Type="http://schemas.openxmlformats.org/officeDocument/2006/relationships/diagramLayout" Target="../diagrams/layout5.xml"/><Relationship Id="rId21" Type="http://schemas.microsoft.com/office/2007/relationships/diagramDrawing" Target="../diagrams/drawing8.xml"/><Relationship Id="rId7" Type="http://schemas.openxmlformats.org/officeDocument/2006/relationships/diagramData" Target="../diagrams/data6.xml"/><Relationship Id="rId12" Type="http://schemas.openxmlformats.org/officeDocument/2006/relationships/diagramData" Target="../diagrams/data7.xml"/><Relationship Id="rId17" Type="http://schemas.openxmlformats.org/officeDocument/2006/relationships/diagramData" Target="../diagrams/data8.xml"/><Relationship Id="rId25" Type="http://schemas.openxmlformats.org/officeDocument/2006/relationships/image" Target="../media/image9.svg"/><Relationship Id="rId2" Type="http://schemas.openxmlformats.org/officeDocument/2006/relationships/diagramData" Target="../diagrams/data5.xml"/><Relationship Id="rId16" Type="http://schemas.microsoft.com/office/2007/relationships/diagramDrawing" Target="../diagrams/drawing7.xml"/><Relationship Id="rId20" Type="http://schemas.openxmlformats.org/officeDocument/2006/relationships/diagramColors" Target="../diagrams/colors8.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24" Type="http://schemas.openxmlformats.org/officeDocument/2006/relationships/image" Target="../media/image8.png"/><Relationship Id="rId5" Type="http://schemas.openxmlformats.org/officeDocument/2006/relationships/diagramColors" Target="../diagrams/colors5.xml"/><Relationship Id="rId15" Type="http://schemas.openxmlformats.org/officeDocument/2006/relationships/diagramColors" Target="../diagrams/colors7.xml"/><Relationship Id="rId23" Type="http://schemas.openxmlformats.org/officeDocument/2006/relationships/image" Target="../media/image7.svg"/><Relationship Id="rId10" Type="http://schemas.openxmlformats.org/officeDocument/2006/relationships/diagramColors" Target="../diagrams/colors6.xml"/><Relationship Id="rId19" Type="http://schemas.openxmlformats.org/officeDocument/2006/relationships/diagramQuickStyle" Target="../diagrams/quickStyle8.xml"/><Relationship Id="rId4" Type="http://schemas.openxmlformats.org/officeDocument/2006/relationships/diagramQuickStyle" Target="../diagrams/quickStyle5.xml"/><Relationship Id="rId9" Type="http://schemas.openxmlformats.org/officeDocument/2006/relationships/diagramQuickStyle" Target="../diagrams/quickStyle6.xml"/><Relationship Id="rId14" Type="http://schemas.openxmlformats.org/officeDocument/2006/relationships/diagramQuickStyle" Target="../diagrams/quickStyle7.xml"/><Relationship Id="rId22" Type="http://schemas.openxmlformats.org/officeDocument/2006/relationships/image" Target="../media/image6.png"/><Relationship Id="rId27" Type="http://schemas.openxmlformats.org/officeDocument/2006/relationships/image" Target="../media/image11.sv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10.xml"/><Relationship Id="rId13" Type="http://schemas.openxmlformats.org/officeDocument/2006/relationships/diagramLayout" Target="../diagrams/layout11.xml"/><Relationship Id="rId18" Type="http://schemas.openxmlformats.org/officeDocument/2006/relationships/diagramLayout" Target="../diagrams/layout12.xml"/><Relationship Id="rId26" Type="http://schemas.openxmlformats.org/officeDocument/2006/relationships/image" Target="../media/image10.png"/><Relationship Id="rId3" Type="http://schemas.openxmlformats.org/officeDocument/2006/relationships/diagramLayout" Target="../diagrams/layout9.xml"/><Relationship Id="rId21" Type="http://schemas.microsoft.com/office/2007/relationships/diagramDrawing" Target="../diagrams/drawing12.xml"/><Relationship Id="rId7" Type="http://schemas.openxmlformats.org/officeDocument/2006/relationships/diagramData" Target="../diagrams/data10.xml"/><Relationship Id="rId12" Type="http://schemas.openxmlformats.org/officeDocument/2006/relationships/diagramData" Target="../diagrams/data11.xml"/><Relationship Id="rId17" Type="http://schemas.openxmlformats.org/officeDocument/2006/relationships/diagramData" Target="../diagrams/data12.xml"/><Relationship Id="rId25" Type="http://schemas.openxmlformats.org/officeDocument/2006/relationships/image" Target="../media/image9.svg"/><Relationship Id="rId2" Type="http://schemas.openxmlformats.org/officeDocument/2006/relationships/diagramData" Target="../diagrams/data9.xml"/><Relationship Id="rId16" Type="http://schemas.microsoft.com/office/2007/relationships/diagramDrawing" Target="../diagrams/drawing11.xml"/><Relationship Id="rId20" Type="http://schemas.openxmlformats.org/officeDocument/2006/relationships/diagramColors" Target="../diagrams/colors12.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24" Type="http://schemas.openxmlformats.org/officeDocument/2006/relationships/image" Target="../media/image8.png"/><Relationship Id="rId5" Type="http://schemas.openxmlformats.org/officeDocument/2006/relationships/diagramColors" Target="../diagrams/colors9.xml"/><Relationship Id="rId15" Type="http://schemas.openxmlformats.org/officeDocument/2006/relationships/diagramColors" Target="../diagrams/colors11.xml"/><Relationship Id="rId23" Type="http://schemas.openxmlformats.org/officeDocument/2006/relationships/image" Target="../media/image7.svg"/><Relationship Id="rId10" Type="http://schemas.openxmlformats.org/officeDocument/2006/relationships/diagramColors" Target="../diagrams/colors10.xml"/><Relationship Id="rId19" Type="http://schemas.openxmlformats.org/officeDocument/2006/relationships/diagramQuickStyle" Target="../diagrams/quickStyle12.xml"/><Relationship Id="rId4" Type="http://schemas.openxmlformats.org/officeDocument/2006/relationships/diagramQuickStyle" Target="../diagrams/quickStyle9.xml"/><Relationship Id="rId9" Type="http://schemas.openxmlformats.org/officeDocument/2006/relationships/diagramQuickStyle" Target="../diagrams/quickStyle10.xml"/><Relationship Id="rId14" Type="http://schemas.openxmlformats.org/officeDocument/2006/relationships/diagramQuickStyle" Target="../diagrams/quickStyle11.xml"/><Relationship Id="rId22" Type="http://schemas.openxmlformats.org/officeDocument/2006/relationships/image" Target="../media/image6.png"/><Relationship Id="rId27" Type="http://schemas.openxmlformats.org/officeDocument/2006/relationships/image" Target="../media/image11.sv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18" Type="http://schemas.openxmlformats.org/officeDocument/2006/relationships/image" Target="../media/image28.png"/><Relationship Id="rId26" Type="http://schemas.openxmlformats.org/officeDocument/2006/relationships/image" Target="../media/image36.png"/><Relationship Id="rId3" Type="http://schemas.openxmlformats.org/officeDocument/2006/relationships/image" Target="../media/image13.svg"/><Relationship Id="rId21" Type="http://schemas.openxmlformats.org/officeDocument/2006/relationships/image" Target="../media/image31.svg"/><Relationship Id="rId7" Type="http://schemas.openxmlformats.org/officeDocument/2006/relationships/image" Target="../media/image17.svg"/><Relationship Id="rId12" Type="http://schemas.openxmlformats.org/officeDocument/2006/relationships/image" Target="../media/image22.png"/><Relationship Id="rId17" Type="http://schemas.openxmlformats.org/officeDocument/2006/relationships/image" Target="../media/image27.svg"/><Relationship Id="rId25" Type="http://schemas.openxmlformats.org/officeDocument/2006/relationships/image" Target="../media/image35.svg"/><Relationship Id="rId2" Type="http://schemas.openxmlformats.org/officeDocument/2006/relationships/image" Target="../media/image12.png"/><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svg"/><Relationship Id="rId24" Type="http://schemas.openxmlformats.org/officeDocument/2006/relationships/image" Target="../media/image34.png"/><Relationship Id="rId5" Type="http://schemas.openxmlformats.org/officeDocument/2006/relationships/image" Target="../media/image15.svg"/><Relationship Id="rId15" Type="http://schemas.openxmlformats.org/officeDocument/2006/relationships/image" Target="../media/image25.svg"/><Relationship Id="rId23" Type="http://schemas.openxmlformats.org/officeDocument/2006/relationships/image" Target="../media/image33.svg"/><Relationship Id="rId10" Type="http://schemas.openxmlformats.org/officeDocument/2006/relationships/image" Target="../media/image20.png"/><Relationship Id="rId19" Type="http://schemas.openxmlformats.org/officeDocument/2006/relationships/image" Target="../media/image29.sv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4.png"/><Relationship Id="rId22"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jp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jp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7D57A-AE6A-1577-79B6-96B3949971BD}"/>
              </a:ext>
            </a:extLst>
          </p:cNvPr>
          <p:cNvSpPr>
            <a:spLocks noGrp="1"/>
          </p:cNvSpPr>
          <p:nvPr>
            <p:ph type="ctrTitle"/>
          </p:nvPr>
        </p:nvSpPr>
        <p:spPr/>
        <p:txBody>
          <a:bodyPr>
            <a:normAutofit/>
          </a:bodyPr>
          <a:lstStyle/>
          <a:p>
            <a:r>
              <a:rPr lang="en-US" sz="7200" dirty="0">
                <a:latin typeface="Arial Black" panose="020B0A04020102020204" pitchFamily="34" charset="0"/>
              </a:rPr>
              <a:t>RISE 1_1</a:t>
            </a:r>
          </a:p>
        </p:txBody>
      </p:sp>
      <p:sp>
        <p:nvSpPr>
          <p:cNvPr id="3" name="Subtitle 2">
            <a:extLst>
              <a:ext uri="{FF2B5EF4-FFF2-40B4-BE49-F238E27FC236}">
                <a16:creationId xmlns:a16="http://schemas.microsoft.com/office/drawing/2014/main" id="{9CF6836B-C0FA-38B7-6838-22E8CCCC49C7}"/>
              </a:ext>
            </a:extLst>
          </p:cNvPr>
          <p:cNvSpPr>
            <a:spLocks noGrp="1"/>
          </p:cNvSpPr>
          <p:nvPr>
            <p:ph type="subTitle" idx="1"/>
          </p:nvPr>
        </p:nvSpPr>
        <p:spPr/>
        <p:txBody>
          <a:bodyPr/>
          <a:lstStyle/>
          <a:p>
            <a:r>
              <a:rPr lang="en-US" dirty="0"/>
              <a:t>DAY 1 : MILLIONAIRE MINDSET</a:t>
            </a:r>
          </a:p>
        </p:txBody>
      </p:sp>
      <p:sp>
        <p:nvSpPr>
          <p:cNvPr id="5" name="TextBox 4">
            <a:extLst>
              <a:ext uri="{FF2B5EF4-FFF2-40B4-BE49-F238E27FC236}">
                <a16:creationId xmlns:a16="http://schemas.microsoft.com/office/drawing/2014/main" id="{D6C094B8-E56B-EF64-3D1E-739C7CD884ED}"/>
              </a:ext>
            </a:extLst>
          </p:cNvPr>
          <p:cNvSpPr txBox="1"/>
          <p:nvPr/>
        </p:nvSpPr>
        <p:spPr>
          <a:xfrm>
            <a:off x="446149" y="4429919"/>
            <a:ext cx="8671217" cy="2308324"/>
          </a:xfrm>
          <a:prstGeom prst="rect">
            <a:avLst/>
          </a:prstGeom>
          <a:noFill/>
          <a:effectLst>
            <a:outerShdw blurRad="50800" dist="38100" dir="8100000" algn="tr" rotWithShape="0">
              <a:prstClr val="black">
                <a:alpha val="40000"/>
              </a:prstClr>
            </a:outerShdw>
          </a:effectLst>
        </p:spPr>
        <p:txBody>
          <a:bodyPr wrap="square" rtlCol="0">
            <a:spAutoFit/>
          </a:bodyPr>
          <a:lstStyle/>
          <a:p>
            <a:pPr marL="285750" indent="-285750">
              <a:buFont typeface="Arial" panose="020B0604020202020204" pitchFamily="34" charset="0"/>
              <a:buChar char="•"/>
            </a:pPr>
            <a:r>
              <a:rPr lang="en-US" dirty="0">
                <a:solidFill>
                  <a:schemeClr val="accent2"/>
                </a:solidFill>
              </a:rPr>
              <a:t>INTRO: INTRODUCTION &amp; ORIENTATION</a:t>
            </a:r>
          </a:p>
          <a:p>
            <a:pPr marL="285750" indent="-285750">
              <a:buFont typeface="Arial" panose="020B0604020202020204" pitchFamily="34" charset="0"/>
              <a:buChar char="•"/>
            </a:pPr>
            <a:r>
              <a:rPr lang="en-US" dirty="0">
                <a:solidFill>
                  <a:schemeClr val="accent2"/>
                </a:solidFill>
              </a:rPr>
              <a:t>MODEL: RISE UP MODEL &amp; GOVERNANCE</a:t>
            </a:r>
          </a:p>
          <a:p>
            <a:pPr marL="285750" indent="-285750">
              <a:buFont typeface="Arial" panose="020B0604020202020204" pitchFamily="34" charset="0"/>
              <a:buChar char="•"/>
            </a:pPr>
            <a:r>
              <a:rPr lang="en-US" dirty="0">
                <a:solidFill>
                  <a:schemeClr val="accent2"/>
                </a:solidFill>
              </a:rPr>
              <a:t>SELF: SELF DISCOVERY</a:t>
            </a:r>
          </a:p>
          <a:p>
            <a:pPr marL="285750" indent="-285750">
              <a:buFont typeface="Arial" panose="020B0604020202020204" pitchFamily="34" charset="0"/>
              <a:buChar char="•"/>
            </a:pPr>
            <a:r>
              <a:rPr lang="en-US" dirty="0">
                <a:solidFill>
                  <a:schemeClr val="accent2"/>
                </a:solidFill>
              </a:rPr>
              <a:t>GOAL: KNOW YOUR GOAL</a:t>
            </a:r>
          </a:p>
          <a:p>
            <a:pPr marL="285750" indent="-285750">
              <a:buFont typeface="Arial" panose="020B0604020202020204" pitchFamily="34" charset="0"/>
              <a:buChar char="•"/>
            </a:pPr>
            <a:r>
              <a:rPr lang="en-US" dirty="0">
                <a:solidFill>
                  <a:schemeClr val="accent2"/>
                </a:solidFill>
              </a:rPr>
              <a:t>PERSEVERANCE: PERSEVERANCE WHEEL</a:t>
            </a:r>
          </a:p>
          <a:p>
            <a:pPr marL="285750" indent="-285750">
              <a:buFont typeface="Arial" panose="020B0604020202020204" pitchFamily="34" charset="0"/>
              <a:buChar char="•"/>
            </a:pPr>
            <a:r>
              <a:rPr lang="en-US" dirty="0">
                <a:solidFill>
                  <a:schemeClr val="accent2"/>
                </a:solidFill>
              </a:rPr>
              <a:t>SUCCESS: FAIL PROOF YOURSELF</a:t>
            </a:r>
          </a:p>
          <a:p>
            <a:pPr marL="285750" indent="-285750">
              <a:buFont typeface="Arial" panose="020B0604020202020204" pitchFamily="34" charset="0"/>
              <a:buChar char="•"/>
            </a:pPr>
            <a:r>
              <a:rPr lang="en-US" dirty="0">
                <a:solidFill>
                  <a:schemeClr val="accent2"/>
                </a:solidFill>
              </a:rPr>
              <a:t>SUCCESS KIT - DAILY</a:t>
            </a:r>
          </a:p>
          <a:p>
            <a:pPr marL="285750" indent="-285750">
              <a:buFont typeface="Arial" panose="020B0604020202020204" pitchFamily="34" charset="0"/>
              <a:buChar char="•"/>
            </a:pPr>
            <a:endParaRPr lang="en-US" dirty="0">
              <a:solidFill>
                <a:schemeClr val="accent2"/>
              </a:solidFill>
            </a:endParaRPr>
          </a:p>
        </p:txBody>
      </p:sp>
    </p:spTree>
    <p:extLst>
      <p:ext uri="{BB962C8B-B14F-4D97-AF65-F5344CB8AC3E}">
        <p14:creationId xmlns:p14="http://schemas.microsoft.com/office/powerpoint/2010/main" val="678965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2000" dirty="0">
                <a:solidFill>
                  <a:schemeClr val="accent4"/>
                </a:solidFill>
                <a:latin typeface="Arial" panose="020B0604020202020204" pitchFamily="34" charset="0"/>
                <a:cs typeface="Arial" panose="020B0604020202020204" pitchFamily="34" charset="0"/>
              </a:rPr>
              <a:t>PERSEVERANCE WHEEL</a:t>
            </a:r>
            <a:endParaRPr lang="en-US" sz="1600" dirty="0">
              <a:solidFill>
                <a:schemeClr val="bg1">
                  <a:lumMod val="65000"/>
                </a:schemeClr>
              </a:solidFill>
              <a:latin typeface="Copperplate Gothic Bold" panose="020E0705020206020404" pitchFamily="34" charset="0"/>
            </a:endParaRPr>
          </a:p>
          <a:p>
            <a:pPr algn="r"/>
            <a:endParaRPr lang="en-US" sz="1600" dirty="0">
              <a:solidFill>
                <a:schemeClr val="bg1">
                  <a:lumMod val="65000"/>
                </a:schemeClr>
              </a:solidFill>
              <a:latin typeface="Copperplate Gothic Bold" panose="020E0705020206020404" pitchFamily="34" charset="0"/>
            </a:endParaRPr>
          </a:p>
          <a:p>
            <a:pPr algn="r"/>
            <a:r>
              <a:rPr lang="en-US" sz="1600" dirty="0">
                <a:solidFill>
                  <a:schemeClr val="bg1">
                    <a:lumMod val="65000"/>
                  </a:schemeClr>
                </a:solidFill>
                <a:latin typeface="Copperplate Gothic Bold" panose="020E0705020206020404" pitchFamily="34" charset="0"/>
              </a:rPr>
              <a:t>GOAL PERSEVERANCE</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F79906B1-28FC-6F5A-8B82-B94DE97F9DAF}"/>
              </a:ext>
            </a:extLst>
          </p:cNvPr>
          <p:cNvSpPr txBox="1"/>
          <p:nvPr/>
        </p:nvSpPr>
        <p:spPr>
          <a:xfrm rot="5400000">
            <a:off x="9985774" y="3171979"/>
            <a:ext cx="4263668" cy="230832"/>
          </a:xfrm>
          <a:prstGeom prst="rect">
            <a:avLst/>
          </a:prstGeom>
          <a:noFill/>
        </p:spPr>
        <p:txBody>
          <a:bodyPr wrap="none" rtlCol="0">
            <a:spAutoFit/>
          </a:bodyPr>
          <a:lstStyle/>
          <a:p>
            <a:r>
              <a:rPr lang="en-US" sz="900" kern="800" spc="200" dirty="0">
                <a:solidFill>
                  <a:schemeClr val="accent6"/>
                </a:solidFill>
              </a:rPr>
              <a:t>MONK</a:t>
            </a:r>
            <a:r>
              <a:rPr lang="en-US" sz="900" kern="800" spc="200" dirty="0">
                <a:solidFill>
                  <a:schemeClr val="bg1">
                    <a:lumMod val="75000"/>
                  </a:schemeClr>
                </a:solidFill>
              </a:rPr>
              <a:t>  </a:t>
            </a:r>
            <a:r>
              <a:rPr lang="en-US" sz="900" kern="800" spc="200" dirty="0"/>
              <a:t>QUANTUM</a:t>
            </a:r>
            <a:r>
              <a:rPr lang="en-US" sz="900" kern="800" spc="200" dirty="0">
                <a:solidFill>
                  <a:schemeClr val="bg1">
                    <a:lumMod val="75000"/>
                  </a:schemeClr>
                </a:solidFill>
              </a:rPr>
              <a:t>  </a:t>
            </a:r>
            <a:r>
              <a:rPr lang="en-US" sz="900" kern="800" spc="200" dirty="0">
                <a:solidFill>
                  <a:schemeClr val="accent2">
                    <a:lumMod val="60000"/>
                    <a:lumOff val="40000"/>
                  </a:schemeClr>
                </a:solidFill>
              </a:rPr>
              <a:t>PLATINUM</a:t>
            </a:r>
            <a:r>
              <a:rPr lang="en-US" sz="900" kern="800" spc="200" dirty="0">
                <a:solidFill>
                  <a:schemeClr val="bg1">
                    <a:lumMod val="75000"/>
                  </a:schemeClr>
                </a:solidFill>
              </a:rPr>
              <a:t>   </a:t>
            </a:r>
            <a:r>
              <a:rPr lang="en-US" sz="900" kern="800" spc="200" dirty="0">
                <a:solidFill>
                  <a:schemeClr val="accent1">
                    <a:lumMod val="75000"/>
                  </a:schemeClr>
                </a:solidFill>
              </a:rPr>
              <a:t>DIAMOND</a:t>
            </a:r>
            <a:r>
              <a:rPr lang="en-US" sz="900" kern="800" spc="200" dirty="0">
                <a:solidFill>
                  <a:schemeClr val="bg1">
                    <a:lumMod val="75000"/>
                  </a:schemeClr>
                </a:solidFill>
              </a:rPr>
              <a:t>  </a:t>
            </a:r>
            <a:r>
              <a:rPr lang="en-US" sz="900" kern="800" spc="200" dirty="0">
                <a:solidFill>
                  <a:schemeClr val="accent4">
                    <a:lumMod val="75000"/>
                  </a:schemeClr>
                </a:solidFill>
              </a:rPr>
              <a:t>GOLD</a:t>
            </a:r>
            <a:r>
              <a:rPr lang="en-US" sz="900" kern="800" spc="200" dirty="0">
                <a:solidFill>
                  <a:schemeClr val="bg1">
                    <a:lumMod val="75000"/>
                  </a:schemeClr>
                </a:solidFill>
              </a:rPr>
              <a:t>   </a:t>
            </a:r>
            <a:r>
              <a:rPr lang="en-US" sz="900" kern="800" spc="200" dirty="0">
                <a:solidFill>
                  <a:schemeClr val="bg1">
                    <a:lumMod val="65000"/>
                  </a:schemeClr>
                </a:solidFill>
              </a:rPr>
              <a:t>SILVER</a:t>
            </a:r>
          </a:p>
        </p:txBody>
      </p:sp>
      <p:sp>
        <p:nvSpPr>
          <p:cNvPr id="39" name="TextBox 38">
            <a:extLst>
              <a:ext uri="{FF2B5EF4-FFF2-40B4-BE49-F238E27FC236}">
                <a16:creationId xmlns:a16="http://schemas.microsoft.com/office/drawing/2014/main" id="{F151E9BD-3D77-1482-B93C-DCC46A49BAF5}"/>
              </a:ext>
            </a:extLst>
          </p:cNvPr>
          <p:cNvSpPr txBox="1"/>
          <p:nvPr/>
        </p:nvSpPr>
        <p:spPr>
          <a:xfrm>
            <a:off x="1846947" y="798885"/>
            <a:ext cx="1088967"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1</a:t>
            </a:r>
            <a:endParaRPr lang="en-US" dirty="0"/>
          </a:p>
        </p:txBody>
      </p:sp>
      <p:sp>
        <p:nvSpPr>
          <p:cNvPr id="90" name="TextBox 89">
            <a:extLst>
              <a:ext uri="{FF2B5EF4-FFF2-40B4-BE49-F238E27FC236}">
                <a16:creationId xmlns:a16="http://schemas.microsoft.com/office/drawing/2014/main" id="{5BF6379F-3393-BD63-0144-4B71DA2184D0}"/>
              </a:ext>
            </a:extLst>
          </p:cNvPr>
          <p:cNvSpPr txBox="1"/>
          <p:nvPr/>
        </p:nvSpPr>
        <p:spPr>
          <a:xfrm>
            <a:off x="2658168" y="784220"/>
            <a:ext cx="5748985"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INTRO | MODEL | SELF | GOAL | PERSEVERANCE | SUCCESS</a:t>
            </a:r>
          </a:p>
        </p:txBody>
      </p:sp>
      <p:grpSp>
        <p:nvGrpSpPr>
          <p:cNvPr id="4" name="Group 3">
            <a:extLst>
              <a:ext uri="{FF2B5EF4-FFF2-40B4-BE49-F238E27FC236}">
                <a16:creationId xmlns:a16="http://schemas.microsoft.com/office/drawing/2014/main" id="{03ABD213-7B20-D3FE-54F0-5051EB0F2518}"/>
              </a:ext>
            </a:extLst>
          </p:cNvPr>
          <p:cNvGrpSpPr/>
          <p:nvPr/>
        </p:nvGrpSpPr>
        <p:grpSpPr>
          <a:xfrm>
            <a:off x="2163002" y="1396010"/>
            <a:ext cx="8862646" cy="4940464"/>
            <a:chOff x="2554037" y="1411550"/>
            <a:chExt cx="8862646" cy="4940464"/>
          </a:xfrm>
        </p:grpSpPr>
        <p:sp>
          <p:nvSpPr>
            <p:cNvPr id="26" name="TextBox 25">
              <a:extLst>
                <a:ext uri="{FF2B5EF4-FFF2-40B4-BE49-F238E27FC236}">
                  <a16:creationId xmlns:a16="http://schemas.microsoft.com/office/drawing/2014/main" id="{71E1EE0A-A645-7F25-3A23-F4A547BCBFCB}"/>
                </a:ext>
              </a:extLst>
            </p:cNvPr>
            <p:cNvSpPr txBox="1"/>
            <p:nvPr/>
          </p:nvSpPr>
          <p:spPr>
            <a:xfrm>
              <a:off x="2874166" y="5526357"/>
              <a:ext cx="3689289" cy="523220"/>
            </a:xfrm>
            <a:prstGeom prst="rect">
              <a:avLst/>
            </a:prstGeom>
            <a:noFill/>
          </p:spPr>
          <p:txBody>
            <a:bodyPr wrap="square">
              <a:spAutoFit/>
            </a:bodyPr>
            <a:lstStyle/>
            <a:p>
              <a:r>
                <a:rPr lang="en-US" sz="1400" b="1" dirty="0"/>
                <a:t>Motivation video : Eagles Flight</a:t>
              </a:r>
            </a:p>
            <a:p>
              <a:r>
                <a:rPr lang="en-US" sz="1400" b="1" dirty="0"/>
                <a:t>Strangest Secret: EARL Nightingale </a:t>
              </a:r>
            </a:p>
          </p:txBody>
        </p:sp>
        <p:grpSp>
          <p:nvGrpSpPr>
            <p:cNvPr id="3" name="Group 2">
              <a:extLst>
                <a:ext uri="{FF2B5EF4-FFF2-40B4-BE49-F238E27FC236}">
                  <a16:creationId xmlns:a16="http://schemas.microsoft.com/office/drawing/2014/main" id="{010C29FC-8BDF-5C65-9B0E-E553DBE920F7}"/>
                </a:ext>
              </a:extLst>
            </p:cNvPr>
            <p:cNvGrpSpPr/>
            <p:nvPr/>
          </p:nvGrpSpPr>
          <p:grpSpPr>
            <a:xfrm>
              <a:off x="2554037" y="1411550"/>
              <a:ext cx="8862646" cy="4940464"/>
              <a:chOff x="2554037" y="1411550"/>
              <a:chExt cx="8862646" cy="4940464"/>
            </a:xfrm>
          </p:grpSpPr>
          <p:grpSp>
            <p:nvGrpSpPr>
              <p:cNvPr id="83" name="Group 82">
                <a:extLst>
                  <a:ext uri="{FF2B5EF4-FFF2-40B4-BE49-F238E27FC236}">
                    <a16:creationId xmlns:a16="http://schemas.microsoft.com/office/drawing/2014/main" id="{8A7C6F20-31CC-C33E-D737-A13BDD659B3C}"/>
                  </a:ext>
                </a:extLst>
              </p:cNvPr>
              <p:cNvGrpSpPr/>
              <p:nvPr/>
            </p:nvGrpSpPr>
            <p:grpSpPr>
              <a:xfrm>
                <a:off x="2554037" y="1543771"/>
                <a:ext cx="8498443" cy="4808243"/>
                <a:chOff x="3109020" y="1423879"/>
                <a:chExt cx="8498443" cy="4808243"/>
              </a:xfrm>
            </p:grpSpPr>
            <p:graphicFrame>
              <p:nvGraphicFramePr>
                <p:cNvPr id="45" name="Diagram 44">
                  <a:extLst>
                    <a:ext uri="{FF2B5EF4-FFF2-40B4-BE49-F238E27FC236}">
                      <a16:creationId xmlns:a16="http://schemas.microsoft.com/office/drawing/2014/main" id="{E49FEFAE-99FC-8AE7-D3AD-CB9E04A1FEE2}"/>
                    </a:ext>
                  </a:extLst>
                </p:cNvPr>
                <p:cNvGraphicFramePr/>
                <p:nvPr/>
              </p:nvGraphicFramePr>
              <p:xfrm>
                <a:off x="4003829" y="1423879"/>
                <a:ext cx="5623765" cy="48082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9" name="TextBox 48">
                  <a:extLst>
                    <a:ext uri="{FF2B5EF4-FFF2-40B4-BE49-F238E27FC236}">
                      <a16:creationId xmlns:a16="http://schemas.microsoft.com/office/drawing/2014/main" id="{3DE57EB1-AD53-F2AC-110E-F1E8BCA63F45}"/>
                    </a:ext>
                  </a:extLst>
                </p:cNvPr>
                <p:cNvSpPr txBox="1"/>
                <p:nvPr/>
              </p:nvSpPr>
              <p:spPr>
                <a:xfrm>
                  <a:off x="9186416" y="3564378"/>
                  <a:ext cx="2421047" cy="369332"/>
                </a:xfrm>
                <a:prstGeom prst="rect">
                  <a:avLst/>
                </a:prstGeom>
                <a:noFill/>
              </p:spPr>
              <p:txBody>
                <a:bodyPr wrap="none" rtlCol="0">
                  <a:spAutoFit/>
                </a:bodyPr>
                <a:lstStyle/>
                <a:p>
                  <a:r>
                    <a:rPr lang="en-US" dirty="0">
                      <a:solidFill>
                        <a:schemeClr val="accent2"/>
                      </a:solidFill>
                    </a:rPr>
                    <a:t>PUSH &amp; PERSEVERANCE</a:t>
                  </a:r>
                </a:p>
              </p:txBody>
            </p:sp>
            <p:sp>
              <p:nvSpPr>
                <p:cNvPr id="50" name="TextBox 49">
                  <a:extLst>
                    <a:ext uri="{FF2B5EF4-FFF2-40B4-BE49-F238E27FC236}">
                      <a16:creationId xmlns:a16="http://schemas.microsoft.com/office/drawing/2014/main" id="{AD5441BB-9F7F-05D2-66E9-E117FE34BFF6}"/>
                    </a:ext>
                  </a:extLst>
                </p:cNvPr>
                <p:cNvSpPr txBox="1"/>
                <p:nvPr/>
              </p:nvSpPr>
              <p:spPr>
                <a:xfrm>
                  <a:off x="7933107" y="1676237"/>
                  <a:ext cx="996107" cy="369332"/>
                </a:xfrm>
                <a:prstGeom prst="rect">
                  <a:avLst/>
                </a:prstGeom>
                <a:noFill/>
              </p:spPr>
              <p:txBody>
                <a:bodyPr wrap="none" rtlCol="0">
                  <a:spAutoFit/>
                </a:bodyPr>
                <a:lstStyle/>
                <a:p>
                  <a:r>
                    <a:rPr lang="en-US" dirty="0">
                      <a:solidFill>
                        <a:schemeClr val="bg1">
                          <a:lumMod val="50000"/>
                        </a:schemeClr>
                      </a:solidFill>
                    </a:rPr>
                    <a:t>RETREAT</a:t>
                  </a:r>
                </a:p>
              </p:txBody>
            </p:sp>
            <p:pic>
              <p:nvPicPr>
                <p:cNvPr id="52" name="Graphic 51" descr="Climbing with solid fill">
                  <a:extLst>
                    <a:ext uri="{FF2B5EF4-FFF2-40B4-BE49-F238E27FC236}">
                      <a16:creationId xmlns:a16="http://schemas.microsoft.com/office/drawing/2014/main" id="{79C3C18B-EA06-F7E8-417F-0B629EE1079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400000">
                  <a:off x="8844701" y="3976393"/>
                  <a:ext cx="582953" cy="582953"/>
                </a:xfrm>
                <a:prstGeom prst="rect">
                  <a:avLst/>
                </a:prstGeom>
              </p:spPr>
            </p:pic>
            <p:pic>
              <p:nvPicPr>
                <p:cNvPr id="54" name="Graphic 53" descr="Climbing with solid fill">
                  <a:extLst>
                    <a:ext uri="{FF2B5EF4-FFF2-40B4-BE49-F238E27FC236}">
                      <a16:creationId xmlns:a16="http://schemas.microsoft.com/office/drawing/2014/main" id="{B1A18014-43D2-F6FD-6BD9-6943B503663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6079876">
                  <a:off x="7769670" y="2063109"/>
                  <a:ext cx="486681" cy="486681"/>
                </a:xfrm>
                <a:prstGeom prst="rect">
                  <a:avLst/>
                </a:prstGeom>
              </p:spPr>
            </p:pic>
            <p:sp>
              <p:nvSpPr>
                <p:cNvPr id="55" name="TextBox 54">
                  <a:extLst>
                    <a:ext uri="{FF2B5EF4-FFF2-40B4-BE49-F238E27FC236}">
                      <a16:creationId xmlns:a16="http://schemas.microsoft.com/office/drawing/2014/main" id="{7E1E685C-028D-9DB4-9561-3B25660A308C}"/>
                    </a:ext>
                  </a:extLst>
                </p:cNvPr>
                <p:cNvSpPr txBox="1"/>
                <p:nvPr/>
              </p:nvSpPr>
              <p:spPr>
                <a:xfrm>
                  <a:off x="3109020" y="4043020"/>
                  <a:ext cx="2149948" cy="369332"/>
                </a:xfrm>
                <a:prstGeom prst="rect">
                  <a:avLst/>
                </a:prstGeom>
                <a:noFill/>
              </p:spPr>
              <p:txBody>
                <a:bodyPr wrap="none" rtlCol="0">
                  <a:spAutoFit/>
                </a:bodyPr>
                <a:lstStyle/>
                <a:p>
                  <a:r>
                    <a:rPr lang="en-US" dirty="0">
                      <a:solidFill>
                        <a:schemeClr val="accent2">
                          <a:lumMod val="75000"/>
                        </a:schemeClr>
                      </a:solidFill>
                    </a:rPr>
                    <a:t>MINDSET &amp; MISSION</a:t>
                  </a:r>
                </a:p>
              </p:txBody>
            </p:sp>
            <p:pic>
              <p:nvPicPr>
                <p:cNvPr id="57" name="Graphic 56" descr="Head with gears with solid fill">
                  <a:extLst>
                    <a:ext uri="{FF2B5EF4-FFF2-40B4-BE49-F238E27FC236}">
                      <a16:creationId xmlns:a16="http://schemas.microsoft.com/office/drawing/2014/main" id="{543CBE5C-F8F3-AE0D-6D32-52DFA9278B9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119563" y="4386904"/>
                  <a:ext cx="914400" cy="914400"/>
                </a:xfrm>
                <a:prstGeom prst="rect">
                  <a:avLst/>
                </a:prstGeom>
              </p:spPr>
            </p:pic>
            <p:pic>
              <p:nvPicPr>
                <p:cNvPr id="59" name="Graphic 58" descr="Broken Fire Hydrant with solid fill">
                  <a:extLst>
                    <a:ext uri="{FF2B5EF4-FFF2-40B4-BE49-F238E27FC236}">
                      <a16:creationId xmlns:a16="http://schemas.microsoft.com/office/drawing/2014/main" id="{879621EB-7844-EFC7-D37A-8DA0429AB62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221777" y="2482593"/>
                  <a:ext cx="914400" cy="914400"/>
                </a:xfrm>
                <a:prstGeom prst="rect">
                  <a:avLst/>
                </a:prstGeom>
              </p:spPr>
            </p:pic>
            <p:sp>
              <p:nvSpPr>
                <p:cNvPr id="63" name="TextBox 62">
                  <a:extLst>
                    <a:ext uri="{FF2B5EF4-FFF2-40B4-BE49-F238E27FC236}">
                      <a16:creationId xmlns:a16="http://schemas.microsoft.com/office/drawing/2014/main" id="{44BB03DC-E9CB-6640-9009-BEFD8EA9A258}"/>
                    </a:ext>
                  </a:extLst>
                </p:cNvPr>
                <p:cNvSpPr txBox="1"/>
                <p:nvPr/>
              </p:nvSpPr>
              <p:spPr>
                <a:xfrm>
                  <a:off x="9021401" y="2741707"/>
                  <a:ext cx="1578317" cy="461665"/>
                </a:xfrm>
                <a:prstGeom prst="rect">
                  <a:avLst/>
                </a:prstGeom>
                <a:noFill/>
              </p:spPr>
              <p:txBody>
                <a:bodyPr wrap="none" rtlCol="0">
                  <a:spAutoFit/>
                </a:bodyPr>
                <a:lstStyle/>
                <a:p>
                  <a:r>
                    <a:rPr lang="en-US" sz="2400" dirty="0"/>
                    <a:t>OBSTACLES</a:t>
                  </a:r>
                </a:p>
              </p:txBody>
            </p:sp>
            <p:cxnSp>
              <p:nvCxnSpPr>
                <p:cNvPr id="65" name="Connector: Elbow 64">
                  <a:extLst>
                    <a:ext uri="{FF2B5EF4-FFF2-40B4-BE49-F238E27FC236}">
                      <a16:creationId xmlns:a16="http://schemas.microsoft.com/office/drawing/2014/main" id="{DAFA8E84-2D95-49AF-62C7-9821E693D209}"/>
                    </a:ext>
                  </a:extLst>
                </p:cNvPr>
                <p:cNvCxnSpPr>
                  <a:cxnSpLocks/>
                  <a:endCxn id="50" idx="3"/>
                </p:cNvCxnSpPr>
                <p:nvPr/>
              </p:nvCxnSpPr>
              <p:spPr>
                <a:xfrm rot="10800000">
                  <a:off x="8929215" y="1860904"/>
                  <a:ext cx="1467725" cy="89109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Connector: Elbow 76">
                  <a:extLst>
                    <a:ext uri="{FF2B5EF4-FFF2-40B4-BE49-F238E27FC236}">
                      <a16:creationId xmlns:a16="http://schemas.microsoft.com/office/drawing/2014/main" id="{0C833D42-DCB8-5343-8E3A-54A86A64D951}"/>
                    </a:ext>
                  </a:extLst>
                </p:cNvPr>
                <p:cNvCxnSpPr>
                  <a:cxnSpLocks/>
                  <a:endCxn id="49" idx="3"/>
                </p:cNvCxnSpPr>
                <p:nvPr/>
              </p:nvCxnSpPr>
              <p:spPr>
                <a:xfrm>
                  <a:off x="10035634" y="3183969"/>
                  <a:ext cx="1571829" cy="565075"/>
                </a:xfrm>
                <a:prstGeom prst="bentConnector3">
                  <a:avLst>
                    <a:gd name="adj1" fmla="val 114544"/>
                  </a:avLst>
                </a:prstGeom>
                <a:ln>
                  <a:tailEnd type="triangle"/>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51710545-84A5-B7EF-533D-B0B4A6FE47A1}"/>
                    </a:ext>
                  </a:extLst>
                </p:cNvPr>
                <p:cNvSpPr txBox="1"/>
                <p:nvPr/>
              </p:nvSpPr>
              <p:spPr>
                <a:xfrm>
                  <a:off x="3281192" y="5179256"/>
                  <a:ext cx="2736903" cy="307777"/>
                </a:xfrm>
                <a:prstGeom prst="rect">
                  <a:avLst/>
                </a:prstGeom>
                <a:noFill/>
              </p:spPr>
              <p:txBody>
                <a:bodyPr wrap="none" rtlCol="0">
                  <a:spAutoFit/>
                </a:bodyPr>
                <a:lstStyle/>
                <a:p>
                  <a:r>
                    <a:rPr lang="en-US" sz="1400" dirty="0">
                      <a:solidFill>
                        <a:schemeClr val="accent2">
                          <a:lumMod val="75000"/>
                        </a:schemeClr>
                      </a:solidFill>
                    </a:rPr>
                    <a:t>BOOKS &amp; THE COMPANY YOU KEEP</a:t>
                  </a:r>
                </a:p>
              </p:txBody>
            </p:sp>
          </p:grpSp>
          <p:sp>
            <p:nvSpPr>
              <p:cNvPr id="2" name="Rectangle 1">
                <a:extLst>
                  <a:ext uri="{FF2B5EF4-FFF2-40B4-BE49-F238E27FC236}">
                    <a16:creationId xmlns:a16="http://schemas.microsoft.com/office/drawing/2014/main" id="{5D0CE389-8119-F009-2A86-67CEE519E057}"/>
                  </a:ext>
                </a:extLst>
              </p:cNvPr>
              <p:cNvSpPr/>
              <p:nvPr/>
            </p:nvSpPr>
            <p:spPr>
              <a:xfrm>
                <a:off x="2554037" y="1411550"/>
                <a:ext cx="8862646" cy="4940451"/>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grpSp>
      </p:grpSp>
    </p:spTree>
    <p:extLst>
      <p:ext uri="{BB962C8B-B14F-4D97-AF65-F5344CB8AC3E}">
        <p14:creationId xmlns:p14="http://schemas.microsoft.com/office/powerpoint/2010/main" val="338616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646331"/>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2000" dirty="0">
                <a:solidFill>
                  <a:schemeClr val="accent4"/>
                </a:solidFill>
                <a:latin typeface="Arial" panose="020B0604020202020204" pitchFamily="34" charset="0"/>
                <a:cs typeface="Arial" panose="020B0604020202020204" pitchFamily="34" charset="0"/>
              </a:rPr>
              <a:t>MAKE YOURSELF RESILIENT</a:t>
            </a:r>
          </a:p>
          <a:p>
            <a:pPr algn="r"/>
            <a:r>
              <a:rPr lang="en-US" sz="1600" dirty="0">
                <a:solidFill>
                  <a:schemeClr val="bg1">
                    <a:lumMod val="65000"/>
                  </a:schemeClr>
                </a:solidFill>
                <a:latin typeface="Copperplate Gothic Bold" panose="020E0705020206020404" pitchFamily="34" charset="0"/>
              </a:rPr>
              <a:t>FAIL-PROOF YOURSELF</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F79906B1-28FC-6F5A-8B82-B94DE97F9DAF}"/>
              </a:ext>
            </a:extLst>
          </p:cNvPr>
          <p:cNvSpPr txBox="1"/>
          <p:nvPr/>
        </p:nvSpPr>
        <p:spPr>
          <a:xfrm rot="5400000">
            <a:off x="9985774" y="3171979"/>
            <a:ext cx="4263668" cy="230832"/>
          </a:xfrm>
          <a:prstGeom prst="rect">
            <a:avLst/>
          </a:prstGeom>
          <a:noFill/>
        </p:spPr>
        <p:txBody>
          <a:bodyPr wrap="none" rtlCol="0">
            <a:spAutoFit/>
          </a:bodyPr>
          <a:lstStyle/>
          <a:p>
            <a:r>
              <a:rPr lang="en-US" sz="900" kern="800" spc="200" dirty="0">
                <a:solidFill>
                  <a:schemeClr val="accent6"/>
                </a:solidFill>
              </a:rPr>
              <a:t>MONK</a:t>
            </a:r>
            <a:r>
              <a:rPr lang="en-US" sz="900" kern="800" spc="200" dirty="0">
                <a:solidFill>
                  <a:schemeClr val="bg1">
                    <a:lumMod val="75000"/>
                  </a:schemeClr>
                </a:solidFill>
              </a:rPr>
              <a:t>  </a:t>
            </a:r>
            <a:r>
              <a:rPr lang="en-US" sz="900" kern="800" spc="200" dirty="0"/>
              <a:t>QUANTUM</a:t>
            </a:r>
            <a:r>
              <a:rPr lang="en-US" sz="900" kern="800" spc="200" dirty="0">
                <a:solidFill>
                  <a:schemeClr val="bg1">
                    <a:lumMod val="75000"/>
                  </a:schemeClr>
                </a:solidFill>
              </a:rPr>
              <a:t>  </a:t>
            </a:r>
            <a:r>
              <a:rPr lang="en-US" sz="900" kern="800" spc="200" dirty="0">
                <a:solidFill>
                  <a:schemeClr val="accent2">
                    <a:lumMod val="60000"/>
                    <a:lumOff val="40000"/>
                  </a:schemeClr>
                </a:solidFill>
              </a:rPr>
              <a:t>PLATINUM</a:t>
            </a:r>
            <a:r>
              <a:rPr lang="en-US" sz="900" kern="800" spc="200" dirty="0">
                <a:solidFill>
                  <a:schemeClr val="bg1">
                    <a:lumMod val="75000"/>
                  </a:schemeClr>
                </a:solidFill>
              </a:rPr>
              <a:t>   </a:t>
            </a:r>
            <a:r>
              <a:rPr lang="en-US" sz="900" kern="800" spc="200" dirty="0">
                <a:solidFill>
                  <a:schemeClr val="accent1">
                    <a:lumMod val="75000"/>
                  </a:schemeClr>
                </a:solidFill>
              </a:rPr>
              <a:t>DIAMOND</a:t>
            </a:r>
            <a:r>
              <a:rPr lang="en-US" sz="900" kern="800" spc="200" dirty="0">
                <a:solidFill>
                  <a:schemeClr val="bg1">
                    <a:lumMod val="75000"/>
                  </a:schemeClr>
                </a:solidFill>
              </a:rPr>
              <a:t>  </a:t>
            </a:r>
            <a:r>
              <a:rPr lang="en-US" sz="900" kern="800" spc="200" dirty="0">
                <a:solidFill>
                  <a:schemeClr val="accent4">
                    <a:lumMod val="75000"/>
                  </a:schemeClr>
                </a:solidFill>
              </a:rPr>
              <a:t>GOLD</a:t>
            </a:r>
            <a:r>
              <a:rPr lang="en-US" sz="900" kern="800" spc="200" dirty="0">
                <a:solidFill>
                  <a:schemeClr val="bg1">
                    <a:lumMod val="75000"/>
                  </a:schemeClr>
                </a:solidFill>
              </a:rPr>
              <a:t>   </a:t>
            </a:r>
            <a:r>
              <a:rPr lang="en-US" sz="900" kern="800" spc="200" dirty="0">
                <a:solidFill>
                  <a:schemeClr val="bg1">
                    <a:lumMod val="65000"/>
                  </a:schemeClr>
                </a:solidFill>
              </a:rPr>
              <a:t>SILVER</a:t>
            </a:r>
          </a:p>
        </p:txBody>
      </p:sp>
      <p:sp>
        <p:nvSpPr>
          <p:cNvPr id="3" name="TextBox 2">
            <a:extLst>
              <a:ext uri="{FF2B5EF4-FFF2-40B4-BE49-F238E27FC236}">
                <a16:creationId xmlns:a16="http://schemas.microsoft.com/office/drawing/2014/main" id="{61523D37-5C49-5E00-80BB-0569AB654737}"/>
              </a:ext>
            </a:extLst>
          </p:cNvPr>
          <p:cNvSpPr txBox="1"/>
          <p:nvPr/>
        </p:nvSpPr>
        <p:spPr>
          <a:xfrm>
            <a:off x="1846947" y="798885"/>
            <a:ext cx="1088967"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1</a:t>
            </a:r>
            <a:endParaRPr lang="en-US" dirty="0"/>
          </a:p>
        </p:txBody>
      </p:sp>
      <p:sp>
        <p:nvSpPr>
          <p:cNvPr id="13" name="TextBox 12">
            <a:extLst>
              <a:ext uri="{FF2B5EF4-FFF2-40B4-BE49-F238E27FC236}">
                <a16:creationId xmlns:a16="http://schemas.microsoft.com/office/drawing/2014/main" id="{F36C1E3E-B9C2-25AF-7447-DD81AA477423}"/>
              </a:ext>
            </a:extLst>
          </p:cNvPr>
          <p:cNvSpPr txBox="1"/>
          <p:nvPr/>
        </p:nvSpPr>
        <p:spPr>
          <a:xfrm>
            <a:off x="6787944" y="5153926"/>
            <a:ext cx="2759029" cy="523220"/>
          </a:xfrm>
          <a:prstGeom prst="rect">
            <a:avLst/>
          </a:prstGeom>
          <a:noFill/>
        </p:spPr>
        <p:txBody>
          <a:bodyPr wrap="square">
            <a:spAutoFit/>
          </a:bodyPr>
          <a:lstStyle/>
          <a:p>
            <a:r>
              <a:rPr lang="en-US" sz="1400" b="1" dirty="0"/>
              <a:t>Motivation video: EAGLES Flight</a:t>
            </a:r>
          </a:p>
          <a:p>
            <a:r>
              <a:rPr lang="en-US" sz="1400" b="1" dirty="0"/>
              <a:t>Strangest Secret: EARL Nightingale </a:t>
            </a:r>
          </a:p>
        </p:txBody>
      </p:sp>
      <p:pic>
        <p:nvPicPr>
          <p:cNvPr id="16" name="Online Media 85" title="The Eagle Mentality - Best Motivational Video">
            <a:hlinkClick r:id="" action="ppaction://media"/>
            <a:extLst>
              <a:ext uri="{FF2B5EF4-FFF2-40B4-BE49-F238E27FC236}">
                <a16:creationId xmlns:a16="http://schemas.microsoft.com/office/drawing/2014/main" id="{10CBEA26-5FA1-2422-E517-80AA23F0688A}"/>
              </a:ext>
            </a:extLst>
          </p:cNvPr>
          <p:cNvPicPr>
            <a:picLocks noRot="1" noChangeAspect="1"/>
          </p:cNvPicPr>
          <p:nvPr>
            <a:videoFile r:link="rId1"/>
          </p:nvPr>
        </p:nvPicPr>
        <p:blipFill>
          <a:blip r:embed="rId3"/>
          <a:stretch>
            <a:fillRect/>
          </a:stretch>
        </p:blipFill>
        <p:spPr>
          <a:xfrm>
            <a:off x="6973185" y="2211322"/>
            <a:ext cx="4761946" cy="269049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7" name="TextBox 16">
            <a:extLst>
              <a:ext uri="{FF2B5EF4-FFF2-40B4-BE49-F238E27FC236}">
                <a16:creationId xmlns:a16="http://schemas.microsoft.com/office/drawing/2014/main" id="{0C7B1A05-7B85-B7BF-42E3-226108C81030}"/>
              </a:ext>
            </a:extLst>
          </p:cNvPr>
          <p:cNvSpPr txBox="1"/>
          <p:nvPr/>
        </p:nvSpPr>
        <p:spPr>
          <a:xfrm>
            <a:off x="9353773" y="5200189"/>
            <a:ext cx="2550698" cy="215444"/>
          </a:xfrm>
          <a:prstGeom prst="rect">
            <a:avLst/>
          </a:prstGeom>
          <a:noFill/>
        </p:spPr>
        <p:txBody>
          <a:bodyPr wrap="none" rtlCol="0">
            <a:spAutoFit/>
          </a:bodyPr>
          <a:lstStyle/>
          <a:p>
            <a:r>
              <a:rPr lang="en-US" sz="800" dirty="0"/>
              <a:t>https://www.youtube.com/watch?v=XLPqy2oO-Eg&amp;t=8s</a:t>
            </a:r>
          </a:p>
        </p:txBody>
      </p:sp>
      <p:sp>
        <p:nvSpPr>
          <p:cNvPr id="18" name="TextBox 17">
            <a:extLst>
              <a:ext uri="{FF2B5EF4-FFF2-40B4-BE49-F238E27FC236}">
                <a16:creationId xmlns:a16="http://schemas.microsoft.com/office/drawing/2014/main" id="{043255F1-55DB-C9A3-48B1-67769670ED84}"/>
              </a:ext>
            </a:extLst>
          </p:cNvPr>
          <p:cNvSpPr txBox="1"/>
          <p:nvPr/>
        </p:nvSpPr>
        <p:spPr>
          <a:xfrm>
            <a:off x="9340167" y="5415536"/>
            <a:ext cx="2759030" cy="215444"/>
          </a:xfrm>
          <a:prstGeom prst="rect">
            <a:avLst/>
          </a:prstGeom>
          <a:noFill/>
        </p:spPr>
        <p:txBody>
          <a:bodyPr wrap="square">
            <a:spAutoFit/>
          </a:bodyPr>
          <a:lstStyle/>
          <a:p>
            <a:r>
              <a:rPr lang="en-US" sz="800" dirty="0"/>
              <a:t>https://www.youtube.com/watch?v=NbBHR_CD56M&amp;t=22s</a:t>
            </a:r>
          </a:p>
        </p:txBody>
      </p:sp>
      <p:sp>
        <p:nvSpPr>
          <p:cNvPr id="19" name="TextBox 18">
            <a:extLst>
              <a:ext uri="{FF2B5EF4-FFF2-40B4-BE49-F238E27FC236}">
                <a16:creationId xmlns:a16="http://schemas.microsoft.com/office/drawing/2014/main" id="{F33B4624-C404-0C3B-D0B4-54686D3A3E5A}"/>
              </a:ext>
            </a:extLst>
          </p:cNvPr>
          <p:cNvSpPr txBox="1"/>
          <p:nvPr/>
        </p:nvSpPr>
        <p:spPr>
          <a:xfrm>
            <a:off x="8326977" y="6083962"/>
            <a:ext cx="2637389" cy="369332"/>
          </a:xfrm>
          <a:prstGeom prst="rect">
            <a:avLst/>
          </a:prstGeom>
          <a:noFill/>
        </p:spPr>
        <p:txBody>
          <a:bodyPr wrap="none" rtlCol="0">
            <a:spAutoFit/>
          </a:bodyPr>
          <a:lstStyle/>
          <a:p>
            <a:r>
              <a:rPr lang="en-US" dirty="0"/>
              <a:t>BUILD YOUR COMMUNITY</a:t>
            </a:r>
          </a:p>
        </p:txBody>
      </p:sp>
      <p:sp>
        <p:nvSpPr>
          <p:cNvPr id="20" name="TextBox 19">
            <a:extLst>
              <a:ext uri="{FF2B5EF4-FFF2-40B4-BE49-F238E27FC236}">
                <a16:creationId xmlns:a16="http://schemas.microsoft.com/office/drawing/2014/main" id="{F9FF7295-446B-C24E-D6E8-809D7785CA85}"/>
              </a:ext>
            </a:extLst>
          </p:cNvPr>
          <p:cNvSpPr txBox="1"/>
          <p:nvPr/>
        </p:nvSpPr>
        <p:spPr>
          <a:xfrm>
            <a:off x="2658168" y="784220"/>
            <a:ext cx="5748985"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INTRO | MODEL | SELF | GOAL | PERSEVERANCE | SUCCESS</a:t>
            </a:r>
          </a:p>
        </p:txBody>
      </p:sp>
      <p:sp>
        <p:nvSpPr>
          <p:cNvPr id="2" name="TextBox 1">
            <a:extLst>
              <a:ext uri="{FF2B5EF4-FFF2-40B4-BE49-F238E27FC236}">
                <a16:creationId xmlns:a16="http://schemas.microsoft.com/office/drawing/2014/main" id="{8A1BA34B-63CF-121D-C3E8-408EF3386F81}"/>
              </a:ext>
            </a:extLst>
          </p:cNvPr>
          <p:cNvSpPr txBox="1"/>
          <p:nvPr/>
        </p:nvSpPr>
        <p:spPr>
          <a:xfrm>
            <a:off x="856725" y="1399641"/>
            <a:ext cx="5601907" cy="3432927"/>
          </a:xfrm>
          <a:prstGeom prst="rect">
            <a:avLst/>
          </a:prstGeom>
          <a:noFill/>
        </p:spPr>
        <p:txBody>
          <a:bodyPr wrap="square" rtlCol="0">
            <a:spAutoFit/>
          </a:bodyPr>
          <a:lstStyle/>
          <a:p>
            <a:pPr>
              <a:lnSpc>
                <a:spcPct val="250000"/>
              </a:lnSpc>
            </a:pPr>
            <a:r>
              <a:rPr lang="en-US" dirty="0">
                <a:latin typeface="Copperplate Gothic Bold" panose="020E0705020206020404" pitchFamily="34" charset="0"/>
              </a:rPr>
              <a:t>SUCCESS FORMULA :</a:t>
            </a:r>
          </a:p>
          <a:p>
            <a:pPr marL="342900" indent="-342900">
              <a:lnSpc>
                <a:spcPct val="250000"/>
              </a:lnSpc>
              <a:buFont typeface="+mj-lt"/>
              <a:buAutoNum type="arabicPeriod"/>
            </a:pPr>
            <a:r>
              <a:rPr lang="en-US" dirty="0">
                <a:latin typeface="Century Gothic" panose="020B0502020202020204" pitchFamily="34" charset="0"/>
              </a:rPr>
              <a:t>SOMETHING YOU HAVE	 </a:t>
            </a:r>
            <a:r>
              <a:rPr lang="en-US" b="1" dirty="0">
                <a:solidFill>
                  <a:schemeClr val="accent1"/>
                </a:solidFill>
                <a:latin typeface="Century Gothic" panose="020B0502020202020204" pitchFamily="34" charset="0"/>
              </a:rPr>
              <a:t>: PASSION</a:t>
            </a:r>
          </a:p>
          <a:p>
            <a:pPr marL="342900" indent="-342900">
              <a:lnSpc>
                <a:spcPct val="250000"/>
              </a:lnSpc>
              <a:buAutoNum type="arabicPeriod"/>
            </a:pPr>
            <a:r>
              <a:rPr lang="en-US" dirty="0">
                <a:latin typeface="Century Gothic" panose="020B0502020202020204" pitchFamily="34" charset="0"/>
              </a:rPr>
              <a:t>SOMETHING YOU KNOW 	</a:t>
            </a:r>
            <a:r>
              <a:rPr lang="en-US" b="1" dirty="0">
                <a:solidFill>
                  <a:schemeClr val="accent1"/>
                </a:solidFill>
                <a:latin typeface="Century Gothic" panose="020B0502020202020204" pitchFamily="34" charset="0"/>
              </a:rPr>
              <a:t>: SKILL</a:t>
            </a:r>
          </a:p>
          <a:p>
            <a:pPr marL="342900" indent="-342900">
              <a:lnSpc>
                <a:spcPct val="250000"/>
              </a:lnSpc>
              <a:buAutoNum type="arabicPeriod"/>
            </a:pPr>
            <a:r>
              <a:rPr lang="en-US" dirty="0">
                <a:latin typeface="Century Gothic" panose="020B0502020202020204" pitchFamily="34" charset="0"/>
              </a:rPr>
              <a:t>SOMETHING YOU CAN LEARN </a:t>
            </a:r>
            <a:r>
              <a:rPr lang="en-US" b="1" dirty="0">
                <a:solidFill>
                  <a:schemeClr val="accent1"/>
                </a:solidFill>
                <a:latin typeface="Century Gothic" panose="020B0502020202020204" pitchFamily="34" charset="0"/>
              </a:rPr>
              <a:t>: EDUCATION</a:t>
            </a:r>
          </a:p>
          <a:p>
            <a:pPr>
              <a:lnSpc>
                <a:spcPct val="250000"/>
              </a:lnSpc>
            </a:pPr>
            <a:r>
              <a:rPr lang="en-US" dirty="0">
                <a:latin typeface="Century Gothic" panose="020B0502020202020204" pitchFamily="34" charset="0"/>
              </a:rPr>
              <a:t>REST IS </a:t>
            </a:r>
            <a:r>
              <a:rPr lang="en-US" b="1" dirty="0">
                <a:solidFill>
                  <a:schemeClr val="accent1"/>
                </a:solidFill>
                <a:latin typeface="Century Gothic" panose="020B0502020202020204" pitchFamily="34" charset="0"/>
              </a:rPr>
              <a:t>EXPERIENCE</a:t>
            </a:r>
            <a:r>
              <a:rPr lang="en-US" dirty="0">
                <a:latin typeface="Century Gothic" panose="020B0502020202020204" pitchFamily="34" charset="0"/>
              </a:rPr>
              <a:t> &amp; </a:t>
            </a:r>
            <a:r>
              <a:rPr lang="en-US" b="1" dirty="0">
                <a:solidFill>
                  <a:schemeClr val="accent1"/>
                </a:solidFill>
                <a:latin typeface="Century Gothic" panose="020B0502020202020204" pitchFamily="34" charset="0"/>
              </a:rPr>
              <a:t>WORKING</a:t>
            </a:r>
            <a:r>
              <a:rPr lang="en-US" dirty="0">
                <a:latin typeface="Century Gothic" panose="020B0502020202020204" pitchFamily="34" charset="0"/>
              </a:rPr>
              <a:t> </a:t>
            </a:r>
            <a:r>
              <a:rPr lang="en-US" b="1" dirty="0">
                <a:solidFill>
                  <a:schemeClr val="accent1"/>
                </a:solidFill>
                <a:latin typeface="Century Gothic" panose="020B0502020202020204" pitchFamily="34" charset="0"/>
              </a:rPr>
              <a:t>HARD</a:t>
            </a:r>
            <a:r>
              <a:rPr lang="en-US" dirty="0">
                <a:latin typeface="Century Gothic" panose="020B0502020202020204" pitchFamily="34" charset="0"/>
              </a:rPr>
              <a:t>, </a:t>
            </a:r>
            <a:r>
              <a:rPr lang="en-US" b="1" dirty="0">
                <a:solidFill>
                  <a:schemeClr val="accent1"/>
                </a:solidFill>
                <a:latin typeface="Century Gothic" panose="020B0502020202020204" pitchFamily="34" charset="0"/>
              </a:rPr>
              <a:t>SMARTLY</a:t>
            </a:r>
          </a:p>
        </p:txBody>
      </p:sp>
      <p:pic>
        <p:nvPicPr>
          <p:cNvPr id="7" name="Picture 6">
            <a:extLst>
              <a:ext uri="{FF2B5EF4-FFF2-40B4-BE49-F238E27FC236}">
                <a16:creationId xmlns:a16="http://schemas.microsoft.com/office/drawing/2014/main" id="{D7A81AC1-AE6A-253C-18DB-E5BC6C0D8549}"/>
              </a:ext>
            </a:extLst>
          </p:cNvPr>
          <p:cNvPicPr>
            <a:picLocks noChangeAspect="1"/>
          </p:cNvPicPr>
          <p:nvPr/>
        </p:nvPicPr>
        <p:blipFill>
          <a:blip r:embed="rId4"/>
          <a:stretch>
            <a:fillRect/>
          </a:stretch>
        </p:blipFill>
        <p:spPr>
          <a:xfrm>
            <a:off x="414668" y="2230907"/>
            <a:ext cx="6239746" cy="30770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184961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6"/>
                                        </p:tgtEl>
                                      </p:cBhvr>
                                    </p:cmd>
                                  </p:childTnLst>
                                </p:cTn>
                              </p:par>
                            </p:childTnLst>
                          </p:cTn>
                        </p:par>
                      </p:childTnLst>
                    </p:cTn>
                  </p:par>
                </p:childTnLst>
              </p:cTn>
              <p:nextCondLst>
                <p:cond evt="onClick" delay="0">
                  <p:tgtEl>
                    <p:spTgt spid="16"/>
                  </p:tgtEl>
                </p:cond>
              </p:nextCondLst>
            </p:seq>
            <p:video>
              <p:cMediaNode vol="80000">
                <p:cTn id="12" fill="hold" display="0">
                  <p:stCondLst>
                    <p:cond delay="indefinite"/>
                  </p:stCondLst>
                </p:cTn>
                <p:tgtEl>
                  <p:spTgt spid="16"/>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646331"/>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2000" dirty="0">
                <a:solidFill>
                  <a:schemeClr val="accent4"/>
                </a:solidFill>
                <a:latin typeface="Arial" panose="020B0604020202020204" pitchFamily="34" charset="0"/>
                <a:cs typeface="Arial" panose="020B0604020202020204" pitchFamily="34" charset="0"/>
              </a:rPr>
              <a:t>YOUR DIGITAL KIT</a:t>
            </a:r>
          </a:p>
          <a:p>
            <a:pPr algn="r"/>
            <a:r>
              <a:rPr lang="en-US" sz="1600" dirty="0">
                <a:solidFill>
                  <a:schemeClr val="bg1">
                    <a:lumMod val="65000"/>
                  </a:schemeClr>
                </a:solidFill>
                <a:latin typeface="Copperplate Gothic Bold" panose="020E0705020206020404" pitchFamily="34" charset="0"/>
              </a:rPr>
              <a:t>EVERYDAY DIGITAL KIT</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F79906B1-28FC-6F5A-8B82-B94DE97F9DAF}"/>
              </a:ext>
            </a:extLst>
          </p:cNvPr>
          <p:cNvSpPr txBox="1"/>
          <p:nvPr/>
        </p:nvSpPr>
        <p:spPr>
          <a:xfrm rot="5400000">
            <a:off x="9985774" y="3171979"/>
            <a:ext cx="4263668" cy="230832"/>
          </a:xfrm>
          <a:prstGeom prst="rect">
            <a:avLst/>
          </a:prstGeom>
          <a:noFill/>
        </p:spPr>
        <p:txBody>
          <a:bodyPr wrap="none" rtlCol="0">
            <a:spAutoFit/>
          </a:bodyPr>
          <a:lstStyle/>
          <a:p>
            <a:r>
              <a:rPr lang="en-US" sz="900" kern="800" spc="200" dirty="0">
                <a:solidFill>
                  <a:schemeClr val="accent6"/>
                </a:solidFill>
              </a:rPr>
              <a:t>MONK</a:t>
            </a:r>
            <a:r>
              <a:rPr lang="en-US" sz="900" kern="800" spc="200" dirty="0">
                <a:solidFill>
                  <a:schemeClr val="bg1">
                    <a:lumMod val="75000"/>
                  </a:schemeClr>
                </a:solidFill>
              </a:rPr>
              <a:t>  </a:t>
            </a:r>
            <a:r>
              <a:rPr lang="en-US" sz="900" kern="800" spc="200" dirty="0"/>
              <a:t>QUANTUM</a:t>
            </a:r>
            <a:r>
              <a:rPr lang="en-US" sz="900" kern="800" spc="200" dirty="0">
                <a:solidFill>
                  <a:schemeClr val="bg1">
                    <a:lumMod val="75000"/>
                  </a:schemeClr>
                </a:solidFill>
              </a:rPr>
              <a:t>  </a:t>
            </a:r>
            <a:r>
              <a:rPr lang="en-US" sz="900" kern="800" spc="200" dirty="0">
                <a:solidFill>
                  <a:schemeClr val="accent2">
                    <a:lumMod val="60000"/>
                    <a:lumOff val="40000"/>
                  </a:schemeClr>
                </a:solidFill>
              </a:rPr>
              <a:t>PLATINUM</a:t>
            </a:r>
            <a:r>
              <a:rPr lang="en-US" sz="900" kern="800" spc="200" dirty="0">
                <a:solidFill>
                  <a:schemeClr val="bg1">
                    <a:lumMod val="75000"/>
                  </a:schemeClr>
                </a:solidFill>
              </a:rPr>
              <a:t>   </a:t>
            </a:r>
            <a:r>
              <a:rPr lang="en-US" sz="900" kern="800" spc="200" dirty="0">
                <a:solidFill>
                  <a:schemeClr val="accent1">
                    <a:lumMod val="75000"/>
                  </a:schemeClr>
                </a:solidFill>
              </a:rPr>
              <a:t>DIAMOND</a:t>
            </a:r>
            <a:r>
              <a:rPr lang="en-US" sz="900" kern="800" spc="200" dirty="0">
                <a:solidFill>
                  <a:schemeClr val="bg1">
                    <a:lumMod val="75000"/>
                  </a:schemeClr>
                </a:solidFill>
              </a:rPr>
              <a:t>  </a:t>
            </a:r>
            <a:r>
              <a:rPr lang="en-US" sz="900" kern="800" spc="200" dirty="0">
                <a:solidFill>
                  <a:schemeClr val="accent4">
                    <a:lumMod val="75000"/>
                  </a:schemeClr>
                </a:solidFill>
              </a:rPr>
              <a:t>GOLD</a:t>
            </a:r>
            <a:r>
              <a:rPr lang="en-US" sz="900" kern="800" spc="200" dirty="0">
                <a:solidFill>
                  <a:schemeClr val="bg1">
                    <a:lumMod val="75000"/>
                  </a:schemeClr>
                </a:solidFill>
              </a:rPr>
              <a:t>   </a:t>
            </a:r>
            <a:r>
              <a:rPr lang="en-US" sz="900" kern="800" spc="200" dirty="0">
                <a:solidFill>
                  <a:schemeClr val="bg1">
                    <a:lumMod val="65000"/>
                  </a:schemeClr>
                </a:solidFill>
              </a:rPr>
              <a:t>SILVER</a:t>
            </a:r>
          </a:p>
        </p:txBody>
      </p:sp>
      <p:sp>
        <p:nvSpPr>
          <p:cNvPr id="3" name="TextBox 2">
            <a:extLst>
              <a:ext uri="{FF2B5EF4-FFF2-40B4-BE49-F238E27FC236}">
                <a16:creationId xmlns:a16="http://schemas.microsoft.com/office/drawing/2014/main" id="{3A3CEFEB-2F7E-F692-FA83-EC9FDDDCE413}"/>
              </a:ext>
            </a:extLst>
          </p:cNvPr>
          <p:cNvSpPr txBox="1"/>
          <p:nvPr/>
        </p:nvSpPr>
        <p:spPr>
          <a:xfrm>
            <a:off x="9284338" y="1297908"/>
            <a:ext cx="2833270" cy="984885"/>
          </a:xfrm>
          <a:prstGeom prst="rect">
            <a:avLst/>
          </a:prstGeom>
          <a:noFill/>
        </p:spPr>
        <p:txBody>
          <a:bodyPr wrap="square">
            <a:spAutoFit/>
          </a:bodyPr>
          <a:lstStyle/>
          <a:p>
            <a:r>
              <a:rPr lang="en-US" sz="1400" b="0" i="0" u="none" strike="noStrike" dirty="0">
                <a:solidFill>
                  <a:srgbClr val="000000"/>
                </a:solidFill>
                <a:effectLst/>
                <a:latin typeface="Corbel" panose="020B0503020204020204" pitchFamily="34" charset="0"/>
              </a:rPr>
              <a:t>DOWNLOAD</a:t>
            </a:r>
          </a:p>
          <a:p>
            <a:pPr marL="285750" indent="-285750">
              <a:buFont typeface="Arial" panose="020B0604020202020204" pitchFamily="34" charset="0"/>
              <a:buChar char="•"/>
            </a:pPr>
            <a:r>
              <a:rPr lang="en-US" sz="1100" dirty="0">
                <a:solidFill>
                  <a:srgbClr val="000000"/>
                </a:solidFill>
                <a:latin typeface="Corbel" panose="020B0503020204020204" pitchFamily="34" charset="0"/>
              </a:rPr>
              <a:t>G</a:t>
            </a:r>
            <a:r>
              <a:rPr lang="en-US" sz="1100" b="0" i="0" u="none" strike="noStrike" dirty="0">
                <a:solidFill>
                  <a:srgbClr val="000000"/>
                </a:solidFill>
                <a:effectLst/>
                <a:latin typeface="Corbel" panose="020B0503020204020204" pitchFamily="34" charset="0"/>
              </a:rPr>
              <a:t>oal card</a:t>
            </a:r>
          </a:p>
          <a:p>
            <a:pPr marL="285750" indent="-285750">
              <a:buFont typeface="Arial" panose="020B0604020202020204" pitchFamily="34" charset="0"/>
              <a:buChar char="•"/>
            </a:pPr>
            <a:r>
              <a:rPr lang="en-US" sz="1100" b="0" i="0" u="none" strike="noStrike" dirty="0">
                <a:solidFill>
                  <a:srgbClr val="000000"/>
                </a:solidFill>
                <a:effectLst/>
                <a:latin typeface="Corbel" panose="020B0503020204020204" pitchFamily="34" charset="0"/>
              </a:rPr>
              <a:t>Ebook of success: </a:t>
            </a:r>
            <a:r>
              <a:rPr lang="en-US" sz="1100" u="sng" dirty="0">
                <a:solidFill>
                  <a:schemeClr val="accent1">
                    <a:lumMod val="75000"/>
                  </a:schemeClr>
                </a:solidFill>
              </a:rPr>
              <a:t>https://jsnagi.ck.page/higherself</a:t>
            </a:r>
          </a:p>
          <a:p>
            <a:pPr marL="285750" indent="-285750">
              <a:buFont typeface="Arial" panose="020B0604020202020204" pitchFamily="34" charset="0"/>
              <a:buChar char="•"/>
            </a:pPr>
            <a:r>
              <a:rPr lang="en-US" sz="1100" b="0" i="0" u="none" strike="noStrike" dirty="0">
                <a:solidFill>
                  <a:srgbClr val="000000"/>
                </a:solidFill>
                <a:effectLst/>
                <a:latin typeface="Corbel" panose="020B0503020204020204" pitchFamily="34" charset="0"/>
              </a:rPr>
              <a:t>Wall Placard: RISE UP</a:t>
            </a:r>
            <a:r>
              <a:rPr lang="en-US" sz="1100" dirty="0"/>
              <a:t> </a:t>
            </a:r>
          </a:p>
        </p:txBody>
      </p:sp>
      <p:grpSp>
        <p:nvGrpSpPr>
          <p:cNvPr id="38" name="Group 37">
            <a:extLst>
              <a:ext uri="{FF2B5EF4-FFF2-40B4-BE49-F238E27FC236}">
                <a16:creationId xmlns:a16="http://schemas.microsoft.com/office/drawing/2014/main" id="{BBF42026-29D0-7E96-E5AE-8A77C7535007}"/>
              </a:ext>
            </a:extLst>
          </p:cNvPr>
          <p:cNvGrpSpPr/>
          <p:nvPr/>
        </p:nvGrpSpPr>
        <p:grpSpPr>
          <a:xfrm>
            <a:off x="502748" y="2015679"/>
            <a:ext cx="3515719" cy="2067607"/>
            <a:chOff x="544330" y="2411175"/>
            <a:chExt cx="3515719" cy="2067607"/>
          </a:xfrm>
        </p:grpSpPr>
        <p:pic>
          <p:nvPicPr>
            <p:cNvPr id="20" name="Picture 19" descr="Climber on the top of a mountain">
              <a:extLst>
                <a:ext uri="{FF2B5EF4-FFF2-40B4-BE49-F238E27FC236}">
                  <a16:creationId xmlns:a16="http://schemas.microsoft.com/office/drawing/2014/main" id="{26069DE8-1DC7-2701-8A09-B48D86A2480A}"/>
                </a:ext>
              </a:extLst>
            </p:cNvPr>
            <p:cNvPicPr>
              <a:picLocks noChangeAspect="1"/>
            </p:cNvPicPr>
            <p:nvPr/>
          </p:nvPicPr>
          <p:blipFill rotWithShape="1">
            <a:blip r:embed="rId2">
              <a:extLst>
                <a:ext uri="{28A0092B-C50C-407E-A947-70E740481C1C}">
                  <a14:useLocalDpi xmlns:a14="http://schemas.microsoft.com/office/drawing/2010/main" val="0"/>
                </a:ext>
              </a:extLst>
            </a:blip>
            <a:srcRect t="11892"/>
            <a:stretch/>
          </p:blipFill>
          <p:spPr>
            <a:xfrm>
              <a:off x="544330" y="2411175"/>
              <a:ext cx="3515719" cy="2067607"/>
            </a:xfrm>
            <a:prstGeom prst="rect">
              <a:avLst/>
            </a:prstGeom>
          </p:spPr>
        </p:pic>
        <p:pic>
          <p:nvPicPr>
            <p:cNvPr id="21" name="Picture 20" descr="A picture containing company name&#10;&#10;Description automatically generated">
              <a:extLst>
                <a:ext uri="{FF2B5EF4-FFF2-40B4-BE49-F238E27FC236}">
                  <a16:creationId xmlns:a16="http://schemas.microsoft.com/office/drawing/2014/main" id="{B8997352-0ADD-4888-6C7A-FFB07791DA24}"/>
                </a:ext>
              </a:extLst>
            </p:cNvPr>
            <p:cNvPicPr>
              <a:picLocks noChangeAspect="1"/>
            </p:cNvPicPr>
            <p:nvPr/>
          </p:nvPicPr>
          <p:blipFill>
            <a:blip r:embed="rId3">
              <a:alphaModFix/>
              <a:extLst>
                <a:ext uri="{BEBA8EAE-BF5A-486C-A8C5-ECC9F3942E4B}">
                  <a14:imgProps xmlns:a14="http://schemas.microsoft.com/office/drawing/2010/main">
                    <a14:imgLayer r:embed="rId4">
                      <a14:imgEffect>
                        <a14:saturation sat="97000"/>
                      </a14:imgEffect>
                    </a14:imgLayer>
                  </a14:imgProps>
                </a:ext>
                <a:ext uri="{28A0092B-C50C-407E-A947-70E740481C1C}">
                  <a14:useLocalDpi xmlns:a14="http://schemas.microsoft.com/office/drawing/2010/main" val="0"/>
                </a:ext>
              </a:extLst>
            </a:blip>
            <a:stretch>
              <a:fillRect/>
            </a:stretch>
          </p:blipFill>
          <p:spPr>
            <a:xfrm>
              <a:off x="1695882" y="2978385"/>
              <a:ext cx="1248126" cy="1248126"/>
            </a:xfrm>
            <a:prstGeom prst="ellipse">
              <a:avLst/>
            </a:prstGeom>
            <a:ln>
              <a:noFill/>
            </a:ln>
            <a:effectLst>
              <a:softEdge rad="112500"/>
            </a:effectLst>
          </p:spPr>
        </p:pic>
        <p:sp>
          <p:nvSpPr>
            <p:cNvPr id="23" name="Rectangle 22">
              <a:extLst>
                <a:ext uri="{FF2B5EF4-FFF2-40B4-BE49-F238E27FC236}">
                  <a16:creationId xmlns:a16="http://schemas.microsoft.com/office/drawing/2014/main" id="{876B560B-C4B3-8715-E55A-0945CE89EC4B}"/>
                </a:ext>
              </a:extLst>
            </p:cNvPr>
            <p:cNvSpPr/>
            <p:nvPr/>
          </p:nvSpPr>
          <p:spPr>
            <a:xfrm>
              <a:off x="1828803" y="3085812"/>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8EDD8F4A-F6CB-52D3-2D14-A194EDEBC318}"/>
                </a:ext>
              </a:extLst>
            </p:cNvPr>
            <p:cNvSpPr txBox="1"/>
            <p:nvPr/>
          </p:nvSpPr>
          <p:spPr>
            <a:xfrm>
              <a:off x="646148" y="2466748"/>
              <a:ext cx="2165807" cy="369332"/>
            </a:xfrm>
            <a:prstGeom prst="rect">
              <a:avLst/>
            </a:prstGeom>
            <a:noFill/>
            <a:effectLst>
              <a:outerShdw blurRad="88900" dist="38100" dir="8100000" algn="tr" rotWithShape="0">
                <a:schemeClr val="tx1">
                  <a:alpha val="40000"/>
                </a:schemeClr>
              </a:outerShdw>
              <a:reflection blurRad="6350" stA="52000" endA="300" endPos="35000" dir="5400000" sy="-100000" algn="bl" rotWithShape="0"/>
            </a:effectLst>
          </p:spPr>
          <p:txBody>
            <a:bodyPr wrap="square">
              <a:spAutoFit/>
            </a:bodyPr>
            <a:lstStyle/>
            <a:p>
              <a:pPr algn="r"/>
              <a:r>
                <a:rPr lang="en-US" sz="1800" dirty="0">
                  <a:solidFill>
                    <a:schemeClr val="accent1">
                      <a:lumMod val="75000"/>
                    </a:schemeClr>
                  </a:solidFill>
                  <a:latin typeface="Copperplate Gothic Bold" panose="020E0705020206020404" pitchFamily="34" charset="0"/>
                </a:rPr>
                <a:t>MY GOAL CARD</a:t>
              </a:r>
            </a:p>
          </p:txBody>
        </p:sp>
      </p:grpSp>
      <p:grpSp>
        <p:nvGrpSpPr>
          <p:cNvPr id="25" name="Group 24">
            <a:extLst>
              <a:ext uri="{FF2B5EF4-FFF2-40B4-BE49-F238E27FC236}">
                <a16:creationId xmlns:a16="http://schemas.microsoft.com/office/drawing/2014/main" id="{F7E803B4-0BFC-7EBD-C7F8-B400F695FA61}"/>
              </a:ext>
            </a:extLst>
          </p:cNvPr>
          <p:cNvGrpSpPr/>
          <p:nvPr/>
        </p:nvGrpSpPr>
        <p:grpSpPr>
          <a:xfrm>
            <a:off x="477473" y="4138859"/>
            <a:ext cx="3466436" cy="2067596"/>
            <a:chOff x="5362666" y="4163769"/>
            <a:chExt cx="3466436" cy="2067596"/>
          </a:xfrm>
        </p:grpSpPr>
        <p:grpSp>
          <p:nvGrpSpPr>
            <p:cNvPr id="26" name="Group 25">
              <a:extLst>
                <a:ext uri="{FF2B5EF4-FFF2-40B4-BE49-F238E27FC236}">
                  <a16:creationId xmlns:a16="http://schemas.microsoft.com/office/drawing/2014/main" id="{3B475F6B-77BB-451B-7680-456C6F3B4977}"/>
                </a:ext>
              </a:extLst>
            </p:cNvPr>
            <p:cNvGrpSpPr/>
            <p:nvPr/>
          </p:nvGrpSpPr>
          <p:grpSpPr>
            <a:xfrm>
              <a:off x="5471225" y="4191711"/>
              <a:ext cx="3193381" cy="1899017"/>
              <a:chOff x="5471225" y="4191711"/>
              <a:chExt cx="3193381" cy="1899017"/>
            </a:xfrm>
          </p:grpSpPr>
          <p:sp>
            <p:nvSpPr>
              <p:cNvPr id="28" name="TextBox 27">
                <a:extLst>
                  <a:ext uri="{FF2B5EF4-FFF2-40B4-BE49-F238E27FC236}">
                    <a16:creationId xmlns:a16="http://schemas.microsoft.com/office/drawing/2014/main" id="{FFA84B86-08F9-ED65-2AF7-AE8DCDB2924B}"/>
                  </a:ext>
                </a:extLst>
              </p:cNvPr>
              <p:cNvSpPr txBox="1"/>
              <p:nvPr/>
            </p:nvSpPr>
            <p:spPr>
              <a:xfrm>
                <a:off x="5471225" y="4191711"/>
                <a:ext cx="2165807" cy="369332"/>
              </a:xfrm>
              <a:prstGeom prst="rect">
                <a:avLst/>
              </a:prstGeom>
              <a:noFill/>
              <a:effectLst>
                <a:outerShdw blurRad="88900" dist="38100" dir="8100000" algn="tr" rotWithShape="0">
                  <a:schemeClr val="tx1">
                    <a:alpha val="40000"/>
                  </a:schemeClr>
                </a:outerShdw>
                <a:reflection blurRad="6350" stA="52000" endA="300" endPos="35000" dir="5400000" sy="-100000" algn="bl" rotWithShape="0"/>
              </a:effectLst>
            </p:spPr>
            <p:txBody>
              <a:bodyPr wrap="square">
                <a:spAutoFit/>
              </a:bodyPr>
              <a:lstStyle/>
              <a:p>
                <a:pPr algn="r"/>
                <a:r>
                  <a:rPr lang="en-US" sz="1800" dirty="0">
                    <a:latin typeface="Copperplate Gothic Bold" panose="020E0705020206020404" pitchFamily="34" charset="0"/>
                  </a:rPr>
                  <a:t>MY GOAL CARD</a:t>
                </a:r>
              </a:p>
            </p:txBody>
          </p:sp>
          <p:cxnSp>
            <p:nvCxnSpPr>
              <p:cNvPr id="29" name="Straight Connector 28">
                <a:extLst>
                  <a:ext uri="{FF2B5EF4-FFF2-40B4-BE49-F238E27FC236}">
                    <a16:creationId xmlns:a16="http://schemas.microsoft.com/office/drawing/2014/main" id="{25AA7D90-9BBB-2FC5-C6B1-FB9676F19120}"/>
                  </a:ext>
                </a:extLst>
              </p:cNvPr>
              <p:cNvCxnSpPr>
                <a:cxnSpLocks/>
              </p:cNvCxnSpPr>
              <p:nvPr/>
            </p:nvCxnSpPr>
            <p:spPr>
              <a:xfrm>
                <a:off x="5574329" y="4739842"/>
                <a:ext cx="3090277" cy="0"/>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65670165-8497-4AC4-CB4E-BC398409593E}"/>
                  </a:ext>
                </a:extLst>
              </p:cNvPr>
              <p:cNvCxnSpPr>
                <a:cxnSpLocks/>
              </p:cNvCxnSpPr>
              <p:nvPr/>
            </p:nvCxnSpPr>
            <p:spPr>
              <a:xfrm>
                <a:off x="5574329" y="5078673"/>
                <a:ext cx="3090277" cy="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217262EE-98DE-06A5-4D42-2403845BECCD}"/>
                  </a:ext>
                </a:extLst>
              </p:cNvPr>
              <p:cNvCxnSpPr>
                <a:cxnSpLocks/>
              </p:cNvCxnSpPr>
              <p:nvPr/>
            </p:nvCxnSpPr>
            <p:spPr>
              <a:xfrm>
                <a:off x="5574329" y="5414545"/>
                <a:ext cx="3044396" cy="0"/>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A9DCCF7B-E802-88A9-A285-B2D566350609}"/>
                  </a:ext>
                </a:extLst>
              </p:cNvPr>
              <p:cNvCxnSpPr>
                <a:cxnSpLocks/>
              </p:cNvCxnSpPr>
              <p:nvPr/>
            </p:nvCxnSpPr>
            <p:spPr>
              <a:xfrm>
                <a:off x="5574329" y="5753376"/>
                <a:ext cx="3090277" cy="0"/>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DB7C1FAD-B9A9-7ADB-76DE-642B460BF4AC}"/>
                  </a:ext>
                </a:extLst>
              </p:cNvPr>
              <p:cNvCxnSpPr>
                <a:cxnSpLocks/>
              </p:cNvCxnSpPr>
              <p:nvPr/>
            </p:nvCxnSpPr>
            <p:spPr>
              <a:xfrm>
                <a:off x="5574329" y="6090728"/>
                <a:ext cx="3090277" cy="0"/>
              </a:xfrm>
              <a:prstGeom prst="line">
                <a:avLst/>
              </a:prstGeom>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id="{01AEABD7-E540-D32B-7D8A-6CB9483A910E}"/>
                  </a:ext>
                </a:extLst>
              </p:cNvPr>
              <p:cNvSpPr txBox="1"/>
              <p:nvPr/>
            </p:nvSpPr>
            <p:spPr>
              <a:xfrm>
                <a:off x="7738356" y="4191711"/>
                <a:ext cx="880369" cy="369332"/>
              </a:xfrm>
              <a:prstGeom prst="rect">
                <a:avLst/>
              </a:prstGeom>
              <a:noFill/>
            </p:spPr>
            <p:txBody>
              <a:bodyPr wrap="none" rtlCol="0">
                <a:spAutoFit/>
              </a:bodyPr>
              <a:lstStyle/>
              <a:p>
                <a:r>
                  <a:rPr lang="en-US" dirty="0"/>
                  <a:t>20____</a:t>
                </a:r>
              </a:p>
            </p:txBody>
          </p:sp>
        </p:grpSp>
        <p:sp>
          <p:nvSpPr>
            <p:cNvPr id="27" name="Rectangle: Rounded Corners 26">
              <a:extLst>
                <a:ext uri="{FF2B5EF4-FFF2-40B4-BE49-F238E27FC236}">
                  <a16:creationId xmlns:a16="http://schemas.microsoft.com/office/drawing/2014/main" id="{A1B1376D-4EBF-EE00-51C9-80B2B9F2DC5B}"/>
                </a:ext>
              </a:extLst>
            </p:cNvPr>
            <p:cNvSpPr/>
            <p:nvPr/>
          </p:nvSpPr>
          <p:spPr>
            <a:xfrm>
              <a:off x="5362666" y="4163769"/>
              <a:ext cx="3466436" cy="20675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6DCA4BEF-47F0-16A7-5D10-F16407B79058}"/>
              </a:ext>
            </a:extLst>
          </p:cNvPr>
          <p:cNvGrpSpPr/>
          <p:nvPr/>
        </p:nvGrpSpPr>
        <p:grpSpPr>
          <a:xfrm>
            <a:off x="4392872" y="2454889"/>
            <a:ext cx="4831232" cy="3220821"/>
            <a:chOff x="0" y="0"/>
            <a:chExt cx="4506269" cy="3004179"/>
          </a:xfrm>
        </p:grpSpPr>
        <p:graphicFrame>
          <p:nvGraphicFramePr>
            <p:cNvPr id="36" name="Diagram 35">
              <a:extLst>
                <a:ext uri="{FF2B5EF4-FFF2-40B4-BE49-F238E27FC236}">
                  <a16:creationId xmlns:a16="http://schemas.microsoft.com/office/drawing/2014/main" id="{B79D2BDC-8E15-2629-BD49-84C2DF9812EE}"/>
                </a:ext>
              </a:extLst>
            </p:cNvPr>
            <p:cNvGraphicFramePr/>
            <p:nvPr/>
          </p:nvGraphicFramePr>
          <p:xfrm>
            <a:off x="0" y="0"/>
            <a:ext cx="4506269" cy="300417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7" name="Oval 36">
              <a:extLst>
                <a:ext uri="{FF2B5EF4-FFF2-40B4-BE49-F238E27FC236}">
                  <a16:creationId xmlns:a16="http://schemas.microsoft.com/office/drawing/2014/main" id="{3988CFB3-A2A2-4661-4810-9922EA2854D0}"/>
                </a:ext>
              </a:extLst>
            </p:cNvPr>
            <p:cNvSpPr/>
            <p:nvPr/>
          </p:nvSpPr>
          <p:spPr>
            <a:xfrm>
              <a:off x="2004381" y="1246717"/>
              <a:ext cx="510743" cy="51074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200000"/>
                </a:lnSpc>
                <a:spcBef>
                  <a:spcPts val="0"/>
                </a:spcBef>
                <a:spcAft>
                  <a:spcPts val="0"/>
                </a:spcAft>
              </a:pPr>
              <a:r>
                <a:rPr lang="en-US" sz="600" kern="1200">
                  <a:solidFill>
                    <a:srgbClr val="000000"/>
                  </a:solidFill>
                  <a:effectLst/>
                  <a:ea typeface="Times New Roman" panose="02020603050405020304" pitchFamily="18" charset="0"/>
                  <a:cs typeface="Times New Roman" panose="02020603050405020304" pitchFamily="18" charset="0"/>
                </a:rPr>
                <a:t>INFINITY</a:t>
              </a:r>
              <a:endParaRPr lang="en-US" sz="1100">
                <a:effectLst/>
                <a:latin typeface="Times New Roman" panose="02020603050405020304" pitchFamily="18" charset="0"/>
                <a:ea typeface="Times New Roman" panose="02020603050405020304" pitchFamily="18" charset="0"/>
              </a:endParaRPr>
            </a:p>
          </p:txBody>
        </p:sp>
      </p:grpSp>
      <p:sp>
        <p:nvSpPr>
          <p:cNvPr id="41" name="TextBox 40">
            <a:extLst>
              <a:ext uri="{FF2B5EF4-FFF2-40B4-BE49-F238E27FC236}">
                <a16:creationId xmlns:a16="http://schemas.microsoft.com/office/drawing/2014/main" id="{29C2D5CE-B2A0-7A4E-9991-2E2D2BF233C2}"/>
              </a:ext>
            </a:extLst>
          </p:cNvPr>
          <p:cNvSpPr txBox="1"/>
          <p:nvPr/>
        </p:nvSpPr>
        <p:spPr>
          <a:xfrm>
            <a:off x="4657707" y="5885558"/>
            <a:ext cx="2365900" cy="738664"/>
          </a:xfrm>
          <a:prstGeom prst="rect">
            <a:avLst/>
          </a:prstGeom>
          <a:noFill/>
        </p:spPr>
        <p:txBody>
          <a:bodyPr wrap="square">
            <a:spAutoFit/>
          </a:bodyPr>
          <a:lstStyle/>
          <a:p>
            <a:pPr marL="0" marR="0" algn="just">
              <a:spcBef>
                <a:spcPts val="0"/>
              </a:spcBef>
              <a:spcAft>
                <a:spcPts val="0"/>
              </a:spcAft>
            </a:pPr>
            <a:r>
              <a:rPr lang="en-US" sz="1050" dirty="0">
                <a:effectLst/>
                <a:latin typeface="Times New Roman" panose="02020603050405020304" pitchFamily="18" charset="0"/>
                <a:ea typeface="Times New Roman" panose="02020603050405020304" pitchFamily="18" charset="0"/>
              </a:rPr>
              <a:t>Know Yourself</a:t>
            </a:r>
          </a:p>
          <a:p>
            <a:pPr algn="just"/>
            <a:r>
              <a:rPr lang="en-US" sz="1050" dirty="0">
                <a:effectLst/>
                <a:latin typeface="Times New Roman" panose="02020603050405020304" pitchFamily="18" charset="0"/>
                <a:ea typeface="Times New Roman" panose="02020603050405020304" pitchFamily="18" charset="0"/>
              </a:rPr>
              <a:t>Find Your Capacity to Give and Accept</a:t>
            </a:r>
          </a:p>
          <a:p>
            <a:pPr algn="just"/>
            <a:r>
              <a:rPr lang="en-US" sz="1050" dirty="0">
                <a:effectLst/>
                <a:latin typeface="Times New Roman" panose="02020603050405020304" pitchFamily="18" charset="0"/>
                <a:ea typeface="Times New Roman" panose="02020603050405020304" pitchFamily="18" charset="0"/>
              </a:rPr>
              <a:t>Avoid Blocks</a:t>
            </a:r>
          </a:p>
          <a:p>
            <a:pPr algn="just"/>
            <a:r>
              <a:rPr lang="en-US" sz="1050" dirty="0">
                <a:effectLst/>
                <a:latin typeface="Times New Roman" panose="02020603050405020304" pitchFamily="18" charset="0"/>
                <a:ea typeface="Times New Roman" panose="02020603050405020304" pitchFamily="18" charset="0"/>
              </a:rPr>
              <a:t>Passion Aligned with Natures Positivity</a:t>
            </a:r>
          </a:p>
        </p:txBody>
      </p:sp>
      <p:sp>
        <p:nvSpPr>
          <p:cNvPr id="42" name="TextBox 41">
            <a:extLst>
              <a:ext uri="{FF2B5EF4-FFF2-40B4-BE49-F238E27FC236}">
                <a16:creationId xmlns:a16="http://schemas.microsoft.com/office/drawing/2014/main" id="{8EDA8AF2-0C74-1ADB-45DF-6439F08A48DC}"/>
              </a:ext>
            </a:extLst>
          </p:cNvPr>
          <p:cNvSpPr txBox="1"/>
          <p:nvPr/>
        </p:nvSpPr>
        <p:spPr>
          <a:xfrm>
            <a:off x="10284742" y="2313571"/>
            <a:ext cx="322371" cy="3539430"/>
          </a:xfrm>
          <a:prstGeom prst="rect">
            <a:avLst/>
          </a:prstGeom>
          <a:noFill/>
          <a:effectLst>
            <a:outerShdw blurRad="50800" dist="38100" dir="10800000" algn="r" rotWithShape="0">
              <a:schemeClr val="accent4">
                <a:lumMod val="50000"/>
                <a:alpha val="40000"/>
              </a:schemeClr>
            </a:outerShdw>
          </a:effectLst>
        </p:spPr>
        <p:txBody>
          <a:bodyPr wrap="square" rtlCol="0">
            <a:spAutoFit/>
          </a:bodyPr>
          <a:lstStyle/>
          <a:p>
            <a:pPr algn="ctr"/>
            <a:r>
              <a:rPr lang="en-US" sz="3200" dirty="0">
                <a:latin typeface="Copperplate Gothic Bold" panose="020E0705020206020404" pitchFamily="34" charset="0"/>
              </a:rPr>
              <a:t>RISE</a:t>
            </a:r>
          </a:p>
          <a:p>
            <a:pPr algn="ctr"/>
            <a:r>
              <a:rPr lang="en-US" sz="3200" dirty="0">
                <a:latin typeface="Copperplate Gothic Bold" panose="020E0705020206020404" pitchFamily="34" charset="0"/>
              </a:rPr>
              <a:t>  UP</a:t>
            </a:r>
          </a:p>
        </p:txBody>
      </p:sp>
      <p:sp>
        <p:nvSpPr>
          <p:cNvPr id="47" name="Rectangle 46">
            <a:extLst>
              <a:ext uri="{FF2B5EF4-FFF2-40B4-BE49-F238E27FC236}">
                <a16:creationId xmlns:a16="http://schemas.microsoft.com/office/drawing/2014/main" id="{0AD04F3F-884C-E203-E031-9B235157C558}"/>
              </a:ext>
            </a:extLst>
          </p:cNvPr>
          <p:cNvSpPr/>
          <p:nvPr/>
        </p:nvSpPr>
        <p:spPr>
          <a:xfrm>
            <a:off x="4526040" y="2015679"/>
            <a:ext cx="4551079" cy="38698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FA24DEA-FA68-C318-CA34-043A9BB0261F}"/>
              </a:ext>
            </a:extLst>
          </p:cNvPr>
          <p:cNvSpPr txBox="1"/>
          <p:nvPr/>
        </p:nvSpPr>
        <p:spPr>
          <a:xfrm>
            <a:off x="2658168" y="784220"/>
            <a:ext cx="5748985"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INTRO | MODEL | SELF | GOAL | PERSEVERANCE | SUCCESS</a:t>
            </a:r>
          </a:p>
        </p:txBody>
      </p:sp>
    </p:spTree>
    <p:extLst>
      <p:ext uri="{BB962C8B-B14F-4D97-AF65-F5344CB8AC3E}">
        <p14:creationId xmlns:p14="http://schemas.microsoft.com/office/powerpoint/2010/main" val="3949968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2000" dirty="0">
                <a:solidFill>
                  <a:schemeClr val="accent4"/>
                </a:solidFill>
                <a:latin typeface="Arial" panose="020B0604020202020204" pitchFamily="34" charset="0"/>
                <a:cs typeface="Arial" panose="020B0604020202020204" pitchFamily="34" charset="0"/>
              </a:rPr>
              <a:t>YOUR SELF CLARIFICATION SHEET</a:t>
            </a:r>
          </a:p>
          <a:p>
            <a:pPr algn="r"/>
            <a:r>
              <a:rPr lang="en-US" sz="1600" dirty="0">
                <a:solidFill>
                  <a:schemeClr val="bg1">
                    <a:lumMod val="65000"/>
                  </a:schemeClr>
                </a:solidFill>
                <a:latin typeface="Copperplate Gothic Bold" panose="020E0705020206020404" pitchFamily="34" charset="0"/>
              </a:rPr>
              <a:t>Digital Business ENGINEERING</a:t>
            </a:r>
          </a:p>
          <a:p>
            <a:pPr algn="r"/>
            <a:r>
              <a:rPr lang="en-US" sz="1600" dirty="0">
                <a:solidFill>
                  <a:schemeClr val="bg1">
                    <a:lumMod val="65000"/>
                  </a:schemeClr>
                </a:solidFill>
                <a:latin typeface="Copperplate Gothic Bold" panose="020E0705020206020404" pitchFamily="34" charset="0"/>
              </a:rPr>
              <a:t>Digital Business Growth </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B3B4E73F-DF18-D610-1114-4C4C7B049BAF}"/>
              </a:ext>
            </a:extLst>
          </p:cNvPr>
          <p:cNvSpPr txBox="1"/>
          <p:nvPr/>
        </p:nvSpPr>
        <p:spPr>
          <a:xfrm>
            <a:off x="10333608" y="4038453"/>
            <a:ext cx="184731" cy="369332"/>
          </a:xfrm>
          <a:prstGeom prst="rect">
            <a:avLst/>
          </a:prstGeom>
          <a:noFill/>
        </p:spPr>
        <p:txBody>
          <a:bodyPr wrap="none" rtlCol="0">
            <a:spAutoFit/>
          </a:bodyPr>
          <a:lstStyle/>
          <a:p>
            <a:endParaRPr lang="en-US" dirty="0"/>
          </a:p>
        </p:txBody>
      </p:sp>
      <p:graphicFrame>
        <p:nvGraphicFramePr>
          <p:cNvPr id="47" name="Table 47">
            <a:extLst>
              <a:ext uri="{FF2B5EF4-FFF2-40B4-BE49-F238E27FC236}">
                <a16:creationId xmlns:a16="http://schemas.microsoft.com/office/drawing/2014/main" id="{D0DAAA20-F42D-3723-C0BC-B020EA7CA630}"/>
              </a:ext>
            </a:extLst>
          </p:cNvPr>
          <p:cNvGraphicFramePr>
            <a:graphicFrameLocks noGrp="1"/>
          </p:cNvGraphicFramePr>
          <p:nvPr/>
        </p:nvGraphicFramePr>
        <p:xfrm>
          <a:off x="2129483" y="1333483"/>
          <a:ext cx="4549982" cy="5029200"/>
        </p:xfrm>
        <a:graphic>
          <a:graphicData uri="http://schemas.openxmlformats.org/drawingml/2006/table">
            <a:tbl>
              <a:tblPr firstRow="1" bandRow="1">
                <a:tableStyleId>{5C22544A-7EE6-4342-B048-85BDC9FD1C3A}</a:tableStyleId>
              </a:tblPr>
              <a:tblGrid>
                <a:gridCol w="229156">
                  <a:extLst>
                    <a:ext uri="{9D8B030D-6E8A-4147-A177-3AD203B41FA5}">
                      <a16:colId xmlns:a16="http://schemas.microsoft.com/office/drawing/2014/main" val="3172197971"/>
                    </a:ext>
                  </a:extLst>
                </a:gridCol>
                <a:gridCol w="2278962">
                  <a:extLst>
                    <a:ext uri="{9D8B030D-6E8A-4147-A177-3AD203B41FA5}">
                      <a16:colId xmlns:a16="http://schemas.microsoft.com/office/drawing/2014/main" val="3877695712"/>
                    </a:ext>
                  </a:extLst>
                </a:gridCol>
                <a:gridCol w="2041864">
                  <a:extLst>
                    <a:ext uri="{9D8B030D-6E8A-4147-A177-3AD203B41FA5}">
                      <a16:colId xmlns:a16="http://schemas.microsoft.com/office/drawing/2014/main" val="3513725947"/>
                    </a:ext>
                  </a:extLst>
                </a:gridCol>
              </a:tblGrid>
              <a:tr h="186130">
                <a:tc>
                  <a:txBody>
                    <a:bodyPr/>
                    <a:lstStyle/>
                    <a:p>
                      <a:endParaRPr lang="en-US" sz="900" b="1"/>
                    </a:p>
                  </a:txBody>
                  <a:tcPr/>
                </a:tc>
                <a:tc>
                  <a:txBody>
                    <a:bodyPr/>
                    <a:lstStyle/>
                    <a:p>
                      <a:endParaRPr lang="en-US" sz="900" b="1" dirty="0"/>
                    </a:p>
                  </a:txBody>
                  <a:tcPr/>
                </a:tc>
                <a:tc>
                  <a:txBody>
                    <a:bodyPr/>
                    <a:lstStyle/>
                    <a:p>
                      <a:endParaRPr lang="en-US" sz="900" b="1" dirty="0"/>
                    </a:p>
                  </a:txBody>
                  <a:tcPr/>
                </a:tc>
                <a:extLst>
                  <a:ext uri="{0D108BD9-81ED-4DB2-BD59-A6C34878D82A}">
                    <a16:rowId xmlns:a16="http://schemas.microsoft.com/office/drawing/2014/main" val="3376672330"/>
                  </a:ext>
                </a:extLst>
              </a:tr>
              <a:tr h="186130">
                <a:tc>
                  <a:txBody>
                    <a:bodyPr/>
                    <a:lstStyle/>
                    <a:p>
                      <a:r>
                        <a:rPr lang="en-US" sz="900" b="1" dirty="0"/>
                        <a:t>1</a:t>
                      </a:r>
                    </a:p>
                  </a:txBody>
                  <a:tcPr/>
                </a:tc>
                <a:tc>
                  <a:txBody>
                    <a:bodyPr/>
                    <a:lstStyle/>
                    <a:p>
                      <a:r>
                        <a:rPr lang="en-US" sz="900" b="1" dirty="0"/>
                        <a:t>What problem do you want to solve</a:t>
                      </a:r>
                    </a:p>
                  </a:txBody>
                  <a:tcPr/>
                </a:tc>
                <a:tc>
                  <a:txBody>
                    <a:bodyPr/>
                    <a:lstStyle/>
                    <a:p>
                      <a:endParaRPr lang="en-US" sz="900" b="1" dirty="0"/>
                    </a:p>
                  </a:txBody>
                  <a:tcPr/>
                </a:tc>
                <a:extLst>
                  <a:ext uri="{0D108BD9-81ED-4DB2-BD59-A6C34878D82A}">
                    <a16:rowId xmlns:a16="http://schemas.microsoft.com/office/drawing/2014/main" val="2734820420"/>
                  </a:ext>
                </a:extLst>
              </a:tr>
              <a:tr h="186130">
                <a:tc>
                  <a:txBody>
                    <a:bodyPr/>
                    <a:lstStyle/>
                    <a:p>
                      <a:endParaRPr lang="en-US" sz="900" b="1" dirty="0"/>
                    </a:p>
                  </a:txBody>
                  <a:tcPr/>
                </a:tc>
                <a:tc>
                  <a:txBody>
                    <a:bodyPr/>
                    <a:lstStyle/>
                    <a:p>
                      <a:pPr algn="r"/>
                      <a:endParaRPr lang="en-US" sz="900" b="1" dirty="0"/>
                    </a:p>
                  </a:txBody>
                  <a:tcPr/>
                </a:tc>
                <a:tc>
                  <a:txBody>
                    <a:bodyPr/>
                    <a:lstStyle/>
                    <a:p>
                      <a:endParaRPr lang="en-US" sz="900" b="1" dirty="0"/>
                    </a:p>
                  </a:txBody>
                  <a:tcPr/>
                </a:tc>
                <a:extLst>
                  <a:ext uri="{0D108BD9-81ED-4DB2-BD59-A6C34878D82A}">
                    <a16:rowId xmlns:a16="http://schemas.microsoft.com/office/drawing/2014/main" val="2117049848"/>
                  </a:ext>
                </a:extLst>
              </a:tr>
              <a:tr h="186130">
                <a:tc>
                  <a:txBody>
                    <a:bodyPr/>
                    <a:lstStyle/>
                    <a:p>
                      <a:r>
                        <a:rPr lang="en-US" sz="900" b="1" dirty="0"/>
                        <a:t>2</a:t>
                      </a:r>
                    </a:p>
                  </a:txBody>
                  <a:tcPr/>
                </a:tc>
                <a:tc>
                  <a:txBody>
                    <a:bodyPr/>
                    <a:lstStyle/>
                    <a:p>
                      <a:r>
                        <a:rPr lang="en-US" sz="900" b="1" dirty="0"/>
                        <a:t>How do you plan to solve this</a:t>
                      </a:r>
                    </a:p>
                  </a:txBody>
                  <a:tcPr/>
                </a:tc>
                <a:tc>
                  <a:txBody>
                    <a:bodyPr/>
                    <a:lstStyle/>
                    <a:p>
                      <a:endParaRPr lang="en-US" sz="900" b="1" dirty="0"/>
                    </a:p>
                  </a:txBody>
                  <a:tcPr/>
                </a:tc>
                <a:extLst>
                  <a:ext uri="{0D108BD9-81ED-4DB2-BD59-A6C34878D82A}">
                    <a16:rowId xmlns:a16="http://schemas.microsoft.com/office/drawing/2014/main" val="1951539137"/>
                  </a:ext>
                </a:extLst>
              </a:tr>
              <a:tr h="186130">
                <a:tc>
                  <a:txBody>
                    <a:bodyPr/>
                    <a:lstStyle/>
                    <a:p>
                      <a:endParaRPr lang="en-US" sz="900" b="1" dirty="0"/>
                    </a:p>
                  </a:txBody>
                  <a:tcPr/>
                </a:tc>
                <a:tc>
                  <a:txBody>
                    <a:bodyPr/>
                    <a:lstStyle/>
                    <a:p>
                      <a:pPr algn="r"/>
                      <a:r>
                        <a:rPr lang="en-US" sz="900" b="1" dirty="0"/>
                        <a:t>Purpose</a:t>
                      </a:r>
                    </a:p>
                  </a:txBody>
                  <a:tcPr/>
                </a:tc>
                <a:tc>
                  <a:txBody>
                    <a:bodyPr/>
                    <a:lstStyle/>
                    <a:p>
                      <a:endParaRPr lang="en-US" sz="900" b="1" dirty="0"/>
                    </a:p>
                  </a:txBody>
                  <a:tcPr/>
                </a:tc>
                <a:extLst>
                  <a:ext uri="{0D108BD9-81ED-4DB2-BD59-A6C34878D82A}">
                    <a16:rowId xmlns:a16="http://schemas.microsoft.com/office/drawing/2014/main" val="306618184"/>
                  </a:ext>
                </a:extLst>
              </a:tr>
              <a:tr h="186130">
                <a:tc>
                  <a:txBody>
                    <a:bodyPr/>
                    <a:lstStyle/>
                    <a:p>
                      <a:r>
                        <a:rPr lang="en-US" sz="900" b="1" dirty="0"/>
                        <a:t>3</a:t>
                      </a:r>
                    </a:p>
                  </a:txBody>
                  <a:tcPr/>
                </a:tc>
                <a:tc>
                  <a:txBody>
                    <a:bodyPr/>
                    <a:lstStyle/>
                    <a:p>
                      <a:r>
                        <a:rPr lang="en-US" sz="900" b="1" dirty="0"/>
                        <a:t>Positioning</a:t>
                      </a:r>
                    </a:p>
                  </a:txBody>
                  <a:tcPr/>
                </a:tc>
                <a:tc>
                  <a:txBody>
                    <a:bodyPr/>
                    <a:lstStyle/>
                    <a:p>
                      <a:endParaRPr lang="en-US" sz="900" b="1" dirty="0"/>
                    </a:p>
                  </a:txBody>
                  <a:tcPr/>
                </a:tc>
                <a:extLst>
                  <a:ext uri="{0D108BD9-81ED-4DB2-BD59-A6C34878D82A}">
                    <a16:rowId xmlns:a16="http://schemas.microsoft.com/office/drawing/2014/main" val="2617545845"/>
                  </a:ext>
                </a:extLst>
              </a:tr>
              <a:tr h="186130">
                <a:tc>
                  <a:txBody>
                    <a:bodyPr/>
                    <a:lstStyle/>
                    <a:p>
                      <a:endParaRPr lang="en-US" sz="900" b="1" dirty="0"/>
                    </a:p>
                  </a:txBody>
                  <a:tcPr/>
                </a:tc>
                <a:tc>
                  <a:txBody>
                    <a:bodyPr/>
                    <a:lstStyle/>
                    <a:p>
                      <a:r>
                        <a:rPr lang="en-US" sz="900" b="1" dirty="0"/>
                        <a:t>Niche</a:t>
                      </a:r>
                    </a:p>
                  </a:txBody>
                  <a:tcPr/>
                </a:tc>
                <a:tc>
                  <a:txBody>
                    <a:bodyPr/>
                    <a:lstStyle/>
                    <a:p>
                      <a:endParaRPr lang="en-US" sz="900" b="1" dirty="0"/>
                    </a:p>
                  </a:txBody>
                  <a:tcPr/>
                </a:tc>
                <a:extLst>
                  <a:ext uri="{0D108BD9-81ED-4DB2-BD59-A6C34878D82A}">
                    <a16:rowId xmlns:a16="http://schemas.microsoft.com/office/drawing/2014/main" val="226939316"/>
                  </a:ext>
                </a:extLst>
              </a:tr>
              <a:tr h="186130">
                <a:tc>
                  <a:txBody>
                    <a:bodyPr/>
                    <a:lstStyle/>
                    <a:p>
                      <a:endParaRPr lang="en-US" sz="900" b="1" dirty="0"/>
                    </a:p>
                  </a:txBody>
                  <a:tcPr/>
                </a:tc>
                <a:tc>
                  <a:txBody>
                    <a:bodyPr/>
                    <a:lstStyle/>
                    <a:p>
                      <a:r>
                        <a:rPr lang="en-US" sz="900" b="1" dirty="0"/>
                        <a:t>Target Mkt</a:t>
                      </a:r>
                    </a:p>
                  </a:txBody>
                  <a:tcPr/>
                </a:tc>
                <a:tc>
                  <a:txBody>
                    <a:bodyPr/>
                    <a:lstStyle/>
                    <a:p>
                      <a:endParaRPr lang="en-US" sz="900" b="1" dirty="0"/>
                    </a:p>
                  </a:txBody>
                  <a:tcPr/>
                </a:tc>
                <a:extLst>
                  <a:ext uri="{0D108BD9-81ED-4DB2-BD59-A6C34878D82A}">
                    <a16:rowId xmlns:a16="http://schemas.microsoft.com/office/drawing/2014/main" val="495477895"/>
                  </a:ext>
                </a:extLst>
              </a:tr>
              <a:tr h="186130">
                <a:tc>
                  <a:txBody>
                    <a:bodyPr/>
                    <a:lstStyle/>
                    <a:p>
                      <a:endParaRPr lang="en-US" sz="900" b="1" dirty="0"/>
                    </a:p>
                  </a:txBody>
                  <a:tcPr/>
                </a:tc>
                <a:tc>
                  <a:txBody>
                    <a:bodyPr/>
                    <a:lstStyle/>
                    <a:p>
                      <a:r>
                        <a:rPr lang="en-US" sz="900" b="1" dirty="0"/>
                        <a:t>Mission statement</a:t>
                      </a:r>
                    </a:p>
                  </a:txBody>
                  <a:tcPr/>
                </a:tc>
                <a:tc>
                  <a:txBody>
                    <a:bodyPr/>
                    <a:lstStyle/>
                    <a:p>
                      <a:endParaRPr lang="en-US" sz="900" b="1" dirty="0"/>
                    </a:p>
                  </a:txBody>
                  <a:tcPr/>
                </a:tc>
                <a:extLst>
                  <a:ext uri="{0D108BD9-81ED-4DB2-BD59-A6C34878D82A}">
                    <a16:rowId xmlns:a16="http://schemas.microsoft.com/office/drawing/2014/main" val="584823963"/>
                  </a:ext>
                </a:extLst>
              </a:tr>
              <a:tr h="186130">
                <a:tc>
                  <a:txBody>
                    <a:bodyPr/>
                    <a:lstStyle/>
                    <a:p>
                      <a:endParaRPr lang="en-US" sz="900" b="1" dirty="0"/>
                    </a:p>
                  </a:txBody>
                  <a:tcPr/>
                </a:tc>
                <a:tc>
                  <a:txBody>
                    <a:bodyPr/>
                    <a:lstStyle/>
                    <a:p>
                      <a:r>
                        <a:rPr lang="en-US" sz="900" b="1" dirty="0"/>
                        <a:t>Name of the Hub: Community</a:t>
                      </a:r>
                    </a:p>
                  </a:txBody>
                  <a:tcPr/>
                </a:tc>
                <a:tc>
                  <a:txBody>
                    <a:bodyPr/>
                    <a:lstStyle/>
                    <a:p>
                      <a:endParaRPr lang="en-US" sz="900" b="1" dirty="0"/>
                    </a:p>
                  </a:txBody>
                  <a:tcPr/>
                </a:tc>
                <a:extLst>
                  <a:ext uri="{0D108BD9-81ED-4DB2-BD59-A6C34878D82A}">
                    <a16:rowId xmlns:a16="http://schemas.microsoft.com/office/drawing/2014/main" val="1324976975"/>
                  </a:ext>
                </a:extLst>
              </a:tr>
              <a:tr h="186130">
                <a:tc>
                  <a:txBody>
                    <a:bodyPr/>
                    <a:lstStyle/>
                    <a:p>
                      <a:endParaRPr lang="en-US" sz="900" b="1" dirty="0"/>
                    </a:p>
                  </a:txBody>
                  <a:tcPr/>
                </a:tc>
                <a:tc>
                  <a:txBody>
                    <a:bodyPr/>
                    <a:lstStyle/>
                    <a:p>
                      <a:r>
                        <a:rPr lang="en-US" sz="900" b="1" dirty="0"/>
                        <a:t>Personal Designation</a:t>
                      </a:r>
                    </a:p>
                  </a:txBody>
                  <a:tcPr/>
                </a:tc>
                <a:tc>
                  <a:txBody>
                    <a:bodyPr/>
                    <a:lstStyle/>
                    <a:p>
                      <a:endParaRPr lang="en-US" sz="900" b="1" dirty="0"/>
                    </a:p>
                  </a:txBody>
                  <a:tcPr/>
                </a:tc>
                <a:extLst>
                  <a:ext uri="{0D108BD9-81ED-4DB2-BD59-A6C34878D82A}">
                    <a16:rowId xmlns:a16="http://schemas.microsoft.com/office/drawing/2014/main" val="2629203759"/>
                  </a:ext>
                </a:extLst>
              </a:tr>
              <a:tr h="186130">
                <a:tc>
                  <a:txBody>
                    <a:bodyPr/>
                    <a:lstStyle/>
                    <a:p>
                      <a:endParaRPr lang="en-US" sz="900" b="1" dirty="0"/>
                    </a:p>
                  </a:txBody>
                  <a:tcPr/>
                </a:tc>
                <a:tc>
                  <a:txBody>
                    <a:bodyPr/>
                    <a:lstStyle/>
                    <a:p>
                      <a:endParaRPr lang="en-US" sz="900" b="1" dirty="0"/>
                    </a:p>
                  </a:txBody>
                  <a:tcPr/>
                </a:tc>
                <a:tc>
                  <a:txBody>
                    <a:bodyPr/>
                    <a:lstStyle/>
                    <a:p>
                      <a:endParaRPr lang="en-US" sz="900" b="1" dirty="0"/>
                    </a:p>
                  </a:txBody>
                  <a:tcPr/>
                </a:tc>
                <a:extLst>
                  <a:ext uri="{0D108BD9-81ED-4DB2-BD59-A6C34878D82A}">
                    <a16:rowId xmlns:a16="http://schemas.microsoft.com/office/drawing/2014/main" val="2895945078"/>
                  </a:ext>
                </a:extLst>
              </a:tr>
              <a:tr h="186130">
                <a:tc>
                  <a:txBody>
                    <a:bodyPr/>
                    <a:lstStyle/>
                    <a:p>
                      <a:r>
                        <a:rPr lang="en-US" sz="900" b="1" dirty="0"/>
                        <a:t>4</a:t>
                      </a:r>
                    </a:p>
                  </a:txBody>
                  <a:tcPr/>
                </a:tc>
                <a:tc>
                  <a:txBody>
                    <a:bodyPr/>
                    <a:lstStyle/>
                    <a:p>
                      <a:r>
                        <a:rPr lang="en-US" sz="900" b="1" dirty="0"/>
                        <a:t>3 Secrets</a:t>
                      </a:r>
                    </a:p>
                  </a:txBody>
                  <a:tcPr/>
                </a:tc>
                <a:tc>
                  <a:txBody>
                    <a:bodyPr/>
                    <a:lstStyle/>
                    <a:p>
                      <a:endParaRPr lang="en-US" sz="900" b="1" dirty="0"/>
                    </a:p>
                  </a:txBody>
                  <a:tcPr/>
                </a:tc>
                <a:extLst>
                  <a:ext uri="{0D108BD9-81ED-4DB2-BD59-A6C34878D82A}">
                    <a16:rowId xmlns:a16="http://schemas.microsoft.com/office/drawing/2014/main" val="2722433425"/>
                  </a:ext>
                </a:extLst>
              </a:tr>
              <a:tr h="186130">
                <a:tc>
                  <a:txBody>
                    <a:bodyPr/>
                    <a:lstStyle/>
                    <a:p>
                      <a:endParaRPr lang="en-US" sz="900" b="1" dirty="0"/>
                    </a:p>
                  </a:txBody>
                  <a:tcPr/>
                </a:tc>
                <a:tc>
                  <a:txBody>
                    <a:bodyPr/>
                    <a:lstStyle/>
                    <a:p>
                      <a:r>
                        <a:rPr lang="en-US" sz="900" b="1" dirty="0"/>
                        <a:t>How</a:t>
                      </a:r>
                    </a:p>
                  </a:txBody>
                  <a:tcPr/>
                </a:tc>
                <a:tc>
                  <a:txBody>
                    <a:bodyPr/>
                    <a:lstStyle/>
                    <a:p>
                      <a:endParaRPr lang="en-US" sz="900" b="1" dirty="0"/>
                    </a:p>
                  </a:txBody>
                  <a:tcPr/>
                </a:tc>
                <a:extLst>
                  <a:ext uri="{0D108BD9-81ED-4DB2-BD59-A6C34878D82A}">
                    <a16:rowId xmlns:a16="http://schemas.microsoft.com/office/drawing/2014/main" val="3842799502"/>
                  </a:ext>
                </a:extLst>
              </a:tr>
              <a:tr h="186130">
                <a:tc>
                  <a:txBody>
                    <a:bodyPr/>
                    <a:lstStyle/>
                    <a:p>
                      <a:endParaRPr lang="en-US" sz="900" b="1" dirty="0"/>
                    </a:p>
                  </a:txBody>
                  <a:tcPr/>
                </a:tc>
                <a:tc>
                  <a:txBody>
                    <a:bodyPr/>
                    <a:lstStyle/>
                    <a:p>
                      <a:r>
                        <a:rPr lang="en-US" sz="900" b="1" dirty="0"/>
                        <a:t>Where</a:t>
                      </a:r>
                    </a:p>
                  </a:txBody>
                  <a:tcPr/>
                </a:tc>
                <a:tc>
                  <a:txBody>
                    <a:bodyPr/>
                    <a:lstStyle/>
                    <a:p>
                      <a:endParaRPr lang="en-US" sz="900" b="1" dirty="0"/>
                    </a:p>
                  </a:txBody>
                  <a:tcPr/>
                </a:tc>
                <a:extLst>
                  <a:ext uri="{0D108BD9-81ED-4DB2-BD59-A6C34878D82A}">
                    <a16:rowId xmlns:a16="http://schemas.microsoft.com/office/drawing/2014/main" val="1057351401"/>
                  </a:ext>
                </a:extLst>
              </a:tr>
              <a:tr h="186130">
                <a:tc>
                  <a:txBody>
                    <a:bodyPr/>
                    <a:lstStyle/>
                    <a:p>
                      <a:endParaRPr lang="en-US" sz="900" b="1" dirty="0"/>
                    </a:p>
                  </a:txBody>
                  <a:tcPr/>
                </a:tc>
                <a:tc>
                  <a:txBody>
                    <a:bodyPr/>
                    <a:lstStyle/>
                    <a:p>
                      <a:r>
                        <a:rPr lang="en-US" sz="900" b="1" dirty="0"/>
                        <a:t>When</a:t>
                      </a:r>
                    </a:p>
                  </a:txBody>
                  <a:tcPr/>
                </a:tc>
                <a:tc>
                  <a:txBody>
                    <a:bodyPr/>
                    <a:lstStyle/>
                    <a:p>
                      <a:endParaRPr lang="en-US" sz="900" b="1" dirty="0"/>
                    </a:p>
                  </a:txBody>
                  <a:tcPr/>
                </a:tc>
                <a:extLst>
                  <a:ext uri="{0D108BD9-81ED-4DB2-BD59-A6C34878D82A}">
                    <a16:rowId xmlns:a16="http://schemas.microsoft.com/office/drawing/2014/main" val="2803748443"/>
                  </a:ext>
                </a:extLst>
              </a:tr>
              <a:tr h="186130">
                <a:tc>
                  <a:txBody>
                    <a:bodyPr/>
                    <a:lstStyle/>
                    <a:p>
                      <a:endParaRPr lang="en-US" sz="900" b="1" dirty="0"/>
                    </a:p>
                  </a:txBody>
                  <a:tcPr/>
                </a:tc>
                <a:tc>
                  <a:txBody>
                    <a:bodyPr/>
                    <a:lstStyle/>
                    <a:p>
                      <a:endParaRPr lang="en-US" sz="900" b="1" dirty="0"/>
                    </a:p>
                  </a:txBody>
                  <a:tcPr/>
                </a:tc>
                <a:tc>
                  <a:txBody>
                    <a:bodyPr/>
                    <a:lstStyle/>
                    <a:p>
                      <a:endParaRPr lang="en-US" sz="900" b="1" dirty="0"/>
                    </a:p>
                  </a:txBody>
                  <a:tcPr/>
                </a:tc>
                <a:extLst>
                  <a:ext uri="{0D108BD9-81ED-4DB2-BD59-A6C34878D82A}">
                    <a16:rowId xmlns:a16="http://schemas.microsoft.com/office/drawing/2014/main" val="1899902921"/>
                  </a:ext>
                </a:extLst>
              </a:tr>
              <a:tr h="186130">
                <a:tc>
                  <a:txBody>
                    <a:bodyPr/>
                    <a:lstStyle/>
                    <a:p>
                      <a:r>
                        <a:rPr lang="en-US" sz="900" b="1" dirty="0"/>
                        <a:t>5</a:t>
                      </a:r>
                    </a:p>
                  </a:txBody>
                  <a:tcPr/>
                </a:tc>
                <a:tc>
                  <a:txBody>
                    <a:bodyPr/>
                    <a:lstStyle/>
                    <a:p>
                      <a:r>
                        <a:rPr lang="en-US" sz="900" b="1" dirty="0"/>
                        <a:t>Methodology</a:t>
                      </a:r>
                    </a:p>
                  </a:txBody>
                  <a:tcPr/>
                </a:tc>
                <a:tc>
                  <a:txBody>
                    <a:bodyPr/>
                    <a:lstStyle/>
                    <a:p>
                      <a:endParaRPr lang="en-US" sz="900" b="1" dirty="0"/>
                    </a:p>
                  </a:txBody>
                  <a:tcPr/>
                </a:tc>
                <a:extLst>
                  <a:ext uri="{0D108BD9-81ED-4DB2-BD59-A6C34878D82A}">
                    <a16:rowId xmlns:a16="http://schemas.microsoft.com/office/drawing/2014/main" val="3996279401"/>
                  </a:ext>
                </a:extLst>
              </a:tr>
              <a:tr h="186130">
                <a:tc>
                  <a:txBody>
                    <a:bodyPr/>
                    <a:lstStyle/>
                    <a:p>
                      <a:endParaRPr lang="en-US" sz="900" b="1" dirty="0"/>
                    </a:p>
                  </a:txBody>
                  <a:tcPr/>
                </a:tc>
                <a:tc>
                  <a:txBody>
                    <a:bodyPr/>
                    <a:lstStyle/>
                    <a:p>
                      <a:r>
                        <a:rPr lang="en-US" sz="900" b="1" dirty="0"/>
                        <a:t>Step 1- 6</a:t>
                      </a:r>
                    </a:p>
                  </a:txBody>
                  <a:tcPr/>
                </a:tc>
                <a:tc>
                  <a:txBody>
                    <a:bodyPr/>
                    <a:lstStyle/>
                    <a:p>
                      <a:endParaRPr lang="en-US" sz="900" b="1" dirty="0"/>
                    </a:p>
                  </a:txBody>
                  <a:tcPr/>
                </a:tc>
                <a:extLst>
                  <a:ext uri="{0D108BD9-81ED-4DB2-BD59-A6C34878D82A}">
                    <a16:rowId xmlns:a16="http://schemas.microsoft.com/office/drawing/2014/main" val="3725205113"/>
                  </a:ext>
                </a:extLst>
              </a:tr>
              <a:tr h="186130">
                <a:tc>
                  <a:txBody>
                    <a:bodyPr/>
                    <a:lstStyle/>
                    <a:p>
                      <a:endParaRPr lang="en-US" sz="900" b="1" dirty="0"/>
                    </a:p>
                  </a:txBody>
                  <a:tcPr/>
                </a:tc>
                <a:tc>
                  <a:txBody>
                    <a:bodyPr/>
                    <a:lstStyle/>
                    <a:p>
                      <a:endParaRPr lang="en-US" sz="900" b="1" dirty="0"/>
                    </a:p>
                  </a:txBody>
                  <a:tcPr/>
                </a:tc>
                <a:tc>
                  <a:txBody>
                    <a:bodyPr/>
                    <a:lstStyle/>
                    <a:p>
                      <a:endParaRPr lang="en-US" sz="900" b="1" dirty="0"/>
                    </a:p>
                  </a:txBody>
                  <a:tcPr/>
                </a:tc>
                <a:extLst>
                  <a:ext uri="{0D108BD9-81ED-4DB2-BD59-A6C34878D82A}">
                    <a16:rowId xmlns:a16="http://schemas.microsoft.com/office/drawing/2014/main" val="3964638337"/>
                  </a:ext>
                </a:extLst>
              </a:tr>
              <a:tr h="186130">
                <a:tc>
                  <a:txBody>
                    <a:bodyPr/>
                    <a:lstStyle/>
                    <a:p>
                      <a:r>
                        <a:rPr lang="en-US" sz="900" b="1" dirty="0"/>
                        <a:t>6</a:t>
                      </a:r>
                    </a:p>
                  </a:txBody>
                  <a:tcPr/>
                </a:tc>
                <a:tc>
                  <a:txBody>
                    <a:bodyPr/>
                    <a:lstStyle/>
                    <a:p>
                      <a:r>
                        <a:rPr lang="en-US" sz="900" b="1" dirty="0"/>
                        <a:t>COURSE : BLUEPRINT : LEVEL 1</a:t>
                      </a:r>
                    </a:p>
                  </a:txBody>
                  <a:tcPr/>
                </a:tc>
                <a:tc>
                  <a:txBody>
                    <a:bodyPr/>
                    <a:lstStyle/>
                    <a:p>
                      <a:endParaRPr lang="en-US" sz="900" b="1" dirty="0"/>
                    </a:p>
                  </a:txBody>
                  <a:tcPr/>
                </a:tc>
                <a:extLst>
                  <a:ext uri="{0D108BD9-81ED-4DB2-BD59-A6C34878D82A}">
                    <a16:rowId xmlns:a16="http://schemas.microsoft.com/office/drawing/2014/main" val="4197635701"/>
                  </a:ext>
                </a:extLst>
              </a:tr>
              <a:tr h="186130">
                <a:tc>
                  <a:txBody>
                    <a:bodyPr/>
                    <a:lstStyle/>
                    <a:p>
                      <a:endParaRPr lang="en-US" sz="900" b="1" dirty="0"/>
                    </a:p>
                  </a:txBody>
                  <a:tcPr/>
                </a:tc>
                <a:tc>
                  <a:txBody>
                    <a:bodyPr/>
                    <a:lstStyle/>
                    <a:p>
                      <a:r>
                        <a:rPr lang="en-US" sz="900" b="1" dirty="0"/>
                        <a:t>VALUE with BONUS : </a:t>
                      </a:r>
                    </a:p>
                  </a:txBody>
                  <a:tcPr/>
                </a:tc>
                <a:tc>
                  <a:txBody>
                    <a:bodyPr/>
                    <a:lstStyle/>
                    <a:p>
                      <a:endParaRPr lang="en-US" sz="900" b="1" dirty="0"/>
                    </a:p>
                  </a:txBody>
                  <a:tcPr/>
                </a:tc>
                <a:extLst>
                  <a:ext uri="{0D108BD9-81ED-4DB2-BD59-A6C34878D82A}">
                    <a16:rowId xmlns:a16="http://schemas.microsoft.com/office/drawing/2014/main" val="2400457064"/>
                  </a:ext>
                </a:extLst>
              </a:tr>
            </a:tbl>
          </a:graphicData>
        </a:graphic>
      </p:graphicFrame>
      <p:graphicFrame>
        <p:nvGraphicFramePr>
          <p:cNvPr id="48" name="Table 47">
            <a:extLst>
              <a:ext uri="{FF2B5EF4-FFF2-40B4-BE49-F238E27FC236}">
                <a16:creationId xmlns:a16="http://schemas.microsoft.com/office/drawing/2014/main" id="{62F621D2-287C-18C6-93E1-760FE79E9353}"/>
              </a:ext>
            </a:extLst>
          </p:cNvPr>
          <p:cNvGraphicFramePr>
            <a:graphicFrameLocks noGrp="1"/>
          </p:cNvGraphicFramePr>
          <p:nvPr/>
        </p:nvGraphicFramePr>
        <p:xfrm>
          <a:off x="6752452" y="1333425"/>
          <a:ext cx="4355175" cy="5029200"/>
        </p:xfrm>
        <a:graphic>
          <a:graphicData uri="http://schemas.openxmlformats.org/drawingml/2006/table">
            <a:tbl>
              <a:tblPr firstRow="1" bandRow="1">
                <a:tableStyleId>{5C22544A-7EE6-4342-B048-85BDC9FD1C3A}</a:tableStyleId>
              </a:tblPr>
              <a:tblGrid>
                <a:gridCol w="340351">
                  <a:extLst>
                    <a:ext uri="{9D8B030D-6E8A-4147-A177-3AD203B41FA5}">
                      <a16:colId xmlns:a16="http://schemas.microsoft.com/office/drawing/2014/main" val="3172197971"/>
                    </a:ext>
                  </a:extLst>
                </a:gridCol>
                <a:gridCol w="2134458">
                  <a:extLst>
                    <a:ext uri="{9D8B030D-6E8A-4147-A177-3AD203B41FA5}">
                      <a16:colId xmlns:a16="http://schemas.microsoft.com/office/drawing/2014/main" val="3877695712"/>
                    </a:ext>
                  </a:extLst>
                </a:gridCol>
                <a:gridCol w="1880366">
                  <a:extLst>
                    <a:ext uri="{9D8B030D-6E8A-4147-A177-3AD203B41FA5}">
                      <a16:colId xmlns:a16="http://schemas.microsoft.com/office/drawing/2014/main" val="3513725947"/>
                    </a:ext>
                  </a:extLst>
                </a:gridCol>
              </a:tblGrid>
              <a:tr h="139931">
                <a:tc>
                  <a:txBody>
                    <a:bodyPr/>
                    <a:lstStyle/>
                    <a:p>
                      <a:endParaRPr lang="en-US" sz="900" b="1"/>
                    </a:p>
                  </a:txBody>
                  <a:tcPr/>
                </a:tc>
                <a:tc>
                  <a:txBody>
                    <a:bodyPr/>
                    <a:lstStyle/>
                    <a:p>
                      <a:endParaRPr lang="en-US" sz="900" b="1" dirty="0"/>
                    </a:p>
                  </a:txBody>
                  <a:tcPr/>
                </a:tc>
                <a:tc>
                  <a:txBody>
                    <a:bodyPr/>
                    <a:lstStyle/>
                    <a:p>
                      <a:endParaRPr lang="en-US" sz="900" b="1" dirty="0"/>
                    </a:p>
                  </a:txBody>
                  <a:tcPr/>
                </a:tc>
                <a:extLst>
                  <a:ext uri="{0D108BD9-81ED-4DB2-BD59-A6C34878D82A}">
                    <a16:rowId xmlns:a16="http://schemas.microsoft.com/office/drawing/2014/main" val="3376672330"/>
                  </a:ext>
                </a:extLst>
              </a:tr>
              <a:tr h="178942">
                <a:tc>
                  <a:txBody>
                    <a:bodyPr/>
                    <a:lstStyle/>
                    <a:p>
                      <a:r>
                        <a:rPr lang="en-US" sz="900" b="1" dirty="0"/>
                        <a:t>7</a:t>
                      </a:r>
                    </a:p>
                  </a:txBody>
                  <a:tcPr/>
                </a:tc>
                <a:tc>
                  <a:txBody>
                    <a:bodyPr/>
                    <a:lstStyle/>
                    <a:p>
                      <a:r>
                        <a:rPr lang="en-US" sz="900" b="1" dirty="0"/>
                        <a:t>COURSE : CHALLENGE  : LEVEL 2</a:t>
                      </a:r>
                    </a:p>
                  </a:txBody>
                  <a:tcPr/>
                </a:tc>
                <a:tc>
                  <a:txBody>
                    <a:bodyPr/>
                    <a:lstStyle/>
                    <a:p>
                      <a:endParaRPr lang="en-US" sz="900" b="1" dirty="0"/>
                    </a:p>
                  </a:txBody>
                  <a:tcPr/>
                </a:tc>
                <a:extLst>
                  <a:ext uri="{0D108BD9-81ED-4DB2-BD59-A6C34878D82A}">
                    <a16:rowId xmlns:a16="http://schemas.microsoft.com/office/drawing/2014/main" val="3663086638"/>
                  </a:ext>
                </a:extLst>
              </a:tr>
              <a:tr h="178942">
                <a:tc>
                  <a:txBody>
                    <a:bodyPr/>
                    <a:lstStyle/>
                    <a:p>
                      <a:endParaRPr lang="en-US" sz="900" b="1" dirty="0"/>
                    </a:p>
                  </a:txBody>
                  <a:tcPr/>
                </a:tc>
                <a:tc>
                  <a:txBody>
                    <a:bodyPr/>
                    <a:lstStyle/>
                    <a:p>
                      <a:r>
                        <a:rPr lang="en-US" sz="900" b="1" dirty="0"/>
                        <a:t>VALUE WITH BONUS:</a:t>
                      </a:r>
                    </a:p>
                  </a:txBody>
                  <a:tcPr/>
                </a:tc>
                <a:tc>
                  <a:txBody>
                    <a:bodyPr/>
                    <a:lstStyle/>
                    <a:p>
                      <a:endParaRPr lang="en-US" sz="900" b="1" dirty="0"/>
                    </a:p>
                  </a:txBody>
                  <a:tcPr/>
                </a:tc>
                <a:extLst>
                  <a:ext uri="{0D108BD9-81ED-4DB2-BD59-A6C34878D82A}">
                    <a16:rowId xmlns:a16="http://schemas.microsoft.com/office/drawing/2014/main" val="713232206"/>
                  </a:ext>
                </a:extLst>
              </a:tr>
              <a:tr h="178942">
                <a:tc>
                  <a:txBody>
                    <a:bodyPr/>
                    <a:lstStyle/>
                    <a:p>
                      <a:r>
                        <a:rPr lang="en-US" sz="900" b="1" dirty="0"/>
                        <a:t>8</a:t>
                      </a:r>
                    </a:p>
                  </a:txBody>
                  <a:tcPr/>
                </a:tc>
                <a:tc>
                  <a:txBody>
                    <a:bodyPr/>
                    <a:lstStyle/>
                    <a:p>
                      <a:r>
                        <a:rPr lang="en-US" sz="900" b="1" dirty="0"/>
                        <a:t>COURSE : CONSULTING : LEVEL 3</a:t>
                      </a:r>
                    </a:p>
                  </a:txBody>
                  <a:tcPr/>
                </a:tc>
                <a:tc>
                  <a:txBody>
                    <a:bodyPr/>
                    <a:lstStyle/>
                    <a:p>
                      <a:endParaRPr lang="en-US" sz="900" b="1" dirty="0"/>
                    </a:p>
                  </a:txBody>
                  <a:tcPr/>
                </a:tc>
                <a:extLst>
                  <a:ext uri="{0D108BD9-81ED-4DB2-BD59-A6C34878D82A}">
                    <a16:rowId xmlns:a16="http://schemas.microsoft.com/office/drawing/2014/main" val="2264265128"/>
                  </a:ext>
                </a:extLst>
              </a:tr>
              <a:tr h="178942">
                <a:tc>
                  <a:txBody>
                    <a:bodyPr/>
                    <a:lstStyle/>
                    <a:p>
                      <a:endParaRPr lang="en-US" sz="900" b="1" dirty="0"/>
                    </a:p>
                  </a:txBody>
                  <a:tcPr/>
                </a:tc>
                <a:tc>
                  <a:txBody>
                    <a:bodyPr/>
                    <a:lstStyle/>
                    <a:p>
                      <a:r>
                        <a:rPr lang="en-US" sz="900" b="1" dirty="0"/>
                        <a:t>VALUE :</a:t>
                      </a:r>
                    </a:p>
                  </a:txBody>
                  <a:tcPr/>
                </a:tc>
                <a:tc>
                  <a:txBody>
                    <a:bodyPr/>
                    <a:lstStyle/>
                    <a:p>
                      <a:endParaRPr lang="en-US" sz="900" b="1" dirty="0"/>
                    </a:p>
                  </a:txBody>
                  <a:tcPr/>
                </a:tc>
                <a:extLst>
                  <a:ext uri="{0D108BD9-81ED-4DB2-BD59-A6C34878D82A}">
                    <a16:rowId xmlns:a16="http://schemas.microsoft.com/office/drawing/2014/main" val="3611091435"/>
                  </a:ext>
                </a:extLst>
              </a:tr>
              <a:tr h="178942">
                <a:tc>
                  <a:txBody>
                    <a:bodyPr/>
                    <a:lstStyle/>
                    <a:p>
                      <a:r>
                        <a:rPr lang="en-US" sz="900" b="1" dirty="0"/>
                        <a:t>10</a:t>
                      </a:r>
                    </a:p>
                  </a:txBody>
                  <a:tcPr/>
                </a:tc>
                <a:tc>
                  <a:txBody>
                    <a:bodyPr/>
                    <a:lstStyle/>
                    <a:p>
                      <a:r>
                        <a:rPr lang="en-US" sz="900" b="1" dirty="0"/>
                        <a:t>Entry Webinar</a:t>
                      </a:r>
                    </a:p>
                  </a:txBody>
                  <a:tcPr/>
                </a:tc>
                <a:tc>
                  <a:txBody>
                    <a:bodyPr/>
                    <a:lstStyle/>
                    <a:p>
                      <a:endParaRPr lang="en-US" sz="900" b="1" dirty="0"/>
                    </a:p>
                  </a:txBody>
                  <a:tcPr/>
                </a:tc>
                <a:extLst>
                  <a:ext uri="{0D108BD9-81ED-4DB2-BD59-A6C34878D82A}">
                    <a16:rowId xmlns:a16="http://schemas.microsoft.com/office/drawing/2014/main" val="3708889118"/>
                  </a:ext>
                </a:extLst>
              </a:tr>
              <a:tr h="178942">
                <a:tc>
                  <a:txBody>
                    <a:bodyPr/>
                    <a:lstStyle/>
                    <a:p>
                      <a:endParaRPr lang="en-US" sz="900" b="1" dirty="0"/>
                    </a:p>
                  </a:txBody>
                  <a:tcPr/>
                </a:tc>
                <a:tc>
                  <a:txBody>
                    <a:bodyPr/>
                    <a:lstStyle/>
                    <a:p>
                      <a:pPr algn="r"/>
                      <a:r>
                        <a:rPr lang="en-US" sz="900" b="1" dirty="0"/>
                        <a:t>Webinar topic 1</a:t>
                      </a:r>
                    </a:p>
                  </a:txBody>
                  <a:tcPr/>
                </a:tc>
                <a:tc>
                  <a:txBody>
                    <a:bodyPr/>
                    <a:lstStyle/>
                    <a:p>
                      <a:endParaRPr lang="en-US" sz="900" b="1" dirty="0"/>
                    </a:p>
                  </a:txBody>
                  <a:tcPr/>
                </a:tc>
                <a:extLst>
                  <a:ext uri="{0D108BD9-81ED-4DB2-BD59-A6C34878D82A}">
                    <a16:rowId xmlns:a16="http://schemas.microsoft.com/office/drawing/2014/main" val="353975742"/>
                  </a:ext>
                </a:extLst>
              </a:tr>
              <a:tr h="178942">
                <a:tc>
                  <a:txBody>
                    <a:bodyPr/>
                    <a:lstStyle/>
                    <a:p>
                      <a:endParaRPr lang="en-US" sz="900" b="1" dirty="0"/>
                    </a:p>
                  </a:txBody>
                  <a:tcPr/>
                </a:tc>
                <a:tc>
                  <a:txBody>
                    <a:bodyPr/>
                    <a:lstStyle/>
                    <a:p>
                      <a:pPr algn="r"/>
                      <a:r>
                        <a:rPr lang="en-US" sz="900" b="1" dirty="0"/>
                        <a:t>Webinar Topic 2</a:t>
                      </a:r>
                    </a:p>
                  </a:txBody>
                  <a:tcPr/>
                </a:tc>
                <a:tc>
                  <a:txBody>
                    <a:bodyPr/>
                    <a:lstStyle/>
                    <a:p>
                      <a:endParaRPr lang="en-US" sz="900" b="1" dirty="0"/>
                    </a:p>
                  </a:txBody>
                  <a:tcPr/>
                </a:tc>
                <a:extLst>
                  <a:ext uri="{0D108BD9-81ED-4DB2-BD59-A6C34878D82A}">
                    <a16:rowId xmlns:a16="http://schemas.microsoft.com/office/drawing/2014/main" val="3744414732"/>
                  </a:ext>
                </a:extLst>
              </a:tr>
              <a:tr h="178942">
                <a:tc>
                  <a:txBody>
                    <a:bodyPr/>
                    <a:lstStyle/>
                    <a:p>
                      <a:endParaRPr lang="en-US" sz="900" b="1" dirty="0"/>
                    </a:p>
                  </a:txBody>
                  <a:tcPr/>
                </a:tc>
                <a:tc>
                  <a:txBody>
                    <a:bodyPr/>
                    <a:lstStyle/>
                    <a:p>
                      <a:pPr algn="r"/>
                      <a:r>
                        <a:rPr lang="en-US" sz="900" b="1" dirty="0"/>
                        <a:t>Webinar TOPIC 3</a:t>
                      </a:r>
                    </a:p>
                  </a:txBody>
                  <a:tcPr/>
                </a:tc>
                <a:tc>
                  <a:txBody>
                    <a:bodyPr/>
                    <a:lstStyle/>
                    <a:p>
                      <a:endParaRPr lang="en-US" sz="900" b="1" dirty="0"/>
                    </a:p>
                  </a:txBody>
                  <a:tcPr/>
                </a:tc>
                <a:extLst>
                  <a:ext uri="{0D108BD9-81ED-4DB2-BD59-A6C34878D82A}">
                    <a16:rowId xmlns:a16="http://schemas.microsoft.com/office/drawing/2014/main" val="3354153770"/>
                  </a:ext>
                </a:extLst>
              </a:tr>
              <a:tr h="178942">
                <a:tc>
                  <a:txBody>
                    <a:bodyPr/>
                    <a:lstStyle/>
                    <a:p>
                      <a:r>
                        <a:rPr lang="en-US" sz="900" b="1" dirty="0"/>
                        <a:t>11</a:t>
                      </a:r>
                    </a:p>
                  </a:txBody>
                  <a:tcPr/>
                </a:tc>
                <a:tc>
                  <a:txBody>
                    <a:bodyPr/>
                    <a:lstStyle/>
                    <a:p>
                      <a:r>
                        <a:rPr lang="en-US" sz="900" b="1" dirty="0"/>
                        <a:t>SETUP: Co. Name | Domains</a:t>
                      </a:r>
                    </a:p>
                  </a:txBody>
                  <a:tcPr/>
                </a:tc>
                <a:tc>
                  <a:txBody>
                    <a:bodyPr/>
                    <a:lstStyle/>
                    <a:p>
                      <a:endParaRPr lang="en-US" sz="900" b="1" dirty="0"/>
                    </a:p>
                  </a:txBody>
                  <a:tcPr/>
                </a:tc>
                <a:extLst>
                  <a:ext uri="{0D108BD9-81ED-4DB2-BD59-A6C34878D82A}">
                    <a16:rowId xmlns:a16="http://schemas.microsoft.com/office/drawing/2014/main" val="1115676667"/>
                  </a:ext>
                </a:extLst>
              </a:tr>
              <a:tr h="178942">
                <a:tc>
                  <a:txBody>
                    <a:bodyPr/>
                    <a:lstStyle/>
                    <a:p>
                      <a:endParaRPr lang="en-US" sz="900" b="1" dirty="0"/>
                    </a:p>
                  </a:txBody>
                  <a:tcPr/>
                </a:tc>
                <a:tc>
                  <a:txBody>
                    <a:bodyPr/>
                    <a:lstStyle/>
                    <a:p>
                      <a:r>
                        <a:rPr lang="en-US" sz="900" b="1" dirty="0"/>
                        <a:t>Company name</a:t>
                      </a:r>
                    </a:p>
                  </a:txBody>
                  <a:tcPr/>
                </a:tc>
                <a:tc>
                  <a:txBody>
                    <a:bodyPr/>
                    <a:lstStyle/>
                    <a:p>
                      <a:r>
                        <a:rPr lang="en-US" sz="900" b="1" dirty="0"/>
                        <a:t>XYZ Pvt / LLP</a:t>
                      </a:r>
                    </a:p>
                  </a:txBody>
                  <a:tcPr/>
                </a:tc>
                <a:extLst>
                  <a:ext uri="{0D108BD9-81ED-4DB2-BD59-A6C34878D82A}">
                    <a16:rowId xmlns:a16="http://schemas.microsoft.com/office/drawing/2014/main" val="2552885626"/>
                  </a:ext>
                </a:extLst>
              </a:tr>
              <a:tr h="178942">
                <a:tc>
                  <a:txBody>
                    <a:bodyPr/>
                    <a:lstStyle/>
                    <a:p>
                      <a:endParaRPr lang="en-US" sz="900" b="1" dirty="0"/>
                    </a:p>
                  </a:txBody>
                  <a:tcPr/>
                </a:tc>
                <a:tc>
                  <a:txBody>
                    <a:bodyPr/>
                    <a:lstStyle/>
                    <a:p>
                      <a:r>
                        <a:rPr lang="en-US" sz="900" b="1" dirty="0"/>
                        <a:t>Website</a:t>
                      </a:r>
                    </a:p>
                  </a:txBody>
                  <a:tcPr/>
                </a:tc>
                <a:tc>
                  <a:txBody>
                    <a:bodyPr/>
                    <a:lstStyle/>
                    <a:p>
                      <a:r>
                        <a:rPr lang="en-US" sz="900" b="1" dirty="0"/>
                        <a:t>Yournam.com/brand.com</a:t>
                      </a:r>
                    </a:p>
                  </a:txBody>
                  <a:tcPr/>
                </a:tc>
                <a:extLst>
                  <a:ext uri="{0D108BD9-81ED-4DB2-BD59-A6C34878D82A}">
                    <a16:rowId xmlns:a16="http://schemas.microsoft.com/office/drawing/2014/main" val="2417650545"/>
                  </a:ext>
                </a:extLst>
              </a:tr>
              <a:tr h="178942">
                <a:tc>
                  <a:txBody>
                    <a:bodyPr/>
                    <a:lstStyle/>
                    <a:p>
                      <a:endParaRPr lang="en-US" sz="900" b="1" dirty="0"/>
                    </a:p>
                  </a:txBody>
                  <a:tcPr/>
                </a:tc>
                <a:tc>
                  <a:txBody>
                    <a:bodyPr/>
                    <a:lstStyle/>
                    <a:p>
                      <a:r>
                        <a:rPr lang="en-US" sz="900" b="1" dirty="0"/>
                        <a:t>Hub</a:t>
                      </a:r>
                    </a:p>
                  </a:txBody>
                  <a:tcPr/>
                </a:tc>
                <a:tc>
                  <a:txBody>
                    <a:bodyPr/>
                    <a:lstStyle/>
                    <a:p>
                      <a:r>
                        <a:rPr lang="en-US" sz="900" b="1" dirty="0"/>
                        <a:t>Hub_brand.com</a:t>
                      </a:r>
                    </a:p>
                  </a:txBody>
                  <a:tcPr/>
                </a:tc>
                <a:extLst>
                  <a:ext uri="{0D108BD9-81ED-4DB2-BD59-A6C34878D82A}">
                    <a16:rowId xmlns:a16="http://schemas.microsoft.com/office/drawing/2014/main" val="2187628057"/>
                  </a:ext>
                </a:extLst>
              </a:tr>
              <a:tr h="178942">
                <a:tc>
                  <a:txBody>
                    <a:bodyPr/>
                    <a:lstStyle/>
                    <a:p>
                      <a:endParaRPr lang="en-US" sz="900" b="1" dirty="0"/>
                    </a:p>
                  </a:txBody>
                  <a:tcPr/>
                </a:tc>
                <a:tc>
                  <a:txBody>
                    <a:bodyPr/>
                    <a:lstStyle/>
                    <a:p>
                      <a:r>
                        <a:rPr lang="en-US" sz="900" b="1" dirty="0"/>
                        <a:t>Click Tracking</a:t>
                      </a:r>
                    </a:p>
                  </a:txBody>
                  <a:tcPr/>
                </a:tc>
                <a:tc>
                  <a:txBody>
                    <a:bodyPr/>
                    <a:lstStyle/>
                    <a:p>
                      <a:r>
                        <a:rPr lang="en-US" sz="900" b="1" dirty="0"/>
                        <a:t>XYZ.co</a:t>
                      </a:r>
                    </a:p>
                  </a:txBody>
                  <a:tcPr/>
                </a:tc>
                <a:extLst>
                  <a:ext uri="{0D108BD9-81ED-4DB2-BD59-A6C34878D82A}">
                    <a16:rowId xmlns:a16="http://schemas.microsoft.com/office/drawing/2014/main" val="3287092612"/>
                  </a:ext>
                </a:extLst>
              </a:tr>
              <a:tr h="178942">
                <a:tc>
                  <a:txBody>
                    <a:bodyPr/>
                    <a:lstStyle/>
                    <a:p>
                      <a:endParaRPr lang="en-US" sz="900" b="1" dirty="0"/>
                    </a:p>
                  </a:txBody>
                  <a:tcPr/>
                </a:tc>
                <a:tc>
                  <a:txBody>
                    <a:bodyPr/>
                    <a:lstStyle/>
                    <a:p>
                      <a:r>
                        <a:rPr lang="en-US" sz="900" b="1" dirty="0"/>
                        <a:t>Manychat (OPT)</a:t>
                      </a:r>
                    </a:p>
                  </a:txBody>
                  <a:tcPr/>
                </a:tc>
                <a:tc>
                  <a:txBody>
                    <a:bodyPr/>
                    <a:lstStyle/>
                    <a:p>
                      <a:r>
                        <a:rPr lang="en-US" sz="900" b="1" dirty="0"/>
                        <a:t>askXYZ    .com</a:t>
                      </a:r>
                    </a:p>
                  </a:txBody>
                  <a:tcPr/>
                </a:tc>
                <a:extLst>
                  <a:ext uri="{0D108BD9-81ED-4DB2-BD59-A6C34878D82A}">
                    <a16:rowId xmlns:a16="http://schemas.microsoft.com/office/drawing/2014/main" val="3677148425"/>
                  </a:ext>
                </a:extLst>
              </a:tr>
              <a:tr h="178942">
                <a:tc>
                  <a:txBody>
                    <a:bodyPr/>
                    <a:lstStyle/>
                    <a:p>
                      <a:endParaRPr lang="en-US" sz="900" b="1" dirty="0"/>
                    </a:p>
                  </a:txBody>
                  <a:tcPr/>
                </a:tc>
                <a:tc>
                  <a:txBody>
                    <a:bodyPr/>
                    <a:lstStyle/>
                    <a:p>
                      <a:endParaRPr lang="en-US" sz="900" b="1" dirty="0"/>
                    </a:p>
                  </a:txBody>
                  <a:tcPr/>
                </a:tc>
                <a:tc>
                  <a:txBody>
                    <a:bodyPr/>
                    <a:lstStyle/>
                    <a:p>
                      <a:endParaRPr lang="en-US" sz="900" b="1" dirty="0"/>
                    </a:p>
                  </a:txBody>
                  <a:tcPr/>
                </a:tc>
                <a:extLst>
                  <a:ext uri="{0D108BD9-81ED-4DB2-BD59-A6C34878D82A}">
                    <a16:rowId xmlns:a16="http://schemas.microsoft.com/office/drawing/2014/main" val="4119722667"/>
                  </a:ext>
                </a:extLst>
              </a:tr>
              <a:tr h="178942">
                <a:tc>
                  <a:txBody>
                    <a:bodyPr/>
                    <a:lstStyle/>
                    <a:p>
                      <a:r>
                        <a:rPr lang="en-US" sz="900" b="1" dirty="0"/>
                        <a:t>12</a:t>
                      </a:r>
                    </a:p>
                  </a:txBody>
                  <a:tcPr/>
                </a:tc>
                <a:tc>
                  <a:txBody>
                    <a:bodyPr/>
                    <a:lstStyle/>
                    <a:p>
                      <a:r>
                        <a:rPr lang="en-US" sz="900" b="1" dirty="0"/>
                        <a:t>Governance</a:t>
                      </a:r>
                    </a:p>
                  </a:txBody>
                  <a:tcPr/>
                </a:tc>
                <a:tc>
                  <a:txBody>
                    <a:bodyPr/>
                    <a:lstStyle/>
                    <a:p>
                      <a:endParaRPr lang="en-US" sz="900" b="1" dirty="0"/>
                    </a:p>
                  </a:txBody>
                  <a:tcPr/>
                </a:tc>
                <a:extLst>
                  <a:ext uri="{0D108BD9-81ED-4DB2-BD59-A6C34878D82A}">
                    <a16:rowId xmlns:a16="http://schemas.microsoft.com/office/drawing/2014/main" val="3436145304"/>
                  </a:ext>
                </a:extLst>
              </a:tr>
              <a:tr h="178942">
                <a:tc>
                  <a:txBody>
                    <a:bodyPr/>
                    <a:lstStyle/>
                    <a:p>
                      <a:endParaRPr lang="en-US" sz="900" b="1" dirty="0"/>
                    </a:p>
                  </a:txBody>
                  <a:tcPr/>
                </a:tc>
                <a:tc>
                  <a:txBody>
                    <a:bodyPr/>
                    <a:lstStyle/>
                    <a:p>
                      <a:r>
                        <a:rPr lang="en-US" sz="900" b="1" dirty="0"/>
                        <a:t>1 Wkly – innercircle</a:t>
                      </a:r>
                    </a:p>
                  </a:txBody>
                  <a:tcPr/>
                </a:tc>
                <a:tc>
                  <a:txBody>
                    <a:bodyPr/>
                    <a:lstStyle/>
                    <a:p>
                      <a:endParaRPr lang="en-US" sz="900" b="1" dirty="0"/>
                    </a:p>
                  </a:txBody>
                  <a:tcPr/>
                </a:tc>
                <a:extLst>
                  <a:ext uri="{0D108BD9-81ED-4DB2-BD59-A6C34878D82A}">
                    <a16:rowId xmlns:a16="http://schemas.microsoft.com/office/drawing/2014/main" val="4262652334"/>
                  </a:ext>
                </a:extLst>
              </a:tr>
              <a:tr h="178942">
                <a:tc>
                  <a:txBody>
                    <a:bodyPr/>
                    <a:lstStyle/>
                    <a:p>
                      <a:endParaRPr lang="en-US" sz="900" b="1" dirty="0"/>
                    </a:p>
                  </a:txBody>
                  <a:tcPr/>
                </a:tc>
                <a:tc>
                  <a:txBody>
                    <a:bodyPr/>
                    <a:lstStyle/>
                    <a:p>
                      <a:r>
                        <a:rPr lang="en-US" sz="900" b="1" dirty="0"/>
                        <a:t>1 </a:t>
                      </a:r>
                      <a:r>
                        <a:rPr lang="en-US" sz="900" b="1" dirty="0" err="1"/>
                        <a:t>Wkly</a:t>
                      </a:r>
                      <a:r>
                        <a:rPr lang="en-US" sz="900" b="1" dirty="0"/>
                        <a:t> – challenge / gamification</a:t>
                      </a:r>
                    </a:p>
                  </a:txBody>
                  <a:tcPr/>
                </a:tc>
                <a:tc>
                  <a:txBody>
                    <a:bodyPr/>
                    <a:lstStyle/>
                    <a:p>
                      <a:endParaRPr lang="en-US" sz="900" b="1" dirty="0"/>
                    </a:p>
                  </a:txBody>
                  <a:tcPr/>
                </a:tc>
                <a:extLst>
                  <a:ext uri="{0D108BD9-81ED-4DB2-BD59-A6C34878D82A}">
                    <a16:rowId xmlns:a16="http://schemas.microsoft.com/office/drawing/2014/main" val="1793601103"/>
                  </a:ext>
                </a:extLst>
              </a:tr>
              <a:tr h="178942">
                <a:tc>
                  <a:txBody>
                    <a:bodyPr/>
                    <a:lstStyle/>
                    <a:p>
                      <a:endParaRPr lang="en-US" sz="900" b="1" dirty="0"/>
                    </a:p>
                  </a:txBody>
                  <a:tcPr/>
                </a:tc>
                <a:tc>
                  <a:txBody>
                    <a:bodyPr/>
                    <a:lstStyle/>
                    <a:p>
                      <a:endParaRPr lang="en-US" sz="900" b="1" dirty="0"/>
                    </a:p>
                  </a:txBody>
                  <a:tcPr/>
                </a:tc>
                <a:tc>
                  <a:txBody>
                    <a:bodyPr/>
                    <a:lstStyle/>
                    <a:p>
                      <a:endParaRPr lang="en-US" sz="900" b="1" dirty="0"/>
                    </a:p>
                  </a:txBody>
                  <a:tcPr/>
                </a:tc>
                <a:extLst>
                  <a:ext uri="{0D108BD9-81ED-4DB2-BD59-A6C34878D82A}">
                    <a16:rowId xmlns:a16="http://schemas.microsoft.com/office/drawing/2014/main" val="3761877436"/>
                  </a:ext>
                </a:extLst>
              </a:tr>
              <a:tr h="178942">
                <a:tc>
                  <a:txBody>
                    <a:bodyPr/>
                    <a:lstStyle/>
                    <a:p>
                      <a:r>
                        <a:rPr lang="en-US" sz="900" b="1" dirty="0"/>
                        <a:t>13</a:t>
                      </a:r>
                    </a:p>
                  </a:txBody>
                  <a:tcPr/>
                </a:tc>
                <a:tc>
                  <a:txBody>
                    <a:bodyPr/>
                    <a:lstStyle/>
                    <a:p>
                      <a:r>
                        <a:rPr lang="en-US" sz="900" b="1" dirty="0"/>
                        <a:t>Philanthrophy</a:t>
                      </a:r>
                    </a:p>
                  </a:txBody>
                  <a:tcPr/>
                </a:tc>
                <a:tc>
                  <a:txBody>
                    <a:bodyPr/>
                    <a:lstStyle/>
                    <a:p>
                      <a:endParaRPr lang="en-US" sz="900" b="1" dirty="0"/>
                    </a:p>
                  </a:txBody>
                  <a:tcPr/>
                </a:tc>
                <a:extLst>
                  <a:ext uri="{0D108BD9-81ED-4DB2-BD59-A6C34878D82A}">
                    <a16:rowId xmlns:a16="http://schemas.microsoft.com/office/drawing/2014/main" val="843392873"/>
                  </a:ext>
                </a:extLst>
              </a:tr>
              <a:tr h="178942">
                <a:tc>
                  <a:txBody>
                    <a:bodyPr/>
                    <a:lstStyle/>
                    <a:p>
                      <a:endParaRPr lang="en-US" sz="900" b="1" dirty="0"/>
                    </a:p>
                  </a:txBody>
                  <a:tcPr/>
                </a:tc>
                <a:tc>
                  <a:txBody>
                    <a:bodyPr/>
                    <a:lstStyle/>
                    <a:p>
                      <a:r>
                        <a:rPr lang="en-US" sz="900" b="1" dirty="0"/>
                        <a:t>Charity</a:t>
                      </a:r>
                    </a:p>
                  </a:txBody>
                  <a:tcPr/>
                </a:tc>
                <a:tc>
                  <a:txBody>
                    <a:bodyPr/>
                    <a:lstStyle/>
                    <a:p>
                      <a:endParaRPr lang="en-US" sz="900" b="1" dirty="0"/>
                    </a:p>
                  </a:txBody>
                  <a:tcPr/>
                </a:tc>
                <a:extLst>
                  <a:ext uri="{0D108BD9-81ED-4DB2-BD59-A6C34878D82A}">
                    <a16:rowId xmlns:a16="http://schemas.microsoft.com/office/drawing/2014/main" val="3775643766"/>
                  </a:ext>
                </a:extLst>
              </a:tr>
            </a:tbl>
          </a:graphicData>
        </a:graphic>
      </p:graphicFrame>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2" name="TextBox 1">
            <a:extLst>
              <a:ext uri="{FF2B5EF4-FFF2-40B4-BE49-F238E27FC236}">
                <a16:creationId xmlns:a16="http://schemas.microsoft.com/office/drawing/2014/main" id="{352BCD7A-CD10-61CF-7A89-27DF6C3229DC}"/>
              </a:ext>
            </a:extLst>
          </p:cNvPr>
          <p:cNvSpPr txBox="1"/>
          <p:nvPr/>
        </p:nvSpPr>
        <p:spPr>
          <a:xfrm>
            <a:off x="1846947" y="798885"/>
            <a:ext cx="5521519"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1 : </a:t>
            </a:r>
            <a:r>
              <a:rPr lang="en-US" sz="1800" dirty="0">
                <a:solidFill>
                  <a:schemeClr val="accent4"/>
                </a:solidFill>
                <a:latin typeface="Arial" panose="020B0604020202020204" pitchFamily="34" charset="0"/>
                <a:cs typeface="Arial" panose="020B0604020202020204" pitchFamily="34" charset="0"/>
              </a:rPr>
              <a:t>HOMEWORK BUSINESS TEMPLATE</a:t>
            </a:r>
            <a:r>
              <a:rPr lang="en-US" sz="1800" dirty="0">
                <a:solidFill>
                  <a:schemeClr val="bg1">
                    <a:lumMod val="65000"/>
                  </a:schemeClr>
                </a:solidFill>
                <a:latin typeface="Copperplate Gothic Bold" panose="020E0705020206020404" pitchFamily="34" charset="0"/>
              </a:rPr>
              <a:t> </a:t>
            </a:r>
            <a:endParaRPr lang="en-US" dirty="0"/>
          </a:p>
        </p:txBody>
      </p:sp>
      <p:sp>
        <p:nvSpPr>
          <p:cNvPr id="3" name="TextBox 2">
            <a:extLst>
              <a:ext uri="{FF2B5EF4-FFF2-40B4-BE49-F238E27FC236}">
                <a16:creationId xmlns:a16="http://schemas.microsoft.com/office/drawing/2014/main" id="{55D1FDB4-DADF-F0F3-6AFD-02DD6A09A8F8}"/>
              </a:ext>
            </a:extLst>
          </p:cNvPr>
          <p:cNvSpPr txBox="1"/>
          <p:nvPr/>
        </p:nvSpPr>
        <p:spPr>
          <a:xfrm>
            <a:off x="31842" y="3417859"/>
            <a:ext cx="2154034" cy="969496"/>
          </a:xfrm>
          <a:prstGeom prst="rect">
            <a:avLst/>
          </a:prstGeom>
          <a:noFill/>
        </p:spPr>
        <p:txBody>
          <a:bodyPr wrap="square">
            <a:spAutoFit/>
          </a:bodyPr>
          <a:lstStyle/>
          <a:p>
            <a:r>
              <a:rPr lang="en-US" sz="1200" dirty="0"/>
              <a:t>10 steps for becoming a focused expert in the digital age: Niche to Positioning :</a:t>
            </a:r>
            <a:br>
              <a:rPr lang="en-US" sz="1200" dirty="0"/>
            </a:br>
            <a:r>
              <a:rPr lang="en-US" sz="1200" dirty="0"/>
              <a:t> </a:t>
            </a:r>
            <a:br>
              <a:rPr lang="en-US" sz="1200" dirty="0"/>
            </a:br>
            <a:r>
              <a:rPr lang="en-US" sz="900" dirty="0"/>
              <a:t>RISE1_FOCUSED EXPERT_Playbook.pdf</a:t>
            </a:r>
            <a:endParaRPr lang="en-US" sz="1200" dirty="0"/>
          </a:p>
        </p:txBody>
      </p:sp>
      <p:sp>
        <p:nvSpPr>
          <p:cNvPr id="13" name="Rectangle: Rounded Corners 12">
            <a:extLst>
              <a:ext uri="{FF2B5EF4-FFF2-40B4-BE49-F238E27FC236}">
                <a16:creationId xmlns:a16="http://schemas.microsoft.com/office/drawing/2014/main" id="{B811EC02-C776-520B-0930-932716B0DDF9}"/>
              </a:ext>
            </a:extLst>
          </p:cNvPr>
          <p:cNvSpPr/>
          <p:nvPr/>
        </p:nvSpPr>
        <p:spPr>
          <a:xfrm>
            <a:off x="377954" y="2837358"/>
            <a:ext cx="1461810" cy="511999"/>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DOWNLOAD</a:t>
            </a:r>
          </a:p>
        </p:txBody>
      </p:sp>
      <p:sp>
        <p:nvSpPr>
          <p:cNvPr id="15" name="Rectangle: Rounded Corners 14">
            <a:extLst>
              <a:ext uri="{FF2B5EF4-FFF2-40B4-BE49-F238E27FC236}">
                <a16:creationId xmlns:a16="http://schemas.microsoft.com/office/drawing/2014/main" id="{76090277-86BA-5AE2-3D93-1CD91B639807}"/>
              </a:ext>
            </a:extLst>
          </p:cNvPr>
          <p:cNvSpPr/>
          <p:nvPr/>
        </p:nvSpPr>
        <p:spPr>
          <a:xfrm>
            <a:off x="31842" y="2663301"/>
            <a:ext cx="2056740" cy="1873187"/>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Tree>
    <p:extLst>
      <p:ext uri="{BB962C8B-B14F-4D97-AF65-F5344CB8AC3E}">
        <p14:creationId xmlns:p14="http://schemas.microsoft.com/office/powerpoint/2010/main" val="686950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5931CE9-4064-E4F5-D378-129BDADADE73}"/>
              </a:ext>
            </a:extLst>
          </p:cNvPr>
          <p:cNvSpPr/>
          <p:nvPr/>
        </p:nvSpPr>
        <p:spPr>
          <a:xfrm>
            <a:off x="4724483" y="2576717"/>
            <a:ext cx="2476705"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SAMPLE</a:t>
            </a:r>
          </a:p>
        </p:txBody>
      </p:sp>
    </p:spTree>
    <p:extLst>
      <p:ext uri="{BB962C8B-B14F-4D97-AF65-F5344CB8AC3E}">
        <p14:creationId xmlns:p14="http://schemas.microsoft.com/office/powerpoint/2010/main" val="798495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a:t>
            </a:r>
          </a:p>
          <a:p>
            <a:pPr algn="r"/>
            <a:r>
              <a:rPr lang="en-US" sz="1600" dirty="0">
                <a:solidFill>
                  <a:schemeClr val="bg1">
                    <a:lumMod val="65000"/>
                  </a:schemeClr>
                </a:solidFill>
                <a:latin typeface="Copperplate Gothic Bold" panose="020E0705020206020404" pitchFamily="34" charset="0"/>
              </a:rPr>
              <a:t>Digital Business Planning</a:t>
            </a:r>
          </a:p>
          <a:p>
            <a:pPr algn="r"/>
            <a:r>
              <a:rPr lang="en-US" sz="1600" dirty="0">
                <a:solidFill>
                  <a:schemeClr val="bg1">
                    <a:lumMod val="65000"/>
                  </a:schemeClr>
                </a:solidFill>
                <a:latin typeface="Copperplate Gothic Bold" panose="020E0705020206020404" pitchFamily="34" charset="0"/>
              </a:rPr>
              <a:t>Digital Business Growth </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45F8B76D-C699-421F-7417-C2128BBF01F4}"/>
              </a:ext>
            </a:extLst>
          </p:cNvPr>
          <p:cNvSpPr/>
          <p:nvPr/>
        </p:nvSpPr>
        <p:spPr>
          <a:xfrm>
            <a:off x="-8742" y="6724003"/>
            <a:ext cx="12200741" cy="133998"/>
          </a:xfrm>
          <a:prstGeom prst="rect">
            <a:avLst/>
          </a:prstGeom>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9" name="Picture 18" descr="Shape&#10;&#10;Description automatically generated with medium confidence">
            <a:extLst>
              <a:ext uri="{FF2B5EF4-FFF2-40B4-BE49-F238E27FC236}">
                <a16:creationId xmlns:a16="http://schemas.microsoft.com/office/drawing/2014/main" id="{029F1C2F-F3CA-F0B6-0DFB-675A7877DA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337" y="6149535"/>
            <a:ext cx="2976577" cy="892552"/>
          </a:xfrm>
          <a:prstGeom prst="rect">
            <a:avLst/>
          </a:prstGeom>
          <a:effectLst>
            <a:outerShdw blurRad="50800" dist="38100" dir="8100000" algn="tr" rotWithShape="0">
              <a:prstClr val="black">
                <a:alpha val="40000"/>
              </a:prstClr>
            </a:outerShdw>
          </a:effectLst>
        </p:spPr>
      </p:pic>
      <p:pic>
        <p:nvPicPr>
          <p:cNvPr id="21" name="Picture 20" descr="A picture containing company name&#10;&#10;Description automatically generated">
            <a:extLst>
              <a:ext uri="{FF2B5EF4-FFF2-40B4-BE49-F238E27FC236}">
                <a16:creationId xmlns:a16="http://schemas.microsoft.com/office/drawing/2014/main" id="{038C5FC5-307C-7797-4F7E-FCC01B5BCD96}"/>
              </a:ext>
            </a:extLst>
          </p:cNvPr>
          <p:cNvPicPr>
            <a:picLocks noChangeAspect="1"/>
          </p:cNvPicPr>
          <p:nvPr/>
        </p:nvPicPr>
        <p:blipFill>
          <a:blip r:embed="rId3">
            <a:alphaModFix/>
            <a:extLst>
              <a:ext uri="{BEBA8EAE-BF5A-486C-A8C5-ECC9F3942E4B}">
                <a14:imgProps xmlns:a14="http://schemas.microsoft.com/office/drawing/2010/main">
                  <a14:imgLayer r:embed="rId4">
                    <a14:imgEffect>
                      <a14:saturation sat="97000"/>
                    </a14:imgEffect>
                  </a14:imgLayer>
                </a14:imgProps>
              </a:ext>
              <a:ext uri="{28A0092B-C50C-407E-A947-70E740481C1C}">
                <a14:useLocalDpi xmlns:a14="http://schemas.microsoft.com/office/drawing/2010/main" val="0"/>
              </a:ext>
            </a:extLst>
          </a:blip>
          <a:stretch>
            <a:fillRect/>
          </a:stretch>
        </p:blipFill>
        <p:spPr>
          <a:xfrm>
            <a:off x="11034062" y="5687083"/>
            <a:ext cx="1248126" cy="1248126"/>
          </a:xfrm>
          <a:prstGeom prst="ellipse">
            <a:avLst/>
          </a:prstGeom>
          <a:ln>
            <a:noFill/>
          </a:ln>
          <a:effectLst>
            <a:softEdge rad="112500"/>
          </a:effectLst>
        </p:spPr>
      </p:pic>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F5C7A1E4-D15B-6576-CB22-CA2871892980}"/>
              </a:ext>
            </a:extLst>
          </p:cNvPr>
          <p:cNvSpPr txBox="1"/>
          <p:nvPr/>
        </p:nvSpPr>
        <p:spPr>
          <a:xfrm>
            <a:off x="2344467" y="5005214"/>
            <a:ext cx="867545" cy="1200329"/>
          </a:xfrm>
          <a:prstGeom prst="rect">
            <a:avLst/>
          </a:prstGeom>
          <a:noFill/>
        </p:spPr>
        <p:txBody>
          <a:bodyPr wrap="none" rtlCol="0">
            <a:spAutoFit/>
          </a:bodyPr>
          <a:lstStyle/>
          <a:p>
            <a:r>
              <a:rPr lang="en-US" dirty="0"/>
              <a:t>LIVE</a:t>
            </a:r>
          </a:p>
          <a:p>
            <a:r>
              <a:rPr lang="en-US" dirty="0"/>
              <a:t>STRIVE</a:t>
            </a:r>
          </a:p>
          <a:p>
            <a:r>
              <a:rPr lang="en-US" dirty="0"/>
              <a:t>THRIVE</a:t>
            </a:r>
          </a:p>
          <a:p>
            <a:endParaRPr lang="en-US" dirty="0"/>
          </a:p>
        </p:txBody>
      </p:sp>
      <p:sp>
        <p:nvSpPr>
          <p:cNvPr id="13" name="TextBox 12">
            <a:extLst>
              <a:ext uri="{FF2B5EF4-FFF2-40B4-BE49-F238E27FC236}">
                <a16:creationId xmlns:a16="http://schemas.microsoft.com/office/drawing/2014/main" id="{D1ED7C75-D176-EE37-DC8C-AC54F76FE90B}"/>
              </a:ext>
            </a:extLst>
          </p:cNvPr>
          <p:cNvSpPr txBox="1"/>
          <p:nvPr/>
        </p:nvSpPr>
        <p:spPr>
          <a:xfrm>
            <a:off x="9567948" y="1344098"/>
            <a:ext cx="2581487" cy="1754326"/>
          </a:xfrm>
          <a:prstGeom prst="rect">
            <a:avLst/>
          </a:prstGeom>
          <a:noFill/>
        </p:spPr>
        <p:txBody>
          <a:bodyPr wrap="square" rtlCol="0">
            <a:spAutoFit/>
          </a:bodyPr>
          <a:lstStyle/>
          <a:p>
            <a:pPr algn="ctr"/>
            <a:r>
              <a:rPr lang="en-US" sz="1200" b="1" dirty="0">
                <a:highlight>
                  <a:srgbClr val="FFFF00"/>
                </a:highlight>
                <a:latin typeface="Century Gothic" panose="020B0502020202020204" pitchFamily="34" charset="0"/>
              </a:rPr>
              <a:t>SERVING INDIVIDUALS &amp; BUSINESSES TO SUCCEED IN THE DIGITAL AGE </a:t>
            </a:r>
          </a:p>
          <a:p>
            <a:pPr algn="ctr"/>
            <a:r>
              <a:rPr lang="en-US" sz="1200" b="1" dirty="0">
                <a:highlight>
                  <a:srgbClr val="FFFF00"/>
                </a:highlight>
              </a:rPr>
              <a:t>By helping in Creating and distributing Digital Assets for Knowledge and Creator economy through a P2P model to RISE UP to the Success you are seeking.</a:t>
            </a:r>
          </a:p>
          <a:p>
            <a:pPr algn="ctr"/>
            <a:endParaRPr lang="en-US" sz="1200" b="1" dirty="0">
              <a:highlight>
                <a:srgbClr val="FFFF00"/>
              </a:highlight>
            </a:endParaRPr>
          </a:p>
        </p:txBody>
      </p:sp>
      <p:graphicFrame>
        <p:nvGraphicFramePr>
          <p:cNvPr id="2" name="Table 1">
            <a:extLst>
              <a:ext uri="{FF2B5EF4-FFF2-40B4-BE49-F238E27FC236}">
                <a16:creationId xmlns:a16="http://schemas.microsoft.com/office/drawing/2014/main" id="{34A613E8-3E4B-0B16-5865-CD6F349E36B0}"/>
              </a:ext>
            </a:extLst>
          </p:cNvPr>
          <p:cNvGraphicFramePr>
            <a:graphicFrameLocks noGrp="1"/>
          </p:cNvGraphicFramePr>
          <p:nvPr/>
        </p:nvGraphicFramePr>
        <p:xfrm>
          <a:off x="1933867" y="1417598"/>
          <a:ext cx="7595983" cy="1744527"/>
        </p:xfrm>
        <a:graphic>
          <a:graphicData uri="http://schemas.openxmlformats.org/drawingml/2006/table">
            <a:tbl>
              <a:tblPr firstCol="1" bandRow="1">
                <a:tableStyleId>{5C22544A-7EE6-4342-B048-85BDC9FD1C3A}</a:tableStyleId>
              </a:tblPr>
              <a:tblGrid>
                <a:gridCol w="1590729">
                  <a:extLst>
                    <a:ext uri="{9D8B030D-6E8A-4147-A177-3AD203B41FA5}">
                      <a16:colId xmlns:a16="http://schemas.microsoft.com/office/drawing/2014/main" val="1284725350"/>
                    </a:ext>
                  </a:extLst>
                </a:gridCol>
                <a:gridCol w="5005390">
                  <a:extLst>
                    <a:ext uri="{9D8B030D-6E8A-4147-A177-3AD203B41FA5}">
                      <a16:colId xmlns:a16="http://schemas.microsoft.com/office/drawing/2014/main" val="4011228205"/>
                    </a:ext>
                  </a:extLst>
                </a:gridCol>
                <a:gridCol w="999864">
                  <a:extLst>
                    <a:ext uri="{9D8B030D-6E8A-4147-A177-3AD203B41FA5}">
                      <a16:colId xmlns:a16="http://schemas.microsoft.com/office/drawing/2014/main" val="2519032881"/>
                    </a:ext>
                  </a:extLst>
                </a:gridCol>
              </a:tblGrid>
              <a:tr h="247537">
                <a:tc>
                  <a:txBody>
                    <a:bodyPr/>
                    <a:lstStyle/>
                    <a:p>
                      <a:pPr algn="l" fontAlgn="b"/>
                      <a:r>
                        <a:rPr lang="en-US" sz="1200" u="none" strike="noStrike" dirty="0">
                          <a:effectLst/>
                        </a:rPr>
                        <a:t>Niche</a:t>
                      </a:r>
                      <a:endParaRPr lang="en-US" sz="1200" b="0" i="0" u="none" strike="noStrike" dirty="0">
                        <a:solidFill>
                          <a:srgbClr val="000000"/>
                        </a:solidFill>
                        <a:effectLst/>
                        <a:latin typeface="Corbel" panose="020B0503020204020204" pitchFamily="34" charset="0"/>
                      </a:endParaRPr>
                    </a:p>
                  </a:txBody>
                  <a:tcPr marL="7620" marR="7620" marT="7620" marB="0" anchor="b"/>
                </a:tc>
                <a:tc>
                  <a:txBody>
                    <a:bodyPr/>
                    <a:lstStyle/>
                    <a:p>
                      <a:pPr algn="l" fontAlgn="b"/>
                      <a:r>
                        <a:rPr lang="en-US" sz="1200" u="none" strike="noStrike" dirty="0">
                          <a:effectLst/>
                        </a:rPr>
                        <a:t>Digitalization Consulting &amp; Digital Business Planning For Creating Digital Assets</a:t>
                      </a:r>
                      <a:endParaRPr lang="en-US" sz="1200" b="0" i="0" u="none" strike="noStrike" dirty="0">
                        <a:solidFill>
                          <a:srgbClr val="000000"/>
                        </a:solidFill>
                        <a:effectLst/>
                        <a:latin typeface="Corbel" panose="020B0503020204020204" pitchFamily="34" charset="0"/>
                      </a:endParaRPr>
                    </a:p>
                  </a:txBody>
                  <a:tcPr marL="7620" marR="7620" marT="7620" marB="0" anchor="b"/>
                </a:tc>
                <a:tc>
                  <a:txBody>
                    <a:bodyPr/>
                    <a:lstStyle/>
                    <a:p>
                      <a:pPr algn="l" fontAlgn="b"/>
                      <a:endParaRPr lang="en-US" sz="1200" b="0" i="0" u="none" strike="noStrike" dirty="0">
                        <a:solidFill>
                          <a:srgbClr val="000000"/>
                        </a:solidFill>
                        <a:effectLst/>
                        <a:latin typeface="Corbel" panose="020B0503020204020204" pitchFamily="34" charset="0"/>
                      </a:endParaRPr>
                    </a:p>
                  </a:txBody>
                  <a:tcPr marL="7620" marR="7620" marT="7620" marB="0" anchor="b"/>
                </a:tc>
                <a:extLst>
                  <a:ext uri="{0D108BD9-81ED-4DB2-BD59-A6C34878D82A}">
                    <a16:rowId xmlns:a16="http://schemas.microsoft.com/office/drawing/2014/main" val="687414440"/>
                  </a:ext>
                </a:extLst>
              </a:tr>
              <a:tr h="172464">
                <a:tc>
                  <a:txBody>
                    <a:bodyPr/>
                    <a:lstStyle/>
                    <a:p>
                      <a:pPr algn="l" fontAlgn="b"/>
                      <a:r>
                        <a:rPr lang="en-US" sz="1200" u="none" strike="noStrike" dirty="0">
                          <a:effectLst/>
                        </a:rPr>
                        <a:t>Target Mkt</a:t>
                      </a:r>
                      <a:endParaRPr lang="en-US" sz="1200" b="0" i="0" u="none" strike="noStrike" dirty="0">
                        <a:solidFill>
                          <a:srgbClr val="000000"/>
                        </a:solidFill>
                        <a:effectLst/>
                        <a:latin typeface="Corbel" panose="020B0503020204020204" pitchFamily="34" charset="0"/>
                      </a:endParaRPr>
                    </a:p>
                  </a:txBody>
                  <a:tcPr marL="7620" marR="7620" marT="7620" marB="0" anchor="b"/>
                </a:tc>
                <a:tc>
                  <a:txBody>
                    <a:bodyPr/>
                    <a:lstStyle/>
                    <a:p>
                      <a:pPr algn="l" fontAlgn="b"/>
                      <a:r>
                        <a:rPr lang="en-US" sz="1200" u="none" strike="noStrike" dirty="0">
                          <a:effectLst/>
                        </a:rPr>
                        <a:t>Solopreneurs and SME Businesses, Executives of LE who would like to be a part of the Knowledge and Creator economy in the Digital Age</a:t>
                      </a:r>
                      <a:endParaRPr lang="en-US" sz="1200" b="0" i="0" u="none" strike="noStrike" dirty="0">
                        <a:solidFill>
                          <a:srgbClr val="000000"/>
                        </a:solidFill>
                        <a:effectLst/>
                        <a:latin typeface="Corbel" panose="020B0503020204020204" pitchFamily="34" charset="0"/>
                      </a:endParaRPr>
                    </a:p>
                  </a:txBody>
                  <a:tcPr marL="7620" marR="7620" marT="7620" marB="0" anchor="b"/>
                </a:tc>
                <a:tc rowSpan="4">
                  <a:txBody>
                    <a:bodyPr/>
                    <a:lstStyle/>
                    <a:p>
                      <a:pPr algn="ctr" fontAlgn="b"/>
                      <a:r>
                        <a:rPr lang="en-US" sz="1200" u="none" strike="noStrike" dirty="0">
                          <a:effectLst/>
                        </a:rPr>
                        <a:t>Services Through Consulting &amp; Courseware </a:t>
                      </a:r>
                      <a:endParaRPr lang="en-US" sz="1200" b="0" i="0" u="none" strike="noStrike" dirty="0">
                        <a:solidFill>
                          <a:srgbClr val="000000"/>
                        </a:solidFill>
                        <a:effectLst/>
                        <a:latin typeface="Corbel" panose="020B0503020204020204" pitchFamily="34" charset="0"/>
                      </a:endParaRPr>
                    </a:p>
                  </a:txBody>
                  <a:tcPr marL="7620" marR="7620" marT="7620" marB="0" anchor="b"/>
                </a:tc>
                <a:extLst>
                  <a:ext uri="{0D108BD9-81ED-4DB2-BD59-A6C34878D82A}">
                    <a16:rowId xmlns:a16="http://schemas.microsoft.com/office/drawing/2014/main" val="3261306892"/>
                  </a:ext>
                </a:extLst>
              </a:tr>
              <a:tr h="190413">
                <a:tc>
                  <a:txBody>
                    <a:bodyPr/>
                    <a:lstStyle/>
                    <a:p>
                      <a:pPr algn="l" fontAlgn="b"/>
                      <a:r>
                        <a:rPr lang="en-US" sz="1200" u="none" strike="noStrike">
                          <a:effectLst/>
                        </a:rPr>
                        <a:t>Designation</a:t>
                      </a:r>
                      <a:endParaRPr lang="en-US" sz="1200" b="0" i="0" u="none" strike="noStrike">
                        <a:solidFill>
                          <a:srgbClr val="000000"/>
                        </a:solidFill>
                        <a:effectLst/>
                        <a:latin typeface="Corbel" panose="020B0503020204020204" pitchFamily="34" charset="0"/>
                      </a:endParaRPr>
                    </a:p>
                  </a:txBody>
                  <a:tcPr marL="7620" marR="7620" marT="7620" marB="0" anchor="b"/>
                </a:tc>
                <a:tc>
                  <a:txBody>
                    <a:bodyPr/>
                    <a:lstStyle/>
                    <a:p>
                      <a:pPr algn="l" fontAlgn="b"/>
                      <a:r>
                        <a:rPr lang="en-US" sz="1200" u="none" strike="noStrike" dirty="0">
                          <a:effectLst/>
                        </a:rPr>
                        <a:t>RISE BUSINESS PARTNER at SOUL</a:t>
                      </a:r>
                      <a:endParaRPr lang="en-US" sz="1200" b="0" i="0" u="none" strike="noStrike" dirty="0">
                        <a:solidFill>
                          <a:srgbClr val="000000"/>
                        </a:solidFill>
                        <a:effectLst/>
                        <a:latin typeface="Corbel" panose="020B0503020204020204" pitchFamily="34" charset="0"/>
                      </a:endParaRPr>
                    </a:p>
                  </a:txBody>
                  <a:tcPr marL="7620" marR="7620" marT="7620" marB="0" anchor="b"/>
                </a:tc>
                <a:tc vMerge="1">
                  <a:txBody>
                    <a:bodyPr/>
                    <a:lstStyle/>
                    <a:p>
                      <a:endParaRPr lang="en-US"/>
                    </a:p>
                  </a:txBody>
                  <a:tcPr/>
                </a:tc>
                <a:extLst>
                  <a:ext uri="{0D108BD9-81ED-4DB2-BD59-A6C34878D82A}">
                    <a16:rowId xmlns:a16="http://schemas.microsoft.com/office/drawing/2014/main" val="2431112680"/>
                  </a:ext>
                </a:extLst>
              </a:tr>
              <a:tr h="234843">
                <a:tc>
                  <a:txBody>
                    <a:bodyPr/>
                    <a:lstStyle/>
                    <a:p>
                      <a:pPr algn="l" fontAlgn="b"/>
                      <a:r>
                        <a:rPr lang="en-US" sz="1200" u="none" strike="noStrike">
                          <a:effectLst/>
                        </a:rPr>
                        <a:t>Mission</a:t>
                      </a:r>
                      <a:endParaRPr lang="en-US" sz="1200" b="0" i="0" u="none" strike="noStrike">
                        <a:solidFill>
                          <a:srgbClr val="000000"/>
                        </a:solidFill>
                        <a:effectLst/>
                        <a:latin typeface="Corbel" panose="020B0503020204020204" pitchFamily="34" charset="0"/>
                      </a:endParaRPr>
                    </a:p>
                  </a:txBody>
                  <a:tcPr marL="7620" marR="7620" marT="7620" marB="0" anchor="b"/>
                </a:tc>
                <a:tc>
                  <a:txBody>
                    <a:bodyPr/>
                    <a:lstStyle/>
                    <a:p>
                      <a:pPr algn="l" fontAlgn="b"/>
                      <a:r>
                        <a:rPr lang="en-US" sz="1200" u="none" strike="noStrike" dirty="0">
                          <a:effectLst/>
                        </a:rPr>
                        <a:t>To Make 1 M people and businesses RISE to their goals</a:t>
                      </a:r>
                      <a:endParaRPr lang="en-US" sz="1200" b="0" i="0" u="none" strike="noStrike" dirty="0">
                        <a:solidFill>
                          <a:srgbClr val="000000"/>
                        </a:solidFill>
                        <a:effectLst/>
                        <a:latin typeface="Corbel" panose="020B0503020204020204" pitchFamily="34" charset="0"/>
                      </a:endParaRPr>
                    </a:p>
                  </a:txBody>
                  <a:tcPr marL="7620" marR="7620" marT="7620" marB="0" anchor="b"/>
                </a:tc>
                <a:tc vMerge="1">
                  <a:txBody>
                    <a:bodyPr/>
                    <a:lstStyle/>
                    <a:p>
                      <a:endParaRPr lang="en-US"/>
                    </a:p>
                  </a:txBody>
                  <a:tcPr/>
                </a:tc>
                <a:extLst>
                  <a:ext uri="{0D108BD9-81ED-4DB2-BD59-A6C34878D82A}">
                    <a16:rowId xmlns:a16="http://schemas.microsoft.com/office/drawing/2014/main" val="3703363994"/>
                  </a:ext>
                </a:extLst>
              </a:tr>
              <a:tr h="209454">
                <a:tc>
                  <a:txBody>
                    <a:bodyPr/>
                    <a:lstStyle/>
                    <a:p>
                      <a:pPr algn="l" fontAlgn="b"/>
                      <a:r>
                        <a:rPr lang="en-US" sz="1200" u="none" strike="noStrike">
                          <a:effectLst/>
                        </a:rPr>
                        <a:t>Community</a:t>
                      </a:r>
                      <a:endParaRPr lang="en-US" sz="1200" b="0" i="0" u="none" strike="noStrike">
                        <a:solidFill>
                          <a:srgbClr val="000000"/>
                        </a:solidFill>
                        <a:effectLst/>
                        <a:latin typeface="Corbel" panose="020B0503020204020204" pitchFamily="34" charset="0"/>
                      </a:endParaRPr>
                    </a:p>
                  </a:txBody>
                  <a:tcPr marL="7620" marR="7620" marT="7620" marB="0" anchor="b"/>
                </a:tc>
                <a:tc>
                  <a:txBody>
                    <a:bodyPr/>
                    <a:lstStyle/>
                    <a:p>
                      <a:pPr algn="l" fontAlgn="b"/>
                      <a:r>
                        <a:rPr lang="en-US" sz="1200" u="none" strike="noStrike" dirty="0">
                          <a:effectLst/>
                        </a:rPr>
                        <a:t>RISE DIGITAL BUSINESS ACADEMY</a:t>
                      </a:r>
                      <a:endParaRPr lang="en-US" sz="1200" b="0" i="0" u="none" strike="noStrike" dirty="0">
                        <a:solidFill>
                          <a:srgbClr val="000000"/>
                        </a:solidFill>
                        <a:effectLst/>
                        <a:latin typeface="Corbel" panose="020B0503020204020204" pitchFamily="34" charset="0"/>
                      </a:endParaRPr>
                    </a:p>
                  </a:txBody>
                  <a:tcPr marL="7620" marR="7620" marT="7620" marB="0" anchor="b"/>
                </a:tc>
                <a:tc vMerge="1">
                  <a:txBody>
                    <a:bodyPr/>
                    <a:lstStyle/>
                    <a:p>
                      <a:endParaRPr lang="en-US"/>
                    </a:p>
                  </a:txBody>
                  <a:tcPr/>
                </a:tc>
                <a:extLst>
                  <a:ext uri="{0D108BD9-81ED-4DB2-BD59-A6C34878D82A}">
                    <a16:rowId xmlns:a16="http://schemas.microsoft.com/office/drawing/2014/main" val="355313506"/>
                  </a:ext>
                </a:extLst>
              </a:tr>
              <a:tr h="190413">
                <a:tc>
                  <a:txBody>
                    <a:bodyPr/>
                    <a:lstStyle/>
                    <a:p>
                      <a:pPr algn="l" fontAlgn="b"/>
                      <a:r>
                        <a:rPr lang="en-US" sz="1200" u="none" strike="noStrike">
                          <a:effectLst/>
                        </a:rPr>
                        <a:t>PRODUCT</a:t>
                      </a:r>
                      <a:endParaRPr lang="en-US" sz="1200" b="0" i="0" u="none" strike="noStrike">
                        <a:solidFill>
                          <a:srgbClr val="000000"/>
                        </a:solidFill>
                        <a:effectLst/>
                        <a:latin typeface="Corbel" panose="020B0503020204020204" pitchFamily="34" charset="0"/>
                      </a:endParaRPr>
                    </a:p>
                  </a:txBody>
                  <a:tcPr marL="7620" marR="7620" marT="7620" marB="0" anchor="b"/>
                </a:tc>
                <a:tc>
                  <a:txBody>
                    <a:bodyPr/>
                    <a:lstStyle/>
                    <a:p>
                      <a:pPr algn="l" fontAlgn="b"/>
                      <a:r>
                        <a:rPr lang="en-US" sz="1200" u="none" strike="noStrike" dirty="0">
                          <a:effectLst/>
                        </a:rPr>
                        <a:t>RISE UP DIGITAL BUSINESS MODEL</a:t>
                      </a:r>
                      <a:endParaRPr lang="en-US" sz="1200" b="0" i="0" u="none" strike="noStrike" dirty="0">
                        <a:solidFill>
                          <a:srgbClr val="000000"/>
                        </a:solidFill>
                        <a:effectLst/>
                        <a:latin typeface="Corbel" panose="020B0503020204020204" pitchFamily="34" charset="0"/>
                      </a:endParaRPr>
                    </a:p>
                  </a:txBody>
                  <a:tcPr marL="7620" marR="7620" marT="7620" marB="0" anchor="b"/>
                </a:tc>
                <a:tc>
                  <a:txBody>
                    <a:bodyPr/>
                    <a:lstStyle/>
                    <a:p>
                      <a:pPr algn="l" fontAlgn="b"/>
                      <a:endParaRPr lang="en-US" sz="1200" b="0" i="0" u="none" strike="noStrike" dirty="0">
                        <a:solidFill>
                          <a:srgbClr val="000000"/>
                        </a:solidFill>
                        <a:effectLst/>
                        <a:latin typeface="Corbel" panose="020B0503020204020204" pitchFamily="34" charset="0"/>
                      </a:endParaRPr>
                    </a:p>
                  </a:txBody>
                  <a:tcPr marL="7620" marR="7620" marT="7620" marB="0" anchor="b"/>
                </a:tc>
                <a:extLst>
                  <a:ext uri="{0D108BD9-81ED-4DB2-BD59-A6C34878D82A}">
                    <a16:rowId xmlns:a16="http://schemas.microsoft.com/office/drawing/2014/main" val="3258791316"/>
                  </a:ext>
                </a:extLst>
              </a:tr>
              <a:tr h="298313">
                <a:tc>
                  <a:txBody>
                    <a:bodyPr/>
                    <a:lstStyle/>
                    <a:p>
                      <a:pPr algn="l" fontAlgn="b"/>
                      <a:endParaRPr lang="en-US" sz="1200" b="0" i="0" u="none" strike="noStrike">
                        <a:solidFill>
                          <a:srgbClr val="000000"/>
                        </a:solidFill>
                        <a:effectLst/>
                        <a:latin typeface="Corbel" panose="020B0503020204020204" pitchFamily="34" charset="0"/>
                      </a:endParaRPr>
                    </a:p>
                  </a:txBody>
                  <a:tcPr marL="7620" marR="7620" marT="7620" marB="0" anchor="b"/>
                </a:tc>
                <a:tc>
                  <a:txBody>
                    <a:bodyPr/>
                    <a:lstStyle/>
                    <a:p>
                      <a:pPr algn="l" fontAlgn="b"/>
                      <a:endParaRPr lang="en-US" sz="1200" b="0" i="0" u="none" strike="noStrike">
                        <a:solidFill>
                          <a:srgbClr val="000000"/>
                        </a:solidFill>
                        <a:effectLst/>
                        <a:latin typeface="Corbel" panose="020B0503020204020204" pitchFamily="34" charset="0"/>
                      </a:endParaRPr>
                    </a:p>
                  </a:txBody>
                  <a:tcPr marL="7620" marR="7620" marT="7620" marB="0" anchor="b"/>
                </a:tc>
                <a:tc>
                  <a:txBody>
                    <a:bodyPr/>
                    <a:lstStyle/>
                    <a:p>
                      <a:pPr algn="l" fontAlgn="b"/>
                      <a:endParaRPr lang="en-US" sz="1200" b="0" i="0" u="none" strike="noStrike" dirty="0">
                        <a:solidFill>
                          <a:srgbClr val="000000"/>
                        </a:solidFill>
                        <a:effectLst/>
                        <a:latin typeface="Corbel" panose="020B0503020204020204" pitchFamily="34" charset="0"/>
                      </a:endParaRPr>
                    </a:p>
                  </a:txBody>
                  <a:tcPr marL="7620" marR="7620" marT="7620" marB="0" anchor="b"/>
                </a:tc>
                <a:extLst>
                  <a:ext uri="{0D108BD9-81ED-4DB2-BD59-A6C34878D82A}">
                    <a16:rowId xmlns:a16="http://schemas.microsoft.com/office/drawing/2014/main" val="1761993564"/>
                  </a:ext>
                </a:extLst>
              </a:tr>
            </a:tbl>
          </a:graphicData>
        </a:graphic>
      </p:graphicFrame>
      <p:graphicFrame>
        <p:nvGraphicFramePr>
          <p:cNvPr id="16" name="Table 15">
            <a:extLst>
              <a:ext uri="{FF2B5EF4-FFF2-40B4-BE49-F238E27FC236}">
                <a16:creationId xmlns:a16="http://schemas.microsoft.com/office/drawing/2014/main" id="{476930E3-6EF5-6BB8-DC19-2964E28A4EC7}"/>
              </a:ext>
            </a:extLst>
          </p:cNvPr>
          <p:cNvGraphicFramePr>
            <a:graphicFrameLocks noGrp="1"/>
          </p:cNvGraphicFramePr>
          <p:nvPr/>
        </p:nvGraphicFramePr>
        <p:xfrm>
          <a:off x="1933867" y="3107963"/>
          <a:ext cx="10014696" cy="1378699"/>
        </p:xfrm>
        <a:graphic>
          <a:graphicData uri="http://schemas.openxmlformats.org/drawingml/2006/table">
            <a:tbl>
              <a:tblPr firstCol="1" bandRow="1">
                <a:tableStyleId>{5C22544A-7EE6-4342-B048-85BDC9FD1C3A}</a:tableStyleId>
              </a:tblPr>
              <a:tblGrid>
                <a:gridCol w="1609327">
                  <a:extLst>
                    <a:ext uri="{9D8B030D-6E8A-4147-A177-3AD203B41FA5}">
                      <a16:colId xmlns:a16="http://schemas.microsoft.com/office/drawing/2014/main" val="2618282973"/>
                    </a:ext>
                  </a:extLst>
                </a:gridCol>
                <a:gridCol w="8405369">
                  <a:extLst>
                    <a:ext uri="{9D8B030D-6E8A-4147-A177-3AD203B41FA5}">
                      <a16:colId xmlns:a16="http://schemas.microsoft.com/office/drawing/2014/main" val="387101560"/>
                    </a:ext>
                  </a:extLst>
                </a:gridCol>
              </a:tblGrid>
              <a:tr h="426199">
                <a:tc>
                  <a:txBody>
                    <a:bodyPr/>
                    <a:lstStyle/>
                    <a:p>
                      <a:pPr algn="l" fontAlgn="ctr"/>
                      <a:r>
                        <a:rPr lang="en-US" sz="1200" u="none" strike="noStrike" dirty="0">
                          <a:effectLst/>
                        </a:rPr>
                        <a:t>PITCH</a:t>
                      </a:r>
                      <a:endParaRPr lang="en-US" sz="1200" b="1" i="0" u="none" strike="noStrike" dirty="0">
                        <a:solidFill>
                          <a:srgbClr val="FF0000"/>
                        </a:solidFill>
                        <a:effectLst/>
                        <a:latin typeface="Corbel" panose="020B0503020204020204" pitchFamily="34" charset="0"/>
                      </a:endParaRPr>
                    </a:p>
                  </a:txBody>
                  <a:tcPr marL="7620" marR="7620" marT="7620" marB="0" anchor="ctr"/>
                </a:tc>
                <a:tc>
                  <a:txBody>
                    <a:bodyPr/>
                    <a:lstStyle/>
                    <a:p>
                      <a:pPr algn="l" fontAlgn="b"/>
                      <a:r>
                        <a:rPr lang="en-US" sz="1200" u="none" strike="noStrike" dirty="0">
                          <a:effectLst/>
                        </a:rPr>
                        <a:t>To provide the experience to people and businesses with deep passion (80%) &amp; some clarity (10%) on the growth they want the life they want to lead but lack the experience &amp; guidance (10%) to complete their passion circle</a:t>
                      </a:r>
                      <a:endParaRPr lang="en-US" sz="1200" b="0" i="0" u="none" strike="noStrike" dirty="0">
                        <a:solidFill>
                          <a:srgbClr val="000000"/>
                        </a:solidFill>
                        <a:effectLst/>
                        <a:latin typeface="Corbel" panose="020B0503020204020204" pitchFamily="34" charset="0"/>
                      </a:endParaRPr>
                    </a:p>
                  </a:txBody>
                  <a:tcPr marL="7620" marR="7620" marT="7620" marB="0" anchor="b"/>
                </a:tc>
                <a:extLst>
                  <a:ext uri="{0D108BD9-81ED-4DB2-BD59-A6C34878D82A}">
                    <a16:rowId xmlns:a16="http://schemas.microsoft.com/office/drawing/2014/main" val="114280719"/>
                  </a:ext>
                </a:extLst>
              </a:tr>
              <a:tr h="0">
                <a:tc>
                  <a:txBody>
                    <a:bodyPr/>
                    <a:lstStyle/>
                    <a:p>
                      <a:pPr algn="l" fontAlgn="ctr"/>
                      <a:r>
                        <a:rPr lang="en-US" sz="1200" u="none" strike="noStrike">
                          <a:effectLst/>
                        </a:rPr>
                        <a:t> </a:t>
                      </a:r>
                      <a:endParaRPr lang="en-US" sz="1200" b="1" i="0" u="none" strike="noStrike">
                        <a:solidFill>
                          <a:srgbClr val="FF0000"/>
                        </a:solidFill>
                        <a:effectLst/>
                        <a:latin typeface="Corbel" panose="020B0503020204020204" pitchFamily="34" charset="0"/>
                      </a:endParaRPr>
                    </a:p>
                  </a:txBody>
                  <a:tcPr marL="7620" marR="7620" marT="7620" marB="0" anchor="ctr"/>
                </a:tc>
                <a:tc>
                  <a:txBody>
                    <a:bodyPr/>
                    <a:lstStyle/>
                    <a:p>
                      <a:pPr algn="l" fontAlgn="b"/>
                      <a:r>
                        <a:rPr lang="en-US" sz="1200" u="none" strike="noStrike" dirty="0">
                          <a:effectLst/>
                        </a:rPr>
                        <a:t>RISE UP WITH SOUL ( SOUL provides the experience and knowledge ) : Through the RISE UP Framework</a:t>
                      </a:r>
                      <a:endParaRPr lang="en-US" sz="1200" b="0" i="0" u="none" strike="noStrike" dirty="0">
                        <a:solidFill>
                          <a:srgbClr val="000000"/>
                        </a:solidFill>
                        <a:effectLst/>
                        <a:latin typeface="Corbel" panose="020B0503020204020204" pitchFamily="34" charset="0"/>
                      </a:endParaRPr>
                    </a:p>
                  </a:txBody>
                  <a:tcPr marL="7620" marR="7620" marT="7620" marB="0" anchor="b"/>
                </a:tc>
                <a:extLst>
                  <a:ext uri="{0D108BD9-81ED-4DB2-BD59-A6C34878D82A}">
                    <a16:rowId xmlns:a16="http://schemas.microsoft.com/office/drawing/2014/main" val="3614104591"/>
                  </a:ext>
                </a:extLst>
              </a:tr>
              <a:tr h="190500">
                <a:tc>
                  <a:txBody>
                    <a:bodyPr/>
                    <a:lstStyle/>
                    <a:p>
                      <a:pPr algn="l" fontAlgn="ctr"/>
                      <a:r>
                        <a:rPr lang="en-US" sz="1200" u="none" strike="noStrike">
                          <a:effectLst/>
                        </a:rPr>
                        <a:t>PURPOSE</a:t>
                      </a:r>
                      <a:endParaRPr lang="en-US" sz="1200" b="1" i="0" u="none" strike="noStrike">
                        <a:solidFill>
                          <a:srgbClr val="FF0000"/>
                        </a:solidFill>
                        <a:effectLst/>
                        <a:latin typeface="Corbel" panose="020B0503020204020204" pitchFamily="34" charset="0"/>
                      </a:endParaRPr>
                    </a:p>
                  </a:txBody>
                  <a:tcPr marL="7620" marR="7620" marT="7620" marB="0" anchor="ctr"/>
                </a:tc>
                <a:tc>
                  <a:txBody>
                    <a:bodyPr/>
                    <a:lstStyle/>
                    <a:p>
                      <a:pPr algn="l" fontAlgn="b"/>
                      <a:r>
                        <a:rPr lang="en-US" sz="1200" u="none" strike="noStrike" dirty="0">
                          <a:effectLst/>
                        </a:rPr>
                        <a:t>SOUL provides guidance through consulting and experience using courseware and authored books</a:t>
                      </a:r>
                      <a:endParaRPr lang="en-US" sz="1200" b="0" i="0" u="none" strike="noStrike" dirty="0">
                        <a:solidFill>
                          <a:srgbClr val="000000"/>
                        </a:solidFill>
                        <a:effectLst/>
                        <a:latin typeface="Corbel" panose="020B0503020204020204" pitchFamily="34" charset="0"/>
                      </a:endParaRPr>
                    </a:p>
                  </a:txBody>
                  <a:tcPr marL="7620" marR="7620" marT="7620" marB="0" anchor="b"/>
                </a:tc>
                <a:extLst>
                  <a:ext uri="{0D108BD9-81ED-4DB2-BD59-A6C34878D82A}">
                    <a16:rowId xmlns:a16="http://schemas.microsoft.com/office/drawing/2014/main" val="1844275650"/>
                  </a:ext>
                </a:extLst>
              </a:tr>
              <a:tr h="190500">
                <a:tc>
                  <a:txBody>
                    <a:bodyPr/>
                    <a:lstStyle/>
                    <a:p>
                      <a:pPr algn="l" fontAlgn="ctr"/>
                      <a:r>
                        <a:rPr lang="en-US" sz="1200" u="none" strike="noStrike">
                          <a:effectLst/>
                        </a:rPr>
                        <a:t> </a:t>
                      </a:r>
                      <a:endParaRPr lang="en-US" sz="1200" b="1" i="0" u="none" strike="noStrike">
                        <a:solidFill>
                          <a:srgbClr val="FF0000"/>
                        </a:solidFill>
                        <a:effectLst/>
                        <a:latin typeface="Corbel" panose="020B0503020204020204" pitchFamily="34" charset="0"/>
                      </a:endParaRPr>
                    </a:p>
                  </a:txBody>
                  <a:tcPr marL="7620" marR="7620" marT="7620" marB="0" anchor="ctr"/>
                </a:tc>
                <a:tc>
                  <a:txBody>
                    <a:bodyPr/>
                    <a:lstStyle/>
                    <a:p>
                      <a:pPr algn="l" fontAlgn="b"/>
                      <a:r>
                        <a:rPr lang="en-US" sz="1200" u="none" strike="noStrike" dirty="0">
                          <a:effectLst/>
                        </a:rPr>
                        <a:t> </a:t>
                      </a:r>
                      <a:endParaRPr lang="en-US" sz="1200" b="0" i="0" u="none" strike="noStrike" dirty="0">
                        <a:solidFill>
                          <a:srgbClr val="000000"/>
                        </a:solidFill>
                        <a:effectLst/>
                        <a:latin typeface="Corbel" panose="020B0503020204020204" pitchFamily="34" charset="0"/>
                      </a:endParaRPr>
                    </a:p>
                  </a:txBody>
                  <a:tcPr marL="7620" marR="7620" marT="7620" marB="0" anchor="b"/>
                </a:tc>
                <a:extLst>
                  <a:ext uri="{0D108BD9-81ED-4DB2-BD59-A6C34878D82A}">
                    <a16:rowId xmlns:a16="http://schemas.microsoft.com/office/drawing/2014/main" val="558274088"/>
                  </a:ext>
                </a:extLst>
              </a:tr>
              <a:tr h="190500">
                <a:tc>
                  <a:txBody>
                    <a:bodyPr/>
                    <a:lstStyle/>
                    <a:p>
                      <a:pPr algn="l" fontAlgn="ctr"/>
                      <a:r>
                        <a:rPr lang="en-US" sz="1200" u="none" strike="noStrike">
                          <a:effectLst/>
                        </a:rPr>
                        <a:t>GAP to Fill</a:t>
                      </a:r>
                      <a:endParaRPr lang="en-US" sz="1200" b="1" i="0" u="none" strike="noStrike">
                        <a:solidFill>
                          <a:srgbClr val="FF0000"/>
                        </a:solidFill>
                        <a:effectLst/>
                        <a:latin typeface="Corbel" panose="020B0503020204020204" pitchFamily="34" charset="0"/>
                      </a:endParaRPr>
                    </a:p>
                  </a:txBody>
                  <a:tcPr marL="7620" marR="7620" marT="7620" marB="0" anchor="ctr"/>
                </a:tc>
                <a:tc>
                  <a:txBody>
                    <a:bodyPr/>
                    <a:lstStyle/>
                    <a:p>
                      <a:pPr algn="l" fontAlgn="b"/>
                      <a:r>
                        <a:rPr lang="en-US" sz="1200" u="none" strike="noStrike">
                          <a:effectLst/>
                        </a:rPr>
                        <a:t>People with PASSION lacking experience</a:t>
                      </a:r>
                      <a:endParaRPr lang="en-US" sz="1200" b="0" i="0" u="none" strike="noStrike">
                        <a:solidFill>
                          <a:srgbClr val="000000"/>
                        </a:solidFill>
                        <a:effectLst/>
                        <a:latin typeface="Corbel" panose="020B0503020204020204" pitchFamily="34" charset="0"/>
                      </a:endParaRPr>
                    </a:p>
                  </a:txBody>
                  <a:tcPr marL="7620" marR="7620" marT="7620" marB="0" anchor="b"/>
                </a:tc>
                <a:extLst>
                  <a:ext uri="{0D108BD9-81ED-4DB2-BD59-A6C34878D82A}">
                    <a16:rowId xmlns:a16="http://schemas.microsoft.com/office/drawing/2014/main" val="317759514"/>
                  </a:ext>
                </a:extLst>
              </a:tr>
              <a:tr h="190500">
                <a:tc>
                  <a:txBody>
                    <a:bodyPr/>
                    <a:lstStyle/>
                    <a:p>
                      <a:pPr algn="l" fontAlgn="b"/>
                      <a:r>
                        <a:rPr lang="en-US" sz="1200" u="none" strike="noStrike">
                          <a:effectLst/>
                        </a:rPr>
                        <a:t> </a:t>
                      </a:r>
                      <a:endParaRPr lang="en-US" sz="1200" b="1" i="0" u="none" strike="noStrike">
                        <a:solidFill>
                          <a:srgbClr val="FF0000"/>
                        </a:solidFill>
                        <a:effectLst/>
                        <a:latin typeface="Corbel" panose="020B0503020204020204" pitchFamily="34" charset="0"/>
                      </a:endParaRPr>
                    </a:p>
                  </a:txBody>
                  <a:tcPr marL="7620" marR="7620" marT="7620" marB="0" anchor="b"/>
                </a:tc>
                <a:tc>
                  <a:txBody>
                    <a:bodyPr/>
                    <a:lstStyle/>
                    <a:p>
                      <a:pPr algn="l" fontAlgn="b"/>
                      <a:r>
                        <a:rPr lang="en-US" sz="1200" u="none" strike="noStrike" dirty="0">
                          <a:effectLst/>
                        </a:rPr>
                        <a:t>Knowledge | Purpose | Skill | Desire |    =   PASSION</a:t>
                      </a:r>
                      <a:endParaRPr lang="en-US" sz="1200" b="0" i="0" u="none" strike="noStrike" dirty="0">
                        <a:solidFill>
                          <a:srgbClr val="000000"/>
                        </a:solidFill>
                        <a:effectLst/>
                        <a:latin typeface="Corbel" panose="020B0503020204020204" pitchFamily="34" charset="0"/>
                      </a:endParaRPr>
                    </a:p>
                  </a:txBody>
                  <a:tcPr marL="7620" marR="7620" marT="7620" marB="0" anchor="b"/>
                </a:tc>
                <a:extLst>
                  <a:ext uri="{0D108BD9-81ED-4DB2-BD59-A6C34878D82A}">
                    <a16:rowId xmlns:a16="http://schemas.microsoft.com/office/drawing/2014/main" val="2243821117"/>
                  </a:ext>
                </a:extLst>
              </a:tr>
            </a:tbl>
          </a:graphicData>
        </a:graphic>
      </p:graphicFrame>
      <p:graphicFrame>
        <p:nvGraphicFramePr>
          <p:cNvPr id="18" name="Table 17">
            <a:extLst>
              <a:ext uri="{FF2B5EF4-FFF2-40B4-BE49-F238E27FC236}">
                <a16:creationId xmlns:a16="http://schemas.microsoft.com/office/drawing/2014/main" id="{15480426-09CD-9FF8-4355-706B3569B50A}"/>
              </a:ext>
            </a:extLst>
          </p:cNvPr>
          <p:cNvGraphicFramePr>
            <a:graphicFrameLocks noGrp="1"/>
          </p:cNvGraphicFramePr>
          <p:nvPr/>
        </p:nvGraphicFramePr>
        <p:xfrm>
          <a:off x="3543016" y="4548492"/>
          <a:ext cx="6430765" cy="2026920"/>
        </p:xfrm>
        <a:graphic>
          <a:graphicData uri="http://schemas.openxmlformats.org/drawingml/2006/table">
            <a:tbl>
              <a:tblPr firstCol="1" bandRow="1">
                <a:tableStyleId>{5C22544A-7EE6-4342-B048-85BDC9FD1C3A}</a:tableStyleId>
              </a:tblPr>
              <a:tblGrid>
                <a:gridCol w="1574104">
                  <a:extLst>
                    <a:ext uri="{9D8B030D-6E8A-4147-A177-3AD203B41FA5}">
                      <a16:colId xmlns:a16="http://schemas.microsoft.com/office/drawing/2014/main" val="2753875066"/>
                    </a:ext>
                  </a:extLst>
                </a:gridCol>
                <a:gridCol w="4450385">
                  <a:extLst>
                    <a:ext uri="{9D8B030D-6E8A-4147-A177-3AD203B41FA5}">
                      <a16:colId xmlns:a16="http://schemas.microsoft.com/office/drawing/2014/main" val="3923546684"/>
                    </a:ext>
                  </a:extLst>
                </a:gridCol>
                <a:gridCol w="406276">
                  <a:extLst>
                    <a:ext uri="{9D8B030D-6E8A-4147-A177-3AD203B41FA5}">
                      <a16:colId xmlns:a16="http://schemas.microsoft.com/office/drawing/2014/main" val="2395076449"/>
                    </a:ext>
                  </a:extLst>
                </a:gridCol>
              </a:tblGrid>
              <a:tr h="190500">
                <a:tc gridSpan="3">
                  <a:txBody>
                    <a:bodyPr/>
                    <a:lstStyle/>
                    <a:p>
                      <a:pPr algn="ctr" fontAlgn="b"/>
                      <a:r>
                        <a:rPr lang="en-US" sz="1200" u="none" strike="noStrike">
                          <a:effectLst/>
                        </a:rPr>
                        <a:t>PRODUCTS &amp; SERVICS</a:t>
                      </a:r>
                      <a:endParaRPr lang="en-US" sz="1200" b="1" i="0" u="none" strike="noStrike">
                        <a:solidFill>
                          <a:srgbClr val="FF0000"/>
                        </a:solidFill>
                        <a:effectLst/>
                        <a:latin typeface="Corbel" panose="020B0503020204020204" pitchFamily="34" charset="0"/>
                      </a:endParaRPr>
                    </a:p>
                  </a:txBody>
                  <a:tcPr marL="7620" marR="7620" marT="762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73837884"/>
                  </a:ext>
                </a:extLst>
              </a:tr>
              <a:tr h="297180">
                <a:tc>
                  <a:txBody>
                    <a:bodyPr/>
                    <a:lstStyle/>
                    <a:p>
                      <a:pPr algn="l" fontAlgn="ctr"/>
                      <a:r>
                        <a:rPr lang="en-US" sz="1200" u="none" strike="noStrike" dirty="0">
                          <a:effectLst/>
                        </a:rPr>
                        <a:t>COURSEWARE &amp; BOOKS</a:t>
                      </a:r>
                      <a:endParaRPr lang="en-US" sz="1200" b="1" i="0" u="none" strike="noStrike" dirty="0">
                        <a:solidFill>
                          <a:srgbClr val="000000"/>
                        </a:solidFill>
                        <a:effectLst/>
                        <a:latin typeface="Corbel" panose="020B0503020204020204" pitchFamily="34" charset="0"/>
                      </a:endParaRPr>
                    </a:p>
                  </a:txBody>
                  <a:tcPr marL="7620" marR="7620" marT="7620" marB="0" anchor="ctr"/>
                </a:tc>
                <a:tc>
                  <a:txBody>
                    <a:bodyPr/>
                    <a:lstStyle/>
                    <a:p>
                      <a:pPr algn="l" fontAlgn="ctr"/>
                      <a:r>
                        <a:rPr lang="en-US" sz="1200" u="none" strike="noStrike">
                          <a:effectLst/>
                        </a:rPr>
                        <a:t>Business Planning &amp;  Growth</a:t>
                      </a:r>
                      <a:endParaRPr lang="en-US" sz="1200" b="0" i="0" u="none" strike="noStrike">
                        <a:solidFill>
                          <a:srgbClr val="000000"/>
                        </a:solidFill>
                        <a:effectLst/>
                        <a:latin typeface="Corbel" panose="020B0503020204020204" pitchFamily="34" charset="0"/>
                      </a:endParaRPr>
                    </a:p>
                  </a:txBody>
                  <a:tcPr marL="7620" marR="7620" marT="7620" marB="0" anchor="ctr"/>
                </a:tc>
                <a:tc rowSpan="4">
                  <a:txBody>
                    <a:bodyPr/>
                    <a:lstStyle/>
                    <a:p>
                      <a:pPr algn="ctr" fontAlgn="b"/>
                      <a:r>
                        <a:rPr lang="en-US" sz="1400" u="none" strike="noStrike" dirty="0">
                          <a:effectLst/>
                        </a:rPr>
                        <a:t>PRODUCT</a:t>
                      </a:r>
                      <a:endParaRPr lang="en-US" sz="1400" b="1" i="0" u="none" strike="noStrike" dirty="0">
                        <a:solidFill>
                          <a:srgbClr val="000000"/>
                        </a:solidFill>
                        <a:effectLst/>
                        <a:latin typeface="Arial Narrow" panose="020B0606020202030204" pitchFamily="34" charset="0"/>
                      </a:endParaRPr>
                    </a:p>
                  </a:txBody>
                  <a:tcPr marL="7620" marR="7620" marT="7620" marB="0" vert="vert" anchor="b"/>
                </a:tc>
                <a:extLst>
                  <a:ext uri="{0D108BD9-81ED-4DB2-BD59-A6C34878D82A}">
                    <a16:rowId xmlns:a16="http://schemas.microsoft.com/office/drawing/2014/main" val="1325731948"/>
                  </a:ext>
                </a:extLst>
              </a:tr>
              <a:tr h="190500">
                <a:tc>
                  <a:txBody>
                    <a:bodyPr/>
                    <a:lstStyle/>
                    <a:p>
                      <a:pPr algn="l" fontAlgn="b"/>
                      <a:r>
                        <a:rPr lang="en-US" sz="1200" u="none" strike="noStrike" dirty="0">
                          <a:effectLst/>
                        </a:rPr>
                        <a:t> B/VLOGS &amp; PODCAST</a:t>
                      </a:r>
                      <a:endParaRPr lang="en-US" sz="1200" b="0" i="0" u="none" strike="noStrike" dirty="0">
                        <a:solidFill>
                          <a:srgbClr val="000000"/>
                        </a:solidFill>
                        <a:effectLst/>
                        <a:latin typeface="Corbel" panose="020B0503020204020204" pitchFamily="34" charset="0"/>
                      </a:endParaRPr>
                    </a:p>
                  </a:txBody>
                  <a:tcPr marL="7620" marR="7620" marT="7620" marB="0" anchor="b"/>
                </a:tc>
                <a:tc>
                  <a:txBody>
                    <a:bodyPr/>
                    <a:lstStyle/>
                    <a:p>
                      <a:pPr algn="l" fontAlgn="ctr"/>
                      <a:r>
                        <a:rPr lang="en-US" sz="1200" u="none" strike="noStrike">
                          <a:effectLst/>
                        </a:rPr>
                        <a:t>Digitalization</a:t>
                      </a:r>
                      <a:endParaRPr lang="en-US" sz="1200" b="0" i="0" u="none" strike="noStrike">
                        <a:solidFill>
                          <a:srgbClr val="000000"/>
                        </a:solidFill>
                        <a:effectLst/>
                        <a:latin typeface="Corbel" panose="020B0503020204020204" pitchFamily="34" charset="0"/>
                      </a:endParaRPr>
                    </a:p>
                  </a:txBody>
                  <a:tcPr marL="7620" marR="7620" marT="7620" marB="0" anchor="ctr"/>
                </a:tc>
                <a:tc vMerge="1">
                  <a:txBody>
                    <a:bodyPr/>
                    <a:lstStyle/>
                    <a:p>
                      <a:endParaRPr lang="en-US"/>
                    </a:p>
                  </a:txBody>
                  <a:tcPr/>
                </a:tc>
                <a:extLst>
                  <a:ext uri="{0D108BD9-81ED-4DB2-BD59-A6C34878D82A}">
                    <a16:rowId xmlns:a16="http://schemas.microsoft.com/office/drawing/2014/main" val="3682243155"/>
                  </a:ext>
                </a:extLst>
              </a:tr>
              <a:tr h="228600">
                <a:tc>
                  <a:txBody>
                    <a:bodyPr/>
                    <a:lstStyle/>
                    <a:p>
                      <a:pPr algn="l" fontAlgn="b"/>
                      <a:r>
                        <a:rPr lang="en-US" sz="1200" u="none" strike="noStrike" dirty="0">
                          <a:effectLst/>
                        </a:rPr>
                        <a:t> </a:t>
                      </a:r>
                      <a:endParaRPr lang="en-US" sz="1200" b="0" i="0" u="none" strike="noStrike" dirty="0">
                        <a:solidFill>
                          <a:srgbClr val="000000"/>
                        </a:solidFill>
                        <a:effectLst/>
                        <a:latin typeface="Corbel" panose="020B0503020204020204" pitchFamily="34" charset="0"/>
                      </a:endParaRPr>
                    </a:p>
                  </a:txBody>
                  <a:tcPr marL="7620" marR="7620" marT="7620" marB="0" anchor="b"/>
                </a:tc>
                <a:tc>
                  <a:txBody>
                    <a:bodyPr/>
                    <a:lstStyle/>
                    <a:p>
                      <a:pPr algn="l" fontAlgn="ctr"/>
                      <a:r>
                        <a:rPr lang="en-US" sz="1200" u="none" strike="noStrike">
                          <a:effectLst/>
                        </a:rPr>
                        <a:t>Change Management Consulting</a:t>
                      </a:r>
                      <a:endParaRPr lang="en-US" sz="1200" b="0" i="0" u="none" strike="noStrike">
                        <a:solidFill>
                          <a:srgbClr val="000000"/>
                        </a:solidFill>
                        <a:effectLst/>
                        <a:latin typeface="Corbel" panose="020B0503020204020204" pitchFamily="34" charset="0"/>
                      </a:endParaRPr>
                    </a:p>
                  </a:txBody>
                  <a:tcPr marL="7620" marR="7620" marT="7620" marB="0" anchor="ctr"/>
                </a:tc>
                <a:tc vMerge="1">
                  <a:txBody>
                    <a:bodyPr/>
                    <a:lstStyle/>
                    <a:p>
                      <a:endParaRPr lang="en-US"/>
                    </a:p>
                  </a:txBody>
                  <a:tcPr/>
                </a:tc>
                <a:extLst>
                  <a:ext uri="{0D108BD9-81ED-4DB2-BD59-A6C34878D82A}">
                    <a16:rowId xmlns:a16="http://schemas.microsoft.com/office/drawing/2014/main" val="1196193630"/>
                  </a:ext>
                </a:extLst>
              </a:tr>
              <a:tr h="281940">
                <a:tc>
                  <a:txBody>
                    <a:bodyPr/>
                    <a:lstStyle/>
                    <a:p>
                      <a:pPr algn="l" fontAlgn="b"/>
                      <a:r>
                        <a:rPr lang="en-US" sz="1200" u="none" strike="noStrike">
                          <a:effectLst/>
                        </a:rPr>
                        <a:t> </a:t>
                      </a:r>
                      <a:endParaRPr lang="en-US" sz="1200" b="0" i="0" u="none" strike="noStrike">
                        <a:solidFill>
                          <a:srgbClr val="000000"/>
                        </a:solidFill>
                        <a:effectLst/>
                        <a:latin typeface="Corbel" panose="020B0503020204020204" pitchFamily="34" charset="0"/>
                      </a:endParaRPr>
                    </a:p>
                  </a:txBody>
                  <a:tcPr marL="7620" marR="7620" marT="7620" marB="0" anchor="b"/>
                </a:tc>
                <a:tc>
                  <a:txBody>
                    <a:bodyPr/>
                    <a:lstStyle/>
                    <a:p>
                      <a:pPr algn="l" fontAlgn="ctr"/>
                      <a:r>
                        <a:rPr lang="en-US" sz="1200" u="none" strike="noStrike" dirty="0">
                          <a:effectLst/>
                        </a:rPr>
                        <a:t>Digital Asset Creation &amp; Selling</a:t>
                      </a:r>
                      <a:endParaRPr lang="en-US" sz="1200" b="0" i="0" u="none" strike="noStrike" dirty="0">
                        <a:solidFill>
                          <a:srgbClr val="000000"/>
                        </a:solidFill>
                        <a:effectLst/>
                        <a:latin typeface="Corbel" panose="020B0503020204020204" pitchFamily="34" charset="0"/>
                      </a:endParaRPr>
                    </a:p>
                  </a:txBody>
                  <a:tcPr marL="7620" marR="7620" marT="7620" marB="0" anchor="ctr"/>
                </a:tc>
                <a:tc vMerge="1">
                  <a:txBody>
                    <a:bodyPr/>
                    <a:lstStyle/>
                    <a:p>
                      <a:endParaRPr lang="en-US"/>
                    </a:p>
                  </a:txBody>
                  <a:tcPr/>
                </a:tc>
                <a:extLst>
                  <a:ext uri="{0D108BD9-81ED-4DB2-BD59-A6C34878D82A}">
                    <a16:rowId xmlns:a16="http://schemas.microsoft.com/office/drawing/2014/main" val="100107692"/>
                  </a:ext>
                </a:extLst>
              </a:tr>
              <a:tr h="251460">
                <a:tc>
                  <a:txBody>
                    <a:bodyPr/>
                    <a:lstStyle/>
                    <a:p>
                      <a:pPr algn="l" fontAlgn="ctr"/>
                      <a:r>
                        <a:rPr lang="en-US" sz="1200" u="none" strike="noStrike">
                          <a:effectLst/>
                        </a:rPr>
                        <a:t>CONSULTING</a:t>
                      </a:r>
                      <a:endParaRPr lang="en-US" sz="1200" b="1" i="0" u="none" strike="noStrike">
                        <a:solidFill>
                          <a:srgbClr val="000000"/>
                        </a:solidFill>
                        <a:effectLst/>
                        <a:latin typeface="Corbel" panose="020B0503020204020204" pitchFamily="34" charset="0"/>
                      </a:endParaRPr>
                    </a:p>
                  </a:txBody>
                  <a:tcPr marL="7620" marR="7620" marT="7620" marB="0" anchor="ctr"/>
                </a:tc>
                <a:tc>
                  <a:txBody>
                    <a:bodyPr/>
                    <a:lstStyle/>
                    <a:p>
                      <a:pPr algn="l" fontAlgn="ctr"/>
                      <a:r>
                        <a:rPr lang="en-US" sz="1200" u="none" strike="noStrike">
                          <a:effectLst/>
                        </a:rPr>
                        <a:t>CHANGE MANGEMENT</a:t>
                      </a:r>
                      <a:endParaRPr lang="en-US" sz="1200" b="0" i="0" u="none" strike="noStrike">
                        <a:solidFill>
                          <a:srgbClr val="000000"/>
                        </a:solidFill>
                        <a:effectLst/>
                        <a:latin typeface="Corbel" panose="020B0503020204020204" pitchFamily="34" charset="0"/>
                      </a:endParaRPr>
                    </a:p>
                  </a:txBody>
                  <a:tcPr marL="7620" marR="7620" marT="7620" marB="0" anchor="ctr"/>
                </a:tc>
                <a:tc rowSpan="3">
                  <a:txBody>
                    <a:bodyPr/>
                    <a:lstStyle/>
                    <a:p>
                      <a:pPr algn="ctr" fontAlgn="b"/>
                      <a:r>
                        <a:rPr lang="en-US" sz="1600" u="none" strike="noStrike" dirty="0">
                          <a:effectLst/>
                        </a:rPr>
                        <a:t>SERVICES</a:t>
                      </a:r>
                      <a:endParaRPr lang="en-US" sz="1400" b="1" i="0" u="none" strike="noStrike" dirty="0">
                        <a:solidFill>
                          <a:srgbClr val="000000"/>
                        </a:solidFill>
                        <a:effectLst/>
                        <a:latin typeface="Arial Narrow" panose="020B0606020202030204" pitchFamily="34" charset="0"/>
                      </a:endParaRPr>
                    </a:p>
                  </a:txBody>
                  <a:tcPr marL="7620" marR="7620" marT="7620" marB="0" vert="vert" anchor="b"/>
                </a:tc>
                <a:extLst>
                  <a:ext uri="{0D108BD9-81ED-4DB2-BD59-A6C34878D82A}">
                    <a16:rowId xmlns:a16="http://schemas.microsoft.com/office/drawing/2014/main" val="510754930"/>
                  </a:ext>
                </a:extLst>
              </a:tr>
              <a:tr h="228600">
                <a:tc>
                  <a:txBody>
                    <a:bodyPr/>
                    <a:lstStyle/>
                    <a:p>
                      <a:pPr algn="l" fontAlgn="b"/>
                      <a:r>
                        <a:rPr lang="en-US" sz="1200" u="none" strike="noStrike" dirty="0">
                          <a:effectLst/>
                        </a:rPr>
                        <a:t> ADVISORY</a:t>
                      </a:r>
                      <a:endParaRPr lang="en-US" sz="1200" b="0" i="0" u="none" strike="noStrike" dirty="0">
                        <a:solidFill>
                          <a:srgbClr val="000000"/>
                        </a:solidFill>
                        <a:effectLst/>
                        <a:latin typeface="Corbel" panose="020B0503020204020204" pitchFamily="34" charset="0"/>
                      </a:endParaRPr>
                    </a:p>
                  </a:txBody>
                  <a:tcPr marL="7620" marR="7620" marT="7620" marB="0" anchor="b"/>
                </a:tc>
                <a:tc>
                  <a:txBody>
                    <a:bodyPr/>
                    <a:lstStyle/>
                    <a:p>
                      <a:pPr algn="l" fontAlgn="ctr"/>
                      <a:r>
                        <a:rPr lang="en-US" sz="1200" u="none" strike="noStrike" dirty="0">
                          <a:effectLst/>
                        </a:rPr>
                        <a:t>DIGITALIZATION</a:t>
                      </a:r>
                      <a:endParaRPr lang="en-US" sz="1200" b="0" i="0" u="none" strike="noStrike" dirty="0">
                        <a:solidFill>
                          <a:srgbClr val="000000"/>
                        </a:solidFill>
                        <a:effectLst/>
                        <a:latin typeface="Corbel" panose="020B0503020204020204" pitchFamily="34" charset="0"/>
                      </a:endParaRPr>
                    </a:p>
                  </a:txBody>
                  <a:tcPr marL="7620" marR="7620" marT="7620" marB="0" anchor="ctr"/>
                </a:tc>
                <a:tc vMerge="1">
                  <a:txBody>
                    <a:bodyPr/>
                    <a:lstStyle/>
                    <a:p>
                      <a:endParaRPr lang="en-US"/>
                    </a:p>
                  </a:txBody>
                  <a:tcPr/>
                </a:tc>
                <a:extLst>
                  <a:ext uri="{0D108BD9-81ED-4DB2-BD59-A6C34878D82A}">
                    <a16:rowId xmlns:a16="http://schemas.microsoft.com/office/drawing/2014/main" val="4149523755"/>
                  </a:ext>
                </a:extLst>
              </a:tr>
              <a:tr h="358140">
                <a:tc>
                  <a:txBody>
                    <a:bodyPr/>
                    <a:lstStyle/>
                    <a:p>
                      <a:pPr algn="l" fontAlgn="b"/>
                      <a:r>
                        <a:rPr lang="en-US" sz="1200" u="none" strike="noStrike">
                          <a:effectLst/>
                        </a:rPr>
                        <a:t> </a:t>
                      </a:r>
                      <a:endParaRPr lang="en-US" sz="1200" b="0" i="0" u="none" strike="noStrike">
                        <a:solidFill>
                          <a:srgbClr val="000000"/>
                        </a:solidFill>
                        <a:effectLst/>
                        <a:latin typeface="Corbel" panose="020B0503020204020204" pitchFamily="34" charset="0"/>
                      </a:endParaRPr>
                    </a:p>
                  </a:txBody>
                  <a:tcPr marL="7620" marR="7620" marT="7620" marB="0" anchor="b"/>
                </a:tc>
                <a:tc>
                  <a:txBody>
                    <a:bodyPr/>
                    <a:lstStyle/>
                    <a:p>
                      <a:pPr algn="l" fontAlgn="ctr"/>
                      <a:r>
                        <a:rPr lang="en-US" sz="1200" u="none" strike="noStrike" dirty="0">
                          <a:effectLst/>
                        </a:rPr>
                        <a:t>Digital Business Planning for Solopreneurs &amp; Startup</a:t>
                      </a:r>
                      <a:endParaRPr lang="en-US" sz="1200" b="0" i="0" u="none" strike="noStrike" dirty="0">
                        <a:solidFill>
                          <a:srgbClr val="000000"/>
                        </a:solidFill>
                        <a:effectLst/>
                        <a:latin typeface="Corbel" panose="020B0503020204020204" pitchFamily="34" charset="0"/>
                      </a:endParaRPr>
                    </a:p>
                  </a:txBody>
                  <a:tcPr marL="7620" marR="7620" marT="7620" marB="0" anchor="ctr"/>
                </a:tc>
                <a:tc vMerge="1">
                  <a:txBody>
                    <a:bodyPr/>
                    <a:lstStyle/>
                    <a:p>
                      <a:endParaRPr lang="en-US"/>
                    </a:p>
                  </a:txBody>
                  <a:tcPr/>
                </a:tc>
                <a:extLst>
                  <a:ext uri="{0D108BD9-81ED-4DB2-BD59-A6C34878D82A}">
                    <a16:rowId xmlns:a16="http://schemas.microsoft.com/office/drawing/2014/main" val="1185275607"/>
                  </a:ext>
                </a:extLst>
              </a:tr>
            </a:tbl>
          </a:graphicData>
        </a:graphic>
      </p:graphicFrame>
      <p:sp>
        <p:nvSpPr>
          <p:cNvPr id="20" name="TextBox 19">
            <a:extLst>
              <a:ext uri="{FF2B5EF4-FFF2-40B4-BE49-F238E27FC236}">
                <a16:creationId xmlns:a16="http://schemas.microsoft.com/office/drawing/2014/main" id="{F03553AD-245C-1CB8-6C8F-3B9D981C506D}"/>
              </a:ext>
            </a:extLst>
          </p:cNvPr>
          <p:cNvSpPr txBox="1"/>
          <p:nvPr/>
        </p:nvSpPr>
        <p:spPr>
          <a:xfrm>
            <a:off x="108795" y="3102107"/>
            <a:ext cx="1698532" cy="1754326"/>
          </a:xfrm>
          <a:prstGeom prst="rect">
            <a:avLst/>
          </a:prstGeom>
          <a:noFill/>
        </p:spPr>
        <p:txBody>
          <a:bodyPr wrap="square">
            <a:spAutoFit/>
          </a:bodyPr>
          <a:lstStyle/>
          <a:p>
            <a:r>
              <a:rPr lang="en-US" sz="1800" b="1" i="0" u="none" strike="noStrike" dirty="0">
                <a:solidFill>
                  <a:srgbClr val="000000"/>
                </a:solidFill>
                <a:effectLst/>
                <a:latin typeface="Corbel" panose="020B0503020204020204" pitchFamily="34" charset="0"/>
              </a:rPr>
              <a:t>Passion Circle</a:t>
            </a:r>
            <a:r>
              <a:rPr lang="en-US" dirty="0"/>
              <a:t> </a:t>
            </a:r>
          </a:p>
          <a:p>
            <a:r>
              <a:rPr lang="en-US" sz="1800" b="0" i="0" u="none" strike="noStrike" dirty="0">
                <a:solidFill>
                  <a:srgbClr val="000000"/>
                </a:solidFill>
                <a:effectLst/>
                <a:latin typeface="Corbel" panose="020B0503020204020204" pitchFamily="34" charset="0"/>
              </a:rPr>
              <a:t>80% Passion + 10% clarity on growth or life to lead + 10% Experience</a:t>
            </a:r>
            <a:r>
              <a:rPr lang="en-US" dirty="0"/>
              <a:t> </a:t>
            </a:r>
          </a:p>
        </p:txBody>
      </p:sp>
      <p:sp>
        <p:nvSpPr>
          <p:cNvPr id="3" name="TextBox 2">
            <a:extLst>
              <a:ext uri="{FF2B5EF4-FFF2-40B4-BE49-F238E27FC236}">
                <a16:creationId xmlns:a16="http://schemas.microsoft.com/office/drawing/2014/main" id="{43B2997C-BD37-713A-8C2E-E6349D436188}"/>
              </a:ext>
            </a:extLst>
          </p:cNvPr>
          <p:cNvSpPr txBox="1"/>
          <p:nvPr/>
        </p:nvSpPr>
        <p:spPr>
          <a:xfrm>
            <a:off x="84504" y="2651122"/>
            <a:ext cx="1811265" cy="523220"/>
          </a:xfrm>
          <a:prstGeom prst="rect">
            <a:avLst/>
          </a:prstGeom>
          <a:noFill/>
        </p:spPr>
        <p:txBody>
          <a:bodyPr wrap="none" rtlCol="0">
            <a:spAutoFit/>
          </a:bodyPr>
          <a:lstStyle/>
          <a:p>
            <a:pPr algn="ctr"/>
            <a:r>
              <a:rPr lang="en-US" sz="1400" dirty="0">
                <a:solidFill>
                  <a:schemeClr val="accent1"/>
                </a:solidFill>
                <a:latin typeface="Copperplate Gothic Bold" panose="020E0705020206020404" pitchFamily="34" charset="0"/>
              </a:rPr>
              <a:t>INITIAL </a:t>
            </a:r>
          </a:p>
          <a:p>
            <a:pPr algn="ctr"/>
            <a:r>
              <a:rPr lang="en-US" sz="1400" dirty="0">
                <a:solidFill>
                  <a:schemeClr val="accent1"/>
                </a:solidFill>
                <a:latin typeface="Copperplate Gothic Bold" panose="020E0705020206020404" pitchFamily="34" charset="0"/>
              </a:rPr>
              <a:t>WEBINAR Topic:</a:t>
            </a:r>
          </a:p>
        </p:txBody>
      </p:sp>
    </p:spTree>
    <p:extLst>
      <p:ext uri="{BB962C8B-B14F-4D97-AF65-F5344CB8AC3E}">
        <p14:creationId xmlns:p14="http://schemas.microsoft.com/office/powerpoint/2010/main" val="3971115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a:t>
            </a:r>
          </a:p>
          <a:p>
            <a:pPr algn="r"/>
            <a:r>
              <a:rPr lang="en-US" sz="1600" dirty="0">
                <a:solidFill>
                  <a:schemeClr val="bg1">
                    <a:lumMod val="65000"/>
                  </a:schemeClr>
                </a:solidFill>
                <a:latin typeface="Copperplate Gothic Bold" panose="020E0705020206020404" pitchFamily="34" charset="0"/>
              </a:rPr>
              <a:t>Digital Business Planning</a:t>
            </a:r>
          </a:p>
          <a:p>
            <a:pPr algn="r"/>
            <a:r>
              <a:rPr lang="en-US" sz="1600" dirty="0">
                <a:solidFill>
                  <a:schemeClr val="bg1">
                    <a:lumMod val="65000"/>
                  </a:schemeClr>
                </a:solidFill>
                <a:latin typeface="Copperplate Gothic Bold" panose="020E0705020206020404" pitchFamily="34" charset="0"/>
              </a:rPr>
              <a:t>Digital Business Growth </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45F8B76D-C699-421F-7417-C2128BBF01F4}"/>
              </a:ext>
            </a:extLst>
          </p:cNvPr>
          <p:cNvSpPr/>
          <p:nvPr/>
        </p:nvSpPr>
        <p:spPr>
          <a:xfrm>
            <a:off x="-8742" y="6724003"/>
            <a:ext cx="12200741" cy="133998"/>
          </a:xfrm>
          <a:prstGeom prst="rect">
            <a:avLst/>
          </a:prstGeom>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9" name="Picture 18" descr="Shape&#10;&#10;Description automatically generated with medium confidence">
            <a:extLst>
              <a:ext uri="{FF2B5EF4-FFF2-40B4-BE49-F238E27FC236}">
                <a16:creationId xmlns:a16="http://schemas.microsoft.com/office/drawing/2014/main" id="{029F1C2F-F3CA-F0B6-0DFB-675A7877DA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337" y="6149535"/>
            <a:ext cx="2976577" cy="892552"/>
          </a:xfrm>
          <a:prstGeom prst="rect">
            <a:avLst/>
          </a:prstGeom>
          <a:effectLst>
            <a:outerShdw blurRad="50800" dist="38100" dir="8100000" algn="tr" rotWithShape="0">
              <a:prstClr val="black">
                <a:alpha val="40000"/>
              </a:prstClr>
            </a:outerShdw>
          </a:effectLst>
        </p:spPr>
      </p:pic>
      <p:pic>
        <p:nvPicPr>
          <p:cNvPr id="21" name="Picture 20" descr="A picture containing company name&#10;&#10;Description automatically generated">
            <a:extLst>
              <a:ext uri="{FF2B5EF4-FFF2-40B4-BE49-F238E27FC236}">
                <a16:creationId xmlns:a16="http://schemas.microsoft.com/office/drawing/2014/main" id="{038C5FC5-307C-7797-4F7E-FCC01B5BCD96}"/>
              </a:ext>
            </a:extLst>
          </p:cNvPr>
          <p:cNvPicPr>
            <a:picLocks noChangeAspect="1"/>
          </p:cNvPicPr>
          <p:nvPr/>
        </p:nvPicPr>
        <p:blipFill>
          <a:blip r:embed="rId3">
            <a:alphaModFix/>
            <a:extLst>
              <a:ext uri="{BEBA8EAE-BF5A-486C-A8C5-ECC9F3942E4B}">
                <a14:imgProps xmlns:a14="http://schemas.microsoft.com/office/drawing/2010/main">
                  <a14:imgLayer r:embed="rId4">
                    <a14:imgEffect>
                      <a14:saturation sat="97000"/>
                    </a14:imgEffect>
                  </a14:imgLayer>
                </a14:imgProps>
              </a:ext>
              <a:ext uri="{28A0092B-C50C-407E-A947-70E740481C1C}">
                <a14:useLocalDpi xmlns:a14="http://schemas.microsoft.com/office/drawing/2010/main" val="0"/>
              </a:ext>
            </a:extLst>
          </a:blip>
          <a:stretch>
            <a:fillRect/>
          </a:stretch>
        </p:blipFill>
        <p:spPr>
          <a:xfrm>
            <a:off x="11034062" y="5687083"/>
            <a:ext cx="1248126" cy="1248126"/>
          </a:xfrm>
          <a:prstGeom prst="ellipse">
            <a:avLst/>
          </a:prstGeom>
          <a:ln>
            <a:noFill/>
          </a:ln>
          <a:effectLst>
            <a:softEdge rad="112500"/>
          </a:effectLst>
        </p:spPr>
      </p:pic>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F5C7A1E4-D15B-6576-CB22-CA2871892980}"/>
              </a:ext>
            </a:extLst>
          </p:cNvPr>
          <p:cNvSpPr txBox="1"/>
          <p:nvPr/>
        </p:nvSpPr>
        <p:spPr>
          <a:xfrm>
            <a:off x="185897" y="3081598"/>
            <a:ext cx="867545" cy="1200329"/>
          </a:xfrm>
          <a:prstGeom prst="rect">
            <a:avLst/>
          </a:prstGeom>
          <a:noFill/>
        </p:spPr>
        <p:txBody>
          <a:bodyPr wrap="none" rtlCol="0">
            <a:spAutoFit/>
          </a:bodyPr>
          <a:lstStyle/>
          <a:p>
            <a:r>
              <a:rPr lang="en-US" dirty="0"/>
              <a:t>LIVE</a:t>
            </a:r>
          </a:p>
          <a:p>
            <a:r>
              <a:rPr lang="en-US" dirty="0"/>
              <a:t>STRIVE</a:t>
            </a:r>
          </a:p>
          <a:p>
            <a:r>
              <a:rPr lang="en-US" dirty="0"/>
              <a:t>THRIVE</a:t>
            </a:r>
          </a:p>
          <a:p>
            <a:endParaRPr lang="en-US" dirty="0"/>
          </a:p>
        </p:txBody>
      </p:sp>
      <p:sp>
        <p:nvSpPr>
          <p:cNvPr id="3" name="TextBox 2">
            <a:extLst>
              <a:ext uri="{FF2B5EF4-FFF2-40B4-BE49-F238E27FC236}">
                <a16:creationId xmlns:a16="http://schemas.microsoft.com/office/drawing/2014/main" id="{36CE59C0-F86B-5339-BB9D-9E96D0463744}"/>
              </a:ext>
            </a:extLst>
          </p:cNvPr>
          <p:cNvSpPr txBox="1"/>
          <p:nvPr/>
        </p:nvSpPr>
        <p:spPr>
          <a:xfrm>
            <a:off x="3977539" y="1484796"/>
            <a:ext cx="8171897" cy="4401205"/>
          </a:xfrm>
          <a:prstGeom prst="rect">
            <a:avLst/>
          </a:prstGeom>
          <a:noFill/>
        </p:spPr>
        <p:txBody>
          <a:bodyPr wrap="square">
            <a:spAutoFit/>
          </a:bodyPr>
          <a:lstStyle/>
          <a:p>
            <a:r>
              <a:rPr lang="en-US" sz="1000" b="1" i="0" dirty="0">
                <a:solidFill>
                  <a:srgbClr val="35495E"/>
                </a:solidFill>
                <a:effectLst/>
                <a:latin typeface="Montserrat" panose="00000500000000000000" pitchFamily="2" charset="0"/>
                <a:hlinkClick r:id="rId5"/>
              </a:rPr>
              <a:t>Global Knowledge Management Market to Reach $1.1 Trillion by 2026</a:t>
            </a:r>
            <a:endParaRPr lang="en-US" sz="1000" b="1" i="0" dirty="0">
              <a:solidFill>
                <a:srgbClr val="35495E"/>
              </a:solidFill>
              <a:effectLst/>
              <a:latin typeface="Montserrat" panose="00000500000000000000" pitchFamily="2" charset="0"/>
            </a:endParaRPr>
          </a:p>
          <a:p>
            <a:pPr algn="l"/>
            <a:endParaRPr lang="en-US" sz="1000" b="1" i="0" dirty="0">
              <a:solidFill>
                <a:srgbClr val="35495E"/>
              </a:solidFill>
              <a:effectLst/>
              <a:latin typeface="Montserrat" panose="00000500000000000000" pitchFamily="2" charset="0"/>
            </a:endParaRPr>
          </a:p>
          <a:p>
            <a:pPr algn="l"/>
            <a:endParaRPr lang="en-US" sz="1000" b="1" i="0" dirty="0">
              <a:solidFill>
                <a:srgbClr val="35495E"/>
              </a:solidFill>
              <a:effectLst/>
              <a:latin typeface="Montserrat" panose="00000500000000000000" pitchFamily="2" charset="0"/>
            </a:endParaRPr>
          </a:p>
          <a:p>
            <a:pPr algn="l"/>
            <a:r>
              <a:rPr lang="en-US" sz="1000" b="1" i="0" dirty="0">
                <a:solidFill>
                  <a:srgbClr val="35495E"/>
                </a:solidFill>
                <a:effectLst/>
                <a:latin typeface="Montserrat" panose="00000500000000000000" pitchFamily="2" charset="0"/>
              </a:rPr>
              <a:t>Digital knowledge assets or knowledge-based intellectual property.</a:t>
            </a:r>
          </a:p>
          <a:p>
            <a:pPr algn="l"/>
            <a:r>
              <a:rPr lang="en-US" sz="1000" b="0" i="0" dirty="0">
                <a:solidFill>
                  <a:srgbClr val="202124"/>
                </a:solidFill>
                <a:effectLst/>
                <a:latin typeface="arial" panose="020B0604020202020204" pitchFamily="34" charset="0"/>
              </a:rPr>
              <a:t>knowledge industry: </a:t>
            </a:r>
            <a:r>
              <a:rPr lang="en-US" sz="1000" b="1" i="0" dirty="0">
                <a:solidFill>
                  <a:srgbClr val="202124"/>
                </a:solidFill>
                <a:effectLst/>
                <a:latin typeface="arial" panose="020B0604020202020204" pitchFamily="34" charset="0"/>
              </a:rPr>
              <a:t>an industry whose success depends on having and using knowledge about a particular subject</a:t>
            </a:r>
            <a:endParaRPr lang="en-US" sz="1000" b="1" i="0" dirty="0">
              <a:solidFill>
                <a:srgbClr val="35495E"/>
              </a:solidFill>
              <a:effectLst/>
              <a:latin typeface="Montserrat" panose="00000500000000000000" pitchFamily="2" charset="0"/>
            </a:endParaRPr>
          </a:p>
          <a:p>
            <a:pPr algn="l"/>
            <a:endParaRPr lang="en-US" sz="1000" b="1" dirty="0">
              <a:solidFill>
                <a:srgbClr val="35495E"/>
              </a:solidFill>
              <a:latin typeface="Montserrat" panose="00000500000000000000" pitchFamily="2" charset="0"/>
            </a:endParaRPr>
          </a:p>
          <a:p>
            <a:pPr algn="l"/>
            <a:r>
              <a:rPr lang="en-US" sz="1000" b="0" i="0" dirty="0">
                <a:solidFill>
                  <a:srgbClr val="202124"/>
                </a:solidFill>
                <a:effectLst/>
                <a:latin typeface="arial" panose="020B0604020202020204" pitchFamily="34" charset="0"/>
              </a:rPr>
              <a:t>Knowledge-Based Services, commonly referred to as Advisory and Assistance Services (A&amp;AS), relate to </a:t>
            </a:r>
            <a:r>
              <a:rPr lang="en-US" sz="1000" b="1" i="0" dirty="0">
                <a:solidFill>
                  <a:srgbClr val="202124"/>
                </a:solidFill>
                <a:effectLst/>
                <a:latin typeface="arial" panose="020B0604020202020204" pitchFamily="34" charset="0"/>
              </a:rPr>
              <a:t>tasks that require the application of detailed processes or technical knowledge</a:t>
            </a:r>
            <a:r>
              <a:rPr lang="en-US" sz="1000" b="0" i="0" dirty="0">
                <a:solidFill>
                  <a:srgbClr val="202124"/>
                </a:solidFill>
                <a:effectLst/>
                <a:latin typeface="arial" panose="020B0604020202020204" pitchFamily="34" charset="0"/>
              </a:rPr>
              <a:t>.</a:t>
            </a:r>
            <a:endParaRPr lang="en-US" sz="1000" b="1" dirty="0">
              <a:solidFill>
                <a:srgbClr val="35495E"/>
              </a:solidFill>
              <a:latin typeface="Montserrat" panose="00000500000000000000" pitchFamily="2" charset="0"/>
            </a:endParaRPr>
          </a:p>
          <a:p>
            <a:pPr algn="l"/>
            <a:endParaRPr lang="en-US" sz="1000" b="1" dirty="0">
              <a:solidFill>
                <a:srgbClr val="35495E"/>
              </a:solidFill>
              <a:latin typeface="Montserrat" panose="00000500000000000000" pitchFamily="2" charset="0"/>
            </a:endParaRPr>
          </a:p>
          <a:p>
            <a:r>
              <a:rPr lang="en-US" sz="1000" b="1" i="0" dirty="0">
                <a:solidFill>
                  <a:srgbClr val="35495E"/>
                </a:solidFill>
                <a:effectLst/>
                <a:latin typeface="Montserrat" panose="00000500000000000000" pitchFamily="2" charset="0"/>
              </a:rPr>
              <a:t>Knowledge management is a managerial approach through which an organization collects, analyzes, systematizes, stores, and shares its knowledge assets or knowledge-based intellectual property.</a:t>
            </a:r>
          </a:p>
          <a:p>
            <a:endParaRPr lang="en-US" sz="1000" b="1" dirty="0">
              <a:solidFill>
                <a:srgbClr val="35495E"/>
              </a:solidFill>
              <a:latin typeface="Montserrat" panose="00000500000000000000" pitchFamily="2" charset="0"/>
            </a:endParaRPr>
          </a:p>
          <a:p>
            <a:pPr algn="l"/>
            <a:r>
              <a:rPr lang="en-US" sz="1000" b="0" i="0" dirty="0">
                <a:solidFill>
                  <a:srgbClr val="111111"/>
                </a:solidFill>
                <a:effectLst/>
                <a:latin typeface="SourceSansPro"/>
              </a:rPr>
              <a:t>Academic institutions, companies engaging in </a:t>
            </a:r>
            <a:r>
              <a:rPr lang="en-US" sz="1000" b="0" i="0" u="sng" dirty="0">
                <a:solidFill>
                  <a:srgbClr val="2C40D0"/>
                </a:solidFill>
                <a:effectLst/>
                <a:latin typeface="SourceSansPro"/>
                <a:hlinkClick r:id="rId6"/>
              </a:rPr>
              <a:t>research and development</a:t>
            </a:r>
            <a:r>
              <a:rPr lang="en-US" sz="1000" b="0" i="0" dirty="0">
                <a:solidFill>
                  <a:srgbClr val="111111"/>
                </a:solidFill>
                <a:effectLst/>
                <a:latin typeface="SourceSansPro"/>
              </a:rPr>
              <a:t> (R&amp;D), programmers developing new software and search engines for data, and health workers using digital data to improve treatments are all components of a knowledge economy.</a:t>
            </a:r>
          </a:p>
          <a:p>
            <a:pPr algn="l"/>
            <a:r>
              <a:rPr lang="en-US" sz="1000" b="0" i="0" dirty="0">
                <a:solidFill>
                  <a:srgbClr val="111111"/>
                </a:solidFill>
                <a:effectLst/>
                <a:latin typeface="SourceSansPro"/>
              </a:rPr>
              <a:t>These economy brokers pass on the results of their research to workers in more traditional fields, such as farmers who use software applications and digital solutions to manage their crops better, advanced technological-based medical procedures such as robot-assistant surgeries, or schools that provide digital study aids and online courses for students.</a:t>
            </a:r>
          </a:p>
          <a:p>
            <a:endParaRPr lang="en-US" sz="1000" b="1" i="0" dirty="0">
              <a:solidFill>
                <a:srgbClr val="35495E"/>
              </a:solidFill>
              <a:effectLst/>
              <a:latin typeface="Montserrat" panose="00000500000000000000" pitchFamily="2" charset="0"/>
            </a:endParaRPr>
          </a:p>
          <a:p>
            <a:pPr algn="l"/>
            <a:r>
              <a:rPr lang="en-US" sz="1000" b="0" i="0" dirty="0">
                <a:solidFill>
                  <a:srgbClr val="111111"/>
                </a:solidFill>
                <a:effectLst/>
                <a:latin typeface="Cabin-semi-bold"/>
              </a:rPr>
              <a:t>What Are the Most Valuable Skills in the Knowledge Economy?</a:t>
            </a:r>
          </a:p>
          <a:p>
            <a:pPr algn="l"/>
            <a:r>
              <a:rPr lang="en-US" sz="1000" b="0" i="0" dirty="0">
                <a:solidFill>
                  <a:srgbClr val="111111"/>
                </a:solidFill>
                <a:effectLst/>
                <a:latin typeface="SourceSansPro"/>
              </a:rPr>
              <a:t>While higher education and technical training are obvious assets, communication and teamwork are also essential skills for a knowledge-based economy, according to the </a:t>
            </a:r>
            <a:r>
              <a:rPr lang="en-US" sz="1000" b="0" i="0" u="sng" dirty="0">
                <a:solidFill>
                  <a:srgbClr val="2C40D0"/>
                </a:solidFill>
                <a:effectLst/>
                <a:latin typeface="SourceSansPro"/>
                <a:hlinkClick r:id="rId7"/>
              </a:rPr>
              <a:t>Organization for Economic Cooperation and Development</a:t>
            </a:r>
            <a:r>
              <a:rPr lang="en-US" sz="1000" b="0" i="0" dirty="0">
                <a:solidFill>
                  <a:srgbClr val="111111"/>
                </a:solidFill>
                <a:effectLst/>
                <a:latin typeface="SourceSansPro"/>
              </a:rPr>
              <a:t>. Since it is unlikely that any single knowledge worker can generate groundbreaking innovations alone, these interpersonal and workplace competencies are essential to surviving in a knowledge-based workplace</a:t>
            </a:r>
          </a:p>
          <a:p>
            <a:pPr algn="l"/>
            <a:endParaRPr lang="en-US" sz="1000" dirty="0">
              <a:solidFill>
                <a:srgbClr val="111111"/>
              </a:solidFill>
              <a:latin typeface="SourceSansPro"/>
            </a:endParaRPr>
          </a:p>
          <a:p>
            <a:pPr algn="l"/>
            <a:r>
              <a:rPr lang="en-US" sz="1000" b="0" i="0" dirty="0">
                <a:solidFill>
                  <a:srgbClr val="111111"/>
                </a:solidFill>
                <a:effectLst/>
                <a:latin typeface="SourceSansPro"/>
                <a:hlinkClick r:id="rId8"/>
              </a:rPr>
              <a:t>https://www.springboard.com/blog/business-and-marketing/creator-economy/</a:t>
            </a:r>
            <a:endParaRPr lang="en-US" sz="1000" b="0" i="0" dirty="0">
              <a:solidFill>
                <a:srgbClr val="111111"/>
              </a:solidFill>
              <a:effectLst/>
              <a:latin typeface="SourceSansPro"/>
            </a:endParaRPr>
          </a:p>
          <a:p>
            <a:pPr algn="l"/>
            <a:r>
              <a:rPr lang="en-US" sz="1000" b="0" i="0" dirty="0">
                <a:solidFill>
                  <a:srgbClr val="000000"/>
                </a:solidFill>
                <a:effectLst/>
                <a:latin typeface="Roboto" panose="02000000000000000000" pitchFamily="2" charset="0"/>
              </a:rPr>
              <a:t>Research shows that millennials don’t respond to </a:t>
            </a:r>
            <a:r>
              <a:rPr lang="en-US" sz="1000" b="0" i="0" u="none" strike="noStrike" dirty="0">
                <a:solidFill>
                  <a:srgbClr val="4F8AB0"/>
                </a:solidFill>
                <a:effectLst/>
                <a:latin typeface="Roboto" panose="02000000000000000000" pitchFamily="2" charset="0"/>
                <a:hlinkClick r:id="rId9"/>
              </a:rPr>
              <a:t>traditional advertising</a:t>
            </a:r>
            <a:r>
              <a:rPr lang="en-US" sz="1000" b="0" i="0" dirty="0">
                <a:solidFill>
                  <a:srgbClr val="000000"/>
                </a:solidFill>
                <a:effectLst/>
                <a:latin typeface="Roboto" panose="02000000000000000000" pitchFamily="2" charset="0"/>
              </a:rPr>
              <a:t>, which makes influencer partnerships a crucial part of a brand’s marketing strategy. Creators can also sell content such as </a:t>
            </a:r>
            <a:r>
              <a:rPr lang="en-US" sz="1000" b="0" i="0" dirty="0" err="1">
                <a:solidFill>
                  <a:srgbClr val="000000"/>
                </a:solidFill>
                <a:effectLst/>
                <a:latin typeface="Roboto" panose="02000000000000000000" pitchFamily="2" charset="0"/>
              </a:rPr>
              <a:t>ebooks</a:t>
            </a:r>
            <a:r>
              <a:rPr lang="en-US" sz="1000" b="0" i="0" dirty="0">
                <a:solidFill>
                  <a:srgbClr val="000000"/>
                </a:solidFill>
                <a:effectLst/>
                <a:latin typeface="Roboto" panose="02000000000000000000" pitchFamily="2" charset="0"/>
              </a:rPr>
              <a:t>, courses, podcasts, and newsletters on their own website in exchange for a monthly subscription, pay-per-view, or donation. </a:t>
            </a:r>
          </a:p>
          <a:p>
            <a:pPr algn="l"/>
            <a:r>
              <a:rPr lang="en-US" sz="1000" b="0" i="0" dirty="0">
                <a:solidFill>
                  <a:srgbClr val="111111"/>
                </a:solidFill>
                <a:effectLst/>
                <a:latin typeface="SourceSansPro"/>
                <a:hlinkClick r:id="rId10"/>
              </a:rPr>
              <a:t>https://www.robosoftin.com/blog/creator-economy-and-role-of-digital-experience</a:t>
            </a:r>
            <a:endParaRPr lang="en-US" sz="1000" b="0" i="0" dirty="0">
              <a:solidFill>
                <a:srgbClr val="111111"/>
              </a:solidFill>
              <a:effectLst/>
              <a:latin typeface="SourceSansPro"/>
            </a:endParaRPr>
          </a:p>
        </p:txBody>
      </p:sp>
      <p:sp>
        <p:nvSpPr>
          <p:cNvPr id="15" name="TextBox 14">
            <a:extLst>
              <a:ext uri="{FF2B5EF4-FFF2-40B4-BE49-F238E27FC236}">
                <a16:creationId xmlns:a16="http://schemas.microsoft.com/office/drawing/2014/main" id="{B788F02B-635C-0170-E8E5-6BC0AFD73F88}"/>
              </a:ext>
            </a:extLst>
          </p:cNvPr>
          <p:cNvSpPr txBox="1"/>
          <p:nvPr/>
        </p:nvSpPr>
        <p:spPr>
          <a:xfrm>
            <a:off x="87521" y="2282627"/>
            <a:ext cx="1551709" cy="646331"/>
          </a:xfrm>
          <a:prstGeom prst="rect">
            <a:avLst/>
          </a:prstGeom>
          <a:noFill/>
        </p:spPr>
        <p:txBody>
          <a:bodyPr wrap="square" rtlCol="0">
            <a:spAutoFit/>
          </a:bodyPr>
          <a:lstStyle/>
          <a:p>
            <a:r>
              <a:rPr lang="en-US" dirty="0"/>
              <a:t>RESEARCH FOR WEBINAR</a:t>
            </a:r>
          </a:p>
        </p:txBody>
      </p:sp>
      <p:sp>
        <p:nvSpPr>
          <p:cNvPr id="16" name="TextBox 15">
            <a:extLst>
              <a:ext uri="{FF2B5EF4-FFF2-40B4-BE49-F238E27FC236}">
                <a16:creationId xmlns:a16="http://schemas.microsoft.com/office/drawing/2014/main" id="{38F31B18-1663-B984-BD63-2A35C536A15C}"/>
              </a:ext>
            </a:extLst>
          </p:cNvPr>
          <p:cNvSpPr txBox="1"/>
          <p:nvPr/>
        </p:nvSpPr>
        <p:spPr>
          <a:xfrm>
            <a:off x="185897" y="4376089"/>
            <a:ext cx="1930528" cy="369332"/>
          </a:xfrm>
          <a:prstGeom prst="rect">
            <a:avLst/>
          </a:prstGeom>
          <a:noFill/>
        </p:spPr>
        <p:txBody>
          <a:bodyPr wrap="none" rtlCol="0">
            <a:spAutoFit/>
          </a:bodyPr>
          <a:lstStyle/>
          <a:p>
            <a:r>
              <a:rPr lang="en-US" dirty="0"/>
              <a:t>CREATORPRENEUR</a:t>
            </a:r>
          </a:p>
        </p:txBody>
      </p:sp>
      <p:sp>
        <p:nvSpPr>
          <p:cNvPr id="2" name="TextBox 1">
            <a:extLst>
              <a:ext uri="{FF2B5EF4-FFF2-40B4-BE49-F238E27FC236}">
                <a16:creationId xmlns:a16="http://schemas.microsoft.com/office/drawing/2014/main" id="{59A66229-11B2-26BD-5F00-C876364D50BD}"/>
              </a:ext>
            </a:extLst>
          </p:cNvPr>
          <p:cNvSpPr txBox="1"/>
          <p:nvPr/>
        </p:nvSpPr>
        <p:spPr>
          <a:xfrm>
            <a:off x="9277260" y="1847555"/>
            <a:ext cx="2689839" cy="307777"/>
          </a:xfrm>
          <a:prstGeom prst="rect">
            <a:avLst/>
          </a:prstGeom>
          <a:noFill/>
        </p:spPr>
        <p:txBody>
          <a:bodyPr wrap="none" rtlCol="0">
            <a:spAutoFit/>
          </a:bodyPr>
          <a:lstStyle/>
          <a:p>
            <a:r>
              <a:rPr lang="en-US" sz="1400" dirty="0"/>
              <a:t>104 $Bn Industry – 50 </a:t>
            </a:r>
            <a:r>
              <a:rPr lang="en-US" sz="1400" dirty="0" err="1"/>
              <a:t>mn</a:t>
            </a:r>
            <a:r>
              <a:rPr lang="en-US" sz="1400" dirty="0"/>
              <a:t> creators</a:t>
            </a:r>
          </a:p>
        </p:txBody>
      </p:sp>
      <p:sp>
        <p:nvSpPr>
          <p:cNvPr id="18" name="TextBox 17">
            <a:extLst>
              <a:ext uri="{FF2B5EF4-FFF2-40B4-BE49-F238E27FC236}">
                <a16:creationId xmlns:a16="http://schemas.microsoft.com/office/drawing/2014/main" id="{579BF029-8917-9EA8-A8DC-C52B670EA551}"/>
              </a:ext>
            </a:extLst>
          </p:cNvPr>
          <p:cNvSpPr txBox="1"/>
          <p:nvPr/>
        </p:nvSpPr>
        <p:spPr>
          <a:xfrm>
            <a:off x="9209452" y="1367000"/>
            <a:ext cx="2982548" cy="369332"/>
          </a:xfrm>
          <a:prstGeom prst="rect">
            <a:avLst/>
          </a:prstGeom>
          <a:noFill/>
        </p:spPr>
        <p:txBody>
          <a:bodyPr wrap="none" rtlCol="0">
            <a:spAutoFit/>
          </a:bodyPr>
          <a:lstStyle/>
          <a:p>
            <a:r>
              <a:rPr lang="en-US" dirty="0"/>
              <a:t>Globalnewswire23  June 2021</a:t>
            </a:r>
          </a:p>
        </p:txBody>
      </p:sp>
    </p:spTree>
    <p:extLst>
      <p:ext uri="{BB962C8B-B14F-4D97-AF65-F5344CB8AC3E}">
        <p14:creationId xmlns:p14="http://schemas.microsoft.com/office/powerpoint/2010/main" val="3440765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2000" dirty="0">
                <a:solidFill>
                  <a:schemeClr val="accent4"/>
                </a:solidFill>
                <a:latin typeface="Arial" panose="020B0604020202020204" pitchFamily="34" charset="0"/>
                <a:cs typeface="Arial" panose="020B0604020202020204" pitchFamily="34" charset="0"/>
              </a:rPr>
              <a:t>INTRODUCTION</a:t>
            </a:r>
          </a:p>
          <a:p>
            <a:pPr algn="r"/>
            <a:r>
              <a:rPr lang="en-US" sz="1600" dirty="0">
                <a:solidFill>
                  <a:schemeClr val="bg1">
                    <a:lumMod val="65000"/>
                  </a:schemeClr>
                </a:solidFill>
                <a:latin typeface="Copperplate Gothic Bold" panose="020E0705020206020404" pitchFamily="34" charset="0"/>
              </a:rPr>
              <a:t>Digital Business ENGINEERING</a:t>
            </a:r>
          </a:p>
          <a:p>
            <a:pPr algn="r"/>
            <a:r>
              <a:rPr lang="en-US" sz="1600" dirty="0">
                <a:solidFill>
                  <a:schemeClr val="bg1">
                    <a:lumMod val="65000"/>
                  </a:schemeClr>
                </a:solidFill>
                <a:latin typeface="Copperplate Gothic Bold" panose="020E0705020206020404" pitchFamily="34" charset="0"/>
              </a:rPr>
              <a:t>Digital Business Growth </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16" name="TextBox 15">
            <a:extLst>
              <a:ext uri="{FF2B5EF4-FFF2-40B4-BE49-F238E27FC236}">
                <a16:creationId xmlns:a16="http://schemas.microsoft.com/office/drawing/2014/main" id="{449FE339-6BBA-00C9-F2DE-A31647FBC0D6}"/>
              </a:ext>
            </a:extLst>
          </p:cNvPr>
          <p:cNvSpPr txBox="1"/>
          <p:nvPr/>
        </p:nvSpPr>
        <p:spPr>
          <a:xfrm>
            <a:off x="1846947" y="798885"/>
            <a:ext cx="1088967"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1</a:t>
            </a:r>
            <a:endParaRPr lang="en-US" dirty="0"/>
          </a:p>
        </p:txBody>
      </p:sp>
      <p:sp>
        <p:nvSpPr>
          <p:cNvPr id="2" name="TextBox 1">
            <a:extLst>
              <a:ext uri="{FF2B5EF4-FFF2-40B4-BE49-F238E27FC236}">
                <a16:creationId xmlns:a16="http://schemas.microsoft.com/office/drawing/2014/main" id="{D4E67C94-7E7E-5046-6053-28A3C732ACB0}"/>
              </a:ext>
            </a:extLst>
          </p:cNvPr>
          <p:cNvSpPr txBox="1"/>
          <p:nvPr/>
        </p:nvSpPr>
        <p:spPr>
          <a:xfrm>
            <a:off x="2658167" y="781129"/>
            <a:ext cx="5748985"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INTRO | MODEL | SELF | GOAL | PERSEVERANCE | SUCCESS</a:t>
            </a:r>
          </a:p>
        </p:txBody>
      </p:sp>
      <p:sp>
        <p:nvSpPr>
          <p:cNvPr id="4" name="TextBox 3">
            <a:extLst>
              <a:ext uri="{FF2B5EF4-FFF2-40B4-BE49-F238E27FC236}">
                <a16:creationId xmlns:a16="http://schemas.microsoft.com/office/drawing/2014/main" id="{7517E86E-6CE0-EDA5-701D-482A8F420695}"/>
              </a:ext>
            </a:extLst>
          </p:cNvPr>
          <p:cNvSpPr txBox="1"/>
          <p:nvPr/>
        </p:nvSpPr>
        <p:spPr>
          <a:xfrm>
            <a:off x="3100224" y="1476872"/>
            <a:ext cx="5601907" cy="3432927"/>
          </a:xfrm>
          <a:prstGeom prst="rect">
            <a:avLst/>
          </a:prstGeom>
          <a:noFill/>
        </p:spPr>
        <p:txBody>
          <a:bodyPr wrap="square" rtlCol="0">
            <a:spAutoFit/>
          </a:bodyPr>
          <a:lstStyle/>
          <a:p>
            <a:pPr>
              <a:lnSpc>
                <a:spcPct val="250000"/>
              </a:lnSpc>
            </a:pPr>
            <a:r>
              <a:rPr lang="en-US" dirty="0">
                <a:latin typeface="Copperplate Gothic Bold" panose="020E0705020206020404" pitchFamily="34" charset="0"/>
              </a:rPr>
              <a:t>SUCCESS FORMULA :</a:t>
            </a:r>
          </a:p>
          <a:p>
            <a:pPr marL="342900" indent="-342900">
              <a:lnSpc>
                <a:spcPct val="250000"/>
              </a:lnSpc>
              <a:buFont typeface="+mj-lt"/>
              <a:buAutoNum type="arabicPeriod"/>
            </a:pPr>
            <a:r>
              <a:rPr lang="en-US" dirty="0">
                <a:latin typeface="Century Gothic" panose="020B0502020202020204" pitchFamily="34" charset="0"/>
              </a:rPr>
              <a:t>SOMETHING YOU HAVE	 </a:t>
            </a:r>
            <a:r>
              <a:rPr lang="en-US" b="1" dirty="0">
                <a:solidFill>
                  <a:schemeClr val="accent1"/>
                </a:solidFill>
                <a:latin typeface="Century Gothic" panose="020B0502020202020204" pitchFamily="34" charset="0"/>
              </a:rPr>
              <a:t>: PASSION</a:t>
            </a:r>
          </a:p>
          <a:p>
            <a:pPr marL="342900" indent="-342900">
              <a:lnSpc>
                <a:spcPct val="250000"/>
              </a:lnSpc>
              <a:buAutoNum type="arabicPeriod"/>
            </a:pPr>
            <a:r>
              <a:rPr lang="en-US" dirty="0">
                <a:latin typeface="Century Gothic" panose="020B0502020202020204" pitchFamily="34" charset="0"/>
              </a:rPr>
              <a:t>SOMETHING YOU KNOW 	</a:t>
            </a:r>
            <a:r>
              <a:rPr lang="en-US" b="1" dirty="0">
                <a:solidFill>
                  <a:schemeClr val="accent1"/>
                </a:solidFill>
                <a:latin typeface="Century Gothic" panose="020B0502020202020204" pitchFamily="34" charset="0"/>
              </a:rPr>
              <a:t>: SKILL</a:t>
            </a:r>
          </a:p>
          <a:p>
            <a:pPr marL="342900" indent="-342900">
              <a:lnSpc>
                <a:spcPct val="250000"/>
              </a:lnSpc>
              <a:buAutoNum type="arabicPeriod"/>
            </a:pPr>
            <a:r>
              <a:rPr lang="en-US" dirty="0">
                <a:latin typeface="Century Gothic" panose="020B0502020202020204" pitchFamily="34" charset="0"/>
              </a:rPr>
              <a:t>SOMETHING YOU CAN LEARN </a:t>
            </a:r>
            <a:r>
              <a:rPr lang="en-US" b="1" dirty="0">
                <a:solidFill>
                  <a:schemeClr val="accent1"/>
                </a:solidFill>
                <a:latin typeface="Century Gothic" panose="020B0502020202020204" pitchFamily="34" charset="0"/>
              </a:rPr>
              <a:t>: EDUCATION</a:t>
            </a:r>
          </a:p>
          <a:p>
            <a:pPr>
              <a:lnSpc>
                <a:spcPct val="250000"/>
              </a:lnSpc>
            </a:pPr>
            <a:r>
              <a:rPr lang="en-US" dirty="0">
                <a:latin typeface="Century Gothic" panose="020B0502020202020204" pitchFamily="34" charset="0"/>
              </a:rPr>
              <a:t>REST IS </a:t>
            </a:r>
            <a:r>
              <a:rPr lang="en-US" b="1" dirty="0">
                <a:solidFill>
                  <a:schemeClr val="accent1"/>
                </a:solidFill>
                <a:latin typeface="Century Gothic" panose="020B0502020202020204" pitchFamily="34" charset="0"/>
              </a:rPr>
              <a:t>EXPERIENCE</a:t>
            </a:r>
            <a:r>
              <a:rPr lang="en-US" dirty="0">
                <a:latin typeface="Century Gothic" panose="020B0502020202020204" pitchFamily="34" charset="0"/>
              </a:rPr>
              <a:t> &amp; </a:t>
            </a:r>
            <a:r>
              <a:rPr lang="en-US" b="1" dirty="0">
                <a:solidFill>
                  <a:schemeClr val="accent1"/>
                </a:solidFill>
                <a:latin typeface="Century Gothic" panose="020B0502020202020204" pitchFamily="34" charset="0"/>
              </a:rPr>
              <a:t>WORKING</a:t>
            </a:r>
            <a:r>
              <a:rPr lang="en-US" dirty="0">
                <a:latin typeface="Century Gothic" panose="020B0502020202020204" pitchFamily="34" charset="0"/>
              </a:rPr>
              <a:t> </a:t>
            </a:r>
            <a:r>
              <a:rPr lang="en-US" b="1" dirty="0">
                <a:solidFill>
                  <a:schemeClr val="accent1"/>
                </a:solidFill>
                <a:latin typeface="Century Gothic" panose="020B0502020202020204" pitchFamily="34" charset="0"/>
              </a:rPr>
              <a:t>HARD</a:t>
            </a:r>
            <a:r>
              <a:rPr lang="en-US" dirty="0">
                <a:latin typeface="Century Gothic" panose="020B0502020202020204" pitchFamily="34" charset="0"/>
              </a:rPr>
              <a:t>, </a:t>
            </a:r>
            <a:r>
              <a:rPr lang="en-US" b="1" dirty="0">
                <a:solidFill>
                  <a:schemeClr val="accent1"/>
                </a:solidFill>
                <a:latin typeface="Century Gothic" panose="020B0502020202020204" pitchFamily="34" charset="0"/>
              </a:rPr>
              <a:t>SMARTLY</a:t>
            </a:r>
          </a:p>
        </p:txBody>
      </p:sp>
      <p:pic>
        <p:nvPicPr>
          <p:cNvPr id="5" name="Picture 4">
            <a:extLst>
              <a:ext uri="{FF2B5EF4-FFF2-40B4-BE49-F238E27FC236}">
                <a16:creationId xmlns:a16="http://schemas.microsoft.com/office/drawing/2014/main" id="{F87EABDF-2437-DD50-D887-E31D707A0E38}"/>
              </a:ext>
            </a:extLst>
          </p:cNvPr>
          <p:cNvPicPr>
            <a:picLocks noChangeAspect="1"/>
          </p:cNvPicPr>
          <p:nvPr/>
        </p:nvPicPr>
        <p:blipFill>
          <a:blip r:embed="rId2"/>
          <a:stretch>
            <a:fillRect/>
          </a:stretch>
        </p:blipFill>
        <p:spPr>
          <a:xfrm>
            <a:off x="2658167" y="2308138"/>
            <a:ext cx="6239746" cy="30770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453553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2000" dirty="0">
                <a:solidFill>
                  <a:schemeClr val="accent4"/>
                </a:solidFill>
                <a:latin typeface="Arial" panose="020B0604020202020204" pitchFamily="34" charset="0"/>
                <a:cs typeface="Arial" panose="020B0604020202020204" pitchFamily="34" charset="0"/>
              </a:rPr>
              <a:t>INTRODUCTION</a:t>
            </a:r>
          </a:p>
          <a:p>
            <a:pPr algn="r"/>
            <a:r>
              <a:rPr lang="en-US" sz="1600" dirty="0">
                <a:solidFill>
                  <a:schemeClr val="bg1">
                    <a:lumMod val="65000"/>
                  </a:schemeClr>
                </a:solidFill>
                <a:latin typeface="Copperplate Gothic Bold" panose="020E0705020206020404" pitchFamily="34" charset="0"/>
              </a:rPr>
              <a:t>Digital Business ENGINEERING</a:t>
            </a:r>
          </a:p>
          <a:p>
            <a:pPr algn="r"/>
            <a:r>
              <a:rPr lang="en-US" sz="1600" dirty="0">
                <a:solidFill>
                  <a:schemeClr val="bg1">
                    <a:lumMod val="65000"/>
                  </a:schemeClr>
                </a:solidFill>
                <a:latin typeface="Copperplate Gothic Bold" panose="020E0705020206020404" pitchFamily="34" charset="0"/>
              </a:rPr>
              <a:t>Digital Business Growth </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B3B4E73F-DF18-D610-1114-4C4C7B049BAF}"/>
              </a:ext>
            </a:extLst>
          </p:cNvPr>
          <p:cNvSpPr txBox="1"/>
          <p:nvPr/>
        </p:nvSpPr>
        <p:spPr>
          <a:xfrm>
            <a:off x="10333608" y="4038453"/>
            <a:ext cx="184731" cy="369332"/>
          </a:xfrm>
          <a:prstGeom prst="rect">
            <a:avLst/>
          </a:prstGeom>
          <a:noFill/>
        </p:spPr>
        <p:txBody>
          <a:bodyPr wrap="none" rtlCol="0">
            <a:spAutoFit/>
          </a:bodyPr>
          <a:lstStyle/>
          <a:p>
            <a:endParaRPr lang="en-US" dirty="0"/>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3" name="TextBox 2">
            <a:extLst>
              <a:ext uri="{FF2B5EF4-FFF2-40B4-BE49-F238E27FC236}">
                <a16:creationId xmlns:a16="http://schemas.microsoft.com/office/drawing/2014/main" id="{72017444-BB39-30F6-CB79-2F90E08C82FC}"/>
              </a:ext>
            </a:extLst>
          </p:cNvPr>
          <p:cNvSpPr txBox="1"/>
          <p:nvPr/>
        </p:nvSpPr>
        <p:spPr>
          <a:xfrm>
            <a:off x="1846947" y="1626373"/>
            <a:ext cx="10186607" cy="418576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1"/>
                </a:solidFill>
              </a:rPr>
              <a:t>Understanding Knowledge Business: </a:t>
            </a:r>
            <a:br>
              <a:rPr lang="en-US" dirty="0"/>
            </a:br>
            <a:r>
              <a:rPr lang="en-US" dirty="0"/>
              <a:t>Application of knowledge and processes – </a:t>
            </a:r>
            <a:r>
              <a:rPr lang="en-US" dirty="0" err="1"/>
              <a:t>e.g</a:t>
            </a:r>
            <a:r>
              <a:rPr lang="en-US" dirty="0"/>
              <a:t> Advisory</a:t>
            </a:r>
            <a:br>
              <a:rPr lang="en-US" dirty="0"/>
            </a:br>
            <a:endParaRPr lang="en-US" dirty="0"/>
          </a:p>
          <a:p>
            <a:pPr marL="285750" indent="-285750">
              <a:buFont typeface="Arial" panose="020B0604020202020204" pitchFamily="34" charset="0"/>
              <a:buChar char="•"/>
            </a:pPr>
            <a:r>
              <a:rPr lang="en-US" dirty="0">
                <a:solidFill>
                  <a:schemeClr val="accent1"/>
                </a:solidFill>
              </a:rPr>
              <a:t>The Creator Economy: </a:t>
            </a:r>
            <a:br>
              <a:rPr lang="en-US" dirty="0"/>
            </a:br>
            <a:r>
              <a:rPr lang="en-US" sz="1600" b="0" i="0" dirty="0">
                <a:solidFill>
                  <a:srgbClr val="202122"/>
                </a:solidFill>
                <a:effectLst/>
                <a:latin typeface="Arial" panose="020B0604020202020204" pitchFamily="34" charset="0"/>
              </a:rPr>
              <a:t>Technology facilitated economy that enables creators to earn revenue from their creation – </a:t>
            </a:r>
            <a:r>
              <a:rPr lang="en-US" sz="1600" b="0" i="0" dirty="0" err="1">
                <a:solidFill>
                  <a:srgbClr val="202122"/>
                </a:solidFill>
                <a:effectLst/>
                <a:latin typeface="Arial" panose="020B0604020202020204" pitchFamily="34" charset="0"/>
              </a:rPr>
              <a:t>e.g</a:t>
            </a:r>
            <a:r>
              <a:rPr lang="en-US" sz="1600" b="0" i="0" dirty="0">
                <a:solidFill>
                  <a:srgbClr val="202122"/>
                </a:solidFill>
                <a:effectLst/>
                <a:latin typeface="Arial" panose="020B0604020202020204" pitchFamily="34" charset="0"/>
              </a:rPr>
              <a:t> influencers</a:t>
            </a:r>
            <a:br>
              <a:rPr lang="en-US" sz="1600" b="0" i="0" dirty="0">
                <a:solidFill>
                  <a:srgbClr val="202122"/>
                </a:solidFill>
                <a:effectLst/>
                <a:latin typeface="Arial" panose="020B0604020202020204" pitchFamily="34" charset="0"/>
              </a:rPr>
            </a:br>
            <a:endParaRPr lang="en-US" sz="1600" dirty="0"/>
          </a:p>
          <a:p>
            <a:pPr marL="285750" indent="-285750">
              <a:buFont typeface="Arial" panose="020B0604020202020204" pitchFamily="34" charset="0"/>
              <a:buChar char="•"/>
            </a:pPr>
            <a:r>
              <a:rPr lang="en-US" dirty="0">
                <a:solidFill>
                  <a:schemeClr val="accent1"/>
                </a:solidFill>
              </a:rPr>
              <a:t>Business Models : </a:t>
            </a:r>
            <a:br>
              <a:rPr lang="en-US" dirty="0"/>
            </a:br>
            <a:r>
              <a:rPr lang="en-US" dirty="0"/>
              <a:t>[GOODs : </a:t>
            </a:r>
            <a:r>
              <a:rPr lang="en-US" dirty="0" err="1"/>
              <a:t>Mfg</a:t>
            </a:r>
            <a:r>
              <a:rPr lang="en-US" dirty="0"/>
              <a:t> : B2C, D2C, B2B]  &amp; [SERVICES: Distribution, Retail|B2C, D2C, B2B, Aggregators, Franchise]</a:t>
            </a:r>
            <a:br>
              <a:rPr lang="en-US" dirty="0"/>
            </a:br>
            <a:endParaRPr lang="en-US" dirty="0"/>
          </a:p>
          <a:p>
            <a:pPr marL="285750" indent="-285750">
              <a:buFont typeface="Arial" panose="020B0604020202020204" pitchFamily="34" charset="0"/>
              <a:buChar char="•"/>
            </a:pPr>
            <a:r>
              <a:rPr lang="en-US" dirty="0">
                <a:solidFill>
                  <a:schemeClr val="accent1"/>
                </a:solidFill>
              </a:rPr>
              <a:t>Reasons for Failure: </a:t>
            </a:r>
            <a:br>
              <a:rPr lang="en-US" dirty="0"/>
            </a:br>
            <a:r>
              <a:rPr lang="en-US" dirty="0"/>
              <a:t>Lacking Process, Lack of Resources, Lacking a Mission, Initiation/Complacency, Lack of Experience</a:t>
            </a:r>
            <a:br>
              <a:rPr lang="en-US" dirty="0"/>
            </a:br>
            <a:endParaRPr lang="en-US" dirty="0"/>
          </a:p>
          <a:p>
            <a:pPr marL="285750" indent="-285750">
              <a:buFont typeface="Arial" panose="020B0604020202020204" pitchFamily="34" charset="0"/>
              <a:buChar char="•"/>
            </a:pPr>
            <a:r>
              <a:rPr lang="en-US" dirty="0">
                <a:solidFill>
                  <a:schemeClr val="accent1"/>
                </a:solidFill>
              </a:rPr>
              <a:t>Principles for Success: </a:t>
            </a:r>
            <a:br>
              <a:rPr lang="en-US" dirty="0"/>
            </a:br>
            <a:r>
              <a:rPr lang="en-US" dirty="0"/>
              <a:t>Education, Risk Taking Capabilities, Problem Solver Attitude, Sales as a Service, Automate to Scale, RISE to Grow, </a:t>
            </a:r>
          </a:p>
        </p:txBody>
      </p:sp>
      <p:sp>
        <p:nvSpPr>
          <p:cNvPr id="16" name="TextBox 15">
            <a:extLst>
              <a:ext uri="{FF2B5EF4-FFF2-40B4-BE49-F238E27FC236}">
                <a16:creationId xmlns:a16="http://schemas.microsoft.com/office/drawing/2014/main" id="{449FE339-6BBA-00C9-F2DE-A31647FBC0D6}"/>
              </a:ext>
            </a:extLst>
          </p:cNvPr>
          <p:cNvSpPr txBox="1"/>
          <p:nvPr/>
        </p:nvSpPr>
        <p:spPr>
          <a:xfrm>
            <a:off x="1846947" y="798885"/>
            <a:ext cx="1088967"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1</a:t>
            </a:r>
            <a:endParaRPr lang="en-US" dirty="0"/>
          </a:p>
        </p:txBody>
      </p:sp>
      <p:sp>
        <p:nvSpPr>
          <p:cNvPr id="2" name="TextBox 1">
            <a:extLst>
              <a:ext uri="{FF2B5EF4-FFF2-40B4-BE49-F238E27FC236}">
                <a16:creationId xmlns:a16="http://schemas.microsoft.com/office/drawing/2014/main" id="{D4E67C94-7E7E-5046-6053-28A3C732ACB0}"/>
              </a:ext>
            </a:extLst>
          </p:cNvPr>
          <p:cNvSpPr txBox="1"/>
          <p:nvPr/>
        </p:nvSpPr>
        <p:spPr>
          <a:xfrm>
            <a:off x="2658167" y="781129"/>
            <a:ext cx="5748985"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INTRO | MODEL | SELF | GOAL | PERSEVERANCE | SUCCESS</a:t>
            </a:r>
          </a:p>
        </p:txBody>
      </p:sp>
    </p:spTree>
    <p:extLst>
      <p:ext uri="{BB962C8B-B14F-4D97-AF65-F5344CB8AC3E}">
        <p14:creationId xmlns:p14="http://schemas.microsoft.com/office/powerpoint/2010/main" val="705996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2000" dirty="0">
                <a:solidFill>
                  <a:schemeClr val="accent4"/>
                </a:solidFill>
                <a:latin typeface="Arial" panose="020B0604020202020204" pitchFamily="34" charset="0"/>
                <a:cs typeface="Arial" panose="020B0604020202020204" pitchFamily="34" charset="0"/>
              </a:rPr>
              <a:t>INTRODUCTION</a:t>
            </a:r>
          </a:p>
          <a:p>
            <a:pPr algn="r"/>
            <a:r>
              <a:rPr lang="en-US" sz="1600" dirty="0">
                <a:solidFill>
                  <a:schemeClr val="bg1">
                    <a:lumMod val="65000"/>
                  </a:schemeClr>
                </a:solidFill>
                <a:latin typeface="Copperplate Gothic Bold" panose="020E0705020206020404" pitchFamily="34" charset="0"/>
              </a:rPr>
              <a:t>Digital Business ENGINEERING</a:t>
            </a:r>
          </a:p>
          <a:p>
            <a:pPr algn="r"/>
            <a:r>
              <a:rPr lang="en-US" sz="1600" dirty="0">
                <a:solidFill>
                  <a:schemeClr val="bg1">
                    <a:lumMod val="65000"/>
                  </a:schemeClr>
                </a:solidFill>
                <a:latin typeface="Copperplate Gothic Bold" panose="020E0705020206020404" pitchFamily="34" charset="0"/>
              </a:rPr>
              <a:t>Digital Business Growth </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B3B4E73F-DF18-D610-1114-4C4C7B049BAF}"/>
              </a:ext>
            </a:extLst>
          </p:cNvPr>
          <p:cNvSpPr txBox="1"/>
          <p:nvPr/>
        </p:nvSpPr>
        <p:spPr>
          <a:xfrm>
            <a:off x="10333608" y="4038453"/>
            <a:ext cx="184731" cy="369332"/>
          </a:xfrm>
          <a:prstGeom prst="rect">
            <a:avLst/>
          </a:prstGeom>
          <a:noFill/>
        </p:spPr>
        <p:txBody>
          <a:bodyPr wrap="none" rtlCol="0">
            <a:spAutoFit/>
          </a:bodyPr>
          <a:lstStyle/>
          <a:p>
            <a:endParaRPr lang="en-US" dirty="0"/>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3" name="TextBox 2">
            <a:extLst>
              <a:ext uri="{FF2B5EF4-FFF2-40B4-BE49-F238E27FC236}">
                <a16:creationId xmlns:a16="http://schemas.microsoft.com/office/drawing/2014/main" id="{72017444-BB39-30F6-CB79-2F90E08C82FC}"/>
              </a:ext>
            </a:extLst>
          </p:cNvPr>
          <p:cNvSpPr txBox="1"/>
          <p:nvPr/>
        </p:nvSpPr>
        <p:spPr>
          <a:xfrm>
            <a:off x="1846947" y="1636050"/>
            <a:ext cx="10186607" cy="446276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1"/>
                </a:solidFill>
              </a:rPr>
              <a:t>Categorize Yourself : 3 Ways</a:t>
            </a:r>
            <a:br>
              <a:rPr lang="en-US" dirty="0"/>
            </a:br>
            <a:r>
              <a:rPr lang="en-US" dirty="0"/>
              <a:t>Novice | Expert | Master &amp; Pioneer</a:t>
            </a:r>
            <a:br>
              <a:rPr lang="en-US" dirty="0"/>
            </a:br>
            <a:endParaRPr lang="en-US" dirty="0"/>
          </a:p>
          <a:p>
            <a:pPr marL="285750" indent="-285750">
              <a:buFont typeface="Arial" panose="020B0604020202020204" pitchFamily="34" charset="0"/>
              <a:buChar char="•"/>
            </a:pPr>
            <a:r>
              <a:rPr lang="en-US" dirty="0">
                <a:solidFill>
                  <a:schemeClr val="accent1"/>
                </a:solidFill>
              </a:rPr>
              <a:t>The ecosystem in the Digital World</a:t>
            </a:r>
            <a:br>
              <a:rPr lang="en-US" dirty="0"/>
            </a:br>
            <a:r>
              <a:rPr lang="en-US" sz="1600" dirty="0" err="1"/>
              <a:t>Website|LMS|Commn</a:t>
            </a:r>
            <a:r>
              <a:rPr lang="en-US" sz="1600" dirty="0"/>
              <a:t> </a:t>
            </a:r>
            <a:r>
              <a:rPr lang="en-US" sz="1600" dirty="0" err="1"/>
              <a:t>System|Sales</a:t>
            </a:r>
            <a:r>
              <a:rPr lang="en-US" sz="1600" dirty="0"/>
              <a:t> </a:t>
            </a:r>
            <a:r>
              <a:rPr lang="en-US" sz="1600" dirty="0" err="1"/>
              <a:t>System|Community</a:t>
            </a:r>
            <a:r>
              <a:rPr lang="en-US" sz="1600" dirty="0"/>
              <a:t> </a:t>
            </a:r>
            <a:r>
              <a:rPr lang="en-US" sz="1600" dirty="0" err="1"/>
              <a:t>Building|Payment</a:t>
            </a:r>
            <a:r>
              <a:rPr lang="en-US" sz="1600" dirty="0"/>
              <a:t> </a:t>
            </a:r>
            <a:r>
              <a:rPr lang="en-US" sz="1600" dirty="0" err="1"/>
              <a:t>System|Automation</a:t>
            </a:r>
            <a:r>
              <a:rPr lang="en-US" sz="1600" dirty="0"/>
              <a:t> &amp; Integration</a:t>
            </a:r>
            <a:br>
              <a:rPr lang="en-US" sz="1600" dirty="0"/>
            </a:br>
            <a:endParaRPr lang="en-US" sz="1600" dirty="0"/>
          </a:p>
          <a:p>
            <a:pPr marL="285750" indent="-285750">
              <a:buFont typeface="Arial" panose="020B0604020202020204" pitchFamily="34" charset="0"/>
              <a:buChar char="•"/>
            </a:pPr>
            <a:r>
              <a:rPr lang="en-US" dirty="0">
                <a:solidFill>
                  <a:schemeClr val="accent1"/>
                </a:solidFill>
              </a:rPr>
              <a:t>Delivering Expertise: </a:t>
            </a:r>
            <a:br>
              <a:rPr lang="en-US" dirty="0"/>
            </a:br>
            <a:r>
              <a:rPr lang="en-US" dirty="0"/>
              <a:t>Do it For You | Do It With You | 121 Coaching |Group Coaching | Digital Ecosystem</a:t>
            </a:r>
            <a:br>
              <a:rPr lang="en-US" dirty="0"/>
            </a:br>
            <a:endParaRPr lang="en-US" dirty="0"/>
          </a:p>
          <a:p>
            <a:pPr marL="285750" indent="-285750">
              <a:buFont typeface="Arial" panose="020B0604020202020204" pitchFamily="34" charset="0"/>
              <a:buChar char="•"/>
            </a:pPr>
            <a:r>
              <a:rPr lang="en-US" dirty="0">
                <a:solidFill>
                  <a:schemeClr val="accent1"/>
                </a:solidFill>
              </a:rPr>
              <a:t>Pillars To Rise: 4</a:t>
            </a:r>
            <a:br>
              <a:rPr lang="en-US" dirty="0"/>
            </a:br>
            <a:r>
              <a:rPr lang="en-US" dirty="0"/>
              <a:t>Passion: Knowledge, Purpose, Skill, Desire  |   Foundation: Goals, Mind, Habit, Activities</a:t>
            </a:r>
            <a:br>
              <a:rPr lang="en-US" dirty="0"/>
            </a:br>
            <a:endParaRPr lang="en-US" dirty="0"/>
          </a:p>
          <a:p>
            <a:pPr marL="285750" indent="-285750">
              <a:buFont typeface="Arial" panose="020B0604020202020204" pitchFamily="34" charset="0"/>
              <a:buChar char="•"/>
            </a:pPr>
            <a:r>
              <a:rPr lang="en-US" dirty="0">
                <a:solidFill>
                  <a:schemeClr val="accent1"/>
                </a:solidFill>
              </a:rPr>
              <a:t>RISE UP Model</a:t>
            </a:r>
            <a:br>
              <a:rPr lang="en-US" dirty="0"/>
            </a:br>
            <a:r>
              <a:rPr lang="en-US" dirty="0"/>
              <a:t>LIVE | STRIVE | THRIVE : Result Planning, Innovate &amp; Create, Sales &amp; Mktg as a Service, Earning Management , Utilize and Diversify, Pioneering</a:t>
            </a:r>
            <a:br>
              <a:rPr lang="en-US" dirty="0"/>
            </a:br>
            <a:endParaRPr lang="en-US" dirty="0"/>
          </a:p>
        </p:txBody>
      </p:sp>
      <p:sp>
        <p:nvSpPr>
          <p:cNvPr id="16" name="TextBox 15">
            <a:extLst>
              <a:ext uri="{FF2B5EF4-FFF2-40B4-BE49-F238E27FC236}">
                <a16:creationId xmlns:a16="http://schemas.microsoft.com/office/drawing/2014/main" id="{449FE339-6BBA-00C9-F2DE-A31647FBC0D6}"/>
              </a:ext>
            </a:extLst>
          </p:cNvPr>
          <p:cNvSpPr txBox="1"/>
          <p:nvPr/>
        </p:nvSpPr>
        <p:spPr>
          <a:xfrm>
            <a:off x="1846947" y="798885"/>
            <a:ext cx="1088967"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1</a:t>
            </a:r>
            <a:endParaRPr lang="en-US" dirty="0"/>
          </a:p>
        </p:txBody>
      </p:sp>
      <p:sp>
        <p:nvSpPr>
          <p:cNvPr id="2" name="TextBox 1">
            <a:extLst>
              <a:ext uri="{FF2B5EF4-FFF2-40B4-BE49-F238E27FC236}">
                <a16:creationId xmlns:a16="http://schemas.microsoft.com/office/drawing/2014/main" id="{45F264A4-F7F4-EBEC-AF78-518A7B2871C1}"/>
              </a:ext>
            </a:extLst>
          </p:cNvPr>
          <p:cNvSpPr txBox="1"/>
          <p:nvPr/>
        </p:nvSpPr>
        <p:spPr>
          <a:xfrm>
            <a:off x="2658168" y="784220"/>
            <a:ext cx="5748985"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INTRO | MODEL | SELF | GOAL | PERSEVERANCE | SUCCESS</a:t>
            </a:r>
          </a:p>
        </p:txBody>
      </p:sp>
    </p:spTree>
    <p:extLst>
      <p:ext uri="{BB962C8B-B14F-4D97-AF65-F5344CB8AC3E}">
        <p14:creationId xmlns:p14="http://schemas.microsoft.com/office/powerpoint/2010/main" val="2528020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CFFFA14F-D109-1A6D-FD2F-DADBDE7FA20A}"/>
              </a:ext>
            </a:extLst>
          </p:cNvPr>
          <p:cNvCxnSpPr>
            <a:cxnSpLocks/>
          </p:cNvCxnSpPr>
          <p:nvPr/>
        </p:nvCxnSpPr>
        <p:spPr>
          <a:xfrm>
            <a:off x="4759908" y="6573866"/>
            <a:ext cx="31174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5519296-2ED7-3BF3-8FF6-5C579E520F67}"/>
              </a:ext>
            </a:extLst>
          </p:cNvPr>
          <p:cNvCxnSpPr>
            <a:cxnSpLocks/>
          </p:cNvCxnSpPr>
          <p:nvPr/>
        </p:nvCxnSpPr>
        <p:spPr>
          <a:xfrm>
            <a:off x="5108431" y="5644222"/>
            <a:ext cx="3117486"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96" name="Diagram 95">
            <a:extLst>
              <a:ext uri="{FF2B5EF4-FFF2-40B4-BE49-F238E27FC236}">
                <a16:creationId xmlns:a16="http://schemas.microsoft.com/office/drawing/2014/main" id="{4B566CF0-0EFB-37A5-4EF5-A00BB8635D64}"/>
              </a:ext>
            </a:extLst>
          </p:cNvPr>
          <p:cNvGraphicFramePr>
            <a:graphicFrameLocks/>
          </p:cNvGraphicFramePr>
          <p:nvPr/>
        </p:nvGraphicFramePr>
        <p:xfrm>
          <a:off x="1645217" y="1724642"/>
          <a:ext cx="5614876" cy="3999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2000" dirty="0">
                <a:solidFill>
                  <a:schemeClr val="accent4"/>
                </a:solidFill>
                <a:latin typeface="Arial" panose="020B0604020202020204" pitchFamily="34" charset="0"/>
                <a:cs typeface="Arial" panose="020B0604020202020204" pitchFamily="34" charset="0"/>
              </a:rPr>
              <a:t>MODEL ORIENTATION</a:t>
            </a:r>
          </a:p>
          <a:p>
            <a:pPr algn="r"/>
            <a:r>
              <a:rPr lang="en-US" sz="1600" dirty="0">
                <a:solidFill>
                  <a:schemeClr val="bg1">
                    <a:lumMod val="65000"/>
                  </a:schemeClr>
                </a:solidFill>
                <a:latin typeface="Copperplate Gothic Bold" panose="020E0705020206020404" pitchFamily="34" charset="0"/>
              </a:rPr>
              <a:t>Digital Business ENGINEERING</a:t>
            </a:r>
          </a:p>
          <a:p>
            <a:pPr algn="r"/>
            <a:r>
              <a:rPr lang="en-US" sz="1600" dirty="0">
                <a:solidFill>
                  <a:schemeClr val="bg1">
                    <a:lumMod val="65000"/>
                  </a:schemeClr>
                </a:solidFill>
                <a:latin typeface="Copperplate Gothic Bold" panose="020E0705020206020404" pitchFamily="34" charset="0"/>
              </a:rPr>
              <a:t>Digital Business Growth </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grpSp>
        <p:nvGrpSpPr>
          <p:cNvPr id="76" name="Group 75">
            <a:extLst>
              <a:ext uri="{FF2B5EF4-FFF2-40B4-BE49-F238E27FC236}">
                <a16:creationId xmlns:a16="http://schemas.microsoft.com/office/drawing/2014/main" id="{0F34C2BA-7E94-76F9-E526-A916D10373A1}"/>
              </a:ext>
            </a:extLst>
          </p:cNvPr>
          <p:cNvGrpSpPr/>
          <p:nvPr/>
        </p:nvGrpSpPr>
        <p:grpSpPr>
          <a:xfrm>
            <a:off x="6466214" y="5445159"/>
            <a:ext cx="4272760" cy="1147376"/>
            <a:chOff x="6690099" y="5408939"/>
            <a:chExt cx="4272760" cy="1147376"/>
          </a:xfrm>
        </p:grpSpPr>
        <p:sp>
          <p:nvSpPr>
            <p:cNvPr id="28" name="Rectangle: Diagonal Corners Snipped 27">
              <a:extLst>
                <a:ext uri="{FF2B5EF4-FFF2-40B4-BE49-F238E27FC236}">
                  <a16:creationId xmlns:a16="http://schemas.microsoft.com/office/drawing/2014/main" id="{B9ED1E2F-A892-B0CA-CCE9-D4C6D0E42AA7}"/>
                </a:ext>
              </a:extLst>
            </p:cNvPr>
            <p:cNvSpPr/>
            <p:nvPr/>
          </p:nvSpPr>
          <p:spPr>
            <a:xfrm>
              <a:off x="6690099" y="6330827"/>
              <a:ext cx="1248126" cy="206819"/>
            </a:xfrm>
            <a:prstGeom prst="snip2DiagRect">
              <a:avLst/>
            </a:prstGeom>
            <a:effectLst>
              <a:reflection blurRad="6350" stA="50000" endA="275" endPos="40000" dist="101600" dir="5400000" sy="-100000" algn="bl" rotWithShape="0"/>
            </a:effectLst>
            <a:scene3d>
              <a:camera prst="orthographicFront"/>
              <a:lightRig rig="threePt" dir="t"/>
            </a:scene3d>
            <a:sp3d>
              <a:bevelT w="152400" h="50800" prst="softRound"/>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KNOWLEDGE</a:t>
              </a:r>
            </a:p>
          </p:txBody>
        </p:sp>
        <p:sp>
          <p:nvSpPr>
            <p:cNvPr id="32" name="Rectangle: Diagonal Corners Snipped 31">
              <a:extLst>
                <a:ext uri="{FF2B5EF4-FFF2-40B4-BE49-F238E27FC236}">
                  <a16:creationId xmlns:a16="http://schemas.microsoft.com/office/drawing/2014/main" id="{315B8BAB-1636-7F40-31B5-3F2E9FA6119B}"/>
                </a:ext>
              </a:extLst>
            </p:cNvPr>
            <p:cNvSpPr/>
            <p:nvPr/>
          </p:nvSpPr>
          <p:spPr>
            <a:xfrm>
              <a:off x="8013567" y="6330826"/>
              <a:ext cx="1032779" cy="198693"/>
            </a:xfrm>
            <a:prstGeom prst="snip2DiagRect">
              <a:avLst/>
            </a:prstGeom>
            <a:effectLst>
              <a:reflection blurRad="6350" stA="50000" endA="275" endPos="40000" dist="101600" dir="5400000" sy="-100000" algn="bl" rotWithShape="0"/>
            </a:effectLst>
            <a:scene3d>
              <a:camera prst="orthographicFront"/>
              <a:lightRig rig="threePt" dir="t"/>
            </a:scene3d>
            <a:sp3d>
              <a:bevelT w="152400" h="50800" prst="softRound"/>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PURPOSE</a:t>
              </a:r>
            </a:p>
          </p:txBody>
        </p:sp>
        <p:sp>
          <p:nvSpPr>
            <p:cNvPr id="33" name="Rectangle: Diagonal Corners Snipped 32">
              <a:extLst>
                <a:ext uri="{FF2B5EF4-FFF2-40B4-BE49-F238E27FC236}">
                  <a16:creationId xmlns:a16="http://schemas.microsoft.com/office/drawing/2014/main" id="{9D6C5F36-365E-1DDB-BC44-C2CFA488A8D8}"/>
                </a:ext>
              </a:extLst>
            </p:cNvPr>
            <p:cNvSpPr/>
            <p:nvPr/>
          </p:nvSpPr>
          <p:spPr>
            <a:xfrm>
              <a:off x="9121247" y="6330825"/>
              <a:ext cx="804694" cy="225489"/>
            </a:xfrm>
            <a:prstGeom prst="snip2DiagRect">
              <a:avLst/>
            </a:prstGeom>
            <a:effectLst>
              <a:reflection blurRad="6350" stA="50000" endA="275" endPos="40000" dist="101600" dir="5400000" sy="-100000" algn="bl" rotWithShape="0"/>
            </a:effectLst>
            <a:scene3d>
              <a:camera prst="orthographicFront"/>
              <a:lightRig rig="threePt" dir="t"/>
            </a:scene3d>
            <a:sp3d>
              <a:bevelT w="152400" h="50800" prst="softRound"/>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SKILL</a:t>
              </a:r>
            </a:p>
          </p:txBody>
        </p:sp>
        <p:sp>
          <p:nvSpPr>
            <p:cNvPr id="34" name="Rectangle: Diagonal Corners Snipped 33">
              <a:extLst>
                <a:ext uri="{FF2B5EF4-FFF2-40B4-BE49-F238E27FC236}">
                  <a16:creationId xmlns:a16="http://schemas.microsoft.com/office/drawing/2014/main" id="{FF04703E-317C-8CCA-AA3F-B5AA09F6EEA0}"/>
                </a:ext>
              </a:extLst>
            </p:cNvPr>
            <p:cNvSpPr/>
            <p:nvPr/>
          </p:nvSpPr>
          <p:spPr>
            <a:xfrm>
              <a:off x="10023105" y="6330825"/>
              <a:ext cx="804694" cy="225490"/>
            </a:xfrm>
            <a:prstGeom prst="snip2DiagRect">
              <a:avLst/>
            </a:prstGeom>
            <a:effectLst>
              <a:reflection blurRad="6350" stA="50000" endA="275" endPos="40000" dist="101600" dir="5400000" sy="-100000" algn="bl" rotWithShape="0"/>
            </a:effectLst>
            <a:scene3d>
              <a:camera prst="orthographicFront"/>
              <a:lightRig rig="threePt" dir="t"/>
            </a:scene3d>
            <a:sp3d>
              <a:bevelT w="152400" h="50800" prst="softRound"/>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DESIRE</a:t>
              </a:r>
            </a:p>
          </p:txBody>
        </p:sp>
        <p:sp>
          <p:nvSpPr>
            <p:cNvPr id="35" name="Rectangle 34">
              <a:extLst>
                <a:ext uri="{FF2B5EF4-FFF2-40B4-BE49-F238E27FC236}">
                  <a16:creationId xmlns:a16="http://schemas.microsoft.com/office/drawing/2014/main" id="{C9E6C003-EBD2-7E8E-112C-836C1BFB9F3C}"/>
                </a:ext>
              </a:extLst>
            </p:cNvPr>
            <p:cNvSpPr/>
            <p:nvPr/>
          </p:nvSpPr>
          <p:spPr>
            <a:xfrm>
              <a:off x="6770236" y="5417067"/>
              <a:ext cx="1074327" cy="198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GOALS</a:t>
              </a:r>
            </a:p>
          </p:txBody>
        </p:sp>
        <p:sp>
          <p:nvSpPr>
            <p:cNvPr id="36" name="Rectangle 35">
              <a:extLst>
                <a:ext uri="{FF2B5EF4-FFF2-40B4-BE49-F238E27FC236}">
                  <a16:creationId xmlns:a16="http://schemas.microsoft.com/office/drawing/2014/main" id="{C6DE96A2-C632-A0B7-6350-BEFEBA93BBC7}"/>
                </a:ext>
              </a:extLst>
            </p:cNvPr>
            <p:cNvSpPr/>
            <p:nvPr/>
          </p:nvSpPr>
          <p:spPr>
            <a:xfrm>
              <a:off x="7935839" y="5408940"/>
              <a:ext cx="1006911" cy="1986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MIND</a:t>
              </a:r>
            </a:p>
          </p:txBody>
        </p:sp>
        <p:sp>
          <p:nvSpPr>
            <p:cNvPr id="37" name="Rectangle 36">
              <a:extLst>
                <a:ext uri="{FF2B5EF4-FFF2-40B4-BE49-F238E27FC236}">
                  <a16:creationId xmlns:a16="http://schemas.microsoft.com/office/drawing/2014/main" id="{29EF7200-F751-8B31-8879-4F4DD29C7AE6}"/>
                </a:ext>
              </a:extLst>
            </p:cNvPr>
            <p:cNvSpPr/>
            <p:nvPr/>
          </p:nvSpPr>
          <p:spPr>
            <a:xfrm>
              <a:off x="9010162" y="5408940"/>
              <a:ext cx="854511" cy="1824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HABIT</a:t>
              </a:r>
            </a:p>
          </p:txBody>
        </p:sp>
        <p:sp>
          <p:nvSpPr>
            <p:cNvPr id="38" name="Rectangle 37">
              <a:extLst>
                <a:ext uri="{FF2B5EF4-FFF2-40B4-BE49-F238E27FC236}">
                  <a16:creationId xmlns:a16="http://schemas.microsoft.com/office/drawing/2014/main" id="{DFF0CBE5-8ED7-5682-667B-10102A821719}"/>
                </a:ext>
              </a:extLst>
            </p:cNvPr>
            <p:cNvSpPr/>
            <p:nvPr/>
          </p:nvSpPr>
          <p:spPr>
            <a:xfrm>
              <a:off x="9955948" y="5408939"/>
              <a:ext cx="1006911" cy="168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ACTIVITIES</a:t>
              </a:r>
              <a:endParaRPr lang="en-US" dirty="0"/>
            </a:p>
          </p:txBody>
        </p:sp>
        <p:grpSp>
          <p:nvGrpSpPr>
            <p:cNvPr id="53" name="Group 52">
              <a:extLst>
                <a:ext uri="{FF2B5EF4-FFF2-40B4-BE49-F238E27FC236}">
                  <a16:creationId xmlns:a16="http://schemas.microsoft.com/office/drawing/2014/main" id="{A4FB5533-A868-454C-4819-5DBF5CEA27A8}"/>
                </a:ext>
              </a:extLst>
            </p:cNvPr>
            <p:cNvGrpSpPr/>
            <p:nvPr/>
          </p:nvGrpSpPr>
          <p:grpSpPr>
            <a:xfrm>
              <a:off x="7042833" y="5648874"/>
              <a:ext cx="566729" cy="587422"/>
              <a:chOff x="7009157" y="5547292"/>
              <a:chExt cx="698408" cy="723910"/>
            </a:xfrm>
          </p:grpSpPr>
          <p:sp>
            <p:nvSpPr>
              <p:cNvPr id="42" name="Freeform: Shape 41">
                <a:extLst>
                  <a:ext uri="{FF2B5EF4-FFF2-40B4-BE49-F238E27FC236}">
                    <a16:creationId xmlns:a16="http://schemas.microsoft.com/office/drawing/2014/main" id="{D49CAC73-AA2A-478E-7FE1-D0B362BC87F4}"/>
                  </a:ext>
                </a:extLst>
              </p:cNvPr>
              <p:cNvSpPr/>
              <p:nvPr/>
            </p:nvSpPr>
            <p:spPr>
              <a:xfrm>
                <a:off x="7157244" y="5899727"/>
                <a:ext cx="400050" cy="371475"/>
              </a:xfrm>
              <a:custGeom>
                <a:avLst/>
                <a:gdLst>
                  <a:gd name="connsiteX0" fmla="*/ 0 w 400050"/>
                  <a:gd name="connsiteY0" fmla="*/ 0 h 371475"/>
                  <a:gd name="connsiteX1" fmla="*/ 0 w 400050"/>
                  <a:gd name="connsiteY1" fmla="*/ 371475 h 371475"/>
                  <a:gd name="connsiteX2" fmla="*/ 66675 w 400050"/>
                  <a:gd name="connsiteY2" fmla="*/ 371475 h 371475"/>
                  <a:gd name="connsiteX3" fmla="*/ 66675 w 400050"/>
                  <a:gd name="connsiteY3" fmla="*/ 98898 h 371475"/>
                  <a:gd name="connsiteX4" fmla="*/ 85725 w 400050"/>
                  <a:gd name="connsiteY4" fmla="*/ 79848 h 371475"/>
                  <a:gd name="connsiteX5" fmla="*/ 104775 w 400050"/>
                  <a:gd name="connsiteY5" fmla="*/ 98898 h 371475"/>
                  <a:gd name="connsiteX6" fmla="*/ 104775 w 400050"/>
                  <a:gd name="connsiteY6" fmla="*/ 371475 h 371475"/>
                  <a:gd name="connsiteX7" fmla="*/ 180975 w 400050"/>
                  <a:gd name="connsiteY7" fmla="*/ 371475 h 371475"/>
                  <a:gd name="connsiteX8" fmla="*/ 180975 w 400050"/>
                  <a:gd name="connsiteY8" fmla="*/ 98898 h 371475"/>
                  <a:gd name="connsiteX9" fmla="*/ 200025 w 400050"/>
                  <a:gd name="connsiteY9" fmla="*/ 79848 h 371475"/>
                  <a:gd name="connsiteX10" fmla="*/ 219075 w 400050"/>
                  <a:gd name="connsiteY10" fmla="*/ 98898 h 371475"/>
                  <a:gd name="connsiteX11" fmla="*/ 219075 w 400050"/>
                  <a:gd name="connsiteY11" fmla="*/ 371475 h 371475"/>
                  <a:gd name="connsiteX12" fmla="*/ 295275 w 400050"/>
                  <a:gd name="connsiteY12" fmla="*/ 371475 h 371475"/>
                  <a:gd name="connsiteX13" fmla="*/ 295275 w 400050"/>
                  <a:gd name="connsiteY13" fmla="*/ 98898 h 371475"/>
                  <a:gd name="connsiteX14" fmla="*/ 314325 w 400050"/>
                  <a:gd name="connsiteY14" fmla="*/ 79848 h 371475"/>
                  <a:gd name="connsiteX15" fmla="*/ 333375 w 400050"/>
                  <a:gd name="connsiteY15" fmla="*/ 98898 h 371475"/>
                  <a:gd name="connsiteX16" fmla="*/ 333375 w 400050"/>
                  <a:gd name="connsiteY16" fmla="*/ 371475 h 371475"/>
                  <a:gd name="connsiteX17" fmla="*/ 400050 w 400050"/>
                  <a:gd name="connsiteY17" fmla="*/ 371475 h 371475"/>
                  <a:gd name="connsiteX18" fmla="*/ 400050 w 400050"/>
                  <a:gd name="connsiteY18" fmla="*/ 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0050" h="371475">
                    <a:moveTo>
                      <a:pt x="0" y="0"/>
                    </a:moveTo>
                    <a:lnTo>
                      <a:pt x="0" y="371475"/>
                    </a:lnTo>
                    <a:lnTo>
                      <a:pt x="66675" y="371475"/>
                    </a:lnTo>
                    <a:lnTo>
                      <a:pt x="66675" y="98898"/>
                    </a:lnTo>
                    <a:cubicBezTo>
                      <a:pt x="66675" y="88377"/>
                      <a:pt x="75204" y="79848"/>
                      <a:pt x="85725" y="79848"/>
                    </a:cubicBezTo>
                    <a:cubicBezTo>
                      <a:pt x="96246" y="79848"/>
                      <a:pt x="104775" y="88377"/>
                      <a:pt x="104775" y="98898"/>
                    </a:cubicBezTo>
                    <a:lnTo>
                      <a:pt x="104775" y="371475"/>
                    </a:lnTo>
                    <a:lnTo>
                      <a:pt x="180975" y="371475"/>
                    </a:lnTo>
                    <a:lnTo>
                      <a:pt x="180975" y="98898"/>
                    </a:lnTo>
                    <a:cubicBezTo>
                      <a:pt x="180975" y="88377"/>
                      <a:pt x="189504" y="79848"/>
                      <a:pt x="200025" y="79848"/>
                    </a:cubicBezTo>
                    <a:cubicBezTo>
                      <a:pt x="210546" y="79848"/>
                      <a:pt x="219075" y="88377"/>
                      <a:pt x="219075" y="98898"/>
                    </a:cubicBezTo>
                    <a:lnTo>
                      <a:pt x="219075" y="371475"/>
                    </a:lnTo>
                    <a:lnTo>
                      <a:pt x="295275" y="371475"/>
                    </a:lnTo>
                    <a:lnTo>
                      <a:pt x="295275" y="98898"/>
                    </a:lnTo>
                    <a:cubicBezTo>
                      <a:pt x="295275" y="88377"/>
                      <a:pt x="303804" y="79848"/>
                      <a:pt x="314325" y="79848"/>
                    </a:cubicBezTo>
                    <a:cubicBezTo>
                      <a:pt x="324846" y="79848"/>
                      <a:pt x="333375" y="88377"/>
                      <a:pt x="333375" y="98898"/>
                    </a:cubicBezTo>
                    <a:lnTo>
                      <a:pt x="333375" y="371475"/>
                    </a:lnTo>
                    <a:lnTo>
                      <a:pt x="400050" y="371475"/>
                    </a:lnTo>
                    <a:lnTo>
                      <a:pt x="400050" y="0"/>
                    </a:ln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sp>
            <p:nvSpPr>
              <p:cNvPr id="43" name="Freeform: Shape 42">
                <a:extLst>
                  <a:ext uri="{FF2B5EF4-FFF2-40B4-BE49-F238E27FC236}">
                    <a16:creationId xmlns:a16="http://schemas.microsoft.com/office/drawing/2014/main" id="{4D51810B-3BA9-D4BA-ACEB-C977D20AA710}"/>
                  </a:ext>
                </a:extLst>
              </p:cNvPr>
              <p:cNvSpPr/>
              <p:nvPr/>
            </p:nvSpPr>
            <p:spPr>
              <a:xfrm>
                <a:off x="7009157" y="5547292"/>
                <a:ext cx="698408" cy="314334"/>
              </a:xfrm>
              <a:custGeom>
                <a:avLst/>
                <a:gdLst>
                  <a:gd name="connsiteX0" fmla="*/ 697679 w 698408"/>
                  <a:gd name="connsiteY0" fmla="*/ 116415 h 314334"/>
                  <a:gd name="connsiteX1" fmla="*/ 697679 w 698408"/>
                  <a:gd name="connsiteY1" fmla="*/ 116415 h 314334"/>
                  <a:gd name="connsiteX2" fmla="*/ 567034 w 698408"/>
                  <a:gd name="connsiteY2" fmla="*/ 10 h 314334"/>
                  <a:gd name="connsiteX3" fmla="*/ 139905 w 698408"/>
                  <a:gd name="connsiteY3" fmla="*/ 10 h 314334"/>
                  <a:gd name="connsiteX4" fmla="*/ 18051 w 698408"/>
                  <a:gd name="connsiteY4" fmla="*/ 66866 h 314334"/>
                  <a:gd name="connsiteX5" fmla="*/ 109215 w 698408"/>
                  <a:gd name="connsiteY5" fmla="*/ 238135 h 314334"/>
                  <a:gd name="connsiteX6" fmla="*/ 120960 w 698408"/>
                  <a:gd name="connsiteY6" fmla="*/ 238135 h 314334"/>
                  <a:gd name="connsiteX7" fmla="*/ 171947 w 698408"/>
                  <a:gd name="connsiteY7" fmla="*/ 214741 h 314334"/>
                  <a:gd name="connsiteX8" fmla="*/ 171947 w 698408"/>
                  <a:gd name="connsiteY8" fmla="*/ 214741 h 314334"/>
                  <a:gd name="connsiteX9" fmla="*/ 190387 w 698408"/>
                  <a:gd name="connsiteY9" fmla="*/ 153086 h 314334"/>
                  <a:gd name="connsiteX10" fmla="*/ 149935 w 698408"/>
                  <a:gd name="connsiteY10" fmla="*/ 112128 h 314334"/>
                  <a:gd name="connsiteX11" fmla="*/ 114749 w 698408"/>
                  <a:gd name="connsiteY11" fmla="*/ 144399 h 314334"/>
                  <a:gd name="connsiteX12" fmla="*/ 122969 w 698408"/>
                  <a:gd name="connsiteY12" fmla="*/ 157467 h 314334"/>
                  <a:gd name="connsiteX13" fmla="*/ 130490 w 698408"/>
                  <a:gd name="connsiteY13" fmla="*/ 176221 h 314334"/>
                  <a:gd name="connsiteX14" fmla="*/ 128741 w 698408"/>
                  <a:gd name="connsiteY14" fmla="*/ 179232 h 314334"/>
                  <a:gd name="connsiteX15" fmla="*/ 109987 w 698408"/>
                  <a:gd name="connsiteY15" fmla="*/ 182890 h 314334"/>
                  <a:gd name="connsiteX16" fmla="*/ 86174 w 698408"/>
                  <a:gd name="connsiteY16" fmla="*/ 144361 h 314334"/>
                  <a:gd name="connsiteX17" fmla="*/ 145851 w 698408"/>
                  <a:gd name="connsiteY17" fmla="*/ 83420 h 314334"/>
                  <a:gd name="connsiteX18" fmla="*/ 149935 w 698408"/>
                  <a:gd name="connsiteY18" fmla="*/ 83515 h 314334"/>
                  <a:gd name="connsiteX19" fmla="*/ 218619 w 698408"/>
                  <a:gd name="connsiteY19" fmla="*/ 148647 h 314334"/>
                  <a:gd name="connsiteX20" fmla="*/ 148087 w 698408"/>
                  <a:gd name="connsiteY20" fmla="*/ 264681 h 314334"/>
                  <a:gd name="connsiteX21" fmla="*/ 148087 w 698408"/>
                  <a:gd name="connsiteY21" fmla="*/ 314335 h 314334"/>
                  <a:gd name="connsiteX22" fmla="*/ 548137 w 698408"/>
                  <a:gd name="connsiteY22" fmla="*/ 314335 h 314334"/>
                  <a:gd name="connsiteX23" fmla="*/ 548137 w 698408"/>
                  <a:gd name="connsiteY23" fmla="*/ 264014 h 314334"/>
                  <a:gd name="connsiteX24" fmla="*/ 479757 w 698408"/>
                  <a:gd name="connsiteY24" fmla="*/ 148676 h 314334"/>
                  <a:gd name="connsiteX25" fmla="*/ 548442 w 698408"/>
                  <a:gd name="connsiteY25" fmla="*/ 83534 h 314334"/>
                  <a:gd name="connsiteX26" fmla="*/ 612160 w 698408"/>
                  <a:gd name="connsiteY26" fmla="*/ 140236 h 314334"/>
                  <a:gd name="connsiteX27" fmla="*/ 612259 w 698408"/>
                  <a:gd name="connsiteY27" fmla="*/ 144380 h 314334"/>
                  <a:gd name="connsiteX28" fmla="*/ 588447 w 698408"/>
                  <a:gd name="connsiteY28" fmla="*/ 182909 h 314334"/>
                  <a:gd name="connsiteX29" fmla="*/ 569663 w 698408"/>
                  <a:gd name="connsiteY29" fmla="*/ 179213 h 314334"/>
                  <a:gd name="connsiteX30" fmla="*/ 572425 w 698408"/>
                  <a:gd name="connsiteY30" fmla="*/ 159197 h 314334"/>
                  <a:gd name="connsiteX31" fmla="*/ 575435 w 698408"/>
                  <a:gd name="connsiteY31" fmla="*/ 157448 h 314334"/>
                  <a:gd name="connsiteX32" fmla="*/ 583655 w 698408"/>
                  <a:gd name="connsiteY32" fmla="*/ 144380 h 314334"/>
                  <a:gd name="connsiteX33" fmla="*/ 548413 w 698408"/>
                  <a:gd name="connsiteY33" fmla="*/ 112109 h 314334"/>
                  <a:gd name="connsiteX34" fmla="*/ 507960 w 698408"/>
                  <a:gd name="connsiteY34" fmla="*/ 153067 h 314334"/>
                  <a:gd name="connsiteX35" fmla="*/ 521143 w 698408"/>
                  <a:gd name="connsiteY35" fmla="*/ 207893 h 314334"/>
                  <a:gd name="connsiteX36" fmla="*/ 526410 w 698408"/>
                  <a:gd name="connsiteY36" fmla="*/ 214722 h 314334"/>
                  <a:gd name="connsiteX37" fmla="*/ 526696 w 698408"/>
                  <a:gd name="connsiteY37" fmla="*/ 215065 h 314334"/>
                  <a:gd name="connsiteX38" fmla="*/ 579455 w 698408"/>
                  <a:gd name="connsiteY38" fmla="*/ 238135 h 314334"/>
                  <a:gd name="connsiteX39" fmla="*/ 589170 w 698408"/>
                  <a:gd name="connsiteY39" fmla="*/ 238135 h 314334"/>
                  <a:gd name="connsiteX40" fmla="*/ 698409 w 698408"/>
                  <a:gd name="connsiteY40" fmla="*/ 129137 h 314334"/>
                  <a:gd name="connsiteX41" fmla="*/ 697679 w 698408"/>
                  <a:gd name="connsiteY41" fmla="*/ 116415 h 31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98408" h="314334">
                    <a:moveTo>
                      <a:pt x="697679" y="116415"/>
                    </a:moveTo>
                    <a:lnTo>
                      <a:pt x="697679" y="116415"/>
                    </a:lnTo>
                    <a:cubicBezTo>
                      <a:pt x="690036" y="50053"/>
                      <a:pt x="633835" y="-23"/>
                      <a:pt x="567034" y="10"/>
                    </a:cubicBezTo>
                    <a:lnTo>
                      <a:pt x="139905" y="10"/>
                    </a:lnTo>
                    <a:cubicBezTo>
                      <a:pt x="90386" y="-565"/>
                      <a:pt x="44171" y="24792"/>
                      <a:pt x="18051" y="66866"/>
                    </a:cubicBezTo>
                    <a:cubicBezTo>
                      <a:pt x="-31279" y="149123"/>
                      <a:pt x="27567" y="238135"/>
                      <a:pt x="109215" y="238135"/>
                    </a:cubicBezTo>
                    <a:lnTo>
                      <a:pt x="120960" y="238135"/>
                    </a:lnTo>
                    <a:cubicBezTo>
                      <a:pt x="140552" y="238136"/>
                      <a:pt x="159170" y="229593"/>
                      <a:pt x="171947" y="214741"/>
                    </a:cubicBezTo>
                    <a:lnTo>
                      <a:pt x="171947" y="214741"/>
                    </a:lnTo>
                    <a:cubicBezTo>
                      <a:pt x="186811" y="197872"/>
                      <a:pt x="193549" y="175345"/>
                      <a:pt x="190387" y="153086"/>
                    </a:cubicBezTo>
                    <a:cubicBezTo>
                      <a:pt x="187282" y="133217"/>
                      <a:pt x="172052" y="112128"/>
                      <a:pt x="149935" y="112128"/>
                    </a:cubicBezTo>
                    <a:cubicBezTo>
                      <a:pt x="128560" y="112128"/>
                      <a:pt x="114749" y="124797"/>
                      <a:pt x="114749" y="144399"/>
                    </a:cubicBezTo>
                    <a:cubicBezTo>
                      <a:pt x="114742" y="149975"/>
                      <a:pt x="117940" y="155059"/>
                      <a:pt x="122969" y="157467"/>
                    </a:cubicBezTo>
                    <a:cubicBezTo>
                      <a:pt x="130225" y="160570"/>
                      <a:pt x="133592" y="168966"/>
                      <a:pt x="130490" y="176221"/>
                    </a:cubicBezTo>
                    <a:cubicBezTo>
                      <a:pt x="130032" y="177293"/>
                      <a:pt x="129445" y="178303"/>
                      <a:pt x="128741" y="179232"/>
                    </a:cubicBezTo>
                    <a:cubicBezTo>
                      <a:pt x="124191" y="184817"/>
                      <a:pt x="116302" y="186356"/>
                      <a:pt x="109987" y="182890"/>
                    </a:cubicBezTo>
                    <a:cubicBezTo>
                      <a:pt x="95417" y="175567"/>
                      <a:pt x="86209" y="160668"/>
                      <a:pt x="86174" y="144361"/>
                    </a:cubicBezTo>
                    <a:cubicBezTo>
                      <a:pt x="85825" y="111053"/>
                      <a:pt x="112543" y="83769"/>
                      <a:pt x="145851" y="83420"/>
                    </a:cubicBezTo>
                    <a:cubicBezTo>
                      <a:pt x="147213" y="83406"/>
                      <a:pt x="148574" y="83437"/>
                      <a:pt x="149935" y="83515"/>
                    </a:cubicBezTo>
                    <a:cubicBezTo>
                      <a:pt x="183272" y="83515"/>
                      <a:pt x="212800" y="111519"/>
                      <a:pt x="218619" y="148647"/>
                    </a:cubicBezTo>
                    <a:cubicBezTo>
                      <a:pt x="225490" y="199134"/>
                      <a:pt x="196068" y="247536"/>
                      <a:pt x="148087" y="264681"/>
                    </a:cubicBezTo>
                    <a:lnTo>
                      <a:pt x="148087" y="314335"/>
                    </a:lnTo>
                    <a:lnTo>
                      <a:pt x="548137" y="314335"/>
                    </a:lnTo>
                    <a:lnTo>
                      <a:pt x="548137" y="264014"/>
                    </a:lnTo>
                    <a:cubicBezTo>
                      <a:pt x="501384" y="246041"/>
                      <a:pt x="473090" y="198318"/>
                      <a:pt x="479757" y="148676"/>
                    </a:cubicBezTo>
                    <a:cubicBezTo>
                      <a:pt x="485567" y="111528"/>
                      <a:pt x="515095" y="83534"/>
                      <a:pt x="548442" y="83534"/>
                    </a:cubicBezTo>
                    <a:cubicBezTo>
                      <a:pt x="581694" y="81597"/>
                      <a:pt x="610223" y="106983"/>
                      <a:pt x="612160" y="140236"/>
                    </a:cubicBezTo>
                    <a:cubicBezTo>
                      <a:pt x="612241" y="141616"/>
                      <a:pt x="612273" y="142998"/>
                      <a:pt x="612259" y="144380"/>
                    </a:cubicBezTo>
                    <a:cubicBezTo>
                      <a:pt x="612225" y="160687"/>
                      <a:pt x="603016" y="175586"/>
                      <a:pt x="588447" y="182909"/>
                    </a:cubicBezTo>
                    <a:cubicBezTo>
                      <a:pt x="582116" y="186382"/>
                      <a:pt x="574206" y="184826"/>
                      <a:pt x="569663" y="179213"/>
                    </a:cubicBezTo>
                    <a:cubicBezTo>
                      <a:pt x="564899" y="172924"/>
                      <a:pt x="566134" y="163961"/>
                      <a:pt x="572425" y="159197"/>
                    </a:cubicBezTo>
                    <a:cubicBezTo>
                      <a:pt x="573353" y="158493"/>
                      <a:pt x="574364" y="157906"/>
                      <a:pt x="575435" y="157448"/>
                    </a:cubicBezTo>
                    <a:cubicBezTo>
                      <a:pt x="580465" y="155040"/>
                      <a:pt x="583663" y="149956"/>
                      <a:pt x="583655" y="144380"/>
                    </a:cubicBezTo>
                    <a:cubicBezTo>
                      <a:pt x="583655" y="124778"/>
                      <a:pt x="569835" y="112109"/>
                      <a:pt x="548413" y="112109"/>
                    </a:cubicBezTo>
                    <a:cubicBezTo>
                      <a:pt x="526296" y="112109"/>
                      <a:pt x="511065" y="133217"/>
                      <a:pt x="507960" y="153067"/>
                    </a:cubicBezTo>
                    <a:cubicBezTo>
                      <a:pt x="505153" y="172357"/>
                      <a:pt x="509874" y="191987"/>
                      <a:pt x="521143" y="207893"/>
                    </a:cubicBezTo>
                    <a:cubicBezTo>
                      <a:pt x="522779" y="210259"/>
                      <a:pt x="524538" y="212538"/>
                      <a:pt x="526410" y="214722"/>
                    </a:cubicBezTo>
                    <a:lnTo>
                      <a:pt x="526696" y="215065"/>
                    </a:lnTo>
                    <a:cubicBezTo>
                      <a:pt x="540117" y="230026"/>
                      <a:pt x="559359" y="238440"/>
                      <a:pt x="579455" y="238135"/>
                    </a:cubicBezTo>
                    <a:lnTo>
                      <a:pt x="589170" y="238135"/>
                    </a:lnTo>
                    <a:cubicBezTo>
                      <a:pt x="649435" y="238201"/>
                      <a:pt x="698343" y="189401"/>
                      <a:pt x="698409" y="129137"/>
                    </a:cubicBezTo>
                    <a:cubicBezTo>
                      <a:pt x="698414" y="124885"/>
                      <a:pt x="698170" y="120637"/>
                      <a:pt x="697679" y="116415"/>
                    </a:cubicBez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grpSp>
        <p:grpSp>
          <p:nvGrpSpPr>
            <p:cNvPr id="60" name="Group 59">
              <a:extLst>
                <a:ext uri="{FF2B5EF4-FFF2-40B4-BE49-F238E27FC236}">
                  <a16:creationId xmlns:a16="http://schemas.microsoft.com/office/drawing/2014/main" id="{40DF4DE3-A9B5-9080-DE69-EE93D2B8964C}"/>
                </a:ext>
              </a:extLst>
            </p:cNvPr>
            <p:cNvGrpSpPr/>
            <p:nvPr/>
          </p:nvGrpSpPr>
          <p:grpSpPr>
            <a:xfrm>
              <a:off x="8246591" y="5648874"/>
              <a:ext cx="566729" cy="587422"/>
              <a:chOff x="7009157" y="5547292"/>
              <a:chExt cx="698408" cy="723910"/>
            </a:xfrm>
          </p:grpSpPr>
          <p:sp>
            <p:nvSpPr>
              <p:cNvPr id="61" name="Freeform: Shape 60">
                <a:extLst>
                  <a:ext uri="{FF2B5EF4-FFF2-40B4-BE49-F238E27FC236}">
                    <a16:creationId xmlns:a16="http://schemas.microsoft.com/office/drawing/2014/main" id="{5FAE1757-F4DB-7E31-78F9-A4395F22329A}"/>
                  </a:ext>
                </a:extLst>
              </p:cNvPr>
              <p:cNvSpPr/>
              <p:nvPr/>
            </p:nvSpPr>
            <p:spPr>
              <a:xfrm>
                <a:off x="7157244" y="5899727"/>
                <a:ext cx="400050" cy="371475"/>
              </a:xfrm>
              <a:custGeom>
                <a:avLst/>
                <a:gdLst>
                  <a:gd name="connsiteX0" fmla="*/ 0 w 400050"/>
                  <a:gd name="connsiteY0" fmla="*/ 0 h 371475"/>
                  <a:gd name="connsiteX1" fmla="*/ 0 w 400050"/>
                  <a:gd name="connsiteY1" fmla="*/ 371475 h 371475"/>
                  <a:gd name="connsiteX2" fmla="*/ 66675 w 400050"/>
                  <a:gd name="connsiteY2" fmla="*/ 371475 h 371475"/>
                  <a:gd name="connsiteX3" fmla="*/ 66675 w 400050"/>
                  <a:gd name="connsiteY3" fmla="*/ 98898 h 371475"/>
                  <a:gd name="connsiteX4" fmla="*/ 85725 w 400050"/>
                  <a:gd name="connsiteY4" fmla="*/ 79848 h 371475"/>
                  <a:gd name="connsiteX5" fmla="*/ 104775 w 400050"/>
                  <a:gd name="connsiteY5" fmla="*/ 98898 h 371475"/>
                  <a:gd name="connsiteX6" fmla="*/ 104775 w 400050"/>
                  <a:gd name="connsiteY6" fmla="*/ 371475 h 371475"/>
                  <a:gd name="connsiteX7" fmla="*/ 180975 w 400050"/>
                  <a:gd name="connsiteY7" fmla="*/ 371475 h 371475"/>
                  <a:gd name="connsiteX8" fmla="*/ 180975 w 400050"/>
                  <a:gd name="connsiteY8" fmla="*/ 98898 h 371475"/>
                  <a:gd name="connsiteX9" fmla="*/ 200025 w 400050"/>
                  <a:gd name="connsiteY9" fmla="*/ 79848 h 371475"/>
                  <a:gd name="connsiteX10" fmla="*/ 219075 w 400050"/>
                  <a:gd name="connsiteY10" fmla="*/ 98898 h 371475"/>
                  <a:gd name="connsiteX11" fmla="*/ 219075 w 400050"/>
                  <a:gd name="connsiteY11" fmla="*/ 371475 h 371475"/>
                  <a:gd name="connsiteX12" fmla="*/ 295275 w 400050"/>
                  <a:gd name="connsiteY12" fmla="*/ 371475 h 371475"/>
                  <a:gd name="connsiteX13" fmla="*/ 295275 w 400050"/>
                  <a:gd name="connsiteY13" fmla="*/ 98898 h 371475"/>
                  <a:gd name="connsiteX14" fmla="*/ 314325 w 400050"/>
                  <a:gd name="connsiteY14" fmla="*/ 79848 h 371475"/>
                  <a:gd name="connsiteX15" fmla="*/ 333375 w 400050"/>
                  <a:gd name="connsiteY15" fmla="*/ 98898 h 371475"/>
                  <a:gd name="connsiteX16" fmla="*/ 333375 w 400050"/>
                  <a:gd name="connsiteY16" fmla="*/ 371475 h 371475"/>
                  <a:gd name="connsiteX17" fmla="*/ 400050 w 400050"/>
                  <a:gd name="connsiteY17" fmla="*/ 371475 h 371475"/>
                  <a:gd name="connsiteX18" fmla="*/ 400050 w 400050"/>
                  <a:gd name="connsiteY18" fmla="*/ 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0050" h="371475">
                    <a:moveTo>
                      <a:pt x="0" y="0"/>
                    </a:moveTo>
                    <a:lnTo>
                      <a:pt x="0" y="371475"/>
                    </a:lnTo>
                    <a:lnTo>
                      <a:pt x="66675" y="371475"/>
                    </a:lnTo>
                    <a:lnTo>
                      <a:pt x="66675" y="98898"/>
                    </a:lnTo>
                    <a:cubicBezTo>
                      <a:pt x="66675" y="88377"/>
                      <a:pt x="75204" y="79848"/>
                      <a:pt x="85725" y="79848"/>
                    </a:cubicBezTo>
                    <a:cubicBezTo>
                      <a:pt x="96246" y="79848"/>
                      <a:pt x="104775" y="88377"/>
                      <a:pt x="104775" y="98898"/>
                    </a:cubicBezTo>
                    <a:lnTo>
                      <a:pt x="104775" y="371475"/>
                    </a:lnTo>
                    <a:lnTo>
                      <a:pt x="180975" y="371475"/>
                    </a:lnTo>
                    <a:lnTo>
                      <a:pt x="180975" y="98898"/>
                    </a:lnTo>
                    <a:cubicBezTo>
                      <a:pt x="180975" y="88377"/>
                      <a:pt x="189504" y="79848"/>
                      <a:pt x="200025" y="79848"/>
                    </a:cubicBezTo>
                    <a:cubicBezTo>
                      <a:pt x="210546" y="79848"/>
                      <a:pt x="219075" y="88377"/>
                      <a:pt x="219075" y="98898"/>
                    </a:cubicBezTo>
                    <a:lnTo>
                      <a:pt x="219075" y="371475"/>
                    </a:lnTo>
                    <a:lnTo>
                      <a:pt x="295275" y="371475"/>
                    </a:lnTo>
                    <a:lnTo>
                      <a:pt x="295275" y="98898"/>
                    </a:lnTo>
                    <a:cubicBezTo>
                      <a:pt x="295275" y="88377"/>
                      <a:pt x="303804" y="79848"/>
                      <a:pt x="314325" y="79848"/>
                    </a:cubicBezTo>
                    <a:cubicBezTo>
                      <a:pt x="324846" y="79848"/>
                      <a:pt x="333375" y="88377"/>
                      <a:pt x="333375" y="98898"/>
                    </a:cubicBezTo>
                    <a:lnTo>
                      <a:pt x="333375" y="371475"/>
                    </a:lnTo>
                    <a:lnTo>
                      <a:pt x="400050" y="371475"/>
                    </a:lnTo>
                    <a:lnTo>
                      <a:pt x="400050" y="0"/>
                    </a:ln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sp>
            <p:nvSpPr>
              <p:cNvPr id="62" name="Freeform: Shape 61">
                <a:extLst>
                  <a:ext uri="{FF2B5EF4-FFF2-40B4-BE49-F238E27FC236}">
                    <a16:creationId xmlns:a16="http://schemas.microsoft.com/office/drawing/2014/main" id="{EDF5EA54-0551-8A60-9328-70FCBA92A3E9}"/>
                  </a:ext>
                </a:extLst>
              </p:cNvPr>
              <p:cNvSpPr/>
              <p:nvPr/>
            </p:nvSpPr>
            <p:spPr>
              <a:xfrm>
                <a:off x="7009157" y="5547292"/>
                <a:ext cx="698408" cy="314334"/>
              </a:xfrm>
              <a:custGeom>
                <a:avLst/>
                <a:gdLst>
                  <a:gd name="connsiteX0" fmla="*/ 697679 w 698408"/>
                  <a:gd name="connsiteY0" fmla="*/ 116415 h 314334"/>
                  <a:gd name="connsiteX1" fmla="*/ 697679 w 698408"/>
                  <a:gd name="connsiteY1" fmla="*/ 116415 h 314334"/>
                  <a:gd name="connsiteX2" fmla="*/ 567034 w 698408"/>
                  <a:gd name="connsiteY2" fmla="*/ 10 h 314334"/>
                  <a:gd name="connsiteX3" fmla="*/ 139905 w 698408"/>
                  <a:gd name="connsiteY3" fmla="*/ 10 h 314334"/>
                  <a:gd name="connsiteX4" fmla="*/ 18051 w 698408"/>
                  <a:gd name="connsiteY4" fmla="*/ 66866 h 314334"/>
                  <a:gd name="connsiteX5" fmla="*/ 109215 w 698408"/>
                  <a:gd name="connsiteY5" fmla="*/ 238135 h 314334"/>
                  <a:gd name="connsiteX6" fmla="*/ 120960 w 698408"/>
                  <a:gd name="connsiteY6" fmla="*/ 238135 h 314334"/>
                  <a:gd name="connsiteX7" fmla="*/ 171947 w 698408"/>
                  <a:gd name="connsiteY7" fmla="*/ 214741 h 314334"/>
                  <a:gd name="connsiteX8" fmla="*/ 171947 w 698408"/>
                  <a:gd name="connsiteY8" fmla="*/ 214741 h 314334"/>
                  <a:gd name="connsiteX9" fmla="*/ 190387 w 698408"/>
                  <a:gd name="connsiteY9" fmla="*/ 153086 h 314334"/>
                  <a:gd name="connsiteX10" fmla="*/ 149935 w 698408"/>
                  <a:gd name="connsiteY10" fmla="*/ 112128 h 314334"/>
                  <a:gd name="connsiteX11" fmla="*/ 114749 w 698408"/>
                  <a:gd name="connsiteY11" fmla="*/ 144399 h 314334"/>
                  <a:gd name="connsiteX12" fmla="*/ 122969 w 698408"/>
                  <a:gd name="connsiteY12" fmla="*/ 157467 h 314334"/>
                  <a:gd name="connsiteX13" fmla="*/ 130490 w 698408"/>
                  <a:gd name="connsiteY13" fmla="*/ 176221 h 314334"/>
                  <a:gd name="connsiteX14" fmla="*/ 128741 w 698408"/>
                  <a:gd name="connsiteY14" fmla="*/ 179232 h 314334"/>
                  <a:gd name="connsiteX15" fmla="*/ 109987 w 698408"/>
                  <a:gd name="connsiteY15" fmla="*/ 182890 h 314334"/>
                  <a:gd name="connsiteX16" fmla="*/ 86174 w 698408"/>
                  <a:gd name="connsiteY16" fmla="*/ 144361 h 314334"/>
                  <a:gd name="connsiteX17" fmla="*/ 145851 w 698408"/>
                  <a:gd name="connsiteY17" fmla="*/ 83420 h 314334"/>
                  <a:gd name="connsiteX18" fmla="*/ 149935 w 698408"/>
                  <a:gd name="connsiteY18" fmla="*/ 83515 h 314334"/>
                  <a:gd name="connsiteX19" fmla="*/ 218619 w 698408"/>
                  <a:gd name="connsiteY19" fmla="*/ 148647 h 314334"/>
                  <a:gd name="connsiteX20" fmla="*/ 148087 w 698408"/>
                  <a:gd name="connsiteY20" fmla="*/ 264681 h 314334"/>
                  <a:gd name="connsiteX21" fmla="*/ 148087 w 698408"/>
                  <a:gd name="connsiteY21" fmla="*/ 314335 h 314334"/>
                  <a:gd name="connsiteX22" fmla="*/ 548137 w 698408"/>
                  <a:gd name="connsiteY22" fmla="*/ 314335 h 314334"/>
                  <a:gd name="connsiteX23" fmla="*/ 548137 w 698408"/>
                  <a:gd name="connsiteY23" fmla="*/ 264014 h 314334"/>
                  <a:gd name="connsiteX24" fmla="*/ 479757 w 698408"/>
                  <a:gd name="connsiteY24" fmla="*/ 148676 h 314334"/>
                  <a:gd name="connsiteX25" fmla="*/ 548442 w 698408"/>
                  <a:gd name="connsiteY25" fmla="*/ 83534 h 314334"/>
                  <a:gd name="connsiteX26" fmla="*/ 612160 w 698408"/>
                  <a:gd name="connsiteY26" fmla="*/ 140236 h 314334"/>
                  <a:gd name="connsiteX27" fmla="*/ 612259 w 698408"/>
                  <a:gd name="connsiteY27" fmla="*/ 144380 h 314334"/>
                  <a:gd name="connsiteX28" fmla="*/ 588447 w 698408"/>
                  <a:gd name="connsiteY28" fmla="*/ 182909 h 314334"/>
                  <a:gd name="connsiteX29" fmla="*/ 569663 w 698408"/>
                  <a:gd name="connsiteY29" fmla="*/ 179213 h 314334"/>
                  <a:gd name="connsiteX30" fmla="*/ 572425 w 698408"/>
                  <a:gd name="connsiteY30" fmla="*/ 159197 h 314334"/>
                  <a:gd name="connsiteX31" fmla="*/ 575435 w 698408"/>
                  <a:gd name="connsiteY31" fmla="*/ 157448 h 314334"/>
                  <a:gd name="connsiteX32" fmla="*/ 583655 w 698408"/>
                  <a:gd name="connsiteY32" fmla="*/ 144380 h 314334"/>
                  <a:gd name="connsiteX33" fmla="*/ 548413 w 698408"/>
                  <a:gd name="connsiteY33" fmla="*/ 112109 h 314334"/>
                  <a:gd name="connsiteX34" fmla="*/ 507960 w 698408"/>
                  <a:gd name="connsiteY34" fmla="*/ 153067 h 314334"/>
                  <a:gd name="connsiteX35" fmla="*/ 521143 w 698408"/>
                  <a:gd name="connsiteY35" fmla="*/ 207893 h 314334"/>
                  <a:gd name="connsiteX36" fmla="*/ 526410 w 698408"/>
                  <a:gd name="connsiteY36" fmla="*/ 214722 h 314334"/>
                  <a:gd name="connsiteX37" fmla="*/ 526696 w 698408"/>
                  <a:gd name="connsiteY37" fmla="*/ 215065 h 314334"/>
                  <a:gd name="connsiteX38" fmla="*/ 579455 w 698408"/>
                  <a:gd name="connsiteY38" fmla="*/ 238135 h 314334"/>
                  <a:gd name="connsiteX39" fmla="*/ 589170 w 698408"/>
                  <a:gd name="connsiteY39" fmla="*/ 238135 h 314334"/>
                  <a:gd name="connsiteX40" fmla="*/ 698409 w 698408"/>
                  <a:gd name="connsiteY40" fmla="*/ 129137 h 314334"/>
                  <a:gd name="connsiteX41" fmla="*/ 697679 w 698408"/>
                  <a:gd name="connsiteY41" fmla="*/ 116415 h 31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98408" h="314334">
                    <a:moveTo>
                      <a:pt x="697679" y="116415"/>
                    </a:moveTo>
                    <a:lnTo>
                      <a:pt x="697679" y="116415"/>
                    </a:lnTo>
                    <a:cubicBezTo>
                      <a:pt x="690036" y="50053"/>
                      <a:pt x="633835" y="-23"/>
                      <a:pt x="567034" y="10"/>
                    </a:cubicBezTo>
                    <a:lnTo>
                      <a:pt x="139905" y="10"/>
                    </a:lnTo>
                    <a:cubicBezTo>
                      <a:pt x="90386" y="-565"/>
                      <a:pt x="44171" y="24792"/>
                      <a:pt x="18051" y="66866"/>
                    </a:cubicBezTo>
                    <a:cubicBezTo>
                      <a:pt x="-31279" y="149123"/>
                      <a:pt x="27567" y="238135"/>
                      <a:pt x="109215" y="238135"/>
                    </a:cubicBezTo>
                    <a:lnTo>
                      <a:pt x="120960" y="238135"/>
                    </a:lnTo>
                    <a:cubicBezTo>
                      <a:pt x="140552" y="238136"/>
                      <a:pt x="159170" y="229593"/>
                      <a:pt x="171947" y="214741"/>
                    </a:cubicBezTo>
                    <a:lnTo>
                      <a:pt x="171947" y="214741"/>
                    </a:lnTo>
                    <a:cubicBezTo>
                      <a:pt x="186811" y="197872"/>
                      <a:pt x="193549" y="175345"/>
                      <a:pt x="190387" y="153086"/>
                    </a:cubicBezTo>
                    <a:cubicBezTo>
                      <a:pt x="187282" y="133217"/>
                      <a:pt x="172052" y="112128"/>
                      <a:pt x="149935" y="112128"/>
                    </a:cubicBezTo>
                    <a:cubicBezTo>
                      <a:pt x="128560" y="112128"/>
                      <a:pt x="114749" y="124797"/>
                      <a:pt x="114749" y="144399"/>
                    </a:cubicBezTo>
                    <a:cubicBezTo>
                      <a:pt x="114742" y="149975"/>
                      <a:pt x="117940" y="155059"/>
                      <a:pt x="122969" y="157467"/>
                    </a:cubicBezTo>
                    <a:cubicBezTo>
                      <a:pt x="130225" y="160570"/>
                      <a:pt x="133592" y="168966"/>
                      <a:pt x="130490" y="176221"/>
                    </a:cubicBezTo>
                    <a:cubicBezTo>
                      <a:pt x="130032" y="177293"/>
                      <a:pt x="129445" y="178303"/>
                      <a:pt x="128741" y="179232"/>
                    </a:cubicBezTo>
                    <a:cubicBezTo>
                      <a:pt x="124191" y="184817"/>
                      <a:pt x="116302" y="186356"/>
                      <a:pt x="109987" y="182890"/>
                    </a:cubicBezTo>
                    <a:cubicBezTo>
                      <a:pt x="95417" y="175567"/>
                      <a:pt x="86209" y="160668"/>
                      <a:pt x="86174" y="144361"/>
                    </a:cubicBezTo>
                    <a:cubicBezTo>
                      <a:pt x="85825" y="111053"/>
                      <a:pt x="112543" y="83769"/>
                      <a:pt x="145851" y="83420"/>
                    </a:cubicBezTo>
                    <a:cubicBezTo>
                      <a:pt x="147213" y="83406"/>
                      <a:pt x="148574" y="83437"/>
                      <a:pt x="149935" y="83515"/>
                    </a:cubicBezTo>
                    <a:cubicBezTo>
                      <a:pt x="183272" y="83515"/>
                      <a:pt x="212800" y="111519"/>
                      <a:pt x="218619" y="148647"/>
                    </a:cubicBezTo>
                    <a:cubicBezTo>
                      <a:pt x="225490" y="199134"/>
                      <a:pt x="196068" y="247536"/>
                      <a:pt x="148087" y="264681"/>
                    </a:cubicBezTo>
                    <a:lnTo>
                      <a:pt x="148087" y="314335"/>
                    </a:lnTo>
                    <a:lnTo>
                      <a:pt x="548137" y="314335"/>
                    </a:lnTo>
                    <a:lnTo>
                      <a:pt x="548137" y="264014"/>
                    </a:lnTo>
                    <a:cubicBezTo>
                      <a:pt x="501384" y="246041"/>
                      <a:pt x="473090" y="198318"/>
                      <a:pt x="479757" y="148676"/>
                    </a:cubicBezTo>
                    <a:cubicBezTo>
                      <a:pt x="485567" y="111528"/>
                      <a:pt x="515095" y="83534"/>
                      <a:pt x="548442" y="83534"/>
                    </a:cubicBezTo>
                    <a:cubicBezTo>
                      <a:pt x="581694" y="81597"/>
                      <a:pt x="610223" y="106983"/>
                      <a:pt x="612160" y="140236"/>
                    </a:cubicBezTo>
                    <a:cubicBezTo>
                      <a:pt x="612241" y="141616"/>
                      <a:pt x="612273" y="142998"/>
                      <a:pt x="612259" y="144380"/>
                    </a:cubicBezTo>
                    <a:cubicBezTo>
                      <a:pt x="612225" y="160687"/>
                      <a:pt x="603016" y="175586"/>
                      <a:pt x="588447" y="182909"/>
                    </a:cubicBezTo>
                    <a:cubicBezTo>
                      <a:pt x="582116" y="186382"/>
                      <a:pt x="574206" y="184826"/>
                      <a:pt x="569663" y="179213"/>
                    </a:cubicBezTo>
                    <a:cubicBezTo>
                      <a:pt x="564899" y="172924"/>
                      <a:pt x="566134" y="163961"/>
                      <a:pt x="572425" y="159197"/>
                    </a:cubicBezTo>
                    <a:cubicBezTo>
                      <a:pt x="573353" y="158493"/>
                      <a:pt x="574364" y="157906"/>
                      <a:pt x="575435" y="157448"/>
                    </a:cubicBezTo>
                    <a:cubicBezTo>
                      <a:pt x="580465" y="155040"/>
                      <a:pt x="583663" y="149956"/>
                      <a:pt x="583655" y="144380"/>
                    </a:cubicBezTo>
                    <a:cubicBezTo>
                      <a:pt x="583655" y="124778"/>
                      <a:pt x="569835" y="112109"/>
                      <a:pt x="548413" y="112109"/>
                    </a:cubicBezTo>
                    <a:cubicBezTo>
                      <a:pt x="526296" y="112109"/>
                      <a:pt x="511065" y="133217"/>
                      <a:pt x="507960" y="153067"/>
                    </a:cubicBezTo>
                    <a:cubicBezTo>
                      <a:pt x="505153" y="172357"/>
                      <a:pt x="509874" y="191987"/>
                      <a:pt x="521143" y="207893"/>
                    </a:cubicBezTo>
                    <a:cubicBezTo>
                      <a:pt x="522779" y="210259"/>
                      <a:pt x="524538" y="212538"/>
                      <a:pt x="526410" y="214722"/>
                    </a:cubicBezTo>
                    <a:lnTo>
                      <a:pt x="526696" y="215065"/>
                    </a:lnTo>
                    <a:cubicBezTo>
                      <a:pt x="540117" y="230026"/>
                      <a:pt x="559359" y="238440"/>
                      <a:pt x="579455" y="238135"/>
                    </a:cubicBezTo>
                    <a:lnTo>
                      <a:pt x="589170" y="238135"/>
                    </a:lnTo>
                    <a:cubicBezTo>
                      <a:pt x="649435" y="238201"/>
                      <a:pt x="698343" y="189401"/>
                      <a:pt x="698409" y="129137"/>
                    </a:cubicBezTo>
                    <a:cubicBezTo>
                      <a:pt x="698414" y="124885"/>
                      <a:pt x="698170" y="120637"/>
                      <a:pt x="697679" y="116415"/>
                    </a:cubicBez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grpSp>
        <p:grpSp>
          <p:nvGrpSpPr>
            <p:cNvPr id="66" name="Group 65">
              <a:extLst>
                <a:ext uri="{FF2B5EF4-FFF2-40B4-BE49-F238E27FC236}">
                  <a16:creationId xmlns:a16="http://schemas.microsoft.com/office/drawing/2014/main" id="{85DEA6A6-CD3F-A03E-FEAD-16B98F67711E}"/>
                </a:ext>
              </a:extLst>
            </p:cNvPr>
            <p:cNvGrpSpPr/>
            <p:nvPr/>
          </p:nvGrpSpPr>
          <p:grpSpPr>
            <a:xfrm>
              <a:off x="9240229" y="5648874"/>
              <a:ext cx="566729" cy="587422"/>
              <a:chOff x="7009157" y="5547292"/>
              <a:chExt cx="698408" cy="723910"/>
            </a:xfrm>
          </p:grpSpPr>
          <p:sp>
            <p:nvSpPr>
              <p:cNvPr id="67" name="Freeform: Shape 66">
                <a:extLst>
                  <a:ext uri="{FF2B5EF4-FFF2-40B4-BE49-F238E27FC236}">
                    <a16:creationId xmlns:a16="http://schemas.microsoft.com/office/drawing/2014/main" id="{FFA004BF-9831-E5A3-2A3A-1EA50D528145}"/>
                  </a:ext>
                </a:extLst>
              </p:cNvPr>
              <p:cNvSpPr/>
              <p:nvPr/>
            </p:nvSpPr>
            <p:spPr>
              <a:xfrm>
                <a:off x="7157244" y="5899727"/>
                <a:ext cx="400050" cy="371475"/>
              </a:xfrm>
              <a:custGeom>
                <a:avLst/>
                <a:gdLst>
                  <a:gd name="connsiteX0" fmla="*/ 0 w 400050"/>
                  <a:gd name="connsiteY0" fmla="*/ 0 h 371475"/>
                  <a:gd name="connsiteX1" fmla="*/ 0 w 400050"/>
                  <a:gd name="connsiteY1" fmla="*/ 371475 h 371475"/>
                  <a:gd name="connsiteX2" fmla="*/ 66675 w 400050"/>
                  <a:gd name="connsiteY2" fmla="*/ 371475 h 371475"/>
                  <a:gd name="connsiteX3" fmla="*/ 66675 w 400050"/>
                  <a:gd name="connsiteY3" fmla="*/ 98898 h 371475"/>
                  <a:gd name="connsiteX4" fmla="*/ 85725 w 400050"/>
                  <a:gd name="connsiteY4" fmla="*/ 79848 h 371475"/>
                  <a:gd name="connsiteX5" fmla="*/ 104775 w 400050"/>
                  <a:gd name="connsiteY5" fmla="*/ 98898 h 371475"/>
                  <a:gd name="connsiteX6" fmla="*/ 104775 w 400050"/>
                  <a:gd name="connsiteY6" fmla="*/ 371475 h 371475"/>
                  <a:gd name="connsiteX7" fmla="*/ 180975 w 400050"/>
                  <a:gd name="connsiteY7" fmla="*/ 371475 h 371475"/>
                  <a:gd name="connsiteX8" fmla="*/ 180975 w 400050"/>
                  <a:gd name="connsiteY8" fmla="*/ 98898 h 371475"/>
                  <a:gd name="connsiteX9" fmla="*/ 200025 w 400050"/>
                  <a:gd name="connsiteY9" fmla="*/ 79848 h 371475"/>
                  <a:gd name="connsiteX10" fmla="*/ 219075 w 400050"/>
                  <a:gd name="connsiteY10" fmla="*/ 98898 h 371475"/>
                  <a:gd name="connsiteX11" fmla="*/ 219075 w 400050"/>
                  <a:gd name="connsiteY11" fmla="*/ 371475 h 371475"/>
                  <a:gd name="connsiteX12" fmla="*/ 295275 w 400050"/>
                  <a:gd name="connsiteY12" fmla="*/ 371475 h 371475"/>
                  <a:gd name="connsiteX13" fmla="*/ 295275 w 400050"/>
                  <a:gd name="connsiteY13" fmla="*/ 98898 h 371475"/>
                  <a:gd name="connsiteX14" fmla="*/ 314325 w 400050"/>
                  <a:gd name="connsiteY14" fmla="*/ 79848 h 371475"/>
                  <a:gd name="connsiteX15" fmla="*/ 333375 w 400050"/>
                  <a:gd name="connsiteY15" fmla="*/ 98898 h 371475"/>
                  <a:gd name="connsiteX16" fmla="*/ 333375 w 400050"/>
                  <a:gd name="connsiteY16" fmla="*/ 371475 h 371475"/>
                  <a:gd name="connsiteX17" fmla="*/ 400050 w 400050"/>
                  <a:gd name="connsiteY17" fmla="*/ 371475 h 371475"/>
                  <a:gd name="connsiteX18" fmla="*/ 400050 w 400050"/>
                  <a:gd name="connsiteY18" fmla="*/ 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0050" h="371475">
                    <a:moveTo>
                      <a:pt x="0" y="0"/>
                    </a:moveTo>
                    <a:lnTo>
                      <a:pt x="0" y="371475"/>
                    </a:lnTo>
                    <a:lnTo>
                      <a:pt x="66675" y="371475"/>
                    </a:lnTo>
                    <a:lnTo>
                      <a:pt x="66675" y="98898"/>
                    </a:lnTo>
                    <a:cubicBezTo>
                      <a:pt x="66675" y="88377"/>
                      <a:pt x="75204" y="79848"/>
                      <a:pt x="85725" y="79848"/>
                    </a:cubicBezTo>
                    <a:cubicBezTo>
                      <a:pt x="96246" y="79848"/>
                      <a:pt x="104775" y="88377"/>
                      <a:pt x="104775" y="98898"/>
                    </a:cubicBezTo>
                    <a:lnTo>
                      <a:pt x="104775" y="371475"/>
                    </a:lnTo>
                    <a:lnTo>
                      <a:pt x="180975" y="371475"/>
                    </a:lnTo>
                    <a:lnTo>
                      <a:pt x="180975" y="98898"/>
                    </a:lnTo>
                    <a:cubicBezTo>
                      <a:pt x="180975" y="88377"/>
                      <a:pt x="189504" y="79848"/>
                      <a:pt x="200025" y="79848"/>
                    </a:cubicBezTo>
                    <a:cubicBezTo>
                      <a:pt x="210546" y="79848"/>
                      <a:pt x="219075" y="88377"/>
                      <a:pt x="219075" y="98898"/>
                    </a:cubicBezTo>
                    <a:lnTo>
                      <a:pt x="219075" y="371475"/>
                    </a:lnTo>
                    <a:lnTo>
                      <a:pt x="295275" y="371475"/>
                    </a:lnTo>
                    <a:lnTo>
                      <a:pt x="295275" y="98898"/>
                    </a:lnTo>
                    <a:cubicBezTo>
                      <a:pt x="295275" y="88377"/>
                      <a:pt x="303804" y="79848"/>
                      <a:pt x="314325" y="79848"/>
                    </a:cubicBezTo>
                    <a:cubicBezTo>
                      <a:pt x="324846" y="79848"/>
                      <a:pt x="333375" y="88377"/>
                      <a:pt x="333375" y="98898"/>
                    </a:cubicBezTo>
                    <a:lnTo>
                      <a:pt x="333375" y="371475"/>
                    </a:lnTo>
                    <a:lnTo>
                      <a:pt x="400050" y="371475"/>
                    </a:lnTo>
                    <a:lnTo>
                      <a:pt x="400050" y="0"/>
                    </a:ln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sp>
            <p:nvSpPr>
              <p:cNvPr id="68" name="Freeform: Shape 67">
                <a:extLst>
                  <a:ext uri="{FF2B5EF4-FFF2-40B4-BE49-F238E27FC236}">
                    <a16:creationId xmlns:a16="http://schemas.microsoft.com/office/drawing/2014/main" id="{214B4A9A-9DDF-6225-9899-484776CD2E13}"/>
                  </a:ext>
                </a:extLst>
              </p:cNvPr>
              <p:cNvSpPr/>
              <p:nvPr/>
            </p:nvSpPr>
            <p:spPr>
              <a:xfrm>
                <a:off x="7009157" y="5547292"/>
                <a:ext cx="698408" cy="314334"/>
              </a:xfrm>
              <a:custGeom>
                <a:avLst/>
                <a:gdLst>
                  <a:gd name="connsiteX0" fmla="*/ 697679 w 698408"/>
                  <a:gd name="connsiteY0" fmla="*/ 116415 h 314334"/>
                  <a:gd name="connsiteX1" fmla="*/ 697679 w 698408"/>
                  <a:gd name="connsiteY1" fmla="*/ 116415 h 314334"/>
                  <a:gd name="connsiteX2" fmla="*/ 567034 w 698408"/>
                  <a:gd name="connsiteY2" fmla="*/ 10 h 314334"/>
                  <a:gd name="connsiteX3" fmla="*/ 139905 w 698408"/>
                  <a:gd name="connsiteY3" fmla="*/ 10 h 314334"/>
                  <a:gd name="connsiteX4" fmla="*/ 18051 w 698408"/>
                  <a:gd name="connsiteY4" fmla="*/ 66866 h 314334"/>
                  <a:gd name="connsiteX5" fmla="*/ 109215 w 698408"/>
                  <a:gd name="connsiteY5" fmla="*/ 238135 h 314334"/>
                  <a:gd name="connsiteX6" fmla="*/ 120960 w 698408"/>
                  <a:gd name="connsiteY6" fmla="*/ 238135 h 314334"/>
                  <a:gd name="connsiteX7" fmla="*/ 171947 w 698408"/>
                  <a:gd name="connsiteY7" fmla="*/ 214741 h 314334"/>
                  <a:gd name="connsiteX8" fmla="*/ 171947 w 698408"/>
                  <a:gd name="connsiteY8" fmla="*/ 214741 h 314334"/>
                  <a:gd name="connsiteX9" fmla="*/ 190387 w 698408"/>
                  <a:gd name="connsiteY9" fmla="*/ 153086 h 314334"/>
                  <a:gd name="connsiteX10" fmla="*/ 149935 w 698408"/>
                  <a:gd name="connsiteY10" fmla="*/ 112128 h 314334"/>
                  <a:gd name="connsiteX11" fmla="*/ 114749 w 698408"/>
                  <a:gd name="connsiteY11" fmla="*/ 144399 h 314334"/>
                  <a:gd name="connsiteX12" fmla="*/ 122969 w 698408"/>
                  <a:gd name="connsiteY12" fmla="*/ 157467 h 314334"/>
                  <a:gd name="connsiteX13" fmla="*/ 130490 w 698408"/>
                  <a:gd name="connsiteY13" fmla="*/ 176221 h 314334"/>
                  <a:gd name="connsiteX14" fmla="*/ 128741 w 698408"/>
                  <a:gd name="connsiteY14" fmla="*/ 179232 h 314334"/>
                  <a:gd name="connsiteX15" fmla="*/ 109987 w 698408"/>
                  <a:gd name="connsiteY15" fmla="*/ 182890 h 314334"/>
                  <a:gd name="connsiteX16" fmla="*/ 86174 w 698408"/>
                  <a:gd name="connsiteY16" fmla="*/ 144361 h 314334"/>
                  <a:gd name="connsiteX17" fmla="*/ 145851 w 698408"/>
                  <a:gd name="connsiteY17" fmla="*/ 83420 h 314334"/>
                  <a:gd name="connsiteX18" fmla="*/ 149935 w 698408"/>
                  <a:gd name="connsiteY18" fmla="*/ 83515 h 314334"/>
                  <a:gd name="connsiteX19" fmla="*/ 218619 w 698408"/>
                  <a:gd name="connsiteY19" fmla="*/ 148647 h 314334"/>
                  <a:gd name="connsiteX20" fmla="*/ 148087 w 698408"/>
                  <a:gd name="connsiteY20" fmla="*/ 264681 h 314334"/>
                  <a:gd name="connsiteX21" fmla="*/ 148087 w 698408"/>
                  <a:gd name="connsiteY21" fmla="*/ 314335 h 314334"/>
                  <a:gd name="connsiteX22" fmla="*/ 548137 w 698408"/>
                  <a:gd name="connsiteY22" fmla="*/ 314335 h 314334"/>
                  <a:gd name="connsiteX23" fmla="*/ 548137 w 698408"/>
                  <a:gd name="connsiteY23" fmla="*/ 264014 h 314334"/>
                  <a:gd name="connsiteX24" fmla="*/ 479757 w 698408"/>
                  <a:gd name="connsiteY24" fmla="*/ 148676 h 314334"/>
                  <a:gd name="connsiteX25" fmla="*/ 548442 w 698408"/>
                  <a:gd name="connsiteY25" fmla="*/ 83534 h 314334"/>
                  <a:gd name="connsiteX26" fmla="*/ 612160 w 698408"/>
                  <a:gd name="connsiteY26" fmla="*/ 140236 h 314334"/>
                  <a:gd name="connsiteX27" fmla="*/ 612259 w 698408"/>
                  <a:gd name="connsiteY27" fmla="*/ 144380 h 314334"/>
                  <a:gd name="connsiteX28" fmla="*/ 588447 w 698408"/>
                  <a:gd name="connsiteY28" fmla="*/ 182909 h 314334"/>
                  <a:gd name="connsiteX29" fmla="*/ 569663 w 698408"/>
                  <a:gd name="connsiteY29" fmla="*/ 179213 h 314334"/>
                  <a:gd name="connsiteX30" fmla="*/ 572425 w 698408"/>
                  <a:gd name="connsiteY30" fmla="*/ 159197 h 314334"/>
                  <a:gd name="connsiteX31" fmla="*/ 575435 w 698408"/>
                  <a:gd name="connsiteY31" fmla="*/ 157448 h 314334"/>
                  <a:gd name="connsiteX32" fmla="*/ 583655 w 698408"/>
                  <a:gd name="connsiteY32" fmla="*/ 144380 h 314334"/>
                  <a:gd name="connsiteX33" fmla="*/ 548413 w 698408"/>
                  <a:gd name="connsiteY33" fmla="*/ 112109 h 314334"/>
                  <a:gd name="connsiteX34" fmla="*/ 507960 w 698408"/>
                  <a:gd name="connsiteY34" fmla="*/ 153067 h 314334"/>
                  <a:gd name="connsiteX35" fmla="*/ 521143 w 698408"/>
                  <a:gd name="connsiteY35" fmla="*/ 207893 h 314334"/>
                  <a:gd name="connsiteX36" fmla="*/ 526410 w 698408"/>
                  <a:gd name="connsiteY36" fmla="*/ 214722 h 314334"/>
                  <a:gd name="connsiteX37" fmla="*/ 526696 w 698408"/>
                  <a:gd name="connsiteY37" fmla="*/ 215065 h 314334"/>
                  <a:gd name="connsiteX38" fmla="*/ 579455 w 698408"/>
                  <a:gd name="connsiteY38" fmla="*/ 238135 h 314334"/>
                  <a:gd name="connsiteX39" fmla="*/ 589170 w 698408"/>
                  <a:gd name="connsiteY39" fmla="*/ 238135 h 314334"/>
                  <a:gd name="connsiteX40" fmla="*/ 698409 w 698408"/>
                  <a:gd name="connsiteY40" fmla="*/ 129137 h 314334"/>
                  <a:gd name="connsiteX41" fmla="*/ 697679 w 698408"/>
                  <a:gd name="connsiteY41" fmla="*/ 116415 h 31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98408" h="314334">
                    <a:moveTo>
                      <a:pt x="697679" y="116415"/>
                    </a:moveTo>
                    <a:lnTo>
                      <a:pt x="697679" y="116415"/>
                    </a:lnTo>
                    <a:cubicBezTo>
                      <a:pt x="690036" y="50053"/>
                      <a:pt x="633835" y="-23"/>
                      <a:pt x="567034" y="10"/>
                    </a:cubicBezTo>
                    <a:lnTo>
                      <a:pt x="139905" y="10"/>
                    </a:lnTo>
                    <a:cubicBezTo>
                      <a:pt x="90386" y="-565"/>
                      <a:pt x="44171" y="24792"/>
                      <a:pt x="18051" y="66866"/>
                    </a:cubicBezTo>
                    <a:cubicBezTo>
                      <a:pt x="-31279" y="149123"/>
                      <a:pt x="27567" y="238135"/>
                      <a:pt x="109215" y="238135"/>
                    </a:cubicBezTo>
                    <a:lnTo>
                      <a:pt x="120960" y="238135"/>
                    </a:lnTo>
                    <a:cubicBezTo>
                      <a:pt x="140552" y="238136"/>
                      <a:pt x="159170" y="229593"/>
                      <a:pt x="171947" y="214741"/>
                    </a:cubicBezTo>
                    <a:lnTo>
                      <a:pt x="171947" y="214741"/>
                    </a:lnTo>
                    <a:cubicBezTo>
                      <a:pt x="186811" y="197872"/>
                      <a:pt x="193549" y="175345"/>
                      <a:pt x="190387" y="153086"/>
                    </a:cubicBezTo>
                    <a:cubicBezTo>
                      <a:pt x="187282" y="133217"/>
                      <a:pt x="172052" y="112128"/>
                      <a:pt x="149935" y="112128"/>
                    </a:cubicBezTo>
                    <a:cubicBezTo>
                      <a:pt x="128560" y="112128"/>
                      <a:pt x="114749" y="124797"/>
                      <a:pt x="114749" y="144399"/>
                    </a:cubicBezTo>
                    <a:cubicBezTo>
                      <a:pt x="114742" y="149975"/>
                      <a:pt x="117940" y="155059"/>
                      <a:pt x="122969" y="157467"/>
                    </a:cubicBezTo>
                    <a:cubicBezTo>
                      <a:pt x="130225" y="160570"/>
                      <a:pt x="133592" y="168966"/>
                      <a:pt x="130490" y="176221"/>
                    </a:cubicBezTo>
                    <a:cubicBezTo>
                      <a:pt x="130032" y="177293"/>
                      <a:pt x="129445" y="178303"/>
                      <a:pt x="128741" y="179232"/>
                    </a:cubicBezTo>
                    <a:cubicBezTo>
                      <a:pt x="124191" y="184817"/>
                      <a:pt x="116302" y="186356"/>
                      <a:pt x="109987" y="182890"/>
                    </a:cubicBezTo>
                    <a:cubicBezTo>
                      <a:pt x="95417" y="175567"/>
                      <a:pt x="86209" y="160668"/>
                      <a:pt x="86174" y="144361"/>
                    </a:cubicBezTo>
                    <a:cubicBezTo>
                      <a:pt x="85825" y="111053"/>
                      <a:pt x="112543" y="83769"/>
                      <a:pt x="145851" y="83420"/>
                    </a:cubicBezTo>
                    <a:cubicBezTo>
                      <a:pt x="147213" y="83406"/>
                      <a:pt x="148574" y="83437"/>
                      <a:pt x="149935" y="83515"/>
                    </a:cubicBezTo>
                    <a:cubicBezTo>
                      <a:pt x="183272" y="83515"/>
                      <a:pt x="212800" y="111519"/>
                      <a:pt x="218619" y="148647"/>
                    </a:cubicBezTo>
                    <a:cubicBezTo>
                      <a:pt x="225490" y="199134"/>
                      <a:pt x="196068" y="247536"/>
                      <a:pt x="148087" y="264681"/>
                    </a:cubicBezTo>
                    <a:lnTo>
                      <a:pt x="148087" y="314335"/>
                    </a:lnTo>
                    <a:lnTo>
                      <a:pt x="548137" y="314335"/>
                    </a:lnTo>
                    <a:lnTo>
                      <a:pt x="548137" y="264014"/>
                    </a:lnTo>
                    <a:cubicBezTo>
                      <a:pt x="501384" y="246041"/>
                      <a:pt x="473090" y="198318"/>
                      <a:pt x="479757" y="148676"/>
                    </a:cubicBezTo>
                    <a:cubicBezTo>
                      <a:pt x="485567" y="111528"/>
                      <a:pt x="515095" y="83534"/>
                      <a:pt x="548442" y="83534"/>
                    </a:cubicBezTo>
                    <a:cubicBezTo>
                      <a:pt x="581694" y="81597"/>
                      <a:pt x="610223" y="106983"/>
                      <a:pt x="612160" y="140236"/>
                    </a:cubicBezTo>
                    <a:cubicBezTo>
                      <a:pt x="612241" y="141616"/>
                      <a:pt x="612273" y="142998"/>
                      <a:pt x="612259" y="144380"/>
                    </a:cubicBezTo>
                    <a:cubicBezTo>
                      <a:pt x="612225" y="160687"/>
                      <a:pt x="603016" y="175586"/>
                      <a:pt x="588447" y="182909"/>
                    </a:cubicBezTo>
                    <a:cubicBezTo>
                      <a:pt x="582116" y="186382"/>
                      <a:pt x="574206" y="184826"/>
                      <a:pt x="569663" y="179213"/>
                    </a:cubicBezTo>
                    <a:cubicBezTo>
                      <a:pt x="564899" y="172924"/>
                      <a:pt x="566134" y="163961"/>
                      <a:pt x="572425" y="159197"/>
                    </a:cubicBezTo>
                    <a:cubicBezTo>
                      <a:pt x="573353" y="158493"/>
                      <a:pt x="574364" y="157906"/>
                      <a:pt x="575435" y="157448"/>
                    </a:cubicBezTo>
                    <a:cubicBezTo>
                      <a:pt x="580465" y="155040"/>
                      <a:pt x="583663" y="149956"/>
                      <a:pt x="583655" y="144380"/>
                    </a:cubicBezTo>
                    <a:cubicBezTo>
                      <a:pt x="583655" y="124778"/>
                      <a:pt x="569835" y="112109"/>
                      <a:pt x="548413" y="112109"/>
                    </a:cubicBezTo>
                    <a:cubicBezTo>
                      <a:pt x="526296" y="112109"/>
                      <a:pt x="511065" y="133217"/>
                      <a:pt x="507960" y="153067"/>
                    </a:cubicBezTo>
                    <a:cubicBezTo>
                      <a:pt x="505153" y="172357"/>
                      <a:pt x="509874" y="191987"/>
                      <a:pt x="521143" y="207893"/>
                    </a:cubicBezTo>
                    <a:cubicBezTo>
                      <a:pt x="522779" y="210259"/>
                      <a:pt x="524538" y="212538"/>
                      <a:pt x="526410" y="214722"/>
                    </a:cubicBezTo>
                    <a:lnTo>
                      <a:pt x="526696" y="215065"/>
                    </a:lnTo>
                    <a:cubicBezTo>
                      <a:pt x="540117" y="230026"/>
                      <a:pt x="559359" y="238440"/>
                      <a:pt x="579455" y="238135"/>
                    </a:cubicBezTo>
                    <a:lnTo>
                      <a:pt x="589170" y="238135"/>
                    </a:lnTo>
                    <a:cubicBezTo>
                      <a:pt x="649435" y="238201"/>
                      <a:pt x="698343" y="189401"/>
                      <a:pt x="698409" y="129137"/>
                    </a:cubicBezTo>
                    <a:cubicBezTo>
                      <a:pt x="698414" y="124885"/>
                      <a:pt x="698170" y="120637"/>
                      <a:pt x="697679" y="116415"/>
                    </a:cubicBez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grpSp>
        <p:grpSp>
          <p:nvGrpSpPr>
            <p:cNvPr id="72" name="Group 71">
              <a:extLst>
                <a:ext uri="{FF2B5EF4-FFF2-40B4-BE49-F238E27FC236}">
                  <a16:creationId xmlns:a16="http://schemas.microsoft.com/office/drawing/2014/main" id="{F3856463-2F8A-87F5-7827-46DE8DD3DF47}"/>
                </a:ext>
              </a:extLst>
            </p:cNvPr>
            <p:cNvGrpSpPr/>
            <p:nvPr/>
          </p:nvGrpSpPr>
          <p:grpSpPr>
            <a:xfrm>
              <a:off x="10142087" y="5648874"/>
              <a:ext cx="566729" cy="587422"/>
              <a:chOff x="7009157" y="5547292"/>
              <a:chExt cx="698408" cy="723910"/>
            </a:xfrm>
          </p:grpSpPr>
          <p:sp>
            <p:nvSpPr>
              <p:cNvPr id="73" name="Freeform: Shape 72">
                <a:extLst>
                  <a:ext uri="{FF2B5EF4-FFF2-40B4-BE49-F238E27FC236}">
                    <a16:creationId xmlns:a16="http://schemas.microsoft.com/office/drawing/2014/main" id="{5AE2249F-BC45-A614-8E6A-067FB38D27CB}"/>
                  </a:ext>
                </a:extLst>
              </p:cNvPr>
              <p:cNvSpPr/>
              <p:nvPr/>
            </p:nvSpPr>
            <p:spPr>
              <a:xfrm>
                <a:off x="7157244" y="5899727"/>
                <a:ext cx="400050" cy="371475"/>
              </a:xfrm>
              <a:custGeom>
                <a:avLst/>
                <a:gdLst>
                  <a:gd name="connsiteX0" fmla="*/ 0 w 400050"/>
                  <a:gd name="connsiteY0" fmla="*/ 0 h 371475"/>
                  <a:gd name="connsiteX1" fmla="*/ 0 w 400050"/>
                  <a:gd name="connsiteY1" fmla="*/ 371475 h 371475"/>
                  <a:gd name="connsiteX2" fmla="*/ 66675 w 400050"/>
                  <a:gd name="connsiteY2" fmla="*/ 371475 h 371475"/>
                  <a:gd name="connsiteX3" fmla="*/ 66675 w 400050"/>
                  <a:gd name="connsiteY3" fmla="*/ 98898 h 371475"/>
                  <a:gd name="connsiteX4" fmla="*/ 85725 w 400050"/>
                  <a:gd name="connsiteY4" fmla="*/ 79848 h 371475"/>
                  <a:gd name="connsiteX5" fmla="*/ 104775 w 400050"/>
                  <a:gd name="connsiteY5" fmla="*/ 98898 h 371475"/>
                  <a:gd name="connsiteX6" fmla="*/ 104775 w 400050"/>
                  <a:gd name="connsiteY6" fmla="*/ 371475 h 371475"/>
                  <a:gd name="connsiteX7" fmla="*/ 180975 w 400050"/>
                  <a:gd name="connsiteY7" fmla="*/ 371475 h 371475"/>
                  <a:gd name="connsiteX8" fmla="*/ 180975 w 400050"/>
                  <a:gd name="connsiteY8" fmla="*/ 98898 h 371475"/>
                  <a:gd name="connsiteX9" fmla="*/ 200025 w 400050"/>
                  <a:gd name="connsiteY9" fmla="*/ 79848 h 371475"/>
                  <a:gd name="connsiteX10" fmla="*/ 219075 w 400050"/>
                  <a:gd name="connsiteY10" fmla="*/ 98898 h 371475"/>
                  <a:gd name="connsiteX11" fmla="*/ 219075 w 400050"/>
                  <a:gd name="connsiteY11" fmla="*/ 371475 h 371475"/>
                  <a:gd name="connsiteX12" fmla="*/ 295275 w 400050"/>
                  <a:gd name="connsiteY12" fmla="*/ 371475 h 371475"/>
                  <a:gd name="connsiteX13" fmla="*/ 295275 w 400050"/>
                  <a:gd name="connsiteY13" fmla="*/ 98898 h 371475"/>
                  <a:gd name="connsiteX14" fmla="*/ 314325 w 400050"/>
                  <a:gd name="connsiteY14" fmla="*/ 79848 h 371475"/>
                  <a:gd name="connsiteX15" fmla="*/ 333375 w 400050"/>
                  <a:gd name="connsiteY15" fmla="*/ 98898 h 371475"/>
                  <a:gd name="connsiteX16" fmla="*/ 333375 w 400050"/>
                  <a:gd name="connsiteY16" fmla="*/ 371475 h 371475"/>
                  <a:gd name="connsiteX17" fmla="*/ 400050 w 400050"/>
                  <a:gd name="connsiteY17" fmla="*/ 371475 h 371475"/>
                  <a:gd name="connsiteX18" fmla="*/ 400050 w 400050"/>
                  <a:gd name="connsiteY18" fmla="*/ 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0050" h="371475">
                    <a:moveTo>
                      <a:pt x="0" y="0"/>
                    </a:moveTo>
                    <a:lnTo>
                      <a:pt x="0" y="371475"/>
                    </a:lnTo>
                    <a:lnTo>
                      <a:pt x="66675" y="371475"/>
                    </a:lnTo>
                    <a:lnTo>
                      <a:pt x="66675" y="98898"/>
                    </a:lnTo>
                    <a:cubicBezTo>
                      <a:pt x="66675" y="88377"/>
                      <a:pt x="75204" y="79848"/>
                      <a:pt x="85725" y="79848"/>
                    </a:cubicBezTo>
                    <a:cubicBezTo>
                      <a:pt x="96246" y="79848"/>
                      <a:pt x="104775" y="88377"/>
                      <a:pt x="104775" y="98898"/>
                    </a:cubicBezTo>
                    <a:lnTo>
                      <a:pt x="104775" y="371475"/>
                    </a:lnTo>
                    <a:lnTo>
                      <a:pt x="180975" y="371475"/>
                    </a:lnTo>
                    <a:lnTo>
                      <a:pt x="180975" y="98898"/>
                    </a:lnTo>
                    <a:cubicBezTo>
                      <a:pt x="180975" y="88377"/>
                      <a:pt x="189504" y="79848"/>
                      <a:pt x="200025" y="79848"/>
                    </a:cubicBezTo>
                    <a:cubicBezTo>
                      <a:pt x="210546" y="79848"/>
                      <a:pt x="219075" y="88377"/>
                      <a:pt x="219075" y="98898"/>
                    </a:cubicBezTo>
                    <a:lnTo>
                      <a:pt x="219075" y="371475"/>
                    </a:lnTo>
                    <a:lnTo>
                      <a:pt x="295275" y="371475"/>
                    </a:lnTo>
                    <a:lnTo>
                      <a:pt x="295275" y="98898"/>
                    </a:lnTo>
                    <a:cubicBezTo>
                      <a:pt x="295275" y="88377"/>
                      <a:pt x="303804" y="79848"/>
                      <a:pt x="314325" y="79848"/>
                    </a:cubicBezTo>
                    <a:cubicBezTo>
                      <a:pt x="324846" y="79848"/>
                      <a:pt x="333375" y="88377"/>
                      <a:pt x="333375" y="98898"/>
                    </a:cubicBezTo>
                    <a:lnTo>
                      <a:pt x="333375" y="371475"/>
                    </a:lnTo>
                    <a:lnTo>
                      <a:pt x="400050" y="371475"/>
                    </a:lnTo>
                    <a:lnTo>
                      <a:pt x="400050" y="0"/>
                    </a:ln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sp>
            <p:nvSpPr>
              <p:cNvPr id="74" name="Freeform: Shape 73">
                <a:extLst>
                  <a:ext uri="{FF2B5EF4-FFF2-40B4-BE49-F238E27FC236}">
                    <a16:creationId xmlns:a16="http://schemas.microsoft.com/office/drawing/2014/main" id="{915354CB-C328-832C-23B2-FCF11959689E}"/>
                  </a:ext>
                </a:extLst>
              </p:cNvPr>
              <p:cNvSpPr/>
              <p:nvPr/>
            </p:nvSpPr>
            <p:spPr>
              <a:xfrm>
                <a:off x="7009157" y="5547292"/>
                <a:ext cx="698408" cy="314334"/>
              </a:xfrm>
              <a:custGeom>
                <a:avLst/>
                <a:gdLst>
                  <a:gd name="connsiteX0" fmla="*/ 697679 w 698408"/>
                  <a:gd name="connsiteY0" fmla="*/ 116415 h 314334"/>
                  <a:gd name="connsiteX1" fmla="*/ 697679 w 698408"/>
                  <a:gd name="connsiteY1" fmla="*/ 116415 h 314334"/>
                  <a:gd name="connsiteX2" fmla="*/ 567034 w 698408"/>
                  <a:gd name="connsiteY2" fmla="*/ 10 h 314334"/>
                  <a:gd name="connsiteX3" fmla="*/ 139905 w 698408"/>
                  <a:gd name="connsiteY3" fmla="*/ 10 h 314334"/>
                  <a:gd name="connsiteX4" fmla="*/ 18051 w 698408"/>
                  <a:gd name="connsiteY4" fmla="*/ 66866 h 314334"/>
                  <a:gd name="connsiteX5" fmla="*/ 109215 w 698408"/>
                  <a:gd name="connsiteY5" fmla="*/ 238135 h 314334"/>
                  <a:gd name="connsiteX6" fmla="*/ 120960 w 698408"/>
                  <a:gd name="connsiteY6" fmla="*/ 238135 h 314334"/>
                  <a:gd name="connsiteX7" fmla="*/ 171947 w 698408"/>
                  <a:gd name="connsiteY7" fmla="*/ 214741 h 314334"/>
                  <a:gd name="connsiteX8" fmla="*/ 171947 w 698408"/>
                  <a:gd name="connsiteY8" fmla="*/ 214741 h 314334"/>
                  <a:gd name="connsiteX9" fmla="*/ 190387 w 698408"/>
                  <a:gd name="connsiteY9" fmla="*/ 153086 h 314334"/>
                  <a:gd name="connsiteX10" fmla="*/ 149935 w 698408"/>
                  <a:gd name="connsiteY10" fmla="*/ 112128 h 314334"/>
                  <a:gd name="connsiteX11" fmla="*/ 114749 w 698408"/>
                  <a:gd name="connsiteY11" fmla="*/ 144399 h 314334"/>
                  <a:gd name="connsiteX12" fmla="*/ 122969 w 698408"/>
                  <a:gd name="connsiteY12" fmla="*/ 157467 h 314334"/>
                  <a:gd name="connsiteX13" fmla="*/ 130490 w 698408"/>
                  <a:gd name="connsiteY13" fmla="*/ 176221 h 314334"/>
                  <a:gd name="connsiteX14" fmla="*/ 128741 w 698408"/>
                  <a:gd name="connsiteY14" fmla="*/ 179232 h 314334"/>
                  <a:gd name="connsiteX15" fmla="*/ 109987 w 698408"/>
                  <a:gd name="connsiteY15" fmla="*/ 182890 h 314334"/>
                  <a:gd name="connsiteX16" fmla="*/ 86174 w 698408"/>
                  <a:gd name="connsiteY16" fmla="*/ 144361 h 314334"/>
                  <a:gd name="connsiteX17" fmla="*/ 145851 w 698408"/>
                  <a:gd name="connsiteY17" fmla="*/ 83420 h 314334"/>
                  <a:gd name="connsiteX18" fmla="*/ 149935 w 698408"/>
                  <a:gd name="connsiteY18" fmla="*/ 83515 h 314334"/>
                  <a:gd name="connsiteX19" fmla="*/ 218619 w 698408"/>
                  <a:gd name="connsiteY19" fmla="*/ 148647 h 314334"/>
                  <a:gd name="connsiteX20" fmla="*/ 148087 w 698408"/>
                  <a:gd name="connsiteY20" fmla="*/ 264681 h 314334"/>
                  <a:gd name="connsiteX21" fmla="*/ 148087 w 698408"/>
                  <a:gd name="connsiteY21" fmla="*/ 314335 h 314334"/>
                  <a:gd name="connsiteX22" fmla="*/ 548137 w 698408"/>
                  <a:gd name="connsiteY22" fmla="*/ 314335 h 314334"/>
                  <a:gd name="connsiteX23" fmla="*/ 548137 w 698408"/>
                  <a:gd name="connsiteY23" fmla="*/ 264014 h 314334"/>
                  <a:gd name="connsiteX24" fmla="*/ 479757 w 698408"/>
                  <a:gd name="connsiteY24" fmla="*/ 148676 h 314334"/>
                  <a:gd name="connsiteX25" fmla="*/ 548442 w 698408"/>
                  <a:gd name="connsiteY25" fmla="*/ 83534 h 314334"/>
                  <a:gd name="connsiteX26" fmla="*/ 612160 w 698408"/>
                  <a:gd name="connsiteY26" fmla="*/ 140236 h 314334"/>
                  <a:gd name="connsiteX27" fmla="*/ 612259 w 698408"/>
                  <a:gd name="connsiteY27" fmla="*/ 144380 h 314334"/>
                  <a:gd name="connsiteX28" fmla="*/ 588447 w 698408"/>
                  <a:gd name="connsiteY28" fmla="*/ 182909 h 314334"/>
                  <a:gd name="connsiteX29" fmla="*/ 569663 w 698408"/>
                  <a:gd name="connsiteY29" fmla="*/ 179213 h 314334"/>
                  <a:gd name="connsiteX30" fmla="*/ 572425 w 698408"/>
                  <a:gd name="connsiteY30" fmla="*/ 159197 h 314334"/>
                  <a:gd name="connsiteX31" fmla="*/ 575435 w 698408"/>
                  <a:gd name="connsiteY31" fmla="*/ 157448 h 314334"/>
                  <a:gd name="connsiteX32" fmla="*/ 583655 w 698408"/>
                  <a:gd name="connsiteY32" fmla="*/ 144380 h 314334"/>
                  <a:gd name="connsiteX33" fmla="*/ 548413 w 698408"/>
                  <a:gd name="connsiteY33" fmla="*/ 112109 h 314334"/>
                  <a:gd name="connsiteX34" fmla="*/ 507960 w 698408"/>
                  <a:gd name="connsiteY34" fmla="*/ 153067 h 314334"/>
                  <a:gd name="connsiteX35" fmla="*/ 521143 w 698408"/>
                  <a:gd name="connsiteY35" fmla="*/ 207893 h 314334"/>
                  <a:gd name="connsiteX36" fmla="*/ 526410 w 698408"/>
                  <a:gd name="connsiteY36" fmla="*/ 214722 h 314334"/>
                  <a:gd name="connsiteX37" fmla="*/ 526696 w 698408"/>
                  <a:gd name="connsiteY37" fmla="*/ 215065 h 314334"/>
                  <a:gd name="connsiteX38" fmla="*/ 579455 w 698408"/>
                  <a:gd name="connsiteY38" fmla="*/ 238135 h 314334"/>
                  <a:gd name="connsiteX39" fmla="*/ 589170 w 698408"/>
                  <a:gd name="connsiteY39" fmla="*/ 238135 h 314334"/>
                  <a:gd name="connsiteX40" fmla="*/ 698409 w 698408"/>
                  <a:gd name="connsiteY40" fmla="*/ 129137 h 314334"/>
                  <a:gd name="connsiteX41" fmla="*/ 697679 w 698408"/>
                  <a:gd name="connsiteY41" fmla="*/ 116415 h 31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98408" h="314334">
                    <a:moveTo>
                      <a:pt x="697679" y="116415"/>
                    </a:moveTo>
                    <a:lnTo>
                      <a:pt x="697679" y="116415"/>
                    </a:lnTo>
                    <a:cubicBezTo>
                      <a:pt x="690036" y="50053"/>
                      <a:pt x="633835" y="-23"/>
                      <a:pt x="567034" y="10"/>
                    </a:cubicBezTo>
                    <a:lnTo>
                      <a:pt x="139905" y="10"/>
                    </a:lnTo>
                    <a:cubicBezTo>
                      <a:pt x="90386" y="-565"/>
                      <a:pt x="44171" y="24792"/>
                      <a:pt x="18051" y="66866"/>
                    </a:cubicBezTo>
                    <a:cubicBezTo>
                      <a:pt x="-31279" y="149123"/>
                      <a:pt x="27567" y="238135"/>
                      <a:pt x="109215" y="238135"/>
                    </a:cubicBezTo>
                    <a:lnTo>
                      <a:pt x="120960" y="238135"/>
                    </a:lnTo>
                    <a:cubicBezTo>
                      <a:pt x="140552" y="238136"/>
                      <a:pt x="159170" y="229593"/>
                      <a:pt x="171947" y="214741"/>
                    </a:cubicBezTo>
                    <a:lnTo>
                      <a:pt x="171947" y="214741"/>
                    </a:lnTo>
                    <a:cubicBezTo>
                      <a:pt x="186811" y="197872"/>
                      <a:pt x="193549" y="175345"/>
                      <a:pt x="190387" y="153086"/>
                    </a:cubicBezTo>
                    <a:cubicBezTo>
                      <a:pt x="187282" y="133217"/>
                      <a:pt x="172052" y="112128"/>
                      <a:pt x="149935" y="112128"/>
                    </a:cubicBezTo>
                    <a:cubicBezTo>
                      <a:pt x="128560" y="112128"/>
                      <a:pt x="114749" y="124797"/>
                      <a:pt x="114749" y="144399"/>
                    </a:cubicBezTo>
                    <a:cubicBezTo>
                      <a:pt x="114742" y="149975"/>
                      <a:pt x="117940" y="155059"/>
                      <a:pt x="122969" y="157467"/>
                    </a:cubicBezTo>
                    <a:cubicBezTo>
                      <a:pt x="130225" y="160570"/>
                      <a:pt x="133592" y="168966"/>
                      <a:pt x="130490" y="176221"/>
                    </a:cubicBezTo>
                    <a:cubicBezTo>
                      <a:pt x="130032" y="177293"/>
                      <a:pt x="129445" y="178303"/>
                      <a:pt x="128741" y="179232"/>
                    </a:cubicBezTo>
                    <a:cubicBezTo>
                      <a:pt x="124191" y="184817"/>
                      <a:pt x="116302" y="186356"/>
                      <a:pt x="109987" y="182890"/>
                    </a:cubicBezTo>
                    <a:cubicBezTo>
                      <a:pt x="95417" y="175567"/>
                      <a:pt x="86209" y="160668"/>
                      <a:pt x="86174" y="144361"/>
                    </a:cubicBezTo>
                    <a:cubicBezTo>
                      <a:pt x="85825" y="111053"/>
                      <a:pt x="112543" y="83769"/>
                      <a:pt x="145851" y="83420"/>
                    </a:cubicBezTo>
                    <a:cubicBezTo>
                      <a:pt x="147213" y="83406"/>
                      <a:pt x="148574" y="83437"/>
                      <a:pt x="149935" y="83515"/>
                    </a:cubicBezTo>
                    <a:cubicBezTo>
                      <a:pt x="183272" y="83515"/>
                      <a:pt x="212800" y="111519"/>
                      <a:pt x="218619" y="148647"/>
                    </a:cubicBezTo>
                    <a:cubicBezTo>
                      <a:pt x="225490" y="199134"/>
                      <a:pt x="196068" y="247536"/>
                      <a:pt x="148087" y="264681"/>
                    </a:cubicBezTo>
                    <a:lnTo>
                      <a:pt x="148087" y="314335"/>
                    </a:lnTo>
                    <a:lnTo>
                      <a:pt x="548137" y="314335"/>
                    </a:lnTo>
                    <a:lnTo>
                      <a:pt x="548137" y="264014"/>
                    </a:lnTo>
                    <a:cubicBezTo>
                      <a:pt x="501384" y="246041"/>
                      <a:pt x="473090" y="198318"/>
                      <a:pt x="479757" y="148676"/>
                    </a:cubicBezTo>
                    <a:cubicBezTo>
                      <a:pt x="485567" y="111528"/>
                      <a:pt x="515095" y="83534"/>
                      <a:pt x="548442" y="83534"/>
                    </a:cubicBezTo>
                    <a:cubicBezTo>
                      <a:pt x="581694" y="81597"/>
                      <a:pt x="610223" y="106983"/>
                      <a:pt x="612160" y="140236"/>
                    </a:cubicBezTo>
                    <a:cubicBezTo>
                      <a:pt x="612241" y="141616"/>
                      <a:pt x="612273" y="142998"/>
                      <a:pt x="612259" y="144380"/>
                    </a:cubicBezTo>
                    <a:cubicBezTo>
                      <a:pt x="612225" y="160687"/>
                      <a:pt x="603016" y="175586"/>
                      <a:pt x="588447" y="182909"/>
                    </a:cubicBezTo>
                    <a:cubicBezTo>
                      <a:pt x="582116" y="186382"/>
                      <a:pt x="574206" y="184826"/>
                      <a:pt x="569663" y="179213"/>
                    </a:cubicBezTo>
                    <a:cubicBezTo>
                      <a:pt x="564899" y="172924"/>
                      <a:pt x="566134" y="163961"/>
                      <a:pt x="572425" y="159197"/>
                    </a:cubicBezTo>
                    <a:cubicBezTo>
                      <a:pt x="573353" y="158493"/>
                      <a:pt x="574364" y="157906"/>
                      <a:pt x="575435" y="157448"/>
                    </a:cubicBezTo>
                    <a:cubicBezTo>
                      <a:pt x="580465" y="155040"/>
                      <a:pt x="583663" y="149956"/>
                      <a:pt x="583655" y="144380"/>
                    </a:cubicBezTo>
                    <a:cubicBezTo>
                      <a:pt x="583655" y="124778"/>
                      <a:pt x="569835" y="112109"/>
                      <a:pt x="548413" y="112109"/>
                    </a:cubicBezTo>
                    <a:cubicBezTo>
                      <a:pt x="526296" y="112109"/>
                      <a:pt x="511065" y="133217"/>
                      <a:pt x="507960" y="153067"/>
                    </a:cubicBezTo>
                    <a:cubicBezTo>
                      <a:pt x="505153" y="172357"/>
                      <a:pt x="509874" y="191987"/>
                      <a:pt x="521143" y="207893"/>
                    </a:cubicBezTo>
                    <a:cubicBezTo>
                      <a:pt x="522779" y="210259"/>
                      <a:pt x="524538" y="212538"/>
                      <a:pt x="526410" y="214722"/>
                    </a:cubicBezTo>
                    <a:lnTo>
                      <a:pt x="526696" y="215065"/>
                    </a:lnTo>
                    <a:cubicBezTo>
                      <a:pt x="540117" y="230026"/>
                      <a:pt x="559359" y="238440"/>
                      <a:pt x="579455" y="238135"/>
                    </a:cubicBezTo>
                    <a:lnTo>
                      <a:pt x="589170" y="238135"/>
                    </a:lnTo>
                    <a:cubicBezTo>
                      <a:pt x="649435" y="238201"/>
                      <a:pt x="698343" y="189401"/>
                      <a:pt x="698409" y="129137"/>
                    </a:cubicBezTo>
                    <a:cubicBezTo>
                      <a:pt x="698414" y="124885"/>
                      <a:pt x="698170" y="120637"/>
                      <a:pt x="697679" y="116415"/>
                    </a:cubicBez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grpSp>
      </p:grpSp>
      <p:cxnSp>
        <p:nvCxnSpPr>
          <p:cNvPr id="78" name="Straight Connector 77" descr="LIVING&#10;">
            <a:extLst>
              <a:ext uri="{FF2B5EF4-FFF2-40B4-BE49-F238E27FC236}">
                <a16:creationId xmlns:a16="http://schemas.microsoft.com/office/drawing/2014/main" id="{D0DD38BD-D621-E2E1-EC96-8E56CD9DE30C}"/>
              </a:ext>
            </a:extLst>
          </p:cNvPr>
          <p:cNvCxnSpPr>
            <a:cxnSpLocks/>
          </p:cNvCxnSpPr>
          <p:nvPr/>
        </p:nvCxnSpPr>
        <p:spPr>
          <a:xfrm flipH="1" flipV="1">
            <a:off x="10484931" y="3429000"/>
            <a:ext cx="1557453" cy="1829212"/>
          </a:xfrm>
          <a:prstGeom prst="line">
            <a:avLst/>
          </a:prstGeom>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97ABA478-7462-1F3F-4152-75EE2198A584}"/>
              </a:ext>
            </a:extLst>
          </p:cNvPr>
          <p:cNvSpPr/>
          <p:nvPr/>
        </p:nvSpPr>
        <p:spPr>
          <a:xfrm rot="2997045">
            <a:off x="10896017" y="3866813"/>
            <a:ext cx="540533" cy="338554"/>
          </a:xfrm>
          <a:prstGeom prst="rect">
            <a:avLst/>
          </a:prstGeom>
          <a:noFill/>
        </p:spPr>
        <p:txBody>
          <a:bodyPr wrap="none" lIns="91440" tIns="45720" rIns="91440" bIns="45720">
            <a:spAutoFit/>
          </a:bodyPr>
          <a:lstStyle/>
          <a:p>
            <a:pPr algn="ctr"/>
            <a:r>
              <a:rPr lang="en-US" sz="1600" b="0" cap="none" spc="0" dirty="0">
                <a:ln w="0"/>
                <a:solidFill>
                  <a:schemeClr val="tx1"/>
                </a:solidFill>
                <a:effectLst>
                  <a:outerShdw blurRad="38100" dist="19050" dir="2700000" algn="tl" rotWithShape="0">
                    <a:schemeClr val="dk1">
                      <a:alpha val="40000"/>
                    </a:schemeClr>
                  </a:outerShdw>
                </a:effectLst>
              </a:rPr>
              <a:t>LIVE</a:t>
            </a:r>
          </a:p>
        </p:txBody>
      </p:sp>
      <p:cxnSp>
        <p:nvCxnSpPr>
          <p:cNvPr id="91" name="Straight Connector 90" descr="LIVING&#10;">
            <a:extLst>
              <a:ext uri="{FF2B5EF4-FFF2-40B4-BE49-F238E27FC236}">
                <a16:creationId xmlns:a16="http://schemas.microsoft.com/office/drawing/2014/main" id="{CBA87ACC-D2AE-23D5-DD08-81A3AF1BDAAF}"/>
              </a:ext>
            </a:extLst>
          </p:cNvPr>
          <p:cNvCxnSpPr>
            <a:cxnSpLocks/>
          </p:cNvCxnSpPr>
          <p:nvPr/>
        </p:nvCxnSpPr>
        <p:spPr>
          <a:xfrm flipH="1" flipV="1">
            <a:off x="9620086" y="2461244"/>
            <a:ext cx="742906" cy="8497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EF26EBD7-3D07-9490-C7EF-0C3F01A5DD8A}"/>
              </a:ext>
            </a:extLst>
          </p:cNvPr>
          <p:cNvSpPr/>
          <p:nvPr/>
        </p:nvSpPr>
        <p:spPr>
          <a:xfrm rot="3010088">
            <a:off x="9850991" y="2770853"/>
            <a:ext cx="758734" cy="338554"/>
          </a:xfrm>
          <a:prstGeom prst="rect">
            <a:avLst/>
          </a:prstGeom>
          <a:noFill/>
        </p:spPr>
        <p:txBody>
          <a:bodyPr wrap="none" lIns="91440" tIns="45720" rIns="91440" bIns="45720">
            <a:spAutoFit/>
          </a:bodyPr>
          <a:lstStyle/>
          <a:p>
            <a:pPr algn="ctr"/>
            <a:r>
              <a:rPr lang="en-US" sz="1600" b="0" cap="none" spc="0" dirty="0">
                <a:ln w="0"/>
                <a:solidFill>
                  <a:srgbClr val="FF0000"/>
                </a:solidFill>
                <a:effectLst>
                  <a:outerShdw blurRad="38100" dist="19050" dir="2700000" algn="tl" rotWithShape="0">
                    <a:schemeClr val="dk1">
                      <a:alpha val="40000"/>
                    </a:schemeClr>
                  </a:outerShdw>
                </a:effectLst>
              </a:rPr>
              <a:t>STRIVE</a:t>
            </a:r>
          </a:p>
        </p:txBody>
      </p:sp>
      <p:cxnSp>
        <p:nvCxnSpPr>
          <p:cNvPr id="94" name="Straight Connector 93" descr="LIVING&#10;">
            <a:extLst>
              <a:ext uri="{FF2B5EF4-FFF2-40B4-BE49-F238E27FC236}">
                <a16:creationId xmlns:a16="http://schemas.microsoft.com/office/drawing/2014/main" id="{8A7315F5-A0E3-448A-CF44-B2E85725F9B6}"/>
              </a:ext>
            </a:extLst>
          </p:cNvPr>
          <p:cNvCxnSpPr>
            <a:cxnSpLocks/>
          </p:cNvCxnSpPr>
          <p:nvPr/>
        </p:nvCxnSpPr>
        <p:spPr>
          <a:xfrm flipH="1" flipV="1">
            <a:off x="8765057" y="1458094"/>
            <a:ext cx="742906" cy="849799"/>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243FF73F-93CE-39B0-1C93-E01338B677ED}"/>
              </a:ext>
            </a:extLst>
          </p:cNvPr>
          <p:cNvSpPr/>
          <p:nvPr/>
        </p:nvSpPr>
        <p:spPr>
          <a:xfrm rot="2982738">
            <a:off x="8853072" y="1596742"/>
            <a:ext cx="793808" cy="338554"/>
          </a:xfrm>
          <a:prstGeom prst="rect">
            <a:avLst/>
          </a:prstGeom>
          <a:noFill/>
        </p:spPr>
        <p:txBody>
          <a:bodyPr wrap="none" lIns="91440" tIns="45720" rIns="91440" bIns="45720">
            <a:spAutoFit/>
          </a:bodyPr>
          <a:lstStyle/>
          <a:p>
            <a:pPr algn="ctr"/>
            <a:r>
              <a:rPr lang="en-US" sz="1600" b="0" cap="none" spc="0" dirty="0">
                <a:ln w="0"/>
                <a:solidFill>
                  <a:schemeClr val="accent6">
                    <a:lumMod val="75000"/>
                  </a:schemeClr>
                </a:solidFill>
                <a:effectLst>
                  <a:outerShdw blurRad="38100" dist="19050" dir="2700000" algn="tl" rotWithShape="0">
                    <a:schemeClr val="dk1">
                      <a:alpha val="40000"/>
                    </a:schemeClr>
                  </a:outerShdw>
                </a:effectLst>
              </a:rPr>
              <a:t>THRIVE</a:t>
            </a:r>
          </a:p>
        </p:txBody>
      </p:sp>
      <p:cxnSp>
        <p:nvCxnSpPr>
          <p:cNvPr id="98" name="Straight Connector 97">
            <a:extLst>
              <a:ext uri="{FF2B5EF4-FFF2-40B4-BE49-F238E27FC236}">
                <a16:creationId xmlns:a16="http://schemas.microsoft.com/office/drawing/2014/main" id="{86451C80-8AC5-E915-9B5E-0215023BB065}"/>
              </a:ext>
            </a:extLst>
          </p:cNvPr>
          <p:cNvCxnSpPr>
            <a:cxnSpLocks/>
          </p:cNvCxnSpPr>
          <p:nvPr/>
        </p:nvCxnSpPr>
        <p:spPr>
          <a:xfrm>
            <a:off x="4905220" y="1944868"/>
            <a:ext cx="31174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3CDE489E-E8CC-D701-DE90-16D7AC4F9776}"/>
              </a:ext>
            </a:extLst>
          </p:cNvPr>
          <p:cNvCxnSpPr>
            <a:cxnSpLocks/>
          </p:cNvCxnSpPr>
          <p:nvPr/>
        </p:nvCxnSpPr>
        <p:spPr>
          <a:xfrm>
            <a:off x="4852472" y="2609624"/>
            <a:ext cx="29721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DBFEE672-9A07-2B02-FFEF-B2985997BFDA}"/>
              </a:ext>
            </a:extLst>
          </p:cNvPr>
          <p:cNvCxnSpPr>
            <a:cxnSpLocks/>
          </p:cNvCxnSpPr>
          <p:nvPr/>
        </p:nvCxnSpPr>
        <p:spPr>
          <a:xfrm>
            <a:off x="4905220" y="3273210"/>
            <a:ext cx="29721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4F645722-2780-4B73-DD77-7C36FAA546CB}"/>
              </a:ext>
            </a:extLst>
          </p:cNvPr>
          <p:cNvCxnSpPr>
            <a:cxnSpLocks/>
          </p:cNvCxnSpPr>
          <p:nvPr/>
        </p:nvCxnSpPr>
        <p:spPr>
          <a:xfrm>
            <a:off x="4905220" y="3954074"/>
            <a:ext cx="29872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8CDAB892-BE60-DBD2-1D21-6F8A5827AFFE}"/>
              </a:ext>
            </a:extLst>
          </p:cNvPr>
          <p:cNvCxnSpPr>
            <a:cxnSpLocks/>
          </p:cNvCxnSpPr>
          <p:nvPr/>
        </p:nvCxnSpPr>
        <p:spPr>
          <a:xfrm>
            <a:off x="4961860" y="4615444"/>
            <a:ext cx="2930616"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Diagram 2">
            <a:extLst>
              <a:ext uri="{FF2B5EF4-FFF2-40B4-BE49-F238E27FC236}">
                <a16:creationId xmlns:a16="http://schemas.microsoft.com/office/drawing/2014/main" id="{5BF00AB0-02F1-12C8-BD45-6028CAB2C2C8}"/>
              </a:ext>
            </a:extLst>
          </p:cNvPr>
          <p:cNvGraphicFramePr/>
          <p:nvPr/>
        </p:nvGraphicFramePr>
        <p:xfrm>
          <a:off x="3757699" y="6382788"/>
          <a:ext cx="1350732" cy="1986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3" name="Diagram 12">
            <a:extLst>
              <a:ext uri="{FF2B5EF4-FFF2-40B4-BE49-F238E27FC236}">
                <a16:creationId xmlns:a16="http://schemas.microsoft.com/office/drawing/2014/main" id="{75063E47-096E-BD63-EF68-EFC1BC61961C}"/>
              </a:ext>
            </a:extLst>
          </p:cNvPr>
          <p:cNvGraphicFramePr/>
          <p:nvPr/>
        </p:nvGraphicFramePr>
        <p:xfrm>
          <a:off x="3766560" y="5453287"/>
          <a:ext cx="1341871" cy="19869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75" name="Diagram 74">
            <a:extLst>
              <a:ext uri="{FF2B5EF4-FFF2-40B4-BE49-F238E27FC236}">
                <a16:creationId xmlns:a16="http://schemas.microsoft.com/office/drawing/2014/main" id="{51E70C7E-34CF-0CA4-0812-BAE2F9D60C40}"/>
              </a:ext>
            </a:extLst>
          </p:cNvPr>
          <p:cNvGraphicFramePr/>
          <p:nvPr/>
        </p:nvGraphicFramePr>
        <p:xfrm>
          <a:off x="5145578" y="1350731"/>
          <a:ext cx="6821522" cy="3939617"/>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pic>
        <p:nvPicPr>
          <p:cNvPr id="19" name="Graphic 18" descr="Circles with arrows with solid fill">
            <a:extLst>
              <a:ext uri="{FF2B5EF4-FFF2-40B4-BE49-F238E27FC236}">
                <a16:creationId xmlns:a16="http://schemas.microsoft.com/office/drawing/2014/main" id="{96B896FB-ADDE-6084-E1D6-FB5E03418418}"/>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734773" y="2493294"/>
            <a:ext cx="691781" cy="691781"/>
          </a:xfrm>
          <a:prstGeom prst="rect">
            <a:avLst/>
          </a:prstGeom>
        </p:spPr>
      </p:pic>
      <p:pic>
        <p:nvPicPr>
          <p:cNvPr id="20" name="Graphic 19" descr="Cycle with people with solid fill">
            <a:extLst>
              <a:ext uri="{FF2B5EF4-FFF2-40B4-BE49-F238E27FC236}">
                <a16:creationId xmlns:a16="http://schemas.microsoft.com/office/drawing/2014/main" id="{417E4E7F-DAB7-8FBF-7C66-9E0E88B3207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83409" y="4842240"/>
            <a:ext cx="626293" cy="626293"/>
          </a:xfrm>
          <a:prstGeom prst="rect">
            <a:avLst/>
          </a:prstGeom>
        </p:spPr>
      </p:pic>
      <p:pic>
        <p:nvPicPr>
          <p:cNvPr id="21" name="Graphic 20" descr="Decision chart outline">
            <a:extLst>
              <a:ext uri="{FF2B5EF4-FFF2-40B4-BE49-F238E27FC236}">
                <a16:creationId xmlns:a16="http://schemas.microsoft.com/office/drawing/2014/main" id="{7E687F35-61F8-B08D-A103-730D8BBB0DD1}"/>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783409" y="4141442"/>
            <a:ext cx="615388" cy="615388"/>
          </a:xfrm>
          <a:prstGeom prst="rect">
            <a:avLst/>
          </a:prstGeom>
        </p:spPr>
      </p:pic>
      <p:sp>
        <p:nvSpPr>
          <p:cNvPr id="23" name="TextBox 22">
            <a:extLst>
              <a:ext uri="{FF2B5EF4-FFF2-40B4-BE49-F238E27FC236}">
                <a16:creationId xmlns:a16="http://schemas.microsoft.com/office/drawing/2014/main" id="{086AC431-8421-333E-5CE4-9ECE92ADF77D}"/>
              </a:ext>
            </a:extLst>
          </p:cNvPr>
          <p:cNvSpPr txBox="1"/>
          <p:nvPr/>
        </p:nvSpPr>
        <p:spPr>
          <a:xfrm>
            <a:off x="238632" y="4970720"/>
            <a:ext cx="479618" cy="369332"/>
          </a:xfrm>
          <a:prstGeom prst="rect">
            <a:avLst/>
          </a:prstGeom>
          <a:noFill/>
        </p:spPr>
        <p:txBody>
          <a:bodyPr wrap="none" rtlCol="0">
            <a:spAutoFit/>
          </a:bodyPr>
          <a:lstStyle/>
          <a:p>
            <a:r>
              <a:rPr lang="en-US" dirty="0">
                <a:solidFill>
                  <a:schemeClr val="bg1">
                    <a:lumMod val="75000"/>
                  </a:schemeClr>
                </a:solidFill>
              </a:rPr>
              <a:t>TIB</a:t>
            </a:r>
          </a:p>
        </p:txBody>
      </p:sp>
      <p:sp>
        <p:nvSpPr>
          <p:cNvPr id="24" name="TextBox 23">
            <a:extLst>
              <a:ext uri="{FF2B5EF4-FFF2-40B4-BE49-F238E27FC236}">
                <a16:creationId xmlns:a16="http://schemas.microsoft.com/office/drawing/2014/main" id="{ADECBB0E-38DF-9EE1-BF0E-59C0FD9F2DFD}"/>
              </a:ext>
            </a:extLst>
          </p:cNvPr>
          <p:cNvSpPr txBox="1"/>
          <p:nvPr/>
        </p:nvSpPr>
        <p:spPr>
          <a:xfrm>
            <a:off x="255155" y="4261530"/>
            <a:ext cx="567656" cy="369332"/>
          </a:xfrm>
          <a:prstGeom prst="rect">
            <a:avLst/>
          </a:prstGeom>
          <a:noFill/>
        </p:spPr>
        <p:txBody>
          <a:bodyPr wrap="none" rtlCol="0">
            <a:spAutoFit/>
          </a:bodyPr>
          <a:lstStyle/>
          <a:p>
            <a:r>
              <a:rPr lang="en-US" dirty="0">
                <a:solidFill>
                  <a:schemeClr val="bg1">
                    <a:lumMod val="75000"/>
                  </a:schemeClr>
                </a:solidFill>
              </a:rPr>
              <a:t>TOB</a:t>
            </a:r>
          </a:p>
        </p:txBody>
      </p:sp>
      <p:sp>
        <p:nvSpPr>
          <p:cNvPr id="25" name="TextBox 24">
            <a:extLst>
              <a:ext uri="{FF2B5EF4-FFF2-40B4-BE49-F238E27FC236}">
                <a16:creationId xmlns:a16="http://schemas.microsoft.com/office/drawing/2014/main" id="{8CAB4D27-3E23-F1F9-7676-E31213DE759C}"/>
              </a:ext>
            </a:extLst>
          </p:cNvPr>
          <p:cNvSpPr txBox="1"/>
          <p:nvPr/>
        </p:nvSpPr>
        <p:spPr>
          <a:xfrm>
            <a:off x="224900" y="2727364"/>
            <a:ext cx="639919" cy="369332"/>
          </a:xfrm>
          <a:prstGeom prst="rect">
            <a:avLst/>
          </a:prstGeom>
          <a:noFill/>
        </p:spPr>
        <p:txBody>
          <a:bodyPr wrap="none" rtlCol="0">
            <a:spAutoFit/>
          </a:bodyPr>
          <a:lstStyle/>
          <a:p>
            <a:r>
              <a:rPr lang="en-US" dirty="0">
                <a:solidFill>
                  <a:schemeClr val="bg1">
                    <a:lumMod val="75000"/>
                  </a:schemeClr>
                </a:solidFill>
              </a:rPr>
              <a:t>SOM</a:t>
            </a:r>
          </a:p>
        </p:txBody>
      </p:sp>
      <p:sp>
        <p:nvSpPr>
          <p:cNvPr id="27" name="Left Brace 26">
            <a:extLst>
              <a:ext uri="{FF2B5EF4-FFF2-40B4-BE49-F238E27FC236}">
                <a16:creationId xmlns:a16="http://schemas.microsoft.com/office/drawing/2014/main" id="{55223B44-B584-8FA5-4155-D397D81574BA}"/>
              </a:ext>
            </a:extLst>
          </p:cNvPr>
          <p:cNvSpPr/>
          <p:nvPr/>
        </p:nvSpPr>
        <p:spPr>
          <a:xfrm>
            <a:off x="1374692" y="1724642"/>
            <a:ext cx="187865" cy="222943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Left Brace 28">
            <a:extLst>
              <a:ext uri="{FF2B5EF4-FFF2-40B4-BE49-F238E27FC236}">
                <a16:creationId xmlns:a16="http://schemas.microsoft.com/office/drawing/2014/main" id="{81B86557-38A5-2B78-C524-2E846DE35984}"/>
              </a:ext>
            </a:extLst>
          </p:cNvPr>
          <p:cNvSpPr/>
          <p:nvPr/>
        </p:nvSpPr>
        <p:spPr>
          <a:xfrm>
            <a:off x="1365493" y="4043084"/>
            <a:ext cx="235639" cy="71374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Left Brace 29">
            <a:extLst>
              <a:ext uri="{FF2B5EF4-FFF2-40B4-BE49-F238E27FC236}">
                <a16:creationId xmlns:a16="http://schemas.microsoft.com/office/drawing/2014/main" id="{0FAA569B-B551-3234-7128-742EB7E6C089}"/>
              </a:ext>
            </a:extLst>
          </p:cNvPr>
          <p:cNvSpPr/>
          <p:nvPr/>
        </p:nvSpPr>
        <p:spPr>
          <a:xfrm>
            <a:off x="1357781" y="4815249"/>
            <a:ext cx="235639" cy="71374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C0271F94-013D-83A1-FD4D-B8B4BA82C17F}"/>
              </a:ext>
            </a:extLst>
          </p:cNvPr>
          <p:cNvSpPr txBox="1"/>
          <p:nvPr/>
        </p:nvSpPr>
        <p:spPr>
          <a:xfrm rot="16200000">
            <a:off x="-1742291" y="3479230"/>
            <a:ext cx="3676006" cy="230832"/>
          </a:xfrm>
          <a:prstGeom prst="rect">
            <a:avLst/>
          </a:prstGeom>
          <a:noFill/>
        </p:spPr>
        <p:txBody>
          <a:bodyPr wrap="none" rtlCol="0">
            <a:spAutoFit/>
          </a:bodyPr>
          <a:lstStyle/>
          <a:p>
            <a:r>
              <a:rPr lang="en-US" sz="900" spc="600" dirty="0">
                <a:solidFill>
                  <a:schemeClr val="bg1">
                    <a:lumMod val="75000"/>
                  </a:schemeClr>
                </a:solidFill>
              </a:rPr>
              <a:t>RISEUP  IMPACT  OPINE  TUNE</a:t>
            </a:r>
          </a:p>
        </p:txBody>
      </p:sp>
      <p:sp>
        <p:nvSpPr>
          <p:cNvPr id="40" name="TextBox 39">
            <a:extLst>
              <a:ext uri="{FF2B5EF4-FFF2-40B4-BE49-F238E27FC236}">
                <a16:creationId xmlns:a16="http://schemas.microsoft.com/office/drawing/2014/main" id="{F79906B1-28FC-6F5A-8B82-B94DE97F9DAF}"/>
              </a:ext>
            </a:extLst>
          </p:cNvPr>
          <p:cNvSpPr txBox="1"/>
          <p:nvPr/>
        </p:nvSpPr>
        <p:spPr>
          <a:xfrm rot="5400000">
            <a:off x="9985774" y="3171979"/>
            <a:ext cx="4263668" cy="230832"/>
          </a:xfrm>
          <a:prstGeom prst="rect">
            <a:avLst/>
          </a:prstGeom>
          <a:noFill/>
        </p:spPr>
        <p:txBody>
          <a:bodyPr wrap="none" rtlCol="0">
            <a:spAutoFit/>
          </a:bodyPr>
          <a:lstStyle/>
          <a:p>
            <a:r>
              <a:rPr lang="en-US" sz="900" kern="800" spc="200" dirty="0">
                <a:solidFill>
                  <a:schemeClr val="accent6"/>
                </a:solidFill>
              </a:rPr>
              <a:t>MONK</a:t>
            </a:r>
            <a:r>
              <a:rPr lang="en-US" sz="900" kern="800" spc="200" dirty="0">
                <a:solidFill>
                  <a:schemeClr val="bg1">
                    <a:lumMod val="75000"/>
                  </a:schemeClr>
                </a:solidFill>
              </a:rPr>
              <a:t>  </a:t>
            </a:r>
            <a:r>
              <a:rPr lang="en-US" sz="900" kern="800" spc="200" dirty="0"/>
              <a:t>QUANTUM</a:t>
            </a:r>
            <a:r>
              <a:rPr lang="en-US" sz="900" kern="800" spc="200" dirty="0">
                <a:solidFill>
                  <a:schemeClr val="bg1">
                    <a:lumMod val="75000"/>
                  </a:schemeClr>
                </a:solidFill>
              </a:rPr>
              <a:t>  </a:t>
            </a:r>
            <a:r>
              <a:rPr lang="en-US" sz="900" kern="800" spc="200" dirty="0">
                <a:solidFill>
                  <a:schemeClr val="accent2">
                    <a:lumMod val="60000"/>
                    <a:lumOff val="40000"/>
                  </a:schemeClr>
                </a:solidFill>
              </a:rPr>
              <a:t>PLATINUM</a:t>
            </a:r>
            <a:r>
              <a:rPr lang="en-US" sz="900" kern="800" spc="200" dirty="0">
                <a:solidFill>
                  <a:schemeClr val="bg1">
                    <a:lumMod val="75000"/>
                  </a:schemeClr>
                </a:solidFill>
              </a:rPr>
              <a:t>   </a:t>
            </a:r>
            <a:r>
              <a:rPr lang="en-US" sz="900" kern="800" spc="200" dirty="0">
                <a:solidFill>
                  <a:schemeClr val="accent1">
                    <a:lumMod val="75000"/>
                  </a:schemeClr>
                </a:solidFill>
              </a:rPr>
              <a:t>DIAMOND</a:t>
            </a:r>
            <a:r>
              <a:rPr lang="en-US" sz="900" kern="800" spc="200" dirty="0">
                <a:solidFill>
                  <a:schemeClr val="bg1">
                    <a:lumMod val="75000"/>
                  </a:schemeClr>
                </a:solidFill>
              </a:rPr>
              <a:t>  </a:t>
            </a:r>
            <a:r>
              <a:rPr lang="en-US" sz="900" kern="800" spc="200" dirty="0">
                <a:solidFill>
                  <a:schemeClr val="accent4">
                    <a:lumMod val="75000"/>
                  </a:schemeClr>
                </a:solidFill>
              </a:rPr>
              <a:t>GOLD</a:t>
            </a:r>
            <a:r>
              <a:rPr lang="en-US" sz="900" kern="800" spc="200" dirty="0">
                <a:solidFill>
                  <a:schemeClr val="bg1">
                    <a:lumMod val="75000"/>
                  </a:schemeClr>
                </a:solidFill>
              </a:rPr>
              <a:t>   </a:t>
            </a:r>
            <a:r>
              <a:rPr lang="en-US" sz="900" kern="800" spc="200" dirty="0">
                <a:solidFill>
                  <a:schemeClr val="bg1">
                    <a:lumMod val="65000"/>
                  </a:schemeClr>
                </a:solidFill>
              </a:rPr>
              <a:t>SILVER</a:t>
            </a:r>
          </a:p>
        </p:txBody>
      </p:sp>
      <p:sp>
        <p:nvSpPr>
          <p:cNvPr id="41" name="TextBox 40">
            <a:extLst>
              <a:ext uri="{FF2B5EF4-FFF2-40B4-BE49-F238E27FC236}">
                <a16:creationId xmlns:a16="http://schemas.microsoft.com/office/drawing/2014/main" id="{59008686-1846-B9E9-0997-8680B1F322EA}"/>
              </a:ext>
            </a:extLst>
          </p:cNvPr>
          <p:cNvSpPr txBox="1"/>
          <p:nvPr/>
        </p:nvSpPr>
        <p:spPr>
          <a:xfrm>
            <a:off x="6959750" y="6534277"/>
            <a:ext cx="3844322" cy="230832"/>
          </a:xfrm>
          <a:prstGeom prst="rect">
            <a:avLst/>
          </a:prstGeom>
          <a:noFill/>
        </p:spPr>
        <p:txBody>
          <a:bodyPr wrap="none" rtlCol="0">
            <a:spAutoFit/>
          </a:bodyPr>
          <a:lstStyle/>
          <a:p>
            <a:r>
              <a:rPr lang="en-US" sz="900" b="1" kern="2400" spc="2400" dirty="0">
                <a:solidFill>
                  <a:schemeClr val="bg1">
                    <a:lumMod val="75000"/>
                  </a:schemeClr>
                </a:solidFill>
              </a:rPr>
              <a:t>EXPERIENCE</a:t>
            </a:r>
          </a:p>
        </p:txBody>
      </p:sp>
      <p:sp>
        <p:nvSpPr>
          <p:cNvPr id="2" name="TextBox 1">
            <a:extLst>
              <a:ext uri="{FF2B5EF4-FFF2-40B4-BE49-F238E27FC236}">
                <a16:creationId xmlns:a16="http://schemas.microsoft.com/office/drawing/2014/main" id="{47EC7E1C-E6EE-39B6-079B-28A8F6352586}"/>
              </a:ext>
            </a:extLst>
          </p:cNvPr>
          <p:cNvSpPr txBox="1"/>
          <p:nvPr/>
        </p:nvSpPr>
        <p:spPr>
          <a:xfrm>
            <a:off x="1846947" y="798885"/>
            <a:ext cx="1088967"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1</a:t>
            </a:r>
            <a:endParaRPr lang="en-US" dirty="0"/>
          </a:p>
        </p:txBody>
      </p:sp>
      <p:sp>
        <p:nvSpPr>
          <p:cNvPr id="17" name="TextBox 16">
            <a:extLst>
              <a:ext uri="{FF2B5EF4-FFF2-40B4-BE49-F238E27FC236}">
                <a16:creationId xmlns:a16="http://schemas.microsoft.com/office/drawing/2014/main" id="{A8C45560-DC5A-31FA-FAC3-BC624F674B1C}"/>
              </a:ext>
            </a:extLst>
          </p:cNvPr>
          <p:cNvSpPr txBox="1"/>
          <p:nvPr/>
        </p:nvSpPr>
        <p:spPr>
          <a:xfrm>
            <a:off x="2658168" y="784220"/>
            <a:ext cx="5748985"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INTRO | MODEL | SELF | GOAL | PERSEVERANCE | SUCCESS</a:t>
            </a:r>
          </a:p>
        </p:txBody>
      </p:sp>
    </p:spTree>
    <p:extLst>
      <p:ext uri="{BB962C8B-B14F-4D97-AF65-F5344CB8AC3E}">
        <p14:creationId xmlns:p14="http://schemas.microsoft.com/office/powerpoint/2010/main" val="4163877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CFFFA14F-D109-1A6D-FD2F-DADBDE7FA20A}"/>
              </a:ext>
            </a:extLst>
          </p:cNvPr>
          <p:cNvCxnSpPr>
            <a:cxnSpLocks/>
          </p:cNvCxnSpPr>
          <p:nvPr/>
        </p:nvCxnSpPr>
        <p:spPr>
          <a:xfrm>
            <a:off x="4759908" y="6573866"/>
            <a:ext cx="31174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5519296-2ED7-3BF3-8FF6-5C579E520F67}"/>
              </a:ext>
            </a:extLst>
          </p:cNvPr>
          <p:cNvCxnSpPr>
            <a:cxnSpLocks/>
          </p:cNvCxnSpPr>
          <p:nvPr/>
        </p:nvCxnSpPr>
        <p:spPr>
          <a:xfrm>
            <a:off x="5108431" y="5644222"/>
            <a:ext cx="3117486"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96" name="Diagram 95">
            <a:extLst>
              <a:ext uri="{FF2B5EF4-FFF2-40B4-BE49-F238E27FC236}">
                <a16:creationId xmlns:a16="http://schemas.microsoft.com/office/drawing/2014/main" id="{4B566CF0-0EFB-37A5-4EF5-A00BB8635D64}"/>
              </a:ext>
            </a:extLst>
          </p:cNvPr>
          <p:cNvGraphicFramePr>
            <a:graphicFrameLocks/>
          </p:cNvGraphicFramePr>
          <p:nvPr/>
        </p:nvGraphicFramePr>
        <p:xfrm>
          <a:off x="1645217" y="1724642"/>
          <a:ext cx="5614876" cy="3999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2000" dirty="0">
                <a:solidFill>
                  <a:schemeClr val="accent4"/>
                </a:solidFill>
                <a:latin typeface="Arial" panose="020B0604020202020204" pitchFamily="34" charset="0"/>
                <a:cs typeface="Arial" panose="020B0604020202020204" pitchFamily="34" charset="0"/>
              </a:rPr>
              <a:t>GOVERNANCE</a:t>
            </a:r>
          </a:p>
          <a:p>
            <a:pPr algn="r"/>
            <a:r>
              <a:rPr lang="en-US" sz="1600" dirty="0">
                <a:solidFill>
                  <a:schemeClr val="bg1">
                    <a:lumMod val="65000"/>
                  </a:schemeClr>
                </a:solidFill>
                <a:latin typeface="Copperplate Gothic Bold" panose="020E0705020206020404" pitchFamily="34" charset="0"/>
              </a:rPr>
              <a:t>Digital Business ENGINEERING</a:t>
            </a:r>
          </a:p>
          <a:p>
            <a:pPr algn="r"/>
            <a:r>
              <a:rPr lang="en-US" sz="1600" dirty="0">
                <a:solidFill>
                  <a:schemeClr val="bg1">
                    <a:lumMod val="65000"/>
                  </a:schemeClr>
                </a:solidFill>
                <a:latin typeface="Copperplate Gothic Bold" panose="020E0705020206020404" pitchFamily="34" charset="0"/>
              </a:rPr>
              <a:t>Digital Business Growth </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grpSp>
        <p:nvGrpSpPr>
          <p:cNvPr id="76" name="Group 75">
            <a:extLst>
              <a:ext uri="{FF2B5EF4-FFF2-40B4-BE49-F238E27FC236}">
                <a16:creationId xmlns:a16="http://schemas.microsoft.com/office/drawing/2014/main" id="{0F34C2BA-7E94-76F9-E526-A916D10373A1}"/>
              </a:ext>
            </a:extLst>
          </p:cNvPr>
          <p:cNvGrpSpPr/>
          <p:nvPr/>
        </p:nvGrpSpPr>
        <p:grpSpPr>
          <a:xfrm>
            <a:off x="6466214" y="5445159"/>
            <a:ext cx="4180250" cy="1147376"/>
            <a:chOff x="6690099" y="5408939"/>
            <a:chExt cx="4180250" cy="1147376"/>
          </a:xfrm>
        </p:grpSpPr>
        <p:sp>
          <p:nvSpPr>
            <p:cNvPr id="28" name="Rectangle: Diagonal Corners Snipped 27">
              <a:extLst>
                <a:ext uri="{FF2B5EF4-FFF2-40B4-BE49-F238E27FC236}">
                  <a16:creationId xmlns:a16="http://schemas.microsoft.com/office/drawing/2014/main" id="{B9ED1E2F-A892-B0CA-CCE9-D4C6D0E42AA7}"/>
                </a:ext>
              </a:extLst>
            </p:cNvPr>
            <p:cNvSpPr/>
            <p:nvPr/>
          </p:nvSpPr>
          <p:spPr>
            <a:xfrm>
              <a:off x="6690099" y="6330827"/>
              <a:ext cx="1248126" cy="206819"/>
            </a:xfrm>
            <a:prstGeom prst="snip2DiagRect">
              <a:avLst/>
            </a:prstGeom>
            <a:effectLst>
              <a:reflection blurRad="6350" stA="50000" endA="275" endPos="40000" dist="101600" dir="5400000" sy="-100000" algn="bl" rotWithShape="0"/>
            </a:effectLst>
            <a:scene3d>
              <a:camera prst="orthographicFront"/>
              <a:lightRig rig="threePt" dir="t"/>
            </a:scene3d>
            <a:sp3d>
              <a:bevelT w="152400" h="50800" prst="softRound"/>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KNOWLEDGE</a:t>
              </a:r>
            </a:p>
          </p:txBody>
        </p:sp>
        <p:sp>
          <p:nvSpPr>
            <p:cNvPr id="32" name="Rectangle: Diagonal Corners Snipped 31">
              <a:extLst>
                <a:ext uri="{FF2B5EF4-FFF2-40B4-BE49-F238E27FC236}">
                  <a16:creationId xmlns:a16="http://schemas.microsoft.com/office/drawing/2014/main" id="{315B8BAB-1636-7F40-31B5-3F2E9FA6119B}"/>
                </a:ext>
              </a:extLst>
            </p:cNvPr>
            <p:cNvSpPr/>
            <p:nvPr/>
          </p:nvSpPr>
          <p:spPr>
            <a:xfrm>
              <a:off x="8013567" y="6330826"/>
              <a:ext cx="1032779" cy="198693"/>
            </a:xfrm>
            <a:prstGeom prst="snip2DiagRect">
              <a:avLst/>
            </a:prstGeom>
            <a:effectLst>
              <a:reflection blurRad="6350" stA="50000" endA="275" endPos="40000" dist="101600" dir="5400000" sy="-100000" algn="bl" rotWithShape="0"/>
            </a:effectLst>
            <a:scene3d>
              <a:camera prst="orthographicFront"/>
              <a:lightRig rig="threePt" dir="t"/>
            </a:scene3d>
            <a:sp3d>
              <a:bevelT w="152400" h="50800" prst="softRound"/>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PURPOSE</a:t>
              </a:r>
            </a:p>
          </p:txBody>
        </p:sp>
        <p:sp>
          <p:nvSpPr>
            <p:cNvPr id="33" name="Rectangle: Diagonal Corners Snipped 32">
              <a:extLst>
                <a:ext uri="{FF2B5EF4-FFF2-40B4-BE49-F238E27FC236}">
                  <a16:creationId xmlns:a16="http://schemas.microsoft.com/office/drawing/2014/main" id="{9D6C5F36-365E-1DDB-BC44-C2CFA488A8D8}"/>
                </a:ext>
              </a:extLst>
            </p:cNvPr>
            <p:cNvSpPr/>
            <p:nvPr/>
          </p:nvSpPr>
          <p:spPr>
            <a:xfrm>
              <a:off x="9121247" y="6330825"/>
              <a:ext cx="804694" cy="225489"/>
            </a:xfrm>
            <a:prstGeom prst="snip2DiagRect">
              <a:avLst/>
            </a:prstGeom>
            <a:effectLst>
              <a:reflection blurRad="6350" stA="50000" endA="275" endPos="40000" dist="101600" dir="5400000" sy="-100000" algn="bl" rotWithShape="0"/>
            </a:effectLst>
            <a:scene3d>
              <a:camera prst="orthographicFront"/>
              <a:lightRig rig="threePt" dir="t"/>
            </a:scene3d>
            <a:sp3d>
              <a:bevelT w="152400" h="50800" prst="softRound"/>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SKILL</a:t>
              </a:r>
            </a:p>
          </p:txBody>
        </p:sp>
        <p:sp>
          <p:nvSpPr>
            <p:cNvPr id="34" name="Rectangle: Diagonal Corners Snipped 33">
              <a:extLst>
                <a:ext uri="{FF2B5EF4-FFF2-40B4-BE49-F238E27FC236}">
                  <a16:creationId xmlns:a16="http://schemas.microsoft.com/office/drawing/2014/main" id="{FF04703E-317C-8CCA-AA3F-B5AA09F6EEA0}"/>
                </a:ext>
              </a:extLst>
            </p:cNvPr>
            <p:cNvSpPr/>
            <p:nvPr/>
          </p:nvSpPr>
          <p:spPr>
            <a:xfrm>
              <a:off x="10023105" y="6330825"/>
              <a:ext cx="804694" cy="225490"/>
            </a:xfrm>
            <a:prstGeom prst="snip2DiagRect">
              <a:avLst/>
            </a:prstGeom>
            <a:effectLst>
              <a:reflection blurRad="6350" stA="50000" endA="275" endPos="40000" dist="101600" dir="5400000" sy="-100000" algn="bl" rotWithShape="0"/>
            </a:effectLst>
            <a:scene3d>
              <a:camera prst="orthographicFront"/>
              <a:lightRig rig="threePt" dir="t"/>
            </a:scene3d>
            <a:sp3d>
              <a:bevelT w="152400" h="50800" prst="softRound"/>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DESIRE</a:t>
              </a:r>
            </a:p>
          </p:txBody>
        </p:sp>
        <p:sp>
          <p:nvSpPr>
            <p:cNvPr id="35" name="Rectangle 34">
              <a:extLst>
                <a:ext uri="{FF2B5EF4-FFF2-40B4-BE49-F238E27FC236}">
                  <a16:creationId xmlns:a16="http://schemas.microsoft.com/office/drawing/2014/main" id="{C9E6C003-EBD2-7E8E-112C-836C1BFB9F3C}"/>
                </a:ext>
              </a:extLst>
            </p:cNvPr>
            <p:cNvSpPr/>
            <p:nvPr/>
          </p:nvSpPr>
          <p:spPr>
            <a:xfrm>
              <a:off x="6770236" y="5417067"/>
              <a:ext cx="1074327" cy="198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GOALS</a:t>
              </a:r>
            </a:p>
          </p:txBody>
        </p:sp>
        <p:sp>
          <p:nvSpPr>
            <p:cNvPr id="36" name="Rectangle 35">
              <a:extLst>
                <a:ext uri="{FF2B5EF4-FFF2-40B4-BE49-F238E27FC236}">
                  <a16:creationId xmlns:a16="http://schemas.microsoft.com/office/drawing/2014/main" id="{C6DE96A2-C632-A0B7-6350-BEFEBA93BBC7}"/>
                </a:ext>
              </a:extLst>
            </p:cNvPr>
            <p:cNvSpPr/>
            <p:nvPr/>
          </p:nvSpPr>
          <p:spPr>
            <a:xfrm>
              <a:off x="7935839" y="5408940"/>
              <a:ext cx="1006911" cy="1986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MIND</a:t>
              </a:r>
            </a:p>
          </p:txBody>
        </p:sp>
        <p:sp>
          <p:nvSpPr>
            <p:cNvPr id="37" name="Rectangle 36">
              <a:extLst>
                <a:ext uri="{FF2B5EF4-FFF2-40B4-BE49-F238E27FC236}">
                  <a16:creationId xmlns:a16="http://schemas.microsoft.com/office/drawing/2014/main" id="{29EF7200-F751-8B31-8879-4F4DD29C7AE6}"/>
                </a:ext>
              </a:extLst>
            </p:cNvPr>
            <p:cNvSpPr/>
            <p:nvPr/>
          </p:nvSpPr>
          <p:spPr>
            <a:xfrm>
              <a:off x="9010162" y="5408940"/>
              <a:ext cx="854511" cy="1824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HABIT</a:t>
              </a:r>
            </a:p>
          </p:txBody>
        </p:sp>
        <p:sp>
          <p:nvSpPr>
            <p:cNvPr id="38" name="Rectangle 37">
              <a:extLst>
                <a:ext uri="{FF2B5EF4-FFF2-40B4-BE49-F238E27FC236}">
                  <a16:creationId xmlns:a16="http://schemas.microsoft.com/office/drawing/2014/main" id="{DFF0CBE5-8ED7-5682-667B-10102A821719}"/>
                </a:ext>
              </a:extLst>
            </p:cNvPr>
            <p:cNvSpPr/>
            <p:nvPr/>
          </p:nvSpPr>
          <p:spPr>
            <a:xfrm>
              <a:off x="9955948" y="5408939"/>
              <a:ext cx="914401" cy="1757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EVENTS</a:t>
              </a:r>
              <a:endParaRPr lang="en-US" dirty="0"/>
            </a:p>
          </p:txBody>
        </p:sp>
        <p:grpSp>
          <p:nvGrpSpPr>
            <p:cNvPr id="53" name="Group 52">
              <a:extLst>
                <a:ext uri="{FF2B5EF4-FFF2-40B4-BE49-F238E27FC236}">
                  <a16:creationId xmlns:a16="http://schemas.microsoft.com/office/drawing/2014/main" id="{A4FB5533-A868-454C-4819-5DBF5CEA27A8}"/>
                </a:ext>
              </a:extLst>
            </p:cNvPr>
            <p:cNvGrpSpPr/>
            <p:nvPr/>
          </p:nvGrpSpPr>
          <p:grpSpPr>
            <a:xfrm>
              <a:off x="7042833" y="5648874"/>
              <a:ext cx="566729" cy="587422"/>
              <a:chOff x="7009157" y="5547292"/>
              <a:chExt cx="698408" cy="723910"/>
            </a:xfrm>
          </p:grpSpPr>
          <p:sp>
            <p:nvSpPr>
              <p:cNvPr id="42" name="Freeform: Shape 41">
                <a:extLst>
                  <a:ext uri="{FF2B5EF4-FFF2-40B4-BE49-F238E27FC236}">
                    <a16:creationId xmlns:a16="http://schemas.microsoft.com/office/drawing/2014/main" id="{D49CAC73-AA2A-478E-7FE1-D0B362BC87F4}"/>
                  </a:ext>
                </a:extLst>
              </p:cNvPr>
              <p:cNvSpPr/>
              <p:nvPr/>
            </p:nvSpPr>
            <p:spPr>
              <a:xfrm>
                <a:off x="7157244" y="5899727"/>
                <a:ext cx="400050" cy="371475"/>
              </a:xfrm>
              <a:custGeom>
                <a:avLst/>
                <a:gdLst>
                  <a:gd name="connsiteX0" fmla="*/ 0 w 400050"/>
                  <a:gd name="connsiteY0" fmla="*/ 0 h 371475"/>
                  <a:gd name="connsiteX1" fmla="*/ 0 w 400050"/>
                  <a:gd name="connsiteY1" fmla="*/ 371475 h 371475"/>
                  <a:gd name="connsiteX2" fmla="*/ 66675 w 400050"/>
                  <a:gd name="connsiteY2" fmla="*/ 371475 h 371475"/>
                  <a:gd name="connsiteX3" fmla="*/ 66675 w 400050"/>
                  <a:gd name="connsiteY3" fmla="*/ 98898 h 371475"/>
                  <a:gd name="connsiteX4" fmla="*/ 85725 w 400050"/>
                  <a:gd name="connsiteY4" fmla="*/ 79848 h 371475"/>
                  <a:gd name="connsiteX5" fmla="*/ 104775 w 400050"/>
                  <a:gd name="connsiteY5" fmla="*/ 98898 h 371475"/>
                  <a:gd name="connsiteX6" fmla="*/ 104775 w 400050"/>
                  <a:gd name="connsiteY6" fmla="*/ 371475 h 371475"/>
                  <a:gd name="connsiteX7" fmla="*/ 180975 w 400050"/>
                  <a:gd name="connsiteY7" fmla="*/ 371475 h 371475"/>
                  <a:gd name="connsiteX8" fmla="*/ 180975 w 400050"/>
                  <a:gd name="connsiteY8" fmla="*/ 98898 h 371475"/>
                  <a:gd name="connsiteX9" fmla="*/ 200025 w 400050"/>
                  <a:gd name="connsiteY9" fmla="*/ 79848 h 371475"/>
                  <a:gd name="connsiteX10" fmla="*/ 219075 w 400050"/>
                  <a:gd name="connsiteY10" fmla="*/ 98898 h 371475"/>
                  <a:gd name="connsiteX11" fmla="*/ 219075 w 400050"/>
                  <a:gd name="connsiteY11" fmla="*/ 371475 h 371475"/>
                  <a:gd name="connsiteX12" fmla="*/ 295275 w 400050"/>
                  <a:gd name="connsiteY12" fmla="*/ 371475 h 371475"/>
                  <a:gd name="connsiteX13" fmla="*/ 295275 w 400050"/>
                  <a:gd name="connsiteY13" fmla="*/ 98898 h 371475"/>
                  <a:gd name="connsiteX14" fmla="*/ 314325 w 400050"/>
                  <a:gd name="connsiteY14" fmla="*/ 79848 h 371475"/>
                  <a:gd name="connsiteX15" fmla="*/ 333375 w 400050"/>
                  <a:gd name="connsiteY15" fmla="*/ 98898 h 371475"/>
                  <a:gd name="connsiteX16" fmla="*/ 333375 w 400050"/>
                  <a:gd name="connsiteY16" fmla="*/ 371475 h 371475"/>
                  <a:gd name="connsiteX17" fmla="*/ 400050 w 400050"/>
                  <a:gd name="connsiteY17" fmla="*/ 371475 h 371475"/>
                  <a:gd name="connsiteX18" fmla="*/ 400050 w 400050"/>
                  <a:gd name="connsiteY18" fmla="*/ 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0050" h="371475">
                    <a:moveTo>
                      <a:pt x="0" y="0"/>
                    </a:moveTo>
                    <a:lnTo>
                      <a:pt x="0" y="371475"/>
                    </a:lnTo>
                    <a:lnTo>
                      <a:pt x="66675" y="371475"/>
                    </a:lnTo>
                    <a:lnTo>
                      <a:pt x="66675" y="98898"/>
                    </a:lnTo>
                    <a:cubicBezTo>
                      <a:pt x="66675" y="88377"/>
                      <a:pt x="75204" y="79848"/>
                      <a:pt x="85725" y="79848"/>
                    </a:cubicBezTo>
                    <a:cubicBezTo>
                      <a:pt x="96246" y="79848"/>
                      <a:pt x="104775" y="88377"/>
                      <a:pt x="104775" y="98898"/>
                    </a:cubicBezTo>
                    <a:lnTo>
                      <a:pt x="104775" y="371475"/>
                    </a:lnTo>
                    <a:lnTo>
                      <a:pt x="180975" y="371475"/>
                    </a:lnTo>
                    <a:lnTo>
                      <a:pt x="180975" y="98898"/>
                    </a:lnTo>
                    <a:cubicBezTo>
                      <a:pt x="180975" y="88377"/>
                      <a:pt x="189504" y="79848"/>
                      <a:pt x="200025" y="79848"/>
                    </a:cubicBezTo>
                    <a:cubicBezTo>
                      <a:pt x="210546" y="79848"/>
                      <a:pt x="219075" y="88377"/>
                      <a:pt x="219075" y="98898"/>
                    </a:cubicBezTo>
                    <a:lnTo>
                      <a:pt x="219075" y="371475"/>
                    </a:lnTo>
                    <a:lnTo>
                      <a:pt x="295275" y="371475"/>
                    </a:lnTo>
                    <a:lnTo>
                      <a:pt x="295275" y="98898"/>
                    </a:lnTo>
                    <a:cubicBezTo>
                      <a:pt x="295275" y="88377"/>
                      <a:pt x="303804" y="79848"/>
                      <a:pt x="314325" y="79848"/>
                    </a:cubicBezTo>
                    <a:cubicBezTo>
                      <a:pt x="324846" y="79848"/>
                      <a:pt x="333375" y="88377"/>
                      <a:pt x="333375" y="98898"/>
                    </a:cubicBezTo>
                    <a:lnTo>
                      <a:pt x="333375" y="371475"/>
                    </a:lnTo>
                    <a:lnTo>
                      <a:pt x="400050" y="371475"/>
                    </a:lnTo>
                    <a:lnTo>
                      <a:pt x="400050" y="0"/>
                    </a:ln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sp>
            <p:nvSpPr>
              <p:cNvPr id="43" name="Freeform: Shape 42">
                <a:extLst>
                  <a:ext uri="{FF2B5EF4-FFF2-40B4-BE49-F238E27FC236}">
                    <a16:creationId xmlns:a16="http://schemas.microsoft.com/office/drawing/2014/main" id="{4D51810B-3BA9-D4BA-ACEB-C977D20AA710}"/>
                  </a:ext>
                </a:extLst>
              </p:cNvPr>
              <p:cNvSpPr/>
              <p:nvPr/>
            </p:nvSpPr>
            <p:spPr>
              <a:xfrm>
                <a:off x="7009157" y="5547292"/>
                <a:ext cx="698408" cy="314334"/>
              </a:xfrm>
              <a:custGeom>
                <a:avLst/>
                <a:gdLst>
                  <a:gd name="connsiteX0" fmla="*/ 697679 w 698408"/>
                  <a:gd name="connsiteY0" fmla="*/ 116415 h 314334"/>
                  <a:gd name="connsiteX1" fmla="*/ 697679 w 698408"/>
                  <a:gd name="connsiteY1" fmla="*/ 116415 h 314334"/>
                  <a:gd name="connsiteX2" fmla="*/ 567034 w 698408"/>
                  <a:gd name="connsiteY2" fmla="*/ 10 h 314334"/>
                  <a:gd name="connsiteX3" fmla="*/ 139905 w 698408"/>
                  <a:gd name="connsiteY3" fmla="*/ 10 h 314334"/>
                  <a:gd name="connsiteX4" fmla="*/ 18051 w 698408"/>
                  <a:gd name="connsiteY4" fmla="*/ 66866 h 314334"/>
                  <a:gd name="connsiteX5" fmla="*/ 109215 w 698408"/>
                  <a:gd name="connsiteY5" fmla="*/ 238135 h 314334"/>
                  <a:gd name="connsiteX6" fmla="*/ 120960 w 698408"/>
                  <a:gd name="connsiteY6" fmla="*/ 238135 h 314334"/>
                  <a:gd name="connsiteX7" fmla="*/ 171947 w 698408"/>
                  <a:gd name="connsiteY7" fmla="*/ 214741 h 314334"/>
                  <a:gd name="connsiteX8" fmla="*/ 171947 w 698408"/>
                  <a:gd name="connsiteY8" fmla="*/ 214741 h 314334"/>
                  <a:gd name="connsiteX9" fmla="*/ 190387 w 698408"/>
                  <a:gd name="connsiteY9" fmla="*/ 153086 h 314334"/>
                  <a:gd name="connsiteX10" fmla="*/ 149935 w 698408"/>
                  <a:gd name="connsiteY10" fmla="*/ 112128 h 314334"/>
                  <a:gd name="connsiteX11" fmla="*/ 114749 w 698408"/>
                  <a:gd name="connsiteY11" fmla="*/ 144399 h 314334"/>
                  <a:gd name="connsiteX12" fmla="*/ 122969 w 698408"/>
                  <a:gd name="connsiteY12" fmla="*/ 157467 h 314334"/>
                  <a:gd name="connsiteX13" fmla="*/ 130490 w 698408"/>
                  <a:gd name="connsiteY13" fmla="*/ 176221 h 314334"/>
                  <a:gd name="connsiteX14" fmla="*/ 128741 w 698408"/>
                  <a:gd name="connsiteY14" fmla="*/ 179232 h 314334"/>
                  <a:gd name="connsiteX15" fmla="*/ 109987 w 698408"/>
                  <a:gd name="connsiteY15" fmla="*/ 182890 h 314334"/>
                  <a:gd name="connsiteX16" fmla="*/ 86174 w 698408"/>
                  <a:gd name="connsiteY16" fmla="*/ 144361 h 314334"/>
                  <a:gd name="connsiteX17" fmla="*/ 145851 w 698408"/>
                  <a:gd name="connsiteY17" fmla="*/ 83420 h 314334"/>
                  <a:gd name="connsiteX18" fmla="*/ 149935 w 698408"/>
                  <a:gd name="connsiteY18" fmla="*/ 83515 h 314334"/>
                  <a:gd name="connsiteX19" fmla="*/ 218619 w 698408"/>
                  <a:gd name="connsiteY19" fmla="*/ 148647 h 314334"/>
                  <a:gd name="connsiteX20" fmla="*/ 148087 w 698408"/>
                  <a:gd name="connsiteY20" fmla="*/ 264681 h 314334"/>
                  <a:gd name="connsiteX21" fmla="*/ 148087 w 698408"/>
                  <a:gd name="connsiteY21" fmla="*/ 314335 h 314334"/>
                  <a:gd name="connsiteX22" fmla="*/ 548137 w 698408"/>
                  <a:gd name="connsiteY22" fmla="*/ 314335 h 314334"/>
                  <a:gd name="connsiteX23" fmla="*/ 548137 w 698408"/>
                  <a:gd name="connsiteY23" fmla="*/ 264014 h 314334"/>
                  <a:gd name="connsiteX24" fmla="*/ 479757 w 698408"/>
                  <a:gd name="connsiteY24" fmla="*/ 148676 h 314334"/>
                  <a:gd name="connsiteX25" fmla="*/ 548442 w 698408"/>
                  <a:gd name="connsiteY25" fmla="*/ 83534 h 314334"/>
                  <a:gd name="connsiteX26" fmla="*/ 612160 w 698408"/>
                  <a:gd name="connsiteY26" fmla="*/ 140236 h 314334"/>
                  <a:gd name="connsiteX27" fmla="*/ 612259 w 698408"/>
                  <a:gd name="connsiteY27" fmla="*/ 144380 h 314334"/>
                  <a:gd name="connsiteX28" fmla="*/ 588447 w 698408"/>
                  <a:gd name="connsiteY28" fmla="*/ 182909 h 314334"/>
                  <a:gd name="connsiteX29" fmla="*/ 569663 w 698408"/>
                  <a:gd name="connsiteY29" fmla="*/ 179213 h 314334"/>
                  <a:gd name="connsiteX30" fmla="*/ 572425 w 698408"/>
                  <a:gd name="connsiteY30" fmla="*/ 159197 h 314334"/>
                  <a:gd name="connsiteX31" fmla="*/ 575435 w 698408"/>
                  <a:gd name="connsiteY31" fmla="*/ 157448 h 314334"/>
                  <a:gd name="connsiteX32" fmla="*/ 583655 w 698408"/>
                  <a:gd name="connsiteY32" fmla="*/ 144380 h 314334"/>
                  <a:gd name="connsiteX33" fmla="*/ 548413 w 698408"/>
                  <a:gd name="connsiteY33" fmla="*/ 112109 h 314334"/>
                  <a:gd name="connsiteX34" fmla="*/ 507960 w 698408"/>
                  <a:gd name="connsiteY34" fmla="*/ 153067 h 314334"/>
                  <a:gd name="connsiteX35" fmla="*/ 521143 w 698408"/>
                  <a:gd name="connsiteY35" fmla="*/ 207893 h 314334"/>
                  <a:gd name="connsiteX36" fmla="*/ 526410 w 698408"/>
                  <a:gd name="connsiteY36" fmla="*/ 214722 h 314334"/>
                  <a:gd name="connsiteX37" fmla="*/ 526696 w 698408"/>
                  <a:gd name="connsiteY37" fmla="*/ 215065 h 314334"/>
                  <a:gd name="connsiteX38" fmla="*/ 579455 w 698408"/>
                  <a:gd name="connsiteY38" fmla="*/ 238135 h 314334"/>
                  <a:gd name="connsiteX39" fmla="*/ 589170 w 698408"/>
                  <a:gd name="connsiteY39" fmla="*/ 238135 h 314334"/>
                  <a:gd name="connsiteX40" fmla="*/ 698409 w 698408"/>
                  <a:gd name="connsiteY40" fmla="*/ 129137 h 314334"/>
                  <a:gd name="connsiteX41" fmla="*/ 697679 w 698408"/>
                  <a:gd name="connsiteY41" fmla="*/ 116415 h 31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98408" h="314334">
                    <a:moveTo>
                      <a:pt x="697679" y="116415"/>
                    </a:moveTo>
                    <a:lnTo>
                      <a:pt x="697679" y="116415"/>
                    </a:lnTo>
                    <a:cubicBezTo>
                      <a:pt x="690036" y="50053"/>
                      <a:pt x="633835" y="-23"/>
                      <a:pt x="567034" y="10"/>
                    </a:cubicBezTo>
                    <a:lnTo>
                      <a:pt x="139905" y="10"/>
                    </a:lnTo>
                    <a:cubicBezTo>
                      <a:pt x="90386" y="-565"/>
                      <a:pt x="44171" y="24792"/>
                      <a:pt x="18051" y="66866"/>
                    </a:cubicBezTo>
                    <a:cubicBezTo>
                      <a:pt x="-31279" y="149123"/>
                      <a:pt x="27567" y="238135"/>
                      <a:pt x="109215" y="238135"/>
                    </a:cubicBezTo>
                    <a:lnTo>
                      <a:pt x="120960" y="238135"/>
                    </a:lnTo>
                    <a:cubicBezTo>
                      <a:pt x="140552" y="238136"/>
                      <a:pt x="159170" y="229593"/>
                      <a:pt x="171947" y="214741"/>
                    </a:cubicBezTo>
                    <a:lnTo>
                      <a:pt x="171947" y="214741"/>
                    </a:lnTo>
                    <a:cubicBezTo>
                      <a:pt x="186811" y="197872"/>
                      <a:pt x="193549" y="175345"/>
                      <a:pt x="190387" y="153086"/>
                    </a:cubicBezTo>
                    <a:cubicBezTo>
                      <a:pt x="187282" y="133217"/>
                      <a:pt x="172052" y="112128"/>
                      <a:pt x="149935" y="112128"/>
                    </a:cubicBezTo>
                    <a:cubicBezTo>
                      <a:pt x="128560" y="112128"/>
                      <a:pt x="114749" y="124797"/>
                      <a:pt x="114749" y="144399"/>
                    </a:cubicBezTo>
                    <a:cubicBezTo>
                      <a:pt x="114742" y="149975"/>
                      <a:pt x="117940" y="155059"/>
                      <a:pt x="122969" y="157467"/>
                    </a:cubicBezTo>
                    <a:cubicBezTo>
                      <a:pt x="130225" y="160570"/>
                      <a:pt x="133592" y="168966"/>
                      <a:pt x="130490" y="176221"/>
                    </a:cubicBezTo>
                    <a:cubicBezTo>
                      <a:pt x="130032" y="177293"/>
                      <a:pt x="129445" y="178303"/>
                      <a:pt x="128741" y="179232"/>
                    </a:cubicBezTo>
                    <a:cubicBezTo>
                      <a:pt x="124191" y="184817"/>
                      <a:pt x="116302" y="186356"/>
                      <a:pt x="109987" y="182890"/>
                    </a:cubicBezTo>
                    <a:cubicBezTo>
                      <a:pt x="95417" y="175567"/>
                      <a:pt x="86209" y="160668"/>
                      <a:pt x="86174" y="144361"/>
                    </a:cubicBezTo>
                    <a:cubicBezTo>
                      <a:pt x="85825" y="111053"/>
                      <a:pt x="112543" y="83769"/>
                      <a:pt x="145851" y="83420"/>
                    </a:cubicBezTo>
                    <a:cubicBezTo>
                      <a:pt x="147213" y="83406"/>
                      <a:pt x="148574" y="83437"/>
                      <a:pt x="149935" y="83515"/>
                    </a:cubicBezTo>
                    <a:cubicBezTo>
                      <a:pt x="183272" y="83515"/>
                      <a:pt x="212800" y="111519"/>
                      <a:pt x="218619" y="148647"/>
                    </a:cubicBezTo>
                    <a:cubicBezTo>
                      <a:pt x="225490" y="199134"/>
                      <a:pt x="196068" y="247536"/>
                      <a:pt x="148087" y="264681"/>
                    </a:cubicBezTo>
                    <a:lnTo>
                      <a:pt x="148087" y="314335"/>
                    </a:lnTo>
                    <a:lnTo>
                      <a:pt x="548137" y="314335"/>
                    </a:lnTo>
                    <a:lnTo>
                      <a:pt x="548137" y="264014"/>
                    </a:lnTo>
                    <a:cubicBezTo>
                      <a:pt x="501384" y="246041"/>
                      <a:pt x="473090" y="198318"/>
                      <a:pt x="479757" y="148676"/>
                    </a:cubicBezTo>
                    <a:cubicBezTo>
                      <a:pt x="485567" y="111528"/>
                      <a:pt x="515095" y="83534"/>
                      <a:pt x="548442" y="83534"/>
                    </a:cubicBezTo>
                    <a:cubicBezTo>
                      <a:pt x="581694" y="81597"/>
                      <a:pt x="610223" y="106983"/>
                      <a:pt x="612160" y="140236"/>
                    </a:cubicBezTo>
                    <a:cubicBezTo>
                      <a:pt x="612241" y="141616"/>
                      <a:pt x="612273" y="142998"/>
                      <a:pt x="612259" y="144380"/>
                    </a:cubicBezTo>
                    <a:cubicBezTo>
                      <a:pt x="612225" y="160687"/>
                      <a:pt x="603016" y="175586"/>
                      <a:pt x="588447" y="182909"/>
                    </a:cubicBezTo>
                    <a:cubicBezTo>
                      <a:pt x="582116" y="186382"/>
                      <a:pt x="574206" y="184826"/>
                      <a:pt x="569663" y="179213"/>
                    </a:cubicBezTo>
                    <a:cubicBezTo>
                      <a:pt x="564899" y="172924"/>
                      <a:pt x="566134" y="163961"/>
                      <a:pt x="572425" y="159197"/>
                    </a:cubicBezTo>
                    <a:cubicBezTo>
                      <a:pt x="573353" y="158493"/>
                      <a:pt x="574364" y="157906"/>
                      <a:pt x="575435" y="157448"/>
                    </a:cubicBezTo>
                    <a:cubicBezTo>
                      <a:pt x="580465" y="155040"/>
                      <a:pt x="583663" y="149956"/>
                      <a:pt x="583655" y="144380"/>
                    </a:cubicBezTo>
                    <a:cubicBezTo>
                      <a:pt x="583655" y="124778"/>
                      <a:pt x="569835" y="112109"/>
                      <a:pt x="548413" y="112109"/>
                    </a:cubicBezTo>
                    <a:cubicBezTo>
                      <a:pt x="526296" y="112109"/>
                      <a:pt x="511065" y="133217"/>
                      <a:pt x="507960" y="153067"/>
                    </a:cubicBezTo>
                    <a:cubicBezTo>
                      <a:pt x="505153" y="172357"/>
                      <a:pt x="509874" y="191987"/>
                      <a:pt x="521143" y="207893"/>
                    </a:cubicBezTo>
                    <a:cubicBezTo>
                      <a:pt x="522779" y="210259"/>
                      <a:pt x="524538" y="212538"/>
                      <a:pt x="526410" y="214722"/>
                    </a:cubicBezTo>
                    <a:lnTo>
                      <a:pt x="526696" y="215065"/>
                    </a:lnTo>
                    <a:cubicBezTo>
                      <a:pt x="540117" y="230026"/>
                      <a:pt x="559359" y="238440"/>
                      <a:pt x="579455" y="238135"/>
                    </a:cubicBezTo>
                    <a:lnTo>
                      <a:pt x="589170" y="238135"/>
                    </a:lnTo>
                    <a:cubicBezTo>
                      <a:pt x="649435" y="238201"/>
                      <a:pt x="698343" y="189401"/>
                      <a:pt x="698409" y="129137"/>
                    </a:cubicBezTo>
                    <a:cubicBezTo>
                      <a:pt x="698414" y="124885"/>
                      <a:pt x="698170" y="120637"/>
                      <a:pt x="697679" y="116415"/>
                    </a:cubicBez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grpSp>
        <p:grpSp>
          <p:nvGrpSpPr>
            <p:cNvPr id="60" name="Group 59">
              <a:extLst>
                <a:ext uri="{FF2B5EF4-FFF2-40B4-BE49-F238E27FC236}">
                  <a16:creationId xmlns:a16="http://schemas.microsoft.com/office/drawing/2014/main" id="{40DF4DE3-A9B5-9080-DE69-EE93D2B8964C}"/>
                </a:ext>
              </a:extLst>
            </p:cNvPr>
            <p:cNvGrpSpPr/>
            <p:nvPr/>
          </p:nvGrpSpPr>
          <p:grpSpPr>
            <a:xfrm>
              <a:off x="8246591" y="5648874"/>
              <a:ext cx="566729" cy="587422"/>
              <a:chOff x="7009157" y="5547292"/>
              <a:chExt cx="698408" cy="723910"/>
            </a:xfrm>
          </p:grpSpPr>
          <p:sp>
            <p:nvSpPr>
              <p:cNvPr id="61" name="Freeform: Shape 60">
                <a:extLst>
                  <a:ext uri="{FF2B5EF4-FFF2-40B4-BE49-F238E27FC236}">
                    <a16:creationId xmlns:a16="http://schemas.microsoft.com/office/drawing/2014/main" id="{5FAE1757-F4DB-7E31-78F9-A4395F22329A}"/>
                  </a:ext>
                </a:extLst>
              </p:cNvPr>
              <p:cNvSpPr/>
              <p:nvPr/>
            </p:nvSpPr>
            <p:spPr>
              <a:xfrm>
                <a:off x="7157244" y="5899727"/>
                <a:ext cx="400050" cy="371475"/>
              </a:xfrm>
              <a:custGeom>
                <a:avLst/>
                <a:gdLst>
                  <a:gd name="connsiteX0" fmla="*/ 0 w 400050"/>
                  <a:gd name="connsiteY0" fmla="*/ 0 h 371475"/>
                  <a:gd name="connsiteX1" fmla="*/ 0 w 400050"/>
                  <a:gd name="connsiteY1" fmla="*/ 371475 h 371475"/>
                  <a:gd name="connsiteX2" fmla="*/ 66675 w 400050"/>
                  <a:gd name="connsiteY2" fmla="*/ 371475 h 371475"/>
                  <a:gd name="connsiteX3" fmla="*/ 66675 w 400050"/>
                  <a:gd name="connsiteY3" fmla="*/ 98898 h 371475"/>
                  <a:gd name="connsiteX4" fmla="*/ 85725 w 400050"/>
                  <a:gd name="connsiteY4" fmla="*/ 79848 h 371475"/>
                  <a:gd name="connsiteX5" fmla="*/ 104775 w 400050"/>
                  <a:gd name="connsiteY5" fmla="*/ 98898 h 371475"/>
                  <a:gd name="connsiteX6" fmla="*/ 104775 w 400050"/>
                  <a:gd name="connsiteY6" fmla="*/ 371475 h 371475"/>
                  <a:gd name="connsiteX7" fmla="*/ 180975 w 400050"/>
                  <a:gd name="connsiteY7" fmla="*/ 371475 h 371475"/>
                  <a:gd name="connsiteX8" fmla="*/ 180975 w 400050"/>
                  <a:gd name="connsiteY8" fmla="*/ 98898 h 371475"/>
                  <a:gd name="connsiteX9" fmla="*/ 200025 w 400050"/>
                  <a:gd name="connsiteY9" fmla="*/ 79848 h 371475"/>
                  <a:gd name="connsiteX10" fmla="*/ 219075 w 400050"/>
                  <a:gd name="connsiteY10" fmla="*/ 98898 h 371475"/>
                  <a:gd name="connsiteX11" fmla="*/ 219075 w 400050"/>
                  <a:gd name="connsiteY11" fmla="*/ 371475 h 371475"/>
                  <a:gd name="connsiteX12" fmla="*/ 295275 w 400050"/>
                  <a:gd name="connsiteY12" fmla="*/ 371475 h 371475"/>
                  <a:gd name="connsiteX13" fmla="*/ 295275 w 400050"/>
                  <a:gd name="connsiteY13" fmla="*/ 98898 h 371475"/>
                  <a:gd name="connsiteX14" fmla="*/ 314325 w 400050"/>
                  <a:gd name="connsiteY14" fmla="*/ 79848 h 371475"/>
                  <a:gd name="connsiteX15" fmla="*/ 333375 w 400050"/>
                  <a:gd name="connsiteY15" fmla="*/ 98898 h 371475"/>
                  <a:gd name="connsiteX16" fmla="*/ 333375 w 400050"/>
                  <a:gd name="connsiteY16" fmla="*/ 371475 h 371475"/>
                  <a:gd name="connsiteX17" fmla="*/ 400050 w 400050"/>
                  <a:gd name="connsiteY17" fmla="*/ 371475 h 371475"/>
                  <a:gd name="connsiteX18" fmla="*/ 400050 w 400050"/>
                  <a:gd name="connsiteY18" fmla="*/ 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0050" h="371475">
                    <a:moveTo>
                      <a:pt x="0" y="0"/>
                    </a:moveTo>
                    <a:lnTo>
                      <a:pt x="0" y="371475"/>
                    </a:lnTo>
                    <a:lnTo>
                      <a:pt x="66675" y="371475"/>
                    </a:lnTo>
                    <a:lnTo>
                      <a:pt x="66675" y="98898"/>
                    </a:lnTo>
                    <a:cubicBezTo>
                      <a:pt x="66675" y="88377"/>
                      <a:pt x="75204" y="79848"/>
                      <a:pt x="85725" y="79848"/>
                    </a:cubicBezTo>
                    <a:cubicBezTo>
                      <a:pt x="96246" y="79848"/>
                      <a:pt x="104775" y="88377"/>
                      <a:pt x="104775" y="98898"/>
                    </a:cubicBezTo>
                    <a:lnTo>
                      <a:pt x="104775" y="371475"/>
                    </a:lnTo>
                    <a:lnTo>
                      <a:pt x="180975" y="371475"/>
                    </a:lnTo>
                    <a:lnTo>
                      <a:pt x="180975" y="98898"/>
                    </a:lnTo>
                    <a:cubicBezTo>
                      <a:pt x="180975" y="88377"/>
                      <a:pt x="189504" y="79848"/>
                      <a:pt x="200025" y="79848"/>
                    </a:cubicBezTo>
                    <a:cubicBezTo>
                      <a:pt x="210546" y="79848"/>
                      <a:pt x="219075" y="88377"/>
                      <a:pt x="219075" y="98898"/>
                    </a:cubicBezTo>
                    <a:lnTo>
                      <a:pt x="219075" y="371475"/>
                    </a:lnTo>
                    <a:lnTo>
                      <a:pt x="295275" y="371475"/>
                    </a:lnTo>
                    <a:lnTo>
                      <a:pt x="295275" y="98898"/>
                    </a:lnTo>
                    <a:cubicBezTo>
                      <a:pt x="295275" y="88377"/>
                      <a:pt x="303804" y="79848"/>
                      <a:pt x="314325" y="79848"/>
                    </a:cubicBezTo>
                    <a:cubicBezTo>
                      <a:pt x="324846" y="79848"/>
                      <a:pt x="333375" y="88377"/>
                      <a:pt x="333375" y="98898"/>
                    </a:cubicBezTo>
                    <a:lnTo>
                      <a:pt x="333375" y="371475"/>
                    </a:lnTo>
                    <a:lnTo>
                      <a:pt x="400050" y="371475"/>
                    </a:lnTo>
                    <a:lnTo>
                      <a:pt x="400050" y="0"/>
                    </a:ln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sp>
            <p:nvSpPr>
              <p:cNvPr id="62" name="Freeform: Shape 61">
                <a:extLst>
                  <a:ext uri="{FF2B5EF4-FFF2-40B4-BE49-F238E27FC236}">
                    <a16:creationId xmlns:a16="http://schemas.microsoft.com/office/drawing/2014/main" id="{EDF5EA54-0551-8A60-9328-70FCBA92A3E9}"/>
                  </a:ext>
                </a:extLst>
              </p:cNvPr>
              <p:cNvSpPr/>
              <p:nvPr/>
            </p:nvSpPr>
            <p:spPr>
              <a:xfrm>
                <a:off x="7009157" y="5547292"/>
                <a:ext cx="698408" cy="314334"/>
              </a:xfrm>
              <a:custGeom>
                <a:avLst/>
                <a:gdLst>
                  <a:gd name="connsiteX0" fmla="*/ 697679 w 698408"/>
                  <a:gd name="connsiteY0" fmla="*/ 116415 h 314334"/>
                  <a:gd name="connsiteX1" fmla="*/ 697679 w 698408"/>
                  <a:gd name="connsiteY1" fmla="*/ 116415 h 314334"/>
                  <a:gd name="connsiteX2" fmla="*/ 567034 w 698408"/>
                  <a:gd name="connsiteY2" fmla="*/ 10 h 314334"/>
                  <a:gd name="connsiteX3" fmla="*/ 139905 w 698408"/>
                  <a:gd name="connsiteY3" fmla="*/ 10 h 314334"/>
                  <a:gd name="connsiteX4" fmla="*/ 18051 w 698408"/>
                  <a:gd name="connsiteY4" fmla="*/ 66866 h 314334"/>
                  <a:gd name="connsiteX5" fmla="*/ 109215 w 698408"/>
                  <a:gd name="connsiteY5" fmla="*/ 238135 h 314334"/>
                  <a:gd name="connsiteX6" fmla="*/ 120960 w 698408"/>
                  <a:gd name="connsiteY6" fmla="*/ 238135 h 314334"/>
                  <a:gd name="connsiteX7" fmla="*/ 171947 w 698408"/>
                  <a:gd name="connsiteY7" fmla="*/ 214741 h 314334"/>
                  <a:gd name="connsiteX8" fmla="*/ 171947 w 698408"/>
                  <a:gd name="connsiteY8" fmla="*/ 214741 h 314334"/>
                  <a:gd name="connsiteX9" fmla="*/ 190387 w 698408"/>
                  <a:gd name="connsiteY9" fmla="*/ 153086 h 314334"/>
                  <a:gd name="connsiteX10" fmla="*/ 149935 w 698408"/>
                  <a:gd name="connsiteY10" fmla="*/ 112128 h 314334"/>
                  <a:gd name="connsiteX11" fmla="*/ 114749 w 698408"/>
                  <a:gd name="connsiteY11" fmla="*/ 144399 h 314334"/>
                  <a:gd name="connsiteX12" fmla="*/ 122969 w 698408"/>
                  <a:gd name="connsiteY12" fmla="*/ 157467 h 314334"/>
                  <a:gd name="connsiteX13" fmla="*/ 130490 w 698408"/>
                  <a:gd name="connsiteY13" fmla="*/ 176221 h 314334"/>
                  <a:gd name="connsiteX14" fmla="*/ 128741 w 698408"/>
                  <a:gd name="connsiteY14" fmla="*/ 179232 h 314334"/>
                  <a:gd name="connsiteX15" fmla="*/ 109987 w 698408"/>
                  <a:gd name="connsiteY15" fmla="*/ 182890 h 314334"/>
                  <a:gd name="connsiteX16" fmla="*/ 86174 w 698408"/>
                  <a:gd name="connsiteY16" fmla="*/ 144361 h 314334"/>
                  <a:gd name="connsiteX17" fmla="*/ 145851 w 698408"/>
                  <a:gd name="connsiteY17" fmla="*/ 83420 h 314334"/>
                  <a:gd name="connsiteX18" fmla="*/ 149935 w 698408"/>
                  <a:gd name="connsiteY18" fmla="*/ 83515 h 314334"/>
                  <a:gd name="connsiteX19" fmla="*/ 218619 w 698408"/>
                  <a:gd name="connsiteY19" fmla="*/ 148647 h 314334"/>
                  <a:gd name="connsiteX20" fmla="*/ 148087 w 698408"/>
                  <a:gd name="connsiteY20" fmla="*/ 264681 h 314334"/>
                  <a:gd name="connsiteX21" fmla="*/ 148087 w 698408"/>
                  <a:gd name="connsiteY21" fmla="*/ 314335 h 314334"/>
                  <a:gd name="connsiteX22" fmla="*/ 548137 w 698408"/>
                  <a:gd name="connsiteY22" fmla="*/ 314335 h 314334"/>
                  <a:gd name="connsiteX23" fmla="*/ 548137 w 698408"/>
                  <a:gd name="connsiteY23" fmla="*/ 264014 h 314334"/>
                  <a:gd name="connsiteX24" fmla="*/ 479757 w 698408"/>
                  <a:gd name="connsiteY24" fmla="*/ 148676 h 314334"/>
                  <a:gd name="connsiteX25" fmla="*/ 548442 w 698408"/>
                  <a:gd name="connsiteY25" fmla="*/ 83534 h 314334"/>
                  <a:gd name="connsiteX26" fmla="*/ 612160 w 698408"/>
                  <a:gd name="connsiteY26" fmla="*/ 140236 h 314334"/>
                  <a:gd name="connsiteX27" fmla="*/ 612259 w 698408"/>
                  <a:gd name="connsiteY27" fmla="*/ 144380 h 314334"/>
                  <a:gd name="connsiteX28" fmla="*/ 588447 w 698408"/>
                  <a:gd name="connsiteY28" fmla="*/ 182909 h 314334"/>
                  <a:gd name="connsiteX29" fmla="*/ 569663 w 698408"/>
                  <a:gd name="connsiteY29" fmla="*/ 179213 h 314334"/>
                  <a:gd name="connsiteX30" fmla="*/ 572425 w 698408"/>
                  <a:gd name="connsiteY30" fmla="*/ 159197 h 314334"/>
                  <a:gd name="connsiteX31" fmla="*/ 575435 w 698408"/>
                  <a:gd name="connsiteY31" fmla="*/ 157448 h 314334"/>
                  <a:gd name="connsiteX32" fmla="*/ 583655 w 698408"/>
                  <a:gd name="connsiteY32" fmla="*/ 144380 h 314334"/>
                  <a:gd name="connsiteX33" fmla="*/ 548413 w 698408"/>
                  <a:gd name="connsiteY33" fmla="*/ 112109 h 314334"/>
                  <a:gd name="connsiteX34" fmla="*/ 507960 w 698408"/>
                  <a:gd name="connsiteY34" fmla="*/ 153067 h 314334"/>
                  <a:gd name="connsiteX35" fmla="*/ 521143 w 698408"/>
                  <a:gd name="connsiteY35" fmla="*/ 207893 h 314334"/>
                  <a:gd name="connsiteX36" fmla="*/ 526410 w 698408"/>
                  <a:gd name="connsiteY36" fmla="*/ 214722 h 314334"/>
                  <a:gd name="connsiteX37" fmla="*/ 526696 w 698408"/>
                  <a:gd name="connsiteY37" fmla="*/ 215065 h 314334"/>
                  <a:gd name="connsiteX38" fmla="*/ 579455 w 698408"/>
                  <a:gd name="connsiteY38" fmla="*/ 238135 h 314334"/>
                  <a:gd name="connsiteX39" fmla="*/ 589170 w 698408"/>
                  <a:gd name="connsiteY39" fmla="*/ 238135 h 314334"/>
                  <a:gd name="connsiteX40" fmla="*/ 698409 w 698408"/>
                  <a:gd name="connsiteY40" fmla="*/ 129137 h 314334"/>
                  <a:gd name="connsiteX41" fmla="*/ 697679 w 698408"/>
                  <a:gd name="connsiteY41" fmla="*/ 116415 h 31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98408" h="314334">
                    <a:moveTo>
                      <a:pt x="697679" y="116415"/>
                    </a:moveTo>
                    <a:lnTo>
                      <a:pt x="697679" y="116415"/>
                    </a:lnTo>
                    <a:cubicBezTo>
                      <a:pt x="690036" y="50053"/>
                      <a:pt x="633835" y="-23"/>
                      <a:pt x="567034" y="10"/>
                    </a:cubicBezTo>
                    <a:lnTo>
                      <a:pt x="139905" y="10"/>
                    </a:lnTo>
                    <a:cubicBezTo>
                      <a:pt x="90386" y="-565"/>
                      <a:pt x="44171" y="24792"/>
                      <a:pt x="18051" y="66866"/>
                    </a:cubicBezTo>
                    <a:cubicBezTo>
                      <a:pt x="-31279" y="149123"/>
                      <a:pt x="27567" y="238135"/>
                      <a:pt x="109215" y="238135"/>
                    </a:cubicBezTo>
                    <a:lnTo>
                      <a:pt x="120960" y="238135"/>
                    </a:lnTo>
                    <a:cubicBezTo>
                      <a:pt x="140552" y="238136"/>
                      <a:pt x="159170" y="229593"/>
                      <a:pt x="171947" y="214741"/>
                    </a:cubicBezTo>
                    <a:lnTo>
                      <a:pt x="171947" y="214741"/>
                    </a:lnTo>
                    <a:cubicBezTo>
                      <a:pt x="186811" y="197872"/>
                      <a:pt x="193549" y="175345"/>
                      <a:pt x="190387" y="153086"/>
                    </a:cubicBezTo>
                    <a:cubicBezTo>
                      <a:pt x="187282" y="133217"/>
                      <a:pt x="172052" y="112128"/>
                      <a:pt x="149935" y="112128"/>
                    </a:cubicBezTo>
                    <a:cubicBezTo>
                      <a:pt x="128560" y="112128"/>
                      <a:pt x="114749" y="124797"/>
                      <a:pt x="114749" y="144399"/>
                    </a:cubicBezTo>
                    <a:cubicBezTo>
                      <a:pt x="114742" y="149975"/>
                      <a:pt x="117940" y="155059"/>
                      <a:pt x="122969" y="157467"/>
                    </a:cubicBezTo>
                    <a:cubicBezTo>
                      <a:pt x="130225" y="160570"/>
                      <a:pt x="133592" y="168966"/>
                      <a:pt x="130490" y="176221"/>
                    </a:cubicBezTo>
                    <a:cubicBezTo>
                      <a:pt x="130032" y="177293"/>
                      <a:pt x="129445" y="178303"/>
                      <a:pt x="128741" y="179232"/>
                    </a:cubicBezTo>
                    <a:cubicBezTo>
                      <a:pt x="124191" y="184817"/>
                      <a:pt x="116302" y="186356"/>
                      <a:pt x="109987" y="182890"/>
                    </a:cubicBezTo>
                    <a:cubicBezTo>
                      <a:pt x="95417" y="175567"/>
                      <a:pt x="86209" y="160668"/>
                      <a:pt x="86174" y="144361"/>
                    </a:cubicBezTo>
                    <a:cubicBezTo>
                      <a:pt x="85825" y="111053"/>
                      <a:pt x="112543" y="83769"/>
                      <a:pt x="145851" y="83420"/>
                    </a:cubicBezTo>
                    <a:cubicBezTo>
                      <a:pt x="147213" y="83406"/>
                      <a:pt x="148574" y="83437"/>
                      <a:pt x="149935" y="83515"/>
                    </a:cubicBezTo>
                    <a:cubicBezTo>
                      <a:pt x="183272" y="83515"/>
                      <a:pt x="212800" y="111519"/>
                      <a:pt x="218619" y="148647"/>
                    </a:cubicBezTo>
                    <a:cubicBezTo>
                      <a:pt x="225490" y="199134"/>
                      <a:pt x="196068" y="247536"/>
                      <a:pt x="148087" y="264681"/>
                    </a:cubicBezTo>
                    <a:lnTo>
                      <a:pt x="148087" y="314335"/>
                    </a:lnTo>
                    <a:lnTo>
                      <a:pt x="548137" y="314335"/>
                    </a:lnTo>
                    <a:lnTo>
                      <a:pt x="548137" y="264014"/>
                    </a:lnTo>
                    <a:cubicBezTo>
                      <a:pt x="501384" y="246041"/>
                      <a:pt x="473090" y="198318"/>
                      <a:pt x="479757" y="148676"/>
                    </a:cubicBezTo>
                    <a:cubicBezTo>
                      <a:pt x="485567" y="111528"/>
                      <a:pt x="515095" y="83534"/>
                      <a:pt x="548442" y="83534"/>
                    </a:cubicBezTo>
                    <a:cubicBezTo>
                      <a:pt x="581694" y="81597"/>
                      <a:pt x="610223" y="106983"/>
                      <a:pt x="612160" y="140236"/>
                    </a:cubicBezTo>
                    <a:cubicBezTo>
                      <a:pt x="612241" y="141616"/>
                      <a:pt x="612273" y="142998"/>
                      <a:pt x="612259" y="144380"/>
                    </a:cubicBezTo>
                    <a:cubicBezTo>
                      <a:pt x="612225" y="160687"/>
                      <a:pt x="603016" y="175586"/>
                      <a:pt x="588447" y="182909"/>
                    </a:cubicBezTo>
                    <a:cubicBezTo>
                      <a:pt x="582116" y="186382"/>
                      <a:pt x="574206" y="184826"/>
                      <a:pt x="569663" y="179213"/>
                    </a:cubicBezTo>
                    <a:cubicBezTo>
                      <a:pt x="564899" y="172924"/>
                      <a:pt x="566134" y="163961"/>
                      <a:pt x="572425" y="159197"/>
                    </a:cubicBezTo>
                    <a:cubicBezTo>
                      <a:pt x="573353" y="158493"/>
                      <a:pt x="574364" y="157906"/>
                      <a:pt x="575435" y="157448"/>
                    </a:cubicBezTo>
                    <a:cubicBezTo>
                      <a:pt x="580465" y="155040"/>
                      <a:pt x="583663" y="149956"/>
                      <a:pt x="583655" y="144380"/>
                    </a:cubicBezTo>
                    <a:cubicBezTo>
                      <a:pt x="583655" y="124778"/>
                      <a:pt x="569835" y="112109"/>
                      <a:pt x="548413" y="112109"/>
                    </a:cubicBezTo>
                    <a:cubicBezTo>
                      <a:pt x="526296" y="112109"/>
                      <a:pt x="511065" y="133217"/>
                      <a:pt x="507960" y="153067"/>
                    </a:cubicBezTo>
                    <a:cubicBezTo>
                      <a:pt x="505153" y="172357"/>
                      <a:pt x="509874" y="191987"/>
                      <a:pt x="521143" y="207893"/>
                    </a:cubicBezTo>
                    <a:cubicBezTo>
                      <a:pt x="522779" y="210259"/>
                      <a:pt x="524538" y="212538"/>
                      <a:pt x="526410" y="214722"/>
                    </a:cubicBezTo>
                    <a:lnTo>
                      <a:pt x="526696" y="215065"/>
                    </a:lnTo>
                    <a:cubicBezTo>
                      <a:pt x="540117" y="230026"/>
                      <a:pt x="559359" y="238440"/>
                      <a:pt x="579455" y="238135"/>
                    </a:cubicBezTo>
                    <a:lnTo>
                      <a:pt x="589170" y="238135"/>
                    </a:lnTo>
                    <a:cubicBezTo>
                      <a:pt x="649435" y="238201"/>
                      <a:pt x="698343" y="189401"/>
                      <a:pt x="698409" y="129137"/>
                    </a:cubicBezTo>
                    <a:cubicBezTo>
                      <a:pt x="698414" y="124885"/>
                      <a:pt x="698170" y="120637"/>
                      <a:pt x="697679" y="116415"/>
                    </a:cubicBez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grpSp>
        <p:grpSp>
          <p:nvGrpSpPr>
            <p:cNvPr id="66" name="Group 65">
              <a:extLst>
                <a:ext uri="{FF2B5EF4-FFF2-40B4-BE49-F238E27FC236}">
                  <a16:creationId xmlns:a16="http://schemas.microsoft.com/office/drawing/2014/main" id="{85DEA6A6-CD3F-A03E-FEAD-16B98F67711E}"/>
                </a:ext>
              </a:extLst>
            </p:cNvPr>
            <p:cNvGrpSpPr/>
            <p:nvPr/>
          </p:nvGrpSpPr>
          <p:grpSpPr>
            <a:xfrm>
              <a:off x="9240229" y="5648874"/>
              <a:ext cx="566729" cy="587422"/>
              <a:chOff x="7009157" y="5547292"/>
              <a:chExt cx="698408" cy="723910"/>
            </a:xfrm>
          </p:grpSpPr>
          <p:sp>
            <p:nvSpPr>
              <p:cNvPr id="67" name="Freeform: Shape 66">
                <a:extLst>
                  <a:ext uri="{FF2B5EF4-FFF2-40B4-BE49-F238E27FC236}">
                    <a16:creationId xmlns:a16="http://schemas.microsoft.com/office/drawing/2014/main" id="{FFA004BF-9831-E5A3-2A3A-1EA50D528145}"/>
                  </a:ext>
                </a:extLst>
              </p:cNvPr>
              <p:cNvSpPr/>
              <p:nvPr/>
            </p:nvSpPr>
            <p:spPr>
              <a:xfrm>
                <a:off x="7157244" y="5899727"/>
                <a:ext cx="400050" cy="371475"/>
              </a:xfrm>
              <a:custGeom>
                <a:avLst/>
                <a:gdLst>
                  <a:gd name="connsiteX0" fmla="*/ 0 w 400050"/>
                  <a:gd name="connsiteY0" fmla="*/ 0 h 371475"/>
                  <a:gd name="connsiteX1" fmla="*/ 0 w 400050"/>
                  <a:gd name="connsiteY1" fmla="*/ 371475 h 371475"/>
                  <a:gd name="connsiteX2" fmla="*/ 66675 w 400050"/>
                  <a:gd name="connsiteY2" fmla="*/ 371475 h 371475"/>
                  <a:gd name="connsiteX3" fmla="*/ 66675 w 400050"/>
                  <a:gd name="connsiteY3" fmla="*/ 98898 h 371475"/>
                  <a:gd name="connsiteX4" fmla="*/ 85725 w 400050"/>
                  <a:gd name="connsiteY4" fmla="*/ 79848 h 371475"/>
                  <a:gd name="connsiteX5" fmla="*/ 104775 w 400050"/>
                  <a:gd name="connsiteY5" fmla="*/ 98898 h 371475"/>
                  <a:gd name="connsiteX6" fmla="*/ 104775 w 400050"/>
                  <a:gd name="connsiteY6" fmla="*/ 371475 h 371475"/>
                  <a:gd name="connsiteX7" fmla="*/ 180975 w 400050"/>
                  <a:gd name="connsiteY7" fmla="*/ 371475 h 371475"/>
                  <a:gd name="connsiteX8" fmla="*/ 180975 w 400050"/>
                  <a:gd name="connsiteY8" fmla="*/ 98898 h 371475"/>
                  <a:gd name="connsiteX9" fmla="*/ 200025 w 400050"/>
                  <a:gd name="connsiteY9" fmla="*/ 79848 h 371475"/>
                  <a:gd name="connsiteX10" fmla="*/ 219075 w 400050"/>
                  <a:gd name="connsiteY10" fmla="*/ 98898 h 371475"/>
                  <a:gd name="connsiteX11" fmla="*/ 219075 w 400050"/>
                  <a:gd name="connsiteY11" fmla="*/ 371475 h 371475"/>
                  <a:gd name="connsiteX12" fmla="*/ 295275 w 400050"/>
                  <a:gd name="connsiteY12" fmla="*/ 371475 h 371475"/>
                  <a:gd name="connsiteX13" fmla="*/ 295275 w 400050"/>
                  <a:gd name="connsiteY13" fmla="*/ 98898 h 371475"/>
                  <a:gd name="connsiteX14" fmla="*/ 314325 w 400050"/>
                  <a:gd name="connsiteY14" fmla="*/ 79848 h 371475"/>
                  <a:gd name="connsiteX15" fmla="*/ 333375 w 400050"/>
                  <a:gd name="connsiteY15" fmla="*/ 98898 h 371475"/>
                  <a:gd name="connsiteX16" fmla="*/ 333375 w 400050"/>
                  <a:gd name="connsiteY16" fmla="*/ 371475 h 371475"/>
                  <a:gd name="connsiteX17" fmla="*/ 400050 w 400050"/>
                  <a:gd name="connsiteY17" fmla="*/ 371475 h 371475"/>
                  <a:gd name="connsiteX18" fmla="*/ 400050 w 400050"/>
                  <a:gd name="connsiteY18" fmla="*/ 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0050" h="371475">
                    <a:moveTo>
                      <a:pt x="0" y="0"/>
                    </a:moveTo>
                    <a:lnTo>
                      <a:pt x="0" y="371475"/>
                    </a:lnTo>
                    <a:lnTo>
                      <a:pt x="66675" y="371475"/>
                    </a:lnTo>
                    <a:lnTo>
                      <a:pt x="66675" y="98898"/>
                    </a:lnTo>
                    <a:cubicBezTo>
                      <a:pt x="66675" y="88377"/>
                      <a:pt x="75204" y="79848"/>
                      <a:pt x="85725" y="79848"/>
                    </a:cubicBezTo>
                    <a:cubicBezTo>
                      <a:pt x="96246" y="79848"/>
                      <a:pt x="104775" y="88377"/>
                      <a:pt x="104775" y="98898"/>
                    </a:cubicBezTo>
                    <a:lnTo>
                      <a:pt x="104775" y="371475"/>
                    </a:lnTo>
                    <a:lnTo>
                      <a:pt x="180975" y="371475"/>
                    </a:lnTo>
                    <a:lnTo>
                      <a:pt x="180975" y="98898"/>
                    </a:lnTo>
                    <a:cubicBezTo>
                      <a:pt x="180975" y="88377"/>
                      <a:pt x="189504" y="79848"/>
                      <a:pt x="200025" y="79848"/>
                    </a:cubicBezTo>
                    <a:cubicBezTo>
                      <a:pt x="210546" y="79848"/>
                      <a:pt x="219075" y="88377"/>
                      <a:pt x="219075" y="98898"/>
                    </a:cubicBezTo>
                    <a:lnTo>
                      <a:pt x="219075" y="371475"/>
                    </a:lnTo>
                    <a:lnTo>
                      <a:pt x="295275" y="371475"/>
                    </a:lnTo>
                    <a:lnTo>
                      <a:pt x="295275" y="98898"/>
                    </a:lnTo>
                    <a:cubicBezTo>
                      <a:pt x="295275" y="88377"/>
                      <a:pt x="303804" y="79848"/>
                      <a:pt x="314325" y="79848"/>
                    </a:cubicBezTo>
                    <a:cubicBezTo>
                      <a:pt x="324846" y="79848"/>
                      <a:pt x="333375" y="88377"/>
                      <a:pt x="333375" y="98898"/>
                    </a:cubicBezTo>
                    <a:lnTo>
                      <a:pt x="333375" y="371475"/>
                    </a:lnTo>
                    <a:lnTo>
                      <a:pt x="400050" y="371475"/>
                    </a:lnTo>
                    <a:lnTo>
                      <a:pt x="400050" y="0"/>
                    </a:ln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sp>
            <p:nvSpPr>
              <p:cNvPr id="68" name="Freeform: Shape 67">
                <a:extLst>
                  <a:ext uri="{FF2B5EF4-FFF2-40B4-BE49-F238E27FC236}">
                    <a16:creationId xmlns:a16="http://schemas.microsoft.com/office/drawing/2014/main" id="{214B4A9A-9DDF-6225-9899-484776CD2E13}"/>
                  </a:ext>
                </a:extLst>
              </p:cNvPr>
              <p:cNvSpPr/>
              <p:nvPr/>
            </p:nvSpPr>
            <p:spPr>
              <a:xfrm>
                <a:off x="7009157" y="5547292"/>
                <a:ext cx="698408" cy="314334"/>
              </a:xfrm>
              <a:custGeom>
                <a:avLst/>
                <a:gdLst>
                  <a:gd name="connsiteX0" fmla="*/ 697679 w 698408"/>
                  <a:gd name="connsiteY0" fmla="*/ 116415 h 314334"/>
                  <a:gd name="connsiteX1" fmla="*/ 697679 w 698408"/>
                  <a:gd name="connsiteY1" fmla="*/ 116415 h 314334"/>
                  <a:gd name="connsiteX2" fmla="*/ 567034 w 698408"/>
                  <a:gd name="connsiteY2" fmla="*/ 10 h 314334"/>
                  <a:gd name="connsiteX3" fmla="*/ 139905 w 698408"/>
                  <a:gd name="connsiteY3" fmla="*/ 10 h 314334"/>
                  <a:gd name="connsiteX4" fmla="*/ 18051 w 698408"/>
                  <a:gd name="connsiteY4" fmla="*/ 66866 h 314334"/>
                  <a:gd name="connsiteX5" fmla="*/ 109215 w 698408"/>
                  <a:gd name="connsiteY5" fmla="*/ 238135 h 314334"/>
                  <a:gd name="connsiteX6" fmla="*/ 120960 w 698408"/>
                  <a:gd name="connsiteY6" fmla="*/ 238135 h 314334"/>
                  <a:gd name="connsiteX7" fmla="*/ 171947 w 698408"/>
                  <a:gd name="connsiteY7" fmla="*/ 214741 h 314334"/>
                  <a:gd name="connsiteX8" fmla="*/ 171947 w 698408"/>
                  <a:gd name="connsiteY8" fmla="*/ 214741 h 314334"/>
                  <a:gd name="connsiteX9" fmla="*/ 190387 w 698408"/>
                  <a:gd name="connsiteY9" fmla="*/ 153086 h 314334"/>
                  <a:gd name="connsiteX10" fmla="*/ 149935 w 698408"/>
                  <a:gd name="connsiteY10" fmla="*/ 112128 h 314334"/>
                  <a:gd name="connsiteX11" fmla="*/ 114749 w 698408"/>
                  <a:gd name="connsiteY11" fmla="*/ 144399 h 314334"/>
                  <a:gd name="connsiteX12" fmla="*/ 122969 w 698408"/>
                  <a:gd name="connsiteY12" fmla="*/ 157467 h 314334"/>
                  <a:gd name="connsiteX13" fmla="*/ 130490 w 698408"/>
                  <a:gd name="connsiteY13" fmla="*/ 176221 h 314334"/>
                  <a:gd name="connsiteX14" fmla="*/ 128741 w 698408"/>
                  <a:gd name="connsiteY14" fmla="*/ 179232 h 314334"/>
                  <a:gd name="connsiteX15" fmla="*/ 109987 w 698408"/>
                  <a:gd name="connsiteY15" fmla="*/ 182890 h 314334"/>
                  <a:gd name="connsiteX16" fmla="*/ 86174 w 698408"/>
                  <a:gd name="connsiteY16" fmla="*/ 144361 h 314334"/>
                  <a:gd name="connsiteX17" fmla="*/ 145851 w 698408"/>
                  <a:gd name="connsiteY17" fmla="*/ 83420 h 314334"/>
                  <a:gd name="connsiteX18" fmla="*/ 149935 w 698408"/>
                  <a:gd name="connsiteY18" fmla="*/ 83515 h 314334"/>
                  <a:gd name="connsiteX19" fmla="*/ 218619 w 698408"/>
                  <a:gd name="connsiteY19" fmla="*/ 148647 h 314334"/>
                  <a:gd name="connsiteX20" fmla="*/ 148087 w 698408"/>
                  <a:gd name="connsiteY20" fmla="*/ 264681 h 314334"/>
                  <a:gd name="connsiteX21" fmla="*/ 148087 w 698408"/>
                  <a:gd name="connsiteY21" fmla="*/ 314335 h 314334"/>
                  <a:gd name="connsiteX22" fmla="*/ 548137 w 698408"/>
                  <a:gd name="connsiteY22" fmla="*/ 314335 h 314334"/>
                  <a:gd name="connsiteX23" fmla="*/ 548137 w 698408"/>
                  <a:gd name="connsiteY23" fmla="*/ 264014 h 314334"/>
                  <a:gd name="connsiteX24" fmla="*/ 479757 w 698408"/>
                  <a:gd name="connsiteY24" fmla="*/ 148676 h 314334"/>
                  <a:gd name="connsiteX25" fmla="*/ 548442 w 698408"/>
                  <a:gd name="connsiteY25" fmla="*/ 83534 h 314334"/>
                  <a:gd name="connsiteX26" fmla="*/ 612160 w 698408"/>
                  <a:gd name="connsiteY26" fmla="*/ 140236 h 314334"/>
                  <a:gd name="connsiteX27" fmla="*/ 612259 w 698408"/>
                  <a:gd name="connsiteY27" fmla="*/ 144380 h 314334"/>
                  <a:gd name="connsiteX28" fmla="*/ 588447 w 698408"/>
                  <a:gd name="connsiteY28" fmla="*/ 182909 h 314334"/>
                  <a:gd name="connsiteX29" fmla="*/ 569663 w 698408"/>
                  <a:gd name="connsiteY29" fmla="*/ 179213 h 314334"/>
                  <a:gd name="connsiteX30" fmla="*/ 572425 w 698408"/>
                  <a:gd name="connsiteY30" fmla="*/ 159197 h 314334"/>
                  <a:gd name="connsiteX31" fmla="*/ 575435 w 698408"/>
                  <a:gd name="connsiteY31" fmla="*/ 157448 h 314334"/>
                  <a:gd name="connsiteX32" fmla="*/ 583655 w 698408"/>
                  <a:gd name="connsiteY32" fmla="*/ 144380 h 314334"/>
                  <a:gd name="connsiteX33" fmla="*/ 548413 w 698408"/>
                  <a:gd name="connsiteY33" fmla="*/ 112109 h 314334"/>
                  <a:gd name="connsiteX34" fmla="*/ 507960 w 698408"/>
                  <a:gd name="connsiteY34" fmla="*/ 153067 h 314334"/>
                  <a:gd name="connsiteX35" fmla="*/ 521143 w 698408"/>
                  <a:gd name="connsiteY35" fmla="*/ 207893 h 314334"/>
                  <a:gd name="connsiteX36" fmla="*/ 526410 w 698408"/>
                  <a:gd name="connsiteY36" fmla="*/ 214722 h 314334"/>
                  <a:gd name="connsiteX37" fmla="*/ 526696 w 698408"/>
                  <a:gd name="connsiteY37" fmla="*/ 215065 h 314334"/>
                  <a:gd name="connsiteX38" fmla="*/ 579455 w 698408"/>
                  <a:gd name="connsiteY38" fmla="*/ 238135 h 314334"/>
                  <a:gd name="connsiteX39" fmla="*/ 589170 w 698408"/>
                  <a:gd name="connsiteY39" fmla="*/ 238135 h 314334"/>
                  <a:gd name="connsiteX40" fmla="*/ 698409 w 698408"/>
                  <a:gd name="connsiteY40" fmla="*/ 129137 h 314334"/>
                  <a:gd name="connsiteX41" fmla="*/ 697679 w 698408"/>
                  <a:gd name="connsiteY41" fmla="*/ 116415 h 31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98408" h="314334">
                    <a:moveTo>
                      <a:pt x="697679" y="116415"/>
                    </a:moveTo>
                    <a:lnTo>
                      <a:pt x="697679" y="116415"/>
                    </a:lnTo>
                    <a:cubicBezTo>
                      <a:pt x="690036" y="50053"/>
                      <a:pt x="633835" y="-23"/>
                      <a:pt x="567034" y="10"/>
                    </a:cubicBezTo>
                    <a:lnTo>
                      <a:pt x="139905" y="10"/>
                    </a:lnTo>
                    <a:cubicBezTo>
                      <a:pt x="90386" y="-565"/>
                      <a:pt x="44171" y="24792"/>
                      <a:pt x="18051" y="66866"/>
                    </a:cubicBezTo>
                    <a:cubicBezTo>
                      <a:pt x="-31279" y="149123"/>
                      <a:pt x="27567" y="238135"/>
                      <a:pt x="109215" y="238135"/>
                    </a:cubicBezTo>
                    <a:lnTo>
                      <a:pt x="120960" y="238135"/>
                    </a:lnTo>
                    <a:cubicBezTo>
                      <a:pt x="140552" y="238136"/>
                      <a:pt x="159170" y="229593"/>
                      <a:pt x="171947" y="214741"/>
                    </a:cubicBezTo>
                    <a:lnTo>
                      <a:pt x="171947" y="214741"/>
                    </a:lnTo>
                    <a:cubicBezTo>
                      <a:pt x="186811" y="197872"/>
                      <a:pt x="193549" y="175345"/>
                      <a:pt x="190387" y="153086"/>
                    </a:cubicBezTo>
                    <a:cubicBezTo>
                      <a:pt x="187282" y="133217"/>
                      <a:pt x="172052" y="112128"/>
                      <a:pt x="149935" y="112128"/>
                    </a:cubicBezTo>
                    <a:cubicBezTo>
                      <a:pt x="128560" y="112128"/>
                      <a:pt x="114749" y="124797"/>
                      <a:pt x="114749" y="144399"/>
                    </a:cubicBezTo>
                    <a:cubicBezTo>
                      <a:pt x="114742" y="149975"/>
                      <a:pt x="117940" y="155059"/>
                      <a:pt x="122969" y="157467"/>
                    </a:cubicBezTo>
                    <a:cubicBezTo>
                      <a:pt x="130225" y="160570"/>
                      <a:pt x="133592" y="168966"/>
                      <a:pt x="130490" y="176221"/>
                    </a:cubicBezTo>
                    <a:cubicBezTo>
                      <a:pt x="130032" y="177293"/>
                      <a:pt x="129445" y="178303"/>
                      <a:pt x="128741" y="179232"/>
                    </a:cubicBezTo>
                    <a:cubicBezTo>
                      <a:pt x="124191" y="184817"/>
                      <a:pt x="116302" y="186356"/>
                      <a:pt x="109987" y="182890"/>
                    </a:cubicBezTo>
                    <a:cubicBezTo>
                      <a:pt x="95417" y="175567"/>
                      <a:pt x="86209" y="160668"/>
                      <a:pt x="86174" y="144361"/>
                    </a:cubicBezTo>
                    <a:cubicBezTo>
                      <a:pt x="85825" y="111053"/>
                      <a:pt x="112543" y="83769"/>
                      <a:pt x="145851" y="83420"/>
                    </a:cubicBezTo>
                    <a:cubicBezTo>
                      <a:pt x="147213" y="83406"/>
                      <a:pt x="148574" y="83437"/>
                      <a:pt x="149935" y="83515"/>
                    </a:cubicBezTo>
                    <a:cubicBezTo>
                      <a:pt x="183272" y="83515"/>
                      <a:pt x="212800" y="111519"/>
                      <a:pt x="218619" y="148647"/>
                    </a:cubicBezTo>
                    <a:cubicBezTo>
                      <a:pt x="225490" y="199134"/>
                      <a:pt x="196068" y="247536"/>
                      <a:pt x="148087" y="264681"/>
                    </a:cubicBezTo>
                    <a:lnTo>
                      <a:pt x="148087" y="314335"/>
                    </a:lnTo>
                    <a:lnTo>
                      <a:pt x="548137" y="314335"/>
                    </a:lnTo>
                    <a:lnTo>
                      <a:pt x="548137" y="264014"/>
                    </a:lnTo>
                    <a:cubicBezTo>
                      <a:pt x="501384" y="246041"/>
                      <a:pt x="473090" y="198318"/>
                      <a:pt x="479757" y="148676"/>
                    </a:cubicBezTo>
                    <a:cubicBezTo>
                      <a:pt x="485567" y="111528"/>
                      <a:pt x="515095" y="83534"/>
                      <a:pt x="548442" y="83534"/>
                    </a:cubicBezTo>
                    <a:cubicBezTo>
                      <a:pt x="581694" y="81597"/>
                      <a:pt x="610223" y="106983"/>
                      <a:pt x="612160" y="140236"/>
                    </a:cubicBezTo>
                    <a:cubicBezTo>
                      <a:pt x="612241" y="141616"/>
                      <a:pt x="612273" y="142998"/>
                      <a:pt x="612259" y="144380"/>
                    </a:cubicBezTo>
                    <a:cubicBezTo>
                      <a:pt x="612225" y="160687"/>
                      <a:pt x="603016" y="175586"/>
                      <a:pt x="588447" y="182909"/>
                    </a:cubicBezTo>
                    <a:cubicBezTo>
                      <a:pt x="582116" y="186382"/>
                      <a:pt x="574206" y="184826"/>
                      <a:pt x="569663" y="179213"/>
                    </a:cubicBezTo>
                    <a:cubicBezTo>
                      <a:pt x="564899" y="172924"/>
                      <a:pt x="566134" y="163961"/>
                      <a:pt x="572425" y="159197"/>
                    </a:cubicBezTo>
                    <a:cubicBezTo>
                      <a:pt x="573353" y="158493"/>
                      <a:pt x="574364" y="157906"/>
                      <a:pt x="575435" y="157448"/>
                    </a:cubicBezTo>
                    <a:cubicBezTo>
                      <a:pt x="580465" y="155040"/>
                      <a:pt x="583663" y="149956"/>
                      <a:pt x="583655" y="144380"/>
                    </a:cubicBezTo>
                    <a:cubicBezTo>
                      <a:pt x="583655" y="124778"/>
                      <a:pt x="569835" y="112109"/>
                      <a:pt x="548413" y="112109"/>
                    </a:cubicBezTo>
                    <a:cubicBezTo>
                      <a:pt x="526296" y="112109"/>
                      <a:pt x="511065" y="133217"/>
                      <a:pt x="507960" y="153067"/>
                    </a:cubicBezTo>
                    <a:cubicBezTo>
                      <a:pt x="505153" y="172357"/>
                      <a:pt x="509874" y="191987"/>
                      <a:pt x="521143" y="207893"/>
                    </a:cubicBezTo>
                    <a:cubicBezTo>
                      <a:pt x="522779" y="210259"/>
                      <a:pt x="524538" y="212538"/>
                      <a:pt x="526410" y="214722"/>
                    </a:cubicBezTo>
                    <a:lnTo>
                      <a:pt x="526696" y="215065"/>
                    </a:lnTo>
                    <a:cubicBezTo>
                      <a:pt x="540117" y="230026"/>
                      <a:pt x="559359" y="238440"/>
                      <a:pt x="579455" y="238135"/>
                    </a:cubicBezTo>
                    <a:lnTo>
                      <a:pt x="589170" y="238135"/>
                    </a:lnTo>
                    <a:cubicBezTo>
                      <a:pt x="649435" y="238201"/>
                      <a:pt x="698343" y="189401"/>
                      <a:pt x="698409" y="129137"/>
                    </a:cubicBezTo>
                    <a:cubicBezTo>
                      <a:pt x="698414" y="124885"/>
                      <a:pt x="698170" y="120637"/>
                      <a:pt x="697679" y="116415"/>
                    </a:cubicBez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grpSp>
        <p:grpSp>
          <p:nvGrpSpPr>
            <p:cNvPr id="72" name="Group 71">
              <a:extLst>
                <a:ext uri="{FF2B5EF4-FFF2-40B4-BE49-F238E27FC236}">
                  <a16:creationId xmlns:a16="http://schemas.microsoft.com/office/drawing/2014/main" id="{F3856463-2F8A-87F5-7827-46DE8DD3DF47}"/>
                </a:ext>
              </a:extLst>
            </p:cNvPr>
            <p:cNvGrpSpPr/>
            <p:nvPr/>
          </p:nvGrpSpPr>
          <p:grpSpPr>
            <a:xfrm>
              <a:off x="10142087" y="5648874"/>
              <a:ext cx="566729" cy="587422"/>
              <a:chOff x="7009157" y="5547292"/>
              <a:chExt cx="698408" cy="723910"/>
            </a:xfrm>
          </p:grpSpPr>
          <p:sp>
            <p:nvSpPr>
              <p:cNvPr id="73" name="Freeform: Shape 72">
                <a:extLst>
                  <a:ext uri="{FF2B5EF4-FFF2-40B4-BE49-F238E27FC236}">
                    <a16:creationId xmlns:a16="http://schemas.microsoft.com/office/drawing/2014/main" id="{5AE2249F-BC45-A614-8E6A-067FB38D27CB}"/>
                  </a:ext>
                </a:extLst>
              </p:cNvPr>
              <p:cNvSpPr/>
              <p:nvPr/>
            </p:nvSpPr>
            <p:spPr>
              <a:xfrm>
                <a:off x="7157244" y="5899727"/>
                <a:ext cx="400050" cy="371475"/>
              </a:xfrm>
              <a:custGeom>
                <a:avLst/>
                <a:gdLst>
                  <a:gd name="connsiteX0" fmla="*/ 0 w 400050"/>
                  <a:gd name="connsiteY0" fmla="*/ 0 h 371475"/>
                  <a:gd name="connsiteX1" fmla="*/ 0 w 400050"/>
                  <a:gd name="connsiteY1" fmla="*/ 371475 h 371475"/>
                  <a:gd name="connsiteX2" fmla="*/ 66675 w 400050"/>
                  <a:gd name="connsiteY2" fmla="*/ 371475 h 371475"/>
                  <a:gd name="connsiteX3" fmla="*/ 66675 w 400050"/>
                  <a:gd name="connsiteY3" fmla="*/ 98898 h 371475"/>
                  <a:gd name="connsiteX4" fmla="*/ 85725 w 400050"/>
                  <a:gd name="connsiteY4" fmla="*/ 79848 h 371475"/>
                  <a:gd name="connsiteX5" fmla="*/ 104775 w 400050"/>
                  <a:gd name="connsiteY5" fmla="*/ 98898 h 371475"/>
                  <a:gd name="connsiteX6" fmla="*/ 104775 w 400050"/>
                  <a:gd name="connsiteY6" fmla="*/ 371475 h 371475"/>
                  <a:gd name="connsiteX7" fmla="*/ 180975 w 400050"/>
                  <a:gd name="connsiteY7" fmla="*/ 371475 h 371475"/>
                  <a:gd name="connsiteX8" fmla="*/ 180975 w 400050"/>
                  <a:gd name="connsiteY8" fmla="*/ 98898 h 371475"/>
                  <a:gd name="connsiteX9" fmla="*/ 200025 w 400050"/>
                  <a:gd name="connsiteY9" fmla="*/ 79848 h 371475"/>
                  <a:gd name="connsiteX10" fmla="*/ 219075 w 400050"/>
                  <a:gd name="connsiteY10" fmla="*/ 98898 h 371475"/>
                  <a:gd name="connsiteX11" fmla="*/ 219075 w 400050"/>
                  <a:gd name="connsiteY11" fmla="*/ 371475 h 371475"/>
                  <a:gd name="connsiteX12" fmla="*/ 295275 w 400050"/>
                  <a:gd name="connsiteY12" fmla="*/ 371475 h 371475"/>
                  <a:gd name="connsiteX13" fmla="*/ 295275 w 400050"/>
                  <a:gd name="connsiteY13" fmla="*/ 98898 h 371475"/>
                  <a:gd name="connsiteX14" fmla="*/ 314325 w 400050"/>
                  <a:gd name="connsiteY14" fmla="*/ 79848 h 371475"/>
                  <a:gd name="connsiteX15" fmla="*/ 333375 w 400050"/>
                  <a:gd name="connsiteY15" fmla="*/ 98898 h 371475"/>
                  <a:gd name="connsiteX16" fmla="*/ 333375 w 400050"/>
                  <a:gd name="connsiteY16" fmla="*/ 371475 h 371475"/>
                  <a:gd name="connsiteX17" fmla="*/ 400050 w 400050"/>
                  <a:gd name="connsiteY17" fmla="*/ 371475 h 371475"/>
                  <a:gd name="connsiteX18" fmla="*/ 400050 w 400050"/>
                  <a:gd name="connsiteY18" fmla="*/ 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0050" h="371475">
                    <a:moveTo>
                      <a:pt x="0" y="0"/>
                    </a:moveTo>
                    <a:lnTo>
                      <a:pt x="0" y="371475"/>
                    </a:lnTo>
                    <a:lnTo>
                      <a:pt x="66675" y="371475"/>
                    </a:lnTo>
                    <a:lnTo>
                      <a:pt x="66675" y="98898"/>
                    </a:lnTo>
                    <a:cubicBezTo>
                      <a:pt x="66675" y="88377"/>
                      <a:pt x="75204" y="79848"/>
                      <a:pt x="85725" y="79848"/>
                    </a:cubicBezTo>
                    <a:cubicBezTo>
                      <a:pt x="96246" y="79848"/>
                      <a:pt x="104775" y="88377"/>
                      <a:pt x="104775" y="98898"/>
                    </a:cubicBezTo>
                    <a:lnTo>
                      <a:pt x="104775" y="371475"/>
                    </a:lnTo>
                    <a:lnTo>
                      <a:pt x="180975" y="371475"/>
                    </a:lnTo>
                    <a:lnTo>
                      <a:pt x="180975" y="98898"/>
                    </a:lnTo>
                    <a:cubicBezTo>
                      <a:pt x="180975" y="88377"/>
                      <a:pt x="189504" y="79848"/>
                      <a:pt x="200025" y="79848"/>
                    </a:cubicBezTo>
                    <a:cubicBezTo>
                      <a:pt x="210546" y="79848"/>
                      <a:pt x="219075" y="88377"/>
                      <a:pt x="219075" y="98898"/>
                    </a:cubicBezTo>
                    <a:lnTo>
                      <a:pt x="219075" y="371475"/>
                    </a:lnTo>
                    <a:lnTo>
                      <a:pt x="295275" y="371475"/>
                    </a:lnTo>
                    <a:lnTo>
                      <a:pt x="295275" y="98898"/>
                    </a:lnTo>
                    <a:cubicBezTo>
                      <a:pt x="295275" y="88377"/>
                      <a:pt x="303804" y="79848"/>
                      <a:pt x="314325" y="79848"/>
                    </a:cubicBezTo>
                    <a:cubicBezTo>
                      <a:pt x="324846" y="79848"/>
                      <a:pt x="333375" y="88377"/>
                      <a:pt x="333375" y="98898"/>
                    </a:cubicBezTo>
                    <a:lnTo>
                      <a:pt x="333375" y="371475"/>
                    </a:lnTo>
                    <a:lnTo>
                      <a:pt x="400050" y="371475"/>
                    </a:lnTo>
                    <a:lnTo>
                      <a:pt x="400050" y="0"/>
                    </a:ln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sp>
            <p:nvSpPr>
              <p:cNvPr id="74" name="Freeform: Shape 73">
                <a:extLst>
                  <a:ext uri="{FF2B5EF4-FFF2-40B4-BE49-F238E27FC236}">
                    <a16:creationId xmlns:a16="http://schemas.microsoft.com/office/drawing/2014/main" id="{915354CB-C328-832C-23B2-FCF11959689E}"/>
                  </a:ext>
                </a:extLst>
              </p:cNvPr>
              <p:cNvSpPr/>
              <p:nvPr/>
            </p:nvSpPr>
            <p:spPr>
              <a:xfrm>
                <a:off x="7009157" y="5547292"/>
                <a:ext cx="698408" cy="314334"/>
              </a:xfrm>
              <a:custGeom>
                <a:avLst/>
                <a:gdLst>
                  <a:gd name="connsiteX0" fmla="*/ 697679 w 698408"/>
                  <a:gd name="connsiteY0" fmla="*/ 116415 h 314334"/>
                  <a:gd name="connsiteX1" fmla="*/ 697679 w 698408"/>
                  <a:gd name="connsiteY1" fmla="*/ 116415 h 314334"/>
                  <a:gd name="connsiteX2" fmla="*/ 567034 w 698408"/>
                  <a:gd name="connsiteY2" fmla="*/ 10 h 314334"/>
                  <a:gd name="connsiteX3" fmla="*/ 139905 w 698408"/>
                  <a:gd name="connsiteY3" fmla="*/ 10 h 314334"/>
                  <a:gd name="connsiteX4" fmla="*/ 18051 w 698408"/>
                  <a:gd name="connsiteY4" fmla="*/ 66866 h 314334"/>
                  <a:gd name="connsiteX5" fmla="*/ 109215 w 698408"/>
                  <a:gd name="connsiteY5" fmla="*/ 238135 h 314334"/>
                  <a:gd name="connsiteX6" fmla="*/ 120960 w 698408"/>
                  <a:gd name="connsiteY6" fmla="*/ 238135 h 314334"/>
                  <a:gd name="connsiteX7" fmla="*/ 171947 w 698408"/>
                  <a:gd name="connsiteY7" fmla="*/ 214741 h 314334"/>
                  <a:gd name="connsiteX8" fmla="*/ 171947 w 698408"/>
                  <a:gd name="connsiteY8" fmla="*/ 214741 h 314334"/>
                  <a:gd name="connsiteX9" fmla="*/ 190387 w 698408"/>
                  <a:gd name="connsiteY9" fmla="*/ 153086 h 314334"/>
                  <a:gd name="connsiteX10" fmla="*/ 149935 w 698408"/>
                  <a:gd name="connsiteY10" fmla="*/ 112128 h 314334"/>
                  <a:gd name="connsiteX11" fmla="*/ 114749 w 698408"/>
                  <a:gd name="connsiteY11" fmla="*/ 144399 h 314334"/>
                  <a:gd name="connsiteX12" fmla="*/ 122969 w 698408"/>
                  <a:gd name="connsiteY12" fmla="*/ 157467 h 314334"/>
                  <a:gd name="connsiteX13" fmla="*/ 130490 w 698408"/>
                  <a:gd name="connsiteY13" fmla="*/ 176221 h 314334"/>
                  <a:gd name="connsiteX14" fmla="*/ 128741 w 698408"/>
                  <a:gd name="connsiteY14" fmla="*/ 179232 h 314334"/>
                  <a:gd name="connsiteX15" fmla="*/ 109987 w 698408"/>
                  <a:gd name="connsiteY15" fmla="*/ 182890 h 314334"/>
                  <a:gd name="connsiteX16" fmla="*/ 86174 w 698408"/>
                  <a:gd name="connsiteY16" fmla="*/ 144361 h 314334"/>
                  <a:gd name="connsiteX17" fmla="*/ 145851 w 698408"/>
                  <a:gd name="connsiteY17" fmla="*/ 83420 h 314334"/>
                  <a:gd name="connsiteX18" fmla="*/ 149935 w 698408"/>
                  <a:gd name="connsiteY18" fmla="*/ 83515 h 314334"/>
                  <a:gd name="connsiteX19" fmla="*/ 218619 w 698408"/>
                  <a:gd name="connsiteY19" fmla="*/ 148647 h 314334"/>
                  <a:gd name="connsiteX20" fmla="*/ 148087 w 698408"/>
                  <a:gd name="connsiteY20" fmla="*/ 264681 h 314334"/>
                  <a:gd name="connsiteX21" fmla="*/ 148087 w 698408"/>
                  <a:gd name="connsiteY21" fmla="*/ 314335 h 314334"/>
                  <a:gd name="connsiteX22" fmla="*/ 548137 w 698408"/>
                  <a:gd name="connsiteY22" fmla="*/ 314335 h 314334"/>
                  <a:gd name="connsiteX23" fmla="*/ 548137 w 698408"/>
                  <a:gd name="connsiteY23" fmla="*/ 264014 h 314334"/>
                  <a:gd name="connsiteX24" fmla="*/ 479757 w 698408"/>
                  <a:gd name="connsiteY24" fmla="*/ 148676 h 314334"/>
                  <a:gd name="connsiteX25" fmla="*/ 548442 w 698408"/>
                  <a:gd name="connsiteY25" fmla="*/ 83534 h 314334"/>
                  <a:gd name="connsiteX26" fmla="*/ 612160 w 698408"/>
                  <a:gd name="connsiteY26" fmla="*/ 140236 h 314334"/>
                  <a:gd name="connsiteX27" fmla="*/ 612259 w 698408"/>
                  <a:gd name="connsiteY27" fmla="*/ 144380 h 314334"/>
                  <a:gd name="connsiteX28" fmla="*/ 588447 w 698408"/>
                  <a:gd name="connsiteY28" fmla="*/ 182909 h 314334"/>
                  <a:gd name="connsiteX29" fmla="*/ 569663 w 698408"/>
                  <a:gd name="connsiteY29" fmla="*/ 179213 h 314334"/>
                  <a:gd name="connsiteX30" fmla="*/ 572425 w 698408"/>
                  <a:gd name="connsiteY30" fmla="*/ 159197 h 314334"/>
                  <a:gd name="connsiteX31" fmla="*/ 575435 w 698408"/>
                  <a:gd name="connsiteY31" fmla="*/ 157448 h 314334"/>
                  <a:gd name="connsiteX32" fmla="*/ 583655 w 698408"/>
                  <a:gd name="connsiteY32" fmla="*/ 144380 h 314334"/>
                  <a:gd name="connsiteX33" fmla="*/ 548413 w 698408"/>
                  <a:gd name="connsiteY33" fmla="*/ 112109 h 314334"/>
                  <a:gd name="connsiteX34" fmla="*/ 507960 w 698408"/>
                  <a:gd name="connsiteY34" fmla="*/ 153067 h 314334"/>
                  <a:gd name="connsiteX35" fmla="*/ 521143 w 698408"/>
                  <a:gd name="connsiteY35" fmla="*/ 207893 h 314334"/>
                  <a:gd name="connsiteX36" fmla="*/ 526410 w 698408"/>
                  <a:gd name="connsiteY36" fmla="*/ 214722 h 314334"/>
                  <a:gd name="connsiteX37" fmla="*/ 526696 w 698408"/>
                  <a:gd name="connsiteY37" fmla="*/ 215065 h 314334"/>
                  <a:gd name="connsiteX38" fmla="*/ 579455 w 698408"/>
                  <a:gd name="connsiteY38" fmla="*/ 238135 h 314334"/>
                  <a:gd name="connsiteX39" fmla="*/ 589170 w 698408"/>
                  <a:gd name="connsiteY39" fmla="*/ 238135 h 314334"/>
                  <a:gd name="connsiteX40" fmla="*/ 698409 w 698408"/>
                  <a:gd name="connsiteY40" fmla="*/ 129137 h 314334"/>
                  <a:gd name="connsiteX41" fmla="*/ 697679 w 698408"/>
                  <a:gd name="connsiteY41" fmla="*/ 116415 h 31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98408" h="314334">
                    <a:moveTo>
                      <a:pt x="697679" y="116415"/>
                    </a:moveTo>
                    <a:lnTo>
                      <a:pt x="697679" y="116415"/>
                    </a:lnTo>
                    <a:cubicBezTo>
                      <a:pt x="690036" y="50053"/>
                      <a:pt x="633835" y="-23"/>
                      <a:pt x="567034" y="10"/>
                    </a:cubicBezTo>
                    <a:lnTo>
                      <a:pt x="139905" y="10"/>
                    </a:lnTo>
                    <a:cubicBezTo>
                      <a:pt x="90386" y="-565"/>
                      <a:pt x="44171" y="24792"/>
                      <a:pt x="18051" y="66866"/>
                    </a:cubicBezTo>
                    <a:cubicBezTo>
                      <a:pt x="-31279" y="149123"/>
                      <a:pt x="27567" y="238135"/>
                      <a:pt x="109215" y="238135"/>
                    </a:cubicBezTo>
                    <a:lnTo>
                      <a:pt x="120960" y="238135"/>
                    </a:lnTo>
                    <a:cubicBezTo>
                      <a:pt x="140552" y="238136"/>
                      <a:pt x="159170" y="229593"/>
                      <a:pt x="171947" y="214741"/>
                    </a:cubicBezTo>
                    <a:lnTo>
                      <a:pt x="171947" y="214741"/>
                    </a:lnTo>
                    <a:cubicBezTo>
                      <a:pt x="186811" y="197872"/>
                      <a:pt x="193549" y="175345"/>
                      <a:pt x="190387" y="153086"/>
                    </a:cubicBezTo>
                    <a:cubicBezTo>
                      <a:pt x="187282" y="133217"/>
                      <a:pt x="172052" y="112128"/>
                      <a:pt x="149935" y="112128"/>
                    </a:cubicBezTo>
                    <a:cubicBezTo>
                      <a:pt x="128560" y="112128"/>
                      <a:pt x="114749" y="124797"/>
                      <a:pt x="114749" y="144399"/>
                    </a:cubicBezTo>
                    <a:cubicBezTo>
                      <a:pt x="114742" y="149975"/>
                      <a:pt x="117940" y="155059"/>
                      <a:pt x="122969" y="157467"/>
                    </a:cubicBezTo>
                    <a:cubicBezTo>
                      <a:pt x="130225" y="160570"/>
                      <a:pt x="133592" y="168966"/>
                      <a:pt x="130490" y="176221"/>
                    </a:cubicBezTo>
                    <a:cubicBezTo>
                      <a:pt x="130032" y="177293"/>
                      <a:pt x="129445" y="178303"/>
                      <a:pt x="128741" y="179232"/>
                    </a:cubicBezTo>
                    <a:cubicBezTo>
                      <a:pt x="124191" y="184817"/>
                      <a:pt x="116302" y="186356"/>
                      <a:pt x="109987" y="182890"/>
                    </a:cubicBezTo>
                    <a:cubicBezTo>
                      <a:pt x="95417" y="175567"/>
                      <a:pt x="86209" y="160668"/>
                      <a:pt x="86174" y="144361"/>
                    </a:cubicBezTo>
                    <a:cubicBezTo>
                      <a:pt x="85825" y="111053"/>
                      <a:pt x="112543" y="83769"/>
                      <a:pt x="145851" y="83420"/>
                    </a:cubicBezTo>
                    <a:cubicBezTo>
                      <a:pt x="147213" y="83406"/>
                      <a:pt x="148574" y="83437"/>
                      <a:pt x="149935" y="83515"/>
                    </a:cubicBezTo>
                    <a:cubicBezTo>
                      <a:pt x="183272" y="83515"/>
                      <a:pt x="212800" y="111519"/>
                      <a:pt x="218619" y="148647"/>
                    </a:cubicBezTo>
                    <a:cubicBezTo>
                      <a:pt x="225490" y="199134"/>
                      <a:pt x="196068" y="247536"/>
                      <a:pt x="148087" y="264681"/>
                    </a:cubicBezTo>
                    <a:lnTo>
                      <a:pt x="148087" y="314335"/>
                    </a:lnTo>
                    <a:lnTo>
                      <a:pt x="548137" y="314335"/>
                    </a:lnTo>
                    <a:lnTo>
                      <a:pt x="548137" y="264014"/>
                    </a:lnTo>
                    <a:cubicBezTo>
                      <a:pt x="501384" y="246041"/>
                      <a:pt x="473090" y="198318"/>
                      <a:pt x="479757" y="148676"/>
                    </a:cubicBezTo>
                    <a:cubicBezTo>
                      <a:pt x="485567" y="111528"/>
                      <a:pt x="515095" y="83534"/>
                      <a:pt x="548442" y="83534"/>
                    </a:cubicBezTo>
                    <a:cubicBezTo>
                      <a:pt x="581694" y="81597"/>
                      <a:pt x="610223" y="106983"/>
                      <a:pt x="612160" y="140236"/>
                    </a:cubicBezTo>
                    <a:cubicBezTo>
                      <a:pt x="612241" y="141616"/>
                      <a:pt x="612273" y="142998"/>
                      <a:pt x="612259" y="144380"/>
                    </a:cubicBezTo>
                    <a:cubicBezTo>
                      <a:pt x="612225" y="160687"/>
                      <a:pt x="603016" y="175586"/>
                      <a:pt x="588447" y="182909"/>
                    </a:cubicBezTo>
                    <a:cubicBezTo>
                      <a:pt x="582116" y="186382"/>
                      <a:pt x="574206" y="184826"/>
                      <a:pt x="569663" y="179213"/>
                    </a:cubicBezTo>
                    <a:cubicBezTo>
                      <a:pt x="564899" y="172924"/>
                      <a:pt x="566134" y="163961"/>
                      <a:pt x="572425" y="159197"/>
                    </a:cubicBezTo>
                    <a:cubicBezTo>
                      <a:pt x="573353" y="158493"/>
                      <a:pt x="574364" y="157906"/>
                      <a:pt x="575435" y="157448"/>
                    </a:cubicBezTo>
                    <a:cubicBezTo>
                      <a:pt x="580465" y="155040"/>
                      <a:pt x="583663" y="149956"/>
                      <a:pt x="583655" y="144380"/>
                    </a:cubicBezTo>
                    <a:cubicBezTo>
                      <a:pt x="583655" y="124778"/>
                      <a:pt x="569835" y="112109"/>
                      <a:pt x="548413" y="112109"/>
                    </a:cubicBezTo>
                    <a:cubicBezTo>
                      <a:pt x="526296" y="112109"/>
                      <a:pt x="511065" y="133217"/>
                      <a:pt x="507960" y="153067"/>
                    </a:cubicBezTo>
                    <a:cubicBezTo>
                      <a:pt x="505153" y="172357"/>
                      <a:pt x="509874" y="191987"/>
                      <a:pt x="521143" y="207893"/>
                    </a:cubicBezTo>
                    <a:cubicBezTo>
                      <a:pt x="522779" y="210259"/>
                      <a:pt x="524538" y="212538"/>
                      <a:pt x="526410" y="214722"/>
                    </a:cubicBezTo>
                    <a:lnTo>
                      <a:pt x="526696" y="215065"/>
                    </a:lnTo>
                    <a:cubicBezTo>
                      <a:pt x="540117" y="230026"/>
                      <a:pt x="559359" y="238440"/>
                      <a:pt x="579455" y="238135"/>
                    </a:cubicBezTo>
                    <a:lnTo>
                      <a:pt x="589170" y="238135"/>
                    </a:lnTo>
                    <a:cubicBezTo>
                      <a:pt x="649435" y="238201"/>
                      <a:pt x="698343" y="189401"/>
                      <a:pt x="698409" y="129137"/>
                    </a:cubicBezTo>
                    <a:cubicBezTo>
                      <a:pt x="698414" y="124885"/>
                      <a:pt x="698170" y="120637"/>
                      <a:pt x="697679" y="116415"/>
                    </a:cubicBez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grpSp>
      </p:grpSp>
      <p:cxnSp>
        <p:nvCxnSpPr>
          <p:cNvPr id="78" name="Straight Connector 77" descr="LIVING&#10;">
            <a:extLst>
              <a:ext uri="{FF2B5EF4-FFF2-40B4-BE49-F238E27FC236}">
                <a16:creationId xmlns:a16="http://schemas.microsoft.com/office/drawing/2014/main" id="{D0DD38BD-D621-E2E1-EC96-8E56CD9DE30C}"/>
              </a:ext>
            </a:extLst>
          </p:cNvPr>
          <p:cNvCxnSpPr>
            <a:cxnSpLocks/>
          </p:cNvCxnSpPr>
          <p:nvPr/>
        </p:nvCxnSpPr>
        <p:spPr>
          <a:xfrm flipH="1" flipV="1">
            <a:off x="10484931" y="3429000"/>
            <a:ext cx="1557453" cy="1829212"/>
          </a:xfrm>
          <a:prstGeom prst="line">
            <a:avLst/>
          </a:prstGeom>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97ABA478-7462-1F3F-4152-75EE2198A584}"/>
              </a:ext>
            </a:extLst>
          </p:cNvPr>
          <p:cNvSpPr/>
          <p:nvPr/>
        </p:nvSpPr>
        <p:spPr>
          <a:xfrm rot="2997045">
            <a:off x="10896017" y="3866813"/>
            <a:ext cx="540533" cy="338554"/>
          </a:xfrm>
          <a:prstGeom prst="rect">
            <a:avLst/>
          </a:prstGeom>
          <a:noFill/>
        </p:spPr>
        <p:txBody>
          <a:bodyPr wrap="none" lIns="91440" tIns="45720" rIns="91440" bIns="45720">
            <a:spAutoFit/>
          </a:bodyPr>
          <a:lstStyle/>
          <a:p>
            <a:pPr algn="ctr"/>
            <a:r>
              <a:rPr lang="en-US" sz="1600" b="0" cap="none" spc="0" dirty="0">
                <a:ln w="0"/>
                <a:solidFill>
                  <a:schemeClr val="tx1"/>
                </a:solidFill>
                <a:effectLst>
                  <a:outerShdw blurRad="38100" dist="19050" dir="2700000" algn="tl" rotWithShape="0">
                    <a:schemeClr val="dk1">
                      <a:alpha val="40000"/>
                    </a:schemeClr>
                  </a:outerShdw>
                </a:effectLst>
              </a:rPr>
              <a:t>LIVE</a:t>
            </a:r>
          </a:p>
        </p:txBody>
      </p:sp>
      <p:cxnSp>
        <p:nvCxnSpPr>
          <p:cNvPr id="91" name="Straight Connector 90" descr="LIVING&#10;">
            <a:extLst>
              <a:ext uri="{FF2B5EF4-FFF2-40B4-BE49-F238E27FC236}">
                <a16:creationId xmlns:a16="http://schemas.microsoft.com/office/drawing/2014/main" id="{CBA87ACC-D2AE-23D5-DD08-81A3AF1BDAAF}"/>
              </a:ext>
            </a:extLst>
          </p:cNvPr>
          <p:cNvCxnSpPr>
            <a:cxnSpLocks/>
          </p:cNvCxnSpPr>
          <p:nvPr/>
        </p:nvCxnSpPr>
        <p:spPr>
          <a:xfrm flipH="1" flipV="1">
            <a:off x="9620086" y="2461244"/>
            <a:ext cx="742906" cy="8497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EF26EBD7-3D07-9490-C7EF-0C3F01A5DD8A}"/>
              </a:ext>
            </a:extLst>
          </p:cNvPr>
          <p:cNvSpPr/>
          <p:nvPr/>
        </p:nvSpPr>
        <p:spPr>
          <a:xfrm rot="3010088">
            <a:off x="9850991" y="2770853"/>
            <a:ext cx="758734" cy="338554"/>
          </a:xfrm>
          <a:prstGeom prst="rect">
            <a:avLst/>
          </a:prstGeom>
          <a:noFill/>
        </p:spPr>
        <p:txBody>
          <a:bodyPr wrap="none" lIns="91440" tIns="45720" rIns="91440" bIns="45720">
            <a:spAutoFit/>
          </a:bodyPr>
          <a:lstStyle/>
          <a:p>
            <a:pPr algn="ctr"/>
            <a:r>
              <a:rPr lang="en-US" sz="1600" b="0" cap="none" spc="0" dirty="0">
                <a:ln w="0"/>
                <a:solidFill>
                  <a:srgbClr val="FF0000"/>
                </a:solidFill>
                <a:effectLst>
                  <a:outerShdw blurRad="38100" dist="19050" dir="2700000" algn="tl" rotWithShape="0">
                    <a:schemeClr val="dk1">
                      <a:alpha val="40000"/>
                    </a:schemeClr>
                  </a:outerShdw>
                </a:effectLst>
              </a:rPr>
              <a:t>STRIVE</a:t>
            </a:r>
          </a:p>
        </p:txBody>
      </p:sp>
      <p:cxnSp>
        <p:nvCxnSpPr>
          <p:cNvPr id="94" name="Straight Connector 93" descr="LIVING&#10;">
            <a:extLst>
              <a:ext uri="{FF2B5EF4-FFF2-40B4-BE49-F238E27FC236}">
                <a16:creationId xmlns:a16="http://schemas.microsoft.com/office/drawing/2014/main" id="{8A7315F5-A0E3-448A-CF44-B2E85725F9B6}"/>
              </a:ext>
            </a:extLst>
          </p:cNvPr>
          <p:cNvCxnSpPr>
            <a:cxnSpLocks/>
          </p:cNvCxnSpPr>
          <p:nvPr/>
        </p:nvCxnSpPr>
        <p:spPr>
          <a:xfrm flipH="1" flipV="1">
            <a:off x="8765057" y="1458094"/>
            <a:ext cx="742906" cy="849799"/>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243FF73F-93CE-39B0-1C93-E01338B677ED}"/>
              </a:ext>
            </a:extLst>
          </p:cNvPr>
          <p:cNvSpPr/>
          <p:nvPr/>
        </p:nvSpPr>
        <p:spPr>
          <a:xfrm rot="2982738">
            <a:off x="8853072" y="1596742"/>
            <a:ext cx="793808" cy="338554"/>
          </a:xfrm>
          <a:prstGeom prst="rect">
            <a:avLst/>
          </a:prstGeom>
          <a:noFill/>
        </p:spPr>
        <p:txBody>
          <a:bodyPr wrap="none" lIns="91440" tIns="45720" rIns="91440" bIns="45720">
            <a:spAutoFit/>
          </a:bodyPr>
          <a:lstStyle/>
          <a:p>
            <a:pPr algn="ctr"/>
            <a:r>
              <a:rPr lang="en-US" sz="1600" b="0" cap="none" spc="0" dirty="0">
                <a:ln w="0"/>
                <a:solidFill>
                  <a:schemeClr val="accent6">
                    <a:lumMod val="75000"/>
                  </a:schemeClr>
                </a:solidFill>
                <a:effectLst>
                  <a:outerShdw blurRad="38100" dist="19050" dir="2700000" algn="tl" rotWithShape="0">
                    <a:schemeClr val="dk1">
                      <a:alpha val="40000"/>
                    </a:schemeClr>
                  </a:outerShdw>
                </a:effectLst>
              </a:rPr>
              <a:t>THRIVE</a:t>
            </a:r>
          </a:p>
        </p:txBody>
      </p:sp>
      <p:cxnSp>
        <p:nvCxnSpPr>
          <p:cNvPr id="98" name="Straight Connector 97">
            <a:extLst>
              <a:ext uri="{FF2B5EF4-FFF2-40B4-BE49-F238E27FC236}">
                <a16:creationId xmlns:a16="http://schemas.microsoft.com/office/drawing/2014/main" id="{86451C80-8AC5-E915-9B5E-0215023BB065}"/>
              </a:ext>
            </a:extLst>
          </p:cNvPr>
          <p:cNvCxnSpPr>
            <a:cxnSpLocks/>
          </p:cNvCxnSpPr>
          <p:nvPr/>
        </p:nvCxnSpPr>
        <p:spPr>
          <a:xfrm>
            <a:off x="4905220" y="1944868"/>
            <a:ext cx="31174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3CDE489E-E8CC-D701-DE90-16D7AC4F9776}"/>
              </a:ext>
            </a:extLst>
          </p:cNvPr>
          <p:cNvCxnSpPr>
            <a:cxnSpLocks/>
          </p:cNvCxnSpPr>
          <p:nvPr/>
        </p:nvCxnSpPr>
        <p:spPr>
          <a:xfrm>
            <a:off x="4852472" y="2609624"/>
            <a:ext cx="29721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DBFEE672-9A07-2B02-FFEF-B2985997BFDA}"/>
              </a:ext>
            </a:extLst>
          </p:cNvPr>
          <p:cNvCxnSpPr>
            <a:cxnSpLocks/>
          </p:cNvCxnSpPr>
          <p:nvPr/>
        </p:nvCxnSpPr>
        <p:spPr>
          <a:xfrm>
            <a:off x="4905220" y="3273210"/>
            <a:ext cx="29721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4F645722-2780-4B73-DD77-7C36FAA546CB}"/>
              </a:ext>
            </a:extLst>
          </p:cNvPr>
          <p:cNvCxnSpPr>
            <a:cxnSpLocks/>
          </p:cNvCxnSpPr>
          <p:nvPr/>
        </p:nvCxnSpPr>
        <p:spPr>
          <a:xfrm>
            <a:off x="4905220" y="3954074"/>
            <a:ext cx="29872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8CDAB892-BE60-DBD2-1D21-6F8A5827AFFE}"/>
              </a:ext>
            </a:extLst>
          </p:cNvPr>
          <p:cNvCxnSpPr>
            <a:cxnSpLocks/>
          </p:cNvCxnSpPr>
          <p:nvPr/>
        </p:nvCxnSpPr>
        <p:spPr>
          <a:xfrm>
            <a:off x="4961860" y="4615444"/>
            <a:ext cx="2930616"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Diagram 2">
            <a:extLst>
              <a:ext uri="{FF2B5EF4-FFF2-40B4-BE49-F238E27FC236}">
                <a16:creationId xmlns:a16="http://schemas.microsoft.com/office/drawing/2014/main" id="{5BF00AB0-02F1-12C8-BD45-6028CAB2C2C8}"/>
              </a:ext>
            </a:extLst>
          </p:cNvPr>
          <p:cNvGraphicFramePr/>
          <p:nvPr/>
        </p:nvGraphicFramePr>
        <p:xfrm>
          <a:off x="3757699" y="6382788"/>
          <a:ext cx="1350732" cy="1986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3" name="Diagram 12">
            <a:extLst>
              <a:ext uri="{FF2B5EF4-FFF2-40B4-BE49-F238E27FC236}">
                <a16:creationId xmlns:a16="http://schemas.microsoft.com/office/drawing/2014/main" id="{75063E47-096E-BD63-EF68-EFC1BC61961C}"/>
              </a:ext>
            </a:extLst>
          </p:cNvPr>
          <p:cNvGraphicFramePr/>
          <p:nvPr/>
        </p:nvGraphicFramePr>
        <p:xfrm>
          <a:off x="3766560" y="5453287"/>
          <a:ext cx="1341871" cy="19869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75" name="Diagram 74">
            <a:extLst>
              <a:ext uri="{FF2B5EF4-FFF2-40B4-BE49-F238E27FC236}">
                <a16:creationId xmlns:a16="http://schemas.microsoft.com/office/drawing/2014/main" id="{51E70C7E-34CF-0CA4-0812-BAE2F9D60C40}"/>
              </a:ext>
            </a:extLst>
          </p:cNvPr>
          <p:cNvGraphicFramePr/>
          <p:nvPr/>
        </p:nvGraphicFramePr>
        <p:xfrm>
          <a:off x="5145578" y="1350731"/>
          <a:ext cx="6821522" cy="3939617"/>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pic>
        <p:nvPicPr>
          <p:cNvPr id="19" name="Graphic 18" descr="Circles with arrows with solid fill">
            <a:extLst>
              <a:ext uri="{FF2B5EF4-FFF2-40B4-BE49-F238E27FC236}">
                <a16:creationId xmlns:a16="http://schemas.microsoft.com/office/drawing/2014/main" id="{96B896FB-ADDE-6084-E1D6-FB5E03418418}"/>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734773" y="2493294"/>
            <a:ext cx="691781" cy="691781"/>
          </a:xfrm>
          <a:prstGeom prst="rect">
            <a:avLst/>
          </a:prstGeom>
        </p:spPr>
      </p:pic>
      <p:pic>
        <p:nvPicPr>
          <p:cNvPr id="20" name="Graphic 19" descr="Cycle with people with solid fill">
            <a:extLst>
              <a:ext uri="{FF2B5EF4-FFF2-40B4-BE49-F238E27FC236}">
                <a16:creationId xmlns:a16="http://schemas.microsoft.com/office/drawing/2014/main" id="{417E4E7F-DAB7-8FBF-7C66-9E0E88B3207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83409" y="4842240"/>
            <a:ext cx="626293" cy="626293"/>
          </a:xfrm>
          <a:prstGeom prst="rect">
            <a:avLst/>
          </a:prstGeom>
        </p:spPr>
      </p:pic>
      <p:pic>
        <p:nvPicPr>
          <p:cNvPr id="21" name="Graphic 20" descr="Decision chart outline">
            <a:extLst>
              <a:ext uri="{FF2B5EF4-FFF2-40B4-BE49-F238E27FC236}">
                <a16:creationId xmlns:a16="http://schemas.microsoft.com/office/drawing/2014/main" id="{7E687F35-61F8-B08D-A103-730D8BBB0DD1}"/>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783409" y="4141442"/>
            <a:ext cx="615388" cy="615388"/>
          </a:xfrm>
          <a:prstGeom prst="rect">
            <a:avLst/>
          </a:prstGeom>
        </p:spPr>
      </p:pic>
      <p:sp>
        <p:nvSpPr>
          <p:cNvPr id="23" name="TextBox 22">
            <a:extLst>
              <a:ext uri="{FF2B5EF4-FFF2-40B4-BE49-F238E27FC236}">
                <a16:creationId xmlns:a16="http://schemas.microsoft.com/office/drawing/2014/main" id="{086AC431-8421-333E-5CE4-9ECE92ADF77D}"/>
              </a:ext>
            </a:extLst>
          </p:cNvPr>
          <p:cNvSpPr txBox="1"/>
          <p:nvPr/>
        </p:nvSpPr>
        <p:spPr>
          <a:xfrm>
            <a:off x="238632" y="4970720"/>
            <a:ext cx="479618" cy="369332"/>
          </a:xfrm>
          <a:prstGeom prst="rect">
            <a:avLst/>
          </a:prstGeom>
          <a:noFill/>
        </p:spPr>
        <p:txBody>
          <a:bodyPr wrap="none" rtlCol="0">
            <a:spAutoFit/>
          </a:bodyPr>
          <a:lstStyle/>
          <a:p>
            <a:r>
              <a:rPr lang="en-US" dirty="0">
                <a:solidFill>
                  <a:schemeClr val="bg1">
                    <a:lumMod val="75000"/>
                  </a:schemeClr>
                </a:solidFill>
              </a:rPr>
              <a:t>TIB</a:t>
            </a:r>
          </a:p>
        </p:txBody>
      </p:sp>
      <p:sp>
        <p:nvSpPr>
          <p:cNvPr id="24" name="TextBox 23">
            <a:extLst>
              <a:ext uri="{FF2B5EF4-FFF2-40B4-BE49-F238E27FC236}">
                <a16:creationId xmlns:a16="http://schemas.microsoft.com/office/drawing/2014/main" id="{ADECBB0E-38DF-9EE1-BF0E-59C0FD9F2DFD}"/>
              </a:ext>
            </a:extLst>
          </p:cNvPr>
          <p:cNvSpPr txBox="1"/>
          <p:nvPr/>
        </p:nvSpPr>
        <p:spPr>
          <a:xfrm>
            <a:off x="255155" y="4261530"/>
            <a:ext cx="567656" cy="369332"/>
          </a:xfrm>
          <a:prstGeom prst="rect">
            <a:avLst/>
          </a:prstGeom>
          <a:noFill/>
        </p:spPr>
        <p:txBody>
          <a:bodyPr wrap="none" rtlCol="0">
            <a:spAutoFit/>
          </a:bodyPr>
          <a:lstStyle/>
          <a:p>
            <a:r>
              <a:rPr lang="en-US" dirty="0">
                <a:solidFill>
                  <a:schemeClr val="bg1">
                    <a:lumMod val="75000"/>
                  </a:schemeClr>
                </a:solidFill>
              </a:rPr>
              <a:t>TOB</a:t>
            </a:r>
          </a:p>
        </p:txBody>
      </p:sp>
      <p:sp>
        <p:nvSpPr>
          <p:cNvPr id="25" name="TextBox 24">
            <a:extLst>
              <a:ext uri="{FF2B5EF4-FFF2-40B4-BE49-F238E27FC236}">
                <a16:creationId xmlns:a16="http://schemas.microsoft.com/office/drawing/2014/main" id="{8CAB4D27-3E23-F1F9-7676-E31213DE759C}"/>
              </a:ext>
            </a:extLst>
          </p:cNvPr>
          <p:cNvSpPr txBox="1"/>
          <p:nvPr/>
        </p:nvSpPr>
        <p:spPr>
          <a:xfrm>
            <a:off x="224900" y="2727364"/>
            <a:ext cx="639919" cy="369332"/>
          </a:xfrm>
          <a:prstGeom prst="rect">
            <a:avLst/>
          </a:prstGeom>
          <a:noFill/>
        </p:spPr>
        <p:txBody>
          <a:bodyPr wrap="none" rtlCol="0">
            <a:spAutoFit/>
          </a:bodyPr>
          <a:lstStyle/>
          <a:p>
            <a:r>
              <a:rPr lang="en-US" dirty="0">
                <a:solidFill>
                  <a:schemeClr val="bg1">
                    <a:lumMod val="75000"/>
                  </a:schemeClr>
                </a:solidFill>
              </a:rPr>
              <a:t>SOM</a:t>
            </a:r>
          </a:p>
        </p:txBody>
      </p:sp>
      <p:sp>
        <p:nvSpPr>
          <p:cNvPr id="27" name="Left Brace 26">
            <a:extLst>
              <a:ext uri="{FF2B5EF4-FFF2-40B4-BE49-F238E27FC236}">
                <a16:creationId xmlns:a16="http://schemas.microsoft.com/office/drawing/2014/main" id="{55223B44-B584-8FA5-4155-D397D81574BA}"/>
              </a:ext>
            </a:extLst>
          </p:cNvPr>
          <p:cNvSpPr/>
          <p:nvPr/>
        </p:nvSpPr>
        <p:spPr>
          <a:xfrm>
            <a:off x="1374692" y="1724642"/>
            <a:ext cx="187865" cy="222943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Left Brace 28">
            <a:extLst>
              <a:ext uri="{FF2B5EF4-FFF2-40B4-BE49-F238E27FC236}">
                <a16:creationId xmlns:a16="http://schemas.microsoft.com/office/drawing/2014/main" id="{81B86557-38A5-2B78-C524-2E846DE35984}"/>
              </a:ext>
            </a:extLst>
          </p:cNvPr>
          <p:cNvSpPr/>
          <p:nvPr/>
        </p:nvSpPr>
        <p:spPr>
          <a:xfrm>
            <a:off x="1365493" y="4043084"/>
            <a:ext cx="235639" cy="71374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Left Brace 29">
            <a:extLst>
              <a:ext uri="{FF2B5EF4-FFF2-40B4-BE49-F238E27FC236}">
                <a16:creationId xmlns:a16="http://schemas.microsoft.com/office/drawing/2014/main" id="{0FAA569B-B551-3234-7128-742EB7E6C089}"/>
              </a:ext>
            </a:extLst>
          </p:cNvPr>
          <p:cNvSpPr/>
          <p:nvPr/>
        </p:nvSpPr>
        <p:spPr>
          <a:xfrm>
            <a:off x="1357781" y="4815249"/>
            <a:ext cx="235639" cy="71374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C0271F94-013D-83A1-FD4D-B8B4BA82C17F}"/>
              </a:ext>
            </a:extLst>
          </p:cNvPr>
          <p:cNvSpPr txBox="1"/>
          <p:nvPr/>
        </p:nvSpPr>
        <p:spPr>
          <a:xfrm rot="16200000">
            <a:off x="-1742291" y="3479230"/>
            <a:ext cx="3676006" cy="230832"/>
          </a:xfrm>
          <a:prstGeom prst="rect">
            <a:avLst/>
          </a:prstGeom>
          <a:noFill/>
        </p:spPr>
        <p:txBody>
          <a:bodyPr wrap="none" rtlCol="0">
            <a:spAutoFit/>
          </a:bodyPr>
          <a:lstStyle/>
          <a:p>
            <a:r>
              <a:rPr lang="en-US" sz="900" spc="600" dirty="0">
                <a:solidFill>
                  <a:schemeClr val="bg1">
                    <a:lumMod val="75000"/>
                  </a:schemeClr>
                </a:solidFill>
              </a:rPr>
              <a:t>RISEUP  IMPACT  OPINE  TUNE</a:t>
            </a:r>
          </a:p>
        </p:txBody>
      </p:sp>
      <p:sp>
        <p:nvSpPr>
          <p:cNvPr id="40" name="TextBox 39">
            <a:extLst>
              <a:ext uri="{FF2B5EF4-FFF2-40B4-BE49-F238E27FC236}">
                <a16:creationId xmlns:a16="http://schemas.microsoft.com/office/drawing/2014/main" id="{F79906B1-28FC-6F5A-8B82-B94DE97F9DAF}"/>
              </a:ext>
            </a:extLst>
          </p:cNvPr>
          <p:cNvSpPr txBox="1"/>
          <p:nvPr/>
        </p:nvSpPr>
        <p:spPr>
          <a:xfrm rot="5400000">
            <a:off x="9985774" y="3171979"/>
            <a:ext cx="4263668" cy="230832"/>
          </a:xfrm>
          <a:prstGeom prst="rect">
            <a:avLst/>
          </a:prstGeom>
          <a:noFill/>
        </p:spPr>
        <p:txBody>
          <a:bodyPr wrap="none" rtlCol="0">
            <a:spAutoFit/>
          </a:bodyPr>
          <a:lstStyle/>
          <a:p>
            <a:r>
              <a:rPr lang="en-US" sz="900" kern="800" spc="200" dirty="0">
                <a:solidFill>
                  <a:schemeClr val="accent6"/>
                </a:solidFill>
              </a:rPr>
              <a:t>MONK</a:t>
            </a:r>
            <a:r>
              <a:rPr lang="en-US" sz="900" kern="800" spc="200" dirty="0">
                <a:solidFill>
                  <a:schemeClr val="bg1">
                    <a:lumMod val="75000"/>
                  </a:schemeClr>
                </a:solidFill>
              </a:rPr>
              <a:t>  </a:t>
            </a:r>
            <a:r>
              <a:rPr lang="en-US" sz="900" kern="800" spc="200" dirty="0"/>
              <a:t>QUANTUM</a:t>
            </a:r>
            <a:r>
              <a:rPr lang="en-US" sz="900" kern="800" spc="200" dirty="0">
                <a:solidFill>
                  <a:schemeClr val="bg1">
                    <a:lumMod val="75000"/>
                  </a:schemeClr>
                </a:solidFill>
              </a:rPr>
              <a:t>  </a:t>
            </a:r>
            <a:r>
              <a:rPr lang="en-US" sz="900" kern="800" spc="200" dirty="0">
                <a:solidFill>
                  <a:schemeClr val="accent2">
                    <a:lumMod val="60000"/>
                    <a:lumOff val="40000"/>
                  </a:schemeClr>
                </a:solidFill>
              </a:rPr>
              <a:t>PLATINUM</a:t>
            </a:r>
            <a:r>
              <a:rPr lang="en-US" sz="900" kern="800" spc="200" dirty="0">
                <a:solidFill>
                  <a:schemeClr val="bg1">
                    <a:lumMod val="75000"/>
                  </a:schemeClr>
                </a:solidFill>
              </a:rPr>
              <a:t>   </a:t>
            </a:r>
            <a:r>
              <a:rPr lang="en-US" sz="900" kern="800" spc="200" dirty="0">
                <a:solidFill>
                  <a:schemeClr val="accent1">
                    <a:lumMod val="75000"/>
                  </a:schemeClr>
                </a:solidFill>
              </a:rPr>
              <a:t>DIAMOND</a:t>
            </a:r>
            <a:r>
              <a:rPr lang="en-US" sz="900" kern="800" spc="200" dirty="0">
                <a:solidFill>
                  <a:schemeClr val="bg1">
                    <a:lumMod val="75000"/>
                  </a:schemeClr>
                </a:solidFill>
              </a:rPr>
              <a:t>  </a:t>
            </a:r>
            <a:r>
              <a:rPr lang="en-US" sz="900" kern="800" spc="200" dirty="0">
                <a:solidFill>
                  <a:schemeClr val="accent4">
                    <a:lumMod val="75000"/>
                  </a:schemeClr>
                </a:solidFill>
              </a:rPr>
              <a:t>GOLD</a:t>
            </a:r>
            <a:r>
              <a:rPr lang="en-US" sz="900" kern="800" spc="200" dirty="0">
                <a:solidFill>
                  <a:schemeClr val="bg1">
                    <a:lumMod val="75000"/>
                  </a:schemeClr>
                </a:solidFill>
              </a:rPr>
              <a:t>   </a:t>
            </a:r>
            <a:r>
              <a:rPr lang="en-US" sz="900" kern="800" spc="200" dirty="0">
                <a:solidFill>
                  <a:schemeClr val="bg1">
                    <a:lumMod val="65000"/>
                  </a:schemeClr>
                </a:solidFill>
              </a:rPr>
              <a:t>SILVER</a:t>
            </a:r>
          </a:p>
        </p:txBody>
      </p:sp>
      <p:sp>
        <p:nvSpPr>
          <p:cNvPr id="41" name="TextBox 40">
            <a:extLst>
              <a:ext uri="{FF2B5EF4-FFF2-40B4-BE49-F238E27FC236}">
                <a16:creationId xmlns:a16="http://schemas.microsoft.com/office/drawing/2014/main" id="{59008686-1846-B9E9-0997-8680B1F322EA}"/>
              </a:ext>
            </a:extLst>
          </p:cNvPr>
          <p:cNvSpPr txBox="1"/>
          <p:nvPr/>
        </p:nvSpPr>
        <p:spPr>
          <a:xfrm>
            <a:off x="6959750" y="6534277"/>
            <a:ext cx="3844322" cy="230832"/>
          </a:xfrm>
          <a:prstGeom prst="rect">
            <a:avLst/>
          </a:prstGeom>
          <a:noFill/>
        </p:spPr>
        <p:txBody>
          <a:bodyPr wrap="none" rtlCol="0">
            <a:spAutoFit/>
          </a:bodyPr>
          <a:lstStyle/>
          <a:p>
            <a:r>
              <a:rPr lang="en-US" sz="900" b="1" kern="2400" spc="2400" dirty="0">
                <a:solidFill>
                  <a:schemeClr val="bg1">
                    <a:lumMod val="75000"/>
                  </a:schemeClr>
                </a:solidFill>
              </a:rPr>
              <a:t>EXPERIENCE</a:t>
            </a:r>
          </a:p>
        </p:txBody>
      </p:sp>
      <p:sp>
        <p:nvSpPr>
          <p:cNvPr id="2" name="Rectangle 1">
            <a:extLst>
              <a:ext uri="{FF2B5EF4-FFF2-40B4-BE49-F238E27FC236}">
                <a16:creationId xmlns:a16="http://schemas.microsoft.com/office/drawing/2014/main" id="{D084FE88-D28F-B583-785C-E9CB058D758E}"/>
              </a:ext>
            </a:extLst>
          </p:cNvPr>
          <p:cNvSpPr/>
          <p:nvPr/>
        </p:nvSpPr>
        <p:spPr>
          <a:xfrm>
            <a:off x="8536018" y="1323140"/>
            <a:ext cx="3428076" cy="402748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6D734E51-ED48-0733-5EA2-A65C6E231F40}"/>
              </a:ext>
            </a:extLst>
          </p:cNvPr>
          <p:cNvSpPr txBox="1"/>
          <p:nvPr/>
        </p:nvSpPr>
        <p:spPr>
          <a:xfrm>
            <a:off x="8746459" y="1398332"/>
            <a:ext cx="3045669" cy="3941720"/>
          </a:xfrm>
          <a:prstGeom prst="rect">
            <a:avLst/>
          </a:prstGeom>
          <a:noFill/>
        </p:spPr>
        <p:txBody>
          <a:bodyPr wrap="square" rtlCol="0">
            <a:spAutoFit/>
          </a:bodyPr>
          <a:lstStyle/>
          <a:p>
            <a:pPr>
              <a:lnSpc>
                <a:spcPct val="150000"/>
              </a:lnSpc>
            </a:pPr>
            <a:r>
              <a:rPr lang="en-US" sz="1200" b="1" dirty="0"/>
              <a:t>GOVERNANCE</a:t>
            </a:r>
            <a:r>
              <a:rPr lang="en-US" sz="1200" dirty="0"/>
              <a:t>:</a:t>
            </a:r>
          </a:p>
          <a:p>
            <a:pPr marL="285750" indent="-285750">
              <a:lnSpc>
                <a:spcPct val="150000"/>
              </a:lnSpc>
              <a:buFont typeface="Arial" panose="020B0604020202020204" pitchFamily="34" charset="0"/>
              <a:buChar char="•"/>
            </a:pPr>
            <a:r>
              <a:rPr lang="en-US" sz="1200" dirty="0"/>
              <a:t>Weekly Inner Circle Meet: 1.5 </a:t>
            </a:r>
            <a:r>
              <a:rPr lang="en-US" sz="1200" dirty="0" err="1"/>
              <a:t>hr</a:t>
            </a:r>
            <a:endParaRPr lang="en-US" sz="1200" dirty="0"/>
          </a:p>
          <a:p>
            <a:pPr marL="742950" lvl="1" indent="-285750">
              <a:lnSpc>
                <a:spcPct val="150000"/>
              </a:lnSpc>
              <a:buFont typeface="Arial" panose="020B0604020202020204" pitchFamily="34" charset="0"/>
              <a:buChar char="•"/>
            </a:pPr>
            <a:r>
              <a:rPr lang="en-US" sz="1200" dirty="0"/>
              <a:t>For clarifications</a:t>
            </a:r>
          </a:p>
          <a:p>
            <a:pPr marL="742950" lvl="1" indent="-285750">
              <a:lnSpc>
                <a:spcPct val="150000"/>
              </a:lnSpc>
              <a:buFont typeface="Arial" panose="020B0604020202020204" pitchFamily="34" charset="0"/>
              <a:buChar char="•"/>
            </a:pPr>
            <a:r>
              <a:rPr lang="en-US" sz="1200" dirty="0"/>
              <a:t>Feedback </a:t>
            </a:r>
          </a:p>
          <a:p>
            <a:pPr marL="742950" lvl="1" indent="-285750">
              <a:lnSpc>
                <a:spcPct val="150000"/>
              </a:lnSpc>
              <a:buFont typeface="Arial" panose="020B0604020202020204" pitchFamily="34" charset="0"/>
              <a:buChar char="•"/>
            </a:pPr>
            <a:r>
              <a:rPr lang="en-US" sz="1200" dirty="0"/>
              <a:t>Support</a:t>
            </a:r>
          </a:p>
          <a:p>
            <a:pPr marL="285750" indent="-285750">
              <a:lnSpc>
                <a:spcPct val="150000"/>
              </a:lnSpc>
              <a:buFont typeface="Arial" panose="020B0604020202020204" pitchFamily="34" charset="0"/>
              <a:buChar char="•"/>
            </a:pPr>
            <a:r>
              <a:rPr lang="en-US" sz="1200" dirty="0"/>
              <a:t>Monthly Challenge Achievers Club: 1.5hr</a:t>
            </a:r>
          </a:p>
          <a:p>
            <a:pPr marL="742950" lvl="1" indent="-285750">
              <a:lnSpc>
                <a:spcPct val="150000"/>
              </a:lnSpc>
              <a:buFont typeface="Arial" panose="020B0604020202020204" pitchFamily="34" charset="0"/>
              <a:buChar char="•"/>
            </a:pPr>
            <a:r>
              <a:rPr lang="en-US" sz="1200" dirty="0"/>
              <a:t> Practicals / Hacks</a:t>
            </a:r>
          </a:p>
          <a:p>
            <a:pPr marL="742950" lvl="1" indent="-285750">
              <a:lnSpc>
                <a:spcPct val="150000"/>
              </a:lnSpc>
              <a:buFont typeface="Arial" panose="020B0604020202020204" pitchFamily="34" charset="0"/>
              <a:buChar char="•"/>
            </a:pPr>
            <a:r>
              <a:rPr lang="en-US" sz="1200" dirty="0"/>
              <a:t>Gamification</a:t>
            </a:r>
          </a:p>
          <a:p>
            <a:pPr marL="742950" lvl="1" indent="-285750">
              <a:lnSpc>
                <a:spcPct val="150000"/>
              </a:lnSpc>
              <a:buFont typeface="Arial" panose="020B0604020202020204" pitchFamily="34" charset="0"/>
              <a:buChar char="•"/>
            </a:pPr>
            <a:r>
              <a:rPr lang="en-US" sz="1200" dirty="0"/>
              <a:t>Rewards &amp; Recognition</a:t>
            </a:r>
          </a:p>
          <a:p>
            <a:pPr marL="285750" indent="-285750">
              <a:lnSpc>
                <a:spcPct val="150000"/>
              </a:lnSpc>
              <a:buFont typeface="Arial" panose="020B0604020202020204" pitchFamily="34" charset="0"/>
              <a:buChar char="•"/>
            </a:pPr>
            <a:r>
              <a:rPr lang="en-US" sz="1200" dirty="0"/>
              <a:t>Quantum Leadership Meet: 1.5 hr.</a:t>
            </a:r>
          </a:p>
          <a:p>
            <a:pPr marL="742950" lvl="1" indent="-285750">
              <a:lnSpc>
                <a:spcPct val="150000"/>
              </a:lnSpc>
              <a:buFont typeface="Arial" panose="020B0604020202020204" pitchFamily="34" charset="0"/>
              <a:buChar char="•"/>
            </a:pPr>
            <a:r>
              <a:rPr lang="en-US" sz="1200" dirty="0"/>
              <a:t>Strategic Direction</a:t>
            </a:r>
          </a:p>
          <a:p>
            <a:pPr marL="742950" lvl="1" indent="-285750">
              <a:lnSpc>
                <a:spcPct val="150000"/>
              </a:lnSpc>
              <a:buFont typeface="Arial" panose="020B0604020202020204" pitchFamily="34" charset="0"/>
              <a:buChar char="•"/>
            </a:pPr>
            <a:r>
              <a:rPr lang="en-US" sz="1200" dirty="0"/>
              <a:t>Collective Criticism &amp; Opinion</a:t>
            </a:r>
          </a:p>
          <a:p>
            <a:pPr marL="742950" lvl="1" indent="-285750">
              <a:lnSpc>
                <a:spcPct val="150000"/>
              </a:lnSpc>
              <a:buFont typeface="Arial" panose="020B0604020202020204" pitchFamily="34" charset="0"/>
              <a:buChar char="•"/>
            </a:pPr>
            <a:r>
              <a:rPr lang="en-US" sz="1200" dirty="0"/>
              <a:t>Event Roadmap creation</a:t>
            </a:r>
          </a:p>
          <a:p>
            <a:pPr marL="742950" lvl="1" indent="-285750">
              <a:lnSpc>
                <a:spcPct val="150000"/>
              </a:lnSpc>
              <a:buFont typeface="Arial" panose="020B0604020202020204" pitchFamily="34" charset="0"/>
              <a:buChar char="•"/>
            </a:pPr>
            <a:r>
              <a:rPr lang="en-US" sz="1200" dirty="0"/>
              <a:t>Quantum Nominations</a:t>
            </a:r>
          </a:p>
        </p:txBody>
      </p:sp>
      <p:sp>
        <p:nvSpPr>
          <p:cNvPr id="18" name="TextBox 17">
            <a:extLst>
              <a:ext uri="{FF2B5EF4-FFF2-40B4-BE49-F238E27FC236}">
                <a16:creationId xmlns:a16="http://schemas.microsoft.com/office/drawing/2014/main" id="{521B820E-B37C-301E-C906-18B4F088A480}"/>
              </a:ext>
            </a:extLst>
          </p:cNvPr>
          <p:cNvSpPr txBox="1"/>
          <p:nvPr/>
        </p:nvSpPr>
        <p:spPr>
          <a:xfrm>
            <a:off x="1846947" y="798885"/>
            <a:ext cx="1088967"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1</a:t>
            </a:r>
            <a:endParaRPr lang="en-US" dirty="0"/>
          </a:p>
        </p:txBody>
      </p:sp>
      <p:sp>
        <p:nvSpPr>
          <p:cNvPr id="26" name="TextBox 25">
            <a:extLst>
              <a:ext uri="{FF2B5EF4-FFF2-40B4-BE49-F238E27FC236}">
                <a16:creationId xmlns:a16="http://schemas.microsoft.com/office/drawing/2014/main" id="{245FDCE2-3CE8-E29D-F1C2-37F03A4BF374}"/>
              </a:ext>
            </a:extLst>
          </p:cNvPr>
          <p:cNvSpPr txBox="1"/>
          <p:nvPr/>
        </p:nvSpPr>
        <p:spPr>
          <a:xfrm>
            <a:off x="2658168" y="784220"/>
            <a:ext cx="5748985"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INTRO | MODEL | SELF | GOAL | PERSEVERANCE | SUCCESS</a:t>
            </a:r>
          </a:p>
        </p:txBody>
      </p:sp>
    </p:spTree>
    <p:extLst>
      <p:ext uri="{BB962C8B-B14F-4D97-AF65-F5344CB8AC3E}">
        <p14:creationId xmlns:p14="http://schemas.microsoft.com/office/powerpoint/2010/main" val="2803916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CFFFA14F-D109-1A6D-FD2F-DADBDE7FA20A}"/>
              </a:ext>
            </a:extLst>
          </p:cNvPr>
          <p:cNvCxnSpPr>
            <a:cxnSpLocks/>
          </p:cNvCxnSpPr>
          <p:nvPr/>
        </p:nvCxnSpPr>
        <p:spPr>
          <a:xfrm>
            <a:off x="4759908" y="6573866"/>
            <a:ext cx="31174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5519296-2ED7-3BF3-8FF6-5C579E520F67}"/>
              </a:ext>
            </a:extLst>
          </p:cNvPr>
          <p:cNvCxnSpPr>
            <a:cxnSpLocks/>
          </p:cNvCxnSpPr>
          <p:nvPr/>
        </p:nvCxnSpPr>
        <p:spPr>
          <a:xfrm>
            <a:off x="5108431" y="5644222"/>
            <a:ext cx="3117486"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96" name="Diagram 95">
            <a:extLst>
              <a:ext uri="{FF2B5EF4-FFF2-40B4-BE49-F238E27FC236}">
                <a16:creationId xmlns:a16="http://schemas.microsoft.com/office/drawing/2014/main" id="{4B566CF0-0EFB-37A5-4EF5-A00BB8635D64}"/>
              </a:ext>
            </a:extLst>
          </p:cNvPr>
          <p:cNvGraphicFramePr>
            <a:graphicFrameLocks/>
          </p:cNvGraphicFramePr>
          <p:nvPr/>
        </p:nvGraphicFramePr>
        <p:xfrm>
          <a:off x="1645217" y="1724642"/>
          <a:ext cx="5614876" cy="3999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2000" dirty="0">
                <a:solidFill>
                  <a:schemeClr val="accent4"/>
                </a:solidFill>
                <a:latin typeface="Arial" panose="020B0604020202020204" pitchFamily="34" charset="0"/>
                <a:cs typeface="Arial" panose="020B0604020202020204" pitchFamily="34" charset="0"/>
              </a:rPr>
              <a:t>PHASES</a:t>
            </a:r>
          </a:p>
          <a:p>
            <a:pPr algn="r"/>
            <a:r>
              <a:rPr lang="en-US" sz="1600" dirty="0">
                <a:solidFill>
                  <a:schemeClr val="bg1">
                    <a:lumMod val="65000"/>
                  </a:schemeClr>
                </a:solidFill>
                <a:latin typeface="Copperplate Gothic Bold" panose="020E0705020206020404" pitchFamily="34" charset="0"/>
              </a:rPr>
              <a:t>Digital Business ENGINEERING</a:t>
            </a:r>
          </a:p>
          <a:p>
            <a:pPr algn="r"/>
            <a:r>
              <a:rPr lang="en-US" sz="1600" dirty="0">
                <a:solidFill>
                  <a:schemeClr val="bg1">
                    <a:lumMod val="65000"/>
                  </a:schemeClr>
                </a:solidFill>
                <a:latin typeface="Copperplate Gothic Bold" panose="020E0705020206020404" pitchFamily="34" charset="0"/>
              </a:rPr>
              <a:t>Digital Business Growth </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grpSp>
        <p:nvGrpSpPr>
          <p:cNvPr id="76" name="Group 75">
            <a:extLst>
              <a:ext uri="{FF2B5EF4-FFF2-40B4-BE49-F238E27FC236}">
                <a16:creationId xmlns:a16="http://schemas.microsoft.com/office/drawing/2014/main" id="{0F34C2BA-7E94-76F9-E526-A916D10373A1}"/>
              </a:ext>
            </a:extLst>
          </p:cNvPr>
          <p:cNvGrpSpPr/>
          <p:nvPr/>
        </p:nvGrpSpPr>
        <p:grpSpPr>
          <a:xfrm>
            <a:off x="6466214" y="5445159"/>
            <a:ext cx="4180250" cy="1147376"/>
            <a:chOff x="6690099" y="5408939"/>
            <a:chExt cx="4180250" cy="1147376"/>
          </a:xfrm>
        </p:grpSpPr>
        <p:sp>
          <p:nvSpPr>
            <p:cNvPr id="28" name="Rectangle: Diagonal Corners Snipped 27">
              <a:extLst>
                <a:ext uri="{FF2B5EF4-FFF2-40B4-BE49-F238E27FC236}">
                  <a16:creationId xmlns:a16="http://schemas.microsoft.com/office/drawing/2014/main" id="{B9ED1E2F-A892-B0CA-CCE9-D4C6D0E42AA7}"/>
                </a:ext>
              </a:extLst>
            </p:cNvPr>
            <p:cNvSpPr/>
            <p:nvPr/>
          </p:nvSpPr>
          <p:spPr>
            <a:xfrm>
              <a:off x="6690099" y="6330827"/>
              <a:ext cx="1248126" cy="206819"/>
            </a:xfrm>
            <a:prstGeom prst="snip2DiagRect">
              <a:avLst/>
            </a:prstGeom>
            <a:effectLst>
              <a:reflection blurRad="6350" stA="50000" endA="275" endPos="40000" dist="101600" dir="5400000" sy="-100000" algn="bl" rotWithShape="0"/>
            </a:effectLst>
            <a:scene3d>
              <a:camera prst="orthographicFront"/>
              <a:lightRig rig="threePt" dir="t"/>
            </a:scene3d>
            <a:sp3d>
              <a:bevelT w="152400" h="50800" prst="softRound"/>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KNOWLEDGE</a:t>
              </a:r>
            </a:p>
          </p:txBody>
        </p:sp>
        <p:sp>
          <p:nvSpPr>
            <p:cNvPr id="32" name="Rectangle: Diagonal Corners Snipped 31">
              <a:extLst>
                <a:ext uri="{FF2B5EF4-FFF2-40B4-BE49-F238E27FC236}">
                  <a16:creationId xmlns:a16="http://schemas.microsoft.com/office/drawing/2014/main" id="{315B8BAB-1636-7F40-31B5-3F2E9FA6119B}"/>
                </a:ext>
              </a:extLst>
            </p:cNvPr>
            <p:cNvSpPr/>
            <p:nvPr/>
          </p:nvSpPr>
          <p:spPr>
            <a:xfrm>
              <a:off x="8013567" y="6330826"/>
              <a:ext cx="1032779" cy="198693"/>
            </a:xfrm>
            <a:prstGeom prst="snip2DiagRect">
              <a:avLst/>
            </a:prstGeom>
            <a:effectLst>
              <a:reflection blurRad="6350" stA="50000" endA="275" endPos="40000" dist="101600" dir="5400000" sy="-100000" algn="bl" rotWithShape="0"/>
            </a:effectLst>
            <a:scene3d>
              <a:camera prst="orthographicFront"/>
              <a:lightRig rig="threePt" dir="t"/>
            </a:scene3d>
            <a:sp3d>
              <a:bevelT w="152400" h="50800" prst="softRound"/>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PURPOSE</a:t>
              </a:r>
            </a:p>
          </p:txBody>
        </p:sp>
        <p:sp>
          <p:nvSpPr>
            <p:cNvPr id="33" name="Rectangle: Diagonal Corners Snipped 32">
              <a:extLst>
                <a:ext uri="{FF2B5EF4-FFF2-40B4-BE49-F238E27FC236}">
                  <a16:creationId xmlns:a16="http://schemas.microsoft.com/office/drawing/2014/main" id="{9D6C5F36-365E-1DDB-BC44-C2CFA488A8D8}"/>
                </a:ext>
              </a:extLst>
            </p:cNvPr>
            <p:cNvSpPr/>
            <p:nvPr/>
          </p:nvSpPr>
          <p:spPr>
            <a:xfrm>
              <a:off x="9121247" y="6330825"/>
              <a:ext cx="804694" cy="225489"/>
            </a:xfrm>
            <a:prstGeom prst="snip2DiagRect">
              <a:avLst/>
            </a:prstGeom>
            <a:effectLst>
              <a:reflection blurRad="6350" stA="50000" endA="275" endPos="40000" dist="101600" dir="5400000" sy="-100000" algn="bl" rotWithShape="0"/>
            </a:effectLst>
            <a:scene3d>
              <a:camera prst="orthographicFront"/>
              <a:lightRig rig="threePt" dir="t"/>
            </a:scene3d>
            <a:sp3d>
              <a:bevelT w="152400" h="50800" prst="softRound"/>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SKILL</a:t>
              </a:r>
            </a:p>
          </p:txBody>
        </p:sp>
        <p:sp>
          <p:nvSpPr>
            <p:cNvPr id="34" name="Rectangle: Diagonal Corners Snipped 33">
              <a:extLst>
                <a:ext uri="{FF2B5EF4-FFF2-40B4-BE49-F238E27FC236}">
                  <a16:creationId xmlns:a16="http://schemas.microsoft.com/office/drawing/2014/main" id="{FF04703E-317C-8CCA-AA3F-B5AA09F6EEA0}"/>
                </a:ext>
              </a:extLst>
            </p:cNvPr>
            <p:cNvSpPr/>
            <p:nvPr/>
          </p:nvSpPr>
          <p:spPr>
            <a:xfrm>
              <a:off x="10023105" y="6330825"/>
              <a:ext cx="804694" cy="225490"/>
            </a:xfrm>
            <a:prstGeom prst="snip2DiagRect">
              <a:avLst/>
            </a:prstGeom>
            <a:effectLst>
              <a:reflection blurRad="6350" stA="50000" endA="275" endPos="40000" dist="101600" dir="5400000" sy="-100000" algn="bl" rotWithShape="0"/>
            </a:effectLst>
            <a:scene3d>
              <a:camera prst="orthographicFront"/>
              <a:lightRig rig="threePt" dir="t"/>
            </a:scene3d>
            <a:sp3d>
              <a:bevelT w="152400" h="50800" prst="softRound"/>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DESIRE</a:t>
              </a:r>
            </a:p>
          </p:txBody>
        </p:sp>
        <p:sp>
          <p:nvSpPr>
            <p:cNvPr id="35" name="Rectangle 34">
              <a:extLst>
                <a:ext uri="{FF2B5EF4-FFF2-40B4-BE49-F238E27FC236}">
                  <a16:creationId xmlns:a16="http://schemas.microsoft.com/office/drawing/2014/main" id="{C9E6C003-EBD2-7E8E-112C-836C1BFB9F3C}"/>
                </a:ext>
              </a:extLst>
            </p:cNvPr>
            <p:cNvSpPr/>
            <p:nvPr/>
          </p:nvSpPr>
          <p:spPr>
            <a:xfrm>
              <a:off x="6770236" y="5417067"/>
              <a:ext cx="1074327" cy="198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GOALS</a:t>
              </a:r>
            </a:p>
          </p:txBody>
        </p:sp>
        <p:sp>
          <p:nvSpPr>
            <p:cNvPr id="36" name="Rectangle 35">
              <a:extLst>
                <a:ext uri="{FF2B5EF4-FFF2-40B4-BE49-F238E27FC236}">
                  <a16:creationId xmlns:a16="http://schemas.microsoft.com/office/drawing/2014/main" id="{C6DE96A2-C632-A0B7-6350-BEFEBA93BBC7}"/>
                </a:ext>
              </a:extLst>
            </p:cNvPr>
            <p:cNvSpPr/>
            <p:nvPr/>
          </p:nvSpPr>
          <p:spPr>
            <a:xfrm>
              <a:off x="7935839" y="5408940"/>
              <a:ext cx="1006911" cy="1986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MIND</a:t>
              </a:r>
            </a:p>
          </p:txBody>
        </p:sp>
        <p:sp>
          <p:nvSpPr>
            <p:cNvPr id="37" name="Rectangle 36">
              <a:extLst>
                <a:ext uri="{FF2B5EF4-FFF2-40B4-BE49-F238E27FC236}">
                  <a16:creationId xmlns:a16="http://schemas.microsoft.com/office/drawing/2014/main" id="{29EF7200-F751-8B31-8879-4F4DD29C7AE6}"/>
                </a:ext>
              </a:extLst>
            </p:cNvPr>
            <p:cNvSpPr/>
            <p:nvPr/>
          </p:nvSpPr>
          <p:spPr>
            <a:xfrm>
              <a:off x="9010162" y="5408940"/>
              <a:ext cx="854511" cy="1824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HABIT</a:t>
              </a:r>
            </a:p>
          </p:txBody>
        </p:sp>
        <p:sp>
          <p:nvSpPr>
            <p:cNvPr id="38" name="Rectangle 37">
              <a:extLst>
                <a:ext uri="{FF2B5EF4-FFF2-40B4-BE49-F238E27FC236}">
                  <a16:creationId xmlns:a16="http://schemas.microsoft.com/office/drawing/2014/main" id="{DFF0CBE5-8ED7-5682-667B-10102A821719}"/>
                </a:ext>
              </a:extLst>
            </p:cNvPr>
            <p:cNvSpPr/>
            <p:nvPr/>
          </p:nvSpPr>
          <p:spPr>
            <a:xfrm>
              <a:off x="9955948" y="5408939"/>
              <a:ext cx="914401" cy="1757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EVENTS</a:t>
              </a:r>
              <a:endParaRPr lang="en-US" dirty="0"/>
            </a:p>
          </p:txBody>
        </p:sp>
        <p:grpSp>
          <p:nvGrpSpPr>
            <p:cNvPr id="53" name="Group 52">
              <a:extLst>
                <a:ext uri="{FF2B5EF4-FFF2-40B4-BE49-F238E27FC236}">
                  <a16:creationId xmlns:a16="http://schemas.microsoft.com/office/drawing/2014/main" id="{A4FB5533-A868-454C-4819-5DBF5CEA27A8}"/>
                </a:ext>
              </a:extLst>
            </p:cNvPr>
            <p:cNvGrpSpPr/>
            <p:nvPr/>
          </p:nvGrpSpPr>
          <p:grpSpPr>
            <a:xfrm>
              <a:off x="7042833" y="5648874"/>
              <a:ext cx="566729" cy="587422"/>
              <a:chOff x="7009157" y="5547292"/>
              <a:chExt cx="698408" cy="723910"/>
            </a:xfrm>
          </p:grpSpPr>
          <p:sp>
            <p:nvSpPr>
              <p:cNvPr id="42" name="Freeform: Shape 41">
                <a:extLst>
                  <a:ext uri="{FF2B5EF4-FFF2-40B4-BE49-F238E27FC236}">
                    <a16:creationId xmlns:a16="http://schemas.microsoft.com/office/drawing/2014/main" id="{D49CAC73-AA2A-478E-7FE1-D0B362BC87F4}"/>
                  </a:ext>
                </a:extLst>
              </p:cNvPr>
              <p:cNvSpPr/>
              <p:nvPr/>
            </p:nvSpPr>
            <p:spPr>
              <a:xfrm>
                <a:off x="7157244" y="5899727"/>
                <a:ext cx="400050" cy="371475"/>
              </a:xfrm>
              <a:custGeom>
                <a:avLst/>
                <a:gdLst>
                  <a:gd name="connsiteX0" fmla="*/ 0 w 400050"/>
                  <a:gd name="connsiteY0" fmla="*/ 0 h 371475"/>
                  <a:gd name="connsiteX1" fmla="*/ 0 w 400050"/>
                  <a:gd name="connsiteY1" fmla="*/ 371475 h 371475"/>
                  <a:gd name="connsiteX2" fmla="*/ 66675 w 400050"/>
                  <a:gd name="connsiteY2" fmla="*/ 371475 h 371475"/>
                  <a:gd name="connsiteX3" fmla="*/ 66675 w 400050"/>
                  <a:gd name="connsiteY3" fmla="*/ 98898 h 371475"/>
                  <a:gd name="connsiteX4" fmla="*/ 85725 w 400050"/>
                  <a:gd name="connsiteY4" fmla="*/ 79848 h 371475"/>
                  <a:gd name="connsiteX5" fmla="*/ 104775 w 400050"/>
                  <a:gd name="connsiteY5" fmla="*/ 98898 h 371475"/>
                  <a:gd name="connsiteX6" fmla="*/ 104775 w 400050"/>
                  <a:gd name="connsiteY6" fmla="*/ 371475 h 371475"/>
                  <a:gd name="connsiteX7" fmla="*/ 180975 w 400050"/>
                  <a:gd name="connsiteY7" fmla="*/ 371475 h 371475"/>
                  <a:gd name="connsiteX8" fmla="*/ 180975 w 400050"/>
                  <a:gd name="connsiteY8" fmla="*/ 98898 h 371475"/>
                  <a:gd name="connsiteX9" fmla="*/ 200025 w 400050"/>
                  <a:gd name="connsiteY9" fmla="*/ 79848 h 371475"/>
                  <a:gd name="connsiteX10" fmla="*/ 219075 w 400050"/>
                  <a:gd name="connsiteY10" fmla="*/ 98898 h 371475"/>
                  <a:gd name="connsiteX11" fmla="*/ 219075 w 400050"/>
                  <a:gd name="connsiteY11" fmla="*/ 371475 h 371475"/>
                  <a:gd name="connsiteX12" fmla="*/ 295275 w 400050"/>
                  <a:gd name="connsiteY12" fmla="*/ 371475 h 371475"/>
                  <a:gd name="connsiteX13" fmla="*/ 295275 w 400050"/>
                  <a:gd name="connsiteY13" fmla="*/ 98898 h 371475"/>
                  <a:gd name="connsiteX14" fmla="*/ 314325 w 400050"/>
                  <a:gd name="connsiteY14" fmla="*/ 79848 h 371475"/>
                  <a:gd name="connsiteX15" fmla="*/ 333375 w 400050"/>
                  <a:gd name="connsiteY15" fmla="*/ 98898 h 371475"/>
                  <a:gd name="connsiteX16" fmla="*/ 333375 w 400050"/>
                  <a:gd name="connsiteY16" fmla="*/ 371475 h 371475"/>
                  <a:gd name="connsiteX17" fmla="*/ 400050 w 400050"/>
                  <a:gd name="connsiteY17" fmla="*/ 371475 h 371475"/>
                  <a:gd name="connsiteX18" fmla="*/ 400050 w 400050"/>
                  <a:gd name="connsiteY18" fmla="*/ 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0050" h="371475">
                    <a:moveTo>
                      <a:pt x="0" y="0"/>
                    </a:moveTo>
                    <a:lnTo>
                      <a:pt x="0" y="371475"/>
                    </a:lnTo>
                    <a:lnTo>
                      <a:pt x="66675" y="371475"/>
                    </a:lnTo>
                    <a:lnTo>
                      <a:pt x="66675" y="98898"/>
                    </a:lnTo>
                    <a:cubicBezTo>
                      <a:pt x="66675" y="88377"/>
                      <a:pt x="75204" y="79848"/>
                      <a:pt x="85725" y="79848"/>
                    </a:cubicBezTo>
                    <a:cubicBezTo>
                      <a:pt x="96246" y="79848"/>
                      <a:pt x="104775" y="88377"/>
                      <a:pt x="104775" y="98898"/>
                    </a:cubicBezTo>
                    <a:lnTo>
                      <a:pt x="104775" y="371475"/>
                    </a:lnTo>
                    <a:lnTo>
                      <a:pt x="180975" y="371475"/>
                    </a:lnTo>
                    <a:lnTo>
                      <a:pt x="180975" y="98898"/>
                    </a:lnTo>
                    <a:cubicBezTo>
                      <a:pt x="180975" y="88377"/>
                      <a:pt x="189504" y="79848"/>
                      <a:pt x="200025" y="79848"/>
                    </a:cubicBezTo>
                    <a:cubicBezTo>
                      <a:pt x="210546" y="79848"/>
                      <a:pt x="219075" y="88377"/>
                      <a:pt x="219075" y="98898"/>
                    </a:cubicBezTo>
                    <a:lnTo>
                      <a:pt x="219075" y="371475"/>
                    </a:lnTo>
                    <a:lnTo>
                      <a:pt x="295275" y="371475"/>
                    </a:lnTo>
                    <a:lnTo>
                      <a:pt x="295275" y="98898"/>
                    </a:lnTo>
                    <a:cubicBezTo>
                      <a:pt x="295275" y="88377"/>
                      <a:pt x="303804" y="79848"/>
                      <a:pt x="314325" y="79848"/>
                    </a:cubicBezTo>
                    <a:cubicBezTo>
                      <a:pt x="324846" y="79848"/>
                      <a:pt x="333375" y="88377"/>
                      <a:pt x="333375" y="98898"/>
                    </a:cubicBezTo>
                    <a:lnTo>
                      <a:pt x="333375" y="371475"/>
                    </a:lnTo>
                    <a:lnTo>
                      <a:pt x="400050" y="371475"/>
                    </a:lnTo>
                    <a:lnTo>
                      <a:pt x="400050" y="0"/>
                    </a:ln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sp>
            <p:nvSpPr>
              <p:cNvPr id="43" name="Freeform: Shape 42">
                <a:extLst>
                  <a:ext uri="{FF2B5EF4-FFF2-40B4-BE49-F238E27FC236}">
                    <a16:creationId xmlns:a16="http://schemas.microsoft.com/office/drawing/2014/main" id="{4D51810B-3BA9-D4BA-ACEB-C977D20AA710}"/>
                  </a:ext>
                </a:extLst>
              </p:cNvPr>
              <p:cNvSpPr/>
              <p:nvPr/>
            </p:nvSpPr>
            <p:spPr>
              <a:xfrm>
                <a:off x="7009157" y="5547292"/>
                <a:ext cx="698408" cy="314334"/>
              </a:xfrm>
              <a:custGeom>
                <a:avLst/>
                <a:gdLst>
                  <a:gd name="connsiteX0" fmla="*/ 697679 w 698408"/>
                  <a:gd name="connsiteY0" fmla="*/ 116415 h 314334"/>
                  <a:gd name="connsiteX1" fmla="*/ 697679 w 698408"/>
                  <a:gd name="connsiteY1" fmla="*/ 116415 h 314334"/>
                  <a:gd name="connsiteX2" fmla="*/ 567034 w 698408"/>
                  <a:gd name="connsiteY2" fmla="*/ 10 h 314334"/>
                  <a:gd name="connsiteX3" fmla="*/ 139905 w 698408"/>
                  <a:gd name="connsiteY3" fmla="*/ 10 h 314334"/>
                  <a:gd name="connsiteX4" fmla="*/ 18051 w 698408"/>
                  <a:gd name="connsiteY4" fmla="*/ 66866 h 314334"/>
                  <a:gd name="connsiteX5" fmla="*/ 109215 w 698408"/>
                  <a:gd name="connsiteY5" fmla="*/ 238135 h 314334"/>
                  <a:gd name="connsiteX6" fmla="*/ 120960 w 698408"/>
                  <a:gd name="connsiteY6" fmla="*/ 238135 h 314334"/>
                  <a:gd name="connsiteX7" fmla="*/ 171947 w 698408"/>
                  <a:gd name="connsiteY7" fmla="*/ 214741 h 314334"/>
                  <a:gd name="connsiteX8" fmla="*/ 171947 w 698408"/>
                  <a:gd name="connsiteY8" fmla="*/ 214741 h 314334"/>
                  <a:gd name="connsiteX9" fmla="*/ 190387 w 698408"/>
                  <a:gd name="connsiteY9" fmla="*/ 153086 h 314334"/>
                  <a:gd name="connsiteX10" fmla="*/ 149935 w 698408"/>
                  <a:gd name="connsiteY10" fmla="*/ 112128 h 314334"/>
                  <a:gd name="connsiteX11" fmla="*/ 114749 w 698408"/>
                  <a:gd name="connsiteY11" fmla="*/ 144399 h 314334"/>
                  <a:gd name="connsiteX12" fmla="*/ 122969 w 698408"/>
                  <a:gd name="connsiteY12" fmla="*/ 157467 h 314334"/>
                  <a:gd name="connsiteX13" fmla="*/ 130490 w 698408"/>
                  <a:gd name="connsiteY13" fmla="*/ 176221 h 314334"/>
                  <a:gd name="connsiteX14" fmla="*/ 128741 w 698408"/>
                  <a:gd name="connsiteY14" fmla="*/ 179232 h 314334"/>
                  <a:gd name="connsiteX15" fmla="*/ 109987 w 698408"/>
                  <a:gd name="connsiteY15" fmla="*/ 182890 h 314334"/>
                  <a:gd name="connsiteX16" fmla="*/ 86174 w 698408"/>
                  <a:gd name="connsiteY16" fmla="*/ 144361 h 314334"/>
                  <a:gd name="connsiteX17" fmla="*/ 145851 w 698408"/>
                  <a:gd name="connsiteY17" fmla="*/ 83420 h 314334"/>
                  <a:gd name="connsiteX18" fmla="*/ 149935 w 698408"/>
                  <a:gd name="connsiteY18" fmla="*/ 83515 h 314334"/>
                  <a:gd name="connsiteX19" fmla="*/ 218619 w 698408"/>
                  <a:gd name="connsiteY19" fmla="*/ 148647 h 314334"/>
                  <a:gd name="connsiteX20" fmla="*/ 148087 w 698408"/>
                  <a:gd name="connsiteY20" fmla="*/ 264681 h 314334"/>
                  <a:gd name="connsiteX21" fmla="*/ 148087 w 698408"/>
                  <a:gd name="connsiteY21" fmla="*/ 314335 h 314334"/>
                  <a:gd name="connsiteX22" fmla="*/ 548137 w 698408"/>
                  <a:gd name="connsiteY22" fmla="*/ 314335 h 314334"/>
                  <a:gd name="connsiteX23" fmla="*/ 548137 w 698408"/>
                  <a:gd name="connsiteY23" fmla="*/ 264014 h 314334"/>
                  <a:gd name="connsiteX24" fmla="*/ 479757 w 698408"/>
                  <a:gd name="connsiteY24" fmla="*/ 148676 h 314334"/>
                  <a:gd name="connsiteX25" fmla="*/ 548442 w 698408"/>
                  <a:gd name="connsiteY25" fmla="*/ 83534 h 314334"/>
                  <a:gd name="connsiteX26" fmla="*/ 612160 w 698408"/>
                  <a:gd name="connsiteY26" fmla="*/ 140236 h 314334"/>
                  <a:gd name="connsiteX27" fmla="*/ 612259 w 698408"/>
                  <a:gd name="connsiteY27" fmla="*/ 144380 h 314334"/>
                  <a:gd name="connsiteX28" fmla="*/ 588447 w 698408"/>
                  <a:gd name="connsiteY28" fmla="*/ 182909 h 314334"/>
                  <a:gd name="connsiteX29" fmla="*/ 569663 w 698408"/>
                  <a:gd name="connsiteY29" fmla="*/ 179213 h 314334"/>
                  <a:gd name="connsiteX30" fmla="*/ 572425 w 698408"/>
                  <a:gd name="connsiteY30" fmla="*/ 159197 h 314334"/>
                  <a:gd name="connsiteX31" fmla="*/ 575435 w 698408"/>
                  <a:gd name="connsiteY31" fmla="*/ 157448 h 314334"/>
                  <a:gd name="connsiteX32" fmla="*/ 583655 w 698408"/>
                  <a:gd name="connsiteY32" fmla="*/ 144380 h 314334"/>
                  <a:gd name="connsiteX33" fmla="*/ 548413 w 698408"/>
                  <a:gd name="connsiteY33" fmla="*/ 112109 h 314334"/>
                  <a:gd name="connsiteX34" fmla="*/ 507960 w 698408"/>
                  <a:gd name="connsiteY34" fmla="*/ 153067 h 314334"/>
                  <a:gd name="connsiteX35" fmla="*/ 521143 w 698408"/>
                  <a:gd name="connsiteY35" fmla="*/ 207893 h 314334"/>
                  <a:gd name="connsiteX36" fmla="*/ 526410 w 698408"/>
                  <a:gd name="connsiteY36" fmla="*/ 214722 h 314334"/>
                  <a:gd name="connsiteX37" fmla="*/ 526696 w 698408"/>
                  <a:gd name="connsiteY37" fmla="*/ 215065 h 314334"/>
                  <a:gd name="connsiteX38" fmla="*/ 579455 w 698408"/>
                  <a:gd name="connsiteY38" fmla="*/ 238135 h 314334"/>
                  <a:gd name="connsiteX39" fmla="*/ 589170 w 698408"/>
                  <a:gd name="connsiteY39" fmla="*/ 238135 h 314334"/>
                  <a:gd name="connsiteX40" fmla="*/ 698409 w 698408"/>
                  <a:gd name="connsiteY40" fmla="*/ 129137 h 314334"/>
                  <a:gd name="connsiteX41" fmla="*/ 697679 w 698408"/>
                  <a:gd name="connsiteY41" fmla="*/ 116415 h 31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98408" h="314334">
                    <a:moveTo>
                      <a:pt x="697679" y="116415"/>
                    </a:moveTo>
                    <a:lnTo>
                      <a:pt x="697679" y="116415"/>
                    </a:lnTo>
                    <a:cubicBezTo>
                      <a:pt x="690036" y="50053"/>
                      <a:pt x="633835" y="-23"/>
                      <a:pt x="567034" y="10"/>
                    </a:cubicBezTo>
                    <a:lnTo>
                      <a:pt x="139905" y="10"/>
                    </a:lnTo>
                    <a:cubicBezTo>
                      <a:pt x="90386" y="-565"/>
                      <a:pt x="44171" y="24792"/>
                      <a:pt x="18051" y="66866"/>
                    </a:cubicBezTo>
                    <a:cubicBezTo>
                      <a:pt x="-31279" y="149123"/>
                      <a:pt x="27567" y="238135"/>
                      <a:pt x="109215" y="238135"/>
                    </a:cubicBezTo>
                    <a:lnTo>
                      <a:pt x="120960" y="238135"/>
                    </a:lnTo>
                    <a:cubicBezTo>
                      <a:pt x="140552" y="238136"/>
                      <a:pt x="159170" y="229593"/>
                      <a:pt x="171947" y="214741"/>
                    </a:cubicBezTo>
                    <a:lnTo>
                      <a:pt x="171947" y="214741"/>
                    </a:lnTo>
                    <a:cubicBezTo>
                      <a:pt x="186811" y="197872"/>
                      <a:pt x="193549" y="175345"/>
                      <a:pt x="190387" y="153086"/>
                    </a:cubicBezTo>
                    <a:cubicBezTo>
                      <a:pt x="187282" y="133217"/>
                      <a:pt x="172052" y="112128"/>
                      <a:pt x="149935" y="112128"/>
                    </a:cubicBezTo>
                    <a:cubicBezTo>
                      <a:pt x="128560" y="112128"/>
                      <a:pt x="114749" y="124797"/>
                      <a:pt x="114749" y="144399"/>
                    </a:cubicBezTo>
                    <a:cubicBezTo>
                      <a:pt x="114742" y="149975"/>
                      <a:pt x="117940" y="155059"/>
                      <a:pt x="122969" y="157467"/>
                    </a:cubicBezTo>
                    <a:cubicBezTo>
                      <a:pt x="130225" y="160570"/>
                      <a:pt x="133592" y="168966"/>
                      <a:pt x="130490" y="176221"/>
                    </a:cubicBezTo>
                    <a:cubicBezTo>
                      <a:pt x="130032" y="177293"/>
                      <a:pt x="129445" y="178303"/>
                      <a:pt x="128741" y="179232"/>
                    </a:cubicBezTo>
                    <a:cubicBezTo>
                      <a:pt x="124191" y="184817"/>
                      <a:pt x="116302" y="186356"/>
                      <a:pt x="109987" y="182890"/>
                    </a:cubicBezTo>
                    <a:cubicBezTo>
                      <a:pt x="95417" y="175567"/>
                      <a:pt x="86209" y="160668"/>
                      <a:pt x="86174" y="144361"/>
                    </a:cubicBezTo>
                    <a:cubicBezTo>
                      <a:pt x="85825" y="111053"/>
                      <a:pt x="112543" y="83769"/>
                      <a:pt x="145851" y="83420"/>
                    </a:cubicBezTo>
                    <a:cubicBezTo>
                      <a:pt x="147213" y="83406"/>
                      <a:pt x="148574" y="83437"/>
                      <a:pt x="149935" y="83515"/>
                    </a:cubicBezTo>
                    <a:cubicBezTo>
                      <a:pt x="183272" y="83515"/>
                      <a:pt x="212800" y="111519"/>
                      <a:pt x="218619" y="148647"/>
                    </a:cubicBezTo>
                    <a:cubicBezTo>
                      <a:pt x="225490" y="199134"/>
                      <a:pt x="196068" y="247536"/>
                      <a:pt x="148087" y="264681"/>
                    </a:cubicBezTo>
                    <a:lnTo>
                      <a:pt x="148087" y="314335"/>
                    </a:lnTo>
                    <a:lnTo>
                      <a:pt x="548137" y="314335"/>
                    </a:lnTo>
                    <a:lnTo>
                      <a:pt x="548137" y="264014"/>
                    </a:lnTo>
                    <a:cubicBezTo>
                      <a:pt x="501384" y="246041"/>
                      <a:pt x="473090" y="198318"/>
                      <a:pt x="479757" y="148676"/>
                    </a:cubicBezTo>
                    <a:cubicBezTo>
                      <a:pt x="485567" y="111528"/>
                      <a:pt x="515095" y="83534"/>
                      <a:pt x="548442" y="83534"/>
                    </a:cubicBezTo>
                    <a:cubicBezTo>
                      <a:pt x="581694" y="81597"/>
                      <a:pt x="610223" y="106983"/>
                      <a:pt x="612160" y="140236"/>
                    </a:cubicBezTo>
                    <a:cubicBezTo>
                      <a:pt x="612241" y="141616"/>
                      <a:pt x="612273" y="142998"/>
                      <a:pt x="612259" y="144380"/>
                    </a:cubicBezTo>
                    <a:cubicBezTo>
                      <a:pt x="612225" y="160687"/>
                      <a:pt x="603016" y="175586"/>
                      <a:pt x="588447" y="182909"/>
                    </a:cubicBezTo>
                    <a:cubicBezTo>
                      <a:pt x="582116" y="186382"/>
                      <a:pt x="574206" y="184826"/>
                      <a:pt x="569663" y="179213"/>
                    </a:cubicBezTo>
                    <a:cubicBezTo>
                      <a:pt x="564899" y="172924"/>
                      <a:pt x="566134" y="163961"/>
                      <a:pt x="572425" y="159197"/>
                    </a:cubicBezTo>
                    <a:cubicBezTo>
                      <a:pt x="573353" y="158493"/>
                      <a:pt x="574364" y="157906"/>
                      <a:pt x="575435" y="157448"/>
                    </a:cubicBezTo>
                    <a:cubicBezTo>
                      <a:pt x="580465" y="155040"/>
                      <a:pt x="583663" y="149956"/>
                      <a:pt x="583655" y="144380"/>
                    </a:cubicBezTo>
                    <a:cubicBezTo>
                      <a:pt x="583655" y="124778"/>
                      <a:pt x="569835" y="112109"/>
                      <a:pt x="548413" y="112109"/>
                    </a:cubicBezTo>
                    <a:cubicBezTo>
                      <a:pt x="526296" y="112109"/>
                      <a:pt x="511065" y="133217"/>
                      <a:pt x="507960" y="153067"/>
                    </a:cubicBezTo>
                    <a:cubicBezTo>
                      <a:pt x="505153" y="172357"/>
                      <a:pt x="509874" y="191987"/>
                      <a:pt x="521143" y="207893"/>
                    </a:cubicBezTo>
                    <a:cubicBezTo>
                      <a:pt x="522779" y="210259"/>
                      <a:pt x="524538" y="212538"/>
                      <a:pt x="526410" y="214722"/>
                    </a:cubicBezTo>
                    <a:lnTo>
                      <a:pt x="526696" y="215065"/>
                    </a:lnTo>
                    <a:cubicBezTo>
                      <a:pt x="540117" y="230026"/>
                      <a:pt x="559359" y="238440"/>
                      <a:pt x="579455" y="238135"/>
                    </a:cubicBezTo>
                    <a:lnTo>
                      <a:pt x="589170" y="238135"/>
                    </a:lnTo>
                    <a:cubicBezTo>
                      <a:pt x="649435" y="238201"/>
                      <a:pt x="698343" y="189401"/>
                      <a:pt x="698409" y="129137"/>
                    </a:cubicBezTo>
                    <a:cubicBezTo>
                      <a:pt x="698414" y="124885"/>
                      <a:pt x="698170" y="120637"/>
                      <a:pt x="697679" y="116415"/>
                    </a:cubicBez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grpSp>
        <p:grpSp>
          <p:nvGrpSpPr>
            <p:cNvPr id="60" name="Group 59">
              <a:extLst>
                <a:ext uri="{FF2B5EF4-FFF2-40B4-BE49-F238E27FC236}">
                  <a16:creationId xmlns:a16="http://schemas.microsoft.com/office/drawing/2014/main" id="{40DF4DE3-A9B5-9080-DE69-EE93D2B8964C}"/>
                </a:ext>
              </a:extLst>
            </p:cNvPr>
            <p:cNvGrpSpPr/>
            <p:nvPr/>
          </p:nvGrpSpPr>
          <p:grpSpPr>
            <a:xfrm>
              <a:off x="8246591" y="5648874"/>
              <a:ext cx="566729" cy="587422"/>
              <a:chOff x="7009157" y="5547292"/>
              <a:chExt cx="698408" cy="723910"/>
            </a:xfrm>
          </p:grpSpPr>
          <p:sp>
            <p:nvSpPr>
              <p:cNvPr id="61" name="Freeform: Shape 60">
                <a:extLst>
                  <a:ext uri="{FF2B5EF4-FFF2-40B4-BE49-F238E27FC236}">
                    <a16:creationId xmlns:a16="http://schemas.microsoft.com/office/drawing/2014/main" id="{5FAE1757-F4DB-7E31-78F9-A4395F22329A}"/>
                  </a:ext>
                </a:extLst>
              </p:cNvPr>
              <p:cNvSpPr/>
              <p:nvPr/>
            </p:nvSpPr>
            <p:spPr>
              <a:xfrm>
                <a:off x="7157244" y="5899727"/>
                <a:ext cx="400050" cy="371475"/>
              </a:xfrm>
              <a:custGeom>
                <a:avLst/>
                <a:gdLst>
                  <a:gd name="connsiteX0" fmla="*/ 0 w 400050"/>
                  <a:gd name="connsiteY0" fmla="*/ 0 h 371475"/>
                  <a:gd name="connsiteX1" fmla="*/ 0 w 400050"/>
                  <a:gd name="connsiteY1" fmla="*/ 371475 h 371475"/>
                  <a:gd name="connsiteX2" fmla="*/ 66675 w 400050"/>
                  <a:gd name="connsiteY2" fmla="*/ 371475 h 371475"/>
                  <a:gd name="connsiteX3" fmla="*/ 66675 w 400050"/>
                  <a:gd name="connsiteY3" fmla="*/ 98898 h 371475"/>
                  <a:gd name="connsiteX4" fmla="*/ 85725 w 400050"/>
                  <a:gd name="connsiteY4" fmla="*/ 79848 h 371475"/>
                  <a:gd name="connsiteX5" fmla="*/ 104775 w 400050"/>
                  <a:gd name="connsiteY5" fmla="*/ 98898 h 371475"/>
                  <a:gd name="connsiteX6" fmla="*/ 104775 w 400050"/>
                  <a:gd name="connsiteY6" fmla="*/ 371475 h 371475"/>
                  <a:gd name="connsiteX7" fmla="*/ 180975 w 400050"/>
                  <a:gd name="connsiteY7" fmla="*/ 371475 h 371475"/>
                  <a:gd name="connsiteX8" fmla="*/ 180975 w 400050"/>
                  <a:gd name="connsiteY8" fmla="*/ 98898 h 371475"/>
                  <a:gd name="connsiteX9" fmla="*/ 200025 w 400050"/>
                  <a:gd name="connsiteY9" fmla="*/ 79848 h 371475"/>
                  <a:gd name="connsiteX10" fmla="*/ 219075 w 400050"/>
                  <a:gd name="connsiteY10" fmla="*/ 98898 h 371475"/>
                  <a:gd name="connsiteX11" fmla="*/ 219075 w 400050"/>
                  <a:gd name="connsiteY11" fmla="*/ 371475 h 371475"/>
                  <a:gd name="connsiteX12" fmla="*/ 295275 w 400050"/>
                  <a:gd name="connsiteY12" fmla="*/ 371475 h 371475"/>
                  <a:gd name="connsiteX13" fmla="*/ 295275 w 400050"/>
                  <a:gd name="connsiteY13" fmla="*/ 98898 h 371475"/>
                  <a:gd name="connsiteX14" fmla="*/ 314325 w 400050"/>
                  <a:gd name="connsiteY14" fmla="*/ 79848 h 371475"/>
                  <a:gd name="connsiteX15" fmla="*/ 333375 w 400050"/>
                  <a:gd name="connsiteY15" fmla="*/ 98898 h 371475"/>
                  <a:gd name="connsiteX16" fmla="*/ 333375 w 400050"/>
                  <a:gd name="connsiteY16" fmla="*/ 371475 h 371475"/>
                  <a:gd name="connsiteX17" fmla="*/ 400050 w 400050"/>
                  <a:gd name="connsiteY17" fmla="*/ 371475 h 371475"/>
                  <a:gd name="connsiteX18" fmla="*/ 400050 w 400050"/>
                  <a:gd name="connsiteY18" fmla="*/ 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0050" h="371475">
                    <a:moveTo>
                      <a:pt x="0" y="0"/>
                    </a:moveTo>
                    <a:lnTo>
                      <a:pt x="0" y="371475"/>
                    </a:lnTo>
                    <a:lnTo>
                      <a:pt x="66675" y="371475"/>
                    </a:lnTo>
                    <a:lnTo>
                      <a:pt x="66675" y="98898"/>
                    </a:lnTo>
                    <a:cubicBezTo>
                      <a:pt x="66675" y="88377"/>
                      <a:pt x="75204" y="79848"/>
                      <a:pt x="85725" y="79848"/>
                    </a:cubicBezTo>
                    <a:cubicBezTo>
                      <a:pt x="96246" y="79848"/>
                      <a:pt x="104775" y="88377"/>
                      <a:pt x="104775" y="98898"/>
                    </a:cubicBezTo>
                    <a:lnTo>
                      <a:pt x="104775" y="371475"/>
                    </a:lnTo>
                    <a:lnTo>
                      <a:pt x="180975" y="371475"/>
                    </a:lnTo>
                    <a:lnTo>
                      <a:pt x="180975" y="98898"/>
                    </a:lnTo>
                    <a:cubicBezTo>
                      <a:pt x="180975" y="88377"/>
                      <a:pt x="189504" y="79848"/>
                      <a:pt x="200025" y="79848"/>
                    </a:cubicBezTo>
                    <a:cubicBezTo>
                      <a:pt x="210546" y="79848"/>
                      <a:pt x="219075" y="88377"/>
                      <a:pt x="219075" y="98898"/>
                    </a:cubicBezTo>
                    <a:lnTo>
                      <a:pt x="219075" y="371475"/>
                    </a:lnTo>
                    <a:lnTo>
                      <a:pt x="295275" y="371475"/>
                    </a:lnTo>
                    <a:lnTo>
                      <a:pt x="295275" y="98898"/>
                    </a:lnTo>
                    <a:cubicBezTo>
                      <a:pt x="295275" y="88377"/>
                      <a:pt x="303804" y="79848"/>
                      <a:pt x="314325" y="79848"/>
                    </a:cubicBezTo>
                    <a:cubicBezTo>
                      <a:pt x="324846" y="79848"/>
                      <a:pt x="333375" y="88377"/>
                      <a:pt x="333375" y="98898"/>
                    </a:cubicBezTo>
                    <a:lnTo>
                      <a:pt x="333375" y="371475"/>
                    </a:lnTo>
                    <a:lnTo>
                      <a:pt x="400050" y="371475"/>
                    </a:lnTo>
                    <a:lnTo>
                      <a:pt x="400050" y="0"/>
                    </a:ln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sp>
            <p:nvSpPr>
              <p:cNvPr id="62" name="Freeform: Shape 61">
                <a:extLst>
                  <a:ext uri="{FF2B5EF4-FFF2-40B4-BE49-F238E27FC236}">
                    <a16:creationId xmlns:a16="http://schemas.microsoft.com/office/drawing/2014/main" id="{EDF5EA54-0551-8A60-9328-70FCBA92A3E9}"/>
                  </a:ext>
                </a:extLst>
              </p:cNvPr>
              <p:cNvSpPr/>
              <p:nvPr/>
            </p:nvSpPr>
            <p:spPr>
              <a:xfrm>
                <a:off x="7009157" y="5547292"/>
                <a:ext cx="698408" cy="314334"/>
              </a:xfrm>
              <a:custGeom>
                <a:avLst/>
                <a:gdLst>
                  <a:gd name="connsiteX0" fmla="*/ 697679 w 698408"/>
                  <a:gd name="connsiteY0" fmla="*/ 116415 h 314334"/>
                  <a:gd name="connsiteX1" fmla="*/ 697679 w 698408"/>
                  <a:gd name="connsiteY1" fmla="*/ 116415 h 314334"/>
                  <a:gd name="connsiteX2" fmla="*/ 567034 w 698408"/>
                  <a:gd name="connsiteY2" fmla="*/ 10 h 314334"/>
                  <a:gd name="connsiteX3" fmla="*/ 139905 w 698408"/>
                  <a:gd name="connsiteY3" fmla="*/ 10 h 314334"/>
                  <a:gd name="connsiteX4" fmla="*/ 18051 w 698408"/>
                  <a:gd name="connsiteY4" fmla="*/ 66866 h 314334"/>
                  <a:gd name="connsiteX5" fmla="*/ 109215 w 698408"/>
                  <a:gd name="connsiteY5" fmla="*/ 238135 h 314334"/>
                  <a:gd name="connsiteX6" fmla="*/ 120960 w 698408"/>
                  <a:gd name="connsiteY6" fmla="*/ 238135 h 314334"/>
                  <a:gd name="connsiteX7" fmla="*/ 171947 w 698408"/>
                  <a:gd name="connsiteY7" fmla="*/ 214741 h 314334"/>
                  <a:gd name="connsiteX8" fmla="*/ 171947 w 698408"/>
                  <a:gd name="connsiteY8" fmla="*/ 214741 h 314334"/>
                  <a:gd name="connsiteX9" fmla="*/ 190387 w 698408"/>
                  <a:gd name="connsiteY9" fmla="*/ 153086 h 314334"/>
                  <a:gd name="connsiteX10" fmla="*/ 149935 w 698408"/>
                  <a:gd name="connsiteY10" fmla="*/ 112128 h 314334"/>
                  <a:gd name="connsiteX11" fmla="*/ 114749 w 698408"/>
                  <a:gd name="connsiteY11" fmla="*/ 144399 h 314334"/>
                  <a:gd name="connsiteX12" fmla="*/ 122969 w 698408"/>
                  <a:gd name="connsiteY12" fmla="*/ 157467 h 314334"/>
                  <a:gd name="connsiteX13" fmla="*/ 130490 w 698408"/>
                  <a:gd name="connsiteY13" fmla="*/ 176221 h 314334"/>
                  <a:gd name="connsiteX14" fmla="*/ 128741 w 698408"/>
                  <a:gd name="connsiteY14" fmla="*/ 179232 h 314334"/>
                  <a:gd name="connsiteX15" fmla="*/ 109987 w 698408"/>
                  <a:gd name="connsiteY15" fmla="*/ 182890 h 314334"/>
                  <a:gd name="connsiteX16" fmla="*/ 86174 w 698408"/>
                  <a:gd name="connsiteY16" fmla="*/ 144361 h 314334"/>
                  <a:gd name="connsiteX17" fmla="*/ 145851 w 698408"/>
                  <a:gd name="connsiteY17" fmla="*/ 83420 h 314334"/>
                  <a:gd name="connsiteX18" fmla="*/ 149935 w 698408"/>
                  <a:gd name="connsiteY18" fmla="*/ 83515 h 314334"/>
                  <a:gd name="connsiteX19" fmla="*/ 218619 w 698408"/>
                  <a:gd name="connsiteY19" fmla="*/ 148647 h 314334"/>
                  <a:gd name="connsiteX20" fmla="*/ 148087 w 698408"/>
                  <a:gd name="connsiteY20" fmla="*/ 264681 h 314334"/>
                  <a:gd name="connsiteX21" fmla="*/ 148087 w 698408"/>
                  <a:gd name="connsiteY21" fmla="*/ 314335 h 314334"/>
                  <a:gd name="connsiteX22" fmla="*/ 548137 w 698408"/>
                  <a:gd name="connsiteY22" fmla="*/ 314335 h 314334"/>
                  <a:gd name="connsiteX23" fmla="*/ 548137 w 698408"/>
                  <a:gd name="connsiteY23" fmla="*/ 264014 h 314334"/>
                  <a:gd name="connsiteX24" fmla="*/ 479757 w 698408"/>
                  <a:gd name="connsiteY24" fmla="*/ 148676 h 314334"/>
                  <a:gd name="connsiteX25" fmla="*/ 548442 w 698408"/>
                  <a:gd name="connsiteY25" fmla="*/ 83534 h 314334"/>
                  <a:gd name="connsiteX26" fmla="*/ 612160 w 698408"/>
                  <a:gd name="connsiteY26" fmla="*/ 140236 h 314334"/>
                  <a:gd name="connsiteX27" fmla="*/ 612259 w 698408"/>
                  <a:gd name="connsiteY27" fmla="*/ 144380 h 314334"/>
                  <a:gd name="connsiteX28" fmla="*/ 588447 w 698408"/>
                  <a:gd name="connsiteY28" fmla="*/ 182909 h 314334"/>
                  <a:gd name="connsiteX29" fmla="*/ 569663 w 698408"/>
                  <a:gd name="connsiteY29" fmla="*/ 179213 h 314334"/>
                  <a:gd name="connsiteX30" fmla="*/ 572425 w 698408"/>
                  <a:gd name="connsiteY30" fmla="*/ 159197 h 314334"/>
                  <a:gd name="connsiteX31" fmla="*/ 575435 w 698408"/>
                  <a:gd name="connsiteY31" fmla="*/ 157448 h 314334"/>
                  <a:gd name="connsiteX32" fmla="*/ 583655 w 698408"/>
                  <a:gd name="connsiteY32" fmla="*/ 144380 h 314334"/>
                  <a:gd name="connsiteX33" fmla="*/ 548413 w 698408"/>
                  <a:gd name="connsiteY33" fmla="*/ 112109 h 314334"/>
                  <a:gd name="connsiteX34" fmla="*/ 507960 w 698408"/>
                  <a:gd name="connsiteY34" fmla="*/ 153067 h 314334"/>
                  <a:gd name="connsiteX35" fmla="*/ 521143 w 698408"/>
                  <a:gd name="connsiteY35" fmla="*/ 207893 h 314334"/>
                  <a:gd name="connsiteX36" fmla="*/ 526410 w 698408"/>
                  <a:gd name="connsiteY36" fmla="*/ 214722 h 314334"/>
                  <a:gd name="connsiteX37" fmla="*/ 526696 w 698408"/>
                  <a:gd name="connsiteY37" fmla="*/ 215065 h 314334"/>
                  <a:gd name="connsiteX38" fmla="*/ 579455 w 698408"/>
                  <a:gd name="connsiteY38" fmla="*/ 238135 h 314334"/>
                  <a:gd name="connsiteX39" fmla="*/ 589170 w 698408"/>
                  <a:gd name="connsiteY39" fmla="*/ 238135 h 314334"/>
                  <a:gd name="connsiteX40" fmla="*/ 698409 w 698408"/>
                  <a:gd name="connsiteY40" fmla="*/ 129137 h 314334"/>
                  <a:gd name="connsiteX41" fmla="*/ 697679 w 698408"/>
                  <a:gd name="connsiteY41" fmla="*/ 116415 h 31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98408" h="314334">
                    <a:moveTo>
                      <a:pt x="697679" y="116415"/>
                    </a:moveTo>
                    <a:lnTo>
                      <a:pt x="697679" y="116415"/>
                    </a:lnTo>
                    <a:cubicBezTo>
                      <a:pt x="690036" y="50053"/>
                      <a:pt x="633835" y="-23"/>
                      <a:pt x="567034" y="10"/>
                    </a:cubicBezTo>
                    <a:lnTo>
                      <a:pt x="139905" y="10"/>
                    </a:lnTo>
                    <a:cubicBezTo>
                      <a:pt x="90386" y="-565"/>
                      <a:pt x="44171" y="24792"/>
                      <a:pt x="18051" y="66866"/>
                    </a:cubicBezTo>
                    <a:cubicBezTo>
                      <a:pt x="-31279" y="149123"/>
                      <a:pt x="27567" y="238135"/>
                      <a:pt x="109215" y="238135"/>
                    </a:cubicBezTo>
                    <a:lnTo>
                      <a:pt x="120960" y="238135"/>
                    </a:lnTo>
                    <a:cubicBezTo>
                      <a:pt x="140552" y="238136"/>
                      <a:pt x="159170" y="229593"/>
                      <a:pt x="171947" y="214741"/>
                    </a:cubicBezTo>
                    <a:lnTo>
                      <a:pt x="171947" y="214741"/>
                    </a:lnTo>
                    <a:cubicBezTo>
                      <a:pt x="186811" y="197872"/>
                      <a:pt x="193549" y="175345"/>
                      <a:pt x="190387" y="153086"/>
                    </a:cubicBezTo>
                    <a:cubicBezTo>
                      <a:pt x="187282" y="133217"/>
                      <a:pt x="172052" y="112128"/>
                      <a:pt x="149935" y="112128"/>
                    </a:cubicBezTo>
                    <a:cubicBezTo>
                      <a:pt x="128560" y="112128"/>
                      <a:pt x="114749" y="124797"/>
                      <a:pt x="114749" y="144399"/>
                    </a:cubicBezTo>
                    <a:cubicBezTo>
                      <a:pt x="114742" y="149975"/>
                      <a:pt x="117940" y="155059"/>
                      <a:pt x="122969" y="157467"/>
                    </a:cubicBezTo>
                    <a:cubicBezTo>
                      <a:pt x="130225" y="160570"/>
                      <a:pt x="133592" y="168966"/>
                      <a:pt x="130490" y="176221"/>
                    </a:cubicBezTo>
                    <a:cubicBezTo>
                      <a:pt x="130032" y="177293"/>
                      <a:pt x="129445" y="178303"/>
                      <a:pt x="128741" y="179232"/>
                    </a:cubicBezTo>
                    <a:cubicBezTo>
                      <a:pt x="124191" y="184817"/>
                      <a:pt x="116302" y="186356"/>
                      <a:pt x="109987" y="182890"/>
                    </a:cubicBezTo>
                    <a:cubicBezTo>
                      <a:pt x="95417" y="175567"/>
                      <a:pt x="86209" y="160668"/>
                      <a:pt x="86174" y="144361"/>
                    </a:cubicBezTo>
                    <a:cubicBezTo>
                      <a:pt x="85825" y="111053"/>
                      <a:pt x="112543" y="83769"/>
                      <a:pt x="145851" y="83420"/>
                    </a:cubicBezTo>
                    <a:cubicBezTo>
                      <a:pt x="147213" y="83406"/>
                      <a:pt x="148574" y="83437"/>
                      <a:pt x="149935" y="83515"/>
                    </a:cubicBezTo>
                    <a:cubicBezTo>
                      <a:pt x="183272" y="83515"/>
                      <a:pt x="212800" y="111519"/>
                      <a:pt x="218619" y="148647"/>
                    </a:cubicBezTo>
                    <a:cubicBezTo>
                      <a:pt x="225490" y="199134"/>
                      <a:pt x="196068" y="247536"/>
                      <a:pt x="148087" y="264681"/>
                    </a:cubicBezTo>
                    <a:lnTo>
                      <a:pt x="148087" y="314335"/>
                    </a:lnTo>
                    <a:lnTo>
                      <a:pt x="548137" y="314335"/>
                    </a:lnTo>
                    <a:lnTo>
                      <a:pt x="548137" y="264014"/>
                    </a:lnTo>
                    <a:cubicBezTo>
                      <a:pt x="501384" y="246041"/>
                      <a:pt x="473090" y="198318"/>
                      <a:pt x="479757" y="148676"/>
                    </a:cubicBezTo>
                    <a:cubicBezTo>
                      <a:pt x="485567" y="111528"/>
                      <a:pt x="515095" y="83534"/>
                      <a:pt x="548442" y="83534"/>
                    </a:cubicBezTo>
                    <a:cubicBezTo>
                      <a:pt x="581694" y="81597"/>
                      <a:pt x="610223" y="106983"/>
                      <a:pt x="612160" y="140236"/>
                    </a:cubicBezTo>
                    <a:cubicBezTo>
                      <a:pt x="612241" y="141616"/>
                      <a:pt x="612273" y="142998"/>
                      <a:pt x="612259" y="144380"/>
                    </a:cubicBezTo>
                    <a:cubicBezTo>
                      <a:pt x="612225" y="160687"/>
                      <a:pt x="603016" y="175586"/>
                      <a:pt x="588447" y="182909"/>
                    </a:cubicBezTo>
                    <a:cubicBezTo>
                      <a:pt x="582116" y="186382"/>
                      <a:pt x="574206" y="184826"/>
                      <a:pt x="569663" y="179213"/>
                    </a:cubicBezTo>
                    <a:cubicBezTo>
                      <a:pt x="564899" y="172924"/>
                      <a:pt x="566134" y="163961"/>
                      <a:pt x="572425" y="159197"/>
                    </a:cubicBezTo>
                    <a:cubicBezTo>
                      <a:pt x="573353" y="158493"/>
                      <a:pt x="574364" y="157906"/>
                      <a:pt x="575435" y="157448"/>
                    </a:cubicBezTo>
                    <a:cubicBezTo>
                      <a:pt x="580465" y="155040"/>
                      <a:pt x="583663" y="149956"/>
                      <a:pt x="583655" y="144380"/>
                    </a:cubicBezTo>
                    <a:cubicBezTo>
                      <a:pt x="583655" y="124778"/>
                      <a:pt x="569835" y="112109"/>
                      <a:pt x="548413" y="112109"/>
                    </a:cubicBezTo>
                    <a:cubicBezTo>
                      <a:pt x="526296" y="112109"/>
                      <a:pt x="511065" y="133217"/>
                      <a:pt x="507960" y="153067"/>
                    </a:cubicBezTo>
                    <a:cubicBezTo>
                      <a:pt x="505153" y="172357"/>
                      <a:pt x="509874" y="191987"/>
                      <a:pt x="521143" y="207893"/>
                    </a:cubicBezTo>
                    <a:cubicBezTo>
                      <a:pt x="522779" y="210259"/>
                      <a:pt x="524538" y="212538"/>
                      <a:pt x="526410" y="214722"/>
                    </a:cubicBezTo>
                    <a:lnTo>
                      <a:pt x="526696" y="215065"/>
                    </a:lnTo>
                    <a:cubicBezTo>
                      <a:pt x="540117" y="230026"/>
                      <a:pt x="559359" y="238440"/>
                      <a:pt x="579455" y="238135"/>
                    </a:cubicBezTo>
                    <a:lnTo>
                      <a:pt x="589170" y="238135"/>
                    </a:lnTo>
                    <a:cubicBezTo>
                      <a:pt x="649435" y="238201"/>
                      <a:pt x="698343" y="189401"/>
                      <a:pt x="698409" y="129137"/>
                    </a:cubicBezTo>
                    <a:cubicBezTo>
                      <a:pt x="698414" y="124885"/>
                      <a:pt x="698170" y="120637"/>
                      <a:pt x="697679" y="116415"/>
                    </a:cubicBez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grpSp>
        <p:grpSp>
          <p:nvGrpSpPr>
            <p:cNvPr id="66" name="Group 65">
              <a:extLst>
                <a:ext uri="{FF2B5EF4-FFF2-40B4-BE49-F238E27FC236}">
                  <a16:creationId xmlns:a16="http://schemas.microsoft.com/office/drawing/2014/main" id="{85DEA6A6-CD3F-A03E-FEAD-16B98F67711E}"/>
                </a:ext>
              </a:extLst>
            </p:cNvPr>
            <p:cNvGrpSpPr/>
            <p:nvPr/>
          </p:nvGrpSpPr>
          <p:grpSpPr>
            <a:xfrm>
              <a:off x="9240229" y="5648874"/>
              <a:ext cx="566729" cy="587422"/>
              <a:chOff x="7009157" y="5547292"/>
              <a:chExt cx="698408" cy="723910"/>
            </a:xfrm>
          </p:grpSpPr>
          <p:sp>
            <p:nvSpPr>
              <p:cNvPr id="67" name="Freeform: Shape 66">
                <a:extLst>
                  <a:ext uri="{FF2B5EF4-FFF2-40B4-BE49-F238E27FC236}">
                    <a16:creationId xmlns:a16="http://schemas.microsoft.com/office/drawing/2014/main" id="{FFA004BF-9831-E5A3-2A3A-1EA50D528145}"/>
                  </a:ext>
                </a:extLst>
              </p:cNvPr>
              <p:cNvSpPr/>
              <p:nvPr/>
            </p:nvSpPr>
            <p:spPr>
              <a:xfrm>
                <a:off x="7157244" y="5899727"/>
                <a:ext cx="400050" cy="371475"/>
              </a:xfrm>
              <a:custGeom>
                <a:avLst/>
                <a:gdLst>
                  <a:gd name="connsiteX0" fmla="*/ 0 w 400050"/>
                  <a:gd name="connsiteY0" fmla="*/ 0 h 371475"/>
                  <a:gd name="connsiteX1" fmla="*/ 0 w 400050"/>
                  <a:gd name="connsiteY1" fmla="*/ 371475 h 371475"/>
                  <a:gd name="connsiteX2" fmla="*/ 66675 w 400050"/>
                  <a:gd name="connsiteY2" fmla="*/ 371475 h 371475"/>
                  <a:gd name="connsiteX3" fmla="*/ 66675 w 400050"/>
                  <a:gd name="connsiteY3" fmla="*/ 98898 h 371475"/>
                  <a:gd name="connsiteX4" fmla="*/ 85725 w 400050"/>
                  <a:gd name="connsiteY4" fmla="*/ 79848 h 371475"/>
                  <a:gd name="connsiteX5" fmla="*/ 104775 w 400050"/>
                  <a:gd name="connsiteY5" fmla="*/ 98898 h 371475"/>
                  <a:gd name="connsiteX6" fmla="*/ 104775 w 400050"/>
                  <a:gd name="connsiteY6" fmla="*/ 371475 h 371475"/>
                  <a:gd name="connsiteX7" fmla="*/ 180975 w 400050"/>
                  <a:gd name="connsiteY7" fmla="*/ 371475 h 371475"/>
                  <a:gd name="connsiteX8" fmla="*/ 180975 w 400050"/>
                  <a:gd name="connsiteY8" fmla="*/ 98898 h 371475"/>
                  <a:gd name="connsiteX9" fmla="*/ 200025 w 400050"/>
                  <a:gd name="connsiteY9" fmla="*/ 79848 h 371475"/>
                  <a:gd name="connsiteX10" fmla="*/ 219075 w 400050"/>
                  <a:gd name="connsiteY10" fmla="*/ 98898 h 371475"/>
                  <a:gd name="connsiteX11" fmla="*/ 219075 w 400050"/>
                  <a:gd name="connsiteY11" fmla="*/ 371475 h 371475"/>
                  <a:gd name="connsiteX12" fmla="*/ 295275 w 400050"/>
                  <a:gd name="connsiteY12" fmla="*/ 371475 h 371475"/>
                  <a:gd name="connsiteX13" fmla="*/ 295275 w 400050"/>
                  <a:gd name="connsiteY13" fmla="*/ 98898 h 371475"/>
                  <a:gd name="connsiteX14" fmla="*/ 314325 w 400050"/>
                  <a:gd name="connsiteY14" fmla="*/ 79848 h 371475"/>
                  <a:gd name="connsiteX15" fmla="*/ 333375 w 400050"/>
                  <a:gd name="connsiteY15" fmla="*/ 98898 h 371475"/>
                  <a:gd name="connsiteX16" fmla="*/ 333375 w 400050"/>
                  <a:gd name="connsiteY16" fmla="*/ 371475 h 371475"/>
                  <a:gd name="connsiteX17" fmla="*/ 400050 w 400050"/>
                  <a:gd name="connsiteY17" fmla="*/ 371475 h 371475"/>
                  <a:gd name="connsiteX18" fmla="*/ 400050 w 400050"/>
                  <a:gd name="connsiteY18" fmla="*/ 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0050" h="371475">
                    <a:moveTo>
                      <a:pt x="0" y="0"/>
                    </a:moveTo>
                    <a:lnTo>
                      <a:pt x="0" y="371475"/>
                    </a:lnTo>
                    <a:lnTo>
                      <a:pt x="66675" y="371475"/>
                    </a:lnTo>
                    <a:lnTo>
                      <a:pt x="66675" y="98898"/>
                    </a:lnTo>
                    <a:cubicBezTo>
                      <a:pt x="66675" y="88377"/>
                      <a:pt x="75204" y="79848"/>
                      <a:pt x="85725" y="79848"/>
                    </a:cubicBezTo>
                    <a:cubicBezTo>
                      <a:pt x="96246" y="79848"/>
                      <a:pt x="104775" y="88377"/>
                      <a:pt x="104775" y="98898"/>
                    </a:cubicBezTo>
                    <a:lnTo>
                      <a:pt x="104775" y="371475"/>
                    </a:lnTo>
                    <a:lnTo>
                      <a:pt x="180975" y="371475"/>
                    </a:lnTo>
                    <a:lnTo>
                      <a:pt x="180975" y="98898"/>
                    </a:lnTo>
                    <a:cubicBezTo>
                      <a:pt x="180975" y="88377"/>
                      <a:pt x="189504" y="79848"/>
                      <a:pt x="200025" y="79848"/>
                    </a:cubicBezTo>
                    <a:cubicBezTo>
                      <a:pt x="210546" y="79848"/>
                      <a:pt x="219075" y="88377"/>
                      <a:pt x="219075" y="98898"/>
                    </a:cubicBezTo>
                    <a:lnTo>
                      <a:pt x="219075" y="371475"/>
                    </a:lnTo>
                    <a:lnTo>
                      <a:pt x="295275" y="371475"/>
                    </a:lnTo>
                    <a:lnTo>
                      <a:pt x="295275" y="98898"/>
                    </a:lnTo>
                    <a:cubicBezTo>
                      <a:pt x="295275" y="88377"/>
                      <a:pt x="303804" y="79848"/>
                      <a:pt x="314325" y="79848"/>
                    </a:cubicBezTo>
                    <a:cubicBezTo>
                      <a:pt x="324846" y="79848"/>
                      <a:pt x="333375" y="88377"/>
                      <a:pt x="333375" y="98898"/>
                    </a:cubicBezTo>
                    <a:lnTo>
                      <a:pt x="333375" y="371475"/>
                    </a:lnTo>
                    <a:lnTo>
                      <a:pt x="400050" y="371475"/>
                    </a:lnTo>
                    <a:lnTo>
                      <a:pt x="400050" y="0"/>
                    </a:ln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sp>
            <p:nvSpPr>
              <p:cNvPr id="68" name="Freeform: Shape 67">
                <a:extLst>
                  <a:ext uri="{FF2B5EF4-FFF2-40B4-BE49-F238E27FC236}">
                    <a16:creationId xmlns:a16="http://schemas.microsoft.com/office/drawing/2014/main" id="{214B4A9A-9DDF-6225-9899-484776CD2E13}"/>
                  </a:ext>
                </a:extLst>
              </p:cNvPr>
              <p:cNvSpPr/>
              <p:nvPr/>
            </p:nvSpPr>
            <p:spPr>
              <a:xfrm>
                <a:off x="7009157" y="5547292"/>
                <a:ext cx="698408" cy="314334"/>
              </a:xfrm>
              <a:custGeom>
                <a:avLst/>
                <a:gdLst>
                  <a:gd name="connsiteX0" fmla="*/ 697679 w 698408"/>
                  <a:gd name="connsiteY0" fmla="*/ 116415 h 314334"/>
                  <a:gd name="connsiteX1" fmla="*/ 697679 w 698408"/>
                  <a:gd name="connsiteY1" fmla="*/ 116415 h 314334"/>
                  <a:gd name="connsiteX2" fmla="*/ 567034 w 698408"/>
                  <a:gd name="connsiteY2" fmla="*/ 10 h 314334"/>
                  <a:gd name="connsiteX3" fmla="*/ 139905 w 698408"/>
                  <a:gd name="connsiteY3" fmla="*/ 10 h 314334"/>
                  <a:gd name="connsiteX4" fmla="*/ 18051 w 698408"/>
                  <a:gd name="connsiteY4" fmla="*/ 66866 h 314334"/>
                  <a:gd name="connsiteX5" fmla="*/ 109215 w 698408"/>
                  <a:gd name="connsiteY5" fmla="*/ 238135 h 314334"/>
                  <a:gd name="connsiteX6" fmla="*/ 120960 w 698408"/>
                  <a:gd name="connsiteY6" fmla="*/ 238135 h 314334"/>
                  <a:gd name="connsiteX7" fmla="*/ 171947 w 698408"/>
                  <a:gd name="connsiteY7" fmla="*/ 214741 h 314334"/>
                  <a:gd name="connsiteX8" fmla="*/ 171947 w 698408"/>
                  <a:gd name="connsiteY8" fmla="*/ 214741 h 314334"/>
                  <a:gd name="connsiteX9" fmla="*/ 190387 w 698408"/>
                  <a:gd name="connsiteY9" fmla="*/ 153086 h 314334"/>
                  <a:gd name="connsiteX10" fmla="*/ 149935 w 698408"/>
                  <a:gd name="connsiteY10" fmla="*/ 112128 h 314334"/>
                  <a:gd name="connsiteX11" fmla="*/ 114749 w 698408"/>
                  <a:gd name="connsiteY11" fmla="*/ 144399 h 314334"/>
                  <a:gd name="connsiteX12" fmla="*/ 122969 w 698408"/>
                  <a:gd name="connsiteY12" fmla="*/ 157467 h 314334"/>
                  <a:gd name="connsiteX13" fmla="*/ 130490 w 698408"/>
                  <a:gd name="connsiteY13" fmla="*/ 176221 h 314334"/>
                  <a:gd name="connsiteX14" fmla="*/ 128741 w 698408"/>
                  <a:gd name="connsiteY14" fmla="*/ 179232 h 314334"/>
                  <a:gd name="connsiteX15" fmla="*/ 109987 w 698408"/>
                  <a:gd name="connsiteY15" fmla="*/ 182890 h 314334"/>
                  <a:gd name="connsiteX16" fmla="*/ 86174 w 698408"/>
                  <a:gd name="connsiteY16" fmla="*/ 144361 h 314334"/>
                  <a:gd name="connsiteX17" fmla="*/ 145851 w 698408"/>
                  <a:gd name="connsiteY17" fmla="*/ 83420 h 314334"/>
                  <a:gd name="connsiteX18" fmla="*/ 149935 w 698408"/>
                  <a:gd name="connsiteY18" fmla="*/ 83515 h 314334"/>
                  <a:gd name="connsiteX19" fmla="*/ 218619 w 698408"/>
                  <a:gd name="connsiteY19" fmla="*/ 148647 h 314334"/>
                  <a:gd name="connsiteX20" fmla="*/ 148087 w 698408"/>
                  <a:gd name="connsiteY20" fmla="*/ 264681 h 314334"/>
                  <a:gd name="connsiteX21" fmla="*/ 148087 w 698408"/>
                  <a:gd name="connsiteY21" fmla="*/ 314335 h 314334"/>
                  <a:gd name="connsiteX22" fmla="*/ 548137 w 698408"/>
                  <a:gd name="connsiteY22" fmla="*/ 314335 h 314334"/>
                  <a:gd name="connsiteX23" fmla="*/ 548137 w 698408"/>
                  <a:gd name="connsiteY23" fmla="*/ 264014 h 314334"/>
                  <a:gd name="connsiteX24" fmla="*/ 479757 w 698408"/>
                  <a:gd name="connsiteY24" fmla="*/ 148676 h 314334"/>
                  <a:gd name="connsiteX25" fmla="*/ 548442 w 698408"/>
                  <a:gd name="connsiteY25" fmla="*/ 83534 h 314334"/>
                  <a:gd name="connsiteX26" fmla="*/ 612160 w 698408"/>
                  <a:gd name="connsiteY26" fmla="*/ 140236 h 314334"/>
                  <a:gd name="connsiteX27" fmla="*/ 612259 w 698408"/>
                  <a:gd name="connsiteY27" fmla="*/ 144380 h 314334"/>
                  <a:gd name="connsiteX28" fmla="*/ 588447 w 698408"/>
                  <a:gd name="connsiteY28" fmla="*/ 182909 h 314334"/>
                  <a:gd name="connsiteX29" fmla="*/ 569663 w 698408"/>
                  <a:gd name="connsiteY29" fmla="*/ 179213 h 314334"/>
                  <a:gd name="connsiteX30" fmla="*/ 572425 w 698408"/>
                  <a:gd name="connsiteY30" fmla="*/ 159197 h 314334"/>
                  <a:gd name="connsiteX31" fmla="*/ 575435 w 698408"/>
                  <a:gd name="connsiteY31" fmla="*/ 157448 h 314334"/>
                  <a:gd name="connsiteX32" fmla="*/ 583655 w 698408"/>
                  <a:gd name="connsiteY32" fmla="*/ 144380 h 314334"/>
                  <a:gd name="connsiteX33" fmla="*/ 548413 w 698408"/>
                  <a:gd name="connsiteY33" fmla="*/ 112109 h 314334"/>
                  <a:gd name="connsiteX34" fmla="*/ 507960 w 698408"/>
                  <a:gd name="connsiteY34" fmla="*/ 153067 h 314334"/>
                  <a:gd name="connsiteX35" fmla="*/ 521143 w 698408"/>
                  <a:gd name="connsiteY35" fmla="*/ 207893 h 314334"/>
                  <a:gd name="connsiteX36" fmla="*/ 526410 w 698408"/>
                  <a:gd name="connsiteY36" fmla="*/ 214722 h 314334"/>
                  <a:gd name="connsiteX37" fmla="*/ 526696 w 698408"/>
                  <a:gd name="connsiteY37" fmla="*/ 215065 h 314334"/>
                  <a:gd name="connsiteX38" fmla="*/ 579455 w 698408"/>
                  <a:gd name="connsiteY38" fmla="*/ 238135 h 314334"/>
                  <a:gd name="connsiteX39" fmla="*/ 589170 w 698408"/>
                  <a:gd name="connsiteY39" fmla="*/ 238135 h 314334"/>
                  <a:gd name="connsiteX40" fmla="*/ 698409 w 698408"/>
                  <a:gd name="connsiteY40" fmla="*/ 129137 h 314334"/>
                  <a:gd name="connsiteX41" fmla="*/ 697679 w 698408"/>
                  <a:gd name="connsiteY41" fmla="*/ 116415 h 31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98408" h="314334">
                    <a:moveTo>
                      <a:pt x="697679" y="116415"/>
                    </a:moveTo>
                    <a:lnTo>
                      <a:pt x="697679" y="116415"/>
                    </a:lnTo>
                    <a:cubicBezTo>
                      <a:pt x="690036" y="50053"/>
                      <a:pt x="633835" y="-23"/>
                      <a:pt x="567034" y="10"/>
                    </a:cubicBezTo>
                    <a:lnTo>
                      <a:pt x="139905" y="10"/>
                    </a:lnTo>
                    <a:cubicBezTo>
                      <a:pt x="90386" y="-565"/>
                      <a:pt x="44171" y="24792"/>
                      <a:pt x="18051" y="66866"/>
                    </a:cubicBezTo>
                    <a:cubicBezTo>
                      <a:pt x="-31279" y="149123"/>
                      <a:pt x="27567" y="238135"/>
                      <a:pt x="109215" y="238135"/>
                    </a:cubicBezTo>
                    <a:lnTo>
                      <a:pt x="120960" y="238135"/>
                    </a:lnTo>
                    <a:cubicBezTo>
                      <a:pt x="140552" y="238136"/>
                      <a:pt x="159170" y="229593"/>
                      <a:pt x="171947" y="214741"/>
                    </a:cubicBezTo>
                    <a:lnTo>
                      <a:pt x="171947" y="214741"/>
                    </a:lnTo>
                    <a:cubicBezTo>
                      <a:pt x="186811" y="197872"/>
                      <a:pt x="193549" y="175345"/>
                      <a:pt x="190387" y="153086"/>
                    </a:cubicBezTo>
                    <a:cubicBezTo>
                      <a:pt x="187282" y="133217"/>
                      <a:pt x="172052" y="112128"/>
                      <a:pt x="149935" y="112128"/>
                    </a:cubicBezTo>
                    <a:cubicBezTo>
                      <a:pt x="128560" y="112128"/>
                      <a:pt x="114749" y="124797"/>
                      <a:pt x="114749" y="144399"/>
                    </a:cubicBezTo>
                    <a:cubicBezTo>
                      <a:pt x="114742" y="149975"/>
                      <a:pt x="117940" y="155059"/>
                      <a:pt x="122969" y="157467"/>
                    </a:cubicBezTo>
                    <a:cubicBezTo>
                      <a:pt x="130225" y="160570"/>
                      <a:pt x="133592" y="168966"/>
                      <a:pt x="130490" y="176221"/>
                    </a:cubicBezTo>
                    <a:cubicBezTo>
                      <a:pt x="130032" y="177293"/>
                      <a:pt x="129445" y="178303"/>
                      <a:pt x="128741" y="179232"/>
                    </a:cubicBezTo>
                    <a:cubicBezTo>
                      <a:pt x="124191" y="184817"/>
                      <a:pt x="116302" y="186356"/>
                      <a:pt x="109987" y="182890"/>
                    </a:cubicBezTo>
                    <a:cubicBezTo>
                      <a:pt x="95417" y="175567"/>
                      <a:pt x="86209" y="160668"/>
                      <a:pt x="86174" y="144361"/>
                    </a:cubicBezTo>
                    <a:cubicBezTo>
                      <a:pt x="85825" y="111053"/>
                      <a:pt x="112543" y="83769"/>
                      <a:pt x="145851" y="83420"/>
                    </a:cubicBezTo>
                    <a:cubicBezTo>
                      <a:pt x="147213" y="83406"/>
                      <a:pt x="148574" y="83437"/>
                      <a:pt x="149935" y="83515"/>
                    </a:cubicBezTo>
                    <a:cubicBezTo>
                      <a:pt x="183272" y="83515"/>
                      <a:pt x="212800" y="111519"/>
                      <a:pt x="218619" y="148647"/>
                    </a:cubicBezTo>
                    <a:cubicBezTo>
                      <a:pt x="225490" y="199134"/>
                      <a:pt x="196068" y="247536"/>
                      <a:pt x="148087" y="264681"/>
                    </a:cubicBezTo>
                    <a:lnTo>
                      <a:pt x="148087" y="314335"/>
                    </a:lnTo>
                    <a:lnTo>
                      <a:pt x="548137" y="314335"/>
                    </a:lnTo>
                    <a:lnTo>
                      <a:pt x="548137" y="264014"/>
                    </a:lnTo>
                    <a:cubicBezTo>
                      <a:pt x="501384" y="246041"/>
                      <a:pt x="473090" y="198318"/>
                      <a:pt x="479757" y="148676"/>
                    </a:cubicBezTo>
                    <a:cubicBezTo>
                      <a:pt x="485567" y="111528"/>
                      <a:pt x="515095" y="83534"/>
                      <a:pt x="548442" y="83534"/>
                    </a:cubicBezTo>
                    <a:cubicBezTo>
                      <a:pt x="581694" y="81597"/>
                      <a:pt x="610223" y="106983"/>
                      <a:pt x="612160" y="140236"/>
                    </a:cubicBezTo>
                    <a:cubicBezTo>
                      <a:pt x="612241" y="141616"/>
                      <a:pt x="612273" y="142998"/>
                      <a:pt x="612259" y="144380"/>
                    </a:cubicBezTo>
                    <a:cubicBezTo>
                      <a:pt x="612225" y="160687"/>
                      <a:pt x="603016" y="175586"/>
                      <a:pt x="588447" y="182909"/>
                    </a:cubicBezTo>
                    <a:cubicBezTo>
                      <a:pt x="582116" y="186382"/>
                      <a:pt x="574206" y="184826"/>
                      <a:pt x="569663" y="179213"/>
                    </a:cubicBezTo>
                    <a:cubicBezTo>
                      <a:pt x="564899" y="172924"/>
                      <a:pt x="566134" y="163961"/>
                      <a:pt x="572425" y="159197"/>
                    </a:cubicBezTo>
                    <a:cubicBezTo>
                      <a:pt x="573353" y="158493"/>
                      <a:pt x="574364" y="157906"/>
                      <a:pt x="575435" y="157448"/>
                    </a:cubicBezTo>
                    <a:cubicBezTo>
                      <a:pt x="580465" y="155040"/>
                      <a:pt x="583663" y="149956"/>
                      <a:pt x="583655" y="144380"/>
                    </a:cubicBezTo>
                    <a:cubicBezTo>
                      <a:pt x="583655" y="124778"/>
                      <a:pt x="569835" y="112109"/>
                      <a:pt x="548413" y="112109"/>
                    </a:cubicBezTo>
                    <a:cubicBezTo>
                      <a:pt x="526296" y="112109"/>
                      <a:pt x="511065" y="133217"/>
                      <a:pt x="507960" y="153067"/>
                    </a:cubicBezTo>
                    <a:cubicBezTo>
                      <a:pt x="505153" y="172357"/>
                      <a:pt x="509874" y="191987"/>
                      <a:pt x="521143" y="207893"/>
                    </a:cubicBezTo>
                    <a:cubicBezTo>
                      <a:pt x="522779" y="210259"/>
                      <a:pt x="524538" y="212538"/>
                      <a:pt x="526410" y="214722"/>
                    </a:cubicBezTo>
                    <a:lnTo>
                      <a:pt x="526696" y="215065"/>
                    </a:lnTo>
                    <a:cubicBezTo>
                      <a:pt x="540117" y="230026"/>
                      <a:pt x="559359" y="238440"/>
                      <a:pt x="579455" y="238135"/>
                    </a:cubicBezTo>
                    <a:lnTo>
                      <a:pt x="589170" y="238135"/>
                    </a:lnTo>
                    <a:cubicBezTo>
                      <a:pt x="649435" y="238201"/>
                      <a:pt x="698343" y="189401"/>
                      <a:pt x="698409" y="129137"/>
                    </a:cubicBezTo>
                    <a:cubicBezTo>
                      <a:pt x="698414" y="124885"/>
                      <a:pt x="698170" y="120637"/>
                      <a:pt x="697679" y="116415"/>
                    </a:cubicBez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grpSp>
        <p:grpSp>
          <p:nvGrpSpPr>
            <p:cNvPr id="72" name="Group 71">
              <a:extLst>
                <a:ext uri="{FF2B5EF4-FFF2-40B4-BE49-F238E27FC236}">
                  <a16:creationId xmlns:a16="http://schemas.microsoft.com/office/drawing/2014/main" id="{F3856463-2F8A-87F5-7827-46DE8DD3DF47}"/>
                </a:ext>
              </a:extLst>
            </p:cNvPr>
            <p:cNvGrpSpPr/>
            <p:nvPr/>
          </p:nvGrpSpPr>
          <p:grpSpPr>
            <a:xfrm>
              <a:off x="10142087" y="5648874"/>
              <a:ext cx="566729" cy="587422"/>
              <a:chOff x="7009157" y="5547292"/>
              <a:chExt cx="698408" cy="723910"/>
            </a:xfrm>
          </p:grpSpPr>
          <p:sp>
            <p:nvSpPr>
              <p:cNvPr id="73" name="Freeform: Shape 72">
                <a:extLst>
                  <a:ext uri="{FF2B5EF4-FFF2-40B4-BE49-F238E27FC236}">
                    <a16:creationId xmlns:a16="http://schemas.microsoft.com/office/drawing/2014/main" id="{5AE2249F-BC45-A614-8E6A-067FB38D27CB}"/>
                  </a:ext>
                </a:extLst>
              </p:cNvPr>
              <p:cNvSpPr/>
              <p:nvPr/>
            </p:nvSpPr>
            <p:spPr>
              <a:xfrm>
                <a:off x="7157244" y="5899727"/>
                <a:ext cx="400050" cy="371475"/>
              </a:xfrm>
              <a:custGeom>
                <a:avLst/>
                <a:gdLst>
                  <a:gd name="connsiteX0" fmla="*/ 0 w 400050"/>
                  <a:gd name="connsiteY0" fmla="*/ 0 h 371475"/>
                  <a:gd name="connsiteX1" fmla="*/ 0 w 400050"/>
                  <a:gd name="connsiteY1" fmla="*/ 371475 h 371475"/>
                  <a:gd name="connsiteX2" fmla="*/ 66675 w 400050"/>
                  <a:gd name="connsiteY2" fmla="*/ 371475 h 371475"/>
                  <a:gd name="connsiteX3" fmla="*/ 66675 w 400050"/>
                  <a:gd name="connsiteY3" fmla="*/ 98898 h 371475"/>
                  <a:gd name="connsiteX4" fmla="*/ 85725 w 400050"/>
                  <a:gd name="connsiteY4" fmla="*/ 79848 h 371475"/>
                  <a:gd name="connsiteX5" fmla="*/ 104775 w 400050"/>
                  <a:gd name="connsiteY5" fmla="*/ 98898 h 371475"/>
                  <a:gd name="connsiteX6" fmla="*/ 104775 w 400050"/>
                  <a:gd name="connsiteY6" fmla="*/ 371475 h 371475"/>
                  <a:gd name="connsiteX7" fmla="*/ 180975 w 400050"/>
                  <a:gd name="connsiteY7" fmla="*/ 371475 h 371475"/>
                  <a:gd name="connsiteX8" fmla="*/ 180975 w 400050"/>
                  <a:gd name="connsiteY8" fmla="*/ 98898 h 371475"/>
                  <a:gd name="connsiteX9" fmla="*/ 200025 w 400050"/>
                  <a:gd name="connsiteY9" fmla="*/ 79848 h 371475"/>
                  <a:gd name="connsiteX10" fmla="*/ 219075 w 400050"/>
                  <a:gd name="connsiteY10" fmla="*/ 98898 h 371475"/>
                  <a:gd name="connsiteX11" fmla="*/ 219075 w 400050"/>
                  <a:gd name="connsiteY11" fmla="*/ 371475 h 371475"/>
                  <a:gd name="connsiteX12" fmla="*/ 295275 w 400050"/>
                  <a:gd name="connsiteY12" fmla="*/ 371475 h 371475"/>
                  <a:gd name="connsiteX13" fmla="*/ 295275 w 400050"/>
                  <a:gd name="connsiteY13" fmla="*/ 98898 h 371475"/>
                  <a:gd name="connsiteX14" fmla="*/ 314325 w 400050"/>
                  <a:gd name="connsiteY14" fmla="*/ 79848 h 371475"/>
                  <a:gd name="connsiteX15" fmla="*/ 333375 w 400050"/>
                  <a:gd name="connsiteY15" fmla="*/ 98898 h 371475"/>
                  <a:gd name="connsiteX16" fmla="*/ 333375 w 400050"/>
                  <a:gd name="connsiteY16" fmla="*/ 371475 h 371475"/>
                  <a:gd name="connsiteX17" fmla="*/ 400050 w 400050"/>
                  <a:gd name="connsiteY17" fmla="*/ 371475 h 371475"/>
                  <a:gd name="connsiteX18" fmla="*/ 400050 w 400050"/>
                  <a:gd name="connsiteY18" fmla="*/ 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0050" h="371475">
                    <a:moveTo>
                      <a:pt x="0" y="0"/>
                    </a:moveTo>
                    <a:lnTo>
                      <a:pt x="0" y="371475"/>
                    </a:lnTo>
                    <a:lnTo>
                      <a:pt x="66675" y="371475"/>
                    </a:lnTo>
                    <a:lnTo>
                      <a:pt x="66675" y="98898"/>
                    </a:lnTo>
                    <a:cubicBezTo>
                      <a:pt x="66675" y="88377"/>
                      <a:pt x="75204" y="79848"/>
                      <a:pt x="85725" y="79848"/>
                    </a:cubicBezTo>
                    <a:cubicBezTo>
                      <a:pt x="96246" y="79848"/>
                      <a:pt x="104775" y="88377"/>
                      <a:pt x="104775" y="98898"/>
                    </a:cubicBezTo>
                    <a:lnTo>
                      <a:pt x="104775" y="371475"/>
                    </a:lnTo>
                    <a:lnTo>
                      <a:pt x="180975" y="371475"/>
                    </a:lnTo>
                    <a:lnTo>
                      <a:pt x="180975" y="98898"/>
                    </a:lnTo>
                    <a:cubicBezTo>
                      <a:pt x="180975" y="88377"/>
                      <a:pt x="189504" y="79848"/>
                      <a:pt x="200025" y="79848"/>
                    </a:cubicBezTo>
                    <a:cubicBezTo>
                      <a:pt x="210546" y="79848"/>
                      <a:pt x="219075" y="88377"/>
                      <a:pt x="219075" y="98898"/>
                    </a:cubicBezTo>
                    <a:lnTo>
                      <a:pt x="219075" y="371475"/>
                    </a:lnTo>
                    <a:lnTo>
                      <a:pt x="295275" y="371475"/>
                    </a:lnTo>
                    <a:lnTo>
                      <a:pt x="295275" y="98898"/>
                    </a:lnTo>
                    <a:cubicBezTo>
                      <a:pt x="295275" y="88377"/>
                      <a:pt x="303804" y="79848"/>
                      <a:pt x="314325" y="79848"/>
                    </a:cubicBezTo>
                    <a:cubicBezTo>
                      <a:pt x="324846" y="79848"/>
                      <a:pt x="333375" y="88377"/>
                      <a:pt x="333375" y="98898"/>
                    </a:cubicBezTo>
                    <a:lnTo>
                      <a:pt x="333375" y="371475"/>
                    </a:lnTo>
                    <a:lnTo>
                      <a:pt x="400050" y="371475"/>
                    </a:lnTo>
                    <a:lnTo>
                      <a:pt x="400050" y="0"/>
                    </a:ln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sp>
            <p:nvSpPr>
              <p:cNvPr id="74" name="Freeform: Shape 73">
                <a:extLst>
                  <a:ext uri="{FF2B5EF4-FFF2-40B4-BE49-F238E27FC236}">
                    <a16:creationId xmlns:a16="http://schemas.microsoft.com/office/drawing/2014/main" id="{915354CB-C328-832C-23B2-FCF11959689E}"/>
                  </a:ext>
                </a:extLst>
              </p:cNvPr>
              <p:cNvSpPr/>
              <p:nvPr/>
            </p:nvSpPr>
            <p:spPr>
              <a:xfrm>
                <a:off x="7009157" y="5547292"/>
                <a:ext cx="698408" cy="314334"/>
              </a:xfrm>
              <a:custGeom>
                <a:avLst/>
                <a:gdLst>
                  <a:gd name="connsiteX0" fmla="*/ 697679 w 698408"/>
                  <a:gd name="connsiteY0" fmla="*/ 116415 h 314334"/>
                  <a:gd name="connsiteX1" fmla="*/ 697679 w 698408"/>
                  <a:gd name="connsiteY1" fmla="*/ 116415 h 314334"/>
                  <a:gd name="connsiteX2" fmla="*/ 567034 w 698408"/>
                  <a:gd name="connsiteY2" fmla="*/ 10 h 314334"/>
                  <a:gd name="connsiteX3" fmla="*/ 139905 w 698408"/>
                  <a:gd name="connsiteY3" fmla="*/ 10 h 314334"/>
                  <a:gd name="connsiteX4" fmla="*/ 18051 w 698408"/>
                  <a:gd name="connsiteY4" fmla="*/ 66866 h 314334"/>
                  <a:gd name="connsiteX5" fmla="*/ 109215 w 698408"/>
                  <a:gd name="connsiteY5" fmla="*/ 238135 h 314334"/>
                  <a:gd name="connsiteX6" fmla="*/ 120960 w 698408"/>
                  <a:gd name="connsiteY6" fmla="*/ 238135 h 314334"/>
                  <a:gd name="connsiteX7" fmla="*/ 171947 w 698408"/>
                  <a:gd name="connsiteY7" fmla="*/ 214741 h 314334"/>
                  <a:gd name="connsiteX8" fmla="*/ 171947 w 698408"/>
                  <a:gd name="connsiteY8" fmla="*/ 214741 h 314334"/>
                  <a:gd name="connsiteX9" fmla="*/ 190387 w 698408"/>
                  <a:gd name="connsiteY9" fmla="*/ 153086 h 314334"/>
                  <a:gd name="connsiteX10" fmla="*/ 149935 w 698408"/>
                  <a:gd name="connsiteY10" fmla="*/ 112128 h 314334"/>
                  <a:gd name="connsiteX11" fmla="*/ 114749 w 698408"/>
                  <a:gd name="connsiteY11" fmla="*/ 144399 h 314334"/>
                  <a:gd name="connsiteX12" fmla="*/ 122969 w 698408"/>
                  <a:gd name="connsiteY12" fmla="*/ 157467 h 314334"/>
                  <a:gd name="connsiteX13" fmla="*/ 130490 w 698408"/>
                  <a:gd name="connsiteY13" fmla="*/ 176221 h 314334"/>
                  <a:gd name="connsiteX14" fmla="*/ 128741 w 698408"/>
                  <a:gd name="connsiteY14" fmla="*/ 179232 h 314334"/>
                  <a:gd name="connsiteX15" fmla="*/ 109987 w 698408"/>
                  <a:gd name="connsiteY15" fmla="*/ 182890 h 314334"/>
                  <a:gd name="connsiteX16" fmla="*/ 86174 w 698408"/>
                  <a:gd name="connsiteY16" fmla="*/ 144361 h 314334"/>
                  <a:gd name="connsiteX17" fmla="*/ 145851 w 698408"/>
                  <a:gd name="connsiteY17" fmla="*/ 83420 h 314334"/>
                  <a:gd name="connsiteX18" fmla="*/ 149935 w 698408"/>
                  <a:gd name="connsiteY18" fmla="*/ 83515 h 314334"/>
                  <a:gd name="connsiteX19" fmla="*/ 218619 w 698408"/>
                  <a:gd name="connsiteY19" fmla="*/ 148647 h 314334"/>
                  <a:gd name="connsiteX20" fmla="*/ 148087 w 698408"/>
                  <a:gd name="connsiteY20" fmla="*/ 264681 h 314334"/>
                  <a:gd name="connsiteX21" fmla="*/ 148087 w 698408"/>
                  <a:gd name="connsiteY21" fmla="*/ 314335 h 314334"/>
                  <a:gd name="connsiteX22" fmla="*/ 548137 w 698408"/>
                  <a:gd name="connsiteY22" fmla="*/ 314335 h 314334"/>
                  <a:gd name="connsiteX23" fmla="*/ 548137 w 698408"/>
                  <a:gd name="connsiteY23" fmla="*/ 264014 h 314334"/>
                  <a:gd name="connsiteX24" fmla="*/ 479757 w 698408"/>
                  <a:gd name="connsiteY24" fmla="*/ 148676 h 314334"/>
                  <a:gd name="connsiteX25" fmla="*/ 548442 w 698408"/>
                  <a:gd name="connsiteY25" fmla="*/ 83534 h 314334"/>
                  <a:gd name="connsiteX26" fmla="*/ 612160 w 698408"/>
                  <a:gd name="connsiteY26" fmla="*/ 140236 h 314334"/>
                  <a:gd name="connsiteX27" fmla="*/ 612259 w 698408"/>
                  <a:gd name="connsiteY27" fmla="*/ 144380 h 314334"/>
                  <a:gd name="connsiteX28" fmla="*/ 588447 w 698408"/>
                  <a:gd name="connsiteY28" fmla="*/ 182909 h 314334"/>
                  <a:gd name="connsiteX29" fmla="*/ 569663 w 698408"/>
                  <a:gd name="connsiteY29" fmla="*/ 179213 h 314334"/>
                  <a:gd name="connsiteX30" fmla="*/ 572425 w 698408"/>
                  <a:gd name="connsiteY30" fmla="*/ 159197 h 314334"/>
                  <a:gd name="connsiteX31" fmla="*/ 575435 w 698408"/>
                  <a:gd name="connsiteY31" fmla="*/ 157448 h 314334"/>
                  <a:gd name="connsiteX32" fmla="*/ 583655 w 698408"/>
                  <a:gd name="connsiteY32" fmla="*/ 144380 h 314334"/>
                  <a:gd name="connsiteX33" fmla="*/ 548413 w 698408"/>
                  <a:gd name="connsiteY33" fmla="*/ 112109 h 314334"/>
                  <a:gd name="connsiteX34" fmla="*/ 507960 w 698408"/>
                  <a:gd name="connsiteY34" fmla="*/ 153067 h 314334"/>
                  <a:gd name="connsiteX35" fmla="*/ 521143 w 698408"/>
                  <a:gd name="connsiteY35" fmla="*/ 207893 h 314334"/>
                  <a:gd name="connsiteX36" fmla="*/ 526410 w 698408"/>
                  <a:gd name="connsiteY36" fmla="*/ 214722 h 314334"/>
                  <a:gd name="connsiteX37" fmla="*/ 526696 w 698408"/>
                  <a:gd name="connsiteY37" fmla="*/ 215065 h 314334"/>
                  <a:gd name="connsiteX38" fmla="*/ 579455 w 698408"/>
                  <a:gd name="connsiteY38" fmla="*/ 238135 h 314334"/>
                  <a:gd name="connsiteX39" fmla="*/ 589170 w 698408"/>
                  <a:gd name="connsiteY39" fmla="*/ 238135 h 314334"/>
                  <a:gd name="connsiteX40" fmla="*/ 698409 w 698408"/>
                  <a:gd name="connsiteY40" fmla="*/ 129137 h 314334"/>
                  <a:gd name="connsiteX41" fmla="*/ 697679 w 698408"/>
                  <a:gd name="connsiteY41" fmla="*/ 116415 h 31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98408" h="314334">
                    <a:moveTo>
                      <a:pt x="697679" y="116415"/>
                    </a:moveTo>
                    <a:lnTo>
                      <a:pt x="697679" y="116415"/>
                    </a:lnTo>
                    <a:cubicBezTo>
                      <a:pt x="690036" y="50053"/>
                      <a:pt x="633835" y="-23"/>
                      <a:pt x="567034" y="10"/>
                    </a:cubicBezTo>
                    <a:lnTo>
                      <a:pt x="139905" y="10"/>
                    </a:lnTo>
                    <a:cubicBezTo>
                      <a:pt x="90386" y="-565"/>
                      <a:pt x="44171" y="24792"/>
                      <a:pt x="18051" y="66866"/>
                    </a:cubicBezTo>
                    <a:cubicBezTo>
                      <a:pt x="-31279" y="149123"/>
                      <a:pt x="27567" y="238135"/>
                      <a:pt x="109215" y="238135"/>
                    </a:cubicBezTo>
                    <a:lnTo>
                      <a:pt x="120960" y="238135"/>
                    </a:lnTo>
                    <a:cubicBezTo>
                      <a:pt x="140552" y="238136"/>
                      <a:pt x="159170" y="229593"/>
                      <a:pt x="171947" y="214741"/>
                    </a:cubicBezTo>
                    <a:lnTo>
                      <a:pt x="171947" y="214741"/>
                    </a:lnTo>
                    <a:cubicBezTo>
                      <a:pt x="186811" y="197872"/>
                      <a:pt x="193549" y="175345"/>
                      <a:pt x="190387" y="153086"/>
                    </a:cubicBezTo>
                    <a:cubicBezTo>
                      <a:pt x="187282" y="133217"/>
                      <a:pt x="172052" y="112128"/>
                      <a:pt x="149935" y="112128"/>
                    </a:cubicBezTo>
                    <a:cubicBezTo>
                      <a:pt x="128560" y="112128"/>
                      <a:pt x="114749" y="124797"/>
                      <a:pt x="114749" y="144399"/>
                    </a:cubicBezTo>
                    <a:cubicBezTo>
                      <a:pt x="114742" y="149975"/>
                      <a:pt x="117940" y="155059"/>
                      <a:pt x="122969" y="157467"/>
                    </a:cubicBezTo>
                    <a:cubicBezTo>
                      <a:pt x="130225" y="160570"/>
                      <a:pt x="133592" y="168966"/>
                      <a:pt x="130490" y="176221"/>
                    </a:cubicBezTo>
                    <a:cubicBezTo>
                      <a:pt x="130032" y="177293"/>
                      <a:pt x="129445" y="178303"/>
                      <a:pt x="128741" y="179232"/>
                    </a:cubicBezTo>
                    <a:cubicBezTo>
                      <a:pt x="124191" y="184817"/>
                      <a:pt x="116302" y="186356"/>
                      <a:pt x="109987" y="182890"/>
                    </a:cubicBezTo>
                    <a:cubicBezTo>
                      <a:pt x="95417" y="175567"/>
                      <a:pt x="86209" y="160668"/>
                      <a:pt x="86174" y="144361"/>
                    </a:cubicBezTo>
                    <a:cubicBezTo>
                      <a:pt x="85825" y="111053"/>
                      <a:pt x="112543" y="83769"/>
                      <a:pt x="145851" y="83420"/>
                    </a:cubicBezTo>
                    <a:cubicBezTo>
                      <a:pt x="147213" y="83406"/>
                      <a:pt x="148574" y="83437"/>
                      <a:pt x="149935" y="83515"/>
                    </a:cubicBezTo>
                    <a:cubicBezTo>
                      <a:pt x="183272" y="83515"/>
                      <a:pt x="212800" y="111519"/>
                      <a:pt x="218619" y="148647"/>
                    </a:cubicBezTo>
                    <a:cubicBezTo>
                      <a:pt x="225490" y="199134"/>
                      <a:pt x="196068" y="247536"/>
                      <a:pt x="148087" y="264681"/>
                    </a:cubicBezTo>
                    <a:lnTo>
                      <a:pt x="148087" y="314335"/>
                    </a:lnTo>
                    <a:lnTo>
                      <a:pt x="548137" y="314335"/>
                    </a:lnTo>
                    <a:lnTo>
                      <a:pt x="548137" y="264014"/>
                    </a:lnTo>
                    <a:cubicBezTo>
                      <a:pt x="501384" y="246041"/>
                      <a:pt x="473090" y="198318"/>
                      <a:pt x="479757" y="148676"/>
                    </a:cubicBezTo>
                    <a:cubicBezTo>
                      <a:pt x="485567" y="111528"/>
                      <a:pt x="515095" y="83534"/>
                      <a:pt x="548442" y="83534"/>
                    </a:cubicBezTo>
                    <a:cubicBezTo>
                      <a:pt x="581694" y="81597"/>
                      <a:pt x="610223" y="106983"/>
                      <a:pt x="612160" y="140236"/>
                    </a:cubicBezTo>
                    <a:cubicBezTo>
                      <a:pt x="612241" y="141616"/>
                      <a:pt x="612273" y="142998"/>
                      <a:pt x="612259" y="144380"/>
                    </a:cubicBezTo>
                    <a:cubicBezTo>
                      <a:pt x="612225" y="160687"/>
                      <a:pt x="603016" y="175586"/>
                      <a:pt x="588447" y="182909"/>
                    </a:cubicBezTo>
                    <a:cubicBezTo>
                      <a:pt x="582116" y="186382"/>
                      <a:pt x="574206" y="184826"/>
                      <a:pt x="569663" y="179213"/>
                    </a:cubicBezTo>
                    <a:cubicBezTo>
                      <a:pt x="564899" y="172924"/>
                      <a:pt x="566134" y="163961"/>
                      <a:pt x="572425" y="159197"/>
                    </a:cubicBezTo>
                    <a:cubicBezTo>
                      <a:pt x="573353" y="158493"/>
                      <a:pt x="574364" y="157906"/>
                      <a:pt x="575435" y="157448"/>
                    </a:cubicBezTo>
                    <a:cubicBezTo>
                      <a:pt x="580465" y="155040"/>
                      <a:pt x="583663" y="149956"/>
                      <a:pt x="583655" y="144380"/>
                    </a:cubicBezTo>
                    <a:cubicBezTo>
                      <a:pt x="583655" y="124778"/>
                      <a:pt x="569835" y="112109"/>
                      <a:pt x="548413" y="112109"/>
                    </a:cubicBezTo>
                    <a:cubicBezTo>
                      <a:pt x="526296" y="112109"/>
                      <a:pt x="511065" y="133217"/>
                      <a:pt x="507960" y="153067"/>
                    </a:cubicBezTo>
                    <a:cubicBezTo>
                      <a:pt x="505153" y="172357"/>
                      <a:pt x="509874" y="191987"/>
                      <a:pt x="521143" y="207893"/>
                    </a:cubicBezTo>
                    <a:cubicBezTo>
                      <a:pt x="522779" y="210259"/>
                      <a:pt x="524538" y="212538"/>
                      <a:pt x="526410" y="214722"/>
                    </a:cubicBezTo>
                    <a:lnTo>
                      <a:pt x="526696" y="215065"/>
                    </a:lnTo>
                    <a:cubicBezTo>
                      <a:pt x="540117" y="230026"/>
                      <a:pt x="559359" y="238440"/>
                      <a:pt x="579455" y="238135"/>
                    </a:cubicBezTo>
                    <a:lnTo>
                      <a:pt x="589170" y="238135"/>
                    </a:lnTo>
                    <a:cubicBezTo>
                      <a:pt x="649435" y="238201"/>
                      <a:pt x="698343" y="189401"/>
                      <a:pt x="698409" y="129137"/>
                    </a:cubicBezTo>
                    <a:cubicBezTo>
                      <a:pt x="698414" y="124885"/>
                      <a:pt x="698170" y="120637"/>
                      <a:pt x="697679" y="116415"/>
                    </a:cubicBez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grpSp>
      </p:grpSp>
      <p:cxnSp>
        <p:nvCxnSpPr>
          <p:cNvPr id="78" name="Straight Connector 77" descr="LIVING&#10;">
            <a:extLst>
              <a:ext uri="{FF2B5EF4-FFF2-40B4-BE49-F238E27FC236}">
                <a16:creationId xmlns:a16="http://schemas.microsoft.com/office/drawing/2014/main" id="{D0DD38BD-D621-E2E1-EC96-8E56CD9DE30C}"/>
              </a:ext>
            </a:extLst>
          </p:cNvPr>
          <p:cNvCxnSpPr>
            <a:cxnSpLocks/>
          </p:cNvCxnSpPr>
          <p:nvPr/>
        </p:nvCxnSpPr>
        <p:spPr>
          <a:xfrm flipH="1" flipV="1">
            <a:off x="10484931" y="3429000"/>
            <a:ext cx="1557453" cy="1829212"/>
          </a:xfrm>
          <a:prstGeom prst="line">
            <a:avLst/>
          </a:prstGeom>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97ABA478-7462-1F3F-4152-75EE2198A584}"/>
              </a:ext>
            </a:extLst>
          </p:cNvPr>
          <p:cNvSpPr/>
          <p:nvPr/>
        </p:nvSpPr>
        <p:spPr>
          <a:xfrm rot="2997045">
            <a:off x="10896017" y="3866813"/>
            <a:ext cx="540533" cy="338554"/>
          </a:xfrm>
          <a:prstGeom prst="rect">
            <a:avLst/>
          </a:prstGeom>
          <a:noFill/>
        </p:spPr>
        <p:txBody>
          <a:bodyPr wrap="none" lIns="91440" tIns="45720" rIns="91440" bIns="45720">
            <a:spAutoFit/>
          </a:bodyPr>
          <a:lstStyle/>
          <a:p>
            <a:pPr algn="ctr"/>
            <a:r>
              <a:rPr lang="en-US" sz="1600" b="0" cap="none" spc="0" dirty="0">
                <a:ln w="0"/>
                <a:solidFill>
                  <a:schemeClr val="tx1"/>
                </a:solidFill>
                <a:effectLst>
                  <a:outerShdw blurRad="38100" dist="19050" dir="2700000" algn="tl" rotWithShape="0">
                    <a:schemeClr val="dk1">
                      <a:alpha val="40000"/>
                    </a:schemeClr>
                  </a:outerShdw>
                </a:effectLst>
              </a:rPr>
              <a:t>LIVE</a:t>
            </a:r>
          </a:p>
        </p:txBody>
      </p:sp>
      <p:cxnSp>
        <p:nvCxnSpPr>
          <p:cNvPr id="91" name="Straight Connector 90" descr="LIVING&#10;">
            <a:extLst>
              <a:ext uri="{FF2B5EF4-FFF2-40B4-BE49-F238E27FC236}">
                <a16:creationId xmlns:a16="http://schemas.microsoft.com/office/drawing/2014/main" id="{CBA87ACC-D2AE-23D5-DD08-81A3AF1BDAAF}"/>
              </a:ext>
            </a:extLst>
          </p:cNvPr>
          <p:cNvCxnSpPr>
            <a:cxnSpLocks/>
          </p:cNvCxnSpPr>
          <p:nvPr/>
        </p:nvCxnSpPr>
        <p:spPr>
          <a:xfrm flipH="1" flipV="1">
            <a:off x="9620086" y="2461244"/>
            <a:ext cx="742906" cy="8497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EF26EBD7-3D07-9490-C7EF-0C3F01A5DD8A}"/>
              </a:ext>
            </a:extLst>
          </p:cNvPr>
          <p:cNvSpPr/>
          <p:nvPr/>
        </p:nvSpPr>
        <p:spPr>
          <a:xfrm rot="3010088">
            <a:off x="9850991" y="2770853"/>
            <a:ext cx="758734" cy="338554"/>
          </a:xfrm>
          <a:prstGeom prst="rect">
            <a:avLst/>
          </a:prstGeom>
          <a:noFill/>
        </p:spPr>
        <p:txBody>
          <a:bodyPr wrap="none" lIns="91440" tIns="45720" rIns="91440" bIns="45720">
            <a:spAutoFit/>
          </a:bodyPr>
          <a:lstStyle/>
          <a:p>
            <a:pPr algn="ctr"/>
            <a:r>
              <a:rPr lang="en-US" sz="1600" b="0" cap="none" spc="0" dirty="0">
                <a:ln w="0"/>
                <a:solidFill>
                  <a:srgbClr val="FF0000"/>
                </a:solidFill>
                <a:effectLst>
                  <a:outerShdw blurRad="38100" dist="19050" dir="2700000" algn="tl" rotWithShape="0">
                    <a:schemeClr val="dk1">
                      <a:alpha val="40000"/>
                    </a:schemeClr>
                  </a:outerShdw>
                </a:effectLst>
              </a:rPr>
              <a:t>STRIVE</a:t>
            </a:r>
          </a:p>
        </p:txBody>
      </p:sp>
      <p:cxnSp>
        <p:nvCxnSpPr>
          <p:cNvPr id="94" name="Straight Connector 93" descr="LIVING&#10;">
            <a:extLst>
              <a:ext uri="{FF2B5EF4-FFF2-40B4-BE49-F238E27FC236}">
                <a16:creationId xmlns:a16="http://schemas.microsoft.com/office/drawing/2014/main" id="{8A7315F5-A0E3-448A-CF44-B2E85725F9B6}"/>
              </a:ext>
            </a:extLst>
          </p:cNvPr>
          <p:cNvCxnSpPr>
            <a:cxnSpLocks/>
          </p:cNvCxnSpPr>
          <p:nvPr/>
        </p:nvCxnSpPr>
        <p:spPr>
          <a:xfrm flipH="1" flipV="1">
            <a:off x="8765057" y="1458094"/>
            <a:ext cx="742906" cy="849799"/>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243FF73F-93CE-39B0-1C93-E01338B677ED}"/>
              </a:ext>
            </a:extLst>
          </p:cNvPr>
          <p:cNvSpPr/>
          <p:nvPr/>
        </p:nvSpPr>
        <p:spPr>
          <a:xfrm rot="2982738">
            <a:off x="8853072" y="1596742"/>
            <a:ext cx="793808" cy="338554"/>
          </a:xfrm>
          <a:prstGeom prst="rect">
            <a:avLst/>
          </a:prstGeom>
          <a:noFill/>
        </p:spPr>
        <p:txBody>
          <a:bodyPr wrap="none" lIns="91440" tIns="45720" rIns="91440" bIns="45720">
            <a:spAutoFit/>
          </a:bodyPr>
          <a:lstStyle/>
          <a:p>
            <a:pPr algn="ctr"/>
            <a:r>
              <a:rPr lang="en-US" sz="1600" b="0" cap="none" spc="0" dirty="0">
                <a:ln w="0"/>
                <a:solidFill>
                  <a:schemeClr val="accent6">
                    <a:lumMod val="75000"/>
                  </a:schemeClr>
                </a:solidFill>
                <a:effectLst>
                  <a:outerShdw blurRad="38100" dist="19050" dir="2700000" algn="tl" rotWithShape="0">
                    <a:schemeClr val="dk1">
                      <a:alpha val="40000"/>
                    </a:schemeClr>
                  </a:outerShdw>
                </a:effectLst>
              </a:rPr>
              <a:t>THRIVE</a:t>
            </a:r>
          </a:p>
        </p:txBody>
      </p:sp>
      <p:cxnSp>
        <p:nvCxnSpPr>
          <p:cNvPr id="98" name="Straight Connector 97">
            <a:extLst>
              <a:ext uri="{FF2B5EF4-FFF2-40B4-BE49-F238E27FC236}">
                <a16:creationId xmlns:a16="http://schemas.microsoft.com/office/drawing/2014/main" id="{86451C80-8AC5-E915-9B5E-0215023BB065}"/>
              </a:ext>
            </a:extLst>
          </p:cNvPr>
          <p:cNvCxnSpPr>
            <a:cxnSpLocks/>
          </p:cNvCxnSpPr>
          <p:nvPr/>
        </p:nvCxnSpPr>
        <p:spPr>
          <a:xfrm>
            <a:off x="4905220" y="1944868"/>
            <a:ext cx="31174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3CDE489E-E8CC-D701-DE90-16D7AC4F9776}"/>
              </a:ext>
            </a:extLst>
          </p:cNvPr>
          <p:cNvCxnSpPr>
            <a:cxnSpLocks/>
          </p:cNvCxnSpPr>
          <p:nvPr/>
        </p:nvCxnSpPr>
        <p:spPr>
          <a:xfrm>
            <a:off x="4852472" y="2609624"/>
            <a:ext cx="29721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DBFEE672-9A07-2B02-FFEF-B2985997BFDA}"/>
              </a:ext>
            </a:extLst>
          </p:cNvPr>
          <p:cNvCxnSpPr>
            <a:cxnSpLocks/>
          </p:cNvCxnSpPr>
          <p:nvPr/>
        </p:nvCxnSpPr>
        <p:spPr>
          <a:xfrm>
            <a:off x="4905220" y="3273210"/>
            <a:ext cx="29721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4F645722-2780-4B73-DD77-7C36FAA546CB}"/>
              </a:ext>
            </a:extLst>
          </p:cNvPr>
          <p:cNvCxnSpPr>
            <a:cxnSpLocks/>
          </p:cNvCxnSpPr>
          <p:nvPr/>
        </p:nvCxnSpPr>
        <p:spPr>
          <a:xfrm>
            <a:off x="4905220" y="3954074"/>
            <a:ext cx="29872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8CDAB892-BE60-DBD2-1D21-6F8A5827AFFE}"/>
              </a:ext>
            </a:extLst>
          </p:cNvPr>
          <p:cNvCxnSpPr>
            <a:cxnSpLocks/>
          </p:cNvCxnSpPr>
          <p:nvPr/>
        </p:nvCxnSpPr>
        <p:spPr>
          <a:xfrm>
            <a:off x="4961860" y="4615444"/>
            <a:ext cx="2930616"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Diagram 2">
            <a:extLst>
              <a:ext uri="{FF2B5EF4-FFF2-40B4-BE49-F238E27FC236}">
                <a16:creationId xmlns:a16="http://schemas.microsoft.com/office/drawing/2014/main" id="{5BF00AB0-02F1-12C8-BD45-6028CAB2C2C8}"/>
              </a:ext>
            </a:extLst>
          </p:cNvPr>
          <p:cNvGraphicFramePr/>
          <p:nvPr/>
        </p:nvGraphicFramePr>
        <p:xfrm>
          <a:off x="3757699" y="6382788"/>
          <a:ext cx="1350732" cy="1986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3" name="Diagram 12">
            <a:extLst>
              <a:ext uri="{FF2B5EF4-FFF2-40B4-BE49-F238E27FC236}">
                <a16:creationId xmlns:a16="http://schemas.microsoft.com/office/drawing/2014/main" id="{75063E47-096E-BD63-EF68-EFC1BC61961C}"/>
              </a:ext>
            </a:extLst>
          </p:cNvPr>
          <p:cNvGraphicFramePr/>
          <p:nvPr/>
        </p:nvGraphicFramePr>
        <p:xfrm>
          <a:off x="3766560" y="5453287"/>
          <a:ext cx="1341871" cy="19869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75" name="Diagram 74">
            <a:extLst>
              <a:ext uri="{FF2B5EF4-FFF2-40B4-BE49-F238E27FC236}">
                <a16:creationId xmlns:a16="http://schemas.microsoft.com/office/drawing/2014/main" id="{51E70C7E-34CF-0CA4-0812-BAE2F9D60C40}"/>
              </a:ext>
            </a:extLst>
          </p:cNvPr>
          <p:cNvGraphicFramePr/>
          <p:nvPr/>
        </p:nvGraphicFramePr>
        <p:xfrm>
          <a:off x="5145578" y="1350731"/>
          <a:ext cx="6821522" cy="3939617"/>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pic>
        <p:nvPicPr>
          <p:cNvPr id="19" name="Graphic 18" descr="Circles with arrows with solid fill">
            <a:extLst>
              <a:ext uri="{FF2B5EF4-FFF2-40B4-BE49-F238E27FC236}">
                <a16:creationId xmlns:a16="http://schemas.microsoft.com/office/drawing/2014/main" id="{96B896FB-ADDE-6084-E1D6-FB5E03418418}"/>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734773" y="2493294"/>
            <a:ext cx="691781" cy="691781"/>
          </a:xfrm>
          <a:prstGeom prst="rect">
            <a:avLst/>
          </a:prstGeom>
        </p:spPr>
      </p:pic>
      <p:pic>
        <p:nvPicPr>
          <p:cNvPr id="20" name="Graphic 19" descr="Cycle with people with solid fill">
            <a:extLst>
              <a:ext uri="{FF2B5EF4-FFF2-40B4-BE49-F238E27FC236}">
                <a16:creationId xmlns:a16="http://schemas.microsoft.com/office/drawing/2014/main" id="{417E4E7F-DAB7-8FBF-7C66-9E0E88B3207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83409" y="4842240"/>
            <a:ext cx="626293" cy="626293"/>
          </a:xfrm>
          <a:prstGeom prst="rect">
            <a:avLst/>
          </a:prstGeom>
        </p:spPr>
      </p:pic>
      <p:pic>
        <p:nvPicPr>
          <p:cNvPr id="21" name="Graphic 20" descr="Decision chart outline">
            <a:extLst>
              <a:ext uri="{FF2B5EF4-FFF2-40B4-BE49-F238E27FC236}">
                <a16:creationId xmlns:a16="http://schemas.microsoft.com/office/drawing/2014/main" id="{7E687F35-61F8-B08D-A103-730D8BBB0DD1}"/>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783409" y="4141442"/>
            <a:ext cx="615388" cy="615388"/>
          </a:xfrm>
          <a:prstGeom prst="rect">
            <a:avLst/>
          </a:prstGeom>
        </p:spPr>
      </p:pic>
      <p:sp>
        <p:nvSpPr>
          <p:cNvPr id="23" name="TextBox 22">
            <a:extLst>
              <a:ext uri="{FF2B5EF4-FFF2-40B4-BE49-F238E27FC236}">
                <a16:creationId xmlns:a16="http://schemas.microsoft.com/office/drawing/2014/main" id="{086AC431-8421-333E-5CE4-9ECE92ADF77D}"/>
              </a:ext>
            </a:extLst>
          </p:cNvPr>
          <p:cNvSpPr txBox="1"/>
          <p:nvPr/>
        </p:nvSpPr>
        <p:spPr>
          <a:xfrm>
            <a:off x="238632" y="4970720"/>
            <a:ext cx="479618" cy="369332"/>
          </a:xfrm>
          <a:prstGeom prst="rect">
            <a:avLst/>
          </a:prstGeom>
          <a:noFill/>
        </p:spPr>
        <p:txBody>
          <a:bodyPr wrap="none" rtlCol="0">
            <a:spAutoFit/>
          </a:bodyPr>
          <a:lstStyle/>
          <a:p>
            <a:r>
              <a:rPr lang="en-US" dirty="0">
                <a:solidFill>
                  <a:schemeClr val="bg1">
                    <a:lumMod val="75000"/>
                  </a:schemeClr>
                </a:solidFill>
              </a:rPr>
              <a:t>TIB</a:t>
            </a:r>
          </a:p>
        </p:txBody>
      </p:sp>
      <p:sp>
        <p:nvSpPr>
          <p:cNvPr id="24" name="TextBox 23">
            <a:extLst>
              <a:ext uri="{FF2B5EF4-FFF2-40B4-BE49-F238E27FC236}">
                <a16:creationId xmlns:a16="http://schemas.microsoft.com/office/drawing/2014/main" id="{ADECBB0E-38DF-9EE1-BF0E-59C0FD9F2DFD}"/>
              </a:ext>
            </a:extLst>
          </p:cNvPr>
          <p:cNvSpPr txBox="1"/>
          <p:nvPr/>
        </p:nvSpPr>
        <p:spPr>
          <a:xfrm>
            <a:off x="255155" y="4261530"/>
            <a:ext cx="567656" cy="369332"/>
          </a:xfrm>
          <a:prstGeom prst="rect">
            <a:avLst/>
          </a:prstGeom>
          <a:noFill/>
        </p:spPr>
        <p:txBody>
          <a:bodyPr wrap="none" rtlCol="0">
            <a:spAutoFit/>
          </a:bodyPr>
          <a:lstStyle/>
          <a:p>
            <a:r>
              <a:rPr lang="en-US" dirty="0">
                <a:solidFill>
                  <a:schemeClr val="bg1">
                    <a:lumMod val="75000"/>
                  </a:schemeClr>
                </a:solidFill>
              </a:rPr>
              <a:t>TOB</a:t>
            </a:r>
          </a:p>
        </p:txBody>
      </p:sp>
      <p:sp>
        <p:nvSpPr>
          <p:cNvPr id="25" name="TextBox 24">
            <a:extLst>
              <a:ext uri="{FF2B5EF4-FFF2-40B4-BE49-F238E27FC236}">
                <a16:creationId xmlns:a16="http://schemas.microsoft.com/office/drawing/2014/main" id="{8CAB4D27-3E23-F1F9-7676-E31213DE759C}"/>
              </a:ext>
            </a:extLst>
          </p:cNvPr>
          <p:cNvSpPr txBox="1"/>
          <p:nvPr/>
        </p:nvSpPr>
        <p:spPr>
          <a:xfrm>
            <a:off x="224900" y="2727364"/>
            <a:ext cx="639919" cy="369332"/>
          </a:xfrm>
          <a:prstGeom prst="rect">
            <a:avLst/>
          </a:prstGeom>
          <a:noFill/>
        </p:spPr>
        <p:txBody>
          <a:bodyPr wrap="none" rtlCol="0">
            <a:spAutoFit/>
          </a:bodyPr>
          <a:lstStyle/>
          <a:p>
            <a:r>
              <a:rPr lang="en-US" dirty="0">
                <a:solidFill>
                  <a:schemeClr val="bg1">
                    <a:lumMod val="75000"/>
                  </a:schemeClr>
                </a:solidFill>
              </a:rPr>
              <a:t>SOM</a:t>
            </a:r>
          </a:p>
        </p:txBody>
      </p:sp>
      <p:sp>
        <p:nvSpPr>
          <p:cNvPr id="27" name="Left Brace 26">
            <a:extLst>
              <a:ext uri="{FF2B5EF4-FFF2-40B4-BE49-F238E27FC236}">
                <a16:creationId xmlns:a16="http://schemas.microsoft.com/office/drawing/2014/main" id="{55223B44-B584-8FA5-4155-D397D81574BA}"/>
              </a:ext>
            </a:extLst>
          </p:cNvPr>
          <p:cNvSpPr/>
          <p:nvPr/>
        </p:nvSpPr>
        <p:spPr>
          <a:xfrm>
            <a:off x="1374692" y="1724642"/>
            <a:ext cx="187865" cy="222943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Left Brace 28">
            <a:extLst>
              <a:ext uri="{FF2B5EF4-FFF2-40B4-BE49-F238E27FC236}">
                <a16:creationId xmlns:a16="http://schemas.microsoft.com/office/drawing/2014/main" id="{81B86557-38A5-2B78-C524-2E846DE35984}"/>
              </a:ext>
            </a:extLst>
          </p:cNvPr>
          <p:cNvSpPr/>
          <p:nvPr/>
        </p:nvSpPr>
        <p:spPr>
          <a:xfrm>
            <a:off x="1365493" y="4043084"/>
            <a:ext cx="235639" cy="71374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Left Brace 29">
            <a:extLst>
              <a:ext uri="{FF2B5EF4-FFF2-40B4-BE49-F238E27FC236}">
                <a16:creationId xmlns:a16="http://schemas.microsoft.com/office/drawing/2014/main" id="{0FAA569B-B551-3234-7128-742EB7E6C089}"/>
              </a:ext>
            </a:extLst>
          </p:cNvPr>
          <p:cNvSpPr/>
          <p:nvPr/>
        </p:nvSpPr>
        <p:spPr>
          <a:xfrm>
            <a:off x="1357781" y="4815249"/>
            <a:ext cx="235639" cy="71374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C0271F94-013D-83A1-FD4D-B8B4BA82C17F}"/>
              </a:ext>
            </a:extLst>
          </p:cNvPr>
          <p:cNvSpPr txBox="1"/>
          <p:nvPr/>
        </p:nvSpPr>
        <p:spPr>
          <a:xfrm rot="16200000">
            <a:off x="-1742291" y="3479230"/>
            <a:ext cx="3676006" cy="230832"/>
          </a:xfrm>
          <a:prstGeom prst="rect">
            <a:avLst/>
          </a:prstGeom>
          <a:noFill/>
        </p:spPr>
        <p:txBody>
          <a:bodyPr wrap="none" rtlCol="0">
            <a:spAutoFit/>
          </a:bodyPr>
          <a:lstStyle/>
          <a:p>
            <a:r>
              <a:rPr lang="en-US" sz="900" spc="600" dirty="0">
                <a:solidFill>
                  <a:schemeClr val="bg1">
                    <a:lumMod val="75000"/>
                  </a:schemeClr>
                </a:solidFill>
              </a:rPr>
              <a:t>RISEUP  IMPACT  OPINE  TUNE</a:t>
            </a:r>
          </a:p>
        </p:txBody>
      </p:sp>
      <p:sp>
        <p:nvSpPr>
          <p:cNvPr id="40" name="TextBox 39">
            <a:extLst>
              <a:ext uri="{FF2B5EF4-FFF2-40B4-BE49-F238E27FC236}">
                <a16:creationId xmlns:a16="http://schemas.microsoft.com/office/drawing/2014/main" id="{F79906B1-28FC-6F5A-8B82-B94DE97F9DAF}"/>
              </a:ext>
            </a:extLst>
          </p:cNvPr>
          <p:cNvSpPr txBox="1"/>
          <p:nvPr/>
        </p:nvSpPr>
        <p:spPr>
          <a:xfrm rot="5400000">
            <a:off x="9985774" y="3171979"/>
            <a:ext cx="4263668" cy="230832"/>
          </a:xfrm>
          <a:prstGeom prst="rect">
            <a:avLst/>
          </a:prstGeom>
          <a:noFill/>
        </p:spPr>
        <p:txBody>
          <a:bodyPr wrap="none" rtlCol="0">
            <a:spAutoFit/>
          </a:bodyPr>
          <a:lstStyle/>
          <a:p>
            <a:r>
              <a:rPr lang="en-US" sz="900" kern="800" spc="200" dirty="0">
                <a:solidFill>
                  <a:schemeClr val="accent6"/>
                </a:solidFill>
              </a:rPr>
              <a:t>MONK</a:t>
            </a:r>
            <a:r>
              <a:rPr lang="en-US" sz="900" kern="800" spc="200" dirty="0">
                <a:solidFill>
                  <a:schemeClr val="bg1">
                    <a:lumMod val="75000"/>
                  </a:schemeClr>
                </a:solidFill>
              </a:rPr>
              <a:t>  </a:t>
            </a:r>
            <a:r>
              <a:rPr lang="en-US" sz="900" kern="800" spc="200" dirty="0"/>
              <a:t>QUANTUM</a:t>
            </a:r>
            <a:r>
              <a:rPr lang="en-US" sz="900" kern="800" spc="200" dirty="0">
                <a:solidFill>
                  <a:schemeClr val="bg1">
                    <a:lumMod val="75000"/>
                  </a:schemeClr>
                </a:solidFill>
              </a:rPr>
              <a:t>  </a:t>
            </a:r>
            <a:r>
              <a:rPr lang="en-US" sz="900" kern="800" spc="200" dirty="0">
                <a:solidFill>
                  <a:schemeClr val="accent2">
                    <a:lumMod val="60000"/>
                    <a:lumOff val="40000"/>
                  </a:schemeClr>
                </a:solidFill>
              </a:rPr>
              <a:t>PLATINUM</a:t>
            </a:r>
            <a:r>
              <a:rPr lang="en-US" sz="900" kern="800" spc="200" dirty="0">
                <a:solidFill>
                  <a:schemeClr val="bg1">
                    <a:lumMod val="75000"/>
                  </a:schemeClr>
                </a:solidFill>
              </a:rPr>
              <a:t>   </a:t>
            </a:r>
            <a:r>
              <a:rPr lang="en-US" sz="900" kern="800" spc="200" dirty="0">
                <a:solidFill>
                  <a:schemeClr val="accent1">
                    <a:lumMod val="75000"/>
                  </a:schemeClr>
                </a:solidFill>
              </a:rPr>
              <a:t>DIAMOND</a:t>
            </a:r>
            <a:r>
              <a:rPr lang="en-US" sz="900" kern="800" spc="200" dirty="0">
                <a:solidFill>
                  <a:schemeClr val="bg1">
                    <a:lumMod val="75000"/>
                  </a:schemeClr>
                </a:solidFill>
              </a:rPr>
              <a:t>  </a:t>
            </a:r>
            <a:r>
              <a:rPr lang="en-US" sz="900" kern="800" spc="200" dirty="0">
                <a:solidFill>
                  <a:schemeClr val="accent4">
                    <a:lumMod val="75000"/>
                  </a:schemeClr>
                </a:solidFill>
              </a:rPr>
              <a:t>GOLD</a:t>
            </a:r>
            <a:r>
              <a:rPr lang="en-US" sz="900" kern="800" spc="200" dirty="0">
                <a:solidFill>
                  <a:schemeClr val="bg1">
                    <a:lumMod val="75000"/>
                  </a:schemeClr>
                </a:solidFill>
              </a:rPr>
              <a:t>   </a:t>
            </a:r>
            <a:r>
              <a:rPr lang="en-US" sz="900" kern="800" spc="200" dirty="0">
                <a:solidFill>
                  <a:schemeClr val="bg1">
                    <a:lumMod val="65000"/>
                  </a:schemeClr>
                </a:solidFill>
              </a:rPr>
              <a:t>SILVER</a:t>
            </a:r>
          </a:p>
        </p:txBody>
      </p:sp>
      <p:sp>
        <p:nvSpPr>
          <p:cNvPr id="41" name="TextBox 40">
            <a:extLst>
              <a:ext uri="{FF2B5EF4-FFF2-40B4-BE49-F238E27FC236}">
                <a16:creationId xmlns:a16="http://schemas.microsoft.com/office/drawing/2014/main" id="{59008686-1846-B9E9-0997-8680B1F322EA}"/>
              </a:ext>
            </a:extLst>
          </p:cNvPr>
          <p:cNvSpPr txBox="1"/>
          <p:nvPr/>
        </p:nvSpPr>
        <p:spPr>
          <a:xfrm>
            <a:off x="6959750" y="6534277"/>
            <a:ext cx="3844322" cy="230832"/>
          </a:xfrm>
          <a:prstGeom prst="rect">
            <a:avLst/>
          </a:prstGeom>
          <a:noFill/>
        </p:spPr>
        <p:txBody>
          <a:bodyPr wrap="none" rtlCol="0">
            <a:spAutoFit/>
          </a:bodyPr>
          <a:lstStyle/>
          <a:p>
            <a:r>
              <a:rPr lang="en-US" sz="900" b="1" kern="2400" spc="2400" dirty="0">
                <a:solidFill>
                  <a:schemeClr val="bg1">
                    <a:lumMod val="75000"/>
                  </a:schemeClr>
                </a:solidFill>
              </a:rPr>
              <a:t>EXPERIENCE</a:t>
            </a:r>
          </a:p>
        </p:txBody>
      </p:sp>
      <p:sp>
        <p:nvSpPr>
          <p:cNvPr id="2" name="Rectangle 1">
            <a:extLst>
              <a:ext uri="{FF2B5EF4-FFF2-40B4-BE49-F238E27FC236}">
                <a16:creationId xmlns:a16="http://schemas.microsoft.com/office/drawing/2014/main" id="{D084FE88-D28F-B583-785C-E9CB058D758E}"/>
              </a:ext>
            </a:extLst>
          </p:cNvPr>
          <p:cNvSpPr/>
          <p:nvPr/>
        </p:nvSpPr>
        <p:spPr>
          <a:xfrm>
            <a:off x="8536018" y="1323140"/>
            <a:ext cx="3428076" cy="402748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21B820E-B37C-301E-C906-18B4F088A480}"/>
              </a:ext>
            </a:extLst>
          </p:cNvPr>
          <p:cNvSpPr txBox="1"/>
          <p:nvPr/>
        </p:nvSpPr>
        <p:spPr>
          <a:xfrm>
            <a:off x="1846947" y="798885"/>
            <a:ext cx="1088967"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1</a:t>
            </a:r>
            <a:endParaRPr lang="en-US" dirty="0"/>
          </a:p>
        </p:txBody>
      </p:sp>
      <p:sp>
        <p:nvSpPr>
          <p:cNvPr id="48" name="Arrow: Down 47">
            <a:extLst>
              <a:ext uri="{FF2B5EF4-FFF2-40B4-BE49-F238E27FC236}">
                <a16:creationId xmlns:a16="http://schemas.microsoft.com/office/drawing/2014/main" id="{56560C8A-D4A7-0828-453B-181231A0DD20}"/>
              </a:ext>
            </a:extLst>
          </p:cNvPr>
          <p:cNvSpPr/>
          <p:nvPr/>
        </p:nvSpPr>
        <p:spPr>
          <a:xfrm rot="10800000">
            <a:off x="8897361" y="1385164"/>
            <a:ext cx="2708365" cy="3746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3CF1EEA1-BECE-01F1-BACD-C1C332D3E86F}"/>
              </a:ext>
            </a:extLst>
          </p:cNvPr>
          <p:cNvSpPr/>
          <p:nvPr/>
        </p:nvSpPr>
        <p:spPr>
          <a:xfrm>
            <a:off x="10574091" y="4228569"/>
            <a:ext cx="1064203" cy="1064203"/>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89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10DAYS</a:t>
            </a:r>
          </a:p>
          <a:p>
            <a:pPr algn="ctr"/>
            <a:r>
              <a:rPr lang="en-US" sz="1400" dirty="0">
                <a:solidFill>
                  <a:schemeClr val="accent1"/>
                </a:solidFill>
              </a:rPr>
              <a:t>MIDSET FOCUS</a:t>
            </a:r>
          </a:p>
        </p:txBody>
      </p:sp>
      <p:sp>
        <p:nvSpPr>
          <p:cNvPr id="50" name="Oval 49">
            <a:extLst>
              <a:ext uri="{FF2B5EF4-FFF2-40B4-BE49-F238E27FC236}">
                <a16:creationId xmlns:a16="http://schemas.microsoft.com/office/drawing/2014/main" id="{91C263EF-DB40-73AC-EF13-B47CD6958E86}"/>
              </a:ext>
            </a:extLst>
          </p:cNvPr>
          <p:cNvSpPr/>
          <p:nvPr/>
        </p:nvSpPr>
        <p:spPr>
          <a:xfrm>
            <a:off x="9732446" y="3855505"/>
            <a:ext cx="1064203" cy="1064203"/>
          </a:xfrm>
          <a:prstGeom prst="ellipse">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30DAYS</a:t>
            </a:r>
          </a:p>
          <a:p>
            <a:pPr algn="ctr"/>
            <a:r>
              <a:rPr lang="en-US" sz="1400" dirty="0">
                <a:solidFill>
                  <a:schemeClr val="bg1"/>
                </a:solidFill>
              </a:rPr>
              <a:t>SETUP</a:t>
            </a:r>
          </a:p>
        </p:txBody>
      </p:sp>
      <p:sp>
        <p:nvSpPr>
          <p:cNvPr id="51" name="Oval 50">
            <a:extLst>
              <a:ext uri="{FF2B5EF4-FFF2-40B4-BE49-F238E27FC236}">
                <a16:creationId xmlns:a16="http://schemas.microsoft.com/office/drawing/2014/main" id="{DBBBCB23-1F80-4A65-0AC5-A8D7EE9B7F78}"/>
              </a:ext>
            </a:extLst>
          </p:cNvPr>
          <p:cNvSpPr/>
          <p:nvPr/>
        </p:nvSpPr>
        <p:spPr>
          <a:xfrm>
            <a:off x="9350236" y="3001101"/>
            <a:ext cx="1064203" cy="1064203"/>
          </a:xfrm>
          <a:prstGeom prst="ellipse">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90DAYS</a:t>
            </a:r>
          </a:p>
          <a:p>
            <a:pPr algn="ctr"/>
            <a:r>
              <a:rPr lang="en-US" sz="1400" dirty="0">
                <a:solidFill>
                  <a:schemeClr val="bg1"/>
                </a:solidFill>
              </a:rPr>
              <a:t>SELL</a:t>
            </a:r>
          </a:p>
        </p:txBody>
      </p:sp>
      <p:sp>
        <p:nvSpPr>
          <p:cNvPr id="52" name="Rectangle 51">
            <a:extLst>
              <a:ext uri="{FF2B5EF4-FFF2-40B4-BE49-F238E27FC236}">
                <a16:creationId xmlns:a16="http://schemas.microsoft.com/office/drawing/2014/main" id="{2CF47A18-8810-26F2-E868-858381FD0830}"/>
              </a:ext>
            </a:extLst>
          </p:cNvPr>
          <p:cNvSpPr/>
          <p:nvPr/>
        </p:nvSpPr>
        <p:spPr>
          <a:xfrm>
            <a:off x="9304460" y="1962223"/>
            <a:ext cx="1901483"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SCALE</a:t>
            </a:r>
          </a:p>
        </p:txBody>
      </p:sp>
      <p:sp>
        <p:nvSpPr>
          <p:cNvPr id="54" name="TextBox 53">
            <a:extLst>
              <a:ext uri="{FF2B5EF4-FFF2-40B4-BE49-F238E27FC236}">
                <a16:creationId xmlns:a16="http://schemas.microsoft.com/office/drawing/2014/main" id="{DA0DD516-7E4D-D2C1-AAAE-FC791A655969}"/>
              </a:ext>
            </a:extLst>
          </p:cNvPr>
          <p:cNvSpPr txBox="1"/>
          <p:nvPr/>
        </p:nvSpPr>
        <p:spPr>
          <a:xfrm>
            <a:off x="2658168" y="784220"/>
            <a:ext cx="5748985"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INTRO | MODEL | SELF | GOAL | PERSEVERANCE | SUCCESS</a:t>
            </a:r>
          </a:p>
        </p:txBody>
      </p:sp>
    </p:spTree>
    <p:extLst>
      <p:ext uri="{BB962C8B-B14F-4D97-AF65-F5344CB8AC3E}">
        <p14:creationId xmlns:p14="http://schemas.microsoft.com/office/powerpoint/2010/main" val="1624406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3951B4EA-5D7A-5FE9-E73C-84FBDE8C23D3}"/>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2000" dirty="0">
                <a:solidFill>
                  <a:schemeClr val="accent4"/>
                </a:solidFill>
                <a:latin typeface="Arial" panose="020B0604020202020204" pitchFamily="34" charset="0"/>
                <a:cs typeface="Arial" panose="020B0604020202020204" pitchFamily="34" charset="0"/>
              </a:rPr>
              <a:t>90 Day Plan</a:t>
            </a:r>
          </a:p>
          <a:p>
            <a:pPr algn="r"/>
            <a:r>
              <a:rPr lang="en-US" sz="1600" dirty="0">
                <a:solidFill>
                  <a:schemeClr val="bg1">
                    <a:lumMod val="65000"/>
                  </a:schemeClr>
                </a:solidFill>
                <a:latin typeface="Copperplate Gothic Bold" panose="020E0705020206020404" pitchFamily="34" charset="0"/>
              </a:rPr>
              <a:t>Digital Business ENGINEERING</a:t>
            </a:r>
          </a:p>
          <a:p>
            <a:pPr algn="r"/>
            <a:r>
              <a:rPr lang="en-US" sz="1600" dirty="0">
                <a:solidFill>
                  <a:schemeClr val="bg1">
                    <a:lumMod val="65000"/>
                  </a:schemeClr>
                </a:solidFill>
                <a:latin typeface="Copperplate Gothic Bold" panose="020E0705020206020404" pitchFamily="34" charset="0"/>
              </a:rPr>
              <a:t>Digital Business Growth </a:t>
            </a:r>
          </a:p>
        </p:txBody>
      </p:sp>
      <p:cxnSp>
        <p:nvCxnSpPr>
          <p:cNvPr id="16" name="Straight Connector 15">
            <a:extLst>
              <a:ext uri="{FF2B5EF4-FFF2-40B4-BE49-F238E27FC236}">
                <a16:creationId xmlns:a16="http://schemas.microsoft.com/office/drawing/2014/main" id="{B1E1614F-777E-5C41-E4C8-A4A8C039F198}"/>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946B3AD-A0E6-EB26-42F6-E01D55F371B0}"/>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grpSp>
        <p:nvGrpSpPr>
          <p:cNvPr id="61" name="Group 60">
            <a:extLst>
              <a:ext uri="{FF2B5EF4-FFF2-40B4-BE49-F238E27FC236}">
                <a16:creationId xmlns:a16="http://schemas.microsoft.com/office/drawing/2014/main" id="{A8D8DC54-BEE1-0BCB-E169-2B60F0812065}"/>
              </a:ext>
            </a:extLst>
          </p:cNvPr>
          <p:cNvGrpSpPr/>
          <p:nvPr/>
        </p:nvGrpSpPr>
        <p:grpSpPr>
          <a:xfrm>
            <a:off x="5904769" y="2186232"/>
            <a:ext cx="6212113" cy="3290352"/>
            <a:chOff x="2815340" y="2115051"/>
            <a:chExt cx="6212113" cy="3290352"/>
          </a:xfrm>
        </p:grpSpPr>
        <p:sp>
          <p:nvSpPr>
            <p:cNvPr id="6" name="Shape">
              <a:extLst>
                <a:ext uri="{FF2B5EF4-FFF2-40B4-BE49-F238E27FC236}">
                  <a16:creationId xmlns:a16="http://schemas.microsoft.com/office/drawing/2014/main" id="{46735575-F028-17B7-E40F-7E38BE76BD80}"/>
                </a:ext>
              </a:extLst>
            </p:cNvPr>
            <p:cNvSpPr/>
            <p:nvPr/>
          </p:nvSpPr>
          <p:spPr>
            <a:xfrm flipH="1">
              <a:off x="7559841" y="3759822"/>
              <a:ext cx="1467612" cy="1523723"/>
            </a:xfrm>
            <a:custGeom>
              <a:avLst/>
              <a:gdLst>
                <a:gd name="connsiteX0" fmla="*/ 21600 w 21600"/>
                <a:gd name="connsiteY0" fmla="*/ 7450 h 21529"/>
                <a:gd name="connsiteX1" fmla="*/ 16949 w 21600"/>
                <a:gd name="connsiteY1" fmla="*/ 0 h 21529"/>
                <a:gd name="connsiteX2" fmla="*/ 19 w 21600"/>
                <a:gd name="connsiteY2" fmla="*/ 0 h 21529"/>
                <a:gd name="connsiteX3" fmla="*/ 0 w 21600"/>
                <a:gd name="connsiteY3" fmla="*/ 107 h 21529"/>
                <a:gd name="connsiteX4" fmla="*/ 12856 w 21600"/>
                <a:gd name="connsiteY4" fmla="*/ 21458 h 21529"/>
                <a:gd name="connsiteX5" fmla="*/ 13042 w 21600"/>
                <a:gd name="connsiteY5" fmla="*/ 21529 h 21529"/>
                <a:gd name="connsiteX6" fmla="*/ 21488 w 21600"/>
                <a:gd name="connsiteY6" fmla="*/ 7503 h 21529"/>
                <a:gd name="connsiteX7" fmla="*/ 21600 w 21600"/>
                <a:gd name="connsiteY7" fmla="*/ 7450 h 21529"/>
                <a:gd name="connsiteX0" fmla="*/ 21600 w 21600"/>
                <a:gd name="connsiteY0" fmla="*/ 7450 h 21529"/>
                <a:gd name="connsiteX1" fmla="*/ 16949 w 21600"/>
                <a:gd name="connsiteY1" fmla="*/ 0 h 21529"/>
                <a:gd name="connsiteX2" fmla="*/ 19 w 21600"/>
                <a:gd name="connsiteY2" fmla="*/ 0 h 21529"/>
                <a:gd name="connsiteX3" fmla="*/ 0 w 21600"/>
                <a:gd name="connsiteY3" fmla="*/ 107 h 21529"/>
                <a:gd name="connsiteX4" fmla="*/ 12856 w 21600"/>
                <a:gd name="connsiteY4" fmla="*/ 21458 h 21529"/>
                <a:gd name="connsiteX5" fmla="*/ 13042 w 21600"/>
                <a:gd name="connsiteY5" fmla="*/ 21529 h 21529"/>
                <a:gd name="connsiteX6" fmla="*/ 21600 w 21600"/>
                <a:gd name="connsiteY6" fmla="*/ 7450 h 2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529" extrusionOk="0">
                  <a:moveTo>
                    <a:pt x="21600" y="7450"/>
                  </a:moveTo>
                  <a:lnTo>
                    <a:pt x="16949" y="0"/>
                  </a:lnTo>
                  <a:lnTo>
                    <a:pt x="19" y="0"/>
                  </a:lnTo>
                  <a:cubicBezTo>
                    <a:pt x="13" y="36"/>
                    <a:pt x="6" y="71"/>
                    <a:pt x="0" y="107"/>
                  </a:cubicBezTo>
                  <a:lnTo>
                    <a:pt x="12856" y="21458"/>
                  </a:lnTo>
                  <a:lnTo>
                    <a:pt x="13042" y="21529"/>
                  </a:lnTo>
                  <a:lnTo>
                    <a:pt x="21600" y="7450"/>
                  </a:lnTo>
                  <a:close/>
                </a:path>
              </a:pathLst>
            </a:custGeom>
            <a:solidFill>
              <a:schemeClr val="accent3"/>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8" name="Shape">
              <a:extLst>
                <a:ext uri="{FF2B5EF4-FFF2-40B4-BE49-F238E27FC236}">
                  <a16:creationId xmlns:a16="http://schemas.microsoft.com/office/drawing/2014/main" id="{2129E0F2-7C1B-7EF0-E188-CA38F2D93EBE}"/>
                </a:ext>
              </a:extLst>
            </p:cNvPr>
            <p:cNvSpPr/>
            <p:nvPr/>
          </p:nvSpPr>
          <p:spPr>
            <a:xfrm>
              <a:off x="3761348" y="4322400"/>
              <a:ext cx="1767143" cy="1009076"/>
            </a:xfrm>
            <a:custGeom>
              <a:avLst/>
              <a:gdLst>
                <a:gd name="connsiteX0" fmla="*/ 21600 w 21600"/>
                <a:gd name="connsiteY0" fmla="*/ 21600 h 21600"/>
                <a:gd name="connsiteX1" fmla="*/ 14539 w 21600"/>
                <a:gd name="connsiteY1" fmla="*/ 0 h 21600"/>
                <a:gd name="connsiteX2" fmla="*/ 7030 w 21600"/>
                <a:gd name="connsiteY2" fmla="*/ 0 h 21600"/>
                <a:gd name="connsiteX3" fmla="*/ 7030 w 21600"/>
                <a:gd name="connsiteY3" fmla="*/ 216 h 21600"/>
                <a:gd name="connsiteX4" fmla="*/ 0 w 21600"/>
                <a:gd name="connsiteY4" fmla="*/ 21519 h 21600"/>
                <a:gd name="connsiteX5" fmla="*/ 46 w 21600"/>
                <a:gd name="connsiteY5" fmla="*/ 21600 h 21600"/>
                <a:gd name="connsiteX6" fmla="*/ 21600 w 21600"/>
                <a:gd name="connsiteY6" fmla="*/ 21600 h 21600"/>
                <a:gd name="connsiteX0" fmla="*/ 21600 w 21600"/>
                <a:gd name="connsiteY0" fmla="*/ 21600 h 21600"/>
                <a:gd name="connsiteX1" fmla="*/ 14539 w 21600"/>
                <a:gd name="connsiteY1" fmla="*/ 0 h 21600"/>
                <a:gd name="connsiteX2" fmla="*/ 7030 w 21600"/>
                <a:gd name="connsiteY2" fmla="*/ 0 h 21600"/>
                <a:gd name="connsiteX3" fmla="*/ 0 w 21600"/>
                <a:gd name="connsiteY3" fmla="*/ 21519 h 21600"/>
                <a:gd name="connsiteX4" fmla="*/ 46 w 21600"/>
                <a:gd name="connsiteY4" fmla="*/ 21600 h 21600"/>
                <a:gd name="connsiteX5" fmla="*/ 21600 w 21600"/>
                <a:gd name="connsiteY5" fmla="*/ 2160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1600" extrusionOk="0">
                  <a:moveTo>
                    <a:pt x="21600" y="21600"/>
                  </a:moveTo>
                  <a:lnTo>
                    <a:pt x="14539" y="0"/>
                  </a:lnTo>
                  <a:lnTo>
                    <a:pt x="7030" y="0"/>
                  </a:lnTo>
                  <a:lnTo>
                    <a:pt x="0" y="21519"/>
                  </a:lnTo>
                  <a:cubicBezTo>
                    <a:pt x="15" y="21546"/>
                    <a:pt x="31" y="21573"/>
                    <a:pt x="46" y="21600"/>
                  </a:cubicBezTo>
                  <a:lnTo>
                    <a:pt x="21600" y="21600"/>
                  </a:lnTo>
                  <a:close/>
                </a:path>
              </a:pathLst>
            </a:custGeom>
            <a:solidFill>
              <a:schemeClr val="accent5"/>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0" name="Shape">
              <a:extLst>
                <a:ext uri="{FF2B5EF4-FFF2-40B4-BE49-F238E27FC236}">
                  <a16:creationId xmlns:a16="http://schemas.microsoft.com/office/drawing/2014/main" id="{A48CB63A-1779-5D62-216E-8A9BFF91A5F0}"/>
                </a:ext>
              </a:extLst>
            </p:cNvPr>
            <p:cNvSpPr/>
            <p:nvPr/>
          </p:nvSpPr>
          <p:spPr>
            <a:xfrm>
              <a:off x="7557990" y="2152890"/>
              <a:ext cx="1468208" cy="1531268"/>
            </a:xfrm>
            <a:custGeom>
              <a:avLst/>
              <a:gdLst>
                <a:gd name="connsiteX0" fmla="*/ 0 w 21600"/>
                <a:gd name="connsiteY0" fmla="*/ 14134 h 21529"/>
                <a:gd name="connsiteX1" fmla="*/ 4695 w 21600"/>
                <a:gd name="connsiteY1" fmla="*/ 21529 h 21529"/>
                <a:gd name="connsiteX2" fmla="*/ 21600 w 21600"/>
                <a:gd name="connsiteY2" fmla="*/ 21529 h 21529"/>
                <a:gd name="connsiteX3" fmla="*/ 8592 w 21600"/>
                <a:gd name="connsiteY3" fmla="*/ 0 h 21529"/>
                <a:gd name="connsiteX4" fmla="*/ 149 w 21600"/>
                <a:gd name="connsiteY4" fmla="*/ 14010 h 21529"/>
                <a:gd name="connsiteX5" fmla="*/ 0 w 21600"/>
                <a:gd name="connsiteY5" fmla="*/ 14134 h 21529"/>
                <a:gd name="connsiteX0" fmla="*/ 0 w 21600"/>
                <a:gd name="connsiteY0" fmla="*/ 14134 h 21529"/>
                <a:gd name="connsiteX1" fmla="*/ 4695 w 21600"/>
                <a:gd name="connsiteY1" fmla="*/ 21529 h 21529"/>
                <a:gd name="connsiteX2" fmla="*/ 21600 w 21600"/>
                <a:gd name="connsiteY2" fmla="*/ 21529 h 21529"/>
                <a:gd name="connsiteX3" fmla="*/ 8592 w 21600"/>
                <a:gd name="connsiteY3" fmla="*/ 0 h 21529"/>
                <a:gd name="connsiteX4" fmla="*/ 0 w 21600"/>
                <a:gd name="connsiteY4" fmla="*/ 14134 h 21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529" extrusionOk="0">
                  <a:moveTo>
                    <a:pt x="0" y="14134"/>
                  </a:moveTo>
                  <a:lnTo>
                    <a:pt x="4695" y="21529"/>
                  </a:lnTo>
                  <a:lnTo>
                    <a:pt x="21600" y="21529"/>
                  </a:lnTo>
                  <a:lnTo>
                    <a:pt x="8592" y="0"/>
                  </a:lnTo>
                  <a:lnTo>
                    <a:pt x="0" y="14134"/>
                  </a:lnTo>
                  <a:close/>
                </a:path>
              </a:pathLst>
            </a:custGeom>
            <a:solidFill>
              <a:schemeClr val="accent4"/>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2" name="Shape">
              <a:extLst>
                <a:ext uri="{FF2B5EF4-FFF2-40B4-BE49-F238E27FC236}">
                  <a16:creationId xmlns:a16="http://schemas.microsoft.com/office/drawing/2014/main" id="{638C3B6F-2C52-F256-1405-470FDDE74B6D}"/>
                </a:ext>
              </a:extLst>
            </p:cNvPr>
            <p:cNvSpPr/>
            <p:nvPr/>
          </p:nvSpPr>
          <p:spPr>
            <a:xfrm>
              <a:off x="6309260" y="4322400"/>
              <a:ext cx="1767143" cy="1009076"/>
            </a:xfrm>
            <a:custGeom>
              <a:avLst/>
              <a:gdLst>
                <a:gd name="connsiteX0" fmla="*/ 21600 w 21600"/>
                <a:gd name="connsiteY0" fmla="*/ 21600 h 21600"/>
                <a:gd name="connsiteX1" fmla="*/ 14539 w 21600"/>
                <a:gd name="connsiteY1" fmla="*/ 0 h 21600"/>
                <a:gd name="connsiteX2" fmla="*/ 7030 w 21600"/>
                <a:gd name="connsiteY2" fmla="*/ 0 h 21600"/>
                <a:gd name="connsiteX3" fmla="*/ 7030 w 21600"/>
                <a:gd name="connsiteY3" fmla="*/ 216 h 21600"/>
                <a:gd name="connsiteX4" fmla="*/ 0 w 21600"/>
                <a:gd name="connsiteY4" fmla="*/ 21519 h 21600"/>
                <a:gd name="connsiteX5" fmla="*/ 46 w 21600"/>
                <a:gd name="connsiteY5" fmla="*/ 21600 h 21600"/>
                <a:gd name="connsiteX6" fmla="*/ 21600 w 21600"/>
                <a:gd name="connsiteY6" fmla="*/ 21600 h 21600"/>
                <a:gd name="connsiteX0" fmla="*/ 21600 w 21600"/>
                <a:gd name="connsiteY0" fmla="*/ 21600 h 21600"/>
                <a:gd name="connsiteX1" fmla="*/ 14539 w 21600"/>
                <a:gd name="connsiteY1" fmla="*/ 0 h 21600"/>
                <a:gd name="connsiteX2" fmla="*/ 7030 w 21600"/>
                <a:gd name="connsiteY2" fmla="*/ 0 h 21600"/>
                <a:gd name="connsiteX3" fmla="*/ 0 w 21600"/>
                <a:gd name="connsiteY3" fmla="*/ 21519 h 21600"/>
                <a:gd name="connsiteX4" fmla="*/ 46 w 21600"/>
                <a:gd name="connsiteY4" fmla="*/ 21600 h 21600"/>
                <a:gd name="connsiteX5" fmla="*/ 21600 w 21600"/>
                <a:gd name="connsiteY5" fmla="*/ 2160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1600" extrusionOk="0">
                  <a:moveTo>
                    <a:pt x="21600" y="21600"/>
                  </a:moveTo>
                  <a:lnTo>
                    <a:pt x="14539" y="0"/>
                  </a:lnTo>
                  <a:lnTo>
                    <a:pt x="7030" y="0"/>
                  </a:lnTo>
                  <a:lnTo>
                    <a:pt x="0" y="21519"/>
                  </a:lnTo>
                  <a:cubicBezTo>
                    <a:pt x="15" y="21546"/>
                    <a:pt x="31" y="21573"/>
                    <a:pt x="46" y="21600"/>
                  </a:cubicBezTo>
                  <a:lnTo>
                    <a:pt x="21600" y="21600"/>
                  </a:lnTo>
                  <a:close/>
                </a:path>
              </a:pathLst>
            </a:custGeom>
            <a:solidFill>
              <a:schemeClr val="accent1"/>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9" name="Shape">
              <a:extLst>
                <a:ext uri="{FF2B5EF4-FFF2-40B4-BE49-F238E27FC236}">
                  <a16:creationId xmlns:a16="http://schemas.microsoft.com/office/drawing/2014/main" id="{325A083C-FE0A-5615-DFB4-1D0E8D567CCD}"/>
                </a:ext>
              </a:extLst>
            </p:cNvPr>
            <p:cNvSpPr/>
            <p:nvPr/>
          </p:nvSpPr>
          <p:spPr>
            <a:xfrm>
              <a:off x="5010078" y="2152890"/>
              <a:ext cx="1469464" cy="1531271"/>
            </a:xfrm>
            <a:custGeom>
              <a:avLst/>
              <a:gdLst>
                <a:gd name="connsiteX0" fmla="*/ 8603 w 21600"/>
                <a:gd name="connsiteY0" fmla="*/ 0 h 21600"/>
                <a:gd name="connsiteX1" fmla="*/ 0 w 21600"/>
                <a:gd name="connsiteY1" fmla="*/ 14163 h 21600"/>
                <a:gd name="connsiteX2" fmla="*/ 4468 w 21600"/>
                <a:gd name="connsiteY2" fmla="*/ 21600 h 21600"/>
                <a:gd name="connsiteX3" fmla="*/ 21600 w 21600"/>
                <a:gd name="connsiteY3" fmla="*/ 21600 h 21600"/>
                <a:gd name="connsiteX4" fmla="*/ 13349 w 21600"/>
                <a:gd name="connsiteY4" fmla="*/ 7900 h 21600"/>
                <a:gd name="connsiteX5" fmla="*/ 8603 w 21600"/>
                <a:gd name="connsiteY5"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1600" extrusionOk="0">
                  <a:moveTo>
                    <a:pt x="8603" y="0"/>
                  </a:moveTo>
                  <a:lnTo>
                    <a:pt x="0" y="14163"/>
                  </a:lnTo>
                  <a:lnTo>
                    <a:pt x="4468" y="21600"/>
                  </a:lnTo>
                  <a:lnTo>
                    <a:pt x="21600" y="21600"/>
                  </a:lnTo>
                  <a:lnTo>
                    <a:pt x="13349" y="7900"/>
                  </a:lnTo>
                  <a:lnTo>
                    <a:pt x="8603" y="0"/>
                  </a:lnTo>
                  <a:close/>
                </a:path>
              </a:pathLst>
            </a:custGeom>
            <a:solidFill>
              <a:schemeClr val="tx2"/>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20" name="Shape">
              <a:extLst>
                <a:ext uri="{FF2B5EF4-FFF2-40B4-BE49-F238E27FC236}">
                  <a16:creationId xmlns:a16="http://schemas.microsoft.com/office/drawing/2014/main" id="{E66534A8-5F66-1269-9F78-71A24615C8D6}"/>
                </a:ext>
              </a:extLst>
            </p:cNvPr>
            <p:cNvSpPr/>
            <p:nvPr/>
          </p:nvSpPr>
          <p:spPr>
            <a:xfrm>
              <a:off x="6271420" y="2115051"/>
              <a:ext cx="1812549" cy="1009076"/>
            </a:xfrm>
            <a:custGeom>
              <a:avLst/>
              <a:gdLst/>
              <a:ahLst/>
              <a:cxnLst>
                <a:cxn ang="0">
                  <a:pos x="wd2" y="hd2"/>
                </a:cxn>
                <a:cxn ang="5400000">
                  <a:pos x="wd2" y="hd2"/>
                </a:cxn>
                <a:cxn ang="10800000">
                  <a:pos x="wd2" y="hd2"/>
                </a:cxn>
                <a:cxn ang="16200000">
                  <a:pos x="wd2" y="hd2"/>
                </a:cxn>
              </a:cxnLst>
              <a:rect l="0" t="0" r="r" b="b"/>
              <a:pathLst>
                <a:path w="21600" h="21600" extrusionOk="0">
                  <a:moveTo>
                    <a:pt x="14460" y="21600"/>
                  </a:moveTo>
                  <a:lnTo>
                    <a:pt x="14821" y="21087"/>
                  </a:lnTo>
                  <a:lnTo>
                    <a:pt x="21600" y="0"/>
                  </a:lnTo>
                  <a:lnTo>
                    <a:pt x="0" y="0"/>
                  </a:lnTo>
                  <a:lnTo>
                    <a:pt x="6944" y="21600"/>
                  </a:lnTo>
                  <a:close/>
                </a:path>
              </a:pathLst>
            </a:custGeom>
            <a:solidFill>
              <a:schemeClr val="accent2"/>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21" name="Shape">
              <a:extLst>
                <a:ext uri="{FF2B5EF4-FFF2-40B4-BE49-F238E27FC236}">
                  <a16:creationId xmlns:a16="http://schemas.microsoft.com/office/drawing/2014/main" id="{6A0013EA-3398-2AD4-E9D5-70AC5BE0DA3C}"/>
                </a:ext>
              </a:extLst>
            </p:cNvPr>
            <p:cNvSpPr/>
            <p:nvPr/>
          </p:nvSpPr>
          <p:spPr>
            <a:xfrm>
              <a:off x="3761347" y="2115051"/>
              <a:ext cx="1768406" cy="10090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979" y="21168"/>
                  </a:lnTo>
                  <a:lnTo>
                    <a:pt x="7149" y="21600"/>
                  </a:lnTo>
                  <a:lnTo>
                    <a:pt x="14097" y="21600"/>
                  </a:lnTo>
                  <a:lnTo>
                    <a:pt x="14682" y="21006"/>
                  </a:lnTo>
                  <a:lnTo>
                    <a:pt x="21600" y="0"/>
                  </a:lnTo>
                  <a:close/>
                </a:path>
              </a:pathLst>
            </a:custGeom>
            <a:solidFill>
              <a:schemeClr val="accent3"/>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22" name="Shape">
              <a:extLst>
                <a:ext uri="{FF2B5EF4-FFF2-40B4-BE49-F238E27FC236}">
                  <a16:creationId xmlns:a16="http://schemas.microsoft.com/office/drawing/2014/main" id="{1D678472-EC42-AD16-A7F8-22FDCF1A597F}"/>
                </a:ext>
              </a:extLst>
            </p:cNvPr>
            <p:cNvSpPr/>
            <p:nvPr/>
          </p:nvSpPr>
          <p:spPr>
            <a:xfrm>
              <a:off x="5363253" y="3754795"/>
              <a:ext cx="1450544" cy="1531271"/>
            </a:xfrm>
            <a:custGeom>
              <a:avLst/>
              <a:gdLst/>
              <a:ahLst/>
              <a:cxnLst>
                <a:cxn ang="0">
                  <a:pos x="wd2" y="hd2"/>
                </a:cxn>
                <a:cxn ang="5400000">
                  <a:pos x="wd2" y="hd2"/>
                </a:cxn>
                <a:cxn ang="10800000">
                  <a:pos x="wd2" y="hd2"/>
                </a:cxn>
                <a:cxn ang="16200000">
                  <a:pos x="wd2" y="hd2"/>
                </a:cxn>
              </a:cxnLst>
              <a:rect l="0" t="0" r="r" b="b"/>
              <a:pathLst>
                <a:path w="21600" h="21600" extrusionOk="0">
                  <a:moveTo>
                    <a:pt x="21600" y="7757"/>
                  </a:moveTo>
                  <a:lnTo>
                    <a:pt x="21600" y="6975"/>
                  </a:lnTo>
                  <a:lnTo>
                    <a:pt x="17355" y="0"/>
                  </a:lnTo>
                  <a:lnTo>
                    <a:pt x="0" y="0"/>
                  </a:lnTo>
                  <a:lnTo>
                    <a:pt x="8339" y="13700"/>
                  </a:lnTo>
                  <a:lnTo>
                    <a:pt x="13167" y="21600"/>
                  </a:lnTo>
                  <a:close/>
                </a:path>
              </a:pathLst>
            </a:custGeom>
            <a:solidFill>
              <a:schemeClr val="accent6"/>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23" name="Shape">
              <a:extLst>
                <a:ext uri="{FF2B5EF4-FFF2-40B4-BE49-F238E27FC236}">
                  <a16:creationId xmlns:a16="http://schemas.microsoft.com/office/drawing/2014/main" id="{8671C169-0AD4-9421-6152-CA63D9A18E28}"/>
                </a:ext>
              </a:extLst>
            </p:cNvPr>
            <p:cNvSpPr/>
            <p:nvPr/>
          </p:nvSpPr>
          <p:spPr>
            <a:xfrm>
              <a:off x="2815340" y="2152890"/>
              <a:ext cx="1468203" cy="1531271"/>
            </a:xfrm>
            <a:custGeom>
              <a:avLst/>
              <a:gdLst/>
              <a:ahLst/>
              <a:cxnLst>
                <a:cxn ang="0">
                  <a:pos x="wd2" y="hd2"/>
                </a:cxn>
                <a:cxn ang="5400000">
                  <a:pos x="wd2" y="hd2"/>
                </a:cxn>
                <a:cxn ang="10800000">
                  <a:pos x="wd2" y="hd2"/>
                </a:cxn>
                <a:cxn ang="16200000">
                  <a:pos x="wd2" y="hd2"/>
                </a:cxn>
              </a:cxnLst>
              <a:rect l="0" t="0" r="r" b="b"/>
              <a:pathLst>
                <a:path w="21600" h="21600" extrusionOk="0">
                  <a:moveTo>
                    <a:pt x="16682" y="21600"/>
                  </a:moveTo>
                  <a:lnTo>
                    <a:pt x="17388" y="21209"/>
                  </a:lnTo>
                  <a:lnTo>
                    <a:pt x="21600" y="14216"/>
                  </a:lnTo>
                  <a:lnTo>
                    <a:pt x="21414" y="13967"/>
                  </a:lnTo>
                  <a:lnTo>
                    <a:pt x="13008" y="0"/>
                  </a:lnTo>
                  <a:lnTo>
                    <a:pt x="0" y="21600"/>
                  </a:lnTo>
                  <a:close/>
                </a:path>
              </a:pathLst>
            </a:custGeom>
            <a:solidFill>
              <a:schemeClr val="accent4"/>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24" name="Shape">
              <a:extLst>
                <a:ext uri="{FF2B5EF4-FFF2-40B4-BE49-F238E27FC236}">
                  <a16:creationId xmlns:a16="http://schemas.microsoft.com/office/drawing/2014/main" id="{718F236F-9B54-17F1-3AB0-FED3F1C3FCA4}"/>
                </a:ext>
              </a:extLst>
            </p:cNvPr>
            <p:cNvSpPr/>
            <p:nvPr/>
          </p:nvSpPr>
          <p:spPr>
            <a:xfrm>
              <a:off x="2815341" y="3759822"/>
              <a:ext cx="1464421" cy="1523723"/>
            </a:xfrm>
            <a:custGeom>
              <a:avLst/>
              <a:gdLst>
                <a:gd name="connsiteX0" fmla="*/ 21600 w 21600"/>
                <a:gd name="connsiteY0" fmla="*/ 7450 h 21529"/>
                <a:gd name="connsiteX1" fmla="*/ 16949 w 21600"/>
                <a:gd name="connsiteY1" fmla="*/ 0 h 21529"/>
                <a:gd name="connsiteX2" fmla="*/ 19 w 21600"/>
                <a:gd name="connsiteY2" fmla="*/ 0 h 21529"/>
                <a:gd name="connsiteX3" fmla="*/ 0 w 21600"/>
                <a:gd name="connsiteY3" fmla="*/ 107 h 21529"/>
                <a:gd name="connsiteX4" fmla="*/ 12856 w 21600"/>
                <a:gd name="connsiteY4" fmla="*/ 21458 h 21529"/>
                <a:gd name="connsiteX5" fmla="*/ 13042 w 21600"/>
                <a:gd name="connsiteY5" fmla="*/ 21529 h 21529"/>
                <a:gd name="connsiteX6" fmla="*/ 21488 w 21600"/>
                <a:gd name="connsiteY6" fmla="*/ 7503 h 21529"/>
                <a:gd name="connsiteX7" fmla="*/ 21600 w 21600"/>
                <a:gd name="connsiteY7" fmla="*/ 7450 h 21529"/>
                <a:gd name="connsiteX0" fmla="*/ 21600 w 21600"/>
                <a:gd name="connsiteY0" fmla="*/ 7450 h 21529"/>
                <a:gd name="connsiteX1" fmla="*/ 16949 w 21600"/>
                <a:gd name="connsiteY1" fmla="*/ 0 h 21529"/>
                <a:gd name="connsiteX2" fmla="*/ 19 w 21600"/>
                <a:gd name="connsiteY2" fmla="*/ 0 h 21529"/>
                <a:gd name="connsiteX3" fmla="*/ 0 w 21600"/>
                <a:gd name="connsiteY3" fmla="*/ 107 h 21529"/>
                <a:gd name="connsiteX4" fmla="*/ 12856 w 21600"/>
                <a:gd name="connsiteY4" fmla="*/ 21458 h 21529"/>
                <a:gd name="connsiteX5" fmla="*/ 13042 w 21600"/>
                <a:gd name="connsiteY5" fmla="*/ 21529 h 21529"/>
                <a:gd name="connsiteX6" fmla="*/ 21600 w 21600"/>
                <a:gd name="connsiteY6" fmla="*/ 7450 h 2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529" extrusionOk="0">
                  <a:moveTo>
                    <a:pt x="21600" y="7450"/>
                  </a:moveTo>
                  <a:lnTo>
                    <a:pt x="16949" y="0"/>
                  </a:lnTo>
                  <a:lnTo>
                    <a:pt x="19" y="0"/>
                  </a:lnTo>
                  <a:cubicBezTo>
                    <a:pt x="13" y="36"/>
                    <a:pt x="6" y="71"/>
                    <a:pt x="0" y="107"/>
                  </a:cubicBezTo>
                  <a:lnTo>
                    <a:pt x="12856" y="21458"/>
                  </a:lnTo>
                  <a:lnTo>
                    <a:pt x="13042" y="21529"/>
                  </a:lnTo>
                  <a:lnTo>
                    <a:pt x="21600" y="7450"/>
                  </a:lnTo>
                  <a:close/>
                </a:path>
              </a:pathLst>
            </a:custGeom>
            <a:solidFill>
              <a:schemeClr val="accent2"/>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pic>
          <p:nvPicPr>
            <p:cNvPr id="25" name="Graphic 24" descr="Backpack">
              <a:extLst>
                <a:ext uri="{FF2B5EF4-FFF2-40B4-BE49-F238E27FC236}">
                  <a16:creationId xmlns:a16="http://schemas.microsoft.com/office/drawing/2014/main" id="{4DD089AE-327C-AB0D-78AB-11241CBAC7A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34185" y="3059787"/>
              <a:ext cx="404504" cy="404504"/>
            </a:xfrm>
            <a:prstGeom prst="rect">
              <a:avLst/>
            </a:prstGeom>
            <a:effectLst>
              <a:outerShdw blurRad="50800" dist="38100" dir="2700000" algn="tl" rotWithShape="0">
                <a:prstClr val="black">
                  <a:alpha val="40000"/>
                </a:prstClr>
              </a:outerShdw>
            </a:effectLst>
          </p:spPr>
        </p:pic>
        <p:pic>
          <p:nvPicPr>
            <p:cNvPr id="26" name="Graphic 25" descr="Planet">
              <a:extLst>
                <a:ext uri="{FF2B5EF4-FFF2-40B4-BE49-F238E27FC236}">
                  <a16:creationId xmlns:a16="http://schemas.microsoft.com/office/drawing/2014/main" id="{6D896410-F9DA-1DDC-8006-AC5C9D7821B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21167" y="3938258"/>
              <a:ext cx="404504" cy="404504"/>
            </a:xfrm>
            <a:prstGeom prst="rect">
              <a:avLst/>
            </a:prstGeom>
            <a:effectLst>
              <a:outerShdw blurRad="50800" dist="38100" dir="2700000" algn="tl" rotWithShape="0">
                <a:prstClr val="black">
                  <a:alpha val="40000"/>
                </a:prstClr>
              </a:outerShdw>
            </a:effectLst>
          </p:spPr>
        </p:pic>
        <p:pic>
          <p:nvPicPr>
            <p:cNvPr id="27" name="Graphic 26" descr="GMO">
              <a:extLst>
                <a:ext uri="{FF2B5EF4-FFF2-40B4-BE49-F238E27FC236}">
                  <a16:creationId xmlns:a16="http://schemas.microsoft.com/office/drawing/2014/main" id="{11235499-481F-65CA-9BF8-86FC4BA2FD2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42089" y="3026689"/>
              <a:ext cx="404504" cy="404504"/>
            </a:xfrm>
            <a:prstGeom prst="rect">
              <a:avLst/>
            </a:prstGeom>
            <a:effectLst>
              <a:outerShdw blurRad="50800" dist="38100" dir="2700000" algn="tl" rotWithShape="0">
                <a:prstClr val="black">
                  <a:alpha val="40000"/>
                </a:prstClr>
              </a:outerShdw>
            </a:effectLst>
          </p:spPr>
        </p:pic>
        <p:pic>
          <p:nvPicPr>
            <p:cNvPr id="28" name="Graphic 27" descr="Microscope">
              <a:extLst>
                <a:ext uri="{FF2B5EF4-FFF2-40B4-BE49-F238E27FC236}">
                  <a16:creationId xmlns:a16="http://schemas.microsoft.com/office/drawing/2014/main" id="{FF4311A0-32B8-23E4-6FD3-C54D113EBB3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63345" y="3046110"/>
              <a:ext cx="404504" cy="404504"/>
            </a:xfrm>
            <a:prstGeom prst="rect">
              <a:avLst/>
            </a:prstGeom>
            <a:effectLst>
              <a:outerShdw blurRad="50800" dist="38100" dir="2700000" algn="tl" rotWithShape="0">
                <a:prstClr val="black">
                  <a:alpha val="40000"/>
                </a:prstClr>
              </a:outerShdw>
            </a:effectLst>
          </p:spPr>
        </p:pic>
        <p:pic>
          <p:nvPicPr>
            <p:cNvPr id="29" name="Graphic 28" descr="Pencil">
              <a:extLst>
                <a:ext uri="{FF2B5EF4-FFF2-40B4-BE49-F238E27FC236}">
                  <a16:creationId xmlns:a16="http://schemas.microsoft.com/office/drawing/2014/main" id="{839AD770-259C-34A1-A6B4-D2DC8E9FD5D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469015" y="2641605"/>
              <a:ext cx="404504" cy="404504"/>
            </a:xfrm>
            <a:prstGeom prst="rect">
              <a:avLst/>
            </a:prstGeom>
            <a:effectLst>
              <a:outerShdw blurRad="50800" dist="38100" dir="2700000" algn="tl" rotWithShape="0">
                <a:prstClr val="black">
                  <a:alpha val="40000"/>
                </a:prstClr>
              </a:outerShdw>
            </a:effectLst>
          </p:spPr>
        </p:pic>
        <p:pic>
          <p:nvPicPr>
            <p:cNvPr id="30" name="Graphic 29" descr="Lunch Box">
              <a:extLst>
                <a:ext uri="{FF2B5EF4-FFF2-40B4-BE49-F238E27FC236}">
                  <a16:creationId xmlns:a16="http://schemas.microsoft.com/office/drawing/2014/main" id="{6A78FE44-750F-131C-51B7-44ED37F2D72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975442" y="2604304"/>
              <a:ext cx="404504" cy="404504"/>
            </a:xfrm>
            <a:prstGeom prst="rect">
              <a:avLst/>
            </a:prstGeom>
            <a:effectLst>
              <a:outerShdw blurRad="50800" dist="38100" dir="2700000" algn="tl" rotWithShape="0">
                <a:prstClr val="black">
                  <a:alpha val="40000"/>
                </a:prstClr>
              </a:outerShdw>
            </a:effectLst>
          </p:spPr>
        </p:pic>
        <p:pic>
          <p:nvPicPr>
            <p:cNvPr id="31" name="Graphic 30" descr="Books">
              <a:extLst>
                <a:ext uri="{FF2B5EF4-FFF2-40B4-BE49-F238E27FC236}">
                  <a16:creationId xmlns:a16="http://schemas.microsoft.com/office/drawing/2014/main" id="{33896F9B-99E8-61AA-6AF2-C984F6DD53E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766111" y="3925406"/>
              <a:ext cx="404504" cy="404504"/>
            </a:xfrm>
            <a:prstGeom prst="rect">
              <a:avLst/>
            </a:prstGeom>
            <a:effectLst>
              <a:outerShdw blurRad="50800" dist="38100" dir="2700000" algn="tl" rotWithShape="0">
                <a:prstClr val="black">
                  <a:alpha val="40000"/>
                </a:prstClr>
              </a:outerShdw>
            </a:effectLst>
          </p:spPr>
        </p:pic>
        <p:pic>
          <p:nvPicPr>
            <p:cNvPr id="32" name="Graphic 31" descr="Mathematics">
              <a:extLst>
                <a:ext uri="{FF2B5EF4-FFF2-40B4-BE49-F238E27FC236}">
                  <a16:creationId xmlns:a16="http://schemas.microsoft.com/office/drawing/2014/main" id="{D1F4DA62-4CEB-66CF-E41F-4358C0124A4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997675" y="4422432"/>
              <a:ext cx="404504" cy="404504"/>
            </a:xfrm>
            <a:prstGeom prst="rect">
              <a:avLst/>
            </a:prstGeom>
            <a:effectLst>
              <a:outerShdw blurRad="50800" dist="38100" dir="2700000" algn="tl" rotWithShape="0">
                <a:prstClr val="black">
                  <a:alpha val="40000"/>
                </a:prstClr>
              </a:outerShdw>
            </a:effectLst>
          </p:spPr>
        </p:pic>
        <p:pic>
          <p:nvPicPr>
            <p:cNvPr id="33" name="Graphic 32" descr="Diploma roll">
              <a:extLst>
                <a:ext uri="{FF2B5EF4-FFF2-40B4-BE49-F238E27FC236}">
                  <a16:creationId xmlns:a16="http://schemas.microsoft.com/office/drawing/2014/main" id="{98BBFEE1-71FF-D01A-781A-CBC2581E77B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215049" y="3920392"/>
              <a:ext cx="404504" cy="404504"/>
            </a:xfrm>
            <a:prstGeom prst="rect">
              <a:avLst/>
            </a:prstGeom>
            <a:effectLst>
              <a:outerShdw blurRad="50800" dist="38100" dir="2700000" algn="tl" rotWithShape="0">
                <a:prstClr val="black">
                  <a:alpha val="40000"/>
                </a:prstClr>
              </a:outerShdw>
            </a:effectLst>
          </p:spPr>
        </p:pic>
        <p:pic>
          <p:nvPicPr>
            <p:cNvPr id="34" name="Graphic 33" descr="Open book">
              <a:extLst>
                <a:ext uri="{FF2B5EF4-FFF2-40B4-BE49-F238E27FC236}">
                  <a16:creationId xmlns:a16="http://schemas.microsoft.com/office/drawing/2014/main" id="{2B46084B-0174-697A-8C9F-45956A43A49E}"/>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453621" y="4422433"/>
              <a:ext cx="404504" cy="404504"/>
            </a:xfrm>
            <a:prstGeom prst="rect">
              <a:avLst/>
            </a:prstGeom>
            <a:effectLst>
              <a:outerShdw blurRad="50800" dist="38100" dir="2700000" algn="tl" rotWithShape="0">
                <a:prstClr val="black">
                  <a:alpha val="40000"/>
                </a:prstClr>
              </a:outerShdw>
            </a:effectLst>
          </p:spPr>
        </p:pic>
        <p:sp>
          <p:nvSpPr>
            <p:cNvPr id="35" name="TextBox 34">
              <a:extLst>
                <a:ext uri="{FF2B5EF4-FFF2-40B4-BE49-F238E27FC236}">
                  <a16:creationId xmlns:a16="http://schemas.microsoft.com/office/drawing/2014/main" id="{F11D9190-013C-E93B-B964-387386A56903}"/>
                </a:ext>
              </a:extLst>
            </p:cNvPr>
            <p:cNvSpPr txBox="1"/>
            <p:nvPr/>
          </p:nvSpPr>
          <p:spPr>
            <a:xfrm>
              <a:off x="3997064" y="4897572"/>
              <a:ext cx="1313181" cy="300082"/>
            </a:xfrm>
            <a:prstGeom prst="rect">
              <a:avLst/>
            </a:prstGeom>
            <a:noFill/>
          </p:spPr>
          <p:txBody>
            <a:bodyPr wrap="none" rtlCol="0">
              <a:spAutoFit/>
            </a:bodyPr>
            <a:lstStyle/>
            <a:p>
              <a:pPr algn="ctr"/>
              <a:r>
                <a:rPr lang="en-US" sz="1350" b="1" dirty="0">
                  <a:solidFill>
                    <a:schemeClr val="bg1"/>
                  </a:solidFill>
                </a:rPr>
                <a:t>RISE UP MODEL</a:t>
              </a:r>
            </a:p>
          </p:txBody>
        </p:sp>
        <p:sp>
          <p:nvSpPr>
            <p:cNvPr id="36" name="TextBox 35">
              <a:extLst>
                <a:ext uri="{FF2B5EF4-FFF2-40B4-BE49-F238E27FC236}">
                  <a16:creationId xmlns:a16="http://schemas.microsoft.com/office/drawing/2014/main" id="{DC912936-9304-5DE0-42FA-200239177F71}"/>
                </a:ext>
              </a:extLst>
            </p:cNvPr>
            <p:cNvSpPr txBox="1"/>
            <p:nvPr/>
          </p:nvSpPr>
          <p:spPr>
            <a:xfrm>
              <a:off x="6547837" y="4897572"/>
              <a:ext cx="1278491" cy="507831"/>
            </a:xfrm>
            <a:prstGeom prst="rect">
              <a:avLst/>
            </a:prstGeom>
            <a:noFill/>
          </p:spPr>
          <p:txBody>
            <a:bodyPr wrap="none" rtlCol="0">
              <a:spAutoFit/>
            </a:bodyPr>
            <a:lstStyle/>
            <a:p>
              <a:pPr algn="ctr"/>
              <a:r>
                <a:rPr lang="en-US" sz="1350" b="1" dirty="0">
                  <a:solidFill>
                    <a:schemeClr val="bg1"/>
                  </a:solidFill>
                </a:rPr>
                <a:t>LEAD MAGNET </a:t>
              </a:r>
            </a:p>
            <a:p>
              <a:pPr algn="ctr"/>
              <a:r>
                <a:rPr lang="en-US" sz="1350" b="1" dirty="0">
                  <a:solidFill>
                    <a:schemeClr val="bg1"/>
                  </a:solidFill>
                </a:rPr>
                <a:t>LAUNCH</a:t>
              </a:r>
            </a:p>
          </p:txBody>
        </p:sp>
        <p:sp>
          <p:nvSpPr>
            <p:cNvPr id="37" name="TextBox 36">
              <a:extLst>
                <a:ext uri="{FF2B5EF4-FFF2-40B4-BE49-F238E27FC236}">
                  <a16:creationId xmlns:a16="http://schemas.microsoft.com/office/drawing/2014/main" id="{76B8C432-2722-4059-133E-02A3B105DCE2}"/>
                </a:ext>
              </a:extLst>
            </p:cNvPr>
            <p:cNvSpPr txBox="1"/>
            <p:nvPr/>
          </p:nvSpPr>
          <p:spPr>
            <a:xfrm>
              <a:off x="4023095" y="2218917"/>
              <a:ext cx="1261115" cy="507831"/>
            </a:xfrm>
            <a:prstGeom prst="rect">
              <a:avLst/>
            </a:prstGeom>
            <a:noFill/>
          </p:spPr>
          <p:txBody>
            <a:bodyPr wrap="none" rtlCol="0">
              <a:spAutoFit/>
            </a:bodyPr>
            <a:lstStyle/>
            <a:p>
              <a:pPr algn="ctr"/>
              <a:r>
                <a:rPr lang="en-US" sz="1350" b="1" dirty="0"/>
                <a:t>DIGITAL ASSET </a:t>
              </a:r>
            </a:p>
            <a:p>
              <a:pPr algn="ctr"/>
              <a:r>
                <a:rPr lang="en-US" sz="1350" b="1" dirty="0"/>
                <a:t>CREATION</a:t>
              </a:r>
            </a:p>
          </p:txBody>
        </p:sp>
        <p:sp>
          <p:nvSpPr>
            <p:cNvPr id="38" name="TextBox 37">
              <a:extLst>
                <a:ext uri="{FF2B5EF4-FFF2-40B4-BE49-F238E27FC236}">
                  <a16:creationId xmlns:a16="http://schemas.microsoft.com/office/drawing/2014/main" id="{FE1E5052-CD1F-D580-05D1-044694202156}"/>
                </a:ext>
              </a:extLst>
            </p:cNvPr>
            <p:cNvSpPr txBox="1"/>
            <p:nvPr/>
          </p:nvSpPr>
          <p:spPr>
            <a:xfrm>
              <a:off x="6564064" y="2122252"/>
              <a:ext cx="1215717" cy="507831"/>
            </a:xfrm>
            <a:prstGeom prst="rect">
              <a:avLst/>
            </a:prstGeom>
            <a:noFill/>
          </p:spPr>
          <p:txBody>
            <a:bodyPr wrap="none" rtlCol="0">
              <a:spAutoFit/>
            </a:bodyPr>
            <a:lstStyle/>
            <a:p>
              <a:pPr algn="ctr"/>
              <a:r>
                <a:rPr lang="en-US" sz="1350" b="1" dirty="0"/>
                <a:t>COMPLETE 50 </a:t>
              </a:r>
            </a:p>
            <a:p>
              <a:pPr algn="ctr"/>
              <a:r>
                <a:rPr lang="en-US" sz="1350" b="1" dirty="0"/>
                <a:t>Consultations</a:t>
              </a:r>
            </a:p>
          </p:txBody>
        </p:sp>
        <p:sp>
          <p:nvSpPr>
            <p:cNvPr id="39" name="TextBox 38">
              <a:extLst>
                <a:ext uri="{FF2B5EF4-FFF2-40B4-BE49-F238E27FC236}">
                  <a16:creationId xmlns:a16="http://schemas.microsoft.com/office/drawing/2014/main" id="{0F1B0B53-F884-4208-F47F-945E8764D8DA}"/>
                </a:ext>
              </a:extLst>
            </p:cNvPr>
            <p:cNvSpPr txBox="1"/>
            <p:nvPr/>
          </p:nvSpPr>
          <p:spPr>
            <a:xfrm rot="3600000">
              <a:off x="7722457" y="2752984"/>
              <a:ext cx="1266629" cy="507831"/>
            </a:xfrm>
            <a:prstGeom prst="rect">
              <a:avLst/>
            </a:prstGeom>
            <a:noFill/>
          </p:spPr>
          <p:txBody>
            <a:bodyPr wrap="none" rtlCol="0">
              <a:spAutoFit/>
            </a:bodyPr>
            <a:lstStyle/>
            <a:p>
              <a:pPr algn="ctr"/>
              <a:r>
                <a:rPr lang="en-US" sz="1350" b="1" dirty="0"/>
                <a:t>BUILD </a:t>
              </a:r>
            </a:p>
            <a:p>
              <a:pPr algn="ctr"/>
              <a:r>
                <a:rPr lang="en-US" sz="1350" b="1" dirty="0"/>
                <a:t>SOCIAL GROUP</a:t>
              </a:r>
            </a:p>
          </p:txBody>
        </p:sp>
        <p:sp>
          <p:nvSpPr>
            <p:cNvPr id="40" name="TextBox 39">
              <a:extLst>
                <a:ext uri="{FF2B5EF4-FFF2-40B4-BE49-F238E27FC236}">
                  <a16:creationId xmlns:a16="http://schemas.microsoft.com/office/drawing/2014/main" id="{3C19C163-2197-00ED-AD50-9C79B178093E}"/>
                </a:ext>
              </a:extLst>
            </p:cNvPr>
            <p:cNvSpPr txBox="1"/>
            <p:nvPr/>
          </p:nvSpPr>
          <p:spPr>
            <a:xfrm rot="3600000">
              <a:off x="2862090" y="4236526"/>
              <a:ext cx="1257075" cy="300082"/>
            </a:xfrm>
            <a:prstGeom prst="rect">
              <a:avLst/>
            </a:prstGeom>
            <a:noFill/>
          </p:spPr>
          <p:txBody>
            <a:bodyPr wrap="none" rtlCol="0">
              <a:spAutoFit/>
            </a:bodyPr>
            <a:lstStyle/>
            <a:p>
              <a:pPr algn="ctr"/>
              <a:r>
                <a:rPr lang="en-US" sz="1350" b="1" dirty="0"/>
                <a:t>NICHE CLARITY</a:t>
              </a:r>
            </a:p>
          </p:txBody>
        </p:sp>
        <p:sp>
          <p:nvSpPr>
            <p:cNvPr id="41" name="TextBox 40">
              <a:extLst>
                <a:ext uri="{FF2B5EF4-FFF2-40B4-BE49-F238E27FC236}">
                  <a16:creationId xmlns:a16="http://schemas.microsoft.com/office/drawing/2014/main" id="{A6BD76A1-FC06-37D7-06CE-00098398DD72}"/>
                </a:ext>
              </a:extLst>
            </p:cNvPr>
            <p:cNvSpPr txBox="1"/>
            <p:nvPr/>
          </p:nvSpPr>
          <p:spPr>
            <a:xfrm rot="3600000">
              <a:off x="5392182" y="4236526"/>
              <a:ext cx="1263744" cy="300082"/>
            </a:xfrm>
            <a:prstGeom prst="rect">
              <a:avLst/>
            </a:prstGeom>
            <a:noFill/>
          </p:spPr>
          <p:txBody>
            <a:bodyPr wrap="none" rtlCol="0">
              <a:spAutoFit/>
            </a:bodyPr>
            <a:lstStyle/>
            <a:p>
              <a:pPr algn="ctr"/>
              <a:r>
                <a:rPr lang="en-US" sz="1350" b="1" dirty="0"/>
                <a:t>LAUNCH ASSET</a:t>
              </a:r>
            </a:p>
          </p:txBody>
        </p:sp>
        <p:sp>
          <p:nvSpPr>
            <p:cNvPr id="42" name="TextBox 41">
              <a:extLst>
                <a:ext uri="{FF2B5EF4-FFF2-40B4-BE49-F238E27FC236}">
                  <a16:creationId xmlns:a16="http://schemas.microsoft.com/office/drawing/2014/main" id="{312E3984-3078-B35B-C1F2-0BAF853930C1}"/>
                </a:ext>
              </a:extLst>
            </p:cNvPr>
            <p:cNvSpPr txBox="1"/>
            <p:nvPr/>
          </p:nvSpPr>
          <p:spPr>
            <a:xfrm rot="3600000">
              <a:off x="5354912" y="2801394"/>
              <a:ext cx="934871" cy="507831"/>
            </a:xfrm>
            <a:prstGeom prst="rect">
              <a:avLst/>
            </a:prstGeom>
            <a:noFill/>
          </p:spPr>
          <p:txBody>
            <a:bodyPr wrap="none" rtlCol="0">
              <a:spAutoFit/>
            </a:bodyPr>
            <a:lstStyle/>
            <a:p>
              <a:pPr algn="ctr"/>
              <a:r>
                <a:rPr lang="en-US" sz="1350" b="1" dirty="0">
                  <a:solidFill>
                    <a:schemeClr val="bg1"/>
                  </a:solidFill>
                </a:rPr>
                <a:t>FUNNEL</a:t>
              </a:r>
            </a:p>
            <a:p>
              <a:pPr algn="ctr"/>
              <a:r>
                <a:rPr lang="en-US" sz="1350" b="1" dirty="0">
                  <a:solidFill>
                    <a:schemeClr val="bg1"/>
                  </a:solidFill>
                </a:rPr>
                <a:t> BUILDING</a:t>
              </a:r>
            </a:p>
          </p:txBody>
        </p:sp>
        <p:sp>
          <p:nvSpPr>
            <p:cNvPr id="43" name="TextBox 42">
              <a:extLst>
                <a:ext uri="{FF2B5EF4-FFF2-40B4-BE49-F238E27FC236}">
                  <a16:creationId xmlns:a16="http://schemas.microsoft.com/office/drawing/2014/main" id="{3BF60282-2726-76D4-C987-858D77ED2707}"/>
                </a:ext>
              </a:extLst>
            </p:cNvPr>
            <p:cNvSpPr txBox="1"/>
            <p:nvPr/>
          </p:nvSpPr>
          <p:spPr>
            <a:xfrm rot="18000000">
              <a:off x="2708694" y="2858766"/>
              <a:ext cx="1513620" cy="300082"/>
            </a:xfrm>
            <a:prstGeom prst="rect">
              <a:avLst/>
            </a:prstGeom>
            <a:noFill/>
          </p:spPr>
          <p:txBody>
            <a:bodyPr wrap="none" rtlCol="0">
              <a:spAutoFit/>
            </a:bodyPr>
            <a:lstStyle/>
            <a:p>
              <a:pPr algn="ctr"/>
              <a:r>
                <a:rPr lang="en-US" sz="1350" b="1" dirty="0"/>
                <a:t>RESULT PLANNING</a:t>
              </a:r>
            </a:p>
          </p:txBody>
        </p:sp>
        <p:sp>
          <p:nvSpPr>
            <p:cNvPr id="44" name="TextBox 43">
              <a:extLst>
                <a:ext uri="{FF2B5EF4-FFF2-40B4-BE49-F238E27FC236}">
                  <a16:creationId xmlns:a16="http://schemas.microsoft.com/office/drawing/2014/main" id="{AE62DB26-DBBB-C6EE-49EF-8F7428F27E2C}"/>
                </a:ext>
              </a:extLst>
            </p:cNvPr>
            <p:cNvSpPr txBox="1"/>
            <p:nvPr/>
          </p:nvSpPr>
          <p:spPr>
            <a:xfrm rot="18000000">
              <a:off x="7674657" y="4230365"/>
              <a:ext cx="1328120" cy="300082"/>
            </a:xfrm>
            <a:prstGeom prst="rect">
              <a:avLst/>
            </a:prstGeom>
            <a:noFill/>
          </p:spPr>
          <p:txBody>
            <a:bodyPr wrap="none" rtlCol="0">
              <a:spAutoFit/>
            </a:bodyPr>
            <a:lstStyle/>
            <a:p>
              <a:pPr algn="ctr"/>
              <a:r>
                <a:rPr lang="en-US" sz="1350" b="1" dirty="0"/>
                <a:t>SETUP SYSTEMS</a:t>
              </a:r>
            </a:p>
          </p:txBody>
        </p:sp>
        <p:pic>
          <p:nvPicPr>
            <p:cNvPr id="45" name="Graphic 44" descr="Gears">
              <a:extLst>
                <a:ext uri="{FF2B5EF4-FFF2-40B4-BE49-F238E27FC236}">
                  <a16:creationId xmlns:a16="http://schemas.microsoft.com/office/drawing/2014/main" id="{68394E5E-03E5-4537-2B45-F351F063446D}"/>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825261" y="3361942"/>
              <a:ext cx="722642" cy="722642"/>
            </a:xfrm>
            <a:prstGeom prst="rect">
              <a:avLst/>
            </a:prstGeom>
          </p:spPr>
        </p:pic>
        <p:pic>
          <p:nvPicPr>
            <p:cNvPr id="46" name="Graphic 45" descr="Lights On">
              <a:extLst>
                <a:ext uri="{FF2B5EF4-FFF2-40B4-BE49-F238E27FC236}">
                  <a16:creationId xmlns:a16="http://schemas.microsoft.com/office/drawing/2014/main" id="{636C285C-EA11-0088-C171-DA5844A80301}"/>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288689" y="3361942"/>
              <a:ext cx="722642" cy="722642"/>
            </a:xfrm>
            <a:prstGeom prst="rect">
              <a:avLst/>
            </a:prstGeom>
          </p:spPr>
        </p:pic>
      </p:grpSp>
      <p:sp>
        <p:nvSpPr>
          <p:cNvPr id="59" name="Rectangle: Rounded Corners 58">
            <a:extLst>
              <a:ext uri="{FF2B5EF4-FFF2-40B4-BE49-F238E27FC236}">
                <a16:creationId xmlns:a16="http://schemas.microsoft.com/office/drawing/2014/main" id="{FF0BD1A4-DD2A-F248-CD56-488B14FEACCD}"/>
              </a:ext>
            </a:extLst>
          </p:cNvPr>
          <p:cNvSpPr/>
          <p:nvPr/>
        </p:nvSpPr>
        <p:spPr>
          <a:xfrm>
            <a:off x="6897684" y="5791617"/>
            <a:ext cx="1673328" cy="407763"/>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START</a:t>
            </a:r>
          </a:p>
        </p:txBody>
      </p:sp>
      <p:sp>
        <p:nvSpPr>
          <p:cNvPr id="60" name="Rectangle: Rounded Corners 59">
            <a:extLst>
              <a:ext uri="{FF2B5EF4-FFF2-40B4-BE49-F238E27FC236}">
                <a16:creationId xmlns:a16="http://schemas.microsoft.com/office/drawing/2014/main" id="{8AD835EB-8B5B-E343-C463-C7F466A756AC}"/>
              </a:ext>
            </a:extLst>
          </p:cNvPr>
          <p:cNvSpPr/>
          <p:nvPr/>
        </p:nvSpPr>
        <p:spPr>
          <a:xfrm>
            <a:off x="9390572" y="1506801"/>
            <a:ext cx="1673328" cy="407763"/>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FINISH 90 DAYS</a:t>
            </a:r>
          </a:p>
        </p:txBody>
      </p:sp>
      <p:grpSp>
        <p:nvGrpSpPr>
          <p:cNvPr id="67" name="Group 66">
            <a:extLst>
              <a:ext uri="{FF2B5EF4-FFF2-40B4-BE49-F238E27FC236}">
                <a16:creationId xmlns:a16="http://schemas.microsoft.com/office/drawing/2014/main" id="{C8A1124B-0913-0150-DE6F-A679CCFE160A}"/>
              </a:ext>
            </a:extLst>
          </p:cNvPr>
          <p:cNvGrpSpPr/>
          <p:nvPr/>
        </p:nvGrpSpPr>
        <p:grpSpPr>
          <a:xfrm>
            <a:off x="1220969" y="1590432"/>
            <a:ext cx="3875442" cy="2179804"/>
            <a:chOff x="132536" y="2281729"/>
            <a:chExt cx="5222544" cy="2937503"/>
          </a:xfrm>
        </p:grpSpPr>
        <p:sp>
          <p:nvSpPr>
            <p:cNvPr id="62" name="Rectangle: Rounded Corners 61">
              <a:extLst>
                <a:ext uri="{FF2B5EF4-FFF2-40B4-BE49-F238E27FC236}">
                  <a16:creationId xmlns:a16="http://schemas.microsoft.com/office/drawing/2014/main" id="{05D529B6-FD84-EFCD-3353-D2BE5EBD2CF7}"/>
                </a:ext>
              </a:extLst>
            </p:cNvPr>
            <p:cNvSpPr/>
            <p:nvPr/>
          </p:nvSpPr>
          <p:spPr>
            <a:xfrm>
              <a:off x="132536" y="2281729"/>
              <a:ext cx="5222544" cy="2937503"/>
            </a:xfrm>
            <a:prstGeom prst="roundRect">
              <a:avLst>
                <a:gd name="adj" fmla="val 7354"/>
              </a:avLst>
            </a:prstGeom>
            <a:solidFill>
              <a:schemeClr val="accent1">
                <a:lumMod val="75000"/>
              </a:schemeClr>
            </a:solidFill>
            <a:scene3d>
              <a:camera prst="orthographicFront"/>
              <a:lightRig rig="threePt" dir="t"/>
            </a:scene3d>
            <a:sp3d>
              <a:bevelT prst="relaxedInse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63" name="Picture 62">
              <a:extLst>
                <a:ext uri="{FF2B5EF4-FFF2-40B4-BE49-F238E27FC236}">
                  <a16:creationId xmlns:a16="http://schemas.microsoft.com/office/drawing/2014/main" id="{E5BE7C77-5DD7-0749-CB51-E0AC46126B37}"/>
                </a:ext>
              </a:extLst>
            </p:cNvPr>
            <p:cNvPicPr>
              <a:picLocks noChangeAspect="1"/>
            </p:cNvPicPr>
            <p:nvPr/>
          </p:nvPicPr>
          <p:blipFill>
            <a:blip r:embed="rId26">
              <a:biLevel thresh="75000"/>
              <a:alphaModFix amt="73000"/>
            </a:blip>
            <a:stretch>
              <a:fillRect/>
            </a:stretch>
          </p:blipFill>
          <p:spPr>
            <a:xfrm>
              <a:off x="270646" y="2425042"/>
              <a:ext cx="4922973" cy="2676659"/>
            </a:xfrm>
            <a:prstGeom prst="rect">
              <a:avLst/>
            </a:prstGeom>
          </p:spPr>
        </p:pic>
        <p:sp>
          <p:nvSpPr>
            <p:cNvPr id="65" name="Rectangle: Rounded Corners 64">
              <a:extLst>
                <a:ext uri="{FF2B5EF4-FFF2-40B4-BE49-F238E27FC236}">
                  <a16:creationId xmlns:a16="http://schemas.microsoft.com/office/drawing/2014/main" id="{F131B2CA-C1DC-C507-FDBB-3C8200C4140D}"/>
                </a:ext>
              </a:extLst>
            </p:cNvPr>
            <p:cNvSpPr/>
            <p:nvPr/>
          </p:nvSpPr>
          <p:spPr>
            <a:xfrm>
              <a:off x="1118584" y="2695030"/>
              <a:ext cx="861134" cy="367203"/>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DIGITAL ASSET CREATION</a:t>
              </a:r>
            </a:p>
          </p:txBody>
        </p:sp>
        <p:sp>
          <p:nvSpPr>
            <p:cNvPr id="66" name="Oval 65">
              <a:extLst>
                <a:ext uri="{FF2B5EF4-FFF2-40B4-BE49-F238E27FC236}">
                  <a16:creationId xmlns:a16="http://schemas.microsoft.com/office/drawing/2014/main" id="{5E575EAA-6752-78B8-F422-D0086F564496}"/>
                </a:ext>
              </a:extLst>
            </p:cNvPr>
            <p:cNvSpPr/>
            <p:nvPr/>
          </p:nvSpPr>
          <p:spPr>
            <a:xfrm>
              <a:off x="254963" y="2425042"/>
              <a:ext cx="781235" cy="781235"/>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t>30 DAYS</a:t>
              </a:r>
            </a:p>
          </p:txBody>
        </p:sp>
      </p:grpSp>
      <p:grpSp>
        <p:nvGrpSpPr>
          <p:cNvPr id="73" name="Group 72">
            <a:extLst>
              <a:ext uri="{FF2B5EF4-FFF2-40B4-BE49-F238E27FC236}">
                <a16:creationId xmlns:a16="http://schemas.microsoft.com/office/drawing/2014/main" id="{6EE6C1B7-C81B-FCF1-6266-C16BA4D91B9B}"/>
              </a:ext>
            </a:extLst>
          </p:cNvPr>
          <p:cNvGrpSpPr/>
          <p:nvPr/>
        </p:nvGrpSpPr>
        <p:grpSpPr>
          <a:xfrm>
            <a:off x="-77165" y="2797929"/>
            <a:ext cx="2298402" cy="3276714"/>
            <a:chOff x="8897361" y="1385164"/>
            <a:chExt cx="2740933" cy="3907608"/>
          </a:xfrm>
        </p:grpSpPr>
        <p:sp>
          <p:nvSpPr>
            <p:cNvPr id="68" name="Arrow: Down 67">
              <a:extLst>
                <a:ext uri="{FF2B5EF4-FFF2-40B4-BE49-F238E27FC236}">
                  <a16:creationId xmlns:a16="http://schemas.microsoft.com/office/drawing/2014/main" id="{D73FF7C6-C37D-355B-25E5-02564E69FB9C}"/>
                </a:ext>
              </a:extLst>
            </p:cNvPr>
            <p:cNvSpPr/>
            <p:nvPr/>
          </p:nvSpPr>
          <p:spPr>
            <a:xfrm rot="10800000">
              <a:off x="8897361" y="1385164"/>
              <a:ext cx="2708365" cy="3746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251833EB-0C66-E579-B336-59D813FC3C4F}"/>
                </a:ext>
              </a:extLst>
            </p:cNvPr>
            <p:cNvSpPr/>
            <p:nvPr/>
          </p:nvSpPr>
          <p:spPr>
            <a:xfrm>
              <a:off x="10574091" y="4228569"/>
              <a:ext cx="1064203" cy="1064203"/>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89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10DAYS</a:t>
              </a:r>
            </a:p>
            <a:p>
              <a:pPr algn="ctr"/>
              <a:r>
                <a:rPr lang="en-US" sz="1050" dirty="0">
                  <a:solidFill>
                    <a:schemeClr val="accent1"/>
                  </a:solidFill>
                </a:rPr>
                <a:t>MIDSET FOCUS</a:t>
              </a:r>
            </a:p>
          </p:txBody>
        </p:sp>
        <p:sp>
          <p:nvSpPr>
            <p:cNvPr id="70" name="Oval 69">
              <a:extLst>
                <a:ext uri="{FF2B5EF4-FFF2-40B4-BE49-F238E27FC236}">
                  <a16:creationId xmlns:a16="http://schemas.microsoft.com/office/drawing/2014/main" id="{0EAB58CA-0CE8-D79A-1897-8BFCDBB592DC}"/>
                </a:ext>
              </a:extLst>
            </p:cNvPr>
            <p:cNvSpPr/>
            <p:nvPr/>
          </p:nvSpPr>
          <p:spPr>
            <a:xfrm>
              <a:off x="9732446" y="3855505"/>
              <a:ext cx="1064203" cy="1064203"/>
            </a:xfrm>
            <a:prstGeom prst="ellipse">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30DAYS</a:t>
              </a:r>
            </a:p>
            <a:p>
              <a:pPr algn="ctr"/>
              <a:r>
                <a:rPr lang="en-US" sz="1050" dirty="0">
                  <a:solidFill>
                    <a:schemeClr val="bg1"/>
                  </a:solidFill>
                </a:rPr>
                <a:t>SETUP</a:t>
              </a:r>
            </a:p>
          </p:txBody>
        </p:sp>
        <p:sp>
          <p:nvSpPr>
            <p:cNvPr id="71" name="Oval 70">
              <a:extLst>
                <a:ext uri="{FF2B5EF4-FFF2-40B4-BE49-F238E27FC236}">
                  <a16:creationId xmlns:a16="http://schemas.microsoft.com/office/drawing/2014/main" id="{C84961A1-3C50-44D4-D6D3-7FBD3469882F}"/>
                </a:ext>
              </a:extLst>
            </p:cNvPr>
            <p:cNvSpPr/>
            <p:nvPr/>
          </p:nvSpPr>
          <p:spPr>
            <a:xfrm>
              <a:off x="9350236" y="3001101"/>
              <a:ext cx="1064203" cy="1064203"/>
            </a:xfrm>
            <a:prstGeom prst="ellipse">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90DAYS</a:t>
              </a:r>
            </a:p>
            <a:p>
              <a:pPr algn="ctr"/>
              <a:r>
                <a:rPr lang="en-US" sz="1050" dirty="0">
                  <a:solidFill>
                    <a:schemeClr val="bg1"/>
                  </a:solidFill>
                </a:rPr>
                <a:t>SELL</a:t>
              </a:r>
            </a:p>
          </p:txBody>
        </p:sp>
        <p:sp>
          <p:nvSpPr>
            <p:cNvPr id="72" name="Rectangle 71">
              <a:extLst>
                <a:ext uri="{FF2B5EF4-FFF2-40B4-BE49-F238E27FC236}">
                  <a16:creationId xmlns:a16="http://schemas.microsoft.com/office/drawing/2014/main" id="{313B7CB2-FC46-53C9-392D-7A8BD71B4B87}"/>
                </a:ext>
              </a:extLst>
            </p:cNvPr>
            <p:cNvSpPr/>
            <p:nvPr/>
          </p:nvSpPr>
          <p:spPr>
            <a:xfrm>
              <a:off x="9304460" y="1962223"/>
              <a:ext cx="1901483"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SCALE</a:t>
              </a:r>
            </a:p>
          </p:txBody>
        </p:sp>
      </p:grpSp>
      <p:cxnSp>
        <p:nvCxnSpPr>
          <p:cNvPr id="77" name="Connector: Curved 76">
            <a:extLst>
              <a:ext uri="{FF2B5EF4-FFF2-40B4-BE49-F238E27FC236}">
                <a16:creationId xmlns:a16="http://schemas.microsoft.com/office/drawing/2014/main" id="{769E37B8-946F-9059-D5DD-AB678A42AB40}"/>
              </a:ext>
            </a:extLst>
          </p:cNvPr>
          <p:cNvCxnSpPr>
            <a:cxnSpLocks/>
            <a:stCxn id="70" idx="7"/>
            <a:endCxn id="62" idx="2"/>
          </p:cNvCxnSpPr>
          <p:nvPr/>
        </p:nvCxnSpPr>
        <p:spPr>
          <a:xfrm rot="5400000" flipH="1" flipV="1">
            <a:off x="1656801" y="3498226"/>
            <a:ext cx="1229878" cy="1773899"/>
          </a:xfrm>
          <a:prstGeom prst="curvedConnector3">
            <a:avLst/>
          </a:prstGeom>
          <a:ln w="28575">
            <a:solidFill>
              <a:schemeClr val="accent2"/>
            </a:solidFill>
            <a:tailEnd type="triangle"/>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78B66C18-AFBE-9665-711C-E0B2D945F281}"/>
              </a:ext>
            </a:extLst>
          </p:cNvPr>
          <p:cNvSpPr txBox="1"/>
          <p:nvPr/>
        </p:nvSpPr>
        <p:spPr>
          <a:xfrm>
            <a:off x="1846947" y="798885"/>
            <a:ext cx="1088967"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1</a:t>
            </a:r>
            <a:endParaRPr lang="en-US" dirty="0"/>
          </a:p>
        </p:txBody>
      </p:sp>
      <p:sp>
        <p:nvSpPr>
          <p:cNvPr id="80" name="TextBox 79">
            <a:extLst>
              <a:ext uri="{FF2B5EF4-FFF2-40B4-BE49-F238E27FC236}">
                <a16:creationId xmlns:a16="http://schemas.microsoft.com/office/drawing/2014/main" id="{91A00C13-A704-6929-B298-469CCDBD5696}"/>
              </a:ext>
            </a:extLst>
          </p:cNvPr>
          <p:cNvSpPr txBox="1"/>
          <p:nvPr/>
        </p:nvSpPr>
        <p:spPr>
          <a:xfrm>
            <a:off x="2658168" y="784220"/>
            <a:ext cx="5748985"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INTRO | MODEL | SELF | GOAL | PERSEVERANCE | SUCCESS</a:t>
            </a:r>
          </a:p>
        </p:txBody>
      </p:sp>
    </p:spTree>
    <p:extLst>
      <p:ext uri="{BB962C8B-B14F-4D97-AF65-F5344CB8AC3E}">
        <p14:creationId xmlns:p14="http://schemas.microsoft.com/office/powerpoint/2010/main" val="1185617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Climber on the top of a mountain">
            <a:extLst>
              <a:ext uri="{FF2B5EF4-FFF2-40B4-BE49-F238E27FC236}">
                <a16:creationId xmlns:a16="http://schemas.microsoft.com/office/drawing/2014/main" id="{FA885F30-57EE-F0C4-5EC4-C13BEBA6E880}"/>
              </a:ext>
            </a:extLst>
          </p:cNvPr>
          <p:cNvPicPr>
            <a:picLocks noChangeAspect="1"/>
          </p:cNvPicPr>
          <p:nvPr/>
        </p:nvPicPr>
        <p:blipFill rotWithShape="1">
          <a:blip r:embed="rId2">
            <a:extLst>
              <a:ext uri="{28A0092B-C50C-407E-A947-70E740481C1C}">
                <a14:useLocalDpi xmlns:a14="http://schemas.microsoft.com/office/drawing/2010/main" val="0"/>
              </a:ext>
            </a:extLst>
          </a:blip>
          <a:srcRect t="11892"/>
          <a:stretch/>
        </p:blipFill>
        <p:spPr>
          <a:xfrm>
            <a:off x="1745129" y="4191711"/>
            <a:ext cx="3515719" cy="2067607"/>
          </a:xfrm>
          <a:prstGeom prst="rect">
            <a:avLst/>
          </a:prstGeom>
        </p:spPr>
      </p:pic>
      <p:pic>
        <p:nvPicPr>
          <p:cNvPr id="25" name="Picture 24" descr="A picture containing company name&#10;&#10;Description automatically generated">
            <a:extLst>
              <a:ext uri="{FF2B5EF4-FFF2-40B4-BE49-F238E27FC236}">
                <a16:creationId xmlns:a16="http://schemas.microsoft.com/office/drawing/2014/main" id="{648E3D1C-F2E3-31BF-BA55-EEBAF3905E81}"/>
              </a:ext>
            </a:extLst>
          </p:cNvPr>
          <p:cNvPicPr>
            <a:picLocks noChangeAspect="1"/>
          </p:cNvPicPr>
          <p:nvPr/>
        </p:nvPicPr>
        <p:blipFill>
          <a:blip r:embed="rId3">
            <a:alphaModFix/>
            <a:extLst>
              <a:ext uri="{BEBA8EAE-BF5A-486C-A8C5-ECC9F3942E4B}">
                <a14:imgProps xmlns:a14="http://schemas.microsoft.com/office/drawing/2010/main">
                  <a14:imgLayer r:embed="rId4">
                    <a14:imgEffect>
                      <a14:saturation sat="97000"/>
                    </a14:imgEffect>
                  </a14:imgLayer>
                </a14:imgProps>
              </a:ext>
              <a:ext uri="{28A0092B-C50C-407E-A947-70E740481C1C}">
                <a14:useLocalDpi xmlns:a14="http://schemas.microsoft.com/office/drawing/2010/main" val="0"/>
              </a:ext>
            </a:extLst>
          </a:blip>
          <a:stretch>
            <a:fillRect/>
          </a:stretch>
        </p:blipFill>
        <p:spPr>
          <a:xfrm>
            <a:off x="2896681" y="4758921"/>
            <a:ext cx="1248126" cy="1248126"/>
          </a:xfrm>
          <a:prstGeom prst="ellipse">
            <a:avLst/>
          </a:prstGeom>
          <a:ln>
            <a:noFill/>
          </a:ln>
          <a:effectLst>
            <a:softEdge rad="112500"/>
          </a:effectLst>
        </p:spPr>
      </p:pic>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646331"/>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2000" dirty="0">
                <a:solidFill>
                  <a:schemeClr val="accent4"/>
                </a:solidFill>
                <a:latin typeface="Arial" panose="020B0604020202020204" pitchFamily="34" charset="0"/>
                <a:cs typeface="Arial" panose="020B0604020202020204" pitchFamily="34" charset="0"/>
              </a:rPr>
              <a:t>KNOW YOUR GOAL</a:t>
            </a:r>
          </a:p>
          <a:p>
            <a:pPr algn="r"/>
            <a:r>
              <a:rPr lang="en-US" sz="1600" dirty="0">
                <a:solidFill>
                  <a:schemeClr val="bg1">
                    <a:lumMod val="65000"/>
                  </a:schemeClr>
                </a:solidFill>
                <a:latin typeface="Copperplate Gothic Bold" panose="020E0705020206020404" pitchFamily="34" charset="0"/>
              </a:rPr>
              <a:t>SELF DISCOVERY</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3029602" y="4866348"/>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F79906B1-28FC-6F5A-8B82-B94DE97F9DAF}"/>
              </a:ext>
            </a:extLst>
          </p:cNvPr>
          <p:cNvSpPr txBox="1"/>
          <p:nvPr/>
        </p:nvSpPr>
        <p:spPr>
          <a:xfrm rot="5400000">
            <a:off x="9985774" y="3171979"/>
            <a:ext cx="4263668" cy="230832"/>
          </a:xfrm>
          <a:prstGeom prst="rect">
            <a:avLst/>
          </a:prstGeom>
          <a:noFill/>
        </p:spPr>
        <p:txBody>
          <a:bodyPr wrap="none" rtlCol="0">
            <a:spAutoFit/>
          </a:bodyPr>
          <a:lstStyle/>
          <a:p>
            <a:r>
              <a:rPr lang="en-US" sz="900" kern="800" spc="200" dirty="0">
                <a:solidFill>
                  <a:schemeClr val="accent6"/>
                </a:solidFill>
              </a:rPr>
              <a:t>MONK</a:t>
            </a:r>
            <a:r>
              <a:rPr lang="en-US" sz="900" kern="800" spc="200" dirty="0">
                <a:solidFill>
                  <a:schemeClr val="bg1">
                    <a:lumMod val="75000"/>
                  </a:schemeClr>
                </a:solidFill>
              </a:rPr>
              <a:t>  </a:t>
            </a:r>
            <a:r>
              <a:rPr lang="en-US" sz="900" kern="800" spc="200" dirty="0"/>
              <a:t>QUANTUM</a:t>
            </a:r>
            <a:r>
              <a:rPr lang="en-US" sz="900" kern="800" spc="200" dirty="0">
                <a:solidFill>
                  <a:schemeClr val="bg1">
                    <a:lumMod val="75000"/>
                  </a:schemeClr>
                </a:solidFill>
              </a:rPr>
              <a:t>  </a:t>
            </a:r>
            <a:r>
              <a:rPr lang="en-US" sz="900" kern="800" spc="200" dirty="0">
                <a:solidFill>
                  <a:schemeClr val="accent2">
                    <a:lumMod val="60000"/>
                    <a:lumOff val="40000"/>
                  </a:schemeClr>
                </a:solidFill>
              </a:rPr>
              <a:t>PLATINUM</a:t>
            </a:r>
            <a:r>
              <a:rPr lang="en-US" sz="900" kern="800" spc="200" dirty="0">
                <a:solidFill>
                  <a:schemeClr val="bg1">
                    <a:lumMod val="75000"/>
                  </a:schemeClr>
                </a:solidFill>
              </a:rPr>
              <a:t>   </a:t>
            </a:r>
            <a:r>
              <a:rPr lang="en-US" sz="900" kern="800" spc="200" dirty="0">
                <a:solidFill>
                  <a:schemeClr val="accent1">
                    <a:lumMod val="75000"/>
                  </a:schemeClr>
                </a:solidFill>
              </a:rPr>
              <a:t>DIAMOND</a:t>
            </a:r>
            <a:r>
              <a:rPr lang="en-US" sz="900" kern="800" spc="200" dirty="0">
                <a:solidFill>
                  <a:schemeClr val="bg1">
                    <a:lumMod val="75000"/>
                  </a:schemeClr>
                </a:solidFill>
              </a:rPr>
              <a:t>  </a:t>
            </a:r>
            <a:r>
              <a:rPr lang="en-US" sz="900" kern="800" spc="200" dirty="0">
                <a:solidFill>
                  <a:schemeClr val="accent4">
                    <a:lumMod val="75000"/>
                  </a:schemeClr>
                </a:solidFill>
              </a:rPr>
              <a:t>GOLD</a:t>
            </a:r>
            <a:r>
              <a:rPr lang="en-US" sz="900" kern="800" spc="200" dirty="0">
                <a:solidFill>
                  <a:schemeClr val="bg1">
                    <a:lumMod val="75000"/>
                  </a:schemeClr>
                </a:solidFill>
              </a:rPr>
              <a:t>   </a:t>
            </a:r>
            <a:r>
              <a:rPr lang="en-US" sz="900" kern="800" spc="200" dirty="0">
                <a:solidFill>
                  <a:schemeClr val="bg1">
                    <a:lumMod val="65000"/>
                  </a:schemeClr>
                </a:solidFill>
              </a:rPr>
              <a:t>SILVER</a:t>
            </a:r>
          </a:p>
        </p:txBody>
      </p:sp>
      <p:pic>
        <p:nvPicPr>
          <p:cNvPr id="3" name="Picture 2" descr="Text&#10;&#10;Description automatically generated">
            <a:extLst>
              <a:ext uri="{FF2B5EF4-FFF2-40B4-BE49-F238E27FC236}">
                <a16:creationId xmlns:a16="http://schemas.microsoft.com/office/drawing/2014/main" id="{C76A55C4-94EF-6E0D-A773-899093326E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03632" y="1788272"/>
            <a:ext cx="2624031" cy="2325993"/>
          </a:xfrm>
          <a:prstGeom prst="rect">
            <a:avLst/>
          </a:prstGeom>
        </p:spPr>
      </p:pic>
      <p:sp>
        <p:nvSpPr>
          <p:cNvPr id="13" name="TextBox 12">
            <a:extLst>
              <a:ext uri="{FF2B5EF4-FFF2-40B4-BE49-F238E27FC236}">
                <a16:creationId xmlns:a16="http://schemas.microsoft.com/office/drawing/2014/main" id="{A61502CB-1536-C340-4ED5-4AB2FE11EE58}"/>
              </a:ext>
            </a:extLst>
          </p:cNvPr>
          <p:cNvSpPr txBox="1"/>
          <p:nvPr/>
        </p:nvSpPr>
        <p:spPr>
          <a:xfrm>
            <a:off x="1846947" y="798885"/>
            <a:ext cx="1088967"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1</a:t>
            </a:r>
            <a:endParaRPr lang="en-US" dirty="0"/>
          </a:p>
        </p:txBody>
      </p:sp>
      <p:sp>
        <p:nvSpPr>
          <p:cNvPr id="15" name="TextBox 14">
            <a:extLst>
              <a:ext uri="{FF2B5EF4-FFF2-40B4-BE49-F238E27FC236}">
                <a16:creationId xmlns:a16="http://schemas.microsoft.com/office/drawing/2014/main" id="{BD233758-3EE8-E1B6-11DC-9917263DAA70}"/>
              </a:ext>
            </a:extLst>
          </p:cNvPr>
          <p:cNvSpPr txBox="1"/>
          <p:nvPr/>
        </p:nvSpPr>
        <p:spPr>
          <a:xfrm>
            <a:off x="1786155" y="2061861"/>
            <a:ext cx="4717304" cy="1200329"/>
          </a:xfrm>
          <a:prstGeom prst="rect">
            <a:avLst/>
          </a:prstGeom>
          <a:noFill/>
        </p:spPr>
        <p:txBody>
          <a:bodyPr wrap="square" rtlCol="0">
            <a:spAutoFit/>
          </a:bodyPr>
          <a:lstStyle/>
          <a:p>
            <a:pPr marL="342900" indent="-342900">
              <a:buAutoNum type="arabicPeriod"/>
            </a:pPr>
            <a:r>
              <a:rPr lang="en-US" dirty="0"/>
              <a:t>What is Your PQ</a:t>
            </a:r>
          </a:p>
          <a:p>
            <a:pPr marL="342900" indent="-342900">
              <a:buAutoNum type="arabicPeriod"/>
            </a:pPr>
            <a:r>
              <a:rPr lang="en-US" dirty="0"/>
              <a:t>Immediate goal : short term goal 1-2 years</a:t>
            </a:r>
          </a:p>
          <a:p>
            <a:pPr marL="342900" indent="-342900">
              <a:buAutoNum type="arabicPeriod"/>
            </a:pPr>
            <a:r>
              <a:rPr lang="en-US" dirty="0"/>
              <a:t>Aspirational goals</a:t>
            </a:r>
          </a:p>
          <a:p>
            <a:pPr marL="342900" indent="-342900">
              <a:buAutoNum type="arabicPeriod"/>
            </a:pPr>
            <a:r>
              <a:rPr lang="en-US" dirty="0"/>
              <a:t>Set your intentions and goals</a:t>
            </a:r>
          </a:p>
        </p:txBody>
      </p:sp>
      <p:pic>
        <p:nvPicPr>
          <p:cNvPr id="21" name="Picture 20">
            <a:extLst>
              <a:ext uri="{FF2B5EF4-FFF2-40B4-BE49-F238E27FC236}">
                <a16:creationId xmlns:a16="http://schemas.microsoft.com/office/drawing/2014/main" id="{F4686734-00F1-EC0B-5E9C-73EF84CFA49C}"/>
              </a:ext>
            </a:extLst>
          </p:cNvPr>
          <p:cNvPicPr>
            <a:picLocks noChangeAspect="1"/>
          </p:cNvPicPr>
          <p:nvPr/>
        </p:nvPicPr>
        <p:blipFill>
          <a:blip r:embed="rId6"/>
          <a:stretch>
            <a:fillRect/>
          </a:stretch>
        </p:blipFill>
        <p:spPr>
          <a:xfrm>
            <a:off x="9040765" y="4616844"/>
            <a:ext cx="1968959" cy="1223509"/>
          </a:xfrm>
          <a:prstGeom prst="rect">
            <a:avLst/>
          </a:prstGeom>
        </p:spPr>
      </p:pic>
      <p:sp>
        <p:nvSpPr>
          <p:cNvPr id="27" name="TextBox 26">
            <a:extLst>
              <a:ext uri="{FF2B5EF4-FFF2-40B4-BE49-F238E27FC236}">
                <a16:creationId xmlns:a16="http://schemas.microsoft.com/office/drawing/2014/main" id="{41001163-1F30-1203-C2E2-318540ACAE85}"/>
              </a:ext>
            </a:extLst>
          </p:cNvPr>
          <p:cNvSpPr txBox="1"/>
          <p:nvPr/>
        </p:nvSpPr>
        <p:spPr>
          <a:xfrm>
            <a:off x="1846947" y="4247284"/>
            <a:ext cx="2165807" cy="369332"/>
          </a:xfrm>
          <a:prstGeom prst="rect">
            <a:avLst/>
          </a:prstGeom>
          <a:noFill/>
          <a:effectLst>
            <a:outerShdw blurRad="88900" dist="38100" dir="8100000" algn="tr" rotWithShape="0">
              <a:schemeClr val="tx1">
                <a:alpha val="40000"/>
              </a:schemeClr>
            </a:outerShdw>
            <a:reflection blurRad="6350" stA="52000" endA="300" endPos="35000" dir="5400000" sy="-100000" algn="bl" rotWithShape="0"/>
          </a:effectLst>
        </p:spPr>
        <p:txBody>
          <a:bodyPr wrap="square">
            <a:spAutoFit/>
          </a:bodyPr>
          <a:lstStyle/>
          <a:p>
            <a:pPr algn="r"/>
            <a:r>
              <a:rPr lang="en-US" sz="1800" dirty="0">
                <a:solidFill>
                  <a:schemeClr val="accent1">
                    <a:lumMod val="75000"/>
                  </a:schemeClr>
                </a:solidFill>
                <a:latin typeface="Copperplate Gothic Bold" panose="020E0705020206020404" pitchFamily="34" charset="0"/>
              </a:rPr>
              <a:t>MY GOAL CARD</a:t>
            </a:r>
          </a:p>
        </p:txBody>
      </p:sp>
      <p:grpSp>
        <p:nvGrpSpPr>
          <p:cNvPr id="46" name="Group 45">
            <a:extLst>
              <a:ext uri="{FF2B5EF4-FFF2-40B4-BE49-F238E27FC236}">
                <a16:creationId xmlns:a16="http://schemas.microsoft.com/office/drawing/2014/main" id="{81E54556-1E32-B374-DC6C-962941D04064}"/>
              </a:ext>
            </a:extLst>
          </p:cNvPr>
          <p:cNvGrpSpPr/>
          <p:nvPr/>
        </p:nvGrpSpPr>
        <p:grpSpPr>
          <a:xfrm>
            <a:off x="5362666" y="4163769"/>
            <a:ext cx="3466436" cy="2067596"/>
            <a:chOff x="5362666" y="4163769"/>
            <a:chExt cx="3466436" cy="2067596"/>
          </a:xfrm>
        </p:grpSpPr>
        <p:grpSp>
          <p:nvGrpSpPr>
            <p:cNvPr id="38" name="Group 37">
              <a:extLst>
                <a:ext uri="{FF2B5EF4-FFF2-40B4-BE49-F238E27FC236}">
                  <a16:creationId xmlns:a16="http://schemas.microsoft.com/office/drawing/2014/main" id="{9BE00C43-D683-D554-70E9-7C9A6D80FA00}"/>
                </a:ext>
              </a:extLst>
            </p:cNvPr>
            <p:cNvGrpSpPr/>
            <p:nvPr/>
          </p:nvGrpSpPr>
          <p:grpSpPr>
            <a:xfrm>
              <a:off x="5471225" y="4191711"/>
              <a:ext cx="3193381" cy="1899017"/>
              <a:chOff x="5471225" y="4191711"/>
              <a:chExt cx="3193381" cy="1899017"/>
            </a:xfrm>
          </p:grpSpPr>
          <p:sp>
            <p:nvSpPr>
              <p:cNvPr id="28" name="TextBox 27">
                <a:extLst>
                  <a:ext uri="{FF2B5EF4-FFF2-40B4-BE49-F238E27FC236}">
                    <a16:creationId xmlns:a16="http://schemas.microsoft.com/office/drawing/2014/main" id="{B39DF2E4-653E-8631-06D7-3709DC9C0326}"/>
                  </a:ext>
                </a:extLst>
              </p:cNvPr>
              <p:cNvSpPr txBox="1"/>
              <p:nvPr/>
            </p:nvSpPr>
            <p:spPr>
              <a:xfrm>
                <a:off x="5471225" y="4191711"/>
                <a:ext cx="2165807" cy="369332"/>
              </a:xfrm>
              <a:prstGeom prst="rect">
                <a:avLst/>
              </a:prstGeom>
              <a:noFill/>
              <a:effectLst>
                <a:outerShdw blurRad="88900" dist="38100" dir="8100000" algn="tr" rotWithShape="0">
                  <a:schemeClr val="tx1">
                    <a:alpha val="40000"/>
                  </a:schemeClr>
                </a:outerShdw>
                <a:reflection blurRad="6350" stA="52000" endA="300" endPos="35000" dir="5400000" sy="-100000" algn="bl" rotWithShape="0"/>
              </a:effectLst>
            </p:spPr>
            <p:txBody>
              <a:bodyPr wrap="square">
                <a:spAutoFit/>
              </a:bodyPr>
              <a:lstStyle/>
              <a:p>
                <a:pPr algn="r"/>
                <a:r>
                  <a:rPr lang="en-US" sz="1800" dirty="0">
                    <a:latin typeface="Copperplate Gothic Bold" panose="020E0705020206020404" pitchFamily="34" charset="0"/>
                  </a:rPr>
                  <a:t>MY GOAL CARD</a:t>
                </a:r>
              </a:p>
            </p:txBody>
          </p:sp>
          <p:cxnSp>
            <p:nvCxnSpPr>
              <p:cNvPr id="30" name="Straight Connector 29">
                <a:extLst>
                  <a:ext uri="{FF2B5EF4-FFF2-40B4-BE49-F238E27FC236}">
                    <a16:creationId xmlns:a16="http://schemas.microsoft.com/office/drawing/2014/main" id="{EF5E1D05-D319-7F23-21FA-2F901002E74C}"/>
                  </a:ext>
                </a:extLst>
              </p:cNvPr>
              <p:cNvCxnSpPr>
                <a:cxnSpLocks/>
              </p:cNvCxnSpPr>
              <p:nvPr/>
            </p:nvCxnSpPr>
            <p:spPr>
              <a:xfrm>
                <a:off x="5574329" y="4739842"/>
                <a:ext cx="3090277" cy="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E2E17092-5ACF-C860-38AD-C44634D2ADAA}"/>
                  </a:ext>
                </a:extLst>
              </p:cNvPr>
              <p:cNvCxnSpPr>
                <a:cxnSpLocks/>
              </p:cNvCxnSpPr>
              <p:nvPr/>
            </p:nvCxnSpPr>
            <p:spPr>
              <a:xfrm>
                <a:off x="5574329" y="5078673"/>
                <a:ext cx="3090277" cy="0"/>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60043287-4176-A69D-5DC8-9CE7CA5B65D9}"/>
                  </a:ext>
                </a:extLst>
              </p:cNvPr>
              <p:cNvCxnSpPr>
                <a:cxnSpLocks/>
              </p:cNvCxnSpPr>
              <p:nvPr/>
            </p:nvCxnSpPr>
            <p:spPr>
              <a:xfrm>
                <a:off x="5574329" y="5414545"/>
                <a:ext cx="3044396" cy="0"/>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A074E6D0-7896-2BA3-24BF-F17CF67C9A15}"/>
                  </a:ext>
                </a:extLst>
              </p:cNvPr>
              <p:cNvCxnSpPr>
                <a:cxnSpLocks/>
              </p:cNvCxnSpPr>
              <p:nvPr/>
            </p:nvCxnSpPr>
            <p:spPr>
              <a:xfrm>
                <a:off x="5574329" y="5753376"/>
                <a:ext cx="3090277" cy="0"/>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5455DADD-319A-CEEC-B2A4-AF2363A84F8A}"/>
                  </a:ext>
                </a:extLst>
              </p:cNvPr>
              <p:cNvCxnSpPr>
                <a:cxnSpLocks/>
              </p:cNvCxnSpPr>
              <p:nvPr/>
            </p:nvCxnSpPr>
            <p:spPr>
              <a:xfrm>
                <a:off x="5574329" y="6090728"/>
                <a:ext cx="3090277" cy="0"/>
              </a:xfrm>
              <a:prstGeom prst="line">
                <a:avLst/>
              </a:prstGeom>
            </p:spPr>
            <p:style>
              <a:lnRef idx="1">
                <a:schemeClr val="dk1"/>
              </a:lnRef>
              <a:fillRef idx="0">
                <a:schemeClr val="dk1"/>
              </a:fillRef>
              <a:effectRef idx="0">
                <a:schemeClr val="dk1"/>
              </a:effectRef>
              <a:fontRef idx="minor">
                <a:schemeClr val="tx1"/>
              </a:fontRef>
            </p:style>
          </p:cxnSp>
          <p:sp>
            <p:nvSpPr>
              <p:cNvPr id="37" name="TextBox 36">
                <a:extLst>
                  <a:ext uri="{FF2B5EF4-FFF2-40B4-BE49-F238E27FC236}">
                    <a16:creationId xmlns:a16="http://schemas.microsoft.com/office/drawing/2014/main" id="{96CB3CD4-4F83-A2C2-57A0-314E89B7E69C}"/>
                  </a:ext>
                </a:extLst>
              </p:cNvPr>
              <p:cNvSpPr txBox="1"/>
              <p:nvPr/>
            </p:nvSpPr>
            <p:spPr>
              <a:xfrm>
                <a:off x="7738356" y="4191711"/>
                <a:ext cx="880369" cy="369332"/>
              </a:xfrm>
              <a:prstGeom prst="rect">
                <a:avLst/>
              </a:prstGeom>
              <a:noFill/>
            </p:spPr>
            <p:txBody>
              <a:bodyPr wrap="none" rtlCol="0">
                <a:spAutoFit/>
              </a:bodyPr>
              <a:lstStyle/>
              <a:p>
                <a:r>
                  <a:rPr lang="en-US" dirty="0"/>
                  <a:t>20____</a:t>
                </a:r>
              </a:p>
            </p:txBody>
          </p:sp>
        </p:grpSp>
        <p:sp>
          <p:nvSpPr>
            <p:cNvPr id="39" name="Rectangle: Rounded Corners 38">
              <a:extLst>
                <a:ext uri="{FF2B5EF4-FFF2-40B4-BE49-F238E27FC236}">
                  <a16:creationId xmlns:a16="http://schemas.microsoft.com/office/drawing/2014/main" id="{BE8BE3D2-C219-5390-CD84-E32ABF8E0EC5}"/>
                </a:ext>
              </a:extLst>
            </p:cNvPr>
            <p:cNvSpPr/>
            <p:nvPr/>
          </p:nvSpPr>
          <p:spPr>
            <a:xfrm>
              <a:off x="5362666" y="4163769"/>
              <a:ext cx="3466436" cy="20675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31AA1655-35D9-A047-8D91-82F80A1610EA}"/>
              </a:ext>
            </a:extLst>
          </p:cNvPr>
          <p:cNvSpPr txBox="1"/>
          <p:nvPr/>
        </p:nvSpPr>
        <p:spPr>
          <a:xfrm>
            <a:off x="2658168" y="784220"/>
            <a:ext cx="5748985"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INTRO | MODEL | SELF | GOAL | PERSEVERANCE | SUCCESS</a:t>
            </a:r>
          </a:p>
        </p:txBody>
      </p:sp>
    </p:spTree>
    <p:extLst>
      <p:ext uri="{BB962C8B-B14F-4D97-AF65-F5344CB8AC3E}">
        <p14:creationId xmlns:p14="http://schemas.microsoft.com/office/powerpoint/2010/main" val="1319434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8206</TotalTime>
  <Words>2347</Words>
  <Application>Microsoft Office PowerPoint</Application>
  <PresentationFormat>Widescreen</PresentationFormat>
  <Paragraphs>476</Paragraphs>
  <Slides>16</Slides>
  <Notes>0</Notes>
  <HiddenSlides>0</HiddenSlides>
  <MMClips>1</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16</vt:i4>
      </vt:variant>
    </vt:vector>
  </HeadingPairs>
  <TitlesOfParts>
    <vt:vector size="32" baseType="lpstr">
      <vt:lpstr>Arial</vt:lpstr>
      <vt:lpstr>Arial</vt:lpstr>
      <vt:lpstr>Arial Black</vt:lpstr>
      <vt:lpstr>Arial Narrow</vt:lpstr>
      <vt:lpstr>Cabin-semi-bold</vt:lpstr>
      <vt:lpstr>Calibri</vt:lpstr>
      <vt:lpstr>Calibri Light</vt:lpstr>
      <vt:lpstr>Century Gothic</vt:lpstr>
      <vt:lpstr>Copperplate Gothic Bold</vt:lpstr>
      <vt:lpstr>Corbel</vt:lpstr>
      <vt:lpstr>Impact</vt:lpstr>
      <vt:lpstr>Montserrat</vt:lpstr>
      <vt:lpstr>Roboto</vt:lpstr>
      <vt:lpstr>SourceSansPro</vt:lpstr>
      <vt:lpstr>Times New Roman</vt:lpstr>
      <vt:lpstr>Office Theme</vt:lpstr>
      <vt:lpstr>RISE 1_1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Jasvir Singh Nagi</dc:creator>
  <cp:lastModifiedBy>Jasvir Singh Nagi</cp:lastModifiedBy>
  <cp:revision>153</cp:revision>
  <dcterms:created xsi:type="dcterms:W3CDTF">2022-08-13T16:20:08Z</dcterms:created>
  <dcterms:modified xsi:type="dcterms:W3CDTF">2022-08-27T07:35:27Z</dcterms:modified>
</cp:coreProperties>
</file>