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0" r:id="rId3"/>
    <p:sldId id="340" r:id="rId4"/>
    <p:sldId id="333" r:id="rId5"/>
    <p:sldId id="341" r:id="rId6"/>
    <p:sldId id="334" r:id="rId7"/>
    <p:sldId id="336" r:id="rId8"/>
    <p:sldId id="335" r:id="rId9"/>
    <p:sldId id="33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004006-A1D3-44F5-BA78-B26083D323E8}" type="doc">
      <dgm:prSet loTypeId="urn:microsoft.com/office/officeart/2005/8/layout/hProcess4" loCatId="process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C520CB4-C522-4515-987F-CEA87871B05C}">
      <dgm:prSet phldrT="[Text]"/>
      <dgm:spPr/>
      <dgm:t>
        <a:bodyPr/>
        <a:lstStyle/>
        <a:p>
          <a:r>
            <a:rPr lang="en-US" dirty="0"/>
            <a:t>EMPATHIZE</a:t>
          </a:r>
        </a:p>
      </dgm:t>
    </dgm:pt>
    <dgm:pt modelId="{ED8580EE-E911-4206-A517-36030F5E8E61}" type="parTrans" cxnId="{3832C497-841D-4E8D-9038-1FECF53B4AA7}">
      <dgm:prSet/>
      <dgm:spPr/>
      <dgm:t>
        <a:bodyPr/>
        <a:lstStyle/>
        <a:p>
          <a:endParaRPr lang="en-US"/>
        </a:p>
      </dgm:t>
    </dgm:pt>
    <dgm:pt modelId="{703158E5-C683-4C02-AD7D-703A1A56FBA8}" type="sibTrans" cxnId="{3832C497-841D-4E8D-9038-1FECF53B4AA7}">
      <dgm:prSet/>
      <dgm:spPr/>
      <dgm:t>
        <a:bodyPr/>
        <a:lstStyle/>
        <a:p>
          <a:endParaRPr lang="en-US"/>
        </a:p>
      </dgm:t>
    </dgm:pt>
    <dgm:pt modelId="{9CD58D08-F939-4B7A-AB5F-BFD3FB5D84F6}">
      <dgm:prSet phldrT="[Text]"/>
      <dgm:spPr/>
      <dgm:t>
        <a:bodyPr/>
        <a:lstStyle/>
        <a:p>
          <a:r>
            <a:rPr lang="en-US" dirty="0"/>
            <a:t>Persona</a:t>
          </a:r>
        </a:p>
      </dgm:t>
    </dgm:pt>
    <dgm:pt modelId="{C1A78625-E61A-401B-9B2F-42FBE4094A84}" type="parTrans" cxnId="{3583C936-7EF6-46DF-ACF6-8C6364FB4DAA}">
      <dgm:prSet/>
      <dgm:spPr/>
      <dgm:t>
        <a:bodyPr/>
        <a:lstStyle/>
        <a:p>
          <a:endParaRPr lang="en-US"/>
        </a:p>
      </dgm:t>
    </dgm:pt>
    <dgm:pt modelId="{4315A2BB-41CD-4C5D-810D-FFB0060820F5}" type="sibTrans" cxnId="{3583C936-7EF6-46DF-ACF6-8C6364FB4DAA}">
      <dgm:prSet/>
      <dgm:spPr/>
      <dgm:t>
        <a:bodyPr/>
        <a:lstStyle/>
        <a:p>
          <a:endParaRPr lang="en-US"/>
        </a:p>
      </dgm:t>
    </dgm:pt>
    <dgm:pt modelId="{A125E0E9-74A0-45B1-A43C-830599AC55E4}">
      <dgm:prSet phldrT="[Text]"/>
      <dgm:spPr/>
      <dgm:t>
        <a:bodyPr/>
        <a:lstStyle/>
        <a:p>
          <a:r>
            <a:rPr lang="en-US" dirty="0"/>
            <a:t>Decisions</a:t>
          </a:r>
        </a:p>
      </dgm:t>
    </dgm:pt>
    <dgm:pt modelId="{B7535D51-627C-40FA-9DED-595E79F75D05}" type="parTrans" cxnId="{6CB6A9A9-B608-4535-A565-C7EFD8F0C565}">
      <dgm:prSet/>
      <dgm:spPr/>
      <dgm:t>
        <a:bodyPr/>
        <a:lstStyle/>
        <a:p>
          <a:endParaRPr lang="en-US"/>
        </a:p>
      </dgm:t>
    </dgm:pt>
    <dgm:pt modelId="{96AE5787-0274-4F76-9E01-A141286326AE}" type="sibTrans" cxnId="{6CB6A9A9-B608-4535-A565-C7EFD8F0C565}">
      <dgm:prSet/>
      <dgm:spPr/>
      <dgm:t>
        <a:bodyPr/>
        <a:lstStyle/>
        <a:p>
          <a:endParaRPr lang="en-US"/>
        </a:p>
      </dgm:t>
    </dgm:pt>
    <dgm:pt modelId="{AC4990C8-1607-42C3-A33C-DC306B55E05D}">
      <dgm:prSet phldrT="[Text]"/>
      <dgm:spPr/>
      <dgm:t>
        <a:bodyPr/>
        <a:lstStyle/>
        <a:p>
          <a:r>
            <a:rPr lang="en-US" dirty="0"/>
            <a:t>DEFINE</a:t>
          </a:r>
        </a:p>
      </dgm:t>
    </dgm:pt>
    <dgm:pt modelId="{90CF0C07-9A2C-4E84-BE4A-0835678125FA}" type="parTrans" cxnId="{4EB23FD2-6B27-4CB2-B978-F86B24453C8E}">
      <dgm:prSet/>
      <dgm:spPr/>
      <dgm:t>
        <a:bodyPr/>
        <a:lstStyle/>
        <a:p>
          <a:endParaRPr lang="en-US"/>
        </a:p>
      </dgm:t>
    </dgm:pt>
    <dgm:pt modelId="{65DF18F1-3A57-4E3A-99D3-4D149BEEE54C}" type="sibTrans" cxnId="{4EB23FD2-6B27-4CB2-B978-F86B24453C8E}">
      <dgm:prSet/>
      <dgm:spPr/>
      <dgm:t>
        <a:bodyPr/>
        <a:lstStyle/>
        <a:p>
          <a:endParaRPr lang="en-US"/>
        </a:p>
      </dgm:t>
    </dgm:pt>
    <dgm:pt modelId="{7D394836-3614-4B4F-87D0-A79DA14EFE68}">
      <dgm:prSet phldrT="[Text]"/>
      <dgm:spPr/>
      <dgm:t>
        <a:bodyPr/>
        <a:lstStyle/>
        <a:p>
          <a:r>
            <a:rPr lang="en-US" dirty="0"/>
            <a:t>Seek to Understand</a:t>
          </a:r>
        </a:p>
      </dgm:t>
    </dgm:pt>
    <dgm:pt modelId="{2BB74024-B6C6-4890-B8D1-4438E7714958}" type="parTrans" cxnId="{1FE52684-2B38-4A4B-82D6-AC2F5213BDF7}">
      <dgm:prSet/>
      <dgm:spPr/>
      <dgm:t>
        <a:bodyPr/>
        <a:lstStyle/>
        <a:p>
          <a:endParaRPr lang="en-US"/>
        </a:p>
      </dgm:t>
    </dgm:pt>
    <dgm:pt modelId="{D7466C45-A7E6-4310-B939-4D4E860E8B70}" type="sibTrans" cxnId="{1FE52684-2B38-4A4B-82D6-AC2F5213BDF7}">
      <dgm:prSet/>
      <dgm:spPr/>
      <dgm:t>
        <a:bodyPr/>
        <a:lstStyle/>
        <a:p>
          <a:endParaRPr lang="en-US"/>
        </a:p>
      </dgm:t>
    </dgm:pt>
    <dgm:pt modelId="{8AB5E4B0-0052-4E9E-B881-A73C4869D3FB}">
      <dgm:prSet phldrT="[Text]"/>
      <dgm:spPr/>
      <dgm:t>
        <a:bodyPr/>
        <a:lstStyle/>
        <a:p>
          <a:r>
            <a:rPr lang="en-US" dirty="0"/>
            <a:t>Non </a:t>
          </a:r>
          <a:r>
            <a:rPr lang="en-US" dirty="0" err="1"/>
            <a:t>Judgemental</a:t>
          </a:r>
          <a:endParaRPr lang="en-US" dirty="0"/>
        </a:p>
      </dgm:t>
    </dgm:pt>
    <dgm:pt modelId="{E9ACDFA9-5AC7-4CA6-B837-F11AE7D83118}" type="parTrans" cxnId="{0B006F0C-2FEB-46C2-AFCD-B5FF89C18A4B}">
      <dgm:prSet/>
      <dgm:spPr/>
      <dgm:t>
        <a:bodyPr/>
        <a:lstStyle/>
        <a:p>
          <a:endParaRPr lang="en-US"/>
        </a:p>
      </dgm:t>
    </dgm:pt>
    <dgm:pt modelId="{E965D390-D9ED-48D2-938F-057F5D5B08D4}" type="sibTrans" cxnId="{0B006F0C-2FEB-46C2-AFCD-B5FF89C18A4B}">
      <dgm:prSet/>
      <dgm:spPr/>
      <dgm:t>
        <a:bodyPr/>
        <a:lstStyle/>
        <a:p>
          <a:endParaRPr lang="en-US"/>
        </a:p>
      </dgm:t>
    </dgm:pt>
    <dgm:pt modelId="{296C193E-3E1E-4B6A-84E7-CE49121C213B}">
      <dgm:prSet phldrT="[Text]"/>
      <dgm:spPr/>
      <dgm:t>
        <a:bodyPr/>
        <a:lstStyle/>
        <a:p>
          <a:r>
            <a:rPr lang="en-US" dirty="0"/>
            <a:t>IDEATE</a:t>
          </a:r>
        </a:p>
      </dgm:t>
    </dgm:pt>
    <dgm:pt modelId="{CE311DE8-88CF-4CBB-958B-4F02D6D0C4C3}" type="parTrans" cxnId="{6C1B3D70-9A4C-421A-9498-947ECE50BA63}">
      <dgm:prSet/>
      <dgm:spPr/>
      <dgm:t>
        <a:bodyPr/>
        <a:lstStyle/>
        <a:p>
          <a:endParaRPr lang="en-US"/>
        </a:p>
      </dgm:t>
    </dgm:pt>
    <dgm:pt modelId="{34830EBC-2EA4-4B99-AE29-BC42BC10E4F3}" type="sibTrans" cxnId="{6C1B3D70-9A4C-421A-9498-947ECE50BA63}">
      <dgm:prSet/>
      <dgm:spPr/>
      <dgm:t>
        <a:bodyPr/>
        <a:lstStyle/>
        <a:p>
          <a:endParaRPr lang="en-US"/>
        </a:p>
      </dgm:t>
    </dgm:pt>
    <dgm:pt modelId="{E8C1A72F-A52F-45BD-846F-A27B8857DBDA}">
      <dgm:prSet phldrT="[Text]"/>
      <dgm:spPr/>
      <dgm:t>
        <a:bodyPr/>
        <a:lstStyle/>
        <a:p>
          <a:r>
            <a:rPr lang="en-US" dirty="0"/>
            <a:t>Prioritize</a:t>
          </a:r>
        </a:p>
      </dgm:t>
    </dgm:pt>
    <dgm:pt modelId="{B3FAC56E-3DC1-426F-B008-CA6DB0C8F526}" type="parTrans" cxnId="{E92AA440-5A4B-45E3-A4DC-EA2B851F9617}">
      <dgm:prSet/>
      <dgm:spPr/>
      <dgm:t>
        <a:bodyPr/>
        <a:lstStyle/>
        <a:p>
          <a:endParaRPr lang="en-US"/>
        </a:p>
      </dgm:t>
    </dgm:pt>
    <dgm:pt modelId="{FDC30A52-0AC2-49D3-8561-0C3751E5B629}" type="sibTrans" cxnId="{E92AA440-5A4B-45E3-A4DC-EA2B851F9617}">
      <dgm:prSet/>
      <dgm:spPr/>
      <dgm:t>
        <a:bodyPr/>
        <a:lstStyle/>
        <a:p>
          <a:endParaRPr lang="en-US"/>
        </a:p>
      </dgm:t>
    </dgm:pt>
    <dgm:pt modelId="{4D1E32AB-F273-494E-85D5-9B703198B905}">
      <dgm:prSet phldrT="[Text]"/>
      <dgm:spPr/>
      <dgm:t>
        <a:bodyPr/>
        <a:lstStyle/>
        <a:p>
          <a:r>
            <a:rPr lang="en-US" dirty="0"/>
            <a:t>Share &amp; Feedback</a:t>
          </a:r>
        </a:p>
      </dgm:t>
    </dgm:pt>
    <dgm:pt modelId="{2ADAE934-C6AC-47FD-B2A1-9A75D2A19550}" type="parTrans" cxnId="{5248A591-7FC8-4E1B-B3F3-16DF60A7BD8D}">
      <dgm:prSet/>
      <dgm:spPr/>
      <dgm:t>
        <a:bodyPr/>
        <a:lstStyle/>
        <a:p>
          <a:endParaRPr lang="en-US"/>
        </a:p>
      </dgm:t>
    </dgm:pt>
    <dgm:pt modelId="{E8C3EAE5-837C-4A6F-8201-6C8A4F85DDE7}" type="sibTrans" cxnId="{5248A591-7FC8-4E1B-B3F3-16DF60A7BD8D}">
      <dgm:prSet/>
      <dgm:spPr/>
      <dgm:t>
        <a:bodyPr/>
        <a:lstStyle/>
        <a:p>
          <a:endParaRPr lang="en-US"/>
        </a:p>
      </dgm:t>
    </dgm:pt>
    <dgm:pt modelId="{521E2F48-5619-4F8A-8F0E-53D0FCFEA752}">
      <dgm:prSet phldrT="[Text]"/>
      <dgm:spPr/>
      <dgm:t>
        <a:bodyPr/>
        <a:lstStyle/>
        <a:p>
          <a:r>
            <a:rPr lang="en-US" dirty="0"/>
            <a:t>PROTOTYPE</a:t>
          </a:r>
        </a:p>
      </dgm:t>
    </dgm:pt>
    <dgm:pt modelId="{8FECECEE-BE68-4405-8760-7472FBD82C87}" type="parTrans" cxnId="{9836C3F2-7DBC-46FA-B2CA-E6B651FAE36C}">
      <dgm:prSet/>
      <dgm:spPr/>
      <dgm:t>
        <a:bodyPr/>
        <a:lstStyle/>
        <a:p>
          <a:endParaRPr lang="en-US"/>
        </a:p>
      </dgm:t>
    </dgm:pt>
    <dgm:pt modelId="{464C91F4-356B-4E7B-9CC8-AA9A2CDC729F}" type="sibTrans" cxnId="{9836C3F2-7DBC-46FA-B2CA-E6B651FAE36C}">
      <dgm:prSet/>
      <dgm:spPr/>
      <dgm:t>
        <a:bodyPr/>
        <a:lstStyle/>
        <a:p>
          <a:endParaRPr lang="en-US"/>
        </a:p>
      </dgm:t>
    </dgm:pt>
    <dgm:pt modelId="{84BBEF99-0BC8-4DC1-B7E8-076B4AE9D9E3}">
      <dgm:prSet phldrT="[Text]"/>
      <dgm:spPr/>
      <dgm:t>
        <a:bodyPr/>
        <a:lstStyle/>
        <a:p>
          <a:r>
            <a:rPr lang="en-US" dirty="0"/>
            <a:t>TEST</a:t>
          </a:r>
        </a:p>
      </dgm:t>
    </dgm:pt>
    <dgm:pt modelId="{C2C6C44E-346D-4075-8BF3-AC882BFE1556}" type="parTrans" cxnId="{56DA8BA4-23C3-4ADD-A189-1BF565C13127}">
      <dgm:prSet/>
      <dgm:spPr/>
      <dgm:t>
        <a:bodyPr/>
        <a:lstStyle/>
        <a:p>
          <a:endParaRPr lang="en-US"/>
        </a:p>
      </dgm:t>
    </dgm:pt>
    <dgm:pt modelId="{586DDB67-C72A-4637-8E27-FA29146A6522}" type="sibTrans" cxnId="{56DA8BA4-23C3-4ADD-A189-1BF565C13127}">
      <dgm:prSet/>
      <dgm:spPr/>
      <dgm:t>
        <a:bodyPr/>
        <a:lstStyle/>
        <a:p>
          <a:endParaRPr lang="en-US"/>
        </a:p>
      </dgm:t>
    </dgm:pt>
    <dgm:pt modelId="{715B0379-CC60-4AE8-A4D8-00CAEC5B747C}">
      <dgm:prSet phldrT="[Text]"/>
      <dgm:spPr/>
      <dgm:t>
        <a:bodyPr/>
        <a:lstStyle/>
        <a:p>
          <a:r>
            <a:rPr lang="en-US" dirty="0"/>
            <a:t>Iterate</a:t>
          </a:r>
        </a:p>
      </dgm:t>
    </dgm:pt>
    <dgm:pt modelId="{52FC1779-DFD8-4911-A599-2CDCE3814BA5}" type="parTrans" cxnId="{19421FCC-4B01-497C-A5BF-2F34ADB6C706}">
      <dgm:prSet/>
      <dgm:spPr/>
      <dgm:t>
        <a:bodyPr/>
        <a:lstStyle/>
        <a:p>
          <a:endParaRPr lang="en-US"/>
        </a:p>
      </dgm:t>
    </dgm:pt>
    <dgm:pt modelId="{E95026DE-A1A6-462F-8214-C173969B410C}" type="sibTrans" cxnId="{19421FCC-4B01-497C-A5BF-2F34ADB6C706}">
      <dgm:prSet/>
      <dgm:spPr/>
      <dgm:t>
        <a:bodyPr/>
        <a:lstStyle/>
        <a:p>
          <a:endParaRPr lang="en-US"/>
        </a:p>
      </dgm:t>
    </dgm:pt>
    <dgm:pt modelId="{52DE13DD-0700-4674-ACED-3C03D08E4595}">
      <dgm:prSet phldrT="[Text]"/>
      <dgm:spPr/>
      <dgm:t>
        <a:bodyPr/>
        <a:lstStyle/>
        <a:p>
          <a:r>
            <a:rPr lang="en-US" dirty="0"/>
            <a:t>Keep It Simple</a:t>
          </a:r>
        </a:p>
      </dgm:t>
    </dgm:pt>
    <dgm:pt modelId="{7B3B8EE1-4150-414F-9CE5-5520C89AB3C8}" type="parTrans" cxnId="{487C6730-4BE6-4CA0-B46A-336E11A9CB88}">
      <dgm:prSet/>
      <dgm:spPr/>
      <dgm:t>
        <a:bodyPr/>
        <a:lstStyle/>
        <a:p>
          <a:endParaRPr lang="en-US"/>
        </a:p>
      </dgm:t>
    </dgm:pt>
    <dgm:pt modelId="{B275A0BF-DA76-4547-A1AA-115C490D2A0C}" type="sibTrans" cxnId="{487C6730-4BE6-4CA0-B46A-336E11A9CB88}">
      <dgm:prSet/>
      <dgm:spPr/>
      <dgm:t>
        <a:bodyPr/>
        <a:lstStyle/>
        <a:p>
          <a:endParaRPr lang="en-US"/>
        </a:p>
      </dgm:t>
    </dgm:pt>
    <dgm:pt modelId="{745058F9-AC07-46A4-9F9E-BF54CC7438A0}">
      <dgm:prSet phldrT="[Text]"/>
      <dgm:spPr/>
      <dgm:t>
        <a:bodyPr/>
        <a:lstStyle/>
        <a:p>
          <a:r>
            <a:rPr lang="en-US" dirty="0"/>
            <a:t>Challenges</a:t>
          </a:r>
        </a:p>
      </dgm:t>
    </dgm:pt>
    <dgm:pt modelId="{F193B976-DEF5-43EA-B84B-C4471A69A9F5}" type="parTrans" cxnId="{67DBE3AA-A225-4034-B49F-FF09FE100511}">
      <dgm:prSet/>
      <dgm:spPr/>
      <dgm:t>
        <a:bodyPr/>
        <a:lstStyle/>
        <a:p>
          <a:endParaRPr lang="en-US"/>
        </a:p>
      </dgm:t>
    </dgm:pt>
    <dgm:pt modelId="{208DC558-0367-4234-8A5B-40937CECBE76}" type="sibTrans" cxnId="{67DBE3AA-A225-4034-B49F-FF09FE100511}">
      <dgm:prSet/>
      <dgm:spPr/>
      <dgm:t>
        <a:bodyPr/>
        <a:lstStyle/>
        <a:p>
          <a:endParaRPr lang="en-US"/>
        </a:p>
      </dgm:t>
    </dgm:pt>
    <dgm:pt modelId="{57E43FAB-8EB8-4241-B5E2-1C3914B5811C}">
      <dgm:prSet phldrT="[Text]"/>
      <dgm:spPr/>
      <dgm:t>
        <a:bodyPr/>
        <a:lstStyle/>
        <a:p>
          <a:r>
            <a:rPr lang="en-US" dirty="0"/>
            <a:t>Pain Points</a:t>
          </a:r>
        </a:p>
      </dgm:t>
    </dgm:pt>
    <dgm:pt modelId="{346ECF44-9D1B-4D5C-9789-A0E332E6F682}" type="parTrans" cxnId="{0190B2A4-D41B-4D1D-A4C5-8D656886F64F}">
      <dgm:prSet/>
      <dgm:spPr/>
      <dgm:t>
        <a:bodyPr/>
        <a:lstStyle/>
        <a:p>
          <a:endParaRPr lang="en-US"/>
        </a:p>
      </dgm:t>
    </dgm:pt>
    <dgm:pt modelId="{B56501FE-6675-404C-9E5F-CFDF671FC220}" type="sibTrans" cxnId="{0190B2A4-D41B-4D1D-A4C5-8D656886F64F}">
      <dgm:prSet/>
      <dgm:spPr/>
      <dgm:t>
        <a:bodyPr/>
        <a:lstStyle/>
        <a:p>
          <a:endParaRPr lang="en-US"/>
        </a:p>
      </dgm:t>
    </dgm:pt>
    <dgm:pt modelId="{3DCA855D-D4D1-4BFE-9088-68205CC6EF20}">
      <dgm:prSet phldrT="[Text]"/>
      <dgm:spPr/>
      <dgm:t>
        <a:bodyPr/>
        <a:lstStyle/>
        <a:p>
          <a:r>
            <a:rPr lang="en-US" dirty="0"/>
            <a:t>Interviews</a:t>
          </a:r>
        </a:p>
      </dgm:t>
    </dgm:pt>
    <dgm:pt modelId="{AB8339E8-EF88-4538-9770-5497A51FABD0}" type="parTrans" cxnId="{761C5ED3-3ED9-40B6-ACF6-672F97DF4B17}">
      <dgm:prSet/>
      <dgm:spPr/>
      <dgm:t>
        <a:bodyPr/>
        <a:lstStyle/>
        <a:p>
          <a:endParaRPr lang="en-US"/>
        </a:p>
      </dgm:t>
    </dgm:pt>
    <dgm:pt modelId="{E57C60D1-904F-4CFC-8F3B-5CD0CB9EE0EC}" type="sibTrans" cxnId="{761C5ED3-3ED9-40B6-ACF6-672F97DF4B17}">
      <dgm:prSet/>
      <dgm:spPr/>
      <dgm:t>
        <a:bodyPr/>
        <a:lstStyle/>
        <a:p>
          <a:endParaRPr lang="en-US"/>
        </a:p>
      </dgm:t>
    </dgm:pt>
    <dgm:pt modelId="{CD737388-56D8-4B54-9B71-FE215CDECADD}">
      <dgm:prSet phldrT="[Text]"/>
      <dgm:spPr/>
      <dgm:t>
        <a:bodyPr/>
        <a:lstStyle/>
        <a:p>
          <a:r>
            <a:rPr lang="en-US" dirty="0"/>
            <a:t>Experiment</a:t>
          </a:r>
        </a:p>
      </dgm:t>
    </dgm:pt>
    <dgm:pt modelId="{B53CDF50-20AD-4AEA-92F0-8FE9C3417347}" type="parTrans" cxnId="{67612E5D-9E6C-490D-A5A0-9814C16889D3}">
      <dgm:prSet/>
      <dgm:spPr/>
      <dgm:t>
        <a:bodyPr/>
        <a:lstStyle/>
        <a:p>
          <a:endParaRPr lang="en-US"/>
        </a:p>
      </dgm:t>
    </dgm:pt>
    <dgm:pt modelId="{157D5A5F-039C-45AD-9041-4080AF09982D}" type="sibTrans" cxnId="{67612E5D-9E6C-490D-A5A0-9814C16889D3}">
      <dgm:prSet/>
      <dgm:spPr/>
      <dgm:t>
        <a:bodyPr/>
        <a:lstStyle/>
        <a:p>
          <a:endParaRPr lang="en-US"/>
        </a:p>
      </dgm:t>
    </dgm:pt>
    <dgm:pt modelId="{7E0F2C65-D615-4754-8AF9-36DDB3438BAD}">
      <dgm:prSet phldrT="[Text]"/>
      <dgm:spPr/>
      <dgm:t>
        <a:bodyPr/>
        <a:lstStyle/>
        <a:p>
          <a:r>
            <a:rPr lang="en-US" dirty="0"/>
            <a:t>Shortlist what works</a:t>
          </a:r>
        </a:p>
      </dgm:t>
    </dgm:pt>
    <dgm:pt modelId="{EA10A200-F9AE-49F4-A27A-71D44F4B3F01}" type="parTrans" cxnId="{6784308D-A206-4741-9586-3219E07C01D2}">
      <dgm:prSet/>
      <dgm:spPr/>
      <dgm:t>
        <a:bodyPr/>
        <a:lstStyle/>
        <a:p>
          <a:endParaRPr lang="en-US"/>
        </a:p>
      </dgm:t>
    </dgm:pt>
    <dgm:pt modelId="{BAC3D37C-BA1D-4125-8252-C42AE5F69065}" type="sibTrans" cxnId="{6784308D-A206-4741-9586-3219E07C01D2}">
      <dgm:prSet/>
      <dgm:spPr/>
      <dgm:t>
        <a:bodyPr/>
        <a:lstStyle/>
        <a:p>
          <a:endParaRPr lang="en-US"/>
        </a:p>
      </dgm:t>
    </dgm:pt>
    <dgm:pt modelId="{EF2E14AE-C98E-499D-AF75-58F3AE9C7CEF}">
      <dgm:prSet phldrT="[Text]"/>
      <dgm:spPr/>
      <dgm:t>
        <a:bodyPr/>
        <a:lstStyle/>
        <a:p>
          <a:r>
            <a:rPr lang="en-US" dirty="0"/>
            <a:t>Iterate Quickly</a:t>
          </a:r>
        </a:p>
      </dgm:t>
    </dgm:pt>
    <dgm:pt modelId="{4DDE8429-0C9E-4B63-B886-AAC9B963D9EE}" type="parTrans" cxnId="{E4EC38F6-C28B-4571-885E-0D7F55D8C8DC}">
      <dgm:prSet/>
      <dgm:spPr/>
      <dgm:t>
        <a:bodyPr/>
        <a:lstStyle/>
        <a:p>
          <a:endParaRPr lang="en-US"/>
        </a:p>
      </dgm:t>
    </dgm:pt>
    <dgm:pt modelId="{6CC17938-72A1-488F-A89A-580CFA9BF21C}" type="sibTrans" cxnId="{E4EC38F6-C28B-4571-885E-0D7F55D8C8DC}">
      <dgm:prSet/>
      <dgm:spPr/>
      <dgm:t>
        <a:bodyPr/>
        <a:lstStyle/>
        <a:p>
          <a:endParaRPr lang="en-US"/>
        </a:p>
      </dgm:t>
    </dgm:pt>
    <dgm:pt modelId="{11712A2E-B59A-40AE-9BF3-FC9F2C6704A2}">
      <dgm:prSet phldrT="[Text]"/>
      <dgm:spPr/>
      <dgm:t>
        <a:bodyPr/>
        <a:lstStyle/>
        <a:p>
          <a:r>
            <a:rPr lang="en-US" dirty="0"/>
            <a:t>Minimal Viable Product</a:t>
          </a:r>
        </a:p>
      </dgm:t>
    </dgm:pt>
    <dgm:pt modelId="{84D9087A-EA39-489E-9ABC-94632D23C7F4}" type="parTrans" cxnId="{02F9F30C-144A-41BE-84CE-F9A46A3BBB26}">
      <dgm:prSet/>
      <dgm:spPr/>
      <dgm:t>
        <a:bodyPr/>
        <a:lstStyle/>
        <a:p>
          <a:endParaRPr lang="en-US"/>
        </a:p>
      </dgm:t>
    </dgm:pt>
    <dgm:pt modelId="{59F671F0-BA8A-4DBE-8CD2-38A15DD6FA6B}" type="sibTrans" cxnId="{02F9F30C-144A-41BE-84CE-F9A46A3BBB26}">
      <dgm:prSet/>
      <dgm:spPr/>
      <dgm:t>
        <a:bodyPr/>
        <a:lstStyle/>
        <a:p>
          <a:endParaRPr lang="en-US"/>
        </a:p>
      </dgm:t>
    </dgm:pt>
    <dgm:pt modelId="{A690426F-FE2A-4C65-94DD-5D0C9A7FCED3}" type="pres">
      <dgm:prSet presAssocID="{F9004006-A1D3-44F5-BA78-B26083D323E8}" presName="Name0" presStyleCnt="0">
        <dgm:presLayoutVars>
          <dgm:dir/>
          <dgm:animLvl val="lvl"/>
          <dgm:resizeHandles val="exact"/>
        </dgm:presLayoutVars>
      </dgm:prSet>
      <dgm:spPr/>
    </dgm:pt>
    <dgm:pt modelId="{6E1C15B7-3039-44C9-BC4C-96D4E1005B8C}" type="pres">
      <dgm:prSet presAssocID="{F9004006-A1D3-44F5-BA78-B26083D323E8}" presName="tSp" presStyleCnt="0"/>
      <dgm:spPr/>
    </dgm:pt>
    <dgm:pt modelId="{AF2B269C-B8A4-4C35-AF09-293284E181A3}" type="pres">
      <dgm:prSet presAssocID="{F9004006-A1D3-44F5-BA78-B26083D323E8}" presName="bSp" presStyleCnt="0"/>
      <dgm:spPr/>
    </dgm:pt>
    <dgm:pt modelId="{8F166E2A-158F-4A24-98B9-B01C6E760752}" type="pres">
      <dgm:prSet presAssocID="{F9004006-A1D3-44F5-BA78-B26083D323E8}" presName="process" presStyleCnt="0"/>
      <dgm:spPr/>
    </dgm:pt>
    <dgm:pt modelId="{F06A8086-7490-4FCF-8AAC-ABFB969464A3}" type="pres">
      <dgm:prSet presAssocID="{EC520CB4-C522-4515-987F-CEA87871B05C}" presName="composite1" presStyleCnt="0"/>
      <dgm:spPr/>
    </dgm:pt>
    <dgm:pt modelId="{2B7477B3-6A52-4B89-920F-38CE737881E2}" type="pres">
      <dgm:prSet presAssocID="{EC520CB4-C522-4515-987F-CEA87871B05C}" presName="dummyNode1" presStyleLbl="node1" presStyleIdx="0" presStyleCnt="5"/>
      <dgm:spPr/>
    </dgm:pt>
    <dgm:pt modelId="{8719346E-79C8-4145-9BF7-967E41CF4EF7}" type="pres">
      <dgm:prSet presAssocID="{EC520CB4-C522-4515-987F-CEA87871B05C}" presName="childNode1" presStyleLbl="bgAcc1" presStyleIdx="0" presStyleCnt="5">
        <dgm:presLayoutVars>
          <dgm:bulletEnabled val="1"/>
        </dgm:presLayoutVars>
      </dgm:prSet>
      <dgm:spPr/>
    </dgm:pt>
    <dgm:pt modelId="{41191E39-D29F-4BBA-89FD-A7C486A07DE2}" type="pres">
      <dgm:prSet presAssocID="{EC520CB4-C522-4515-987F-CEA87871B05C}" presName="childNode1tx" presStyleLbl="bgAcc1" presStyleIdx="0" presStyleCnt="5">
        <dgm:presLayoutVars>
          <dgm:bulletEnabled val="1"/>
        </dgm:presLayoutVars>
      </dgm:prSet>
      <dgm:spPr/>
    </dgm:pt>
    <dgm:pt modelId="{915E50F8-0782-4B87-AA68-C2E9336A083D}" type="pres">
      <dgm:prSet presAssocID="{EC520CB4-C522-4515-987F-CEA87871B05C}" presName="parentNode1" presStyleLbl="node1" presStyleIdx="0" presStyleCnt="5">
        <dgm:presLayoutVars>
          <dgm:chMax val="1"/>
          <dgm:bulletEnabled val="1"/>
        </dgm:presLayoutVars>
      </dgm:prSet>
      <dgm:spPr/>
    </dgm:pt>
    <dgm:pt modelId="{A99A1820-4256-4EFD-B9EE-A8F6FE00FEE0}" type="pres">
      <dgm:prSet presAssocID="{EC520CB4-C522-4515-987F-CEA87871B05C}" presName="connSite1" presStyleCnt="0"/>
      <dgm:spPr/>
    </dgm:pt>
    <dgm:pt modelId="{89CBB04B-5A07-493B-A77E-1830E4E7C2D1}" type="pres">
      <dgm:prSet presAssocID="{703158E5-C683-4C02-AD7D-703A1A56FBA8}" presName="Name9" presStyleLbl="sibTrans2D1" presStyleIdx="0" presStyleCnt="4"/>
      <dgm:spPr/>
    </dgm:pt>
    <dgm:pt modelId="{9CDE1133-4E75-4250-A112-6D8414618A88}" type="pres">
      <dgm:prSet presAssocID="{AC4990C8-1607-42C3-A33C-DC306B55E05D}" presName="composite2" presStyleCnt="0"/>
      <dgm:spPr/>
    </dgm:pt>
    <dgm:pt modelId="{F32770CB-5086-4DF4-86A6-7A067EA660BA}" type="pres">
      <dgm:prSet presAssocID="{AC4990C8-1607-42C3-A33C-DC306B55E05D}" presName="dummyNode2" presStyleLbl="node1" presStyleIdx="0" presStyleCnt="5"/>
      <dgm:spPr/>
    </dgm:pt>
    <dgm:pt modelId="{C8C3BF67-8CB5-4788-BBF3-DD22CD0C5F33}" type="pres">
      <dgm:prSet presAssocID="{AC4990C8-1607-42C3-A33C-DC306B55E05D}" presName="childNode2" presStyleLbl="bgAcc1" presStyleIdx="1" presStyleCnt="5">
        <dgm:presLayoutVars>
          <dgm:bulletEnabled val="1"/>
        </dgm:presLayoutVars>
      </dgm:prSet>
      <dgm:spPr/>
    </dgm:pt>
    <dgm:pt modelId="{E74B1405-B753-496C-8662-0BABA77C11D5}" type="pres">
      <dgm:prSet presAssocID="{AC4990C8-1607-42C3-A33C-DC306B55E05D}" presName="childNode2tx" presStyleLbl="bgAcc1" presStyleIdx="1" presStyleCnt="5">
        <dgm:presLayoutVars>
          <dgm:bulletEnabled val="1"/>
        </dgm:presLayoutVars>
      </dgm:prSet>
      <dgm:spPr/>
    </dgm:pt>
    <dgm:pt modelId="{EED4C3ED-8186-4314-876B-891B1769ECAC}" type="pres">
      <dgm:prSet presAssocID="{AC4990C8-1607-42C3-A33C-DC306B55E05D}" presName="parentNode2" presStyleLbl="node1" presStyleIdx="1" presStyleCnt="5">
        <dgm:presLayoutVars>
          <dgm:chMax val="0"/>
          <dgm:bulletEnabled val="1"/>
        </dgm:presLayoutVars>
      </dgm:prSet>
      <dgm:spPr/>
    </dgm:pt>
    <dgm:pt modelId="{8A088DDB-B268-4495-B898-ED860895BB23}" type="pres">
      <dgm:prSet presAssocID="{AC4990C8-1607-42C3-A33C-DC306B55E05D}" presName="connSite2" presStyleCnt="0"/>
      <dgm:spPr/>
    </dgm:pt>
    <dgm:pt modelId="{9B64E193-1A25-4C09-B6F9-424EE508F381}" type="pres">
      <dgm:prSet presAssocID="{65DF18F1-3A57-4E3A-99D3-4D149BEEE54C}" presName="Name18" presStyleLbl="sibTrans2D1" presStyleIdx="1" presStyleCnt="4"/>
      <dgm:spPr/>
    </dgm:pt>
    <dgm:pt modelId="{6321E6B4-5F1F-475D-B87B-4D52217C2C1C}" type="pres">
      <dgm:prSet presAssocID="{296C193E-3E1E-4B6A-84E7-CE49121C213B}" presName="composite1" presStyleCnt="0"/>
      <dgm:spPr/>
    </dgm:pt>
    <dgm:pt modelId="{AAD87E58-D19D-481A-AEED-5DC05216E8CE}" type="pres">
      <dgm:prSet presAssocID="{296C193E-3E1E-4B6A-84E7-CE49121C213B}" presName="dummyNode1" presStyleLbl="node1" presStyleIdx="1" presStyleCnt="5"/>
      <dgm:spPr/>
    </dgm:pt>
    <dgm:pt modelId="{EB7B0E21-CBD2-4D88-8AB5-7675D66216A1}" type="pres">
      <dgm:prSet presAssocID="{296C193E-3E1E-4B6A-84E7-CE49121C213B}" presName="childNode1" presStyleLbl="bgAcc1" presStyleIdx="2" presStyleCnt="5">
        <dgm:presLayoutVars>
          <dgm:bulletEnabled val="1"/>
        </dgm:presLayoutVars>
      </dgm:prSet>
      <dgm:spPr/>
    </dgm:pt>
    <dgm:pt modelId="{6E264C02-801E-4AB8-89AD-4A9E97F59867}" type="pres">
      <dgm:prSet presAssocID="{296C193E-3E1E-4B6A-84E7-CE49121C213B}" presName="childNode1tx" presStyleLbl="bgAcc1" presStyleIdx="2" presStyleCnt="5">
        <dgm:presLayoutVars>
          <dgm:bulletEnabled val="1"/>
        </dgm:presLayoutVars>
      </dgm:prSet>
      <dgm:spPr/>
    </dgm:pt>
    <dgm:pt modelId="{44AB346C-0A1E-4B76-829A-4CE2960A38F2}" type="pres">
      <dgm:prSet presAssocID="{296C193E-3E1E-4B6A-84E7-CE49121C213B}" presName="parentNode1" presStyleLbl="node1" presStyleIdx="2" presStyleCnt="5">
        <dgm:presLayoutVars>
          <dgm:chMax val="1"/>
          <dgm:bulletEnabled val="1"/>
        </dgm:presLayoutVars>
      </dgm:prSet>
      <dgm:spPr/>
    </dgm:pt>
    <dgm:pt modelId="{B15EAFD7-1AD7-487F-9866-5C2441AE0EA9}" type="pres">
      <dgm:prSet presAssocID="{296C193E-3E1E-4B6A-84E7-CE49121C213B}" presName="connSite1" presStyleCnt="0"/>
      <dgm:spPr/>
    </dgm:pt>
    <dgm:pt modelId="{914D1818-C01B-4027-80D2-D202913888E4}" type="pres">
      <dgm:prSet presAssocID="{34830EBC-2EA4-4B99-AE29-BC42BC10E4F3}" presName="Name9" presStyleLbl="sibTrans2D1" presStyleIdx="2" presStyleCnt="4"/>
      <dgm:spPr/>
    </dgm:pt>
    <dgm:pt modelId="{2F58E0B0-966C-4735-8A0F-0D9261B9BD1A}" type="pres">
      <dgm:prSet presAssocID="{521E2F48-5619-4F8A-8F0E-53D0FCFEA752}" presName="composite2" presStyleCnt="0"/>
      <dgm:spPr/>
    </dgm:pt>
    <dgm:pt modelId="{2FE7804F-291F-4CB8-82AC-755440743AF2}" type="pres">
      <dgm:prSet presAssocID="{521E2F48-5619-4F8A-8F0E-53D0FCFEA752}" presName="dummyNode2" presStyleLbl="node1" presStyleIdx="2" presStyleCnt="5"/>
      <dgm:spPr/>
    </dgm:pt>
    <dgm:pt modelId="{9D2EF141-8030-49B7-A5D4-1E733F3731B7}" type="pres">
      <dgm:prSet presAssocID="{521E2F48-5619-4F8A-8F0E-53D0FCFEA752}" presName="childNode2" presStyleLbl="bgAcc1" presStyleIdx="3" presStyleCnt="5">
        <dgm:presLayoutVars>
          <dgm:bulletEnabled val="1"/>
        </dgm:presLayoutVars>
      </dgm:prSet>
      <dgm:spPr/>
    </dgm:pt>
    <dgm:pt modelId="{F590BC79-4C8A-420D-AF7C-284601B3E752}" type="pres">
      <dgm:prSet presAssocID="{521E2F48-5619-4F8A-8F0E-53D0FCFEA752}" presName="childNode2tx" presStyleLbl="bgAcc1" presStyleIdx="3" presStyleCnt="5">
        <dgm:presLayoutVars>
          <dgm:bulletEnabled val="1"/>
        </dgm:presLayoutVars>
      </dgm:prSet>
      <dgm:spPr/>
    </dgm:pt>
    <dgm:pt modelId="{D4D07561-7869-4659-94C2-772F1855F9BE}" type="pres">
      <dgm:prSet presAssocID="{521E2F48-5619-4F8A-8F0E-53D0FCFEA752}" presName="parentNode2" presStyleLbl="node1" presStyleIdx="3" presStyleCnt="5">
        <dgm:presLayoutVars>
          <dgm:chMax val="0"/>
          <dgm:bulletEnabled val="1"/>
        </dgm:presLayoutVars>
      </dgm:prSet>
      <dgm:spPr/>
    </dgm:pt>
    <dgm:pt modelId="{3FA5682F-14E4-4A81-B4B5-BD6C9909BDD8}" type="pres">
      <dgm:prSet presAssocID="{521E2F48-5619-4F8A-8F0E-53D0FCFEA752}" presName="connSite2" presStyleCnt="0"/>
      <dgm:spPr/>
    </dgm:pt>
    <dgm:pt modelId="{1BE9ED0B-CEF1-4F08-8D13-9F40862D8524}" type="pres">
      <dgm:prSet presAssocID="{464C91F4-356B-4E7B-9CC8-AA9A2CDC729F}" presName="Name18" presStyleLbl="sibTrans2D1" presStyleIdx="3" presStyleCnt="4"/>
      <dgm:spPr/>
    </dgm:pt>
    <dgm:pt modelId="{8BD70A7C-5229-48EC-B7E0-DE07E2695778}" type="pres">
      <dgm:prSet presAssocID="{84BBEF99-0BC8-4DC1-B7E8-076B4AE9D9E3}" presName="composite1" presStyleCnt="0"/>
      <dgm:spPr/>
    </dgm:pt>
    <dgm:pt modelId="{C6E8CF32-8269-4F7E-AEAA-05590DD2D966}" type="pres">
      <dgm:prSet presAssocID="{84BBEF99-0BC8-4DC1-B7E8-076B4AE9D9E3}" presName="dummyNode1" presStyleLbl="node1" presStyleIdx="3" presStyleCnt="5"/>
      <dgm:spPr/>
    </dgm:pt>
    <dgm:pt modelId="{35BB7601-0710-46D0-A6A4-AFF4B7B9D417}" type="pres">
      <dgm:prSet presAssocID="{84BBEF99-0BC8-4DC1-B7E8-076B4AE9D9E3}" presName="childNode1" presStyleLbl="bgAcc1" presStyleIdx="4" presStyleCnt="5">
        <dgm:presLayoutVars>
          <dgm:bulletEnabled val="1"/>
        </dgm:presLayoutVars>
      </dgm:prSet>
      <dgm:spPr/>
    </dgm:pt>
    <dgm:pt modelId="{C4AE1103-4FC1-407C-92B5-DAD775C4DF23}" type="pres">
      <dgm:prSet presAssocID="{84BBEF99-0BC8-4DC1-B7E8-076B4AE9D9E3}" presName="childNode1tx" presStyleLbl="bgAcc1" presStyleIdx="4" presStyleCnt="5">
        <dgm:presLayoutVars>
          <dgm:bulletEnabled val="1"/>
        </dgm:presLayoutVars>
      </dgm:prSet>
      <dgm:spPr/>
    </dgm:pt>
    <dgm:pt modelId="{86770EEE-8156-4B4D-B49F-E7847ACB39B0}" type="pres">
      <dgm:prSet presAssocID="{84BBEF99-0BC8-4DC1-B7E8-076B4AE9D9E3}" presName="parentNode1" presStyleLbl="node1" presStyleIdx="4" presStyleCnt="5">
        <dgm:presLayoutVars>
          <dgm:chMax val="1"/>
          <dgm:bulletEnabled val="1"/>
        </dgm:presLayoutVars>
      </dgm:prSet>
      <dgm:spPr/>
    </dgm:pt>
    <dgm:pt modelId="{84CA1F52-29C5-4FF9-A44F-F61B420589CF}" type="pres">
      <dgm:prSet presAssocID="{84BBEF99-0BC8-4DC1-B7E8-076B4AE9D9E3}" presName="connSite1" presStyleCnt="0"/>
      <dgm:spPr/>
    </dgm:pt>
  </dgm:ptLst>
  <dgm:cxnLst>
    <dgm:cxn modelId="{81652100-2ADA-47E3-97C2-1868876662AA}" type="presOf" srcId="{F9004006-A1D3-44F5-BA78-B26083D323E8}" destId="{A690426F-FE2A-4C65-94DD-5D0C9A7FCED3}" srcOrd="0" destOrd="0" presId="urn:microsoft.com/office/officeart/2005/8/layout/hProcess4"/>
    <dgm:cxn modelId="{E47A2806-1DB8-454C-A3F6-86E145EEB6F0}" type="presOf" srcId="{7E0F2C65-D615-4754-8AF9-36DDB3438BAD}" destId="{35BB7601-0710-46D0-A6A4-AFF4B7B9D417}" srcOrd="0" destOrd="0" presId="urn:microsoft.com/office/officeart/2005/8/layout/hProcess4"/>
    <dgm:cxn modelId="{386D6808-64D8-475A-B78E-B2A50457FBBA}" type="presOf" srcId="{57E43FAB-8EB8-4241-B5E2-1C3914B5811C}" destId="{41191E39-D29F-4BBA-89FD-A7C486A07DE2}" srcOrd="1" destOrd="2" presId="urn:microsoft.com/office/officeart/2005/8/layout/hProcess4"/>
    <dgm:cxn modelId="{0B006F0C-2FEB-46C2-AFCD-B5FF89C18A4B}" srcId="{AC4990C8-1607-42C3-A33C-DC306B55E05D}" destId="{8AB5E4B0-0052-4E9E-B881-A73C4869D3FB}" srcOrd="1" destOrd="0" parTransId="{E9ACDFA9-5AC7-4CA6-B837-F11AE7D83118}" sibTransId="{E965D390-D9ED-48D2-938F-057F5D5B08D4}"/>
    <dgm:cxn modelId="{02F9F30C-144A-41BE-84CE-F9A46A3BBB26}" srcId="{521E2F48-5619-4F8A-8F0E-53D0FCFEA752}" destId="{11712A2E-B59A-40AE-9BF3-FC9F2C6704A2}" srcOrd="3" destOrd="0" parTransId="{84D9087A-EA39-489E-9ABC-94632D23C7F4}" sibTransId="{59F671F0-BA8A-4DBE-8CD2-38A15DD6FA6B}"/>
    <dgm:cxn modelId="{7BDA8F0D-0A64-4EDC-A83C-8E7C64A95911}" type="presOf" srcId="{A125E0E9-74A0-45B1-A43C-830599AC55E4}" destId="{41191E39-D29F-4BBA-89FD-A7C486A07DE2}" srcOrd="1" destOrd="3" presId="urn:microsoft.com/office/officeart/2005/8/layout/hProcess4"/>
    <dgm:cxn modelId="{A6272311-7985-41BC-95AA-C4C7492C3284}" type="presOf" srcId="{CD737388-56D8-4B54-9B71-FE215CDECADD}" destId="{F590BC79-4C8A-420D-AF7C-284601B3E752}" srcOrd="1" destOrd="2" presId="urn:microsoft.com/office/officeart/2005/8/layout/hProcess4"/>
    <dgm:cxn modelId="{669B1213-2940-4EF3-9DE7-215A2CE8F530}" type="presOf" srcId="{AC4990C8-1607-42C3-A33C-DC306B55E05D}" destId="{EED4C3ED-8186-4314-876B-891B1769ECAC}" srcOrd="0" destOrd="0" presId="urn:microsoft.com/office/officeart/2005/8/layout/hProcess4"/>
    <dgm:cxn modelId="{12B5A814-D41C-41E0-A1D9-D0E15B3A75AC}" type="presOf" srcId="{8AB5E4B0-0052-4E9E-B881-A73C4869D3FB}" destId="{C8C3BF67-8CB5-4788-BBF3-DD22CD0C5F33}" srcOrd="0" destOrd="1" presId="urn:microsoft.com/office/officeart/2005/8/layout/hProcess4"/>
    <dgm:cxn modelId="{4F720C1A-3EA5-4E75-9196-DB093F1B3773}" type="presOf" srcId="{745058F9-AC07-46A4-9F9E-BF54CC7438A0}" destId="{8719346E-79C8-4145-9BF7-967E41CF4EF7}" srcOrd="0" destOrd="1" presId="urn:microsoft.com/office/officeart/2005/8/layout/hProcess4"/>
    <dgm:cxn modelId="{A6E22524-5916-46B6-9188-6D32A9A458D4}" type="presOf" srcId="{8AB5E4B0-0052-4E9E-B881-A73C4869D3FB}" destId="{E74B1405-B753-496C-8662-0BABA77C11D5}" srcOrd="1" destOrd="1" presId="urn:microsoft.com/office/officeart/2005/8/layout/hProcess4"/>
    <dgm:cxn modelId="{487C6730-4BE6-4CA0-B46A-336E11A9CB88}" srcId="{521E2F48-5619-4F8A-8F0E-53D0FCFEA752}" destId="{52DE13DD-0700-4674-ACED-3C03D08E4595}" srcOrd="0" destOrd="0" parTransId="{7B3B8EE1-4150-414F-9CE5-5520C89AB3C8}" sibTransId="{B275A0BF-DA76-4547-A1AA-115C490D2A0C}"/>
    <dgm:cxn modelId="{BF248531-2853-42C2-B426-14A33C0A3463}" type="presOf" srcId="{9CD58D08-F939-4B7A-AB5F-BFD3FB5D84F6}" destId="{8719346E-79C8-4145-9BF7-967E41CF4EF7}" srcOrd="0" destOrd="0" presId="urn:microsoft.com/office/officeart/2005/8/layout/hProcess4"/>
    <dgm:cxn modelId="{5F61A032-8948-40B1-8430-9DE17D30AAD7}" type="presOf" srcId="{715B0379-CC60-4AE8-A4D8-00CAEC5B747C}" destId="{9D2EF141-8030-49B7-A5D4-1E733F3731B7}" srcOrd="0" destOrd="1" presId="urn:microsoft.com/office/officeart/2005/8/layout/hProcess4"/>
    <dgm:cxn modelId="{5DF26736-A146-4DF5-BE5E-9A024058A8DC}" type="presOf" srcId="{7E0F2C65-D615-4754-8AF9-36DDB3438BAD}" destId="{C4AE1103-4FC1-407C-92B5-DAD775C4DF23}" srcOrd="1" destOrd="0" presId="urn:microsoft.com/office/officeart/2005/8/layout/hProcess4"/>
    <dgm:cxn modelId="{3583C936-7EF6-46DF-ACF6-8C6364FB4DAA}" srcId="{EC520CB4-C522-4515-987F-CEA87871B05C}" destId="{9CD58D08-F939-4B7A-AB5F-BFD3FB5D84F6}" srcOrd="0" destOrd="0" parTransId="{C1A78625-E61A-401B-9B2F-42FBE4094A84}" sibTransId="{4315A2BB-41CD-4C5D-810D-FFB0060820F5}"/>
    <dgm:cxn modelId="{6471A63E-1EA4-4BBA-B322-524D51866FB3}" type="presOf" srcId="{3DCA855D-D4D1-4BFE-9088-68205CC6EF20}" destId="{E74B1405-B753-496C-8662-0BABA77C11D5}" srcOrd="1" destOrd="2" presId="urn:microsoft.com/office/officeart/2005/8/layout/hProcess4"/>
    <dgm:cxn modelId="{E92AA440-5A4B-45E3-A4DC-EA2B851F9617}" srcId="{296C193E-3E1E-4B6A-84E7-CE49121C213B}" destId="{E8C1A72F-A52F-45BD-846F-A27B8857DBDA}" srcOrd="0" destOrd="0" parTransId="{B3FAC56E-3DC1-426F-B008-CA6DB0C8F526}" sibTransId="{FDC30A52-0AC2-49D3-8561-0C3751E5B629}"/>
    <dgm:cxn modelId="{EDA1825B-073A-4840-B538-B7441D32BC06}" type="presOf" srcId="{7D394836-3614-4B4F-87D0-A79DA14EFE68}" destId="{C8C3BF67-8CB5-4788-BBF3-DD22CD0C5F33}" srcOrd="0" destOrd="0" presId="urn:microsoft.com/office/officeart/2005/8/layout/hProcess4"/>
    <dgm:cxn modelId="{67612E5D-9E6C-490D-A5A0-9814C16889D3}" srcId="{521E2F48-5619-4F8A-8F0E-53D0FCFEA752}" destId="{CD737388-56D8-4B54-9B71-FE215CDECADD}" srcOrd="2" destOrd="0" parTransId="{B53CDF50-20AD-4AEA-92F0-8FE9C3417347}" sibTransId="{157D5A5F-039C-45AD-9041-4080AF09982D}"/>
    <dgm:cxn modelId="{06AFAB42-7D92-4380-8FCD-54798A395142}" type="presOf" srcId="{57E43FAB-8EB8-4241-B5E2-1C3914B5811C}" destId="{8719346E-79C8-4145-9BF7-967E41CF4EF7}" srcOrd="0" destOrd="2" presId="urn:microsoft.com/office/officeart/2005/8/layout/hProcess4"/>
    <dgm:cxn modelId="{E6E4D763-81A0-4D7C-9BD6-A17543EDC33A}" type="presOf" srcId="{11712A2E-B59A-40AE-9BF3-FC9F2C6704A2}" destId="{F590BC79-4C8A-420D-AF7C-284601B3E752}" srcOrd="1" destOrd="3" presId="urn:microsoft.com/office/officeart/2005/8/layout/hProcess4"/>
    <dgm:cxn modelId="{9C438048-35B6-4B64-B9F7-49F2075EDA15}" type="presOf" srcId="{296C193E-3E1E-4B6A-84E7-CE49121C213B}" destId="{44AB346C-0A1E-4B76-829A-4CE2960A38F2}" srcOrd="0" destOrd="0" presId="urn:microsoft.com/office/officeart/2005/8/layout/hProcess4"/>
    <dgm:cxn modelId="{534C9E68-D88B-4732-9FC5-31CE4F2F8AD6}" type="presOf" srcId="{464C91F4-356B-4E7B-9CC8-AA9A2CDC729F}" destId="{1BE9ED0B-CEF1-4F08-8D13-9F40862D8524}" srcOrd="0" destOrd="0" presId="urn:microsoft.com/office/officeart/2005/8/layout/hProcess4"/>
    <dgm:cxn modelId="{C07DA649-1CC3-4375-A9EB-53D9629CC7A6}" type="presOf" srcId="{EF2E14AE-C98E-499D-AF75-58F3AE9C7CEF}" destId="{35BB7601-0710-46D0-A6A4-AFF4B7B9D417}" srcOrd="0" destOrd="1" presId="urn:microsoft.com/office/officeart/2005/8/layout/hProcess4"/>
    <dgm:cxn modelId="{59E4ED49-883B-46E7-8BCF-2B8585EDDE29}" type="presOf" srcId="{715B0379-CC60-4AE8-A4D8-00CAEC5B747C}" destId="{F590BC79-4C8A-420D-AF7C-284601B3E752}" srcOrd="1" destOrd="1" presId="urn:microsoft.com/office/officeart/2005/8/layout/hProcess4"/>
    <dgm:cxn modelId="{D2604E6B-7123-44EE-AED5-653EC0ACF4B4}" type="presOf" srcId="{EC520CB4-C522-4515-987F-CEA87871B05C}" destId="{915E50F8-0782-4B87-AA68-C2E9336A083D}" srcOrd="0" destOrd="0" presId="urn:microsoft.com/office/officeart/2005/8/layout/hProcess4"/>
    <dgm:cxn modelId="{D86B386C-2AA8-4109-B6B4-E33814003562}" type="presOf" srcId="{84BBEF99-0BC8-4DC1-B7E8-076B4AE9D9E3}" destId="{86770EEE-8156-4B4D-B49F-E7847ACB39B0}" srcOrd="0" destOrd="0" presId="urn:microsoft.com/office/officeart/2005/8/layout/hProcess4"/>
    <dgm:cxn modelId="{6C1B3D70-9A4C-421A-9498-947ECE50BA63}" srcId="{F9004006-A1D3-44F5-BA78-B26083D323E8}" destId="{296C193E-3E1E-4B6A-84E7-CE49121C213B}" srcOrd="2" destOrd="0" parTransId="{CE311DE8-88CF-4CBB-958B-4F02D6D0C4C3}" sibTransId="{34830EBC-2EA4-4B99-AE29-BC42BC10E4F3}"/>
    <dgm:cxn modelId="{9D9DD47F-8CE2-4EED-ACA8-3140CD49DB4D}" type="presOf" srcId="{703158E5-C683-4C02-AD7D-703A1A56FBA8}" destId="{89CBB04B-5A07-493B-A77E-1830E4E7C2D1}" srcOrd="0" destOrd="0" presId="urn:microsoft.com/office/officeart/2005/8/layout/hProcess4"/>
    <dgm:cxn modelId="{1FE52684-2B38-4A4B-82D6-AC2F5213BDF7}" srcId="{AC4990C8-1607-42C3-A33C-DC306B55E05D}" destId="{7D394836-3614-4B4F-87D0-A79DA14EFE68}" srcOrd="0" destOrd="0" parTransId="{2BB74024-B6C6-4890-B8D1-4438E7714958}" sibTransId="{D7466C45-A7E6-4310-B939-4D4E860E8B70}"/>
    <dgm:cxn modelId="{D197D585-B8A8-420C-BFB5-0C8B5AE80150}" type="presOf" srcId="{4D1E32AB-F273-494E-85D5-9B703198B905}" destId="{6E264C02-801E-4AB8-89AD-4A9E97F59867}" srcOrd="1" destOrd="1" presId="urn:microsoft.com/office/officeart/2005/8/layout/hProcess4"/>
    <dgm:cxn modelId="{6784308D-A206-4741-9586-3219E07C01D2}" srcId="{84BBEF99-0BC8-4DC1-B7E8-076B4AE9D9E3}" destId="{7E0F2C65-D615-4754-8AF9-36DDB3438BAD}" srcOrd="0" destOrd="0" parTransId="{EA10A200-F9AE-49F4-A27A-71D44F4B3F01}" sibTransId="{BAC3D37C-BA1D-4125-8252-C42AE5F69065}"/>
    <dgm:cxn modelId="{5248A591-7FC8-4E1B-B3F3-16DF60A7BD8D}" srcId="{296C193E-3E1E-4B6A-84E7-CE49121C213B}" destId="{4D1E32AB-F273-494E-85D5-9B703198B905}" srcOrd="1" destOrd="0" parTransId="{2ADAE934-C6AC-47FD-B2A1-9A75D2A19550}" sibTransId="{E8C3EAE5-837C-4A6F-8201-6C8A4F85DDE7}"/>
    <dgm:cxn modelId="{5D400997-5F70-4BFF-9AA3-54394FA22BF8}" type="presOf" srcId="{52DE13DD-0700-4674-ACED-3C03D08E4595}" destId="{9D2EF141-8030-49B7-A5D4-1E733F3731B7}" srcOrd="0" destOrd="0" presId="urn:microsoft.com/office/officeart/2005/8/layout/hProcess4"/>
    <dgm:cxn modelId="{3832C497-841D-4E8D-9038-1FECF53B4AA7}" srcId="{F9004006-A1D3-44F5-BA78-B26083D323E8}" destId="{EC520CB4-C522-4515-987F-CEA87871B05C}" srcOrd="0" destOrd="0" parTransId="{ED8580EE-E911-4206-A517-36030F5E8E61}" sibTransId="{703158E5-C683-4C02-AD7D-703A1A56FBA8}"/>
    <dgm:cxn modelId="{2B13949E-D965-4262-8E3B-A7FA3107D4BD}" type="presOf" srcId="{9CD58D08-F939-4B7A-AB5F-BFD3FB5D84F6}" destId="{41191E39-D29F-4BBA-89FD-A7C486A07DE2}" srcOrd="1" destOrd="0" presId="urn:microsoft.com/office/officeart/2005/8/layout/hProcess4"/>
    <dgm:cxn modelId="{5D5F569F-9B56-462B-BDD7-F89F913F4EEC}" type="presOf" srcId="{65DF18F1-3A57-4E3A-99D3-4D149BEEE54C}" destId="{9B64E193-1A25-4C09-B6F9-424EE508F381}" srcOrd="0" destOrd="0" presId="urn:microsoft.com/office/officeart/2005/8/layout/hProcess4"/>
    <dgm:cxn modelId="{789540A4-6CC7-4F6B-818F-F1565EA7E9EA}" type="presOf" srcId="{745058F9-AC07-46A4-9F9E-BF54CC7438A0}" destId="{41191E39-D29F-4BBA-89FD-A7C486A07DE2}" srcOrd="1" destOrd="1" presId="urn:microsoft.com/office/officeart/2005/8/layout/hProcess4"/>
    <dgm:cxn modelId="{56DA8BA4-23C3-4ADD-A189-1BF565C13127}" srcId="{F9004006-A1D3-44F5-BA78-B26083D323E8}" destId="{84BBEF99-0BC8-4DC1-B7E8-076B4AE9D9E3}" srcOrd="4" destOrd="0" parTransId="{C2C6C44E-346D-4075-8BF3-AC882BFE1556}" sibTransId="{586DDB67-C72A-4637-8E27-FA29146A6522}"/>
    <dgm:cxn modelId="{0190B2A4-D41B-4D1D-A4C5-8D656886F64F}" srcId="{EC520CB4-C522-4515-987F-CEA87871B05C}" destId="{57E43FAB-8EB8-4241-B5E2-1C3914B5811C}" srcOrd="2" destOrd="0" parTransId="{346ECF44-9D1B-4D5C-9789-A0E332E6F682}" sibTransId="{B56501FE-6675-404C-9E5F-CFDF671FC220}"/>
    <dgm:cxn modelId="{471325A8-E8D6-4927-9003-74A2720919E0}" type="presOf" srcId="{4D1E32AB-F273-494E-85D5-9B703198B905}" destId="{EB7B0E21-CBD2-4D88-8AB5-7675D66216A1}" srcOrd="0" destOrd="1" presId="urn:microsoft.com/office/officeart/2005/8/layout/hProcess4"/>
    <dgm:cxn modelId="{6CB6A9A9-B608-4535-A565-C7EFD8F0C565}" srcId="{EC520CB4-C522-4515-987F-CEA87871B05C}" destId="{A125E0E9-74A0-45B1-A43C-830599AC55E4}" srcOrd="3" destOrd="0" parTransId="{B7535D51-627C-40FA-9DED-595E79F75D05}" sibTransId="{96AE5787-0274-4F76-9E01-A141286326AE}"/>
    <dgm:cxn modelId="{67DBE3AA-A225-4034-B49F-FF09FE100511}" srcId="{EC520CB4-C522-4515-987F-CEA87871B05C}" destId="{745058F9-AC07-46A4-9F9E-BF54CC7438A0}" srcOrd="1" destOrd="0" parTransId="{F193B976-DEF5-43EA-B84B-C4471A69A9F5}" sibTransId="{208DC558-0367-4234-8A5B-40937CECBE76}"/>
    <dgm:cxn modelId="{653E39AE-29CB-4015-8BD7-174E6F09B5A3}" type="presOf" srcId="{521E2F48-5619-4F8A-8F0E-53D0FCFEA752}" destId="{D4D07561-7869-4659-94C2-772F1855F9BE}" srcOrd="0" destOrd="0" presId="urn:microsoft.com/office/officeart/2005/8/layout/hProcess4"/>
    <dgm:cxn modelId="{B78C2CBA-0735-4FA4-8DD9-9348FDA7C8D2}" type="presOf" srcId="{52DE13DD-0700-4674-ACED-3C03D08E4595}" destId="{F590BC79-4C8A-420D-AF7C-284601B3E752}" srcOrd="1" destOrd="0" presId="urn:microsoft.com/office/officeart/2005/8/layout/hProcess4"/>
    <dgm:cxn modelId="{19421FCC-4B01-497C-A5BF-2F34ADB6C706}" srcId="{521E2F48-5619-4F8A-8F0E-53D0FCFEA752}" destId="{715B0379-CC60-4AE8-A4D8-00CAEC5B747C}" srcOrd="1" destOrd="0" parTransId="{52FC1779-DFD8-4911-A599-2CDCE3814BA5}" sibTransId="{E95026DE-A1A6-462F-8214-C173969B410C}"/>
    <dgm:cxn modelId="{6CC071CC-915A-4713-AF05-3B024CB4C3D3}" type="presOf" srcId="{34830EBC-2EA4-4B99-AE29-BC42BC10E4F3}" destId="{914D1818-C01B-4027-80D2-D202913888E4}" srcOrd="0" destOrd="0" presId="urn:microsoft.com/office/officeart/2005/8/layout/hProcess4"/>
    <dgm:cxn modelId="{2AAB20CE-274C-4C07-96C8-75C72BE19FC9}" type="presOf" srcId="{E8C1A72F-A52F-45BD-846F-A27B8857DBDA}" destId="{EB7B0E21-CBD2-4D88-8AB5-7675D66216A1}" srcOrd="0" destOrd="0" presId="urn:microsoft.com/office/officeart/2005/8/layout/hProcess4"/>
    <dgm:cxn modelId="{1065C3CF-AC76-426B-AF67-DA9CE1F65728}" type="presOf" srcId="{A125E0E9-74A0-45B1-A43C-830599AC55E4}" destId="{8719346E-79C8-4145-9BF7-967E41CF4EF7}" srcOrd="0" destOrd="3" presId="urn:microsoft.com/office/officeart/2005/8/layout/hProcess4"/>
    <dgm:cxn modelId="{4EB23FD2-6B27-4CB2-B978-F86B24453C8E}" srcId="{F9004006-A1D3-44F5-BA78-B26083D323E8}" destId="{AC4990C8-1607-42C3-A33C-DC306B55E05D}" srcOrd="1" destOrd="0" parTransId="{90CF0C07-9A2C-4E84-BE4A-0835678125FA}" sibTransId="{65DF18F1-3A57-4E3A-99D3-4D149BEEE54C}"/>
    <dgm:cxn modelId="{761C5ED3-3ED9-40B6-ACF6-672F97DF4B17}" srcId="{AC4990C8-1607-42C3-A33C-DC306B55E05D}" destId="{3DCA855D-D4D1-4BFE-9088-68205CC6EF20}" srcOrd="2" destOrd="0" parTransId="{AB8339E8-EF88-4538-9770-5497A51FABD0}" sibTransId="{E57C60D1-904F-4CFC-8F3B-5CD0CB9EE0EC}"/>
    <dgm:cxn modelId="{2932BDD6-A199-41F9-95EB-DC96D0BBE3E3}" type="presOf" srcId="{E8C1A72F-A52F-45BD-846F-A27B8857DBDA}" destId="{6E264C02-801E-4AB8-89AD-4A9E97F59867}" srcOrd="1" destOrd="0" presId="urn:microsoft.com/office/officeart/2005/8/layout/hProcess4"/>
    <dgm:cxn modelId="{CB9DD1DB-E7F6-4BEA-A09A-DD90BDC4DB6F}" type="presOf" srcId="{CD737388-56D8-4B54-9B71-FE215CDECADD}" destId="{9D2EF141-8030-49B7-A5D4-1E733F3731B7}" srcOrd="0" destOrd="2" presId="urn:microsoft.com/office/officeart/2005/8/layout/hProcess4"/>
    <dgm:cxn modelId="{0BD9FCE4-E737-40FF-90C9-3D5983CE95AE}" type="presOf" srcId="{3DCA855D-D4D1-4BFE-9088-68205CC6EF20}" destId="{C8C3BF67-8CB5-4788-BBF3-DD22CD0C5F33}" srcOrd="0" destOrd="2" presId="urn:microsoft.com/office/officeart/2005/8/layout/hProcess4"/>
    <dgm:cxn modelId="{3F78A2E8-8126-4B84-964A-5B13B0E56831}" type="presOf" srcId="{7D394836-3614-4B4F-87D0-A79DA14EFE68}" destId="{E74B1405-B753-496C-8662-0BABA77C11D5}" srcOrd="1" destOrd="0" presId="urn:microsoft.com/office/officeart/2005/8/layout/hProcess4"/>
    <dgm:cxn modelId="{9836C3F2-7DBC-46FA-B2CA-E6B651FAE36C}" srcId="{F9004006-A1D3-44F5-BA78-B26083D323E8}" destId="{521E2F48-5619-4F8A-8F0E-53D0FCFEA752}" srcOrd="3" destOrd="0" parTransId="{8FECECEE-BE68-4405-8760-7472FBD82C87}" sibTransId="{464C91F4-356B-4E7B-9CC8-AA9A2CDC729F}"/>
    <dgm:cxn modelId="{B5F9BEF4-A601-4CA2-B7A5-FB637E61BC41}" type="presOf" srcId="{11712A2E-B59A-40AE-9BF3-FC9F2C6704A2}" destId="{9D2EF141-8030-49B7-A5D4-1E733F3731B7}" srcOrd="0" destOrd="3" presId="urn:microsoft.com/office/officeart/2005/8/layout/hProcess4"/>
    <dgm:cxn modelId="{9C052DF5-AD74-4978-B693-6E24FEF6D2B3}" type="presOf" srcId="{EF2E14AE-C98E-499D-AF75-58F3AE9C7CEF}" destId="{C4AE1103-4FC1-407C-92B5-DAD775C4DF23}" srcOrd="1" destOrd="1" presId="urn:microsoft.com/office/officeart/2005/8/layout/hProcess4"/>
    <dgm:cxn modelId="{E4EC38F6-C28B-4571-885E-0D7F55D8C8DC}" srcId="{84BBEF99-0BC8-4DC1-B7E8-076B4AE9D9E3}" destId="{EF2E14AE-C98E-499D-AF75-58F3AE9C7CEF}" srcOrd="1" destOrd="0" parTransId="{4DDE8429-0C9E-4B63-B886-AAC9B963D9EE}" sibTransId="{6CC17938-72A1-488F-A89A-580CFA9BF21C}"/>
    <dgm:cxn modelId="{A4DA7922-F6C7-4216-BD99-32B308119DC9}" type="presParOf" srcId="{A690426F-FE2A-4C65-94DD-5D0C9A7FCED3}" destId="{6E1C15B7-3039-44C9-BC4C-96D4E1005B8C}" srcOrd="0" destOrd="0" presId="urn:microsoft.com/office/officeart/2005/8/layout/hProcess4"/>
    <dgm:cxn modelId="{2C5E6D35-0E73-4169-815F-A282DAADD23F}" type="presParOf" srcId="{A690426F-FE2A-4C65-94DD-5D0C9A7FCED3}" destId="{AF2B269C-B8A4-4C35-AF09-293284E181A3}" srcOrd="1" destOrd="0" presId="urn:microsoft.com/office/officeart/2005/8/layout/hProcess4"/>
    <dgm:cxn modelId="{5B12C790-5F5F-4A98-9D18-0691B202BFCD}" type="presParOf" srcId="{A690426F-FE2A-4C65-94DD-5D0C9A7FCED3}" destId="{8F166E2A-158F-4A24-98B9-B01C6E760752}" srcOrd="2" destOrd="0" presId="urn:microsoft.com/office/officeart/2005/8/layout/hProcess4"/>
    <dgm:cxn modelId="{A0E9A305-DB0C-4A74-B408-0FE7D9E6BB25}" type="presParOf" srcId="{8F166E2A-158F-4A24-98B9-B01C6E760752}" destId="{F06A8086-7490-4FCF-8AAC-ABFB969464A3}" srcOrd="0" destOrd="0" presId="urn:microsoft.com/office/officeart/2005/8/layout/hProcess4"/>
    <dgm:cxn modelId="{38F37004-997C-48C5-AA69-A31452D8612C}" type="presParOf" srcId="{F06A8086-7490-4FCF-8AAC-ABFB969464A3}" destId="{2B7477B3-6A52-4B89-920F-38CE737881E2}" srcOrd="0" destOrd="0" presId="urn:microsoft.com/office/officeart/2005/8/layout/hProcess4"/>
    <dgm:cxn modelId="{4594C731-A986-496B-A934-F98246E6B2BA}" type="presParOf" srcId="{F06A8086-7490-4FCF-8AAC-ABFB969464A3}" destId="{8719346E-79C8-4145-9BF7-967E41CF4EF7}" srcOrd="1" destOrd="0" presId="urn:microsoft.com/office/officeart/2005/8/layout/hProcess4"/>
    <dgm:cxn modelId="{D593DA8F-643C-4EA7-BD44-7FAB81537DA4}" type="presParOf" srcId="{F06A8086-7490-4FCF-8AAC-ABFB969464A3}" destId="{41191E39-D29F-4BBA-89FD-A7C486A07DE2}" srcOrd="2" destOrd="0" presId="urn:microsoft.com/office/officeart/2005/8/layout/hProcess4"/>
    <dgm:cxn modelId="{AD25C813-C70C-43F4-8E83-088983CE7316}" type="presParOf" srcId="{F06A8086-7490-4FCF-8AAC-ABFB969464A3}" destId="{915E50F8-0782-4B87-AA68-C2E9336A083D}" srcOrd="3" destOrd="0" presId="urn:microsoft.com/office/officeart/2005/8/layout/hProcess4"/>
    <dgm:cxn modelId="{83C1A0AD-E896-4FFA-9177-7FACE2621F06}" type="presParOf" srcId="{F06A8086-7490-4FCF-8AAC-ABFB969464A3}" destId="{A99A1820-4256-4EFD-B9EE-A8F6FE00FEE0}" srcOrd="4" destOrd="0" presId="urn:microsoft.com/office/officeart/2005/8/layout/hProcess4"/>
    <dgm:cxn modelId="{EFDB1132-0F9F-4686-A614-76C15ECD6E81}" type="presParOf" srcId="{8F166E2A-158F-4A24-98B9-B01C6E760752}" destId="{89CBB04B-5A07-493B-A77E-1830E4E7C2D1}" srcOrd="1" destOrd="0" presId="urn:microsoft.com/office/officeart/2005/8/layout/hProcess4"/>
    <dgm:cxn modelId="{E1A3940D-E49A-47AA-A4C3-BF54702612FA}" type="presParOf" srcId="{8F166E2A-158F-4A24-98B9-B01C6E760752}" destId="{9CDE1133-4E75-4250-A112-6D8414618A88}" srcOrd="2" destOrd="0" presId="urn:microsoft.com/office/officeart/2005/8/layout/hProcess4"/>
    <dgm:cxn modelId="{264FAF99-1E9A-449F-93F8-0F3F5EB82BD7}" type="presParOf" srcId="{9CDE1133-4E75-4250-A112-6D8414618A88}" destId="{F32770CB-5086-4DF4-86A6-7A067EA660BA}" srcOrd="0" destOrd="0" presId="urn:microsoft.com/office/officeart/2005/8/layout/hProcess4"/>
    <dgm:cxn modelId="{06E9C534-725A-4431-99B6-9A60D6BC18E1}" type="presParOf" srcId="{9CDE1133-4E75-4250-A112-6D8414618A88}" destId="{C8C3BF67-8CB5-4788-BBF3-DD22CD0C5F33}" srcOrd="1" destOrd="0" presId="urn:microsoft.com/office/officeart/2005/8/layout/hProcess4"/>
    <dgm:cxn modelId="{34F21721-425C-4A45-B5F6-449552B46529}" type="presParOf" srcId="{9CDE1133-4E75-4250-A112-6D8414618A88}" destId="{E74B1405-B753-496C-8662-0BABA77C11D5}" srcOrd="2" destOrd="0" presId="urn:microsoft.com/office/officeart/2005/8/layout/hProcess4"/>
    <dgm:cxn modelId="{5EB2AD3A-B7B2-4688-ACEE-D2F78BEDDC03}" type="presParOf" srcId="{9CDE1133-4E75-4250-A112-6D8414618A88}" destId="{EED4C3ED-8186-4314-876B-891B1769ECAC}" srcOrd="3" destOrd="0" presId="urn:microsoft.com/office/officeart/2005/8/layout/hProcess4"/>
    <dgm:cxn modelId="{F0B333BB-E591-4E43-9043-6C1C105BB6D2}" type="presParOf" srcId="{9CDE1133-4E75-4250-A112-6D8414618A88}" destId="{8A088DDB-B268-4495-B898-ED860895BB23}" srcOrd="4" destOrd="0" presId="urn:microsoft.com/office/officeart/2005/8/layout/hProcess4"/>
    <dgm:cxn modelId="{FD9854AF-3BDE-4F99-A61E-3603248CD1CD}" type="presParOf" srcId="{8F166E2A-158F-4A24-98B9-B01C6E760752}" destId="{9B64E193-1A25-4C09-B6F9-424EE508F381}" srcOrd="3" destOrd="0" presId="urn:microsoft.com/office/officeart/2005/8/layout/hProcess4"/>
    <dgm:cxn modelId="{B3A0723E-F7E6-40AF-B1EE-E6F3478EA453}" type="presParOf" srcId="{8F166E2A-158F-4A24-98B9-B01C6E760752}" destId="{6321E6B4-5F1F-475D-B87B-4D52217C2C1C}" srcOrd="4" destOrd="0" presId="urn:microsoft.com/office/officeart/2005/8/layout/hProcess4"/>
    <dgm:cxn modelId="{820A2B30-3C04-471E-AC6F-9B6FC5C67DA1}" type="presParOf" srcId="{6321E6B4-5F1F-475D-B87B-4D52217C2C1C}" destId="{AAD87E58-D19D-481A-AEED-5DC05216E8CE}" srcOrd="0" destOrd="0" presId="urn:microsoft.com/office/officeart/2005/8/layout/hProcess4"/>
    <dgm:cxn modelId="{F396C031-D8A8-4ED4-AD97-AC54D6CC39CE}" type="presParOf" srcId="{6321E6B4-5F1F-475D-B87B-4D52217C2C1C}" destId="{EB7B0E21-CBD2-4D88-8AB5-7675D66216A1}" srcOrd="1" destOrd="0" presId="urn:microsoft.com/office/officeart/2005/8/layout/hProcess4"/>
    <dgm:cxn modelId="{31B8852D-7F53-4023-A46D-FF37649631CD}" type="presParOf" srcId="{6321E6B4-5F1F-475D-B87B-4D52217C2C1C}" destId="{6E264C02-801E-4AB8-89AD-4A9E97F59867}" srcOrd="2" destOrd="0" presId="urn:microsoft.com/office/officeart/2005/8/layout/hProcess4"/>
    <dgm:cxn modelId="{FF67539E-E25C-4129-857E-E36A36443BAA}" type="presParOf" srcId="{6321E6B4-5F1F-475D-B87B-4D52217C2C1C}" destId="{44AB346C-0A1E-4B76-829A-4CE2960A38F2}" srcOrd="3" destOrd="0" presId="urn:microsoft.com/office/officeart/2005/8/layout/hProcess4"/>
    <dgm:cxn modelId="{BA389579-87EE-4DF2-8FCA-91E2BD815831}" type="presParOf" srcId="{6321E6B4-5F1F-475D-B87B-4D52217C2C1C}" destId="{B15EAFD7-1AD7-487F-9866-5C2441AE0EA9}" srcOrd="4" destOrd="0" presId="urn:microsoft.com/office/officeart/2005/8/layout/hProcess4"/>
    <dgm:cxn modelId="{2E9FC995-B5D8-43E7-82F7-1FE2E7C2F143}" type="presParOf" srcId="{8F166E2A-158F-4A24-98B9-B01C6E760752}" destId="{914D1818-C01B-4027-80D2-D202913888E4}" srcOrd="5" destOrd="0" presId="urn:microsoft.com/office/officeart/2005/8/layout/hProcess4"/>
    <dgm:cxn modelId="{75542986-4319-44A7-8C3F-4448E270932F}" type="presParOf" srcId="{8F166E2A-158F-4A24-98B9-B01C6E760752}" destId="{2F58E0B0-966C-4735-8A0F-0D9261B9BD1A}" srcOrd="6" destOrd="0" presId="urn:microsoft.com/office/officeart/2005/8/layout/hProcess4"/>
    <dgm:cxn modelId="{A10D67C6-0AB3-4D8E-A06D-68DB82CCD86E}" type="presParOf" srcId="{2F58E0B0-966C-4735-8A0F-0D9261B9BD1A}" destId="{2FE7804F-291F-4CB8-82AC-755440743AF2}" srcOrd="0" destOrd="0" presId="urn:microsoft.com/office/officeart/2005/8/layout/hProcess4"/>
    <dgm:cxn modelId="{68F230DC-11FA-4B87-83A5-F52BE040D4C8}" type="presParOf" srcId="{2F58E0B0-966C-4735-8A0F-0D9261B9BD1A}" destId="{9D2EF141-8030-49B7-A5D4-1E733F3731B7}" srcOrd="1" destOrd="0" presId="urn:microsoft.com/office/officeart/2005/8/layout/hProcess4"/>
    <dgm:cxn modelId="{50FF3D80-4E78-4854-980B-E5ACD4F78A16}" type="presParOf" srcId="{2F58E0B0-966C-4735-8A0F-0D9261B9BD1A}" destId="{F590BC79-4C8A-420D-AF7C-284601B3E752}" srcOrd="2" destOrd="0" presId="urn:microsoft.com/office/officeart/2005/8/layout/hProcess4"/>
    <dgm:cxn modelId="{45A21F6F-B7F5-4482-A23D-072C17D98991}" type="presParOf" srcId="{2F58E0B0-966C-4735-8A0F-0D9261B9BD1A}" destId="{D4D07561-7869-4659-94C2-772F1855F9BE}" srcOrd="3" destOrd="0" presId="urn:microsoft.com/office/officeart/2005/8/layout/hProcess4"/>
    <dgm:cxn modelId="{DA5A7EC8-B1AD-4565-8300-17D70CD80F8D}" type="presParOf" srcId="{2F58E0B0-966C-4735-8A0F-0D9261B9BD1A}" destId="{3FA5682F-14E4-4A81-B4B5-BD6C9909BDD8}" srcOrd="4" destOrd="0" presId="urn:microsoft.com/office/officeart/2005/8/layout/hProcess4"/>
    <dgm:cxn modelId="{C16D47FE-C6D8-4942-BBDB-7CE942B30546}" type="presParOf" srcId="{8F166E2A-158F-4A24-98B9-B01C6E760752}" destId="{1BE9ED0B-CEF1-4F08-8D13-9F40862D8524}" srcOrd="7" destOrd="0" presId="urn:microsoft.com/office/officeart/2005/8/layout/hProcess4"/>
    <dgm:cxn modelId="{7AA162F1-A755-4E5F-9CF7-945D7F8E2510}" type="presParOf" srcId="{8F166E2A-158F-4A24-98B9-B01C6E760752}" destId="{8BD70A7C-5229-48EC-B7E0-DE07E2695778}" srcOrd="8" destOrd="0" presId="urn:microsoft.com/office/officeart/2005/8/layout/hProcess4"/>
    <dgm:cxn modelId="{965A5D48-BB32-496B-927C-BF8633940E5B}" type="presParOf" srcId="{8BD70A7C-5229-48EC-B7E0-DE07E2695778}" destId="{C6E8CF32-8269-4F7E-AEAA-05590DD2D966}" srcOrd="0" destOrd="0" presId="urn:microsoft.com/office/officeart/2005/8/layout/hProcess4"/>
    <dgm:cxn modelId="{7BE26946-C5D3-4948-8658-9170D88A546F}" type="presParOf" srcId="{8BD70A7C-5229-48EC-B7E0-DE07E2695778}" destId="{35BB7601-0710-46D0-A6A4-AFF4B7B9D417}" srcOrd="1" destOrd="0" presId="urn:microsoft.com/office/officeart/2005/8/layout/hProcess4"/>
    <dgm:cxn modelId="{823FDD50-43F7-4FB7-AAB6-3042A4344517}" type="presParOf" srcId="{8BD70A7C-5229-48EC-B7E0-DE07E2695778}" destId="{C4AE1103-4FC1-407C-92B5-DAD775C4DF23}" srcOrd="2" destOrd="0" presId="urn:microsoft.com/office/officeart/2005/8/layout/hProcess4"/>
    <dgm:cxn modelId="{915EA03B-ECEE-421E-8435-7E2048999BE2}" type="presParOf" srcId="{8BD70A7C-5229-48EC-B7E0-DE07E2695778}" destId="{86770EEE-8156-4B4D-B49F-E7847ACB39B0}" srcOrd="3" destOrd="0" presId="urn:microsoft.com/office/officeart/2005/8/layout/hProcess4"/>
    <dgm:cxn modelId="{48E7C517-662C-4BED-AEC9-C9BF54B8B4F3}" type="presParOf" srcId="{8BD70A7C-5229-48EC-B7E0-DE07E2695778}" destId="{84CA1F52-29C5-4FF9-A44F-F61B420589CF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19346E-79C8-4145-9BF7-967E41CF4EF7}">
      <dsp:nvSpPr>
        <dsp:cNvPr id="0" name=""/>
        <dsp:cNvSpPr/>
      </dsp:nvSpPr>
      <dsp:spPr>
        <a:xfrm>
          <a:off x="490" y="1071869"/>
          <a:ext cx="1386537" cy="11436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Persona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Challenges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Pain Points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Decisions</a:t>
          </a:r>
        </a:p>
      </dsp:txBody>
      <dsp:txXfrm>
        <a:off x="26807" y="1098186"/>
        <a:ext cx="1333903" cy="845911"/>
      </dsp:txXfrm>
    </dsp:sp>
    <dsp:sp modelId="{89CBB04B-5A07-493B-A77E-1830E4E7C2D1}">
      <dsp:nvSpPr>
        <dsp:cNvPr id="0" name=""/>
        <dsp:cNvSpPr/>
      </dsp:nvSpPr>
      <dsp:spPr>
        <a:xfrm>
          <a:off x="752749" y="1247489"/>
          <a:ext cx="1672021" cy="1672021"/>
        </a:xfrm>
        <a:prstGeom prst="leftCircularArrow">
          <a:avLst>
            <a:gd name="adj1" fmla="val 4003"/>
            <a:gd name="adj2" fmla="val 502745"/>
            <a:gd name="adj3" fmla="val 2278256"/>
            <a:gd name="adj4" fmla="val 9024489"/>
            <a:gd name="adj5" fmla="val 4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5E50F8-0782-4B87-AA68-C2E9336A083D}">
      <dsp:nvSpPr>
        <dsp:cNvPr id="0" name=""/>
        <dsp:cNvSpPr/>
      </dsp:nvSpPr>
      <dsp:spPr>
        <a:xfrm>
          <a:off x="308609" y="1970414"/>
          <a:ext cx="1232477" cy="49011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EMPATHIZE</a:t>
          </a:r>
        </a:p>
      </dsp:txBody>
      <dsp:txXfrm>
        <a:off x="322964" y="1984769"/>
        <a:ext cx="1203767" cy="461405"/>
      </dsp:txXfrm>
    </dsp:sp>
    <dsp:sp modelId="{C8C3BF67-8CB5-4788-BBF3-DD22CD0C5F33}">
      <dsp:nvSpPr>
        <dsp:cNvPr id="0" name=""/>
        <dsp:cNvSpPr/>
      </dsp:nvSpPr>
      <dsp:spPr>
        <a:xfrm>
          <a:off x="1859820" y="1071869"/>
          <a:ext cx="1386537" cy="11436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Seek to Understand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Non </a:t>
          </a:r>
          <a:r>
            <a:rPr lang="en-US" sz="1000" kern="1200" dirty="0" err="1"/>
            <a:t>Judgemental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Interviews</a:t>
          </a:r>
        </a:p>
      </dsp:txBody>
      <dsp:txXfrm>
        <a:off x="1886137" y="1343244"/>
        <a:ext cx="1333903" cy="845911"/>
      </dsp:txXfrm>
    </dsp:sp>
    <dsp:sp modelId="{9B64E193-1A25-4C09-B6F9-424EE508F381}">
      <dsp:nvSpPr>
        <dsp:cNvPr id="0" name=""/>
        <dsp:cNvSpPr/>
      </dsp:nvSpPr>
      <dsp:spPr>
        <a:xfrm>
          <a:off x="2600526" y="322990"/>
          <a:ext cx="1849190" cy="1849190"/>
        </a:xfrm>
        <a:prstGeom prst="circularArrow">
          <a:avLst>
            <a:gd name="adj1" fmla="val 3620"/>
            <a:gd name="adj2" fmla="val 450400"/>
            <a:gd name="adj3" fmla="val 19374090"/>
            <a:gd name="adj4" fmla="val 12575511"/>
            <a:gd name="adj5" fmla="val 4223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D4C3ED-8186-4314-876B-891B1769ECAC}">
      <dsp:nvSpPr>
        <dsp:cNvPr id="0" name=""/>
        <dsp:cNvSpPr/>
      </dsp:nvSpPr>
      <dsp:spPr>
        <a:xfrm>
          <a:off x="2167940" y="826811"/>
          <a:ext cx="1232477" cy="49011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DEFINE</a:t>
          </a:r>
        </a:p>
      </dsp:txBody>
      <dsp:txXfrm>
        <a:off x="2182295" y="841166"/>
        <a:ext cx="1203767" cy="461405"/>
      </dsp:txXfrm>
    </dsp:sp>
    <dsp:sp modelId="{EB7B0E21-CBD2-4D88-8AB5-7675D66216A1}">
      <dsp:nvSpPr>
        <dsp:cNvPr id="0" name=""/>
        <dsp:cNvSpPr/>
      </dsp:nvSpPr>
      <dsp:spPr>
        <a:xfrm>
          <a:off x="3719151" y="1071869"/>
          <a:ext cx="1386537" cy="11436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Prioritize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Share &amp; Feedback</a:t>
          </a:r>
        </a:p>
      </dsp:txBody>
      <dsp:txXfrm>
        <a:off x="3745468" y="1098186"/>
        <a:ext cx="1333903" cy="845911"/>
      </dsp:txXfrm>
    </dsp:sp>
    <dsp:sp modelId="{914D1818-C01B-4027-80D2-D202913888E4}">
      <dsp:nvSpPr>
        <dsp:cNvPr id="0" name=""/>
        <dsp:cNvSpPr/>
      </dsp:nvSpPr>
      <dsp:spPr>
        <a:xfrm>
          <a:off x="4471411" y="1247489"/>
          <a:ext cx="1672021" cy="1672021"/>
        </a:xfrm>
        <a:prstGeom prst="leftCircularArrow">
          <a:avLst>
            <a:gd name="adj1" fmla="val 4003"/>
            <a:gd name="adj2" fmla="val 502745"/>
            <a:gd name="adj3" fmla="val 2278256"/>
            <a:gd name="adj4" fmla="val 9024489"/>
            <a:gd name="adj5" fmla="val 4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AB346C-0A1E-4B76-829A-4CE2960A38F2}">
      <dsp:nvSpPr>
        <dsp:cNvPr id="0" name=""/>
        <dsp:cNvSpPr/>
      </dsp:nvSpPr>
      <dsp:spPr>
        <a:xfrm>
          <a:off x="4027270" y="1970414"/>
          <a:ext cx="1232477" cy="49011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IDEATE</a:t>
          </a:r>
        </a:p>
      </dsp:txBody>
      <dsp:txXfrm>
        <a:off x="4041625" y="1984769"/>
        <a:ext cx="1203767" cy="461405"/>
      </dsp:txXfrm>
    </dsp:sp>
    <dsp:sp modelId="{9D2EF141-8030-49B7-A5D4-1E733F3731B7}">
      <dsp:nvSpPr>
        <dsp:cNvPr id="0" name=""/>
        <dsp:cNvSpPr/>
      </dsp:nvSpPr>
      <dsp:spPr>
        <a:xfrm>
          <a:off x="5578481" y="1071869"/>
          <a:ext cx="1386537" cy="11436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Keep It Simple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Iterate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Experiment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Minimal Viable Product</a:t>
          </a:r>
        </a:p>
      </dsp:txBody>
      <dsp:txXfrm>
        <a:off x="5604798" y="1343244"/>
        <a:ext cx="1333903" cy="845911"/>
      </dsp:txXfrm>
    </dsp:sp>
    <dsp:sp modelId="{1BE9ED0B-CEF1-4F08-8D13-9F40862D8524}">
      <dsp:nvSpPr>
        <dsp:cNvPr id="0" name=""/>
        <dsp:cNvSpPr/>
      </dsp:nvSpPr>
      <dsp:spPr>
        <a:xfrm>
          <a:off x="6319187" y="322990"/>
          <a:ext cx="1849190" cy="1849190"/>
        </a:xfrm>
        <a:prstGeom prst="circularArrow">
          <a:avLst>
            <a:gd name="adj1" fmla="val 3620"/>
            <a:gd name="adj2" fmla="val 450400"/>
            <a:gd name="adj3" fmla="val 19374090"/>
            <a:gd name="adj4" fmla="val 12575511"/>
            <a:gd name="adj5" fmla="val 4223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D07561-7869-4659-94C2-772F1855F9BE}">
      <dsp:nvSpPr>
        <dsp:cNvPr id="0" name=""/>
        <dsp:cNvSpPr/>
      </dsp:nvSpPr>
      <dsp:spPr>
        <a:xfrm>
          <a:off x="5886601" y="826811"/>
          <a:ext cx="1232477" cy="49011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PROTOTYPE</a:t>
          </a:r>
        </a:p>
      </dsp:txBody>
      <dsp:txXfrm>
        <a:off x="5900956" y="841166"/>
        <a:ext cx="1203767" cy="461405"/>
      </dsp:txXfrm>
    </dsp:sp>
    <dsp:sp modelId="{35BB7601-0710-46D0-A6A4-AFF4B7B9D417}">
      <dsp:nvSpPr>
        <dsp:cNvPr id="0" name=""/>
        <dsp:cNvSpPr/>
      </dsp:nvSpPr>
      <dsp:spPr>
        <a:xfrm>
          <a:off x="7437812" y="1071869"/>
          <a:ext cx="1386537" cy="11436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Shortlist what works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Iterate Quickly</a:t>
          </a:r>
        </a:p>
      </dsp:txBody>
      <dsp:txXfrm>
        <a:off x="7464129" y="1098186"/>
        <a:ext cx="1333903" cy="845911"/>
      </dsp:txXfrm>
    </dsp:sp>
    <dsp:sp modelId="{86770EEE-8156-4B4D-B49F-E7847ACB39B0}">
      <dsp:nvSpPr>
        <dsp:cNvPr id="0" name=""/>
        <dsp:cNvSpPr/>
      </dsp:nvSpPr>
      <dsp:spPr>
        <a:xfrm>
          <a:off x="7745931" y="1970414"/>
          <a:ext cx="1232477" cy="49011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TEST</a:t>
          </a:r>
        </a:p>
      </dsp:txBody>
      <dsp:txXfrm>
        <a:off x="7760286" y="1984769"/>
        <a:ext cx="1203767" cy="4614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AD202-7742-6EE8-C2AB-0523BA207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ED43E6-3B36-E8C9-721A-65BA3E5D34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314F96-AD26-0EFE-F11F-6A70256A5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9894-C691-47EC-93E3-2E21831E9944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2D252-2FFE-9167-B579-951644D74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109A3-D52E-27DA-7749-B2C64824B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98C8274-6137-9F73-4D0E-1488AEAC51B2}"/>
              </a:ext>
            </a:extLst>
          </p:cNvPr>
          <p:cNvGrpSpPr/>
          <p:nvPr userDrawn="1"/>
        </p:nvGrpSpPr>
        <p:grpSpPr>
          <a:xfrm>
            <a:off x="1846371" y="1987723"/>
            <a:ext cx="1171575" cy="1171575"/>
            <a:chOff x="2590798" y="5062446"/>
            <a:chExt cx="1171575" cy="1171575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BB96A0D-3075-2529-EF35-D6AB39B018A3}"/>
                </a:ext>
              </a:extLst>
            </p:cNvPr>
            <p:cNvSpPr/>
            <p:nvPr/>
          </p:nvSpPr>
          <p:spPr>
            <a:xfrm>
              <a:off x="2628900" y="5086349"/>
              <a:ext cx="1095375" cy="109537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8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glow rad="101600">
                <a:schemeClr val="accent4">
                  <a:lumMod val="60000"/>
                  <a:lumOff val="40000"/>
                  <a:alpha val="17000"/>
                </a:schemeClr>
              </a:glow>
              <a:outerShdw blurRad="317500" dist="114300" dir="10800000" algn="r" rotWithShape="0">
                <a:prstClr val="black">
                  <a:alpha val="27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endParaRPr>
            </a:p>
          </p:txBody>
        </p:sp>
        <p:pic>
          <p:nvPicPr>
            <p:cNvPr id="9" name="Graphic 8" descr="Badge Tick with solid fill">
              <a:extLst>
                <a:ext uri="{FF2B5EF4-FFF2-40B4-BE49-F238E27FC236}">
                  <a16:creationId xmlns:a16="http://schemas.microsoft.com/office/drawing/2014/main" id="{4F99B97E-856A-8FD8-5A10-196AD66EC8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590798" y="5062446"/>
              <a:ext cx="1171575" cy="1171575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650B509-C012-584F-20CD-F86D7E4DA126}"/>
                </a:ext>
              </a:extLst>
            </p:cNvPr>
            <p:cNvSpPr/>
            <p:nvPr/>
          </p:nvSpPr>
          <p:spPr>
            <a:xfrm>
              <a:off x="2667473" y="5372426"/>
              <a:ext cx="101822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cap="none" spc="0" dirty="0">
                  <a:ln/>
                  <a:solidFill>
                    <a:schemeClr val="bg1">
                      <a:lumMod val="8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RISE</a:t>
              </a:r>
              <a:r>
                <a:rPr lang="en-US" sz="2800" b="1" cap="none" spc="0" dirty="0">
                  <a:ln/>
                  <a:solidFill>
                    <a:schemeClr val="bg1">
                      <a:lumMod val="7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 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13727D9-ED1E-7794-D405-9F6A0BC335A7}"/>
              </a:ext>
            </a:extLst>
          </p:cNvPr>
          <p:cNvGrpSpPr/>
          <p:nvPr userDrawn="1"/>
        </p:nvGrpSpPr>
        <p:grpSpPr>
          <a:xfrm>
            <a:off x="1524000" y="1600200"/>
            <a:ext cx="1676724" cy="2031325"/>
            <a:chOff x="269571" y="1460949"/>
            <a:chExt cx="1676724" cy="2031325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3E53F4C-3FB1-F927-AD21-2F1EFD6DAB33}"/>
                </a:ext>
              </a:extLst>
            </p:cNvPr>
            <p:cNvSpPr txBox="1"/>
            <p:nvPr/>
          </p:nvSpPr>
          <p:spPr>
            <a:xfrm>
              <a:off x="269571" y="1460949"/>
              <a:ext cx="322371" cy="2031325"/>
            </a:xfrm>
            <a:prstGeom prst="rect">
              <a:avLst/>
            </a:prstGeom>
            <a:noFill/>
            <a:effectLst>
              <a:outerShdw blurRad="50800" dist="38100" dir="10800000" algn="r" rotWithShape="0">
                <a:schemeClr val="accent4">
                  <a:lumMod val="50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RISE</a:t>
              </a:r>
            </a:p>
            <a:p>
              <a:pPr algn="ct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  UP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93C3A7F-5CC4-6214-C823-E44ED95C6CDC}"/>
                </a:ext>
              </a:extLst>
            </p:cNvPr>
            <p:cNvSpPr txBox="1"/>
            <p:nvPr/>
          </p:nvSpPr>
          <p:spPr>
            <a:xfrm>
              <a:off x="484485" y="1505183"/>
              <a:ext cx="1461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ESULT PLANNING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59857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BF718-F2B7-79DD-CE70-3F722847A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BFD6E0-4DB1-72D6-3813-80565D8B3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21768-28F4-C680-62D4-0C6E03FB2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9894-C691-47EC-93E3-2E21831E9944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6F42D-FAA4-4571-E74E-13E2A9658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07633-0BD7-3920-9C04-C4DAB73C9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69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FC0224-878C-2B0E-578D-08E2600DB3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9A75C7-9913-B330-3FFE-9C01921BAA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DDA783-FFC8-4F33-BF8B-258C1C176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9894-C691-47EC-93E3-2E21831E9944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A1423D-AD50-0E59-FCE4-A1454DCE5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19609-CD3C-DE00-CAB8-76E749368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439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521C5FF-F15C-DCD3-94FA-D6E53454E18F}"/>
              </a:ext>
            </a:extLst>
          </p:cNvPr>
          <p:cNvSpPr/>
          <p:nvPr userDrawn="1"/>
        </p:nvSpPr>
        <p:spPr>
          <a:xfrm>
            <a:off x="-8742" y="6724003"/>
            <a:ext cx="12200741" cy="133998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1E8A4B-9545-C415-175A-2C4A8D688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041C2-354C-251E-7D62-1FFA91B1B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FCB11-6C91-0DAD-DE19-F159BA9A7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9894-C691-47EC-93E3-2E21831E9944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2C1E6-BC0A-79FE-45EE-523975DF0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A7E4D-5FC2-8F7E-3D1C-FB4D95835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57F756BD-3C04-98AA-75B1-1FA71FE37A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8337" y="6149535"/>
            <a:ext cx="2976577" cy="892552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FAB03896-005F-AB2C-2BCF-BDE62B8B249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9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062" y="5687083"/>
            <a:ext cx="1248126" cy="124812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B30BAED-931F-163F-DD5E-7168BA0B810D}"/>
              </a:ext>
            </a:extLst>
          </p:cNvPr>
          <p:cNvSpPr/>
          <p:nvPr userDrawn="1"/>
        </p:nvSpPr>
        <p:spPr>
          <a:xfrm>
            <a:off x="11166284" y="5821630"/>
            <a:ext cx="983152" cy="102968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8925235"/>
              </a:avLst>
            </a:prstTxWarp>
            <a:spAutoFit/>
          </a:bodyPr>
          <a:lstStyle/>
          <a:p>
            <a:pPr algn="ctr"/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HUB</a:t>
            </a:r>
            <a:endParaRPr lang="en-US" sz="8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4CDE137-1BF3-C583-3776-D9B2556846BA}"/>
              </a:ext>
            </a:extLst>
          </p:cNvPr>
          <p:cNvGrpSpPr/>
          <p:nvPr userDrawn="1"/>
        </p:nvGrpSpPr>
        <p:grpSpPr>
          <a:xfrm>
            <a:off x="467655" y="387523"/>
            <a:ext cx="1171575" cy="1171575"/>
            <a:chOff x="2590798" y="5062446"/>
            <a:chExt cx="1171575" cy="1171575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650FFBA5-2032-A78F-777E-19CE311AE3CA}"/>
                </a:ext>
              </a:extLst>
            </p:cNvPr>
            <p:cNvSpPr/>
            <p:nvPr/>
          </p:nvSpPr>
          <p:spPr>
            <a:xfrm>
              <a:off x="2628900" y="5086349"/>
              <a:ext cx="1095375" cy="109537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8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glow rad="101600">
                <a:schemeClr val="accent4">
                  <a:lumMod val="60000"/>
                  <a:lumOff val="40000"/>
                  <a:alpha val="17000"/>
                </a:schemeClr>
              </a:glow>
              <a:outerShdw blurRad="317500" dist="114300" dir="10800000" algn="r" rotWithShape="0">
                <a:prstClr val="black">
                  <a:alpha val="27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endParaRPr>
            </a:p>
          </p:txBody>
        </p:sp>
        <p:pic>
          <p:nvPicPr>
            <p:cNvPr id="13" name="Graphic 12" descr="Badge Tick with solid fill">
              <a:extLst>
                <a:ext uri="{FF2B5EF4-FFF2-40B4-BE49-F238E27FC236}">
                  <a16:creationId xmlns:a16="http://schemas.microsoft.com/office/drawing/2014/main" id="{165EC1A5-1F5B-52A9-E17C-421EC183FDF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590798" y="5062446"/>
              <a:ext cx="1171575" cy="1171575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9C1CC29-0C7B-DF5A-9FB4-F93A2186CA8F}"/>
                </a:ext>
              </a:extLst>
            </p:cNvPr>
            <p:cNvSpPr/>
            <p:nvPr/>
          </p:nvSpPr>
          <p:spPr>
            <a:xfrm>
              <a:off x="2667473" y="5372426"/>
              <a:ext cx="101822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cap="none" spc="0" dirty="0">
                  <a:ln/>
                  <a:solidFill>
                    <a:schemeClr val="bg1">
                      <a:lumMod val="8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RISE</a:t>
              </a:r>
              <a:r>
                <a:rPr lang="en-US" sz="2800" b="1" cap="none" spc="0" dirty="0">
                  <a:ln/>
                  <a:solidFill>
                    <a:schemeClr val="bg1">
                      <a:lumMod val="7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 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CFBD7DB-32AD-BE9F-D783-1F17F0820D7C}"/>
              </a:ext>
            </a:extLst>
          </p:cNvPr>
          <p:cNvGrpSpPr/>
          <p:nvPr userDrawn="1"/>
        </p:nvGrpSpPr>
        <p:grpSpPr>
          <a:xfrm>
            <a:off x="145284" y="0"/>
            <a:ext cx="1676724" cy="2031325"/>
            <a:chOff x="269571" y="1460949"/>
            <a:chExt cx="1676724" cy="2031325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BA2F93A-21AE-C94A-621F-442E992A4517}"/>
                </a:ext>
              </a:extLst>
            </p:cNvPr>
            <p:cNvSpPr txBox="1"/>
            <p:nvPr/>
          </p:nvSpPr>
          <p:spPr>
            <a:xfrm>
              <a:off x="269571" y="1460949"/>
              <a:ext cx="322371" cy="2031325"/>
            </a:xfrm>
            <a:prstGeom prst="rect">
              <a:avLst/>
            </a:prstGeom>
            <a:noFill/>
            <a:effectLst>
              <a:outerShdw blurRad="50800" dist="38100" dir="10800000" algn="r" rotWithShape="0">
                <a:schemeClr val="accent4">
                  <a:lumMod val="50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RISE</a:t>
              </a:r>
            </a:p>
            <a:p>
              <a:pPr algn="ct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  UP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DB9AACE-7E16-A0B0-25BA-8BB333B2AF4E}"/>
                </a:ext>
              </a:extLst>
            </p:cNvPr>
            <p:cNvSpPr txBox="1"/>
            <p:nvPr/>
          </p:nvSpPr>
          <p:spPr>
            <a:xfrm>
              <a:off x="484485" y="1505183"/>
              <a:ext cx="1461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ESULT PLANNING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61641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49049-1CE9-B2D2-9CB9-5CDEBC8FA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175E29-5AE3-EED1-A0AC-D1240E329C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DB41B-9A3A-73D6-EDD2-C29F69CBC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9894-C691-47EC-93E3-2E21831E9944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6D531-7D11-DF8C-C02D-DDB998D70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0C021-2A61-D0ED-7F73-B18039B8A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29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EDEEE-5418-F5C5-EC3D-DC6E90BB2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63BCA-9600-7504-908D-F24BDC319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1BD12D-6032-5A94-6A91-6B1BE6B90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37B69D-7CC7-650F-BCBB-1A158022B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9894-C691-47EC-93E3-2E21831E9944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B98BCC-7F69-F0B8-C7C0-61DDC50E5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223378-F07F-669D-C454-B50FAEE7C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861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269E3-E609-7633-1F49-41C7AC2ED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0A94FC-0437-47FF-AEF3-E91FAED80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5798CB-841D-8E7E-412C-8F41F5424F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56CC8D-880E-7DED-10AF-36BCF719EA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8EA5C4-F92A-E777-3642-D6FF9CC48E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B1CFC5-FECF-D51F-8AC4-9703DBD6F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9894-C691-47EC-93E3-2E21831E9944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760B50-C67C-C5EF-05EB-DCBC65D15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7BECE7-0B97-1E34-AD13-D7E0DBCD3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362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B7952-D9AA-B6E7-9CAA-D8E334D3B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9FD548-1E9D-9258-1D69-400F5CC06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9894-C691-47EC-93E3-2E21831E9944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68EC5B-E70C-42DB-2DC3-384FE97A6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CE6BB4-A161-DCAE-8A6B-DFB5F13EF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861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7017C9-5DF7-DC5E-6075-47D225DC6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9894-C691-47EC-93E3-2E21831E9944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91E744-3915-451C-2E63-0960CB86E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0B91ED-8133-3BD6-D70C-73F8E392B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161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1CF3B-34AE-7836-BC90-91DAD48DE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1097F-919F-FEB5-D40F-7D309F849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6B272E-2589-91E6-1428-E4BA7D4CE6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805193-49F3-F557-38DC-890F9B622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9894-C691-47EC-93E3-2E21831E9944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3D5A1-03A8-5694-2BAF-7B5974A4A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2696C0-6D7D-90FF-BB33-E3D31C194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920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BEE8B-4B76-B791-4D4B-744B51027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DC81C5-6600-318D-8240-732E7EA0B5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13245-7FD0-7464-1AE1-95ABDBB32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0FC7B3-89D3-3520-5549-5D251B475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9894-C691-47EC-93E3-2E21831E9944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B58DA4-B486-2DB2-BC7E-7F79AB3AF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540B71-D7BE-F5CF-0F2C-CCC4C90C1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51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EEF946-7276-A082-83F6-3A03FEB55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134976-B03B-1A3F-86D0-424E954E5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BB9D3-B11E-CB03-80F9-4EEB41C8F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79894-C691-47EC-93E3-2E21831E9944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FBE12-1150-34DE-D908-1A1AE51704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3E9F4-8318-FB77-E3E9-1AB68068FA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48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sv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7D57A-AE6A-1577-79B6-96B3949971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>
                <a:latin typeface="Arial Black" panose="020B0A04020102020204" pitchFamily="34" charset="0"/>
              </a:rPr>
              <a:t>RISE 1_2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F6836B-C0FA-38B7-6838-22E8CCCC49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DAY 2 – FINALIZING THE MILLIONAIRE NICHE IDEA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3400AD-AA2A-238C-AE6C-58CDB4D2B574}"/>
              </a:ext>
            </a:extLst>
          </p:cNvPr>
          <p:cNvSpPr txBox="1"/>
          <p:nvPr/>
        </p:nvSpPr>
        <p:spPr>
          <a:xfrm>
            <a:off x="490537" y="5135472"/>
            <a:ext cx="3016143" cy="120032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SKILL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NICHE &amp; VALIDATION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MARKET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PERSONAL BRAND</a:t>
            </a:r>
          </a:p>
        </p:txBody>
      </p:sp>
    </p:spTree>
    <p:extLst>
      <p:ext uri="{BB962C8B-B14F-4D97-AF65-F5344CB8AC3E}">
        <p14:creationId xmlns:p14="http://schemas.microsoft.com/office/powerpoint/2010/main" val="193873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64004ED-206C-BB4D-D868-06E27B093913}"/>
              </a:ext>
            </a:extLst>
          </p:cNvPr>
          <p:cNvGrpSpPr/>
          <p:nvPr/>
        </p:nvGrpSpPr>
        <p:grpSpPr>
          <a:xfrm>
            <a:off x="467655" y="387523"/>
            <a:ext cx="1171575" cy="1171575"/>
            <a:chOff x="2590798" y="5062446"/>
            <a:chExt cx="1171575" cy="117157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F602E0C-8EDB-1863-E728-CB9B82321EFD}"/>
                </a:ext>
              </a:extLst>
            </p:cNvPr>
            <p:cNvSpPr/>
            <p:nvPr/>
          </p:nvSpPr>
          <p:spPr>
            <a:xfrm>
              <a:off x="2628900" y="5086349"/>
              <a:ext cx="1095375" cy="109537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8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glow rad="101600">
                <a:schemeClr val="accent4">
                  <a:lumMod val="60000"/>
                  <a:lumOff val="40000"/>
                  <a:alpha val="17000"/>
                </a:schemeClr>
              </a:glow>
              <a:outerShdw blurRad="317500" dist="114300" dir="10800000" algn="r" rotWithShape="0">
                <a:prstClr val="black">
                  <a:alpha val="27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endParaRPr>
            </a:p>
          </p:txBody>
        </p:sp>
        <p:pic>
          <p:nvPicPr>
            <p:cNvPr id="6" name="Graphic 5" descr="Badge Tick with solid fill">
              <a:extLst>
                <a:ext uri="{FF2B5EF4-FFF2-40B4-BE49-F238E27FC236}">
                  <a16:creationId xmlns:a16="http://schemas.microsoft.com/office/drawing/2014/main" id="{632681EA-00D3-60E7-1612-7D8B6AC491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590798" y="5062446"/>
              <a:ext cx="1171575" cy="117157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00AEA99-C036-AE5A-66C9-CB3977253E8C}"/>
                </a:ext>
              </a:extLst>
            </p:cNvPr>
            <p:cNvSpPr/>
            <p:nvPr/>
          </p:nvSpPr>
          <p:spPr>
            <a:xfrm>
              <a:off x="2667473" y="5372426"/>
              <a:ext cx="101822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cap="none" spc="0" dirty="0">
                  <a:ln/>
                  <a:solidFill>
                    <a:schemeClr val="bg1">
                      <a:lumMod val="8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RISE</a:t>
              </a:r>
              <a:r>
                <a:rPr lang="en-US" sz="2800" b="1" cap="none" spc="0" dirty="0">
                  <a:ln/>
                  <a:solidFill>
                    <a:schemeClr val="bg1">
                      <a:lumMod val="7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 1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3301243-BCD3-61BA-F508-6C9C62C4EDA2}"/>
              </a:ext>
            </a:extLst>
          </p:cNvPr>
          <p:cNvGrpSpPr/>
          <p:nvPr/>
        </p:nvGrpSpPr>
        <p:grpSpPr>
          <a:xfrm>
            <a:off x="145284" y="0"/>
            <a:ext cx="1676724" cy="2031325"/>
            <a:chOff x="269571" y="1460949"/>
            <a:chExt cx="1676724" cy="203132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1B15001-7E57-E9F9-D721-3B7C9A3EAE89}"/>
                </a:ext>
              </a:extLst>
            </p:cNvPr>
            <p:cNvSpPr txBox="1"/>
            <p:nvPr/>
          </p:nvSpPr>
          <p:spPr>
            <a:xfrm>
              <a:off x="269571" y="1460949"/>
              <a:ext cx="322371" cy="2031325"/>
            </a:xfrm>
            <a:prstGeom prst="rect">
              <a:avLst/>
            </a:prstGeom>
            <a:noFill/>
            <a:effectLst>
              <a:outerShdw blurRad="50800" dist="38100" dir="10800000" algn="r" rotWithShape="0">
                <a:schemeClr val="accent4">
                  <a:lumMod val="50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RISE</a:t>
              </a:r>
            </a:p>
            <a:p>
              <a:pPr algn="ct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  UP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065FB4-872D-9F1C-33D5-509073096F38}"/>
                </a:ext>
              </a:extLst>
            </p:cNvPr>
            <p:cNvSpPr txBox="1"/>
            <p:nvPr/>
          </p:nvSpPr>
          <p:spPr>
            <a:xfrm>
              <a:off x="484485" y="1505183"/>
              <a:ext cx="1461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ESULT PLANNING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B323F3C-6CAF-0B14-464F-E6356D61AF10}"/>
              </a:ext>
            </a:extLst>
          </p:cNvPr>
          <p:cNvSpPr txBox="1"/>
          <p:nvPr/>
        </p:nvSpPr>
        <p:spPr>
          <a:xfrm>
            <a:off x="1860110" y="394001"/>
            <a:ext cx="10106989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DIGITAL BUSINESS ENGINEERING &amp; GROWTH PLANNING:	 </a:t>
            </a:r>
            <a:r>
              <a:rPr lang="en-US" sz="20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CATEGORIZE YOURSELF</a:t>
            </a:r>
          </a:p>
          <a:p>
            <a:pPr algn="r"/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Digital Business ENGINEERING</a:t>
            </a:r>
          </a:p>
          <a:p>
            <a:pPr algn="r"/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Digital Business Growth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7E98B2-4827-83B3-391D-122415FD9990}"/>
              </a:ext>
            </a:extLst>
          </p:cNvPr>
          <p:cNvCxnSpPr>
            <a:cxnSpLocks/>
          </p:cNvCxnSpPr>
          <p:nvPr/>
        </p:nvCxnSpPr>
        <p:spPr>
          <a:xfrm>
            <a:off x="1952402" y="1296048"/>
            <a:ext cx="1001469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A835D9-0CC7-F58E-F104-5D4CBD4AD2CF}"/>
              </a:ext>
            </a:extLst>
          </p:cNvPr>
          <p:cNvCxnSpPr>
            <a:cxnSpLocks/>
          </p:cNvCxnSpPr>
          <p:nvPr/>
        </p:nvCxnSpPr>
        <p:spPr>
          <a:xfrm>
            <a:off x="1952402" y="258290"/>
            <a:ext cx="100146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0624237E-81E7-1CFD-5983-96158B30D6AF}"/>
              </a:ext>
            </a:extLst>
          </p:cNvPr>
          <p:cNvSpPr/>
          <p:nvPr/>
        </p:nvSpPr>
        <p:spPr>
          <a:xfrm>
            <a:off x="11166284" y="5821630"/>
            <a:ext cx="983152" cy="102968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8925235"/>
              </a:avLst>
            </a:prstTxWarp>
            <a:spAutoFit/>
          </a:bodyPr>
          <a:lstStyle/>
          <a:p>
            <a:pPr algn="ctr"/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HUB</a:t>
            </a:r>
            <a:endParaRPr lang="en-US" sz="8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3B4E73F-DF18-D610-1114-4C4C7B049BAF}"/>
              </a:ext>
            </a:extLst>
          </p:cNvPr>
          <p:cNvSpPr txBox="1"/>
          <p:nvPr/>
        </p:nvSpPr>
        <p:spPr>
          <a:xfrm>
            <a:off x="10333608" y="403845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1B5DC4F-BB36-E3D7-C37E-12FF36046A69}"/>
              </a:ext>
            </a:extLst>
          </p:cNvPr>
          <p:cNvSpPr/>
          <p:nvPr/>
        </p:nvSpPr>
        <p:spPr>
          <a:xfrm>
            <a:off x="1650506" y="34739"/>
            <a:ext cx="1018129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1200" b="1" spc="3000" dirty="0">
                <a:ln/>
                <a:solidFill>
                  <a:schemeClr val="accent4"/>
                </a:solidFill>
              </a:rPr>
              <a:t>MILLIONAIRE  MINDSET</a:t>
            </a:r>
            <a:endParaRPr lang="en-US" sz="1200" b="1" cap="none" spc="300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49FE339-6BBA-00C9-F2DE-A31647FBC0D6}"/>
              </a:ext>
            </a:extLst>
          </p:cNvPr>
          <p:cNvSpPr txBox="1"/>
          <p:nvPr/>
        </p:nvSpPr>
        <p:spPr>
          <a:xfrm>
            <a:off x="1846947" y="798885"/>
            <a:ext cx="56873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DAY 2 : </a:t>
            </a:r>
            <a:r>
              <a:rPr lang="en-US" dirty="0">
                <a:solidFill>
                  <a:schemeClr val="accent2"/>
                </a:solidFill>
              </a:rPr>
              <a:t>SKILL | NICHE | MARKET | PERSONAL BRAND</a:t>
            </a:r>
          </a:p>
          <a:p>
            <a:endParaRPr lang="en-US" dirty="0"/>
          </a:p>
        </p:txBody>
      </p:sp>
      <p:graphicFrame>
        <p:nvGraphicFramePr>
          <p:cNvPr id="21" name="Table 22">
            <a:extLst>
              <a:ext uri="{FF2B5EF4-FFF2-40B4-BE49-F238E27FC236}">
                <a16:creationId xmlns:a16="http://schemas.microsoft.com/office/drawing/2014/main" id="{0A846D3C-7C3E-608E-4287-0E31145E90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778262"/>
              </p:ext>
            </p:extLst>
          </p:nvPr>
        </p:nvGraphicFramePr>
        <p:xfrm>
          <a:off x="2051132" y="1424114"/>
          <a:ext cx="8282476" cy="45022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2768">
                  <a:extLst>
                    <a:ext uri="{9D8B030D-6E8A-4147-A177-3AD203B41FA5}">
                      <a16:colId xmlns:a16="http://schemas.microsoft.com/office/drawing/2014/main" val="2875250112"/>
                    </a:ext>
                  </a:extLst>
                </a:gridCol>
                <a:gridCol w="2013236">
                  <a:extLst>
                    <a:ext uri="{9D8B030D-6E8A-4147-A177-3AD203B41FA5}">
                      <a16:colId xmlns:a16="http://schemas.microsoft.com/office/drawing/2014/main" val="3934969021"/>
                    </a:ext>
                  </a:extLst>
                </a:gridCol>
                <a:gridCol w="2013236">
                  <a:extLst>
                    <a:ext uri="{9D8B030D-6E8A-4147-A177-3AD203B41FA5}">
                      <a16:colId xmlns:a16="http://schemas.microsoft.com/office/drawing/2014/main" val="3782864857"/>
                    </a:ext>
                  </a:extLst>
                </a:gridCol>
                <a:gridCol w="2013236">
                  <a:extLst>
                    <a:ext uri="{9D8B030D-6E8A-4147-A177-3AD203B41FA5}">
                      <a16:colId xmlns:a16="http://schemas.microsoft.com/office/drawing/2014/main" val="3098842496"/>
                    </a:ext>
                  </a:extLst>
                </a:gridCol>
              </a:tblGrid>
              <a:tr h="451250">
                <a:tc>
                  <a:txBody>
                    <a:bodyPr/>
                    <a:lstStyle/>
                    <a:p>
                      <a:pPr algn="ctr"/>
                      <a:endParaRPr lang="en-US" sz="2200"/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NOVICE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PRO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MASTER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3345205844"/>
                  </a:ext>
                </a:extLst>
              </a:tr>
              <a:tr h="45125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accent4"/>
                          </a:solidFill>
                        </a:rPr>
                        <a:t>Passion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Passion To Grow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Passion to Grow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Growing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2886229635"/>
                  </a:ext>
                </a:extLst>
              </a:tr>
              <a:tr h="488854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accent4"/>
                          </a:solidFill>
                        </a:rPr>
                        <a:t>Niche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Not Sure of the Niche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Somewhat clear on the Niche – Not Sub Niche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Understands the Market very well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1927866770"/>
                  </a:ext>
                </a:extLst>
              </a:tr>
              <a:tr h="676875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accent4"/>
                          </a:solidFill>
                        </a:rPr>
                        <a:t>Experience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Not Experienced in the Craft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Know the craft well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Well known in the industry for the topic &amp; Master at the craft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3790425601"/>
                  </a:ext>
                </a:extLst>
              </a:tr>
              <a:tr h="488854">
                <a:tc>
                  <a:txBody>
                    <a:bodyPr/>
                    <a:lstStyle/>
                    <a:p>
                      <a:pPr algn="r"/>
                      <a:r>
                        <a:rPr lang="en-US" sz="2200" dirty="0"/>
                        <a:t>Tech Skills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Not having Technical Skills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Adequate Technical Skills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Experienced in training possess technical Skills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3085477465"/>
                  </a:ext>
                </a:extLst>
              </a:tr>
              <a:tr h="488854">
                <a:tc>
                  <a:txBody>
                    <a:bodyPr/>
                    <a:lstStyle/>
                    <a:p>
                      <a:pPr algn="r"/>
                      <a:r>
                        <a:rPr lang="en-US" sz="2200" dirty="0"/>
                        <a:t>Sales Experience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Not confident Selling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Somewhat Confident in Selling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Experienced in selling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401377773"/>
                  </a:ext>
                </a:extLst>
              </a:tr>
              <a:tr h="488854">
                <a:tc>
                  <a:txBody>
                    <a:bodyPr/>
                    <a:lstStyle/>
                    <a:p>
                      <a:pPr algn="r"/>
                      <a:r>
                        <a:rPr lang="en-US" sz="2200" dirty="0"/>
                        <a:t>Content Mktg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Never done Content Mktg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Done Some Content Mktg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Online presence with loyal followers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517955757"/>
                  </a:ext>
                </a:extLst>
              </a:tr>
              <a:tr h="451250">
                <a:tc>
                  <a:txBody>
                    <a:bodyPr/>
                    <a:lstStyle/>
                    <a:p>
                      <a:pPr algn="r"/>
                      <a:r>
                        <a:rPr lang="en-US" sz="2200" dirty="0"/>
                        <a:t>Email List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 Email List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Some Email List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Big Email List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1165292596"/>
                  </a:ext>
                </a:extLst>
              </a:tr>
              <a:tr h="488854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accent4"/>
                          </a:solidFill>
                        </a:rPr>
                        <a:t>Strategy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 Strategy,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Strategy not working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Alternate Strategy required for growth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690306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67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64004ED-206C-BB4D-D868-06E27B093913}"/>
              </a:ext>
            </a:extLst>
          </p:cNvPr>
          <p:cNvGrpSpPr/>
          <p:nvPr/>
        </p:nvGrpSpPr>
        <p:grpSpPr>
          <a:xfrm>
            <a:off x="467655" y="387523"/>
            <a:ext cx="1171575" cy="1171575"/>
            <a:chOff x="2590798" y="5062446"/>
            <a:chExt cx="1171575" cy="117157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F602E0C-8EDB-1863-E728-CB9B82321EFD}"/>
                </a:ext>
              </a:extLst>
            </p:cNvPr>
            <p:cNvSpPr/>
            <p:nvPr/>
          </p:nvSpPr>
          <p:spPr>
            <a:xfrm>
              <a:off x="2628900" y="5086349"/>
              <a:ext cx="1095375" cy="109537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8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glow rad="101600">
                <a:schemeClr val="accent4">
                  <a:lumMod val="60000"/>
                  <a:lumOff val="40000"/>
                  <a:alpha val="17000"/>
                </a:schemeClr>
              </a:glow>
              <a:outerShdw blurRad="317500" dist="114300" dir="10800000" algn="r" rotWithShape="0">
                <a:prstClr val="black">
                  <a:alpha val="27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endParaRPr>
            </a:p>
          </p:txBody>
        </p:sp>
        <p:pic>
          <p:nvPicPr>
            <p:cNvPr id="6" name="Graphic 5" descr="Badge Tick with solid fill">
              <a:extLst>
                <a:ext uri="{FF2B5EF4-FFF2-40B4-BE49-F238E27FC236}">
                  <a16:creationId xmlns:a16="http://schemas.microsoft.com/office/drawing/2014/main" id="{632681EA-00D3-60E7-1612-7D8B6AC491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590798" y="5062446"/>
              <a:ext cx="1171575" cy="117157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00AEA99-C036-AE5A-66C9-CB3977253E8C}"/>
                </a:ext>
              </a:extLst>
            </p:cNvPr>
            <p:cNvSpPr/>
            <p:nvPr/>
          </p:nvSpPr>
          <p:spPr>
            <a:xfrm>
              <a:off x="2667473" y="5372426"/>
              <a:ext cx="101822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cap="none" spc="0" dirty="0">
                  <a:ln/>
                  <a:solidFill>
                    <a:schemeClr val="bg1">
                      <a:lumMod val="8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RISE</a:t>
              </a:r>
              <a:r>
                <a:rPr lang="en-US" sz="2800" b="1" cap="none" spc="0" dirty="0">
                  <a:ln/>
                  <a:solidFill>
                    <a:schemeClr val="bg1">
                      <a:lumMod val="7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 1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3301243-BCD3-61BA-F508-6C9C62C4EDA2}"/>
              </a:ext>
            </a:extLst>
          </p:cNvPr>
          <p:cNvGrpSpPr/>
          <p:nvPr/>
        </p:nvGrpSpPr>
        <p:grpSpPr>
          <a:xfrm>
            <a:off x="145284" y="0"/>
            <a:ext cx="1676724" cy="2031325"/>
            <a:chOff x="269571" y="1460949"/>
            <a:chExt cx="1676724" cy="203132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1B15001-7E57-E9F9-D721-3B7C9A3EAE89}"/>
                </a:ext>
              </a:extLst>
            </p:cNvPr>
            <p:cNvSpPr txBox="1"/>
            <p:nvPr/>
          </p:nvSpPr>
          <p:spPr>
            <a:xfrm>
              <a:off x="269571" y="1460949"/>
              <a:ext cx="322371" cy="2031325"/>
            </a:xfrm>
            <a:prstGeom prst="rect">
              <a:avLst/>
            </a:prstGeom>
            <a:noFill/>
            <a:effectLst>
              <a:outerShdw blurRad="50800" dist="38100" dir="10800000" algn="r" rotWithShape="0">
                <a:schemeClr val="accent4">
                  <a:lumMod val="50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RISE</a:t>
              </a:r>
            </a:p>
            <a:p>
              <a:pPr algn="ct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  UP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065FB4-872D-9F1C-33D5-509073096F38}"/>
                </a:ext>
              </a:extLst>
            </p:cNvPr>
            <p:cNvSpPr txBox="1"/>
            <p:nvPr/>
          </p:nvSpPr>
          <p:spPr>
            <a:xfrm>
              <a:off x="484485" y="1505183"/>
              <a:ext cx="1461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ESULT PLANNING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B323F3C-6CAF-0B14-464F-E6356D61AF10}"/>
              </a:ext>
            </a:extLst>
          </p:cNvPr>
          <p:cNvSpPr txBox="1"/>
          <p:nvPr/>
        </p:nvSpPr>
        <p:spPr>
          <a:xfrm>
            <a:off x="1860110" y="394001"/>
            <a:ext cx="10106989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DIGITAL BUSINESS ENGINEERING &amp; GROWTH PLANNING:	</a:t>
            </a:r>
            <a:r>
              <a:rPr lang="en-US" sz="20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CATEGORY JOURNEY</a:t>
            </a:r>
          </a:p>
          <a:p>
            <a:pPr algn="r"/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Digital Business ENGINEERING</a:t>
            </a:r>
          </a:p>
          <a:p>
            <a:pPr algn="r"/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Digital Business Growth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7E98B2-4827-83B3-391D-122415FD9990}"/>
              </a:ext>
            </a:extLst>
          </p:cNvPr>
          <p:cNvCxnSpPr>
            <a:cxnSpLocks/>
          </p:cNvCxnSpPr>
          <p:nvPr/>
        </p:nvCxnSpPr>
        <p:spPr>
          <a:xfrm>
            <a:off x="1952402" y="1296048"/>
            <a:ext cx="1001469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A835D9-0CC7-F58E-F104-5D4CBD4AD2CF}"/>
              </a:ext>
            </a:extLst>
          </p:cNvPr>
          <p:cNvCxnSpPr>
            <a:cxnSpLocks/>
          </p:cNvCxnSpPr>
          <p:nvPr/>
        </p:nvCxnSpPr>
        <p:spPr>
          <a:xfrm>
            <a:off x="1952402" y="258290"/>
            <a:ext cx="100146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0624237E-81E7-1CFD-5983-96158B30D6AF}"/>
              </a:ext>
            </a:extLst>
          </p:cNvPr>
          <p:cNvSpPr/>
          <p:nvPr/>
        </p:nvSpPr>
        <p:spPr>
          <a:xfrm>
            <a:off x="11166284" y="5821630"/>
            <a:ext cx="983152" cy="102968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8925235"/>
              </a:avLst>
            </a:prstTxWarp>
            <a:spAutoFit/>
          </a:bodyPr>
          <a:lstStyle/>
          <a:p>
            <a:pPr algn="ctr"/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HUB</a:t>
            </a:r>
            <a:endParaRPr lang="en-US" sz="8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3B4E73F-DF18-D610-1114-4C4C7B049BAF}"/>
              </a:ext>
            </a:extLst>
          </p:cNvPr>
          <p:cNvSpPr txBox="1"/>
          <p:nvPr/>
        </p:nvSpPr>
        <p:spPr>
          <a:xfrm>
            <a:off x="10333608" y="403845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1B5DC4F-BB36-E3D7-C37E-12FF36046A69}"/>
              </a:ext>
            </a:extLst>
          </p:cNvPr>
          <p:cNvSpPr/>
          <p:nvPr/>
        </p:nvSpPr>
        <p:spPr>
          <a:xfrm>
            <a:off x="1650506" y="34739"/>
            <a:ext cx="1018129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1200" b="1" spc="3000" dirty="0">
                <a:ln/>
                <a:solidFill>
                  <a:schemeClr val="accent4"/>
                </a:solidFill>
              </a:rPr>
              <a:t>MILLIONAIRE  MINDSET</a:t>
            </a:r>
            <a:endParaRPr lang="en-US" sz="1200" b="1" cap="none" spc="3000" dirty="0">
              <a:ln/>
              <a:solidFill>
                <a:schemeClr val="accent4"/>
              </a:solidFill>
              <a:effectLst/>
            </a:endParaRPr>
          </a:p>
        </p:txBody>
      </p:sp>
      <p:graphicFrame>
        <p:nvGraphicFramePr>
          <p:cNvPr id="21" name="Table 22">
            <a:extLst>
              <a:ext uri="{FF2B5EF4-FFF2-40B4-BE49-F238E27FC236}">
                <a16:creationId xmlns:a16="http://schemas.microsoft.com/office/drawing/2014/main" id="{0A846D3C-7C3E-608E-4287-0E31145E90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706502"/>
              </p:ext>
            </p:extLst>
          </p:nvPr>
        </p:nvGraphicFramePr>
        <p:xfrm>
          <a:off x="2741653" y="1429257"/>
          <a:ext cx="8343901" cy="51879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6450">
                  <a:extLst>
                    <a:ext uri="{9D8B030D-6E8A-4147-A177-3AD203B41FA5}">
                      <a16:colId xmlns:a16="http://schemas.microsoft.com/office/drawing/2014/main" val="2875250112"/>
                    </a:ext>
                  </a:extLst>
                </a:gridCol>
                <a:gridCol w="1986606">
                  <a:extLst>
                    <a:ext uri="{9D8B030D-6E8A-4147-A177-3AD203B41FA5}">
                      <a16:colId xmlns:a16="http://schemas.microsoft.com/office/drawing/2014/main" val="3183261328"/>
                    </a:ext>
                  </a:extLst>
                </a:gridCol>
                <a:gridCol w="2322496">
                  <a:extLst>
                    <a:ext uri="{9D8B030D-6E8A-4147-A177-3AD203B41FA5}">
                      <a16:colId xmlns:a16="http://schemas.microsoft.com/office/drawing/2014/main" val="1942637677"/>
                    </a:ext>
                  </a:extLst>
                </a:gridCol>
                <a:gridCol w="2478349">
                  <a:extLst>
                    <a:ext uri="{9D8B030D-6E8A-4147-A177-3AD203B41FA5}">
                      <a16:colId xmlns:a16="http://schemas.microsoft.com/office/drawing/2014/main" val="1538954946"/>
                    </a:ext>
                  </a:extLst>
                </a:gridCol>
              </a:tblGrid>
              <a:tr h="268243">
                <a:tc>
                  <a:txBody>
                    <a:bodyPr/>
                    <a:lstStyle/>
                    <a:p>
                      <a:pPr algn="ctr"/>
                      <a:endParaRPr lang="en-US" sz="2200"/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NOVICE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PRO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MASTER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3345205844"/>
                  </a:ext>
                </a:extLst>
              </a:tr>
              <a:tr h="883275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accent4"/>
                          </a:solidFill>
                        </a:rPr>
                        <a:t>Month 1</a:t>
                      </a:r>
                    </a:p>
                  </a:txBody>
                  <a:tcPr marL="112813" marR="112813" marT="56406" marB="56406"/>
                </a:tc>
                <a:tc rowSpan="3"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Mindset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Niche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121 consultation #100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b="1" dirty="0"/>
                        <a:t>100 Questions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Grow Influence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Build Tribe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Mindset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Positioning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121 Consultation #20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100 Questions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Grow online influence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Build Tribe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Build Other complementing Digital Assets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Mindset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121 Consultations #10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Grow the Tribe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Setup advanced online systems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2886229635"/>
                  </a:ext>
                </a:extLst>
              </a:tr>
              <a:tr h="473254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accent4"/>
                          </a:solidFill>
                        </a:rPr>
                        <a:t>Month 2</a:t>
                      </a:r>
                    </a:p>
                  </a:txBody>
                  <a:tcPr marL="112813" marR="112813" marT="56406" marB="56406"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12813" marR="112813" marT="56406" marB="56406"/>
                </a:tc>
                <a:tc rowSpan="2"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Master &amp; Setup Systems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Master FB Ads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Master Webinar Selling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Reiterate Business Plan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Master Traffic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Master Webinar Sales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Master Automation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Reiterate Business Plan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1927866770"/>
                  </a:ext>
                </a:extLst>
              </a:tr>
              <a:tr h="251159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accent4"/>
                          </a:solidFill>
                        </a:rPr>
                        <a:t>Month 3</a:t>
                      </a:r>
                    </a:p>
                  </a:txBody>
                  <a:tcPr marL="112813" marR="112813" marT="56406" marB="56406"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12813" marR="112813" marT="56406" marB="56406"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12813" marR="112813" marT="56406" marB="56406"/>
                </a:tc>
                <a:tc rowSpan="2"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Goals &gt; INR 5 Mn / month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Customers &gt; 3000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3790425601"/>
                  </a:ext>
                </a:extLst>
              </a:tr>
              <a:tr h="575759">
                <a:tc>
                  <a:txBody>
                    <a:bodyPr/>
                    <a:lstStyle/>
                    <a:p>
                      <a:pPr algn="l"/>
                      <a:r>
                        <a:rPr lang="en-US" sz="2000" b="1" kern="1200" dirty="0">
                          <a:solidFill>
                            <a:schemeClr val="accent4"/>
                          </a:solidFill>
                          <a:latin typeface="+mn-lt"/>
                          <a:ea typeface="+mn-ea"/>
                          <a:cs typeface="+mn-cs"/>
                        </a:rPr>
                        <a:t>Mont</a:t>
                      </a:r>
                      <a:r>
                        <a:rPr lang="en-US" sz="2000" dirty="0">
                          <a:solidFill>
                            <a:schemeClr val="accent4"/>
                          </a:solidFill>
                        </a:rPr>
                        <a:t>h 3-6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Design Asset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Setup Systems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Master Facebook Ads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Master Webinar Selling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Reiterate Business Plan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Scale Budget to Grow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Goals &gt; INR 1Mn / month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Customers &gt; 1000</a:t>
                      </a:r>
                    </a:p>
                    <a:p>
                      <a:endParaRPr lang="en-US" sz="1200" dirty="0"/>
                    </a:p>
                  </a:txBody>
                  <a:tcPr marL="112813" marR="112813" marT="56406" marB="56406"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3085477465"/>
                  </a:ext>
                </a:extLst>
              </a:tr>
              <a:tr h="473254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chemeClr val="accent4"/>
                          </a:solidFill>
                        </a:rPr>
                        <a:t>Month 6-12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Scale Budget to Grow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Goals &gt; INR 0.5 Mn / month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Customers &gt; 500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Scale Budget for further Growth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Goals &gt; INR 3 Mn / month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Customers &gt; 5000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Scale Budget for further Grow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Goals &gt; INR 10 Mn / month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/>
                        <a:t>Customers &gt; 5000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40137777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829EF1A-DC9C-9DE6-CADA-DCFB92A291C8}"/>
              </a:ext>
            </a:extLst>
          </p:cNvPr>
          <p:cNvSpPr txBox="1"/>
          <p:nvPr/>
        </p:nvSpPr>
        <p:spPr>
          <a:xfrm>
            <a:off x="1846947" y="798885"/>
            <a:ext cx="56873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DAY 2 : </a:t>
            </a:r>
            <a:r>
              <a:rPr lang="en-US" dirty="0">
                <a:solidFill>
                  <a:schemeClr val="accent2"/>
                </a:solidFill>
              </a:rPr>
              <a:t>SKILL | NICHE | MARKET | PERSONAL BRAND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978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64004ED-206C-BB4D-D868-06E27B093913}"/>
              </a:ext>
            </a:extLst>
          </p:cNvPr>
          <p:cNvGrpSpPr/>
          <p:nvPr/>
        </p:nvGrpSpPr>
        <p:grpSpPr>
          <a:xfrm>
            <a:off x="467655" y="387523"/>
            <a:ext cx="1171575" cy="1171575"/>
            <a:chOff x="2590798" y="5062446"/>
            <a:chExt cx="1171575" cy="117157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F602E0C-8EDB-1863-E728-CB9B82321EFD}"/>
                </a:ext>
              </a:extLst>
            </p:cNvPr>
            <p:cNvSpPr/>
            <p:nvPr/>
          </p:nvSpPr>
          <p:spPr>
            <a:xfrm>
              <a:off x="2628900" y="5086349"/>
              <a:ext cx="1095375" cy="109537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8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glow rad="101600">
                <a:schemeClr val="accent4">
                  <a:lumMod val="60000"/>
                  <a:lumOff val="40000"/>
                  <a:alpha val="17000"/>
                </a:schemeClr>
              </a:glow>
              <a:outerShdw blurRad="317500" dist="114300" dir="10800000" algn="r" rotWithShape="0">
                <a:prstClr val="black">
                  <a:alpha val="27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endParaRPr>
            </a:p>
          </p:txBody>
        </p:sp>
        <p:pic>
          <p:nvPicPr>
            <p:cNvPr id="6" name="Graphic 5" descr="Badge Tick with solid fill">
              <a:extLst>
                <a:ext uri="{FF2B5EF4-FFF2-40B4-BE49-F238E27FC236}">
                  <a16:creationId xmlns:a16="http://schemas.microsoft.com/office/drawing/2014/main" id="{632681EA-00D3-60E7-1612-7D8B6AC491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590798" y="5062446"/>
              <a:ext cx="1171575" cy="117157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00AEA99-C036-AE5A-66C9-CB3977253E8C}"/>
                </a:ext>
              </a:extLst>
            </p:cNvPr>
            <p:cNvSpPr/>
            <p:nvPr/>
          </p:nvSpPr>
          <p:spPr>
            <a:xfrm>
              <a:off x="2667473" y="5372426"/>
              <a:ext cx="101822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cap="none" spc="0" dirty="0">
                  <a:ln/>
                  <a:solidFill>
                    <a:schemeClr val="bg1">
                      <a:lumMod val="8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RISE</a:t>
              </a:r>
              <a:r>
                <a:rPr lang="en-US" sz="2800" b="1" cap="none" spc="0" dirty="0">
                  <a:ln/>
                  <a:solidFill>
                    <a:schemeClr val="bg1">
                      <a:lumMod val="7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 1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3301243-BCD3-61BA-F508-6C9C62C4EDA2}"/>
              </a:ext>
            </a:extLst>
          </p:cNvPr>
          <p:cNvGrpSpPr/>
          <p:nvPr/>
        </p:nvGrpSpPr>
        <p:grpSpPr>
          <a:xfrm>
            <a:off x="145284" y="0"/>
            <a:ext cx="1676724" cy="2031325"/>
            <a:chOff x="269571" y="1460949"/>
            <a:chExt cx="1676724" cy="203132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1B15001-7E57-E9F9-D721-3B7C9A3EAE89}"/>
                </a:ext>
              </a:extLst>
            </p:cNvPr>
            <p:cNvSpPr txBox="1"/>
            <p:nvPr/>
          </p:nvSpPr>
          <p:spPr>
            <a:xfrm>
              <a:off x="269571" y="1460949"/>
              <a:ext cx="322371" cy="2031325"/>
            </a:xfrm>
            <a:prstGeom prst="rect">
              <a:avLst/>
            </a:prstGeom>
            <a:noFill/>
            <a:effectLst>
              <a:outerShdw blurRad="50800" dist="38100" dir="10800000" algn="r" rotWithShape="0">
                <a:schemeClr val="accent4">
                  <a:lumMod val="50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RISE</a:t>
              </a:r>
            </a:p>
            <a:p>
              <a:pPr algn="ct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  UP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065FB4-872D-9F1C-33D5-509073096F38}"/>
                </a:ext>
              </a:extLst>
            </p:cNvPr>
            <p:cNvSpPr txBox="1"/>
            <p:nvPr/>
          </p:nvSpPr>
          <p:spPr>
            <a:xfrm>
              <a:off x="484485" y="1505183"/>
              <a:ext cx="1461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ESULT PLANNING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B323F3C-6CAF-0B14-464F-E6356D61AF10}"/>
              </a:ext>
            </a:extLst>
          </p:cNvPr>
          <p:cNvSpPr txBox="1"/>
          <p:nvPr/>
        </p:nvSpPr>
        <p:spPr>
          <a:xfrm>
            <a:off x="1860110" y="394001"/>
            <a:ext cx="10106989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DIGITAL BUSINESS ENGINEERING &amp; GROWTH PLANNING:	 </a:t>
            </a:r>
            <a:r>
              <a:rPr lang="en-US" sz="20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SKILLS ORIENTATION</a:t>
            </a:r>
          </a:p>
          <a:p>
            <a:pPr algn="r"/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Digital Business ENGINEERING</a:t>
            </a:r>
          </a:p>
          <a:p>
            <a:pPr algn="r"/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Digital Business Growth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7E98B2-4827-83B3-391D-122415FD9990}"/>
              </a:ext>
            </a:extLst>
          </p:cNvPr>
          <p:cNvCxnSpPr>
            <a:cxnSpLocks/>
          </p:cNvCxnSpPr>
          <p:nvPr/>
        </p:nvCxnSpPr>
        <p:spPr>
          <a:xfrm>
            <a:off x="1952402" y="1296048"/>
            <a:ext cx="1001469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A835D9-0CC7-F58E-F104-5D4CBD4AD2CF}"/>
              </a:ext>
            </a:extLst>
          </p:cNvPr>
          <p:cNvCxnSpPr>
            <a:cxnSpLocks/>
          </p:cNvCxnSpPr>
          <p:nvPr/>
        </p:nvCxnSpPr>
        <p:spPr>
          <a:xfrm>
            <a:off x="1952402" y="258290"/>
            <a:ext cx="100146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0624237E-81E7-1CFD-5983-96158B30D6AF}"/>
              </a:ext>
            </a:extLst>
          </p:cNvPr>
          <p:cNvSpPr/>
          <p:nvPr/>
        </p:nvSpPr>
        <p:spPr>
          <a:xfrm>
            <a:off x="11166284" y="5821630"/>
            <a:ext cx="983152" cy="102968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8925235"/>
              </a:avLst>
            </a:prstTxWarp>
            <a:spAutoFit/>
          </a:bodyPr>
          <a:lstStyle/>
          <a:p>
            <a:pPr algn="ctr"/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HUB</a:t>
            </a:r>
            <a:endParaRPr lang="en-US" sz="8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3B4E73F-DF18-D610-1114-4C4C7B049BAF}"/>
              </a:ext>
            </a:extLst>
          </p:cNvPr>
          <p:cNvSpPr txBox="1"/>
          <p:nvPr/>
        </p:nvSpPr>
        <p:spPr>
          <a:xfrm>
            <a:off x="10333608" y="403845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1B5DC4F-BB36-E3D7-C37E-12FF36046A69}"/>
              </a:ext>
            </a:extLst>
          </p:cNvPr>
          <p:cNvSpPr/>
          <p:nvPr/>
        </p:nvSpPr>
        <p:spPr>
          <a:xfrm>
            <a:off x="1650506" y="34739"/>
            <a:ext cx="1018129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1200" b="1" spc="3000" dirty="0">
                <a:ln/>
                <a:solidFill>
                  <a:schemeClr val="accent4"/>
                </a:solidFill>
              </a:rPr>
              <a:t>MILLIONAIRE  MINDSET</a:t>
            </a:r>
            <a:endParaRPr lang="en-US" sz="1200" b="1" cap="none" spc="300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E8D6856-D155-1048-E61A-8E04358C7B73}"/>
              </a:ext>
            </a:extLst>
          </p:cNvPr>
          <p:cNvSpPr txBox="1"/>
          <p:nvPr/>
        </p:nvSpPr>
        <p:spPr>
          <a:xfrm>
            <a:off x="1846947" y="798885"/>
            <a:ext cx="56873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DAY 2 : </a:t>
            </a:r>
            <a:r>
              <a:rPr lang="en-US" u="sng" dirty="0">
                <a:solidFill>
                  <a:schemeClr val="accent2"/>
                </a:solidFill>
              </a:rPr>
              <a:t>SKILL</a:t>
            </a:r>
            <a:r>
              <a:rPr lang="en-US" dirty="0">
                <a:solidFill>
                  <a:schemeClr val="accent2"/>
                </a:solidFill>
              </a:rPr>
              <a:t> | NICHE | MARKET | PERSONAL BRAND</a:t>
            </a:r>
          </a:p>
          <a:p>
            <a:endParaRPr lang="en-US" dirty="0"/>
          </a:p>
        </p:txBody>
      </p:sp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4155C641-0B87-16D7-C148-21E2F05546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198728"/>
              </p:ext>
            </p:extLst>
          </p:nvPr>
        </p:nvGraphicFramePr>
        <p:xfrm>
          <a:off x="2677154" y="1470759"/>
          <a:ext cx="8127999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63801122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34940220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1862429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SKILLS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PRIMARY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TERTIARY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278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MARKET RESEARCH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Customer Centricity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Content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Keyword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Assets to Solve Problems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Market Awareness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Macro &amp; Micro Scenario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702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SALES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Video Marketing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Copywriting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Webinar Selling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Emotional Connect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Rapport Building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Getting people to Trust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5201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MARKETING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Content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FB &amp; Google 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Videos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Podcasts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Blog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Vlogs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264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SYSTEMS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Lead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Sales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Funnel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Tracking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Webinar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LMS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Automation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Skill Orientation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562165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4F2371F1-8E97-9F0D-0BDF-26A7E6A22F9B}"/>
              </a:ext>
            </a:extLst>
          </p:cNvPr>
          <p:cNvSpPr txBox="1"/>
          <p:nvPr/>
        </p:nvSpPr>
        <p:spPr>
          <a:xfrm>
            <a:off x="205790" y="3084346"/>
            <a:ext cx="195240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pperplate Gothic Bold" panose="020E0705020206020404" pitchFamily="34" charset="0"/>
              </a:rPr>
              <a:t>“If Passion doesn’t solve a problem, then it is just a hobby”</a:t>
            </a:r>
          </a:p>
        </p:txBody>
      </p:sp>
    </p:spTree>
    <p:extLst>
      <p:ext uri="{BB962C8B-B14F-4D97-AF65-F5344CB8AC3E}">
        <p14:creationId xmlns:p14="http://schemas.microsoft.com/office/powerpoint/2010/main" val="3072746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64004ED-206C-BB4D-D868-06E27B093913}"/>
              </a:ext>
            </a:extLst>
          </p:cNvPr>
          <p:cNvGrpSpPr/>
          <p:nvPr/>
        </p:nvGrpSpPr>
        <p:grpSpPr>
          <a:xfrm>
            <a:off x="467655" y="387523"/>
            <a:ext cx="1171575" cy="1171575"/>
            <a:chOff x="2590798" y="5062446"/>
            <a:chExt cx="1171575" cy="117157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F602E0C-8EDB-1863-E728-CB9B82321EFD}"/>
                </a:ext>
              </a:extLst>
            </p:cNvPr>
            <p:cNvSpPr/>
            <p:nvPr/>
          </p:nvSpPr>
          <p:spPr>
            <a:xfrm>
              <a:off x="2628900" y="5086349"/>
              <a:ext cx="1095375" cy="109537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8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glow rad="101600">
                <a:schemeClr val="accent4">
                  <a:lumMod val="60000"/>
                  <a:lumOff val="40000"/>
                  <a:alpha val="17000"/>
                </a:schemeClr>
              </a:glow>
              <a:outerShdw blurRad="317500" dist="114300" dir="10800000" algn="r" rotWithShape="0">
                <a:prstClr val="black">
                  <a:alpha val="27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endParaRPr>
            </a:p>
          </p:txBody>
        </p:sp>
        <p:pic>
          <p:nvPicPr>
            <p:cNvPr id="6" name="Graphic 5" descr="Badge Tick with solid fill">
              <a:extLst>
                <a:ext uri="{FF2B5EF4-FFF2-40B4-BE49-F238E27FC236}">
                  <a16:creationId xmlns:a16="http://schemas.microsoft.com/office/drawing/2014/main" id="{632681EA-00D3-60E7-1612-7D8B6AC491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590798" y="5062446"/>
              <a:ext cx="1171575" cy="117157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00AEA99-C036-AE5A-66C9-CB3977253E8C}"/>
                </a:ext>
              </a:extLst>
            </p:cNvPr>
            <p:cNvSpPr/>
            <p:nvPr/>
          </p:nvSpPr>
          <p:spPr>
            <a:xfrm>
              <a:off x="2667473" y="5372426"/>
              <a:ext cx="101822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cap="none" spc="0" dirty="0">
                  <a:ln/>
                  <a:solidFill>
                    <a:schemeClr val="bg1">
                      <a:lumMod val="8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RISE</a:t>
              </a:r>
              <a:r>
                <a:rPr lang="en-US" sz="2800" b="1" cap="none" spc="0" dirty="0">
                  <a:ln/>
                  <a:solidFill>
                    <a:schemeClr val="bg1">
                      <a:lumMod val="7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 1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3301243-BCD3-61BA-F508-6C9C62C4EDA2}"/>
              </a:ext>
            </a:extLst>
          </p:cNvPr>
          <p:cNvGrpSpPr/>
          <p:nvPr/>
        </p:nvGrpSpPr>
        <p:grpSpPr>
          <a:xfrm>
            <a:off x="145284" y="0"/>
            <a:ext cx="1676724" cy="2031325"/>
            <a:chOff x="269571" y="1460949"/>
            <a:chExt cx="1676724" cy="203132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1B15001-7E57-E9F9-D721-3B7C9A3EAE89}"/>
                </a:ext>
              </a:extLst>
            </p:cNvPr>
            <p:cNvSpPr txBox="1"/>
            <p:nvPr/>
          </p:nvSpPr>
          <p:spPr>
            <a:xfrm>
              <a:off x="269571" y="1460949"/>
              <a:ext cx="322371" cy="2031325"/>
            </a:xfrm>
            <a:prstGeom prst="rect">
              <a:avLst/>
            </a:prstGeom>
            <a:noFill/>
            <a:effectLst>
              <a:outerShdw blurRad="50800" dist="38100" dir="10800000" algn="r" rotWithShape="0">
                <a:schemeClr val="accent4">
                  <a:lumMod val="50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RISE</a:t>
              </a:r>
            </a:p>
            <a:p>
              <a:pPr algn="ct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  UP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065FB4-872D-9F1C-33D5-509073096F38}"/>
                </a:ext>
              </a:extLst>
            </p:cNvPr>
            <p:cNvSpPr txBox="1"/>
            <p:nvPr/>
          </p:nvSpPr>
          <p:spPr>
            <a:xfrm>
              <a:off x="484485" y="1505183"/>
              <a:ext cx="1461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ESULT PLANNING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B323F3C-6CAF-0B14-464F-E6356D61AF10}"/>
              </a:ext>
            </a:extLst>
          </p:cNvPr>
          <p:cNvSpPr txBox="1"/>
          <p:nvPr/>
        </p:nvSpPr>
        <p:spPr>
          <a:xfrm>
            <a:off x="1860110" y="394001"/>
            <a:ext cx="10106989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DIGITAL BUSINESS ENGINEERING &amp; GROWTH PLANNING:	 </a:t>
            </a:r>
            <a:r>
              <a:rPr lang="en-US" sz="20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SKILLS ORIENTATION</a:t>
            </a:r>
          </a:p>
          <a:p>
            <a:pPr algn="r"/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Digital Business ENGINEERING</a:t>
            </a:r>
          </a:p>
          <a:p>
            <a:pPr algn="r"/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Digital Business Growth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7E98B2-4827-83B3-391D-122415FD9990}"/>
              </a:ext>
            </a:extLst>
          </p:cNvPr>
          <p:cNvCxnSpPr>
            <a:cxnSpLocks/>
          </p:cNvCxnSpPr>
          <p:nvPr/>
        </p:nvCxnSpPr>
        <p:spPr>
          <a:xfrm>
            <a:off x="1952402" y="1296048"/>
            <a:ext cx="1001469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A835D9-0CC7-F58E-F104-5D4CBD4AD2CF}"/>
              </a:ext>
            </a:extLst>
          </p:cNvPr>
          <p:cNvCxnSpPr>
            <a:cxnSpLocks/>
          </p:cNvCxnSpPr>
          <p:nvPr/>
        </p:nvCxnSpPr>
        <p:spPr>
          <a:xfrm>
            <a:off x="1952402" y="258290"/>
            <a:ext cx="100146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0624237E-81E7-1CFD-5983-96158B30D6AF}"/>
              </a:ext>
            </a:extLst>
          </p:cNvPr>
          <p:cNvSpPr/>
          <p:nvPr/>
        </p:nvSpPr>
        <p:spPr>
          <a:xfrm>
            <a:off x="11166284" y="5821630"/>
            <a:ext cx="983152" cy="102968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8925235"/>
              </a:avLst>
            </a:prstTxWarp>
            <a:spAutoFit/>
          </a:bodyPr>
          <a:lstStyle/>
          <a:p>
            <a:pPr algn="ctr"/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HUB</a:t>
            </a:r>
            <a:endParaRPr lang="en-US" sz="8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3B4E73F-DF18-D610-1114-4C4C7B049BAF}"/>
              </a:ext>
            </a:extLst>
          </p:cNvPr>
          <p:cNvSpPr txBox="1"/>
          <p:nvPr/>
        </p:nvSpPr>
        <p:spPr>
          <a:xfrm>
            <a:off x="10333608" y="403845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1B5DC4F-BB36-E3D7-C37E-12FF36046A69}"/>
              </a:ext>
            </a:extLst>
          </p:cNvPr>
          <p:cNvSpPr/>
          <p:nvPr/>
        </p:nvSpPr>
        <p:spPr>
          <a:xfrm>
            <a:off x="1650506" y="34739"/>
            <a:ext cx="1018129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1200" b="1" spc="3000" dirty="0">
                <a:ln/>
                <a:solidFill>
                  <a:schemeClr val="accent4"/>
                </a:solidFill>
              </a:rPr>
              <a:t>MILLIONAIRE  MINDSET</a:t>
            </a:r>
            <a:endParaRPr lang="en-US" sz="1200" b="1" cap="none" spc="300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E8D6856-D155-1048-E61A-8E04358C7B73}"/>
              </a:ext>
            </a:extLst>
          </p:cNvPr>
          <p:cNvSpPr txBox="1"/>
          <p:nvPr/>
        </p:nvSpPr>
        <p:spPr>
          <a:xfrm>
            <a:off x="1846947" y="798885"/>
            <a:ext cx="56873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DAY 2 : </a:t>
            </a:r>
            <a:r>
              <a:rPr lang="en-US" u="sng" dirty="0">
                <a:solidFill>
                  <a:schemeClr val="accent2"/>
                </a:solidFill>
              </a:rPr>
              <a:t>SKILL</a:t>
            </a:r>
            <a:r>
              <a:rPr lang="en-US" dirty="0">
                <a:solidFill>
                  <a:schemeClr val="accent2"/>
                </a:solidFill>
              </a:rPr>
              <a:t> | NICHE | MARKET | PERSONAL BRAND</a:t>
            </a:r>
          </a:p>
          <a:p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F2371F1-8E97-9F0D-0BDF-26A7E6A22F9B}"/>
              </a:ext>
            </a:extLst>
          </p:cNvPr>
          <p:cNvSpPr txBox="1"/>
          <p:nvPr/>
        </p:nvSpPr>
        <p:spPr>
          <a:xfrm>
            <a:off x="205790" y="3084346"/>
            <a:ext cx="195240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pperplate Gothic Bold" panose="020E0705020206020404" pitchFamily="34" charset="0"/>
              </a:rPr>
              <a:t>“If Passion doesn’t solve a problem, then it is just a hobby”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7E6B3C-6AAE-4115-AEA8-B55F9FC955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097102"/>
              </p:ext>
            </p:extLst>
          </p:nvPr>
        </p:nvGraphicFramePr>
        <p:xfrm>
          <a:off x="2839816" y="1465243"/>
          <a:ext cx="5869179" cy="48065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8166">
                  <a:extLst>
                    <a:ext uri="{9D8B030D-6E8A-4147-A177-3AD203B41FA5}">
                      <a16:colId xmlns:a16="http://schemas.microsoft.com/office/drawing/2014/main" val="432193353"/>
                    </a:ext>
                  </a:extLst>
                </a:gridCol>
                <a:gridCol w="655654">
                  <a:extLst>
                    <a:ext uri="{9D8B030D-6E8A-4147-A177-3AD203B41FA5}">
                      <a16:colId xmlns:a16="http://schemas.microsoft.com/office/drawing/2014/main" val="1109109644"/>
                    </a:ext>
                  </a:extLst>
                </a:gridCol>
                <a:gridCol w="2587379">
                  <a:extLst>
                    <a:ext uri="{9D8B030D-6E8A-4147-A177-3AD203B41FA5}">
                      <a16:colId xmlns:a16="http://schemas.microsoft.com/office/drawing/2014/main" val="439077492"/>
                    </a:ext>
                  </a:extLst>
                </a:gridCol>
                <a:gridCol w="742660">
                  <a:extLst>
                    <a:ext uri="{9D8B030D-6E8A-4147-A177-3AD203B41FA5}">
                      <a16:colId xmlns:a16="http://schemas.microsoft.com/office/drawing/2014/main" val="3842585764"/>
                    </a:ext>
                  </a:extLst>
                </a:gridCol>
                <a:gridCol w="742660">
                  <a:extLst>
                    <a:ext uri="{9D8B030D-6E8A-4147-A177-3AD203B41FA5}">
                      <a16:colId xmlns:a16="http://schemas.microsoft.com/office/drawing/2014/main" val="3580507497"/>
                    </a:ext>
                  </a:extLst>
                </a:gridCol>
                <a:gridCol w="742660">
                  <a:extLst>
                    <a:ext uri="{9D8B030D-6E8A-4147-A177-3AD203B41FA5}">
                      <a16:colId xmlns:a16="http://schemas.microsoft.com/office/drawing/2014/main" val="1102560672"/>
                    </a:ext>
                  </a:extLst>
                </a:gridCol>
              </a:tblGrid>
              <a:tr h="3504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Theme</a:t>
                      </a:r>
                      <a:endParaRPr lang="en-US" sz="1200" b="0" i="0" u="none" strike="noStrike">
                        <a:solidFill>
                          <a:srgbClr val="FFFFFF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Question - answerthepublic.com</a:t>
                      </a:r>
                      <a:endParaRPr lang="en-US" sz="1200" b="0" i="0" u="none" strike="noStrike">
                        <a:solidFill>
                          <a:srgbClr val="FFFFFF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Story 1</a:t>
                      </a:r>
                      <a:endParaRPr lang="en-US" sz="1200" b="0" i="0" u="none" strike="noStrike">
                        <a:solidFill>
                          <a:srgbClr val="FFFFFF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Story 2</a:t>
                      </a:r>
                      <a:endParaRPr lang="en-US" sz="1200" b="0" i="0" u="none" strike="noStrike">
                        <a:solidFill>
                          <a:srgbClr val="FFFFFF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Story 3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9449718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Industry Facts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What Are The Different Type Of Digital Assets?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87527719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Industry Facts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What Are Benefits of creating Digital Assets?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15689443"/>
                  </a:ext>
                </a:extLst>
              </a:tr>
              <a:tr h="20969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Industry Facts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What Are The Most popular Digital Assets </a:t>
                      </a:r>
                      <a:r>
                        <a:rPr lang="en-US" sz="800" u="none" strike="noStrike">
                          <a:effectLst/>
                        </a:rPr>
                        <a:t>Being Consumed ?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03162324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Industry Facts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92929673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Industry Facts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03437613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Industry Facts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57895767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Industry Facts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29695105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Industry Facts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65382591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Industry Facts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1453420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Industry Facts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09208991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SUBJECT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42369891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SUBJECT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fortaa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08908080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SUBJECT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fortaa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33860446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SUBJECT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fortaa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44292512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SUBJECT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fortaa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80342584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SUBJECT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fortaa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12614595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SUBJECT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fortaa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65577838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SUBJECT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fortaa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96251032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SUBJECT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fortaa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61186814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SUBJECT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fortaa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35529300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Theme 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79717186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Theme 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13274496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Theme 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51844195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Theme 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24220084"/>
                  </a:ext>
                </a:extLst>
              </a:tr>
              <a:tr h="1769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25-100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Theme 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omfortaa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69343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8449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64004ED-206C-BB4D-D868-06E27B093913}"/>
              </a:ext>
            </a:extLst>
          </p:cNvPr>
          <p:cNvGrpSpPr/>
          <p:nvPr/>
        </p:nvGrpSpPr>
        <p:grpSpPr>
          <a:xfrm>
            <a:off x="467655" y="387523"/>
            <a:ext cx="1171575" cy="1171575"/>
            <a:chOff x="2590798" y="5062446"/>
            <a:chExt cx="1171575" cy="117157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F602E0C-8EDB-1863-E728-CB9B82321EFD}"/>
                </a:ext>
              </a:extLst>
            </p:cNvPr>
            <p:cNvSpPr/>
            <p:nvPr/>
          </p:nvSpPr>
          <p:spPr>
            <a:xfrm>
              <a:off x="2628900" y="5086349"/>
              <a:ext cx="1095375" cy="109537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8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glow rad="101600">
                <a:schemeClr val="accent4">
                  <a:lumMod val="60000"/>
                  <a:lumOff val="40000"/>
                  <a:alpha val="17000"/>
                </a:schemeClr>
              </a:glow>
              <a:outerShdw blurRad="317500" dist="114300" dir="10800000" algn="r" rotWithShape="0">
                <a:prstClr val="black">
                  <a:alpha val="27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endParaRPr>
            </a:p>
          </p:txBody>
        </p:sp>
        <p:pic>
          <p:nvPicPr>
            <p:cNvPr id="6" name="Graphic 5" descr="Badge Tick with solid fill">
              <a:extLst>
                <a:ext uri="{FF2B5EF4-FFF2-40B4-BE49-F238E27FC236}">
                  <a16:creationId xmlns:a16="http://schemas.microsoft.com/office/drawing/2014/main" id="{632681EA-00D3-60E7-1612-7D8B6AC491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590798" y="5062446"/>
              <a:ext cx="1171575" cy="117157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00AEA99-C036-AE5A-66C9-CB3977253E8C}"/>
                </a:ext>
              </a:extLst>
            </p:cNvPr>
            <p:cNvSpPr/>
            <p:nvPr/>
          </p:nvSpPr>
          <p:spPr>
            <a:xfrm>
              <a:off x="2667473" y="5372426"/>
              <a:ext cx="101822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cap="none" spc="0" dirty="0">
                  <a:ln/>
                  <a:solidFill>
                    <a:schemeClr val="bg1">
                      <a:lumMod val="8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RISE</a:t>
              </a:r>
              <a:r>
                <a:rPr lang="en-US" sz="2800" b="1" cap="none" spc="0" dirty="0">
                  <a:ln/>
                  <a:solidFill>
                    <a:schemeClr val="bg1">
                      <a:lumMod val="7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 1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3301243-BCD3-61BA-F508-6C9C62C4EDA2}"/>
              </a:ext>
            </a:extLst>
          </p:cNvPr>
          <p:cNvGrpSpPr/>
          <p:nvPr/>
        </p:nvGrpSpPr>
        <p:grpSpPr>
          <a:xfrm>
            <a:off x="145284" y="0"/>
            <a:ext cx="1676724" cy="2031325"/>
            <a:chOff x="269571" y="1460949"/>
            <a:chExt cx="1676724" cy="203132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1B15001-7E57-E9F9-D721-3B7C9A3EAE89}"/>
                </a:ext>
              </a:extLst>
            </p:cNvPr>
            <p:cNvSpPr txBox="1"/>
            <p:nvPr/>
          </p:nvSpPr>
          <p:spPr>
            <a:xfrm>
              <a:off x="269571" y="1460949"/>
              <a:ext cx="322371" cy="2031325"/>
            </a:xfrm>
            <a:prstGeom prst="rect">
              <a:avLst/>
            </a:prstGeom>
            <a:noFill/>
            <a:effectLst>
              <a:outerShdw blurRad="50800" dist="38100" dir="10800000" algn="r" rotWithShape="0">
                <a:schemeClr val="accent4">
                  <a:lumMod val="50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RISE</a:t>
              </a:r>
            </a:p>
            <a:p>
              <a:pPr algn="ct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  UP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065FB4-872D-9F1C-33D5-509073096F38}"/>
                </a:ext>
              </a:extLst>
            </p:cNvPr>
            <p:cNvSpPr txBox="1"/>
            <p:nvPr/>
          </p:nvSpPr>
          <p:spPr>
            <a:xfrm>
              <a:off x="484485" y="1505183"/>
              <a:ext cx="1461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ESULT PLANNING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B323F3C-6CAF-0B14-464F-E6356D61AF10}"/>
              </a:ext>
            </a:extLst>
          </p:cNvPr>
          <p:cNvSpPr txBox="1"/>
          <p:nvPr/>
        </p:nvSpPr>
        <p:spPr>
          <a:xfrm>
            <a:off x="1860110" y="394001"/>
            <a:ext cx="10106989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DIGITAL BUSINESS ENGINEERING &amp; GROWTH PLANNING:	 </a:t>
            </a:r>
            <a:r>
              <a:rPr lang="en-US" sz="20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NICHE FINALIZATION</a:t>
            </a:r>
          </a:p>
          <a:p>
            <a:pPr algn="r"/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Digital Business ENGINEERING</a:t>
            </a:r>
          </a:p>
          <a:p>
            <a:pPr algn="r"/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Digital Business Growth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7E98B2-4827-83B3-391D-122415FD9990}"/>
              </a:ext>
            </a:extLst>
          </p:cNvPr>
          <p:cNvCxnSpPr>
            <a:cxnSpLocks/>
          </p:cNvCxnSpPr>
          <p:nvPr/>
        </p:nvCxnSpPr>
        <p:spPr>
          <a:xfrm>
            <a:off x="1952402" y="1296048"/>
            <a:ext cx="1001469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A835D9-0CC7-F58E-F104-5D4CBD4AD2CF}"/>
              </a:ext>
            </a:extLst>
          </p:cNvPr>
          <p:cNvCxnSpPr>
            <a:cxnSpLocks/>
          </p:cNvCxnSpPr>
          <p:nvPr/>
        </p:nvCxnSpPr>
        <p:spPr>
          <a:xfrm>
            <a:off x="1952402" y="258290"/>
            <a:ext cx="100146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0624237E-81E7-1CFD-5983-96158B30D6AF}"/>
              </a:ext>
            </a:extLst>
          </p:cNvPr>
          <p:cNvSpPr/>
          <p:nvPr/>
        </p:nvSpPr>
        <p:spPr>
          <a:xfrm>
            <a:off x="11166284" y="5821630"/>
            <a:ext cx="983152" cy="102968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8925235"/>
              </a:avLst>
            </a:prstTxWarp>
            <a:spAutoFit/>
          </a:bodyPr>
          <a:lstStyle/>
          <a:p>
            <a:pPr algn="ctr"/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HUB</a:t>
            </a:r>
            <a:endParaRPr lang="en-US" sz="8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3B4E73F-DF18-D610-1114-4C4C7B049BAF}"/>
              </a:ext>
            </a:extLst>
          </p:cNvPr>
          <p:cNvSpPr txBox="1"/>
          <p:nvPr/>
        </p:nvSpPr>
        <p:spPr>
          <a:xfrm>
            <a:off x="10333608" y="403845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1B5DC4F-BB36-E3D7-C37E-12FF36046A69}"/>
              </a:ext>
            </a:extLst>
          </p:cNvPr>
          <p:cNvSpPr/>
          <p:nvPr/>
        </p:nvSpPr>
        <p:spPr>
          <a:xfrm>
            <a:off x="1650506" y="34739"/>
            <a:ext cx="1018129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1200" b="1" spc="3000" dirty="0">
                <a:ln/>
                <a:solidFill>
                  <a:schemeClr val="accent4"/>
                </a:solidFill>
              </a:rPr>
              <a:t>MILLIONAIRE  MINDSET</a:t>
            </a:r>
            <a:endParaRPr lang="en-US" sz="1200" b="1" cap="none" spc="300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62ED5C-FBC4-2238-8683-DAF49F41E069}"/>
              </a:ext>
            </a:extLst>
          </p:cNvPr>
          <p:cNvSpPr txBox="1"/>
          <p:nvPr/>
        </p:nvSpPr>
        <p:spPr>
          <a:xfrm>
            <a:off x="1846947" y="798885"/>
            <a:ext cx="56873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DAY 2 : </a:t>
            </a:r>
            <a:r>
              <a:rPr lang="en-US" dirty="0">
                <a:solidFill>
                  <a:schemeClr val="accent2"/>
                </a:solidFill>
              </a:rPr>
              <a:t>SKILL | </a:t>
            </a:r>
            <a:r>
              <a:rPr lang="en-US" u="sng" dirty="0">
                <a:solidFill>
                  <a:schemeClr val="accent2"/>
                </a:solidFill>
              </a:rPr>
              <a:t>NICHE</a:t>
            </a:r>
            <a:r>
              <a:rPr lang="en-US" dirty="0">
                <a:solidFill>
                  <a:schemeClr val="accent2"/>
                </a:solidFill>
              </a:rPr>
              <a:t> | MARKET | PERSONAL BRAND</a:t>
            </a:r>
          </a:p>
          <a:p>
            <a:endParaRPr lang="en-US" dirty="0"/>
          </a:p>
        </p:txBody>
      </p:sp>
      <p:graphicFrame>
        <p:nvGraphicFramePr>
          <p:cNvPr id="3" name="Table 12">
            <a:extLst>
              <a:ext uri="{FF2B5EF4-FFF2-40B4-BE49-F238E27FC236}">
                <a16:creationId xmlns:a16="http://schemas.microsoft.com/office/drawing/2014/main" id="{D87CCFCE-D6C5-0A05-12FA-415DD24E1B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619391"/>
              </p:ext>
            </p:extLst>
          </p:nvPr>
        </p:nvGraphicFramePr>
        <p:xfrm>
          <a:off x="2266727" y="1356508"/>
          <a:ext cx="8810847" cy="499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2712">
                  <a:extLst>
                    <a:ext uri="{9D8B030D-6E8A-4147-A177-3AD203B41FA5}">
                      <a16:colId xmlns:a16="http://schemas.microsoft.com/office/drawing/2014/main" val="1882184651"/>
                    </a:ext>
                  </a:extLst>
                </a:gridCol>
                <a:gridCol w="1388043">
                  <a:extLst>
                    <a:ext uri="{9D8B030D-6E8A-4147-A177-3AD203B41FA5}">
                      <a16:colId xmlns:a16="http://schemas.microsoft.com/office/drawing/2014/main" val="2406004316"/>
                    </a:ext>
                  </a:extLst>
                </a:gridCol>
                <a:gridCol w="2181943">
                  <a:extLst>
                    <a:ext uri="{9D8B030D-6E8A-4147-A177-3AD203B41FA5}">
                      <a16:colId xmlns:a16="http://schemas.microsoft.com/office/drawing/2014/main" val="1373972582"/>
                    </a:ext>
                  </a:extLst>
                </a:gridCol>
                <a:gridCol w="3038149">
                  <a:extLst>
                    <a:ext uri="{9D8B030D-6E8A-4147-A177-3AD203B41FA5}">
                      <a16:colId xmlns:a16="http://schemas.microsoft.com/office/drawing/2014/main" val="32911268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NICHE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SUB NICHE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E.G. MICRO NICHE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E.G. MICRO NICHE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111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Business Growth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accent2"/>
                          </a:solidFill>
                        </a:rPr>
                        <a:t>Sales </a:t>
                      </a:r>
                    </a:p>
                    <a:p>
                      <a:r>
                        <a:rPr lang="en-US" sz="1600" dirty="0"/>
                        <a:t>Branding </a:t>
                      </a:r>
                    </a:p>
                    <a:p>
                      <a:r>
                        <a:rPr lang="en-US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Marketing</a:t>
                      </a:r>
                    </a:p>
                    <a:p>
                      <a:r>
                        <a:rPr lang="en-US" sz="1600" dirty="0"/>
                        <a:t>Operations</a:t>
                      </a:r>
                    </a:p>
                    <a:p>
                      <a:r>
                        <a:rPr lang="en-US" sz="1600" dirty="0"/>
                        <a:t>People</a:t>
                      </a:r>
                    </a:p>
                    <a:p>
                      <a:r>
                        <a:rPr lang="en-US" sz="1600" dirty="0"/>
                        <a:t>Finance</a:t>
                      </a:r>
                    </a:p>
                    <a:p>
                      <a:r>
                        <a:rPr lang="en-US" sz="1600" dirty="0"/>
                        <a:t>Research</a:t>
                      </a:r>
                    </a:p>
                    <a:p>
                      <a:r>
                        <a:rPr lang="en-US" sz="1600" dirty="0"/>
                        <a:t>Industries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accent2"/>
                          </a:solidFill>
                        </a:rPr>
                        <a:t>SALES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accent2"/>
                          </a:solidFill>
                        </a:rPr>
                        <a:t>Lead Generation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accent2"/>
                          </a:solidFill>
                        </a:rPr>
                        <a:t>Automated Selling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accent2"/>
                          </a:solidFill>
                        </a:rPr>
                        <a:t>Direct Sales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accent2"/>
                          </a:solidFill>
                        </a:rPr>
                        <a:t>Funnel Sales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accent2"/>
                          </a:solidFill>
                        </a:rPr>
                        <a:t>Video Sales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accent2"/>
                          </a:solidFill>
                        </a:rPr>
                        <a:t>Webinar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accent2"/>
                          </a:solidFill>
                        </a:rPr>
                        <a:t>Seminar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accent2"/>
                          </a:solidFill>
                        </a:rPr>
                        <a:t>Negotiation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MARKETING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Digital Marketing 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Influencer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Social</a:t>
                      </a:r>
                    </a:p>
                    <a:p>
                      <a:pPr marL="1657350" lvl="3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FB</a:t>
                      </a:r>
                    </a:p>
                    <a:p>
                      <a:pPr marL="1657350" lvl="3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Google</a:t>
                      </a:r>
                    </a:p>
                    <a:p>
                      <a:pPr marL="1657350" lvl="3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Insta</a:t>
                      </a:r>
                    </a:p>
                    <a:p>
                      <a:pPr marL="1657350" lvl="3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Twitter</a:t>
                      </a:r>
                    </a:p>
                    <a:p>
                      <a:pPr marL="1657350" lvl="3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YouTube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Offline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Print | Radio | Display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257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Career Growth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3663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Health &amp; Wellness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562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Money Making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828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Relationships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228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Art &amp; Crafts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5071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8274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64004ED-206C-BB4D-D868-06E27B093913}"/>
              </a:ext>
            </a:extLst>
          </p:cNvPr>
          <p:cNvGrpSpPr/>
          <p:nvPr/>
        </p:nvGrpSpPr>
        <p:grpSpPr>
          <a:xfrm>
            <a:off x="467655" y="387523"/>
            <a:ext cx="1171575" cy="1171575"/>
            <a:chOff x="2590798" y="5062446"/>
            <a:chExt cx="1171575" cy="117157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F602E0C-8EDB-1863-E728-CB9B82321EFD}"/>
                </a:ext>
              </a:extLst>
            </p:cNvPr>
            <p:cNvSpPr/>
            <p:nvPr/>
          </p:nvSpPr>
          <p:spPr>
            <a:xfrm>
              <a:off x="2628900" y="5086349"/>
              <a:ext cx="1095375" cy="109537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8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glow rad="101600">
                <a:schemeClr val="accent4">
                  <a:lumMod val="60000"/>
                  <a:lumOff val="40000"/>
                  <a:alpha val="17000"/>
                </a:schemeClr>
              </a:glow>
              <a:outerShdw blurRad="317500" dist="114300" dir="10800000" algn="r" rotWithShape="0">
                <a:prstClr val="black">
                  <a:alpha val="27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endParaRPr>
            </a:p>
          </p:txBody>
        </p:sp>
        <p:pic>
          <p:nvPicPr>
            <p:cNvPr id="6" name="Graphic 5" descr="Badge Tick with solid fill">
              <a:extLst>
                <a:ext uri="{FF2B5EF4-FFF2-40B4-BE49-F238E27FC236}">
                  <a16:creationId xmlns:a16="http://schemas.microsoft.com/office/drawing/2014/main" id="{632681EA-00D3-60E7-1612-7D8B6AC491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590798" y="5062446"/>
              <a:ext cx="1171575" cy="117157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00AEA99-C036-AE5A-66C9-CB3977253E8C}"/>
                </a:ext>
              </a:extLst>
            </p:cNvPr>
            <p:cNvSpPr/>
            <p:nvPr/>
          </p:nvSpPr>
          <p:spPr>
            <a:xfrm>
              <a:off x="2667473" y="5372426"/>
              <a:ext cx="101822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cap="none" spc="0" dirty="0">
                  <a:ln/>
                  <a:solidFill>
                    <a:schemeClr val="bg1">
                      <a:lumMod val="8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RISE</a:t>
              </a:r>
              <a:r>
                <a:rPr lang="en-US" sz="2800" b="1" cap="none" spc="0" dirty="0">
                  <a:ln/>
                  <a:solidFill>
                    <a:schemeClr val="bg1">
                      <a:lumMod val="7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 1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3301243-BCD3-61BA-F508-6C9C62C4EDA2}"/>
              </a:ext>
            </a:extLst>
          </p:cNvPr>
          <p:cNvGrpSpPr/>
          <p:nvPr/>
        </p:nvGrpSpPr>
        <p:grpSpPr>
          <a:xfrm>
            <a:off x="145284" y="0"/>
            <a:ext cx="1676724" cy="2031325"/>
            <a:chOff x="269571" y="1460949"/>
            <a:chExt cx="1676724" cy="203132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1B15001-7E57-E9F9-D721-3B7C9A3EAE89}"/>
                </a:ext>
              </a:extLst>
            </p:cNvPr>
            <p:cNvSpPr txBox="1"/>
            <p:nvPr/>
          </p:nvSpPr>
          <p:spPr>
            <a:xfrm>
              <a:off x="269571" y="1460949"/>
              <a:ext cx="322371" cy="2031325"/>
            </a:xfrm>
            <a:prstGeom prst="rect">
              <a:avLst/>
            </a:prstGeom>
            <a:noFill/>
            <a:effectLst>
              <a:outerShdw blurRad="50800" dist="38100" dir="10800000" algn="r" rotWithShape="0">
                <a:schemeClr val="accent4">
                  <a:lumMod val="50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RISE</a:t>
              </a:r>
            </a:p>
            <a:p>
              <a:pPr algn="ct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  UP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065FB4-872D-9F1C-33D5-509073096F38}"/>
                </a:ext>
              </a:extLst>
            </p:cNvPr>
            <p:cNvSpPr txBox="1"/>
            <p:nvPr/>
          </p:nvSpPr>
          <p:spPr>
            <a:xfrm>
              <a:off x="484485" y="1505183"/>
              <a:ext cx="1461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ESULT PLANNING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B323F3C-6CAF-0B14-464F-E6356D61AF10}"/>
              </a:ext>
            </a:extLst>
          </p:cNvPr>
          <p:cNvSpPr txBox="1"/>
          <p:nvPr/>
        </p:nvSpPr>
        <p:spPr>
          <a:xfrm>
            <a:off x="1860110" y="394001"/>
            <a:ext cx="10106989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DIGITAL BUSINESS ENGINEERING &amp; GROWTH PLANNING:	 </a:t>
            </a:r>
            <a:r>
              <a:rPr lang="en-US" sz="20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 NICHE FINALIZATION</a:t>
            </a:r>
          </a:p>
          <a:p>
            <a:pPr algn="r"/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Digital Business ENGINEERING</a:t>
            </a:r>
          </a:p>
          <a:p>
            <a:pPr algn="r"/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Digital Business Growth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7E98B2-4827-83B3-391D-122415FD9990}"/>
              </a:ext>
            </a:extLst>
          </p:cNvPr>
          <p:cNvCxnSpPr>
            <a:cxnSpLocks/>
          </p:cNvCxnSpPr>
          <p:nvPr/>
        </p:nvCxnSpPr>
        <p:spPr>
          <a:xfrm>
            <a:off x="1952402" y="1296048"/>
            <a:ext cx="1001469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A835D9-0CC7-F58E-F104-5D4CBD4AD2CF}"/>
              </a:ext>
            </a:extLst>
          </p:cNvPr>
          <p:cNvCxnSpPr>
            <a:cxnSpLocks/>
          </p:cNvCxnSpPr>
          <p:nvPr/>
        </p:nvCxnSpPr>
        <p:spPr>
          <a:xfrm>
            <a:off x="1952402" y="258290"/>
            <a:ext cx="100146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0624237E-81E7-1CFD-5983-96158B30D6AF}"/>
              </a:ext>
            </a:extLst>
          </p:cNvPr>
          <p:cNvSpPr/>
          <p:nvPr/>
        </p:nvSpPr>
        <p:spPr>
          <a:xfrm>
            <a:off x="11166284" y="5821630"/>
            <a:ext cx="983152" cy="102968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8925235"/>
              </a:avLst>
            </a:prstTxWarp>
            <a:spAutoFit/>
          </a:bodyPr>
          <a:lstStyle/>
          <a:p>
            <a:pPr algn="ctr"/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HUB</a:t>
            </a:r>
            <a:endParaRPr lang="en-US" sz="8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3B4E73F-DF18-D610-1114-4C4C7B049BAF}"/>
              </a:ext>
            </a:extLst>
          </p:cNvPr>
          <p:cNvSpPr txBox="1"/>
          <p:nvPr/>
        </p:nvSpPr>
        <p:spPr>
          <a:xfrm>
            <a:off x="10333608" y="403845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1B5DC4F-BB36-E3D7-C37E-12FF36046A69}"/>
              </a:ext>
            </a:extLst>
          </p:cNvPr>
          <p:cNvSpPr/>
          <p:nvPr/>
        </p:nvSpPr>
        <p:spPr>
          <a:xfrm>
            <a:off x="1650506" y="34739"/>
            <a:ext cx="1018129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1200" b="1" spc="3000" dirty="0">
                <a:ln/>
                <a:solidFill>
                  <a:schemeClr val="accent4"/>
                </a:solidFill>
              </a:rPr>
              <a:t>MILLIONAIRE  MINDSET</a:t>
            </a:r>
            <a:endParaRPr lang="en-US" sz="1200" b="1" cap="none" spc="300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A07D18-25B3-2CB0-0AF3-42C7ACAD7E68}"/>
              </a:ext>
            </a:extLst>
          </p:cNvPr>
          <p:cNvSpPr txBox="1"/>
          <p:nvPr/>
        </p:nvSpPr>
        <p:spPr>
          <a:xfrm>
            <a:off x="1846947" y="798885"/>
            <a:ext cx="56873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DAY 2 : </a:t>
            </a:r>
            <a:r>
              <a:rPr lang="en-US" dirty="0">
                <a:solidFill>
                  <a:schemeClr val="accent2"/>
                </a:solidFill>
              </a:rPr>
              <a:t>SKILL | </a:t>
            </a:r>
            <a:r>
              <a:rPr lang="en-US" u="sng" dirty="0">
                <a:solidFill>
                  <a:schemeClr val="accent2"/>
                </a:solidFill>
              </a:rPr>
              <a:t>NICHE</a:t>
            </a:r>
            <a:r>
              <a:rPr lang="en-US" dirty="0">
                <a:solidFill>
                  <a:schemeClr val="accent2"/>
                </a:solidFill>
              </a:rPr>
              <a:t> | </a:t>
            </a:r>
            <a:r>
              <a:rPr lang="en-US" u="sng" dirty="0">
                <a:solidFill>
                  <a:schemeClr val="accent2"/>
                </a:solidFill>
              </a:rPr>
              <a:t>MARKET</a:t>
            </a:r>
            <a:r>
              <a:rPr lang="en-US" dirty="0">
                <a:solidFill>
                  <a:schemeClr val="accent2"/>
                </a:solidFill>
              </a:rPr>
              <a:t> | PERSONAL BRAND</a:t>
            </a:r>
          </a:p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9441780-7C99-F4CF-F00D-98B92D0A656F}"/>
              </a:ext>
            </a:extLst>
          </p:cNvPr>
          <p:cNvSpPr txBox="1"/>
          <p:nvPr/>
        </p:nvSpPr>
        <p:spPr>
          <a:xfrm>
            <a:off x="1860110" y="1386695"/>
            <a:ext cx="101069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MICRO NICHE </a:t>
            </a:r>
            <a:r>
              <a:rPr lang="en-US" dirty="0"/>
              <a:t>:</a:t>
            </a:r>
          </a:p>
          <a:p>
            <a:r>
              <a:rPr lang="en-US" dirty="0"/>
              <a:t>your </a:t>
            </a:r>
            <a:r>
              <a:rPr lang="en-US" b="1" dirty="0">
                <a:solidFill>
                  <a:schemeClr val="accent2"/>
                </a:solidFill>
              </a:rPr>
              <a:t>Passion</a:t>
            </a:r>
            <a:r>
              <a:rPr lang="en-US" dirty="0"/>
              <a:t> should solve </a:t>
            </a:r>
            <a:r>
              <a:rPr lang="en-US" b="1" dirty="0">
                <a:solidFill>
                  <a:schemeClr val="accent2"/>
                </a:solidFill>
              </a:rPr>
              <a:t>Problems</a:t>
            </a:r>
            <a:r>
              <a:rPr lang="en-US" dirty="0"/>
              <a:t> within a targeted marketplace focused on the decided </a:t>
            </a:r>
            <a:r>
              <a:rPr lang="en-US" b="1" dirty="0">
                <a:solidFill>
                  <a:schemeClr val="accent2"/>
                </a:solidFill>
              </a:rPr>
              <a:t>Persona</a:t>
            </a:r>
            <a:r>
              <a:rPr lang="en-US" dirty="0"/>
              <a:t> of the audience showing </a:t>
            </a:r>
            <a:r>
              <a:rPr lang="en-US" b="1" dirty="0">
                <a:solidFill>
                  <a:schemeClr val="accent2"/>
                </a:solidFill>
              </a:rPr>
              <a:t>Potential</a:t>
            </a:r>
            <a:r>
              <a:rPr lang="en-US" dirty="0"/>
              <a:t> in their requirements and capable of finding value in the </a:t>
            </a:r>
            <a:r>
              <a:rPr lang="en-US" b="1" dirty="0">
                <a:solidFill>
                  <a:schemeClr val="accent2"/>
                </a:solidFill>
              </a:rPr>
              <a:t>Payment</a:t>
            </a:r>
            <a:r>
              <a:rPr lang="en-US" dirty="0"/>
              <a:t> requested.</a:t>
            </a:r>
          </a:p>
        </p:txBody>
      </p:sp>
      <p:graphicFrame>
        <p:nvGraphicFramePr>
          <p:cNvPr id="24" name="Table 24">
            <a:extLst>
              <a:ext uri="{FF2B5EF4-FFF2-40B4-BE49-F238E27FC236}">
                <a16:creationId xmlns:a16="http://schemas.microsoft.com/office/drawing/2014/main" id="{7C3B82D4-DE8C-42F9-0189-5F98661377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624341"/>
              </p:ext>
            </p:extLst>
          </p:nvPr>
        </p:nvGraphicFramePr>
        <p:xfrm>
          <a:off x="2849604" y="2583248"/>
          <a:ext cx="8127999" cy="363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3644359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89891267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1432497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MARKET PLACES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 PLAYERS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0183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UDEMY</a:t>
                      </a:r>
                    </a:p>
                    <a:p>
                      <a:r>
                        <a:rPr lang="en-US" sz="1400" dirty="0"/>
                        <a:t>COURSERA</a:t>
                      </a:r>
                    </a:p>
                    <a:p>
                      <a:r>
                        <a:rPr lang="en-US" sz="1400" dirty="0"/>
                        <a:t>SIMPLILEARN</a:t>
                      </a:r>
                    </a:p>
                    <a:p>
                      <a:r>
                        <a:rPr lang="en-US" sz="1400" dirty="0"/>
                        <a:t>LINKEDIN LEARNING</a:t>
                      </a:r>
                    </a:p>
                    <a:p>
                      <a:r>
                        <a:rPr lang="en-US" sz="1400" dirty="0"/>
                        <a:t>SKILLSHARE</a:t>
                      </a:r>
                    </a:p>
                    <a:p>
                      <a:r>
                        <a:rPr lang="en-US" sz="1400" dirty="0"/>
                        <a:t>CREATIVE LIVE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Udemy.com/featured-topics/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577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Affiliate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CLICKBANK</a:t>
                      </a:r>
                    </a:p>
                    <a:p>
                      <a:r>
                        <a:rPr lang="en-US" sz="1400" dirty="0"/>
                        <a:t>JVZOO</a:t>
                      </a:r>
                    </a:p>
                    <a:p>
                      <a:r>
                        <a:rPr lang="en-US" sz="1400" dirty="0"/>
                        <a:t>SHAREASALE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8340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Resources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QUORA</a:t>
                      </a:r>
                    </a:p>
                    <a:p>
                      <a:r>
                        <a:rPr lang="en-US" sz="1400" dirty="0"/>
                        <a:t>MEDIUM</a:t>
                      </a:r>
                    </a:p>
                    <a:p>
                      <a:r>
                        <a:rPr lang="en-US" sz="1400" dirty="0"/>
                        <a:t>BRAINLY</a:t>
                      </a:r>
                    </a:p>
                    <a:p>
                      <a:r>
                        <a:rPr lang="en-US" sz="1400" dirty="0"/>
                        <a:t>BUZZSUMO</a:t>
                      </a:r>
                    </a:p>
                    <a:p>
                      <a:r>
                        <a:rPr lang="en-US" sz="1400" dirty="0"/>
                        <a:t>ANSWERTHEPUBLIC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Raise Questions &amp; Collect 100 answers for 100 questions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9934130"/>
                  </a:ext>
                </a:extLst>
              </a:tr>
            </a:tbl>
          </a:graphicData>
        </a:graphic>
      </p:graphicFrame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9A2D8F0B-E565-251D-708B-C59A2B45597A}"/>
              </a:ext>
            </a:extLst>
          </p:cNvPr>
          <p:cNvSpPr/>
          <p:nvPr/>
        </p:nvSpPr>
        <p:spPr>
          <a:xfrm>
            <a:off x="219075" y="3114675"/>
            <a:ext cx="2400300" cy="2356630"/>
          </a:xfrm>
          <a:prstGeom prst="round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sz="2400" dirty="0"/>
              <a:t>Use the Market Place to research, validate and finalize the MICRO-NICHE</a:t>
            </a:r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2ABC81FA-4EE9-915C-D422-289E8CAAC6A0}"/>
              </a:ext>
            </a:extLst>
          </p:cNvPr>
          <p:cNvSpPr/>
          <p:nvPr/>
        </p:nvSpPr>
        <p:spPr>
          <a:xfrm rot="5400000">
            <a:off x="2593903" y="4168073"/>
            <a:ext cx="369332" cy="318389"/>
          </a:xfrm>
          <a:prstGeom prst="triangle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85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64004ED-206C-BB4D-D868-06E27B093913}"/>
              </a:ext>
            </a:extLst>
          </p:cNvPr>
          <p:cNvGrpSpPr/>
          <p:nvPr/>
        </p:nvGrpSpPr>
        <p:grpSpPr>
          <a:xfrm>
            <a:off x="467655" y="387523"/>
            <a:ext cx="1171575" cy="1171575"/>
            <a:chOff x="2590798" y="5062446"/>
            <a:chExt cx="1171575" cy="117157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F602E0C-8EDB-1863-E728-CB9B82321EFD}"/>
                </a:ext>
              </a:extLst>
            </p:cNvPr>
            <p:cNvSpPr/>
            <p:nvPr/>
          </p:nvSpPr>
          <p:spPr>
            <a:xfrm>
              <a:off x="2628900" y="5086349"/>
              <a:ext cx="1095375" cy="109537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8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glow rad="101600">
                <a:schemeClr val="accent4">
                  <a:lumMod val="60000"/>
                  <a:lumOff val="40000"/>
                  <a:alpha val="17000"/>
                </a:schemeClr>
              </a:glow>
              <a:outerShdw blurRad="317500" dist="114300" dir="10800000" algn="r" rotWithShape="0">
                <a:prstClr val="black">
                  <a:alpha val="27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endParaRPr>
            </a:p>
          </p:txBody>
        </p:sp>
        <p:pic>
          <p:nvPicPr>
            <p:cNvPr id="6" name="Graphic 5" descr="Badge Tick with solid fill">
              <a:extLst>
                <a:ext uri="{FF2B5EF4-FFF2-40B4-BE49-F238E27FC236}">
                  <a16:creationId xmlns:a16="http://schemas.microsoft.com/office/drawing/2014/main" id="{632681EA-00D3-60E7-1612-7D8B6AC491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590798" y="5062446"/>
              <a:ext cx="1171575" cy="117157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00AEA99-C036-AE5A-66C9-CB3977253E8C}"/>
                </a:ext>
              </a:extLst>
            </p:cNvPr>
            <p:cNvSpPr/>
            <p:nvPr/>
          </p:nvSpPr>
          <p:spPr>
            <a:xfrm>
              <a:off x="2667473" y="5372426"/>
              <a:ext cx="101822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cap="none" spc="0" dirty="0">
                  <a:ln/>
                  <a:solidFill>
                    <a:schemeClr val="bg1">
                      <a:lumMod val="8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RISE</a:t>
              </a:r>
              <a:r>
                <a:rPr lang="en-US" sz="2800" b="1" cap="none" spc="0" dirty="0">
                  <a:ln/>
                  <a:solidFill>
                    <a:schemeClr val="bg1">
                      <a:lumMod val="7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 1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3301243-BCD3-61BA-F508-6C9C62C4EDA2}"/>
              </a:ext>
            </a:extLst>
          </p:cNvPr>
          <p:cNvGrpSpPr/>
          <p:nvPr/>
        </p:nvGrpSpPr>
        <p:grpSpPr>
          <a:xfrm>
            <a:off x="145284" y="0"/>
            <a:ext cx="1676724" cy="2031325"/>
            <a:chOff x="269571" y="1460949"/>
            <a:chExt cx="1676724" cy="203132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1B15001-7E57-E9F9-D721-3B7C9A3EAE89}"/>
                </a:ext>
              </a:extLst>
            </p:cNvPr>
            <p:cNvSpPr txBox="1"/>
            <p:nvPr/>
          </p:nvSpPr>
          <p:spPr>
            <a:xfrm>
              <a:off x="269571" y="1460949"/>
              <a:ext cx="322371" cy="2031325"/>
            </a:xfrm>
            <a:prstGeom prst="rect">
              <a:avLst/>
            </a:prstGeom>
            <a:noFill/>
            <a:effectLst>
              <a:outerShdw blurRad="50800" dist="38100" dir="10800000" algn="r" rotWithShape="0">
                <a:schemeClr val="accent4">
                  <a:lumMod val="50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RISE</a:t>
              </a:r>
            </a:p>
            <a:p>
              <a:pPr algn="ct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  UP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065FB4-872D-9F1C-33D5-509073096F38}"/>
                </a:ext>
              </a:extLst>
            </p:cNvPr>
            <p:cNvSpPr txBox="1"/>
            <p:nvPr/>
          </p:nvSpPr>
          <p:spPr>
            <a:xfrm>
              <a:off x="484485" y="1505183"/>
              <a:ext cx="1461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ESULT PLANNING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B323F3C-6CAF-0B14-464F-E6356D61AF10}"/>
              </a:ext>
            </a:extLst>
          </p:cNvPr>
          <p:cNvSpPr txBox="1"/>
          <p:nvPr/>
        </p:nvSpPr>
        <p:spPr>
          <a:xfrm>
            <a:off x="1860110" y="394001"/>
            <a:ext cx="10106989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DIGITAL BUSINESS ENGINEERING &amp; GROWTH PLANNING:	 </a:t>
            </a:r>
            <a:r>
              <a:rPr lang="en-US" sz="20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ASSET FINALIZATION</a:t>
            </a:r>
          </a:p>
          <a:p>
            <a:pPr algn="r"/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Digital Business ENGINEERING</a:t>
            </a:r>
          </a:p>
          <a:p>
            <a:pPr algn="r"/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Digital Business Growth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7E98B2-4827-83B3-391D-122415FD9990}"/>
              </a:ext>
            </a:extLst>
          </p:cNvPr>
          <p:cNvCxnSpPr>
            <a:cxnSpLocks/>
          </p:cNvCxnSpPr>
          <p:nvPr/>
        </p:nvCxnSpPr>
        <p:spPr>
          <a:xfrm>
            <a:off x="1952402" y="1296048"/>
            <a:ext cx="1001469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A835D9-0CC7-F58E-F104-5D4CBD4AD2CF}"/>
              </a:ext>
            </a:extLst>
          </p:cNvPr>
          <p:cNvCxnSpPr>
            <a:cxnSpLocks/>
          </p:cNvCxnSpPr>
          <p:nvPr/>
        </p:nvCxnSpPr>
        <p:spPr>
          <a:xfrm>
            <a:off x="1952402" y="258290"/>
            <a:ext cx="100146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0624237E-81E7-1CFD-5983-96158B30D6AF}"/>
              </a:ext>
            </a:extLst>
          </p:cNvPr>
          <p:cNvSpPr/>
          <p:nvPr/>
        </p:nvSpPr>
        <p:spPr>
          <a:xfrm>
            <a:off x="11166284" y="5821630"/>
            <a:ext cx="983152" cy="102968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8925235"/>
              </a:avLst>
            </a:prstTxWarp>
            <a:spAutoFit/>
          </a:bodyPr>
          <a:lstStyle/>
          <a:p>
            <a:pPr algn="ctr"/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HUB</a:t>
            </a:r>
            <a:endParaRPr lang="en-US" sz="8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1B5DC4F-BB36-E3D7-C37E-12FF36046A69}"/>
              </a:ext>
            </a:extLst>
          </p:cNvPr>
          <p:cNvSpPr/>
          <p:nvPr/>
        </p:nvSpPr>
        <p:spPr>
          <a:xfrm>
            <a:off x="1650506" y="34739"/>
            <a:ext cx="1018129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1200" b="1" spc="3000" dirty="0">
                <a:ln/>
                <a:solidFill>
                  <a:schemeClr val="accent4"/>
                </a:solidFill>
              </a:rPr>
              <a:t>MILLIONAIRE  MINDSET</a:t>
            </a:r>
            <a:endParaRPr lang="en-US" sz="1200" b="1" cap="none" spc="300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59C65E-0477-6926-F6E3-B05ED1A7E30A}"/>
              </a:ext>
            </a:extLst>
          </p:cNvPr>
          <p:cNvSpPr txBox="1"/>
          <p:nvPr/>
        </p:nvSpPr>
        <p:spPr>
          <a:xfrm>
            <a:off x="1846947" y="798885"/>
            <a:ext cx="56873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DAY 2 : </a:t>
            </a:r>
            <a:r>
              <a:rPr lang="en-US" dirty="0">
                <a:solidFill>
                  <a:schemeClr val="accent2"/>
                </a:solidFill>
              </a:rPr>
              <a:t>SKILL | NICHE | </a:t>
            </a:r>
            <a:r>
              <a:rPr lang="en-US" u="sng" dirty="0">
                <a:solidFill>
                  <a:schemeClr val="accent2"/>
                </a:solidFill>
              </a:rPr>
              <a:t>MARKET </a:t>
            </a:r>
            <a:r>
              <a:rPr lang="en-US" dirty="0">
                <a:solidFill>
                  <a:schemeClr val="accent2"/>
                </a:solidFill>
              </a:rPr>
              <a:t>| PERSONAL BRAND</a:t>
            </a:r>
          </a:p>
          <a:p>
            <a:endParaRPr lang="en-US" dirty="0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1EDA0F2A-D7DB-4DFB-CDE2-824E8E233C1D}"/>
              </a:ext>
            </a:extLst>
          </p:cNvPr>
          <p:cNvGrpSpPr/>
          <p:nvPr/>
        </p:nvGrpSpPr>
        <p:grpSpPr>
          <a:xfrm>
            <a:off x="1733805" y="2029860"/>
            <a:ext cx="10014697" cy="3694013"/>
            <a:chOff x="1709648" y="1552144"/>
            <a:chExt cx="10014697" cy="3694013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976DADEB-70CF-EC39-BAEB-44EB43FFDDDB}"/>
                </a:ext>
              </a:extLst>
            </p:cNvPr>
            <p:cNvGrpSpPr/>
            <p:nvPr/>
          </p:nvGrpSpPr>
          <p:grpSpPr>
            <a:xfrm>
              <a:off x="2227697" y="1657961"/>
              <a:ext cx="8978900" cy="3287342"/>
              <a:chOff x="1952402" y="1374328"/>
              <a:chExt cx="8978900" cy="3287342"/>
            </a:xfrm>
          </p:grpSpPr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B3B4E73F-DF18-D610-1114-4C4C7B049BAF}"/>
                  </a:ext>
                </a:extLst>
              </p:cNvPr>
              <p:cNvSpPr txBox="1"/>
              <p:nvPr/>
            </p:nvSpPr>
            <p:spPr>
              <a:xfrm>
                <a:off x="10333608" y="4038453"/>
                <a:ext cx="1847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dirty="0"/>
              </a:p>
            </p:txBody>
          </p:sp>
          <p:graphicFrame>
            <p:nvGraphicFramePr>
              <p:cNvPr id="3" name="Diagram 2">
                <a:extLst>
                  <a:ext uri="{FF2B5EF4-FFF2-40B4-BE49-F238E27FC236}">
                    <a16:creationId xmlns:a16="http://schemas.microsoft.com/office/drawing/2014/main" id="{17FF4F43-7E38-347E-CABB-CD00F2C7B99A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033045745"/>
                  </p:ext>
                </p:extLst>
              </p:nvPr>
            </p:nvGraphicFramePr>
            <p:xfrm>
              <a:off x="1952402" y="1374328"/>
              <a:ext cx="8978900" cy="3287342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4" r:lo="rId5" r:qs="rId6" r:cs="rId7"/>
              </a:graphicData>
            </a:graphic>
          </p:graphicFrame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17134C8D-F140-5954-6D91-F3121BC3A947}"/>
                  </a:ext>
                </a:extLst>
              </p:cNvPr>
              <p:cNvCxnSpPr/>
              <p:nvPr/>
            </p:nvCxnSpPr>
            <p:spPr>
              <a:xfrm>
                <a:off x="10258425" y="3848100"/>
                <a:ext cx="0" cy="81357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4CF5DA6F-A507-4F0B-F8D3-0FB58DAFDE2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809875" y="4661670"/>
                <a:ext cx="7448550" cy="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>
                <a:extLst>
                  <a:ext uri="{FF2B5EF4-FFF2-40B4-BE49-F238E27FC236}">
                    <a16:creationId xmlns:a16="http://schemas.microsoft.com/office/drawing/2014/main" id="{D275535E-70B1-DD78-8CAE-E05A190D9E7E}"/>
                  </a:ext>
                </a:extLst>
              </p:cNvPr>
              <p:cNvCxnSpPr/>
              <p:nvPr/>
            </p:nvCxnSpPr>
            <p:spPr>
              <a:xfrm flipV="1">
                <a:off x="2809875" y="3924300"/>
                <a:ext cx="0" cy="73737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FAF553B-A96D-968E-86C2-7905255212C8}"/>
                </a:ext>
              </a:extLst>
            </p:cNvPr>
            <p:cNvSpPr txBox="1"/>
            <p:nvPr/>
          </p:nvSpPr>
          <p:spPr>
            <a:xfrm>
              <a:off x="2097303" y="1705897"/>
              <a:ext cx="11195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accent2"/>
                  </a:solidFill>
                </a:rPr>
                <a:t>100 Questions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972027F-DD65-4901-30B7-ADDDB9914941}"/>
                </a:ext>
              </a:extLst>
            </p:cNvPr>
            <p:cNvSpPr txBox="1"/>
            <p:nvPr/>
          </p:nvSpPr>
          <p:spPr>
            <a:xfrm>
              <a:off x="4271984" y="1702457"/>
              <a:ext cx="1119579" cy="280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bg1">
                      <a:lumMod val="50000"/>
                    </a:schemeClr>
                  </a:solidFill>
                </a:rPr>
                <a:t>100 Answers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F61B6086-0811-F3DB-AF0F-86888B967CD3}"/>
                </a:ext>
              </a:extLst>
            </p:cNvPr>
            <p:cNvSpPr txBox="1"/>
            <p:nvPr/>
          </p:nvSpPr>
          <p:spPr>
            <a:xfrm>
              <a:off x="6004057" y="1652335"/>
              <a:ext cx="14547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accent4"/>
                  </a:solidFill>
                </a:rPr>
                <a:t>Prioritize According to your skills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80ED264B-8D0E-6329-D207-9D2C384570AD}"/>
                </a:ext>
              </a:extLst>
            </p:cNvPr>
            <p:cNvSpPr txBox="1"/>
            <p:nvPr/>
          </p:nvSpPr>
          <p:spPr>
            <a:xfrm>
              <a:off x="7723533" y="1611843"/>
              <a:ext cx="14547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accent1"/>
                  </a:solidFill>
                </a:rPr>
                <a:t>Choose the Asset to productize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0E65B972-63FA-2D3C-F68E-DFC71972D750}"/>
                </a:ext>
              </a:extLst>
            </p:cNvPr>
            <p:cNvSpPr txBox="1"/>
            <p:nvPr/>
          </p:nvSpPr>
          <p:spPr>
            <a:xfrm>
              <a:off x="9790774" y="1552144"/>
              <a:ext cx="144439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accent6"/>
                  </a:solidFill>
                </a:rPr>
                <a:t>Initiate Selling for Feedback amongst a close group</a:t>
              </a: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2FEDAC27-B0C6-B462-E763-861A1FC6B378}"/>
                </a:ext>
              </a:extLst>
            </p:cNvPr>
            <p:cNvSpPr/>
            <p:nvPr/>
          </p:nvSpPr>
          <p:spPr>
            <a:xfrm>
              <a:off x="1709648" y="1611843"/>
              <a:ext cx="10014697" cy="3634314"/>
            </a:xfrm>
            <a:prstGeom prst="roundRect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4BAD4FCE-6C52-241B-9216-5693A2C1A947}"/>
              </a:ext>
            </a:extLst>
          </p:cNvPr>
          <p:cNvSpPr txBox="1"/>
          <p:nvPr/>
        </p:nvSpPr>
        <p:spPr>
          <a:xfrm>
            <a:off x="1996198" y="1807136"/>
            <a:ext cx="1923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DESIGN THINKING</a:t>
            </a:r>
          </a:p>
        </p:txBody>
      </p:sp>
    </p:spTree>
    <p:extLst>
      <p:ext uri="{BB962C8B-B14F-4D97-AF65-F5344CB8AC3E}">
        <p14:creationId xmlns:p14="http://schemas.microsoft.com/office/powerpoint/2010/main" val="2880844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64004ED-206C-BB4D-D868-06E27B093913}"/>
              </a:ext>
            </a:extLst>
          </p:cNvPr>
          <p:cNvGrpSpPr/>
          <p:nvPr/>
        </p:nvGrpSpPr>
        <p:grpSpPr>
          <a:xfrm>
            <a:off x="467655" y="387523"/>
            <a:ext cx="1171575" cy="1171575"/>
            <a:chOff x="2590798" y="5062446"/>
            <a:chExt cx="1171575" cy="117157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F602E0C-8EDB-1863-E728-CB9B82321EFD}"/>
                </a:ext>
              </a:extLst>
            </p:cNvPr>
            <p:cNvSpPr/>
            <p:nvPr/>
          </p:nvSpPr>
          <p:spPr>
            <a:xfrm>
              <a:off x="2628900" y="5086349"/>
              <a:ext cx="1095375" cy="109537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8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glow rad="101600">
                <a:schemeClr val="accent4">
                  <a:lumMod val="60000"/>
                  <a:lumOff val="40000"/>
                  <a:alpha val="17000"/>
                </a:schemeClr>
              </a:glow>
              <a:outerShdw blurRad="317500" dist="114300" dir="10800000" algn="r" rotWithShape="0">
                <a:prstClr val="black">
                  <a:alpha val="27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endParaRPr>
            </a:p>
          </p:txBody>
        </p:sp>
        <p:pic>
          <p:nvPicPr>
            <p:cNvPr id="6" name="Graphic 5" descr="Badge Tick with solid fill">
              <a:extLst>
                <a:ext uri="{FF2B5EF4-FFF2-40B4-BE49-F238E27FC236}">
                  <a16:creationId xmlns:a16="http://schemas.microsoft.com/office/drawing/2014/main" id="{632681EA-00D3-60E7-1612-7D8B6AC491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590798" y="5062446"/>
              <a:ext cx="1171575" cy="117157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00AEA99-C036-AE5A-66C9-CB3977253E8C}"/>
                </a:ext>
              </a:extLst>
            </p:cNvPr>
            <p:cNvSpPr/>
            <p:nvPr/>
          </p:nvSpPr>
          <p:spPr>
            <a:xfrm>
              <a:off x="2667473" y="5372426"/>
              <a:ext cx="101822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cap="none" spc="0" dirty="0">
                  <a:ln/>
                  <a:solidFill>
                    <a:schemeClr val="bg1">
                      <a:lumMod val="8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RISE</a:t>
              </a:r>
              <a:r>
                <a:rPr lang="en-US" sz="2800" b="1" cap="none" spc="0" dirty="0">
                  <a:ln/>
                  <a:solidFill>
                    <a:schemeClr val="bg1">
                      <a:lumMod val="7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 1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3301243-BCD3-61BA-F508-6C9C62C4EDA2}"/>
              </a:ext>
            </a:extLst>
          </p:cNvPr>
          <p:cNvGrpSpPr/>
          <p:nvPr/>
        </p:nvGrpSpPr>
        <p:grpSpPr>
          <a:xfrm>
            <a:off x="145284" y="0"/>
            <a:ext cx="1676724" cy="2031325"/>
            <a:chOff x="269571" y="1460949"/>
            <a:chExt cx="1676724" cy="203132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1B15001-7E57-E9F9-D721-3B7C9A3EAE89}"/>
                </a:ext>
              </a:extLst>
            </p:cNvPr>
            <p:cNvSpPr txBox="1"/>
            <p:nvPr/>
          </p:nvSpPr>
          <p:spPr>
            <a:xfrm>
              <a:off x="269571" y="1460949"/>
              <a:ext cx="322371" cy="2031325"/>
            </a:xfrm>
            <a:prstGeom prst="rect">
              <a:avLst/>
            </a:prstGeom>
            <a:noFill/>
            <a:effectLst>
              <a:outerShdw blurRad="50800" dist="38100" dir="10800000" algn="r" rotWithShape="0">
                <a:schemeClr val="accent4">
                  <a:lumMod val="50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RISE</a:t>
              </a:r>
            </a:p>
            <a:p>
              <a:pPr algn="ct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  UP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065FB4-872D-9F1C-33D5-509073096F38}"/>
                </a:ext>
              </a:extLst>
            </p:cNvPr>
            <p:cNvSpPr txBox="1"/>
            <p:nvPr/>
          </p:nvSpPr>
          <p:spPr>
            <a:xfrm>
              <a:off x="484485" y="1505183"/>
              <a:ext cx="1461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ESULT PLANNING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B323F3C-6CAF-0B14-464F-E6356D61AF10}"/>
              </a:ext>
            </a:extLst>
          </p:cNvPr>
          <p:cNvSpPr txBox="1"/>
          <p:nvPr/>
        </p:nvSpPr>
        <p:spPr>
          <a:xfrm>
            <a:off x="1860110" y="394001"/>
            <a:ext cx="10106989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DIGITAL BUSINESS ENGINEERING &amp; GROWTH PLANNING:	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 </a:t>
            </a:r>
            <a:r>
              <a:rPr lang="en-US" sz="16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PRESENCE</a:t>
            </a:r>
            <a:endParaRPr lang="en-US" sz="20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Digital Business ENGINEERING</a:t>
            </a:r>
          </a:p>
          <a:p>
            <a:pPr algn="r"/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Digital Business Growth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7E98B2-4827-83B3-391D-122415FD9990}"/>
              </a:ext>
            </a:extLst>
          </p:cNvPr>
          <p:cNvCxnSpPr>
            <a:cxnSpLocks/>
          </p:cNvCxnSpPr>
          <p:nvPr/>
        </p:nvCxnSpPr>
        <p:spPr>
          <a:xfrm>
            <a:off x="1952402" y="1296048"/>
            <a:ext cx="1001469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A835D9-0CC7-F58E-F104-5D4CBD4AD2CF}"/>
              </a:ext>
            </a:extLst>
          </p:cNvPr>
          <p:cNvCxnSpPr>
            <a:cxnSpLocks/>
          </p:cNvCxnSpPr>
          <p:nvPr/>
        </p:nvCxnSpPr>
        <p:spPr>
          <a:xfrm>
            <a:off x="1952402" y="258290"/>
            <a:ext cx="100146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0624237E-81E7-1CFD-5983-96158B30D6AF}"/>
              </a:ext>
            </a:extLst>
          </p:cNvPr>
          <p:cNvSpPr/>
          <p:nvPr/>
        </p:nvSpPr>
        <p:spPr>
          <a:xfrm>
            <a:off x="11166284" y="5821630"/>
            <a:ext cx="983152" cy="102968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8925235"/>
              </a:avLst>
            </a:prstTxWarp>
            <a:spAutoFit/>
          </a:bodyPr>
          <a:lstStyle/>
          <a:p>
            <a:pPr algn="ctr"/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HUB</a:t>
            </a:r>
            <a:endParaRPr lang="en-US" sz="8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3B4E73F-DF18-D610-1114-4C4C7B049BAF}"/>
              </a:ext>
            </a:extLst>
          </p:cNvPr>
          <p:cNvSpPr txBox="1"/>
          <p:nvPr/>
        </p:nvSpPr>
        <p:spPr>
          <a:xfrm>
            <a:off x="10502290" y="403845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1B5DC4F-BB36-E3D7-C37E-12FF36046A69}"/>
              </a:ext>
            </a:extLst>
          </p:cNvPr>
          <p:cNvSpPr/>
          <p:nvPr/>
        </p:nvSpPr>
        <p:spPr>
          <a:xfrm>
            <a:off x="1650506" y="34739"/>
            <a:ext cx="1018129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1200" b="1" spc="3000" dirty="0">
                <a:ln/>
                <a:solidFill>
                  <a:schemeClr val="accent4"/>
                </a:solidFill>
              </a:rPr>
              <a:t>MILLIONAIRE  MINDSET</a:t>
            </a:r>
            <a:endParaRPr lang="en-US" sz="1200" b="1" cap="none" spc="300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29A56D-3D21-E248-7066-8A7738098DBA}"/>
              </a:ext>
            </a:extLst>
          </p:cNvPr>
          <p:cNvSpPr txBox="1"/>
          <p:nvPr/>
        </p:nvSpPr>
        <p:spPr>
          <a:xfrm>
            <a:off x="1846947" y="798885"/>
            <a:ext cx="56873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DAY 2 : </a:t>
            </a:r>
            <a:r>
              <a:rPr lang="en-US" dirty="0">
                <a:solidFill>
                  <a:schemeClr val="accent2"/>
                </a:solidFill>
              </a:rPr>
              <a:t>SKILL | NICHE | MARKET | </a:t>
            </a:r>
            <a:r>
              <a:rPr lang="en-US" u="sng" dirty="0">
                <a:solidFill>
                  <a:schemeClr val="accent2"/>
                </a:solidFill>
              </a:rPr>
              <a:t>PERSONAL BRAND</a:t>
            </a:r>
          </a:p>
          <a:p>
            <a:endParaRPr lang="en-US" dirty="0"/>
          </a:p>
        </p:txBody>
      </p:sp>
      <p:graphicFrame>
        <p:nvGraphicFramePr>
          <p:cNvPr id="18" name="Table 22">
            <a:extLst>
              <a:ext uri="{FF2B5EF4-FFF2-40B4-BE49-F238E27FC236}">
                <a16:creationId xmlns:a16="http://schemas.microsoft.com/office/drawing/2014/main" id="{A3FBA31D-E1C2-6CD8-C926-3672A8F1CA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345593"/>
              </p:ext>
            </p:extLst>
          </p:nvPr>
        </p:nvGraphicFramePr>
        <p:xfrm>
          <a:off x="763194" y="1741547"/>
          <a:ext cx="5183353" cy="25361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37967">
                  <a:extLst>
                    <a:ext uri="{9D8B030D-6E8A-4147-A177-3AD203B41FA5}">
                      <a16:colId xmlns:a16="http://schemas.microsoft.com/office/drawing/2014/main" val="2875250112"/>
                    </a:ext>
                  </a:extLst>
                </a:gridCol>
                <a:gridCol w="2845386">
                  <a:extLst>
                    <a:ext uri="{9D8B030D-6E8A-4147-A177-3AD203B41FA5}">
                      <a16:colId xmlns:a16="http://schemas.microsoft.com/office/drawing/2014/main" val="3934969021"/>
                    </a:ext>
                  </a:extLst>
                </a:gridCol>
              </a:tblGrid>
              <a:tr h="16813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TOPIC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ACTIVITY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3345205844"/>
                  </a:ext>
                </a:extLst>
              </a:tr>
              <a:tr h="16813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accent4"/>
                          </a:solidFill>
                        </a:rPr>
                        <a:t>Clarify Your Message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MISSION STATEMENT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CORE MESSAGE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2886229635"/>
                  </a:ext>
                </a:extLst>
              </a:tr>
              <a:tr h="182148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accent4"/>
                          </a:solidFill>
                        </a:rPr>
                        <a:t>Personal Representation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BRING OUT YOUR PERSONA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YOUR FUTURE YOU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1927866770"/>
                  </a:ext>
                </a:extLst>
              </a:tr>
              <a:tr h="252205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accent4"/>
                          </a:solidFill>
                        </a:rPr>
                        <a:t>Create Your Logo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CANVA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FIVERR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99designs.com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3790425601"/>
                  </a:ext>
                </a:extLst>
              </a:tr>
              <a:tr h="1821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Setup Your Blog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YOURNAME.COM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3085477465"/>
                  </a:ext>
                </a:extLst>
              </a:tr>
              <a:tr h="1821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Create a Social Profile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FB | YouTube| Insta | Twitter | LinkedIn | PF Page | Quora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401377773"/>
                  </a:ext>
                </a:extLst>
              </a:tr>
            </a:tbl>
          </a:graphicData>
        </a:graphic>
      </p:graphicFrame>
      <p:graphicFrame>
        <p:nvGraphicFramePr>
          <p:cNvPr id="19" name="Table 22">
            <a:extLst>
              <a:ext uri="{FF2B5EF4-FFF2-40B4-BE49-F238E27FC236}">
                <a16:creationId xmlns:a16="http://schemas.microsoft.com/office/drawing/2014/main" id="{787B4713-73D8-E389-11C4-388EE5243C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047741"/>
              </p:ext>
            </p:extLst>
          </p:nvPr>
        </p:nvGraphicFramePr>
        <p:xfrm>
          <a:off x="5946547" y="3728278"/>
          <a:ext cx="5183352" cy="28714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0059">
                  <a:extLst>
                    <a:ext uri="{9D8B030D-6E8A-4147-A177-3AD203B41FA5}">
                      <a16:colId xmlns:a16="http://schemas.microsoft.com/office/drawing/2014/main" val="2875250112"/>
                    </a:ext>
                  </a:extLst>
                </a:gridCol>
                <a:gridCol w="2863293">
                  <a:extLst>
                    <a:ext uri="{9D8B030D-6E8A-4147-A177-3AD203B41FA5}">
                      <a16:colId xmlns:a16="http://schemas.microsoft.com/office/drawing/2014/main" val="3934969021"/>
                    </a:ext>
                  </a:extLst>
                </a:gridCol>
              </a:tblGrid>
              <a:tr h="16813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TOPIC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ACTIVITY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3345205844"/>
                  </a:ext>
                </a:extLst>
              </a:tr>
              <a:tr h="168137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accent4"/>
                          </a:solidFill>
                        </a:rPr>
                        <a:t>Define Your Funnel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WEBINARS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 err="1"/>
                        <a:t>Ebooks</a:t>
                      </a:r>
                      <a:endParaRPr lang="en-US" sz="100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TERTIARY PRODUCTS/ SERVICES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2886229635"/>
                  </a:ext>
                </a:extLst>
              </a:tr>
              <a:tr h="182148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accent4"/>
                          </a:solidFill>
                        </a:rPr>
                        <a:t>Grow Your Influence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PUBLISH QUALITY CONTENT REGULARLY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1927866770"/>
                  </a:ext>
                </a:extLst>
              </a:tr>
              <a:tr h="252205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accent4"/>
                          </a:solidFill>
                        </a:rPr>
                        <a:t>Be Part Of A Community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JOIN VARIOUS COMMUNITY OF LIKEMINDED PEOPLE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3790425601"/>
                  </a:ext>
                </a:extLst>
              </a:tr>
              <a:tr h="1821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Analyze Results Regularly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TRACK ALL ASPECTS OF THE BUSINESS CLOSELY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FAIL FAST – STOP WHAT DOESN’T WORK SCALE WHAT DOES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3085477465"/>
                  </a:ext>
                </a:extLst>
              </a:tr>
              <a:tr h="1821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Persist</a:t>
                      </a:r>
                    </a:p>
                  </a:txBody>
                  <a:tcPr marL="112813" marR="112813" marT="56406" marB="56406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WORK HARD &amp; SMART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BE PATIENT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/>
                        <a:t>BE CONSISTENT</a:t>
                      </a:r>
                    </a:p>
                  </a:txBody>
                  <a:tcPr marL="112813" marR="112813" marT="56406" marB="56406"/>
                </a:tc>
                <a:extLst>
                  <a:ext uri="{0D108BD9-81ED-4DB2-BD59-A6C34878D82A}">
                    <a16:rowId xmlns:a16="http://schemas.microsoft.com/office/drawing/2014/main" val="401377773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B1B0497B-1F8D-3E3E-5BD0-3D7F3AE7F7A3}"/>
              </a:ext>
            </a:extLst>
          </p:cNvPr>
          <p:cNvSpPr txBox="1"/>
          <p:nvPr/>
        </p:nvSpPr>
        <p:spPr>
          <a:xfrm>
            <a:off x="6142186" y="1809883"/>
            <a:ext cx="49166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 Your </a:t>
            </a:r>
            <a:r>
              <a:rPr lang="en-US" b="1" dirty="0">
                <a:solidFill>
                  <a:schemeClr val="accent2"/>
                </a:solidFill>
              </a:rPr>
              <a:t>Passion</a:t>
            </a:r>
            <a:r>
              <a:rPr lang="en-US" dirty="0"/>
              <a:t> should solve </a:t>
            </a:r>
            <a:r>
              <a:rPr lang="en-US" b="1" dirty="0">
                <a:solidFill>
                  <a:schemeClr val="accent2"/>
                </a:solidFill>
              </a:rPr>
              <a:t>Problems</a:t>
            </a:r>
            <a:r>
              <a:rPr lang="en-US" dirty="0"/>
              <a:t> within a targeted marketplace focused on the decided </a:t>
            </a:r>
            <a:r>
              <a:rPr lang="en-US" b="1" dirty="0">
                <a:solidFill>
                  <a:schemeClr val="accent2"/>
                </a:solidFill>
              </a:rPr>
              <a:t>Persona</a:t>
            </a:r>
            <a:r>
              <a:rPr lang="en-US" dirty="0"/>
              <a:t> of the audience showing </a:t>
            </a:r>
            <a:r>
              <a:rPr lang="en-US" b="1" dirty="0">
                <a:solidFill>
                  <a:schemeClr val="accent2"/>
                </a:solidFill>
              </a:rPr>
              <a:t>Potential</a:t>
            </a:r>
            <a:r>
              <a:rPr lang="en-US" dirty="0"/>
              <a:t> in their requirements and capable of finding value in the </a:t>
            </a:r>
            <a:r>
              <a:rPr lang="en-US" b="1" dirty="0">
                <a:solidFill>
                  <a:schemeClr val="accent2"/>
                </a:solidFill>
              </a:rPr>
              <a:t>Payment</a:t>
            </a:r>
            <a:r>
              <a:rPr lang="en-US" dirty="0"/>
              <a:t> requested ”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78C8B85-F782-BC00-E0BD-F1CC8F4FE8F3}"/>
              </a:ext>
            </a:extLst>
          </p:cNvPr>
          <p:cNvSpPr txBox="1"/>
          <p:nvPr/>
        </p:nvSpPr>
        <p:spPr>
          <a:xfrm>
            <a:off x="863220" y="5163994"/>
            <a:ext cx="46749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pperplate Gothic Bold" panose="020E0705020206020404" pitchFamily="34" charset="0"/>
              </a:rPr>
              <a:t>REVIEW YOUR PLAYBOOK</a:t>
            </a:r>
          </a:p>
        </p:txBody>
      </p:sp>
    </p:spTree>
    <p:extLst>
      <p:ext uri="{BB962C8B-B14F-4D97-AF65-F5344CB8AC3E}">
        <p14:creationId xmlns:p14="http://schemas.microsoft.com/office/powerpoint/2010/main" val="1377563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8448</TotalTime>
  <Words>1253</Words>
  <Application>Microsoft Office PowerPoint</Application>
  <PresentationFormat>Widescreen</PresentationFormat>
  <Paragraphs>488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Comfortaa</vt:lpstr>
      <vt:lpstr>Copperplate Gothic Bold</vt:lpstr>
      <vt:lpstr>Impact</vt:lpstr>
      <vt:lpstr>Office Theme</vt:lpstr>
      <vt:lpstr>RISE 1_2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Jasvir Singh Nagi</dc:creator>
  <cp:lastModifiedBy>Jasvir Singh Nagi</cp:lastModifiedBy>
  <cp:revision>187</cp:revision>
  <dcterms:created xsi:type="dcterms:W3CDTF">2022-08-13T16:20:08Z</dcterms:created>
  <dcterms:modified xsi:type="dcterms:W3CDTF">2022-08-27T11:25:12Z</dcterms:modified>
</cp:coreProperties>
</file>