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2" r:id="rId3"/>
    <p:sldId id="343" r:id="rId4"/>
    <p:sldId id="344" r:id="rId5"/>
    <p:sldId id="34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50AEB-21E9-4A65-9BA4-95F053BFA49B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160A98-E39B-4E0E-9C7C-A4FE3D5CF191}">
      <dgm:prSet phldrT="[Text]" custT="1"/>
      <dgm:spPr/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FUNNEL</a:t>
          </a:r>
          <a:endParaRPr lang="en-US" sz="700" b="1" dirty="0">
            <a:solidFill>
              <a:schemeClr val="bg1"/>
            </a:solidFill>
          </a:endParaRPr>
        </a:p>
      </dgm:t>
    </dgm:pt>
    <dgm:pt modelId="{5BC2A90C-1307-4CB5-B304-5C94852F7988}" type="par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EFA5CED-D694-4E85-BC16-A043B50BC097}" type="sib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30BDB8D-1734-4679-8388-439CC0BD3812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PREFRAMING</a:t>
          </a:r>
        </a:p>
      </dgm:t>
    </dgm:pt>
    <dgm:pt modelId="{B889E33A-AAE4-4F81-870F-E4471169D909}" type="parTrans" cxnId="{13EAE502-3F47-4331-96E4-21ACB8974C0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74CEF25-7474-429B-8655-C0C4F51EB7E7}" type="sibTrans" cxnId="{13EAE502-3F47-4331-96E4-21ACB8974C0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94C5DB4-11F3-4CB4-8D9B-4875C05A43B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Videos</a:t>
          </a:r>
        </a:p>
      </dgm:t>
    </dgm:pt>
    <dgm:pt modelId="{AA4AD58F-0E07-4233-9DBC-73F9113B71AF}" type="parTrans" cxnId="{BFD2F9B4-B5FB-4AF7-87A8-0E3F88692A2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704422AB-81DB-45A6-B565-9DE3DA9F3B22}" type="sibTrans" cxnId="{BFD2F9B4-B5FB-4AF7-87A8-0E3F88692A2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A90DF9D-E9B6-4732-B62B-1F99D2C32EF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Conversion</a:t>
          </a:r>
        </a:p>
      </dgm:t>
    </dgm:pt>
    <dgm:pt modelId="{7D8A2AD6-92E5-46A6-BC67-38D868ACAD26}" type="parTrans" cxnId="{56C3F09C-0DFA-4090-AA1B-339A62D4B253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EF380DF-27CF-43E9-A787-A107FA3246BE}" type="sibTrans" cxnId="{56C3F09C-0DFA-4090-AA1B-339A62D4B25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1F3DCF3-F31F-4711-96F6-E261CA2A696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Stages</a:t>
          </a:r>
        </a:p>
      </dgm:t>
    </dgm:pt>
    <dgm:pt modelId="{0C2125DD-1630-4090-87D9-24D23A5B7B06}" type="parTrans" cxnId="{8DF9209D-33A9-458F-B313-0828861032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D793CCE-8425-452B-A2F8-1569F3D67B7E}" type="sibTrans" cxnId="{8DF9209D-33A9-458F-B313-0828861032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918FD9A-2947-4D68-BCB0-E14D8F46319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Posts</a:t>
          </a:r>
        </a:p>
      </dgm:t>
    </dgm:pt>
    <dgm:pt modelId="{1A172957-E2A2-4E5F-8CC9-941FEE4E281A}" type="parTrans" cxnId="{D3506F91-AEA8-4B3C-A764-65EE6F71D552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6E324F3A-310F-4C95-A68D-1448B38A4132}" type="sibTrans" cxnId="{D3506F91-AEA8-4B3C-A764-65EE6F71D55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F8AC64A-FA0C-4BC6-A162-E1076474FE74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Blogs</a:t>
          </a:r>
        </a:p>
      </dgm:t>
    </dgm:pt>
    <dgm:pt modelId="{903AD10D-3756-45FC-AB57-2C9FD0D7FBAC}" type="parTrans" cxnId="{B41C255A-FE13-4FE6-9C31-29318621921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E3CC595-7893-4B92-ADEF-7E6EE7A453B5}" type="sibTrans" cxnId="{B41C255A-FE13-4FE6-9C31-2931862192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EB40141-000B-4CBA-9E38-011A904FA655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Hook</a:t>
          </a:r>
        </a:p>
      </dgm:t>
    </dgm:pt>
    <dgm:pt modelId="{16414555-D12F-4E27-A125-169F0CAB7095}" type="parTrans" cxnId="{33A6710C-A143-4F12-8CC9-E018179E007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916EAC87-C57E-4A74-95FC-9761BE6A247A}" type="sibTrans" cxnId="{33A6710C-A143-4F12-8CC9-E018179E007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A7022D4-CA60-4413-B292-3AC7367338DE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Product</a:t>
          </a:r>
        </a:p>
      </dgm:t>
    </dgm:pt>
    <dgm:pt modelId="{8B8BDFA9-4EB6-46BC-A44B-028543205BCC}" type="parTrans" cxnId="{1A63BD50-30C9-4ACD-BF25-E1B4F0C441D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D309350-29E3-4587-8C7B-A9AA34C32401}" type="sibTrans" cxnId="{1A63BD50-30C9-4ACD-BF25-E1B4F0C441D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215A2E4-D404-4648-B680-F77A508F734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Offer</a:t>
          </a:r>
        </a:p>
      </dgm:t>
    </dgm:pt>
    <dgm:pt modelId="{96AF84C1-8D87-40B3-9B7E-51A81E22E855}" type="parTrans" cxnId="{EFC0B74E-41E3-4C76-8687-A754B53FC3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15F5D0DF-AA82-44EC-94E9-816B8A7BD177}" type="sibTrans" cxnId="{EFC0B74E-41E3-4C76-8687-A754B53FC3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E78403F-C75F-4C83-9A3E-5A930F59D12F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Community</a:t>
          </a:r>
        </a:p>
      </dgm:t>
    </dgm:pt>
    <dgm:pt modelId="{09803580-4047-4329-8579-050AB54E2585}" type="parTrans" cxnId="{05DCAE75-D40E-48D4-AF0F-AB1F50BA2422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64F71D4-480D-4FC8-B9F0-81AD2361FA9E}" type="sibTrans" cxnId="{05DCAE75-D40E-48D4-AF0F-AB1F50BA242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A0BC238-448C-4402-BA3B-A881D65D5233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FB Group</a:t>
          </a:r>
        </a:p>
      </dgm:t>
    </dgm:pt>
    <dgm:pt modelId="{E6D051F5-BA5E-49B0-AD62-4DAA6AE51BC7}" type="parTrans" cxnId="{3B143728-E466-4123-8707-9F8471B173E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A998E32-8B89-44D0-B101-D319CEBBE227}" type="sibTrans" cxnId="{3B143728-E466-4123-8707-9F8471B173E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EA63768-C638-419E-AC59-816B71F5E8D6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Private Group</a:t>
          </a:r>
        </a:p>
      </dgm:t>
    </dgm:pt>
    <dgm:pt modelId="{0414906F-CF3E-44A5-B46D-623EF203E1BE}" type="parTrans" cxnId="{363C765F-8649-4410-8578-450E9593FBF3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EE79B772-23BE-41E2-9E4A-C064BF66699B}" type="sibTrans" cxnId="{363C765F-8649-4410-8578-450E9593FBF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1CF4E8C-19D1-4544-974F-73AB79C1512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Telegram Group</a:t>
          </a:r>
        </a:p>
      </dgm:t>
    </dgm:pt>
    <dgm:pt modelId="{F2CABE95-0C34-44EB-8829-1BEAD58F8E8D}" type="parTrans" cxnId="{7538AC6C-82F3-41A0-A3BA-4BC2980FDCBF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75A8D95-EFB1-4152-B991-70FA51071772}" type="sibTrans" cxnId="{7538AC6C-82F3-41A0-A3BA-4BC2980FDCB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AE4FBBB-3997-4B5C-88FD-8E7427E9BD3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Concepts</a:t>
          </a:r>
        </a:p>
      </dgm:t>
    </dgm:pt>
    <dgm:pt modelId="{EB992A93-EE74-42D7-A5C0-B75FC8FCB68C}" type="parTrans" cxnId="{64964A2F-93C4-4FD7-B00A-ED4A850CFEF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5AFFAE3B-A516-4DFA-BE74-CCFB5CB2BE29}" type="sibTrans" cxnId="{64964A2F-93C4-4FD7-B00A-ED4A850CFEF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39A67E9-B432-43C4-B123-B6C6853FC88F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Lead Magnet</a:t>
          </a:r>
        </a:p>
      </dgm:t>
    </dgm:pt>
    <dgm:pt modelId="{D3C631B9-C8ED-479A-994D-7A8D1E2FBBF8}" type="parTrans" cxnId="{AB30E572-C630-485A-8A2A-C709DBE02F64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34110AE-F85E-4C92-8D9E-E1A7593436E7}" type="sibTrans" cxnId="{AB30E572-C630-485A-8A2A-C709DBE02F6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D7C9E9C-D457-4FEA-831E-9444C24F625A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Free Webinar</a:t>
          </a:r>
        </a:p>
      </dgm:t>
    </dgm:pt>
    <dgm:pt modelId="{6D6FF2B1-9BBC-4327-BB59-1A4C4183B1A1}" type="parTrans" cxnId="{54DDFF36-048F-42EA-8F57-F6D5AA82E66C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7AE3C24-E192-4438-BD04-70A893CB4BBD}" type="sibTrans" cxnId="{54DDFF36-048F-42EA-8F57-F6D5AA82E66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CF9229C-3EBE-4720-8779-40AE4980CDB2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Tripwire </a:t>
          </a:r>
        </a:p>
      </dgm:t>
    </dgm:pt>
    <dgm:pt modelId="{19CE8DC5-9D85-4A87-9762-3596F21DCA80}" type="parTrans" cxnId="{A56A09C7-26D6-411E-B226-3BD0EC2E02C1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1FE9BE0-C77B-47E8-884E-1990C982EB6C}" type="sibTrans" cxnId="{A56A09C7-26D6-411E-B226-3BD0EC2E02C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4C7E6D8-0740-4A28-9EB2-357A984E7C5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Conceptual Course</a:t>
          </a:r>
        </a:p>
      </dgm:t>
    </dgm:pt>
    <dgm:pt modelId="{9FAE49A5-85AF-46B5-85DE-2BE711CA63D8}" type="parTrans" cxnId="{051B0BC4-8968-443D-9016-EAB98A7604E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A3CE5F3-B39F-485E-9A6E-5DA920F62E02}" type="sibTrans" cxnId="{051B0BC4-8968-443D-9016-EAB98A7604E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17D1DD2-8AF6-4F0D-8A55-29098631C64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Core Product</a:t>
          </a:r>
        </a:p>
      </dgm:t>
    </dgm:pt>
    <dgm:pt modelId="{64F6E89D-6685-4E55-BAB3-A4D2AFAEA358}" type="parTrans" cxnId="{11447E1F-E4BC-47C8-882F-6617BF64AB2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01B03B6-4C0D-436A-B956-A9871927DD98}" type="sibTrans" cxnId="{11447E1F-E4BC-47C8-882F-6617BF64AB2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0ADBB5A-3BA3-41C8-92B7-864B22955C0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Implementation</a:t>
          </a:r>
        </a:p>
      </dgm:t>
    </dgm:pt>
    <dgm:pt modelId="{EE85CF57-C668-46F8-BB0B-7F6CF61AA094}" type="parTrans" cxnId="{E8EF8C8D-E21C-44C4-91FE-82178481ACFB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B64593DF-5F0D-4F1A-8C8B-F5D08ECF5369}" type="sibTrans" cxnId="{E8EF8C8D-E21C-44C4-91FE-82178481ACF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6D483D8-8F6A-4B20-8C4B-271710B7C016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Profit Maximiser</a:t>
          </a:r>
        </a:p>
      </dgm:t>
    </dgm:pt>
    <dgm:pt modelId="{2BF375E1-98A4-4E55-9FAD-5DE33A156F12}" type="parTrans" cxnId="{72599C8B-0BD2-468C-8EF9-95A39665869D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A824DCDF-911B-40B4-B0F6-EECCD307858E}" type="sibTrans" cxnId="{72599C8B-0BD2-468C-8EF9-95A39665869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59E200B-0167-4275-825F-41BEF2630F6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Coaching</a:t>
          </a:r>
        </a:p>
      </dgm:t>
    </dgm:pt>
    <dgm:pt modelId="{92F6DD52-D7DB-4503-88AD-65E6C7EE297E}" type="parTrans" cxnId="{B1399F9E-9F6F-471C-A976-939F4591A98B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92B85D6D-22C8-43B6-A157-A08F28C4D876}" type="sibTrans" cxnId="{B1399F9E-9F6F-471C-A976-939F4591A98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548964C-653A-4EB7-AAD2-457EB9CBD0C1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Affiliate</a:t>
          </a:r>
        </a:p>
      </dgm:t>
    </dgm:pt>
    <dgm:pt modelId="{24425754-8C94-403B-84A5-A8107FE8CDBB}" type="parTrans" cxnId="{57481A2A-9298-41D3-BA4C-909B3A661187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6A51667F-E712-46E2-A432-54A3C8322BD3}" type="sibTrans" cxnId="{57481A2A-9298-41D3-BA4C-909B3A66118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5B03434-8D61-4C27-879C-0BEFBD53A834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Blueprint</a:t>
          </a:r>
        </a:p>
      </dgm:t>
    </dgm:pt>
    <dgm:pt modelId="{4F7BDE9B-FA9C-4832-8D9A-ECDF4A4B9959}" type="parTrans" cxnId="{098F4E33-A96F-4D39-B3B4-175092E4C714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EA273D3F-30A1-44AF-B08A-7AE33E81803D}" type="sibTrans" cxnId="{098F4E33-A96F-4D39-B3B4-175092E4C71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DA45BC8-1559-439A-AE6B-B4A745388D5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Maximum Potential</a:t>
          </a:r>
        </a:p>
      </dgm:t>
    </dgm:pt>
    <dgm:pt modelId="{EEDBA1B2-78F4-4E74-8B7F-F3D8C974F16F}" type="parTrans" cxnId="{3599825A-5625-4142-9AA5-16A62380E7C0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78C6BCA0-2720-40A8-80AC-6AD2AFE595B5}" type="sibTrans" cxnId="{3599825A-5625-4142-9AA5-16A62380E7C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7BF5527-E579-438A-A30A-8E04AB1EBBB2}" type="pres">
      <dgm:prSet presAssocID="{B0650AEB-21E9-4A65-9BA4-95F053BFA49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C2987D-C6D2-4075-B071-2D8FBC2134B0}" type="pres">
      <dgm:prSet presAssocID="{06160A98-E39B-4E0E-9C7C-A4FE3D5CF191}" presName="root1" presStyleCnt="0"/>
      <dgm:spPr/>
    </dgm:pt>
    <dgm:pt modelId="{FE9AD994-91B9-4ACE-A352-50A0B2ACADDD}" type="pres">
      <dgm:prSet presAssocID="{06160A98-E39B-4E0E-9C7C-A4FE3D5CF191}" presName="LevelOneTextNode" presStyleLbl="node0" presStyleIdx="0" presStyleCnt="1" custLinFactY="-58594" custLinFactNeighborX="1347" custLinFactNeighborY="-100000">
        <dgm:presLayoutVars>
          <dgm:chPref val="3"/>
        </dgm:presLayoutVars>
      </dgm:prSet>
      <dgm:spPr/>
    </dgm:pt>
    <dgm:pt modelId="{B059A627-C88B-49BA-ACB9-FF3A91391D30}" type="pres">
      <dgm:prSet presAssocID="{06160A98-E39B-4E0E-9C7C-A4FE3D5CF191}" presName="level2hierChild" presStyleCnt="0"/>
      <dgm:spPr/>
    </dgm:pt>
    <dgm:pt modelId="{FBBD82BE-A8CC-4BC7-8362-11AE7D009B27}" type="pres">
      <dgm:prSet presAssocID="{EB992A93-EE74-42D7-A5C0-B75FC8FCB68C}" presName="conn2-1" presStyleLbl="parChTrans1D2" presStyleIdx="0" presStyleCnt="3"/>
      <dgm:spPr/>
    </dgm:pt>
    <dgm:pt modelId="{B21FF9D3-096B-41FD-8193-A133CF735776}" type="pres">
      <dgm:prSet presAssocID="{EB992A93-EE74-42D7-A5C0-B75FC8FCB68C}" presName="connTx" presStyleLbl="parChTrans1D2" presStyleIdx="0" presStyleCnt="3"/>
      <dgm:spPr/>
    </dgm:pt>
    <dgm:pt modelId="{18662228-CB2F-4304-87AA-F03459DEDEDC}" type="pres">
      <dgm:prSet presAssocID="{DAE4FBBB-3997-4B5C-88FD-8E7427E9BD3B}" presName="root2" presStyleCnt="0"/>
      <dgm:spPr/>
    </dgm:pt>
    <dgm:pt modelId="{A641F320-B7CA-420A-B2EC-68A0F4011F9B}" type="pres">
      <dgm:prSet presAssocID="{DAE4FBBB-3997-4B5C-88FD-8E7427E9BD3B}" presName="LevelTwoTextNode" presStyleLbl="node2" presStyleIdx="0" presStyleCnt="3">
        <dgm:presLayoutVars>
          <dgm:chPref val="3"/>
        </dgm:presLayoutVars>
      </dgm:prSet>
      <dgm:spPr/>
    </dgm:pt>
    <dgm:pt modelId="{768765E9-7167-406B-A891-262EB600D635}" type="pres">
      <dgm:prSet presAssocID="{DAE4FBBB-3997-4B5C-88FD-8E7427E9BD3B}" presName="level3hierChild" presStyleCnt="0"/>
      <dgm:spPr/>
    </dgm:pt>
    <dgm:pt modelId="{348111FD-B6C8-4F52-8A06-5F7D2333CA30}" type="pres">
      <dgm:prSet presAssocID="{B889E33A-AAE4-4F81-870F-E4471169D909}" presName="conn2-1" presStyleLbl="parChTrans1D3" presStyleIdx="0" presStyleCnt="8"/>
      <dgm:spPr/>
    </dgm:pt>
    <dgm:pt modelId="{FFBE06B8-8D69-4246-89A0-3CAE58F75218}" type="pres">
      <dgm:prSet presAssocID="{B889E33A-AAE4-4F81-870F-E4471169D909}" presName="connTx" presStyleLbl="parChTrans1D3" presStyleIdx="0" presStyleCnt="8"/>
      <dgm:spPr/>
    </dgm:pt>
    <dgm:pt modelId="{0CEF75DE-F1C6-4046-B07F-7DA5F22BC13F}" type="pres">
      <dgm:prSet presAssocID="{D30BDB8D-1734-4679-8388-439CC0BD3812}" presName="root2" presStyleCnt="0"/>
      <dgm:spPr/>
    </dgm:pt>
    <dgm:pt modelId="{930EB7FF-34DF-4C69-8A2E-13D1CB08B10D}" type="pres">
      <dgm:prSet presAssocID="{D30BDB8D-1734-4679-8388-439CC0BD3812}" presName="LevelTwoTextNode" presStyleLbl="node3" presStyleIdx="0" presStyleCnt="8">
        <dgm:presLayoutVars>
          <dgm:chPref val="3"/>
        </dgm:presLayoutVars>
      </dgm:prSet>
      <dgm:spPr/>
    </dgm:pt>
    <dgm:pt modelId="{956CFE4A-B0A6-41E7-A1AC-71F745FF5BA8}" type="pres">
      <dgm:prSet presAssocID="{D30BDB8D-1734-4679-8388-439CC0BD3812}" presName="level3hierChild" presStyleCnt="0"/>
      <dgm:spPr/>
    </dgm:pt>
    <dgm:pt modelId="{A0651070-5526-47CC-B297-5663E2C2C875}" type="pres">
      <dgm:prSet presAssocID="{AA4AD58F-0E07-4233-9DBC-73F9113B71AF}" presName="conn2-1" presStyleLbl="parChTrans1D4" presStyleIdx="0" presStyleCnt="14"/>
      <dgm:spPr/>
    </dgm:pt>
    <dgm:pt modelId="{1E0BE59A-62A4-4135-B5F3-92948F582C62}" type="pres">
      <dgm:prSet presAssocID="{AA4AD58F-0E07-4233-9DBC-73F9113B71AF}" presName="connTx" presStyleLbl="parChTrans1D4" presStyleIdx="0" presStyleCnt="14"/>
      <dgm:spPr/>
    </dgm:pt>
    <dgm:pt modelId="{90BA3A89-AF60-46E5-8387-497EAABE55DC}" type="pres">
      <dgm:prSet presAssocID="{E94C5DB4-11F3-4CB4-8D9B-4875C05A43B7}" presName="root2" presStyleCnt="0"/>
      <dgm:spPr/>
    </dgm:pt>
    <dgm:pt modelId="{9771CFAE-6516-4308-AA81-641F5EFB1900}" type="pres">
      <dgm:prSet presAssocID="{E94C5DB4-11F3-4CB4-8D9B-4875C05A43B7}" presName="LevelTwoTextNode" presStyleLbl="node4" presStyleIdx="0" presStyleCnt="14">
        <dgm:presLayoutVars>
          <dgm:chPref val="3"/>
        </dgm:presLayoutVars>
      </dgm:prSet>
      <dgm:spPr/>
    </dgm:pt>
    <dgm:pt modelId="{18F65C03-FEC3-490D-96ED-8EAF2740C16E}" type="pres">
      <dgm:prSet presAssocID="{E94C5DB4-11F3-4CB4-8D9B-4875C05A43B7}" presName="level3hierChild" presStyleCnt="0"/>
      <dgm:spPr/>
    </dgm:pt>
    <dgm:pt modelId="{6935BA6B-1CC0-474B-8266-9D642C3F053D}" type="pres">
      <dgm:prSet presAssocID="{1A172957-E2A2-4E5F-8CC9-941FEE4E281A}" presName="conn2-1" presStyleLbl="parChTrans1D4" presStyleIdx="1" presStyleCnt="14"/>
      <dgm:spPr/>
    </dgm:pt>
    <dgm:pt modelId="{8FF54AA9-41EB-49B3-B4BC-3F840BEB7D9A}" type="pres">
      <dgm:prSet presAssocID="{1A172957-E2A2-4E5F-8CC9-941FEE4E281A}" presName="connTx" presStyleLbl="parChTrans1D4" presStyleIdx="1" presStyleCnt="14"/>
      <dgm:spPr/>
    </dgm:pt>
    <dgm:pt modelId="{C408D0B4-FFAC-4213-8294-2B6CBB125D6C}" type="pres">
      <dgm:prSet presAssocID="{0918FD9A-2947-4D68-BCB0-E14D8F463199}" presName="root2" presStyleCnt="0"/>
      <dgm:spPr/>
    </dgm:pt>
    <dgm:pt modelId="{B44B1759-6AD8-4EFE-A7FD-4DABB77C6A92}" type="pres">
      <dgm:prSet presAssocID="{0918FD9A-2947-4D68-BCB0-E14D8F463199}" presName="LevelTwoTextNode" presStyleLbl="node4" presStyleIdx="1" presStyleCnt="14">
        <dgm:presLayoutVars>
          <dgm:chPref val="3"/>
        </dgm:presLayoutVars>
      </dgm:prSet>
      <dgm:spPr/>
    </dgm:pt>
    <dgm:pt modelId="{DC0473D8-3578-4054-91B2-1AA3D84AC7E1}" type="pres">
      <dgm:prSet presAssocID="{0918FD9A-2947-4D68-BCB0-E14D8F463199}" presName="level3hierChild" presStyleCnt="0"/>
      <dgm:spPr/>
    </dgm:pt>
    <dgm:pt modelId="{CF8BA653-0929-46ED-9794-FEA06DEAAD4D}" type="pres">
      <dgm:prSet presAssocID="{903AD10D-3756-45FC-AB57-2C9FD0D7FBAC}" presName="conn2-1" presStyleLbl="parChTrans1D4" presStyleIdx="2" presStyleCnt="14"/>
      <dgm:spPr/>
    </dgm:pt>
    <dgm:pt modelId="{99D886C3-4407-45FE-9942-B1291778F524}" type="pres">
      <dgm:prSet presAssocID="{903AD10D-3756-45FC-AB57-2C9FD0D7FBAC}" presName="connTx" presStyleLbl="parChTrans1D4" presStyleIdx="2" presStyleCnt="14"/>
      <dgm:spPr/>
    </dgm:pt>
    <dgm:pt modelId="{6CC71B24-B484-48BD-8018-D8AF49CEDE8F}" type="pres">
      <dgm:prSet presAssocID="{1F8AC64A-FA0C-4BC6-A162-E1076474FE74}" presName="root2" presStyleCnt="0"/>
      <dgm:spPr/>
    </dgm:pt>
    <dgm:pt modelId="{857BCE7D-068C-47E7-807F-2CA843169200}" type="pres">
      <dgm:prSet presAssocID="{1F8AC64A-FA0C-4BC6-A162-E1076474FE74}" presName="LevelTwoTextNode" presStyleLbl="node4" presStyleIdx="2" presStyleCnt="14">
        <dgm:presLayoutVars>
          <dgm:chPref val="3"/>
        </dgm:presLayoutVars>
      </dgm:prSet>
      <dgm:spPr/>
    </dgm:pt>
    <dgm:pt modelId="{C95E0830-50F4-43EC-AC75-76BD95B28ABC}" type="pres">
      <dgm:prSet presAssocID="{1F8AC64A-FA0C-4BC6-A162-E1076474FE74}" presName="level3hierChild" presStyleCnt="0"/>
      <dgm:spPr/>
    </dgm:pt>
    <dgm:pt modelId="{E4185DC1-6079-4BB5-AE08-3CD9D587E242}" type="pres">
      <dgm:prSet presAssocID="{7D8A2AD6-92E5-46A6-BC67-38D868ACAD26}" presName="conn2-1" presStyleLbl="parChTrans1D3" presStyleIdx="1" presStyleCnt="8"/>
      <dgm:spPr/>
    </dgm:pt>
    <dgm:pt modelId="{E7F036C4-FA6F-44B7-AA06-31E81CDF41FB}" type="pres">
      <dgm:prSet presAssocID="{7D8A2AD6-92E5-46A6-BC67-38D868ACAD26}" presName="connTx" presStyleLbl="parChTrans1D3" presStyleIdx="1" presStyleCnt="8"/>
      <dgm:spPr/>
    </dgm:pt>
    <dgm:pt modelId="{1FE1B124-4849-4B2A-A9DB-870EEF339AE3}" type="pres">
      <dgm:prSet presAssocID="{6A90DF9D-E9B6-4732-B62B-1F99D2C32EF9}" presName="root2" presStyleCnt="0"/>
      <dgm:spPr/>
    </dgm:pt>
    <dgm:pt modelId="{B260AB64-2016-4DF5-BF65-01C028CD02B2}" type="pres">
      <dgm:prSet presAssocID="{6A90DF9D-E9B6-4732-B62B-1F99D2C32EF9}" presName="LevelTwoTextNode" presStyleLbl="node3" presStyleIdx="1" presStyleCnt="8">
        <dgm:presLayoutVars>
          <dgm:chPref val="3"/>
        </dgm:presLayoutVars>
      </dgm:prSet>
      <dgm:spPr/>
    </dgm:pt>
    <dgm:pt modelId="{26057D35-0FDB-4745-A254-6F6E35A3E8BD}" type="pres">
      <dgm:prSet presAssocID="{6A90DF9D-E9B6-4732-B62B-1F99D2C32EF9}" presName="level3hierChild" presStyleCnt="0"/>
      <dgm:spPr/>
    </dgm:pt>
    <dgm:pt modelId="{06697FF6-4348-4AB5-A8B9-DCA5D0AA646C}" type="pres">
      <dgm:prSet presAssocID="{16414555-D12F-4E27-A125-169F0CAB7095}" presName="conn2-1" presStyleLbl="parChTrans1D4" presStyleIdx="3" presStyleCnt="14"/>
      <dgm:spPr/>
    </dgm:pt>
    <dgm:pt modelId="{5216C06E-40F2-4CC5-9272-A2CB1FA77B3C}" type="pres">
      <dgm:prSet presAssocID="{16414555-D12F-4E27-A125-169F0CAB7095}" presName="connTx" presStyleLbl="parChTrans1D4" presStyleIdx="3" presStyleCnt="14"/>
      <dgm:spPr/>
    </dgm:pt>
    <dgm:pt modelId="{1A667DBB-9927-46D7-B95F-12ECB266509A}" type="pres">
      <dgm:prSet presAssocID="{1EB40141-000B-4CBA-9E38-011A904FA655}" presName="root2" presStyleCnt="0"/>
      <dgm:spPr/>
    </dgm:pt>
    <dgm:pt modelId="{BFA5E4B7-8451-4C66-B15E-BBD522395D8C}" type="pres">
      <dgm:prSet presAssocID="{1EB40141-000B-4CBA-9E38-011A904FA655}" presName="LevelTwoTextNode" presStyleLbl="node4" presStyleIdx="3" presStyleCnt="14">
        <dgm:presLayoutVars>
          <dgm:chPref val="3"/>
        </dgm:presLayoutVars>
      </dgm:prSet>
      <dgm:spPr/>
    </dgm:pt>
    <dgm:pt modelId="{A8EC2C89-D27F-4A2F-A1A6-FA9753802ED5}" type="pres">
      <dgm:prSet presAssocID="{1EB40141-000B-4CBA-9E38-011A904FA655}" presName="level3hierChild" presStyleCnt="0"/>
      <dgm:spPr/>
    </dgm:pt>
    <dgm:pt modelId="{BE49FEE7-4833-4257-BA3B-12CD4A4563B8}" type="pres">
      <dgm:prSet presAssocID="{8B8BDFA9-4EB6-46BC-A44B-028543205BCC}" presName="conn2-1" presStyleLbl="parChTrans1D4" presStyleIdx="4" presStyleCnt="14"/>
      <dgm:spPr/>
    </dgm:pt>
    <dgm:pt modelId="{EED540D2-00D0-40A6-BAE0-16F831F6CA20}" type="pres">
      <dgm:prSet presAssocID="{8B8BDFA9-4EB6-46BC-A44B-028543205BCC}" presName="connTx" presStyleLbl="parChTrans1D4" presStyleIdx="4" presStyleCnt="14"/>
      <dgm:spPr/>
    </dgm:pt>
    <dgm:pt modelId="{AD07D8AE-0C25-4815-9C25-F5C6077EE1BB}" type="pres">
      <dgm:prSet presAssocID="{9A7022D4-CA60-4413-B292-3AC7367338DE}" presName="root2" presStyleCnt="0"/>
      <dgm:spPr/>
    </dgm:pt>
    <dgm:pt modelId="{E31335E2-A646-496F-AE77-90C061C45C9B}" type="pres">
      <dgm:prSet presAssocID="{9A7022D4-CA60-4413-B292-3AC7367338DE}" presName="LevelTwoTextNode" presStyleLbl="node4" presStyleIdx="4" presStyleCnt="14">
        <dgm:presLayoutVars>
          <dgm:chPref val="3"/>
        </dgm:presLayoutVars>
      </dgm:prSet>
      <dgm:spPr/>
    </dgm:pt>
    <dgm:pt modelId="{063D521D-07DB-4853-BDCD-BB4BBDF10ACE}" type="pres">
      <dgm:prSet presAssocID="{9A7022D4-CA60-4413-B292-3AC7367338DE}" presName="level3hierChild" presStyleCnt="0"/>
      <dgm:spPr/>
    </dgm:pt>
    <dgm:pt modelId="{FADE1796-FDD5-4C79-AA88-070673962135}" type="pres">
      <dgm:prSet presAssocID="{96AF84C1-8D87-40B3-9B7E-51A81E22E855}" presName="conn2-1" presStyleLbl="parChTrans1D4" presStyleIdx="5" presStyleCnt="14"/>
      <dgm:spPr/>
    </dgm:pt>
    <dgm:pt modelId="{DE478B10-1BD1-479A-B27C-422A1466241B}" type="pres">
      <dgm:prSet presAssocID="{96AF84C1-8D87-40B3-9B7E-51A81E22E855}" presName="connTx" presStyleLbl="parChTrans1D4" presStyleIdx="5" presStyleCnt="14"/>
      <dgm:spPr/>
    </dgm:pt>
    <dgm:pt modelId="{59BA2DF6-867F-4A1F-9F8F-6E0B3FB0F0FD}" type="pres">
      <dgm:prSet presAssocID="{3215A2E4-D404-4648-B680-F77A508F734B}" presName="root2" presStyleCnt="0"/>
      <dgm:spPr/>
    </dgm:pt>
    <dgm:pt modelId="{EA65B0A9-8B8B-4C4F-A8B2-366C0D7738E7}" type="pres">
      <dgm:prSet presAssocID="{3215A2E4-D404-4648-B680-F77A508F734B}" presName="LevelTwoTextNode" presStyleLbl="node4" presStyleIdx="5" presStyleCnt="14">
        <dgm:presLayoutVars>
          <dgm:chPref val="3"/>
        </dgm:presLayoutVars>
      </dgm:prSet>
      <dgm:spPr/>
    </dgm:pt>
    <dgm:pt modelId="{890D16F5-CF4F-4698-8072-622CF4081B82}" type="pres">
      <dgm:prSet presAssocID="{3215A2E4-D404-4648-B680-F77A508F734B}" presName="level3hierChild" presStyleCnt="0"/>
      <dgm:spPr/>
    </dgm:pt>
    <dgm:pt modelId="{B8DF28DF-1A89-4970-A3AA-8196EA54D4A4}" type="pres">
      <dgm:prSet presAssocID="{09803580-4047-4329-8579-050AB54E2585}" presName="conn2-1" presStyleLbl="parChTrans1D3" presStyleIdx="2" presStyleCnt="8"/>
      <dgm:spPr/>
    </dgm:pt>
    <dgm:pt modelId="{DA6021A6-DEE6-44A8-8955-76930AFFA809}" type="pres">
      <dgm:prSet presAssocID="{09803580-4047-4329-8579-050AB54E2585}" presName="connTx" presStyleLbl="parChTrans1D3" presStyleIdx="2" presStyleCnt="8"/>
      <dgm:spPr/>
    </dgm:pt>
    <dgm:pt modelId="{00697C59-E7BD-44AA-BA57-1113282C4889}" type="pres">
      <dgm:prSet presAssocID="{8E78403F-C75F-4C83-9A3E-5A930F59D12F}" presName="root2" presStyleCnt="0"/>
      <dgm:spPr/>
    </dgm:pt>
    <dgm:pt modelId="{FC09B8E0-3629-44AB-B29F-604851DE3C33}" type="pres">
      <dgm:prSet presAssocID="{8E78403F-C75F-4C83-9A3E-5A930F59D12F}" presName="LevelTwoTextNode" presStyleLbl="node3" presStyleIdx="2" presStyleCnt="8">
        <dgm:presLayoutVars>
          <dgm:chPref val="3"/>
        </dgm:presLayoutVars>
      </dgm:prSet>
      <dgm:spPr/>
    </dgm:pt>
    <dgm:pt modelId="{9579BFA5-62CA-4E61-8A6A-CF003596670E}" type="pres">
      <dgm:prSet presAssocID="{8E78403F-C75F-4C83-9A3E-5A930F59D12F}" presName="level3hierChild" presStyleCnt="0"/>
      <dgm:spPr/>
    </dgm:pt>
    <dgm:pt modelId="{23DDC3FC-0DBE-42C2-9DDC-B18E301AF63C}" type="pres">
      <dgm:prSet presAssocID="{E6D051F5-BA5E-49B0-AD62-4DAA6AE51BC7}" presName="conn2-1" presStyleLbl="parChTrans1D4" presStyleIdx="6" presStyleCnt="14"/>
      <dgm:spPr/>
    </dgm:pt>
    <dgm:pt modelId="{74A5C51B-01BD-4F06-B9DD-258B8050D779}" type="pres">
      <dgm:prSet presAssocID="{E6D051F5-BA5E-49B0-AD62-4DAA6AE51BC7}" presName="connTx" presStyleLbl="parChTrans1D4" presStyleIdx="6" presStyleCnt="14"/>
      <dgm:spPr/>
    </dgm:pt>
    <dgm:pt modelId="{94E88880-FC4C-47ED-9F63-9918A87A4305}" type="pres">
      <dgm:prSet presAssocID="{CA0BC238-448C-4402-BA3B-A881D65D5233}" presName="root2" presStyleCnt="0"/>
      <dgm:spPr/>
    </dgm:pt>
    <dgm:pt modelId="{33D5B49E-819E-42A2-90F1-EA5E0FA95698}" type="pres">
      <dgm:prSet presAssocID="{CA0BC238-448C-4402-BA3B-A881D65D5233}" presName="LevelTwoTextNode" presStyleLbl="node4" presStyleIdx="6" presStyleCnt="14">
        <dgm:presLayoutVars>
          <dgm:chPref val="3"/>
        </dgm:presLayoutVars>
      </dgm:prSet>
      <dgm:spPr/>
    </dgm:pt>
    <dgm:pt modelId="{B85836EF-2513-4F54-97FE-6AFC9A643985}" type="pres">
      <dgm:prSet presAssocID="{CA0BC238-448C-4402-BA3B-A881D65D5233}" presName="level3hierChild" presStyleCnt="0"/>
      <dgm:spPr/>
    </dgm:pt>
    <dgm:pt modelId="{8055A0C5-F1BE-430F-8515-1C8F36E1E021}" type="pres">
      <dgm:prSet presAssocID="{0414906F-CF3E-44A5-B46D-623EF203E1BE}" presName="conn2-1" presStyleLbl="parChTrans1D4" presStyleIdx="7" presStyleCnt="14"/>
      <dgm:spPr/>
    </dgm:pt>
    <dgm:pt modelId="{731B3B11-144A-49B8-92F1-8B9646A95767}" type="pres">
      <dgm:prSet presAssocID="{0414906F-CF3E-44A5-B46D-623EF203E1BE}" presName="connTx" presStyleLbl="parChTrans1D4" presStyleIdx="7" presStyleCnt="14"/>
      <dgm:spPr/>
    </dgm:pt>
    <dgm:pt modelId="{81A9D478-138E-4842-9E4C-11CE52EBDBA9}" type="pres">
      <dgm:prSet presAssocID="{DEA63768-C638-419E-AC59-816B71F5E8D6}" presName="root2" presStyleCnt="0"/>
      <dgm:spPr/>
    </dgm:pt>
    <dgm:pt modelId="{45FC21F4-B29C-47A3-9F0B-1AAB9E5F615E}" type="pres">
      <dgm:prSet presAssocID="{DEA63768-C638-419E-AC59-816B71F5E8D6}" presName="LevelTwoTextNode" presStyleLbl="node4" presStyleIdx="7" presStyleCnt="14">
        <dgm:presLayoutVars>
          <dgm:chPref val="3"/>
        </dgm:presLayoutVars>
      </dgm:prSet>
      <dgm:spPr/>
    </dgm:pt>
    <dgm:pt modelId="{07DB50F6-4964-4F4C-9E49-199FF39DE179}" type="pres">
      <dgm:prSet presAssocID="{DEA63768-C638-419E-AC59-816B71F5E8D6}" presName="level3hierChild" presStyleCnt="0"/>
      <dgm:spPr/>
    </dgm:pt>
    <dgm:pt modelId="{829FF2BF-000C-45B2-9714-119F8FD3E5F7}" type="pres">
      <dgm:prSet presAssocID="{F2CABE95-0C34-44EB-8829-1BEAD58F8E8D}" presName="conn2-1" presStyleLbl="parChTrans1D4" presStyleIdx="8" presStyleCnt="14"/>
      <dgm:spPr/>
    </dgm:pt>
    <dgm:pt modelId="{1EF8F47A-A330-4E1C-9633-5DE81FDE5FF5}" type="pres">
      <dgm:prSet presAssocID="{F2CABE95-0C34-44EB-8829-1BEAD58F8E8D}" presName="connTx" presStyleLbl="parChTrans1D4" presStyleIdx="8" presStyleCnt="14"/>
      <dgm:spPr/>
    </dgm:pt>
    <dgm:pt modelId="{15C6BBFE-E535-451D-9072-A6A38E9C9027}" type="pres">
      <dgm:prSet presAssocID="{11CF4E8C-19D1-4544-974F-73AB79C15120}" presName="root2" presStyleCnt="0"/>
      <dgm:spPr/>
    </dgm:pt>
    <dgm:pt modelId="{6CCD023E-F66C-474A-BA57-706389226021}" type="pres">
      <dgm:prSet presAssocID="{11CF4E8C-19D1-4544-974F-73AB79C15120}" presName="LevelTwoTextNode" presStyleLbl="node4" presStyleIdx="8" presStyleCnt="14">
        <dgm:presLayoutVars>
          <dgm:chPref val="3"/>
        </dgm:presLayoutVars>
      </dgm:prSet>
      <dgm:spPr/>
    </dgm:pt>
    <dgm:pt modelId="{141F7E96-8F1D-4ABB-98FD-EDF6DA977AF4}" type="pres">
      <dgm:prSet presAssocID="{11CF4E8C-19D1-4544-974F-73AB79C15120}" presName="level3hierChild" presStyleCnt="0"/>
      <dgm:spPr/>
    </dgm:pt>
    <dgm:pt modelId="{C68E9D20-85FF-4642-8557-88EA055261D0}" type="pres">
      <dgm:prSet presAssocID="{0C2125DD-1630-4090-87D9-24D23A5B7B06}" presName="conn2-1" presStyleLbl="parChTrans1D2" presStyleIdx="1" presStyleCnt="3"/>
      <dgm:spPr/>
    </dgm:pt>
    <dgm:pt modelId="{D1768F93-0BE5-4B88-ABC0-0EA1845C1385}" type="pres">
      <dgm:prSet presAssocID="{0C2125DD-1630-4090-87D9-24D23A5B7B06}" presName="connTx" presStyleLbl="parChTrans1D2" presStyleIdx="1" presStyleCnt="3"/>
      <dgm:spPr/>
    </dgm:pt>
    <dgm:pt modelId="{91E42911-18AE-4C06-B240-BD9479A4D6B0}" type="pres">
      <dgm:prSet presAssocID="{71F3DCF3-F31F-4711-96F6-E261CA2A6967}" presName="root2" presStyleCnt="0"/>
      <dgm:spPr/>
    </dgm:pt>
    <dgm:pt modelId="{7A7C8832-3E4D-49F3-9A08-8E59AFB06C36}" type="pres">
      <dgm:prSet presAssocID="{71F3DCF3-F31F-4711-96F6-E261CA2A6967}" presName="LevelTwoTextNode" presStyleLbl="node2" presStyleIdx="1" presStyleCnt="3">
        <dgm:presLayoutVars>
          <dgm:chPref val="3"/>
        </dgm:presLayoutVars>
      </dgm:prSet>
      <dgm:spPr/>
    </dgm:pt>
    <dgm:pt modelId="{8C13E6A2-9075-49F9-B5BA-6EB869ED52A5}" type="pres">
      <dgm:prSet presAssocID="{71F3DCF3-F31F-4711-96F6-E261CA2A6967}" presName="level3hierChild" presStyleCnt="0"/>
      <dgm:spPr/>
    </dgm:pt>
    <dgm:pt modelId="{9D471001-F7D2-4269-802E-46299EA1E9FE}" type="pres">
      <dgm:prSet presAssocID="{D3C631B9-C8ED-479A-994D-7A8D1E2FBBF8}" presName="conn2-1" presStyleLbl="parChTrans1D3" presStyleIdx="3" presStyleCnt="8"/>
      <dgm:spPr/>
    </dgm:pt>
    <dgm:pt modelId="{C210B1D6-C33B-4E34-8493-918A4A2E47E8}" type="pres">
      <dgm:prSet presAssocID="{D3C631B9-C8ED-479A-994D-7A8D1E2FBBF8}" presName="connTx" presStyleLbl="parChTrans1D3" presStyleIdx="3" presStyleCnt="8"/>
      <dgm:spPr/>
    </dgm:pt>
    <dgm:pt modelId="{D09FF725-D392-422F-A66C-ADCEB563639D}" type="pres">
      <dgm:prSet presAssocID="{439A67E9-B432-43C4-B123-B6C6853FC88F}" presName="root2" presStyleCnt="0"/>
      <dgm:spPr/>
    </dgm:pt>
    <dgm:pt modelId="{6C82520A-F752-4ADD-AB10-2D43419FB1CB}" type="pres">
      <dgm:prSet presAssocID="{439A67E9-B432-43C4-B123-B6C6853FC88F}" presName="LevelTwoTextNode" presStyleLbl="node3" presStyleIdx="3" presStyleCnt="8">
        <dgm:presLayoutVars>
          <dgm:chPref val="3"/>
        </dgm:presLayoutVars>
      </dgm:prSet>
      <dgm:spPr/>
    </dgm:pt>
    <dgm:pt modelId="{EFABA5C7-7210-4FC3-AEDB-BE147DA842FD}" type="pres">
      <dgm:prSet presAssocID="{439A67E9-B432-43C4-B123-B6C6853FC88F}" presName="level3hierChild" presStyleCnt="0"/>
      <dgm:spPr/>
    </dgm:pt>
    <dgm:pt modelId="{D535F039-5FB2-49B3-ADCE-3557AAE27958}" type="pres">
      <dgm:prSet presAssocID="{6D6FF2B1-9BBC-4327-BB59-1A4C4183B1A1}" presName="conn2-1" presStyleLbl="parChTrans1D4" presStyleIdx="9" presStyleCnt="14"/>
      <dgm:spPr/>
    </dgm:pt>
    <dgm:pt modelId="{68A5EB73-B15F-4123-AA1C-7F8526B617F4}" type="pres">
      <dgm:prSet presAssocID="{6D6FF2B1-9BBC-4327-BB59-1A4C4183B1A1}" presName="connTx" presStyleLbl="parChTrans1D4" presStyleIdx="9" presStyleCnt="14"/>
      <dgm:spPr/>
    </dgm:pt>
    <dgm:pt modelId="{A619AD5D-9B97-4289-88AD-103ECF860232}" type="pres">
      <dgm:prSet presAssocID="{3D7C9E9C-D457-4FEA-831E-9444C24F625A}" presName="root2" presStyleCnt="0"/>
      <dgm:spPr/>
    </dgm:pt>
    <dgm:pt modelId="{8E8E2BAB-8948-456E-87F0-EA91EB5390CF}" type="pres">
      <dgm:prSet presAssocID="{3D7C9E9C-D457-4FEA-831E-9444C24F625A}" presName="LevelTwoTextNode" presStyleLbl="node4" presStyleIdx="9" presStyleCnt="14">
        <dgm:presLayoutVars>
          <dgm:chPref val="3"/>
        </dgm:presLayoutVars>
      </dgm:prSet>
      <dgm:spPr/>
    </dgm:pt>
    <dgm:pt modelId="{77468C2F-02C8-427B-911B-AE4744822C60}" type="pres">
      <dgm:prSet presAssocID="{3D7C9E9C-D457-4FEA-831E-9444C24F625A}" presName="level3hierChild" presStyleCnt="0"/>
      <dgm:spPr/>
    </dgm:pt>
    <dgm:pt modelId="{AC428610-FEB2-49EA-959C-7C470F28ED2D}" type="pres">
      <dgm:prSet presAssocID="{19CE8DC5-9D85-4A87-9762-3596F21DCA80}" presName="conn2-1" presStyleLbl="parChTrans1D3" presStyleIdx="4" presStyleCnt="8"/>
      <dgm:spPr/>
    </dgm:pt>
    <dgm:pt modelId="{89804BFC-CCEE-4585-8E90-86CB476AABC8}" type="pres">
      <dgm:prSet presAssocID="{19CE8DC5-9D85-4A87-9762-3596F21DCA80}" presName="connTx" presStyleLbl="parChTrans1D3" presStyleIdx="4" presStyleCnt="8"/>
      <dgm:spPr/>
    </dgm:pt>
    <dgm:pt modelId="{1515ED19-715E-43EB-B2FD-89A2A2E0A055}" type="pres">
      <dgm:prSet presAssocID="{ACF9229C-3EBE-4720-8779-40AE4980CDB2}" presName="root2" presStyleCnt="0"/>
      <dgm:spPr/>
    </dgm:pt>
    <dgm:pt modelId="{DA5C3A5F-351D-4EF0-8F70-F9106E14B7C9}" type="pres">
      <dgm:prSet presAssocID="{ACF9229C-3EBE-4720-8779-40AE4980CDB2}" presName="LevelTwoTextNode" presStyleLbl="node3" presStyleIdx="4" presStyleCnt="8">
        <dgm:presLayoutVars>
          <dgm:chPref val="3"/>
        </dgm:presLayoutVars>
      </dgm:prSet>
      <dgm:spPr/>
    </dgm:pt>
    <dgm:pt modelId="{67CAABB1-D014-40E6-AC96-E5377AD4D03B}" type="pres">
      <dgm:prSet presAssocID="{ACF9229C-3EBE-4720-8779-40AE4980CDB2}" presName="level3hierChild" presStyleCnt="0"/>
      <dgm:spPr/>
    </dgm:pt>
    <dgm:pt modelId="{AC21A320-D82E-468C-94B8-0B2126858105}" type="pres">
      <dgm:prSet presAssocID="{9FAE49A5-85AF-46B5-85DE-2BE711CA63D8}" presName="conn2-1" presStyleLbl="parChTrans1D4" presStyleIdx="10" presStyleCnt="14"/>
      <dgm:spPr/>
    </dgm:pt>
    <dgm:pt modelId="{0EE5C323-5639-4395-88CC-0472E30F7C75}" type="pres">
      <dgm:prSet presAssocID="{9FAE49A5-85AF-46B5-85DE-2BE711CA63D8}" presName="connTx" presStyleLbl="parChTrans1D4" presStyleIdx="10" presStyleCnt="14"/>
      <dgm:spPr/>
    </dgm:pt>
    <dgm:pt modelId="{68DBB6E0-4C8C-4B88-8273-DC17977CC337}" type="pres">
      <dgm:prSet presAssocID="{E4C7E6D8-0740-4A28-9EB2-357A984E7C50}" presName="root2" presStyleCnt="0"/>
      <dgm:spPr/>
    </dgm:pt>
    <dgm:pt modelId="{EC6F3497-F3FF-4FA5-AA2E-5B84F2B0DF52}" type="pres">
      <dgm:prSet presAssocID="{E4C7E6D8-0740-4A28-9EB2-357A984E7C50}" presName="LevelTwoTextNode" presStyleLbl="node4" presStyleIdx="10" presStyleCnt="14">
        <dgm:presLayoutVars>
          <dgm:chPref val="3"/>
        </dgm:presLayoutVars>
      </dgm:prSet>
      <dgm:spPr/>
    </dgm:pt>
    <dgm:pt modelId="{F8E04959-6180-4634-9883-9B4F2D67FE54}" type="pres">
      <dgm:prSet presAssocID="{E4C7E6D8-0740-4A28-9EB2-357A984E7C50}" presName="level3hierChild" presStyleCnt="0"/>
      <dgm:spPr/>
    </dgm:pt>
    <dgm:pt modelId="{5F4E2C66-CEE8-4961-BAF5-C48CB20F83A4}" type="pres">
      <dgm:prSet presAssocID="{64F6E89D-6685-4E55-BAB3-A4D2AFAEA358}" presName="conn2-1" presStyleLbl="parChTrans1D3" presStyleIdx="5" presStyleCnt="8"/>
      <dgm:spPr/>
    </dgm:pt>
    <dgm:pt modelId="{E9E27E79-AA75-4C04-99AA-8ABE5E2FD53D}" type="pres">
      <dgm:prSet presAssocID="{64F6E89D-6685-4E55-BAB3-A4D2AFAEA358}" presName="connTx" presStyleLbl="parChTrans1D3" presStyleIdx="5" presStyleCnt="8"/>
      <dgm:spPr/>
    </dgm:pt>
    <dgm:pt modelId="{D247A571-BBBF-4402-8A2A-C7657250D33B}" type="pres">
      <dgm:prSet presAssocID="{A17D1DD2-8AF6-4F0D-8A55-29098631C649}" presName="root2" presStyleCnt="0"/>
      <dgm:spPr/>
    </dgm:pt>
    <dgm:pt modelId="{83064CAD-2167-4669-85EF-7DF501EDD87F}" type="pres">
      <dgm:prSet presAssocID="{A17D1DD2-8AF6-4F0D-8A55-29098631C649}" presName="LevelTwoTextNode" presStyleLbl="node3" presStyleIdx="5" presStyleCnt="8">
        <dgm:presLayoutVars>
          <dgm:chPref val="3"/>
        </dgm:presLayoutVars>
      </dgm:prSet>
      <dgm:spPr/>
    </dgm:pt>
    <dgm:pt modelId="{0C7FC8A2-6170-4190-A839-9DA993139489}" type="pres">
      <dgm:prSet presAssocID="{A17D1DD2-8AF6-4F0D-8A55-29098631C649}" presName="level3hierChild" presStyleCnt="0"/>
      <dgm:spPr/>
    </dgm:pt>
    <dgm:pt modelId="{B08E21A7-DB0D-4333-8706-1254B5D35FB8}" type="pres">
      <dgm:prSet presAssocID="{EE85CF57-C668-46F8-BB0B-7F6CF61AA094}" presName="conn2-1" presStyleLbl="parChTrans1D4" presStyleIdx="11" presStyleCnt="14"/>
      <dgm:spPr/>
    </dgm:pt>
    <dgm:pt modelId="{F1FD49E0-9E24-42C6-A5FA-47DE96F91D2F}" type="pres">
      <dgm:prSet presAssocID="{EE85CF57-C668-46F8-BB0B-7F6CF61AA094}" presName="connTx" presStyleLbl="parChTrans1D4" presStyleIdx="11" presStyleCnt="14"/>
      <dgm:spPr/>
    </dgm:pt>
    <dgm:pt modelId="{30031033-0CE0-4736-9BCB-00D1446572EE}" type="pres">
      <dgm:prSet presAssocID="{70ADBB5A-3BA3-41C8-92B7-864B22955C0B}" presName="root2" presStyleCnt="0"/>
      <dgm:spPr/>
    </dgm:pt>
    <dgm:pt modelId="{D6485701-445A-4BF1-AFB2-FE58AB1AA7F3}" type="pres">
      <dgm:prSet presAssocID="{70ADBB5A-3BA3-41C8-92B7-864B22955C0B}" presName="LevelTwoTextNode" presStyleLbl="node4" presStyleIdx="11" presStyleCnt="14">
        <dgm:presLayoutVars>
          <dgm:chPref val="3"/>
        </dgm:presLayoutVars>
      </dgm:prSet>
      <dgm:spPr/>
    </dgm:pt>
    <dgm:pt modelId="{6D572898-2E1A-4726-96B3-2AEDC0B8A1C8}" type="pres">
      <dgm:prSet presAssocID="{70ADBB5A-3BA3-41C8-92B7-864B22955C0B}" presName="level3hierChild" presStyleCnt="0"/>
      <dgm:spPr/>
    </dgm:pt>
    <dgm:pt modelId="{72FF796B-D9A7-41AB-9B79-037E1B1D67E2}" type="pres">
      <dgm:prSet presAssocID="{2BF375E1-98A4-4E55-9FAD-5DE33A156F12}" presName="conn2-1" presStyleLbl="parChTrans1D3" presStyleIdx="6" presStyleCnt="8"/>
      <dgm:spPr/>
    </dgm:pt>
    <dgm:pt modelId="{D700C930-4B33-404F-8E5C-ECF229560981}" type="pres">
      <dgm:prSet presAssocID="{2BF375E1-98A4-4E55-9FAD-5DE33A156F12}" presName="connTx" presStyleLbl="parChTrans1D3" presStyleIdx="6" presStyleCnt="8"/>
      <dgm:spPr/>
    </dgm:pt>
    <dgm:pt modelId="{37B3A6DC-6AE1-4F76-A264-52353877AA14}" type="pres">
      <dgm:prSet presAssocID="{D6D483D8-8F6A-4B20-8C4B-271710B7C016}" presName="root2" presStyleCnt="0"/>
      <dgm:spPr/>
    </dgm:pt>
    <dgm:pt modelId="{CCEB3627-4D99-4D78-A6F2-17416EE35720}" type="pres">
      <dgm:prSet presAssocID="{D6D483D8-8F6A-4B20-8C4B-271710B7C016}" presName="LevelTwoTextNode" presStyleLbl="node3" presStyleIdx="6" presStyleCnt="8">
        <dgm:presLayoutVars>
          <dgm:chPref val="3"/>
        </dgm:presLayoutVars>
      </dgm:prSet>
      <dgm:spPr/>
    </dgm:pt>
    <dgm:pt modelId="{9D63534A-FF30-4B8E-99D8-D1A13CDF4DC5}" type="pres">
      <dgm:prSet presAssocID="{D6D483D8-8F6A-4B20-8C4B-271710B7C016}" presName="level3hierChild" presStyleCnt="0"/>
      <dgm:spPr/>
    </dgm:pt>
    <dgm:pt modelId="{E32A0C15-340C-4C63-8C71-F2A7376E3A05}" type="pres">
      <dgm:prSet presAssocID="{92F6DD52-D7DB-4503-88AD-65E6C7EE297E}" presName="conn2-1" presStyleLbl="parChTrans1D4" presStyleIdx="12" presStyleCnt="14"/>
      <dgm:spPr/>
    </dgm:pt>
    <dgm:pt modelId="{79A9914F-83BD-4F49-A51D-24064478D81B}" type="pres">
      <dgm:prSet presAssocID="{92F6DD52-D7DB-4503-88AD-65E6C7EE297E}" presName="connTx" presStyleLbl="parChTrans1D4" presStyleIdx="12" presStyleCnt="14"/>
      <dgm:spPr/>
    </dgm:pt>
    <dgm:pt modelId="{DD72FFC9-C105-4935-8419-B78507639362}" type="pres">
      <dgm:prSet presAssocID="{D59E200B-0167-4275-825F-41BEF2630F6B}" presName="root2" presStyleCnt="0"/>
      <dgm:spPr/>
    </dgm:pt>
    <dgm:pt modelId="{C8DE4F11-7D4D-4A62-9F83-B62BCB6BB508}" type="pres">
      <dgm:prSet presAssocID="{D59E200B-0167-4275-825F-41BEF2630F6B}" presName="LevelTwoTextNode" presStyleLbl="node4" presStyleIdx="12" presStyleCnt="14">
        <dgm:presLayoutVars>
          <dgm:chPref val="3"/>
        </dgm:presLayoutVars>
      </dgm:prSet>
      <dgm:spPr/>
    </dgm:pt>
    <dgm:pt modelId="{98063454-EBBF-44BB-AA7E-3991E6DAFD16}" type="pres">
      <dgm:prSet presAssocID="{D59E200B-0167-4275-825F-41BEF2630F6B}" presName="level3hierChild" presStyleCnt="0"/>
      <dgm:spPr/>
    </dgm:pt>
    <dgm:pt modelId="{81CB25C7-D76A-401F-9F84-A39189613361}" type="pres">
      <dgm:prSet presAssocID="{24425754-8C94-403B-84A5-A8107FE8CDBB}" presName="conn2-1" presStyleLbl="parChTrans1D4" presStyleIdx="13" presStyleCnt="14"/>
      <dgm:spPr/>
    </dgm:pt>
    <dgm:pt modelId="{CC559846-8FE9-435D-B948-152EADF4A9A1}" type="pres">
      <dgm:prSet presAssocID="{24425754-8C94-403B-84A5-A8107FE8CDBB}" presName="connTx" presStyleLbl="parChTrans1D4" presStyleIdx="13" presStyleCnt="14"/>
      <dgm:spPr/>
    </dgm:pt>
    <dgm:pt modelId="{A2A8FC0E-9301-4538-B1A9-B10B4B987CB6}" type="pres">
      <dgm:prSet presAssocID="{6548964C-653A-4EB7-AAD2-457EB9CBD0C1}" presName="root2" presStyleCnt="0"/>
      <dgm:spPr/>
    </dgm:pt>
    <dgm:pt modelId="{43B6B0A9-73DE-4B79-9657-F56295B16A24}" type="pres">
      <dgm:prSet presAssocID="{6548964C-653A-4EB7-AAD2-457EB9CBD0C1}" presName="LevelTwoTextNode" presStyleLbl="node4" presStyleIdx="13" presStyleCnt="14">
        <dgm:presLayoutVars>
          <dgm:chPref val="3"/>
        </dgm:presLayoutVars>
      </dgm:prSet>
      <dgm:spPr/>
    </dgm:pt>
    <dgm:pt modelId="{0531604E-2A01-4F5F-B8B6-344700D46F66}" type="pres">
      <dgm:prSet presAssocID="{6548964C-653A-4EB7-AAD2-457EB9CBD0C1}" presName="level3hierChild" presStyleCnt="0"/>
      <dgm:spPr/>
    </dgm:pt>
    <dgm:pt modelId="{65CB4810-ED53-46D0-9D3E-223E14415736}" type="pres">
      <dgm:prSet presAssocID="{4F7BDE9B-FA9C-4832-8D9A-ECDF4A4B9959}" presName="conn2-1" presStyleLbl="parChTrans1D2" presStyleIdx="2" presStyleCnt="3"/>
      <dgm:spPr/>
    </dgm:pt>
    <dgm:pt modelId="{968DD58F-B12D-45DC-9E25-82D86D95DE06}" type="pres">
      <dgm:prSet presAssocID="{4F7BDE9B-FA9C-4832-8D9A-ECDF4A4B9959}" presName="connTx" presStyleLbl="parChTrans1D2" presStyleIdx="2" presStyleCnt="3"/>
      <dgm:spPr/>
    </dgm:pt>
    <dgm:pt modelId="{6ADF39FF-8B07-4C0E-AA16-70A0AF50BA73}" type="pres">
      <dgm:prSet presAssocID="{D5B03434-8D61-4C27-879C-0BEFBD53A834}" presName="root2" presStyleCnt="0"/>
      <dgm:spPr/>
    </dgm:pt>
    <dgm:pt modelId="{7F320915-61F5-4E71-A12A-19AA61C9646F}" type="pres">
      <dgm:prSet presAssocID="{D5B03434-8D61-4C27-879C-0BEFBD53A834}" presName="LevelTwoTextNode" presStyleLbl="node2" presStyleIdx="2" presStyleCnt="3">
        <dgm:presLayoutVars>
          <dgm:chPref val="3"/>
        </dgm:presLayoutVars>
      </dgm:prSet>
      <dgm:spPr/>
    </dgm:pt>
    <dgm:pt modelId="{8D3932CD-F6D9-4C0F-A50E-FF56E2775718}" type="pres">
      <dgm:prSet presAssocID="{D5B03434-8D61-4C27-879C-0BEFBD53A834}" presName="level3hierChild" presStyleCnt="0"/>
      <dgm:spPr/>
    </dgm:pt>
    <dgm:pt modelId="{06CC1415-17EB-4CD2-B3BE-8117A4ACE0AE}" type="pres">
      <dgm:prSet presAssocID="{EEDBA1B2-78F4-4E74-8B7F-F3D8C974F16F}" presName="conn2-1" presStyleLbl="parChTrans1D3" presStyleIdx="7" presStyleCnt="8"/>
      <dgm:spPr/>
    </dgm:pt>
    <dgm:pt modelId="{34538E20-48F8-49D0-AAD3-8F38F0D4C763}" type="pres">
      <dgm:prSet presAssocID="{EEDBA1B2-78F4-4E74-8B7F-F3D8C974F16F}" presName="connTx" presStyleLbl="parChTrans1D3" presStyleIdx="7" presStyleCnt="8"/>
      <dgm:spPr/>
    </dgm:pt>
    <dgm:pt modelId="{2F0B7454-6B85-4DB1-9BF8-47CA0F8C5900}" type="pres">
      <dgm:prSet presAssocID="{2DA45BC8-1559-439A-AE6B-B4A745388D57}" presName="root2" presStyleCnt="0"/>
      <dgm:spPr/>
    </dgm:pt>
    <dgm:pt modelId="{9CDCFBB9-8E11-41CD-9DE0-52B856FD937D}" type="pres">
      <dgm:prSet presAssocID="{2DA45BC8-1559-439A-AE6B-B4A745388D57}" presName="LevelTwoTextNode" presStyleLbl="node3" presStyleIdx="7" presStyleCnt="8">
        <dgm:presLayoutVars>
          <dgm:chPref val="3"/>
        </dgm:presLayoutVars>
      </dgm:prSet>
      <dgm:spPr/>
    </dgm:pt>
    <dgm:pt modelId="{7D4A4DFF-2DF6-46B9-8170-83DF9449BE32}" type="pres">
      <dgm:prSet presAssocID="{2DA45BC8-1559-439A-AE6B-B4A745388D57}" presName="level3hierChild" presStyleCnt="0"/>
      <dgm:spPr/>
    </dgm:pt>
  </dgm:ptLst>
  <dgm:cxnLst>
    <dgm:cxn modelId="{A167B701-8363-4899-A703-53153F317D61}" type="presOf" srcId="{0C2125DD-1630-4090-87D9-24D23A5B7B06}" destId="{C68E9D20-85FF-4642-8557-88EA055261D0}" srcOrd="0" destOrd="0" presId="urn:microsoft.com/office/officeart/2005/8/layout/hierarchy2"/>
    <dgm:cxn modelId="{13EAE502-3F47-4331-96E4-21ACB8974C06}" srcId="{DAE4FBBB-3997-4B5C-88FD-8E7427E9BD3B}" destId="{D30BDB8D-1734-4679-8388-439CC0BD3812}" srcOrd="0" destOrd="0" parTransId="{B889E33A-AAE4-4F81-870F-E4471169D909}" sibTransId="{374CEF25-7474-429B-8655-C0C4F51EB7E7}"/>
    <dgm:cxn modelId="{33A6710C-A143-4F12-8CC9-E018179E007E}" srcId="{6A90DF9D-E9B6-4732-B62B-1F99D2C32EF9}" destId="{1EB40141-000B-4CBA-9E38-011A904FA655}" srcOrd="0" destOrd="0" parTransId="{16414555-D12F-4E27-A125-169F0CAB7095}" sibTransId="{916EAC87-C57E-4A74-95FC-9761BE6A247A}"/>
    <dgm:cxn modelId="{F85BF810-805A-4F12-9361-775F9E575EB2}" type="presOf" srcId="{6548964C-653A-4EB7-AAD2-457EB9CBD0C1}" destId="{43B6B0A9-73DE-4B79-9657-F56295B16A24}" srcOrd="0" destOrd="0" presId="urn:microsoft.com/office/officeart/2005/8/layout/hierarchy2"/>
    <dgm:cxn modelId="{01633A13-BB31-46C2-AACF-2146FE7DE256}" type="presOf" srcId="{0918FD9A-2947-4D68-BCB0-E14D8F463199}" destId="{B44B1759-6AD8-4EFE-A7FD-4DABB77C6A92}" srcOrd="0" destOrd="0" presId="urn:microsoft.com/office/officeart/2005/8/layout/hierarchy2"/>
    <dgm:cxn modelId="{5BCB4613-FFD3-4A10-9C89-5596C3DB7B1C}" type="presOf" srcId="{D3C631B9-C8ED-479A-994D-7A8D1E2FBBF8}" destId="{9D471001-F7D2-4269-802E-46299EA1E9FE}" srcOrd="0" destOrd="0" presId="urn:microsoft.com/office/officeart/2005/8/layout/hierarchy2"/>
    <dgm:cxn modelId="{62FFC914-7ADB-4768-9183-C6A04B027B19}" type="presOf" srcId="{E6D051F5-BA5E-49B0-AD62-4DAA6AE51BC7}" destId="{23DDC3FC-0DBE-42C2-9DDC-B18E301AF63C}" srcOrd="0" destOrd="0" presId="urn:microsoft.com/office/officeart/2005/8/layout/hierarchy2"/>
    <dgm:cxn modelId="{30D97A17-B6AF-45B8-92AA-559EC6C5B6ED}" type="presOf" srcId="{2BF375E1-98A4-4E55-9FAD-5DE33A156F12}" destId="{D700C930-4B33-404F-8E5C-ECF229560981}" srcOrd="1" destOrd="0" presId="urn:microsoft.com/office/officeart/2005/8/layout/hierarchy2"/>
    <dgm:cxn modelId="{D4B0421D-3767-4CAE-85C0-3B98CA992743}" type="presOf" srcId="{B0650AEB-21E9-4A65-9BA4-95F053BFA49B}" destId="{97BF5527-E579-438A-A30A-8E04AB1EBBB2}" srcOrd="0" destOrd="0" presId="urn:microsoft.com/office/officeart/2005/8/layout/hierarchy2"/>
    <dgm:cxn modelId="{CFBDA61E-5A09-4225-BFE8-3A4204C4F2EA}" type="presOf" srcId="{F2CABE95-0C34-44EB-8829-1BEAD58F8E8D}" destId="{1EF8F47A-A330-4E1C-9633-5DE81FDE5FF5}" srcOrd="1" destOrd="0" presId="urn:microsoft.com/office/officeart/2005/8/layout/hierarchy2"/>
    <dgm:cxn modelId="{A9FDF61E-10EF-423F-9ABB-C6C232AB5138}" type="presOf" srcId="{64F6E89D-6685-4E55-BAB3-A4D2AFAEA358}" destId="{5F4E2C66-CEE8-4961-BAF5-C48CB20F83A4}" srcOrd="0" destOrd="0" presId="urn:microsoft.com/office/officeart/2005/8/layout/hierarchy2"/>
    <dgm:cxn modelId="{71E7751F-951E-423F-926C-9079FC1D33D5}" type="presOf" srcId="{64F6E89D-6685-4E55-BAB3-A4D2AFAEA358}" destId="{E9E27E79-AA75-4C04-99AA-8ABE5E2FD53D}" srcOrd="1" destOrd="0" presId="urn:microsoft.com/office/officeart/2005/8/layout/hierarchy2"/>
    <dgm:cxn modelId="{11447E1F-E4BC-47C8-882F-6617BF64AB26}" srcId="{71F3DCF3-F31F-4711-96F6-E261CA2A6967}" destId="{A17D1DD2-8AF6-4F0D-8A55-29098631C649}" srcOrd="2" destOrd="0" parTransId="{64F6E89D-6685-4E55-BAB3-A4D2AFAEA358}" sibTransId="{D01B03B6-4C0D-436A-B956-A9871927DD98}"/>
    <dgm:cxn modelId="{08FA3320-B49E-4792-ADCF-A131406AFF4B}" type="presOf" srcId="{09803580-4047-4329-8579-050AB54E2585}" destId="{DA6021A6-DEE6-44A8-8955-76930AFFA809}" srcOrd="1" destOrd="0" presId="urn:microsoft.com/office/officeart/2005/8/layout/hierarchy2"/>
    <dgm:cxn modelId="{168CDF21-CCA1-4971-85A3-F2FC4ECBD4BC}" type="presOf" srcId="{E4C7E6D8-0740-4A28-9EB2-357A984E7C50}" destId="{EC6F3497-F3FF-4FA5-AA2E-5B84F2B0DF52}" srcOrd="0" destOrd="0" presId="urn:microsoft.com/office/officeart/2005/8/layout/hierarchy2"/>
    <dgm:cxn modelId="{6FD06624-B5F8-4E2E-B05E-684EBCAD48DB}" type="presOf" srcId="{D59E200B-0167-4275-825F-41BEF2630F6B}" destId="{C8DE4F11-7D4D-4A62-9F83-B62BCB6BB508}" srcOrd="0" destOrd="0" presId="urn:microsoft.com/office/officeart/2005/8/layout/hierarchy2"/>
    <dgm:cxn modelId="{72698324-4F22-4A64-A92F-64F3AE3ED281}" type="presOf" srcId="{9FAE49A5-85AF-46B5-85DE-2BE711CA63D8}" destId="{AC21A320-D82E-468C-94B8-0B2126858105}" srcOrd="0" destOrd="0" presId="urn:microsoft.com/office/officeart/2005/8/layout/hierarchy2"/>
    <dgm:cxn modelId="{4AAD7E26-D8AE-420F-8692-DE0719DB891F}" type="presOf" srcId="{DEA63768-C638-419E-AC59-816B71F5E8D6}" destId="{45FC21F4-B29C-47A3-9F0B-1AAB9E5F615E}" srcOrd="0" destOrd="0" presId="urn:microsoft.com/office/officeart/2005/8/layout/hierarchy2"/>
    <dgm:cxn modelId="{0317B426-AFD3-40B1-B326-AD41C2764346}" type="presOf" srcId="{6D6FF2B1-9BBC-4327-BB59-1A4C4183B1A1}" destId="{68A5EB73-B15F-4123-AA1C-7F8526B617F4}" srcOrd="1" destOrd="0" presId="urn:microsoft.com/office/officeart/2005/8/layout/hierarchy2"/>
    <dgm:cxn modelId="{3B143728-E466-4123-8707-9F8471B173EE}" srcId="{8E78403F-C75F-4C83-9A3E-5A930F59D12F}" destId="{CA0BC238-448C-4402-BA3B-A881D65D5233}" srcOrd="0" destOrd="0" parTransId="{E6D051F5-BA5E-49B0-AD62-4DAA6AE51BC7}" sibTransId="{2A998E32-8B89-44D0-B101-D319CEBBE227}"/>
    <dgm:cxn modelId="{57481A2A-9298-41D3-BA4C-909B3A661187}" srcId="{D6D483D8-8F6A-4B20-8C4B-271710B7C016}" destId="{6548964C-653A-4EB7-AAD2-457EB9CBD0C1}" srcOrd="1" destOrd="0" parTransId="{24425754-8C94-403B-84A5-A8107FE8CDBB}" sibTransId="{6A51667F-E712-46E2-A432-54A3C8322BD3}"/>
    <dgm:cxn modelId="{EF7B152F-A283-47C8-B63C-52F498F69FFC}" type="presOf" srcId="{903AD10D-3756-45FC-AB57-2C9FD0D7FBAC}" destId="{CF8BA653-0929-46ED-9794-FEA06DEAAD4D}" srcOrd="0" destOrd="0" presId="urn:microsoft.com/office/officeart/2005/8/layout/hierarchy2"/>
    <dgm:cxn modelId="{64964A2F-93C4-4FD7-B00A-ED4A850CFEF6}" srcId="{06160A98-E39B-4E0E-9C7C-A4FE3D5CF191}" destId="{DAE4FBBB-3997-4B5C-88FD-8E7427E9BD3B}" srcOrd="0" destOrd="0" parTransId="{EB992A93-EE74-42D7-A5C0-B75FC8FCB68C}" sibTransId="{5AFFAE3B-A516-4DFA-BE74-CCFB5CB2BE29}"/>
    <dgm:cxn modelId="{52500A33-B372-4051-91EC-52C2CB329CDA}" type="presOf" srcId="{9A7022D4-CA60-4413-B292-3AC7367338DE}" destId="{E31335E2-A646-496F-AE77-90C061C45C9B}" srcOrd="0" destOrd="0" presId="urn:microsoft.com/office/officeart/2005/8/layout/hierarchy2"/>
    <dgm:cxn modelId="{098F4E33-A96F-4D39-B3B4-175092E4C714}" srcId="{06160A98-E39B-4E0E-9C7C-A4FE3D5CF191}" destId="{D5B03434-8D61-4C27-879C-0BEFBD53A834}" srcOrd="2" destOrd="0" parTransId="{4F7BDE9B-FA9C-4832-8D9A-ECDF4A4B9959}" sibTransId="{EA273D3F-30A1-44AF-B08A-7AE33E81803D}"/>
    <dgm:cxn modelId="{E727EB35-AEA0-42E2-806A-8E22377D9945}" type="presOf" srcId="{A17D1DD2-8AF6-4F0D-8A55-29098631C649}" destId="{83064CAD-2167-4669-85EF-7DF501EDD87F}" srcOrd="0" destOrd="0" presId="urn:microsoft.com/office/officeart/2005/8/layout/hierarchy2"/>
    <dgm:cxn modelId="{54DDFF36-048F-42EA-8F57-F6D5AA82E66C}" srcId="{439A67E9-B432-43C4-B123-B6C6853FC88F}" destId="{3D7C9E9C-D457-4FEA-831E-9444C24F625A}" srcOrd="0" destOrd="0" parTransId="{6D6FF2B1-9BBC-4327-BB59-1A4C4183B1A1}" sibTransId="{C7AE3C24-E192-4438-BD04-70A893CB4BBD}"/>
    <dgm:cxn modelId="{7C66F83A-F24E-45D8-932C-6BAEB00B66AD}" type="presOf" srcId="{96AF84C1-8D87-40B3-9B7E-51A81E22E855}" destId="{FADE1796-FDD5-4C79-AA88-070673962135}" srcOrd="0" destOrd="0" presId="urn:microsoft.com/office/officeart/2005/8/layout/hierarchy2"/>
    <dgm:cxn modelId="{BB771140-7906-4CE1-9C7B-1E99C82A3A5D}" type="presOf" srcId="{2BF375E1-98A4-4E55-9FAD-5DE33A156F12}" destId="{72FF796B-D9A7-41AB-9B79-037E1B1D67E2}" srcOrd="0" destOrd="0" presId="urn:microsoft.com/office/officeart/2005/8/layout/hierarchy2"/>
    <dgm:cxn modelId="{6701AE5B-2DA7-497A-B879-18457902DC6A}" type="presOf" srcId="{1F8AC64A-FA0C-4BC6-A162-E1076474FE74}" destId="{857BCE7D-068C-47E7-807F-2CA843169200}" srcOrd="0" destOrd="0" presId="urn:microsoft.com/office/officeart/2005/8/layout/hierarchy2"/>
    <dgm:cxn modelId="{A17D4B5F-9473-4FA0-A156-DD21B17B2F54}" type="presOf" srcId="{0414906F-CF3E-44A5-B46D-623EF203E1BE}" destId="{8055A0C5-F1BE-430F-8515-1C8F36E1E021}" srcOrd="0" destOrd="0" presId="urn:microsoft.com/office/officeart/2005/8/layout/hierarchy2"/>
    <dgm:cxn modelId="{363C765F-8649-4410-8578-450E9593FBF3}" srcId="{8E78403F-C75F-4C83-9A3E-5A930F59D12F}" destId="{DEA63768-C638-419E-AC59-816B71F5E8D6}" srcOrd="1" destOrd="0" parTransId="{0414906F-CF3E-44A5-B46D-623EF203E1BE}" sibTransId="{EE79B772-23BE-41E2-9E4A-C064BF66699B}"/>
    <dgm:cxn modelId="{AD3B8B5F-E349-4FDE-A35A-1A54E42C1DDB}" type="presOf" srcId="{7D8A2AD6-92E5-46A6-BC67-38D868ACAD26}" destId="{E7F036C4-FA6F-44B7-AA06-31E81CDF41FB}" srcOrd="1" destOrd="0" presId="urn:microsoft.com/office/officeart/2005/8/layout/hierarchy2"/>
    <dgm:cxn modelId="{F9A94E61-20E0-4152-9D01-ED4BD50A6285}" type="presOf" srcId="{D30BDB8D-1734-4679-8388-439CC0BD3812}" destId="{930EB7FF-34DF-4C69-8A2E-13D1CB08B10D}" srcOrd="0" destOrd="0" presId="urn:microsoft.com/office/officeart/2005/8/layout/hierarchy2"/>
    <dgm:cxn modelId="{8BC25841-B3DA-4D64-9D46-62FC05F43AE8}" type="presOf" srcId="{E94C5DB4-11F3-4CB4-8D9B-4875C05A43B7}" destId="{9771CFAE-6516-4308-AA81-641F5EFB1900}" srcOrd="0" destOrd="0" presId="urn:microsoft.com/office/officeart/2005/8/layout/hierarchy2"/>
    <dgm:cxn modelId="{E5FEA342-2153-4B3F-9240-5D2F76305B7B}" type="presOf" srcId="{16414555-D12F-4E27-A125-169F0CAB7095}" destId="{06697FF6-4348-4AB5-A8B9-DCA5D0AA646C}" srcOrd="0" destOrd="0" presId="urn:microsoft.com/office/officeart/2005/8/layout/hierarchy2"/>
    <dgm:cxn modelId="{16E47443-472F-4F58-A22E-0B555F8DE140}" type="presOf" srcId="{439A67E9-B432-43C4-B123-B6C6853FC88F}" destId="{6C82520A-F752-4ADD-AB10-2D43419FB1CB}" srcOrd="0" destOrd="0" presId="urn:microsoft.com/office/officeart/2005/8/layout/hierarchy2"/>
    <dgm:cxn modelId="{4AE0A663-E2B4-4132-B420-428877A464D7}" type="presOf" srcId="{903AD10D-3756-45FC-AB57-2C9FD0D7FBAC}" destId="{99D886C3-4407-45FE-9942-B1291778F524}" srcOrd="1" destOrd="0" presId="urn:microsoft.com/office/officeart/2005/8/layout/hierarchy2"/>
    <dgm:cxn modelId="{DAC02645-AD68-45F3-BD45-BDD69C9A51F5}" type="presOf" srcId="{0414906F-CF3E-44A5-B46D-623EF203E1BE}" destId="{731B3B11-144A-49B8-92F1-8B9646A95767}" srcOrd="1" destOrd="0" presId="urn:microsoft.com/office/officeart/2005/8/layout/hierarchy2"/>
    <dgm:cxn modelId="{13327A67-7F82-46CD-BDA9-CD360BE26ACA}" type="presOf" srcId="{0C2125DD-1630-4090-87D9-24D23A5B7B06}" destId="{D1768F93-0BE5-4B88-ABC0-0EA1845C1385}" srcOrd="1" destOrd="0" presId="urn:microsoft.com/office/officeart/2005/8/layout/hierarchy2"/>
    <dgm:cxn modelId="{4FABBB47-CD19-45DF-A672-6D45AE4F19AD}" type="presOf" srcId="{24425754-8C94-403B-84A5-A8107FE8CDBB}" destId="{CC559846-8FE9-435D-B948-152EADF4A9A1}" srcOrd="1" destOrd="0" presId="urn:microsoft.com/office/officeart/2005/8/layout/hierarchy2"/>
    <dgm:cxn modelId="{F94FCA69-E790-4AFB-B995-35B0128201AC}" type="presOf" srcId="{CA0BC238-448C-4402-BA3B-A881D65D5233}" destId="{33D5B49E-819E-42A2-90F1-EA5E0FA95698}" srcOrd="0" destOrd="0" presId="urn:microsoft.com/office/officeart/2005/8/layout/hierarchy2"/>
    <dgm:cxn modelId="{6BB8EC6A-9044-4B62-B12F-F9A2E0BD390B}" type="presOf" srcId="{19CE8DC5-9D85-4A87-9762-3596F21DCA80}" destId="{89804BFC-CCEE-4585-8E90-86CB476AABC8}" srcOrd="1" destOrd="0" presId="urn:microsoft.com/office/officeart/2005/8/layout/hierarchy2"/>
    <dgm:cxn modelId="{72600A4C-CB9C-47AC-A6B0-B36EAFB20D8D}" type="presOf" srcId="{4F7BDE9B-FA9C-4832-8D9A-ECDF4A4B9959}" destId="{968DD58F-B12D-45DC-9E25-82D86D95DE06}" srcOrd="1" destOrd="0" presId="urn:microsoft.com/office/officeart/2005/8/layout/hierarchy2"/>
    <dgm:cxn modelId="{68A0AA4C-53F7-4A01-9A1C-FEF2CC9072B3}" type="presOf" srcId="{92F6DD52-D7DB-4503-88AD-65E6C7EE297E}" destId="{E32A0C15-340C-4C63-8C71-F2A7376E3A05}" srcOrd="0" destOrd="0" presId="urn:microsoft.com/office/officeart/2005/8/layout/hierarchy2"/>
    <dgm:cxn modelId="{7538AC6C-82F3-41A0-A3BA-4BC2980FDCBF}" srcId="{8E78403F-C75F-4C83-9A3E-5A930F59D12F}" destId="{11CF4E8C-19D1-4544-974F-73AB79C15120}" srcOrd="2" destOrd="0" parTransId="{F2CABE95-0C34-44EB-8829-1BEAD58F8E8D}" sibTransId="{075A8D95-EFB1-4152-B991-70FA51071772}"/>
    <dgm:cxn modelId="{DC30994D-664A-4A11-8593-8D4F03712772}" type="presOf" srcId="{1A172957-E2A2-4E5F-8CC9-941FEE4E281A}" destId="{6935BA6B-1CC0-474B-8266-9D642C3F053D}" srcOrd="0" destOrd="0" presId="urn:microsoft.com/office/officeart/2005/8/layout/hierarchy2"/>
    <dgm:cxn modelId="{EFC0B74E-41E3-4C76-8687-A754B53FC319}" srcId="{6A90DF9D-E9B6-4732-B62B-1F99D2C32EF9}" destId="{3215A2E4-D404-4648-B680-F77A508F734B}" srcOrd="2" destOrd="0" parTransId="{96AF84C1-8D87-40B3-9B7E-51A81E22E855}" sibTransId="{15F5D0DF-AA82-44EC-94E9-816B8A7BD177}"/>
    <dgm:cxn modelId="{181D8070-AE2F-4819-905D-399EE5C2EA4C}" type="presOf" srcId="{D6D483D8-8F6A-4B20-8C4B-271710B7C016}" destId="{CCEB3627-4D99-4D78-A6F2-17416EE35720}" srcOrd="0" destOrd="0" presId="urn:microsoft.com/office/officeart/2005/8/layout/hierarchy2"/>
    <dgm:cxn modelId="{1A63BD50-30C9-4ACD-BF25-E1B4F0C441DE}" srcId="{6A90DF9D-E9B6-4732-B62B-1F99D2C32EF9}" destId="{9A7022D4-CA60-4413-B292-3AC7367338DE}" srcOrd="1" destOrd="0" parTransId="{8B8BDFA9-4EB6-46BC-A44B-028543205BCC}" sibTransId="{3D309350-29E3-4587-8C7B-A9AA34C32401}"/>
    <dgm:cxn modelId="{9F75CE50-B234-4CB8-A4AF-B3A050292893}" type="presOf" srcId="{3D7C9E9C-D457-4FEA-831E-9444C24F625A}" destId="{8E8E2BAB-8948-456E-87F0-EA91EB5390CF}" srcOrd="0" destOrd="0" presId="urn:microsoft.com/office/officeart/2005/8/layout/hierarchy2"/>
    <dgm:cxn modelId="{D6D03B72-A4EA-4D16-BF9B-0FC37B687FF8}" type="presOf" srcId="{06160A98-E39B-4E0E-9C7C-A4FE3D5CF191}" destId="{FE9AD994-91B9-4ACE-A352-50A0B2ACADDD}" srcOrd="0" destOrd="0" presId="urn:microsoft.com/office/officeart/2005/8/layout/hierarchy2"/>
    <dgm:cxn modelId="{AB30E572-C630-485A-8A2A-C709DBE02F64}" srcId="{71F3DCF3-F31F-4711-96F6-E261CA2A6967}" destId="{439A67E9-B432-43C4-B123-B6C6853FC88F}" srcOrd="0" destOrd="0" parTransId="{D3C631B9-C8ED-479A-994D-7A8D1E2FBBF8}" sibTransId="{C34110AE-F85E-4C92-8D9E-E1A7593436E7}"/>
    <dgm:cxn modelId="{05DCAE75-D40E-48D4-AF0F-AB1F50BA2422}" srcId="{DAE4FBBB-3997-4B5C-88FD-8E7427E9BD3B}" destId="{8E78403F-C75F-4C83-9A3E-5A930F59D12F}" srcOrd="2" destOrd="0" parTransId="{09803580-4047-4329-8579-050AB54E2585}" sibTransId="{C64F71D4-480D-4FC8-B9F0-81AD2361FA9E}"/>
    <dgm:cxn modelId="{B2FA4477-34F6-496D-812A-2E518D0C8F99}" type="presOf" srcId="{EE85CF57-C668-46F8-BB0B-7F6CF61AA094}" destId="{B08E21A7-DB0D-4333-8706-1254B5D35FB8}" srcOrd="0" destOrd="0" presId="urn:microsoft.com/office/officeart/2005/8/layout/hierarchy2"/>
    <dgm:cxn modelId="{6EEDE478-5A2E-4954-B9DC-89E88D358527}" type="presOf" srcId="{EB992A93-EE74-42D7-A5C0-B75FC8FCB68C}" destId="{B21FF9D3-096B-41FD-8193-A133CF735776}" srcOrd="1" destOrd="0" presId="urn:microsoft.com/office/officeart/2005/8/layout/hierarchy2"/>
    <dgm:cxn modelId="{D6B1FF79-697B-4D78-BDB0-0BB050FAECAC}" type="presOf" srcId="{D3C631B9-C8ED-479A-994D-7A8D1E2FBBF8}" destId="{C210B1D6-C33B-4E34-8493-918A4A2E47E8}" srcOrd="1" destOrd="0" presId="urn:microsoft.com/office/officeart/2005/8/layout/hierarchy2"/>
    <dgm:cxn modelId="{B41C255A-FE13-4FE6-9C31-29318621921E}" srcId="{D30BDB8D-1734-4679-8388-439CC0BD3812}" destId="{1F8AC64A-FA0C-4BC6-A162-E1076474FE74}" srcOrd="2" destOrd="0" parTransId="{903AD10D-3756-45FC-AB57-2C9FD0D7FBAC}" sibTransId="{3E3CC595-7893-4B92-ADEF-7E6EE7A453B5}"/>
    <dgm:cxn modelId="{3599825A-5625-4142-9AA5-16A62380E7C0}" srcId="{D5B03434-8D61-4C27-879C-0BEFBD53A834}" destId="{2DA45BC8-1559-439A-AE6B-B4A745388D57}" srcOrd="0" destOrd="0" parTransId="{EEDBA1B2-78F4-4E74-8B7F-F3D8C974F16F}" sibTransId="{78C6BCA0-2720-40A8-80AC-6AD2AFE595B5}"/>
    <dgm:cxn modelId="{2F4EF17A-7F9A-46A1-9078-A2F6656E1E32}" type="presOf" srcId="{F2CABE95-0C34-44EB-8829-1BEAD58F8E8D}" destId="{829FF2BF-000C-45B2-9714-119F8FD3E5F7}" srcOrd="0" destOrd="0" presId="urn:microsoft.com/office/officeart/2005/8/layout/hierarchy2"/>
    <dgm:cxn modelId="{A6B13380-1C66-4BF4-ADFA-6569732B4A67}" type="presOf" srcId="{DAE4FBBB-3997-4B5C-88FD-8E7427E9BD3B}" destId="{A641F320-B7CA-420A-B2EC-68A0F4011F9B}" srcOrd="0" destOrd="0" presId="urn:microsoft.com/office/officeart/2005/8/layout/hierarchy2"/>
    <dgm:cxn modelId="{1EFBC983-F109-4187-AC6D-1BED6284803D}" type="presOf" srcId="{EEDBA1B2-78F4-4E74-8B7F-F3D8C974F16F}" destId="{34538E20-48F8-49D0-AAD3-8F38F0D4C763}" srcOrd="1" destOrd="0" presId="urn:microsoft.com/office/officeart/2005/8/layout/hierarchy2"/>
    <dgm:cxn modelId="{27B8D586-93F8-458D-B31C-073A987E0BF2}" type="presOf" srcId="{EEDBA1B2-78F4-4E74-8B7F-F3D8C974F16F}" destId="{06CC1415-17EB-4CD2-B3BE-8117A4ACE0AE}" srcOrd="0" destOrd="0" presId="urn:microsoft.com/office/officeart/2005/8/layout/hierarchy2"/>
    <dgm:cxn modelId="{02D98887-F631-4F2A-B37C-2B8C7E1F9A3B}" type="presOf" srcId="{2DA45BC8-1559-439A-AE6B-B4A745388D57}" destId="{9CDCFBB9-8E11-41CD-9DE0-52B856FD937D}" srcOrd="0" destOrd="0" presId="urn:microsoft.com/office/officeart/2005/8/layout/hierarchy2"/>
    <dgm:cxn modelId="{D462E48A-4A9E-45FD-99DF-7280F709332F}" type="presOf" srcId="{6D6FF2B1-9BBC-4327-BB59-1A4C4183B1A1}" destId="{D535F039-5FB2-49B3-ADCE-3557AAE27958}" srcOrd="0" destOrd="0" presId="urn:microsoft.com/office/officeart/2005/8/layout/hierarchy2"/>
    <dgm:cxn modelId="{72599C8B-0BD2-468C-8EF9-95A39665869D}" srcId="{71F3DCF3-F31F-4711-96F6-E261CA2A6967}" destId="{D6D483D8-8F6A-4B20-8C4B-271710B7C016}" srcOrd="3" destOrd="0" parTransId="{2BF375E1-98A4-4E55-9FAD-5DE33A156F12}" sibTransId="{A824DCDF-911B-40B4-B0F6-EECCD307858E}"/>
    <dgm:cxn modelId="{E8EF8C8D-E21C-44C4-91FE-82178481ACFB}" srcId="{A17D1DD2-8AF6-4F0D-8A55-29098631C649}" destId="{70ADBB5A-3BA3-41C8-92B7-864B22955C0B}" srcOrd="0" destOrd="0" parTransId="{EE85CF57-C668-46F8-BB0B-7F6CF61AA094}" sibTransId="{B64593DF-5F0D-4F1A-8C8B-F5D08ECF5369}"/>
    <dgm:cxn modelId="{2C7F118E-7FCE-4D8B-A177-3113E0E908AB}" type="presOf" srcId="{8E78403F-C75F-4C83-9A3E-5A930F59D12F}" destId="{FC09B8E0-3629-44AB-B29F-604851DE3C33}" srcOrd="0" destOrd="0" presId="urn:microsoft.com/office/officeart/2005/8/layout/hierarchy2"/>
    <dgm:cxn modelId="{6660218E-A810-4EC3-B388-8A1665B4859D}" type="presOf" srcId="{B889E33A-AAE4-4F81-870F-E4471169D909}" destId="{FFBE06B8-8D69-4246-89A0-3CAE58F75218}" srcOrd="1" destOrd="0" presId="urn:microsoft.com/office/officeart/2005/8/layout/hierarchy2"/>
    <dgm:cxn modelId="{D3506F91-AEA8-4B3C-A764-65EE6F71D552}" srcId="{D30BDB8D-1734-4679-8388-439CC0BD3812}" destId="{0918FD9A-2947-4D68-BCB0-E14D8F463199}" srcOrd="1" destOrd="0" parTransId="{1A172957-E2A2-4E5F-8CC9-941FEE4E281A}" sibTransId="{6E324F3A-310F-4C95-A68D-1448B38A4132}"/>
    <dgm:cxn modelId="{CF853C92-41CE-4963-964D-48CCA26F3402}" type="presOf" srcId="{AA4AD58F-0E07-4233-9DBC-73F9113B71AF}" destId="{1E0BE59A-62A4-4135-B5F3-92948F582C62}" srcOrd="1" destOrd="0" presId="urn:microsoft.com/office/officeart/2005/8/layout/hierarchy2"/>
    <dgm:cxn modelId="{27A96D95-7547-41CC-B536-01985F5F4950}" type="presOf" srcId="{6A90DF9D-E9B6-4732-B62B-1F99D2C32EF9}" destId="{B260AB64-2016-4DF5-BF65-01C028CD02B2}" srcOrd="0" destOrd="0" presId="urn:microsoft.com/office/officeart/2005/8/layout/hierarchy2"/>
    <dgm:cxn modelId="{8F59B599-1D7D-47DA-9A34-3093A6C9E0E4}" type="presOf" srcId="{71F3DCF3-F31F-4711-96F6-E261CA2A6967}" destId="{7A7C8832-3E4D-49F3-9A08-8E59AFB06C36}" srcOrd="0" destOrd="0" presId="urn:microsoft.com/office/officeart/2005/8/layout/hierarchy2"/>
    <dgm:cxn modelId="{B34AAF9C-F860-4F6F-B833-54B08E540760}" type="presOf" srcId="{EB992A93-EE74-42D7-A5C0-B75FC8FCB68C}" destId="{FBBD82BE-A8CC-4BC7-8362-11AE7D009B27}" srcOrd="0" destOrd="0" presId="urn:microsoft.com/office/officeart/2005/8/layout/hierarchy2"/>
    <dgm:cxn modelId="{00CEB69C-0732-4C30-B69F-2D71573E8989}" type="presOf" srcId="{19CE8DC5-9D85-4A87-9762-3596F21DCA80}" destId="{AC428610-FEB2-49EA-959C-7C470F28ED2D}" srcOrd="0" destOrd="0" presId="urn:microsoft.com/office/officeart/2005/8/layout/hierarchy2"/>
    <dgm:cxn modelId="{714DE09C-9EE6-4CAE-B8C5-4A5568BFBC22}" type="presOf" srcId="{E6D051F5-BA5E-49B0-AD62-4DAA6AE51BC7}" destId="{74A5C51B-01BD-4F06-B9DD-258B8050D779}" srcOrd="1" destOrd="0" presId="urn:microsoft.com/office/officeart/2005/8/layout/hierarchy2"/>
    <dgm:cxn modelId="{56C3F09C-0DFA-4090-AA1B-339A62D4B253}" srcId="{DAE4FBBB-3997-4B5C-88FD-8E7427E9BD3B}" destId="{6A90DF9D-E9B6-4732-B62B-1F99D2C32EF9}" srcOrd="1" destOrd="0" parTransId="{7D8A2AD6-92E5-46A6-BC67-38D868ACAD26}" sibTransId="{CEF380DF-27CF-43E9-A787-A107FA3246BE}"/>
    <dgm:cxn modelId="{8DF9209D-33A9-458F-B313-082886103219}" srcId="{06160A98-E39B-4E0E-9C7C-A4FE3D5CF191}" destId="{71F3DCF3-F31F-4711-96F6-E261CA2A6967}" srcOrd="1" destOrd="0" parTransId="{0C2125DD-1630-4090-87D9-24D23A5B7B06}" sibTransId="{0D793CCE-8425-452B-A2F8-1569F3D67B7E}"/>
    <dgm:cxn modelId="{EF4E279E-DBB8-40D2-ABE4-FA266E6CC42F}" type="presOf" srcId="{EE85CF57-C668-46F8-BB0B-7F6CF61AA094}" destId="{F1FD49E0-9E24-42C6-A5FA-47DE96F91D2F}" srcOrd="1" destOrd="0" presId="urn:microsoft.com/office/officeart/2005/8/layout/hierarchy2"/>
    <dgm:cxn modelId="{B1399F9E-9F6F-471C-A976-939F4591A98B}" srcId="{D6D483D8-8F6A-4B20-8C4B-271710B7C016}" destId="{D59E200B-0167-4275-825F-41BEF2630F6B}" srcOrd="0" destOrd="0" parTransId="{92F6DD52-D7DB-4503-88AD-65E6C7EE297E}" sibTransId="{92B85D6D-22C8-43B6-A157-A08F28C4D876}"/>
    <dgm:cxn modelId="{1DBB49A5-E942-40D4-A818-07AC1532CFAC}" type="presOf" srcId="{B889E33A-AAE4-4F81-870F-E4471169D909}" destId="{348111FD-B6C8-4F52-8A06-5F7D2333CA30}" srcOrd="0" destOrd="0" presId="urn:microsoft.com/office/officeart/2005/8/layout/hierarchy2"/>
    <dgm:cxn modelId="{42DAB2A8-60EB-453F-A517-628EEBEC282F}" type="presOf" srcId="{3215A2E4-D404-4648-B680-F77A508F734B}" destId="{EA65B0A9-8B8B-4C4F-A8B2-366C0D7738E7}" srcOrd="0" destOrd="0" presId="urn:microsoft.com/office/officeart/2005/8/layout/hierarchy2"/>
    <dgm:cxn modelId="{9730F2AA-BC05-4278-9692-BCFD6D3CB0D8}" type="presOf" srcId="{09803580-4047-4329-8579-050AB54E2585}" destId="{B8DF28DF-1A89-4970-A3AA-8196EA54D4A4}" srcOrd="0" destOrd="0" presId="urn:microsoft.com/office/officeart/2005/8/layout/hierarchy2"/>
    <dgm:cxn modelId="{8BAB52AF-7A9E-4479-BB6A-6782A2AECD93}" type="presOf" srcId="{16414555-D12F-4E27-A125-169F0CAB7095}" destId="{5216C06E-40F2-4CC5-9272-A2CB1FA77B3C}" srcOrd="1" destOrd="0" presId="urn:microsoft.com/office/officeart/2005/8/layout/hierarchy2"/>
    <dgm:cxn modelId="{75CB05B0-5C71-413A-8720-EC54F497FCF7}" type="presOf" srcId="{AA4AD58F-0E07-4233-9DBC-73F9113B71AF}" destId="{A0651070-5526-47CC-B297-5663E2C2C875}" srcOrd="0" destOrd="0" presId="urn:microsoft.com/office/officeart/2005/8/layout/hierarchy2"/>
    <dgm:cxn modelId="{BFD2F9B4-B5FB-4AF7-87A8-0E3F88692A28}" srcId="{D30BDB8D-1734-4679-8388-439CC0BD3812}" destId="{E94C5DB4-11F3-4CB4-8D9B-4875C05A43B7}" srcOrd="0" destOrd="0" parTransId="{AA4AD58F-0E07-4233-9DBC-73F9113B71AF}" sibTransId="{704422AB-81DB-45A6-B565-9DE3DA9F3B22}"/>
    <dgm:cxn modelId="{0BE89ABA-1B55-4698-983A-3C46769A4150}" type="presOf" srcId="{96AF84C1-8D87-40B3-9B7E-51A81E22E855}" destId="{DE478B10-1BD1-479A-B27C-422A1466241B}" srcOrd="1" destOrd="0" presId="urn:microsoft.com/office/officeart/2005/8/layout/hierarchy2"/>
    <dgm:cxn modelId="{1A0A82BB-433A-4ECE-A257-494F1158300E}" type="presOf" srcId="{24425754-8C94-403B-84A5-A8107FE8CDBB}" destId="{81CB25C7-D76A-401F-9F84-A39189613361}" srcOrd="0" destOrd="0" presId="urn:microsoft.com/office/officeart/2005/8/layout/hierarchy2"/>
    <dgm:cxn modelId="{23F3ACBC-B074-489F-85C2-B3DACEC97F90}" type="presOf" srcId="{92F6DD52-D7DB-4503-88AD-65E6C7EE297E}" destId="{79A9914F-83BD-4F49-A51D-24064478D81B}" srcOrd="1" destOrd="0" presId="urn:microsoft.com/office/officeart/2005/8/layout/hierarchy2"/>
    <dgm:cxn modelId="{051B0BC4-8968-443D-9016-EAB98A7604E8}" srcId="{ACF9229C-3EBE-4720-8779-40AE4980CDB2}" destId="{E4C7E6D8-0740-4A28-9EB2-357A984E7C50}" srcOrd="0" destOrd="0" parTransId="{9FAE49A5-85AF-46B5-85DE-2BE711CA63D8}" sibTransId="{DA3CE5F3-B39F-485E-9A6E-5DA920F62E02}"/>
    <dgm:cxn modelId="{365B0EC4-DB72-4B86-BA62-297845CAC14F}" type="presOf" srcId="{1A172957-E2A2-4E5F-8CC9-941FEE4E281A}" destId="{8FF54AA9-41EB-49B3-B4BC-3F840BEB7D9A}" srcOrd="1" destOrd="0" presId="urn:microsoft.com/office/officeart/2005/8/layout/hierarchy2"/>
    <dgm:cxn modelId="{6A45B1C6-585B-4FDA-A172-271FB9A795C6}" type="presOf" srcId="{8B8BDFA9-4EB6-46BC-A44B-028543205BCC}" destId="{BE49FEE7-4833-4257-BA3B-12CD4A4563B8}" srcOrd="0" destOrd="0" presId="urn:microsoft.com/office/officeart/2005/8/layout/hierarchy2"/>
    <dgm:cxn modelId="{A56A09C7-26D6-411E-B226-3BD0EC2E02C1}" srcId="{71F3DCF3-F31F-4711-96F6-E261CA2A6967}" destId="{ACF9229C-3EBE-4720-8779-40AE4980CDB2}" srcOrd="1" destOrd="0" parTransId="{19CE8DC5-9D85-4A87-9762-3596F21DCA80}" sibTransId="{21FE9BE0-C77B-47E8-884E-1990C982EB6C}"/>
    <dgm:cxn modelId="{509B2ECD-5B52-4929-960B-ABD9C47CEFCD}" type="presOf" srcId="{4F7BDE9B-FA9C-4832-8D9A-ECDF4A4B9959}" destId="{65CB4810-ED53-46D0-9D3E-223E14415736}" srcOrd="0" destOrd="0" presId="urn:microsoft.com/office/officeart/2005/8/layout/hierarchy2"/>
    <dgm:cxn modelId="{D5966AD0-3E7D-4B36-849D-346BE7E5A5EC}" type="presOf" srcId="{7D8A2AD6-92E5-46A6-BC67-38D868ACAD26}" destId="{E4185DC1-6079-4BB5-AE08-3CD9D587E242}" srcOrd="0" destOrd="0" presId="urn:microsoft.com/office/officeart/2005/8/layout/hierarchy2"/>
    <dgm:cxn modelId="{59293EDF-536B-452B-BF59-A68E0E9FFA5F}" type="presOf" srcId="{1EB40141-000B-4CBA-9E38-011A904FA655}" destId="{BFA5E4B7-8451-4C66-B15E-BBD522395D8C}" srcOrd="0" destOrd="0" presId="urn:microsoft.com/office/officeart/2005/8/layout/hierarchy2"/>
    <dgm:cxn modelId="{11489DE0-3427-40DD-8932-B885F0B8CA49}" type="presOf" srcId="{9FAE49A5-85AF-46B5-85DE-2BE711CA63D8}" destId="{0EE5C323-5639-4395-88CC-0472E30F7C75}" srcOrd="1" destOrd="0" presId="urn:microsoft.com/office/officeart/2005/8/layout/hierarchy2"/>
    <dgm:cxn modelId="{2C4731E1-B12E-4FA7-8630-22993399F404}" srcId="{B0650AEB-21E9-4A65-9BA4-95F053BFA49B}" destId="{06160A98-E39B-4E0E-9C7C-A4FE3D5CF191}" srcOrd="0" destOrd="0" parTransId="{5BC2A90C-1307-4CB5-B304-5C94852F7988}" sibTransId="{BEFA5CED-D694-4E85-BC16-A043B50BC097}"/>
    <dgm:cxn modelId="{98392DE2-7748-458D-8EC8-896AFD160121}" type="presOf" srcId="{ACF9229C-3EBE-4720-8779-40AE4980CDB2}" destId="{DA5C3A5F-351D-4EF0-8F70-F9106E14B7C9}" srcOrd="0" destOrd="0" presId="urn:microsoft.com/office/officeart/2005/8/layout/hierarchy2"/>
    <dgm:cxn modelId="{4B1661E4-E528-420C-B090-282C39302BBF}" type="presOf" srcId="{D5B03434-8D61-4C27-879C-0BEFBD53A834}" destId="{7F320915-61F5-4E71-A12A-19AA61C9646F}" srcOrd="0" destOrd="0" presId="urn:microsoft.com/office/officeart/2005/8/layout/hierarchy2"/>
    <dgm:cxn modelId="{D6EA7FEF-C898-40A4-AA11-B564010E05D0}" type="presOf" srcId="{8B8BDFA9-4EB6-46BC-A44B-028543205BCC}" destId="{EED540D2-00D0-40A6-BAE0-16F831F6CA20}" srcOrd="1" destOrd="0" presId="urn:microsoft.com/office/officeart/2005/8/layout/hierarchy2"/>
    <dgm:cxn modelId="{D31661F6-05DE-4BDA-8B0A-B9B18ED31B89}" type="presOf" srcId="{70ADBB5A-3BA3-41C8-92B7-864B22955C0B}" destId="{D6485701-445A-4BF1-AFB2-FE58AB1AA7F3}" srcOrd="0" destOrd="0" presId="urn:microsoft.com/office/officeart/2005/8/layout/hierarchy2"/>
    <dgm:cxn modelId="{6E7459FF-2AE4-450E-B670-6E376385D178}" type="presOf" srcId="{11CF4E8C-19D1-4544-974F-73AB79C15120}" destId="{6CCD023E-F66C-474A-BA57-706389226021}" srcOrd="0" destOrd="0" presId="urn:microsoft.com/office/officeart/2005/8/layout/hierarchy2"/>
    <dgm:cxn modelId="{542D3D77-08A2-4358-A7CC-C495CDB0B5A5}" type="presParOf" srcId="{97BF5527-E579-438A-A30A-8E04AB1EBBB2}" destId="{7BC2987D-C6D2-4075-B071-2D8FBC2134B0}" srcOrd="0" destOrd="0" presId="urn:microsoft.com/office/officeart/2005/8/layout/hierarchy2"/>
    <dgm:cxn modelId="{DF968C8C-187C-49B9-A719-D6ACA299BA84}" type="presParOf" srcId="{7BC2987D-C6D2-4075-B071-2D8FBC2134B0}" destId="{FE9AD994-91B9-4ACE-A352-50A0B2ACADDD}" srcOrd="0" destOrd="0" presId="urn:microsoft.com/office/officeart/2005/8/layout/hierarchy2"/>
    <dgm:cxn modelId="{8D41538D-A82E-4EBB-AF9D-D76118A64C9B}" type="presParOf" srcId="{7BC2987D-C6D2-4075-B071-2D8FBC2134B0}" destId="{B059A627-C88B-49BA-ACB9-FF3A91391D30}" srcOrd="1" destOrd="0" presId="urn:microsoft.com/office/officeart/2005/8/layout/hierarchy2"/>
    <dgm:cxn modelId="{C73BC179-2E2A-47BE-919A-352E68312078}" type="presParOf" srcId="{B059A627-C88B-49BA-ACB9-FF3A91391D30}" destId="{FBBD82BE-A8CC-4BC7-8362-11AE7D009B27}" srcOrd="0" destOrd="0" presId="urn:microsoft.com/office/officeart/2005/8/layout/hierarchy2"/>
    <dgm:cxn modelId="{1F548569-13E0-4D83-BDE5-2B3BAEB5BB31}" type="presParOf" srcId="{FBBD82BE-A8CC-4BC7-8362-11AE7D009B27}" destId="{B21FF9D3-096B-41FD-8193-A133CF735776}" srcOrd="0" destOrd="0" presId="urn:microsoft.com/office/officeart/2005/8/layout/hierarchy2"/>
    <dgm:cxn modelId="{25B76E4E-1B96-46A7-B6EC-CF06BF8462D9}" type="presParOf" srcId="{B059A627-C88B-49BA-ACB9-FF3A91391D30}" destId="{18662228-CB2F-4304-87AA-F03459DEDEDC}" srcOrd="1" destOrd="0" presId="urn:microsoft.com/office/officeart/2005/8/layout/hierarchy2"/>
    <dgm:cxn modelId="{1CB04780-3101-427F-B974-325AB21DA740}" type="presParOf" srcId="{18662228-CB2F-4304-87AA-F03459DEDEDC}" destId="{A641F320-B7CA-420A-B2EC-68A0F4011F9B}" srcOrd="0" destOrd="0" presId="urn:microsoft.com/office/officeart/2005/8/layout/hierarchy2"/>
    <dgm:cxn modelId="{0E03D31A-78B4-4E63-84D5-4F44AAD2AB3F}" type="presParOf" srcId="{18662228-CB2F-4304-87AA-F03459DEDEDC}" destId="{768765E9-7167-406B-A891-262EB600D635}" srcOrd="1" destOrd="0" presId="urn:microsoft.com/office/officeart/2005/8/layout/hierarchy2"/>
    <dgm:cxn modelId="{D72D9706-179B-474C-AD32-6BA80FF526AE}" type="presParOf" srcId="{768765E9-7167-406B-A891-262EB600D635}" destId="{348111FD-B6C8-4F52-8A06-5F7D2333CA30}" srcOrd="0" destOrd="0" presId="urn:microsoft.com/office/officeart/2005/8/layout/hierarchy2"/>
    <dgm:cxn modelId="{FD3B91E3-0C1C-43AD-9336-A6754B30B7F2}" type="presParOf" srcId="{348111FD-B6C8-4F52-8A06-5F7D2333CA30}" destId="{FFBE06B8-8D69-4246-89A0-3CAE58F75218}" srcOrd="0" destOrd="0" presId="urn:microsoft.com/office/officeart/2005/8/layout/hierarchy2"/>
    <dgm:cxn modelId="{413F2BA2-4D8E-4EF3-ABAA-83CC61312B7C}" type="presParOf" srcId="{768765E9-7167-406B-A891-262EB600D635}" destId="{0CEF75DE-F1C6-4046-B07F-7DA5F22BC13F}" srcOrd="1" destOrd="0" presId="urn:microsoft.com/office/officeart/2005/8/layout/hierarchy2"/>
    <dgm:cxn modelId="{F8B7491F-2161-4B99-BBBE-D2DF964A7798}" type="presParOf" srcId="{0CEF75DE-F1C6-4046-B07F-7DA5F22BC13F}" destId="{930EB7FF-34DF-4C69-8A2E-13D1CB08B10D}" srcOrd="0" destOrd="0" presId="urn:microsoft.com/office/officeart/2005/8/layout/hierarchy2"/>
    <dgm:cxn modelId="{447884B7-0F79-466E-BD25-FFB9FF287811}" type="presParOf" srcId="{0CEF75DE-F1C6-4046-B07F-7DA5F22BC13F}" destId="{956CFE4A-B0A6-41E7-A1AC-71F745FF5BA8}" srcOrd="1" destOrd="0" presId="urn:microsoft.com/office/officeart/2005/8/layout/hierarchy2"/>
    <dgm:cxn modelId="{80B18685-2686-4EC9-9068-D33D6EFA9861}" type="presParOf" srcId="{956CFE4A-B0A6-41E7-A1AC-71F745FF5BA8}" destId="{A0651070-5526-47CC-B297-5663E2C2C875}" srcOrd="0" destOrd="0" presId="urn:microsoft.com/office/officeart/2005/8/layout/hierarchy2"/>
    <dgm:cxn modelId="{43949DCE-77F2-4D58-A89C-6A43978207A2}" type="presParOf" srcId="{A0651070-5526-47CC-B297-5663E2C2C875}" destId="{1E0BE59A-62A4-4135-B5F3-92948F582C62}" srcOrd="0" destOrd="0" presId="urn:microsoft.com/office/officeart/2005/8/layout/hierarchy2"/>
    <dgm:cxn modelId="{F9D912FB-ADB7-456D-8021-C5086923CA13}" type="presParOf" srcId="{956CFE4A-B0A6-41E7-A1AC-71F745FF5BA8}" destId="{90BA3A89-AF60-46E5-8387-497EAABE55DC}" srcOrd="1" destOrd="0" presId="urn:microsoft.com/office/officeart/2005/8/layout/hierarchy2"/>
    <dgm:cxn modelId="{CC80207E-E893-438A-A811-6AFBBDF7835D}" type="presParOf" srcId="{90BA3A89-AF60-46E5-8387-497EAABE55DC}" destId="{9771CFAE-6516-4308-AA81-641F5EFB1900}" srcOrd="0" destOrd="0" presId="urn:microsoft.com/office/officeart/2005/8/layout/hierarchy2"/>
    <dgm:cxn modelId="{22A936F8-55F1-4E43-9F1B-18874A61F3B5}" type="presParOf" srcId="{90BA3A89-AF60-46E5-8387-497EAABE55DC}" destId="{18F65C03-FEC3-490D-96ED-8EAF2740C16E}" srcOrd="1" destOrd="0" presId="urn:microsoft.com/office/officeart/2005/8/layout/hierarchy2"/>
    <dgm:cxn modelId="{FB7FD029-5810-4161-9807-2A29B5E83394}" type="presParOf" srcId="{956CFE4A-B0A6-41E7-A1AC-71F745FF5BA8}" destId="{6935BA6B-1CC0-474B-8266-9D642C3F053D}" srcOrd="2" destOrd="0" presId="urn:microsoft.com/office/officeart/2005/8/layout/hierarchy2"/>
    <dgm:cxn modelId="{77951864-C093-4BF1-85E1-16EFD9950443}" type="presParOf" srcId="{6935BA6B-1CC0-474B-8266-9D642C3F053D}" destId="{8FF54AA9-41EB-49B3-B4BC-3F840BEB7D9A}" srcOrd="0" destOrd="0" presId="urn:microsoft.com/office/officeart/2005/8/layout/hierarchy2"/>
    <dgm:cxn modelId="{D2021D2B-24A6-4513-AB2B-66A822A61295}" type="presParOf" srcId="{956CFE4A-B0A6-41E7-A1AC-71F745FF5BA8}" destId="{C408D0B4-FFAC-4213-8294-2B6CBB125D6C}" srcOrd="3" destOrd="0" presId="urn:microsoft.com/office/officeart/2005/8/layout/hierarchy2"/>
    <dgm:cxn modelId="{B67C9AB7-967F-43D0-9ABC-6F370CD873F7}" type="presParOf" srcId="{C408D0B4-FFAC-4213-8294-2B6CBB125D6C}" destId="{B44B1759-6AD8-4EFE-A7FD-4DABB77C6A92}" srcOrd="0" destOrd="0" presId="urn:microsoft.com/office/officeart/2005/8/layout/hierarchy2"/>
    <dgm:cxn modelId="{1260D783-0E89-4C52-B8C2-F8F0C52BDAE8}" type="presParOf" srcId="{C408D0B4-FFAC-4213-8294-2B6CBB125D6C}" destId="{DC0473D8-3578-4054-91B2-1AA3D84AC7E1}" srcOrd="1" destOrd="0" presId="urn:microsoft.com/office/officeart/2005/8/layout/hierarchy2"/>
    <dgm:cxn modelId="{4F659861-5E12-4419-B1B9-D7D9F7E92A62}" type="presParOf" srcId="{956CFE4A-B0A6-41E7-A1AC-71F745FF5BA8}" destId="{CF8BA653-0929-46ED-9794-FEA06DEAAD4D}" srcOrd="4" destOrd="0" presId="urn:microsoft.com/office/officeart/2005/8/layout/hierarchy2"/>
    <dgm:cxn modelId="{65395648-F317-4676-B797-C14B20812873}" type="presParOf" srcId="{CF8BA653-0929-46ED-9794-FEA06DEAAD4D}" destId="{99D886C3-4407-45FE-9942-B1291778F524}" srcOrd="0" destOrd="0" presId="urn:microsoft.com/office/officeart/2005/8/layout/hierarchy2"/>
    <dgm:cxn modelId="{0E1EC5A7-442B-4E44-A519-8A3447714A79}" type="presParOf" srcId="{956CFE4A-B0A6-41E7-A1AC-71F745FF5BA8}" destId="{6CC71B24-B484-48BD-8018-D8AF49CEDE8F}" srcOrd="5" destOrd="0" presId="urn:microsoft.com/office/officeart/2005/8/layout/hierarchy2"/>
    <dgm:cxn modelId="{C4EDAD40-AE2A-4054-9B23-270805D2F544}" type="presParOf" srcId="{6CC71B24-B484-48BD-8018-D8AF49CEDE8F}" destId="{857BCE7D-068C-47E7-807F-2CA843169200}" srcOrd="0" destOrd="0" presId="urn:microsoft.com/office/officeart/2005/8/layout/hierarchy2"/>
    <dgm:cxn modelId="{00C49D14-EB3A-4ACF-8DCC-0BA8D9B68A1C}" type="presParOf" srcId="{6CC71B24-B484-48BD-8018-D8AF49CEDE8F}" destId="{C95E0830-50F4-43EC-AC75-76BD95B28ABC}" srcOrd="1" destOrd="0" presId="urn:microsoft.com/office/officeart/2005/8/layout/hierarchy2"/>
    <dgm:cxn modelId="{11D1711C-F461-4AEA-A5B1-926283DFDD21}" type="presParOf" srcId="{768765E9-7167-406B-A891-262EB600D635}" destId="{E4185DC1-6079-4BB5-AE08-3CD9D587E242}" srcOrd="2" destOrd="0" presId="urn:microsoft.com/office/officeart/2005/8/layout/hierarchy2"/>
    <dgm:cxn modelId="{8554F91E-AE41-400D-AE12-F915B2E6D19B}" type="presParOf" srcId="{E4185DC1-6079-4BB5-AE08-3CD9D587E242}" destId="{E7F036C4-FA6F-44B7-AA06-31E81CDF41FB}" srcOrd="0" destOrd="0" presId="urn:microsoft.com/office/officeart/2005/8/layout/hierarchy2"/>
    <dgm:cxn modelId="{BAFD1851-8B49-46D2-8A81-F8C3017E79B4}" type="presParOf" srcId="{768765E9-7167-406B-A891-262EB600D635}" destId="{1FE1B124-4849-4B2A-A9DB-870EEF339AE3}" srcOrd="3" destOrd="0" presId="urn:microsoft.com/office/officeart/2005/8/layout/hierarchy2"/>
    <dgm:cxn modelId="{55AD331D-BD72-4609-8C7F-ACFAA0AECFA2}" type="presParOf" srcId="{1FE1B124-4849-4B2A-A9DB-870EEF339AE3}" destId="{B260AB64-2016-4DF5-BF65-01C028CD02B2}" srcOrd="0" destOrd="0" presId="urn:microsoft.com/office/officeart/2005/8/layout/hierarchy2"/>
    <dgm:cxn modelId="{22EAA056-B873-4E77-A6A6-9DB52E95C3FF}" type="presParOf" srcId="{1FE1B124-4849-4B2A-A9DB-870EEF339AE3}" destId="{26057D35-0FDB-4745-A254-6F6E35A3E8BD}" srcOrd="1" destOrd="0" presId="urn:microsoft.com/office/officeart/2005/8/layout/hierarchy2"/>
    <dgm:cxn modelId="{E76EE4D5-8002-44EB-8D64-E04E43FE9633}" type="presParOf" srcId="{26057D35-0FDB-4745-A254-6F6E35A3E8BD}" destId="{06697FF6-4348-4AB5-A8B9-DCA5D0AA646C}" srcOrd="0" destOrd="0" presId="urn:microsoft.com/office/officeart/2005/8/layout/hierarchy2"/>
    <dgm:cxn modelId="{AF26CB6B-F704-44FA-AD20-4E8BF54ED7C9}" type="presParOf" srcId="{06697FF6-4348-4AB5-A8B9-DCA5D0AA646C}" destId="{5216C06E-40F2-4CC5-9272-A2CB1FA77B3C}" srcOrd="0" destOrd="0" presId="urn:microsoft.com/office/officeart/2005/8/layout/hierarchy2"/>
    <dgm:cxn modelId="{A5ED91C5-C7B1-4ED4-A974-3B3322229658}" type="presParOf" srcId="{26057D35-0FDB-4745-A254-6F6E35A3E8BD}" destId="{1A667DBB-9927-46D7-B95F-12ECB266509A}" srcOrd="1" destOrd="0" presId="urn:microsoft.com/office/officeart/2005/8/layout/hierarchy2"/>
    <dgm:cxn modelId="{57F7343F-F14D-4623-B26E-A88EEF841C4B}" type="presParOf" srcId="{1A667DBB-9927-46D7-B95F-12ECB266509A}" destId="{BFA5E4B7-8451-4C66-B15E-BBD522395D8C}" srcOrd="0" destOrd="0" presId="urn:microsoft.com/office/officeart/2005/8/layout/hierarchy2"/>
    <dgm:cxn modelId="{E07A7F94-713F-4D55-A164-94F63BEE85CC}" type="presParOf" srcId="{1A667DBB-9927-46D7-B95F-12ECB266509A}" destId="{A8EC2C89-D27F-4A2F-A1A6-FA9753802ED5}" srcOrd="1" destOrd="0" presId="urn:microsoft.com/office/officeart/2005/8/layout/hierarchy2"/>
    <dgm:cxn modelId="{09F07642-8289-45AA-B656-1ADE1D387E0E}" type="presParOf" srcId="{26057D35-0FDB-4745-A254-6F6E35A3E8BD}" destId="{BE49FEE7-4833-4257-BA3B-12CD4A4563B8}" srcOrd="2" destOrd="0" presId="urn:microsoft.com/office/officeart/2005/8/layout/hierarchy2"/>
    <dgm:cxn modelId="{698D41D1-1BD6-4066-AB1B-961E089890A3}" type="presParOf" srcId="{BE49FEE7-4833-4257-BA3B-12CD4A4563B8}" destId="{EED540D2-00D0-40A6-BAE0-16F831F6CA20}" srcOrd="0" destOrd="0" presId="urn:microsoft.com/office/officeart/2005/8/layout/hierarchy2"/>
    <dgm:cxn modelId="{AD1512E9-BC6E-4985-8D67-9AF05D1A107B}" type="presParOf" srcId="{26057D35-0FDB-4745-A254-6F6E35A3E8BD}" destId="{AD07D8AE-0C25-4815-9C25-F5C6077EE1BB}" srcOrd="3" destOrd="0" presId="urn:microsoft.com/office/officeart/2005/8/layout/hierarchy2"/>
    <dgm:cxn modelId="{C1517FC6-94CC-44F4-8478-DC68DD598C20}" type="presParOf" srcId="{AD07D8AE-0C25-4815-9C25-F5C6077EE1BB}" destId="{E31335E2-A646-496F-AE77-90C061C45C9B}" srcOrd="0" destOrd="0" presId="urn:microsoft.com/office/officeart/2005/8/layout/hierarchy2"/>
    <dgm:cxn modelId="{D8D5047D-B32D-41F5-BCC7-AD8DF0524DF6}" type="presParOf" srcId="{AD07D8AE-0C25-4815-9C25-F5C6077EE1BB}" destId="{063D521D-07DB-4853-BDCD-BB4BBDF10ACE}" srcOrd="1" destOrd="0" presId="urn:microsoft.com/office/officeart/2005/8/layout/hierarchy2"/>
    <dgm:cxn modelId="{5371E96E-794A-4758-9AD2-BA88562F555A}" type="presParOf" srcId="{26057D35-0FDB-4745-A254-6F6E35A3E8BD}" destId="{FADE1796-FDD5-4C79-AA88-070673962135}" srcOrd="4" destOrd="0" presId="urn:microsoft.com/office/officeart/2005/8/layout/hierarchy2"/>
    <dgm:cxn modelId="{428579BB-48B3-4C37-8DE1-202797994E3B}" type="presParOf" srcId="{FADE1796-FDD5-4C79-AA88-070673962135}" destId="{DE478B10-1BD1-479A-B27C-422A1466241B}" srcOrd="0" destOrd="0" presId="urn:microsoft.com/office/officeart/2005/8/layout/hierarchy2"/>
    <dgm:cxn modelId="{B710BD14-AA88-44DA-BBC5-7910F5045283}" type="presParOf" srcId="{26057D35-0FDB-4745-A254-6F6E35A3E8BD}" destId="{59BA2DF6-867F-4A1F-9F8F-6E0B3FB0F0FD}" srcOrd="5" destOrd="0" presId="urn:microsoft.com/office/officeart/2005/8/layout/hierarchy2"/>
    <dgm:cxn modelId="{41B0768F-5F86-4B0A-913B-8E52886AB179}" type="presParOf" srcId="{59BA2DF6-867F-4A1F-9F8F-6E0B3FB0F0FD}" destId="{EA65B0A9-8B8B-4C4F-A8B2-366C0D7738E7}" srcOrd="0" destOrd="0" presId="urn:microsoft.com/office/officeart/2005/8/layout/hierarchy2"/>
    <dgm:cxn modelId="{CFB83733-A2DE-4003-9493-D339427F4D20}" type="presParOf" srcId="{59BA2DF6-867F-4A1F-9F8F-6E0B3FB0F0FD}" destId="{890D16F5-CF4F-4698-8072-622CF4081B82}" srcOrd="1" destOrd="0" presId="urn:microsoft.com/office/officeart/2005/8/layout/hierarchy2"/>
    <dgm:cxn modelId="{0A61B812-EF6B-499C-9424-2C9069672DDA}" type="presParOf" srcId="{768765E9-7167-406B-A891-262EB600D635}" destId="{B8DF28DF-1A89-4970-A3AA-8196EA54D4A4}" srcOrd="4" destOrd="0" presId="urn:microsoft.com/office/officeart/2005/8/layout/hierarchy2"/>
    <dgm:cxn modelId="{37B7D032-E929-40B0-8C0A-C4929C5E9F66}" type="presParOf" srcId="{B8DF28DF-1A89-4970-A3AA-8196EA54D4A4}" destId="{DA6021A6-DEE6-44A8-8955-76930AFFA809}" srcOrd="0" destOrd="0" presId="urn:microsoft.com/office/officeart/2005/8/layout/hierarchy2"/>
    <dgm:cxn modelId="{4623A4CF-D6AD-47DD-AFB9-1FB1A9D4DA16}" type="presParOf" srcId="{768765E9-7167-406B-A891-262EB600D635}" destId="{00697C59-E7BD-44AA-BA57-1113282C4889}" srcOrd="5" destOrd="0" presId="urn:microsoft.com/office/officeart/2005/8/layout/hierarchy2"/>
    <dgm:cxn modelId="{728D9DD5-D22B-420D-8590-DA9696F1EE43}" type="presParOf" srcId="{00697C59-E7BD-44AA-BA57-1113282C4889}" destId="{FC09B8E0-3629-44AB-B29F-604851DE3C33}" srcOrd="0" destOrd="0" presId="urn:microsoft.com/office/officeart/2005/8/layout/hierarchy2"/>
    <dgm:cxn modelId="{2E1AC2CC-AF02-472B-9AC4-5E1DFCEFFB52}" type="presParOf" srcId="{00697C59-E7BD-44AA-BA57-1113282C4889}" destId="{9579BFA5-62CA-4E61-8A6A-CF003596670E}" srcOrd="1" destOrd="0" presId="urn:microsoft.com/office/officeart/2005/8/layout/hierarchy2"/>
    <dgm:cxn modelId="{8125A485-7F02-4DA3-850B-7E49FC608AFC}" type="presParOf" srcId="{9579BFA5-62CA-4E61-8A6A-CF003596670E}" destId="{23DDC3FC-0DBE-42C2-9DDC-B18E301AF63C}" srcOrd="0" destOrd="0" presId="urn:microsoft.com/office/officeart/2005/8/layout/hierarchy2"/>
    <dgm:cxn modelId="{C629D788-F549-442F-886F-E8799ECFEC4B}" type="presParOf" srcId="{23DDC3FC-0DBE-42C2-9DDC-B18E301AF63C}" destId="{74A5C51B-01BD-4F06-B9DD-258B8050D779}" srcOrd="0" destOrd="0" presId="urn:microsoft.com/office/officeart/2005/8/layout/hierarchy2"/>
    <dgm:cxn modelId="{AB1F118E-3859-4196-A071-90C4CC43F0C4}" type="presParOf" srcId="{9579BFA5-62CA-4E61-8A6A-CF003596670E}" destId="{94E88880-FC4C-47ED-9F63-9918A87A4305}" srcOrd="1" destOrd="0" presId="urn:microsoft.com/office/officeart/2005/8/layout/hierarchy2"/>
    <dgm:cxn modelId="{1EA50644-C056-432A-8389-09303C0238F0}" type="presParOf" srcId="{94E88880-FC4C-47ED-9F63-9918A87A4305}" destId="{33D5B49E-819E-42A2-90F1-EA5E0FA95698}" srcOrd="0" destOrd="0" presId="urn:microsoft.com/office/officeart/2005/8/layout/hierarchy2"/>
    <dgm:cxn modelId="{6F5B0E0E-C248-414D-A8EE-5C23939F01BB}" type="presParOf" srcId="{94E88880-FC4C-47ED-9F63-9918A87A4305}" destId="{B85836EF-2513-4F54-97FE-6AFC9A643985}" srcOrd="1" destOrd="0" presId="urn:microsoft.com/office/officeart/2005/8/layout/hierarchy2"/>
    <dgm:cxn modelId="{263B4D97-1A16-43F9-AB08-2734FBC61792}" type="presParOf" srcId="{9579BFA5-62CA-4E61-8A6A-CF003596670E}" destId="{8055A0C5-F1BE-430F-8515-1C8F36E1E021}" srcOrd="2" destOrd="0" presId="urn:microsoft.com/office/officeart/2005/8/layout/hierarchy2"/>
    <dgm:cxn modelId="{C56635E8-50FA-4954-ACF2-85AF24094F99}" type="presParOf" srcId="{8055A0C5-F1BE-430F-8515-1C8F36E1E021}" destId="{731B3B11-144A-49B8-92F1-8B9646A95767}" srcOrd="0" destOrd="0" presId="urn:microsoft.com/office/officeart/2005/8/layout/hierarchy2"/>
    <dgm:cxn modelId="{211ADB7C-29FE-45FA-ACB4-4B7742316406}" type="presParOf" srcId="{9579BFA5-62CA-4E61-8A6A-CF003596670E}" destId="{81A9D478-138E-4842-9E4C-11CE52EBDBA9}" srcOrd="3" destOrd="0" presId="urn:microsoft.com/office/officeart/2005/8/layout/hierarchy2"/>
    <dgm:cxn modelId="{25BE09F7-CD75-4537-A280-CB3E7DDF5424}" type="presParOf" srcId="{81A9D478-138E-4842-9E4C-11CE52EBDBA9}" destId="{45FC21F4-B29C-47A3-9F0B-1AAB9E5F615E}" srcOrd="0" destOrd="0" presId="urn:microsoft.com/office/officeart/2005/8/layout/hierarchy2"/>
    <dgm:cxn modelId="{CBA1A2C2-0068-4E81-8398-B4F2ECB50785}" type="presParOf" srcId="{81A9D478-138E-4842-9E4C-11CE52EBDBA9}" destId="{07DB50F6-4964-4F4C-9E49-199FF39DE179}" srcOrd="1" destOrd="0" presId="urn:microsoft.com/office/officeart/2005/8/layout/hierarchy2"/>
    <dgm:cxn modelId="{95417A76-128F-4C4F-AA6E-A5EBD2D80947}" type="presParOf" srcId="{9579BFA5-62CA-4E61-8A6A-CF003596670E}" destId="{829FF2BF-000C-45B2-9714-119F8FD3E5F7}" srcOrd="4" destOrd="0" presId="urn:microsoft.com/office/officeart/2005/8/layout/hierarchy2"/>
    <dgm:cxn modelId="{069BF1D7-0884-47BB-A762-25BF17478B85}" type="presParOf" srcId="{829FF2BF-000C-45B2-9714-119F8FD3E5F7}" destId="{1EF8F47A-A330-4E1C-9633-5DE81FDE5FF5}" srcOrd="0" destOrd="0" presId="urn:microsoft.com/office/officeart/2005/8/layout/hierarchy2"/>
    <dgm:cxn modelId="{9007E109-CCAD-40B3-ADEB-B371B25895F5}" type="presParOf" srcId="{9579BFA5-62CA-4E61-8A6A-CF003596670E}" destId="{15C6BBFE-E535-451D-9072-A6A38E9C9027}" srcOrd="5" destOrd="0" presId="urn:microsoft.com/office/officeart/2005/8/layout/hierarchy2"/>
    <dgm:cxn modelId="{6164B89F-2011-4B25-BE9A-14B62191C76F}" type="presParOf" srcId="{15C6BBFE-E535-451D-9072-A6A38E9C9027}" destId="{6CCD023E-F66C-474A-BA57-706389226021}" srcOrd="0" destOrd="0" presId="urn:microsoft.com/office/officeart/2005/8/layout/hierarchy2"/>
    <dgm:cxn modelId="{8ABA0AF2-61E7-40E1-A58F-B3B69A46DAD8}" type="presParOf" srcId="{15C6BBFE-E535-451D-9072-A6A38E9C9027}" destId="{141F7E96-8F1D-4ABB-98FD-EDF6DA977AF4}" srcOrd="1" destOrd="0" presId="urn:microsoft.com/office/officeart/2005/8/layout/hierarchy2"/>
    <dgm:cxn modelId="{41ABF890-EDCB-4D61-88F8-039F0F7FABC2}" type="presParOf" srcId="{B059A627-C88B-49BA-ACB9-FF3A91391D30}" destId="{C68E9D20-85FF-4642-8557-88EA055261D0}" srcOrd="2" destOrd="0" presId="urn:microsoft.com/office/officeart/2005/8/layout/hierarchy2"/>
    <dgm:cxn modelId="{B5A578D5-DE7C-4DE3-9003-14E8F769BE1F}" type="presParOf" srcId="{C68E9D20-85FF-4642-8557-88EA055261D0}" destId="{D1768F93-0BE5-4B88-ABC0-0EA1845C1385}" srcOrd="0" destOrd="0" presId="urn:microsoft.com/office/officeart/2005/8/layout/hierarchy2"/>
    <dgm:cxn modelId="{6EA1896D-4093-4119-9E37-888039F6923E}" type="presParOf" srcId="{B059A627-C88B-49BA-ACB9-FF3A91391D30}" destId="{91E42911-18AE-4C06-B240-BD9479A4D6B0}" srcOrd="3" destOrd="0" presId="urn:microsoft.com/office/officeart/2005/8/layout/hierarchy2"/>
    <dgm:cxn modelId="{70ACF862-7B3B-453A-9383-FC2445AC9844}" type="presParOf" srcId="{91E42911-18AE-4C06-B240-BD9479A4D6B0}" destId="{7A7C8832-3E4D-49F3-9A08-8E59AFB06C36}" srcOrd="0" destOrd="0" presId="urn:microsoft.com/office/officeart/2005/8/layout/hierarchy2"/>
    <dgm:cxn modelId="{8FD4F0D0-09F6-4797-970F-B4880FFBC4A3}" type="presParOf" srcId="{91E42911-18AE-4C06-B240-BD9479A4D6B0}" destId="{8C13E6A2-9075-49F9-B5BA-6EB869ED52A5}" srcOrd="1" destOrd="0" presId="urn:microsoft.com/office/officeart/2005/8/layout/hierarchy2"/>
    <dgm:cxn modelId="{A229D1CC-AD04-4AB4-84CE-E184E46CD9BB}" type="presParOf" srcId="{8C13E6A2-9075-49F9-B5BA-6EB869ED52A5}" destId="{9D471001-F7D2-4269-802E-46299EA1E9FE}" srcOrd="0" destOrd="0" presId="urn:microsoft.com/office/officeart/2005/8/layout/hierarchy2"/>
    <dgm:cxn modelId="{BEF65D0E-F44D-48CA-B4B3-6DF188B38189}" type="presParOf" srcId="{9D471001-F7D2-4269-802E-46299EA1E9FE}" destId="{C210B1D6-C33B-4E34-8493-918A4A2E47E8}" srcOrd="0" destOrd="0" presId="urn:microsoft.com/office/officeart/2005/8/layout/hierarchy2"/>
    <dgm:cxn modelId="{FC13A3E1-292B-4663-BC02-4F8EBBFE6096}" type="presParOf" srcId="{8C13E6A2-9075-49F9-B5BA-6EB869ED52A5}" destId="{D09FF725-D392-422F-A66C-ADCEB563639D}" srcOrd="1" destOrd="0" presId="urn:microsoft.com/office/officeart/2005/8/layout/hierarchy2"/>
    <dgm:cxn modelId="{4B970562-E3A0-423B-8D7C-53770C3E5254}" type="presParOf" srcId="{D09FF725-D392-422F-A66C-ADCEB563639D}" destId="{6C82520A-F752-4ADD-AB10-2D43419FB1CB}" srcOrd="0" destOrd="0" presId="urn:microsoft.com/office/officeart/2005/8/layout/hierarchy2"/>
    <dgm:cxn modelId="{2DAEB9B8-F27B-484D-A45D-7E96B969044F}" type="presParOf" srcId="{D09FF725-D392-422F-A66C-ADCEB563639D}" destId="{EFABA5C7-7210-4FC3-AEDB-BE147DA842FD}" srcOrd="1" destOrd="0" presId="urn:microsoft.com/office/officeart/2005/8/layout/hierarchy2"/>
    <dgm:cxn modelId="{E21D5EB1-AE59-4156-937A-83B00EC5A480}" type="presParOf" srcId="{EFABA5C7-7210-4FC3-AEDB-BE147DA842FD}" destId="{D535F039-5FB2-49B3-ADCE-3557AAE27958}" srcOrd="0" destOrd="0" presId="urn:microsoft.com/office/officeart/2005/8/layout/hierarchy2"/>
    <dgm:cxn modelId="{2C887A64-4E98-4837-B646-65D0B8CD8D2E}" type="presParOf" srcId="{D535F039-5FB2-49B3-ADCE-3557AAE27958}" destId="{68A5EB73-B15F-4123-AA1C-7F8526B617F4}" srcOrd="0" destOrd="0" presId="urn:microsoft.com/office/officeart/2005/8/layout/hierarchy2"/>
    <dgm:cxn modelId="{8A1AB70F-E9DD-4D68-8EB2-68C3F3266886}" type="presParOf" srcId="{EFABA5C7-7210-4FC3-AEDB-BE147DA842FD}" destId="{A619AD5D-9B97-4289-88AD-103ECF860232}" srcOrd="1" destOrd="0" presId="urn:microsoft.com/office/officeart/2005/8/layout/hierarchy2"/>
    <dgm:cxn modelId="{C4CBE84F-002A-40EE-9795-B01220B00937}" type="presParOf" srcId="{A619AD5D-9B97-4289-88AD-103ECF860232}" destId="{8E8E2BAB-8948-456E-87F0-EA91EB5390CF}" srcOrd="0" destOrd="0" presId="urn:microsoft.com/office/officeart/2005/8/layout/hierarchy2"/>
    <dgm:cxn modelId="{A37470B6-A96E-4180-A05C-D09291DB32C4}" type="presParOf" srcId="{A619AD5D-9B97-4289-88AD-103ECF860232}" destId="{77468C2F-02C8-427B-911B-AE4744822C60}" srcOrd="1" destOrd="0" presId="urn:microsoft.com/office/officeart/2005/8/layout/hierarchy2"/>
    <dgm:cxn modelId="{72A9AF2D-5F7F-40AD-8F01-8809D9671EC1}" type="presParOf" srcId="{8C13E6A2-9075-49F9-B5BA-6EB869ED52A5}" destId="{AC428610-FEB2-49EA-959C-7C470F28ED2D}" srcOrd="2" destOrd="0" presId="urn:microsoft.com/office/officeart/2005/8/layout/hierarchy2"/>
    <dgm:cxn modelId="{270F201B-C527-4792-866C-ACE88FBB087E}" type="presParOf" srcId="{AC428610-FEB2-49EA-959C-7C470F28ED2D}" destId="{89804BFC-CCEE-4585-8E90-86CB476AABC8}" srcOrd="0" destOrd="0" presId="urn:microsoft.com/office/officeart/2005/8/layout/hierarchy2"/>
    <dgm:cxn modelId="{A20D1A72-37D6-4F50-B468-82CBFAA636D7}" type="presParOf" srcId="{8C13E6A2-9075-49F9-B5BA-6EB869ED52A5}" destId="{1515ED19-715E-43EB-B2FD-89A2A2E0A055}" srcOrd="3" destOrd="0" presId="urn:microsoft.com/office/officeart/2005/8/layout/hierarchy2"/>
    <dgm:cxn modelId="{556D081A-93E9-4BAA-AE14-BE0AFAB076EE}" type="presParOf" srcId="{1515ED19-715E-43EB-B2FD-89A2A2E0A055}" destId="{DA5C3A5F-351D-4EF0-8F70-F9106E14B7C9}" srcOrd="0" destOrd="0" presId="urn:microsoft.com/office/officeart/2005/8/layout/hierarchy2"/>
    <dgm:cxn modelId="{7BB6513C-4BB5-4B69-A374-0DB501DA1669}" type="presParOf" srcId="{1515ED19-715E-43EB-B2FD-89A2A2E0A055}" destId="{67CAABB1-D014-40E6-AC96-E5377AD4D03B}" srcOrd="1" destOrd="0" presId="urn:microsoft.com/office/officeart/2005/8/layout/hierarchy2"/>
    <dgm:cxn modelId="{4EC8A678-51C0-4C47-B460-A2630C811854}" type="presParOf" srcId="{67CAABB1-D014-40E6-AC96-E5377AD4D03B}" destId="{AC21A320-D82E-468C-94B8-0B2126858105}" srcOrd="0" destOrd="0" presId="urn:microsoft.com/office/officeart/2005/8/layout/hierarchy2"/>
    <dgm:cxn modelId="{3535C040-4B3B-4F27-A9F7-B9FC32BBC225}" type="presParOf" srcId="{AC21A320-D82E-468C-94B8-0B2126858105}" destId="{0EE5C323-5639-4395-88CC-0472E30F7C75}" srcOrd="0" destOrd="0" presId="urn:microsoft.com/office/officeart/2005/8/layout/hierarchy2"/>
    <dgm:cxn modelId="{A4A94E10-B6C9-40CE-BBB8-58C2BC730710}" type="presParOf" srcId="{67CAABB1-D014-40E6-AC96-E5377AD4D03B}" destId="{68DBB6E0-4C8C-4B88-8273-DC17977CC337}" srcOrd="1" destOrd="0" presId="urn:microsoft.com/office/officeart/2005/8/layout/hierarchy2"/>
    <dgm:cxn modelId="{64449E81-DFE8-4449-A82B-A3BE73E55867}" type="presParOf" srcId="{68DBB6E0-4C8C-4B88-8273-DC17977CC337}" destId="{EC6F3497-F3FF-4FA5-AA2E-5B84F2B0DF52}" srcOrd="0" destOrd="0" presId="urn:microsoft.com/office/officeart/2005/8/layout/hierarchy2"/>
    <dgm:cxn modelId="{E9E2DF18-DDAF-49F2-8B7B-A1B2327F11A4}" type="presParOf" srcId="{68DBB6E0-4C8C-4B88-8273-DC17977CC337}" destId="{F8E04959-6180-4634-9883-9B4F2D67FE54}" srcOrd="1" destOrd="0" presId="urn:microsoft.com/office/officeart/2005/8/layout/hierarchy2"/>
    <dgm:cxn modelId="{D1C329CA-A54A-4BB9-831A-1F2AFF3E14F9}" type="presParOf" srcId="{8C13E6A2-9075-49F9-B5BA-6EB869ED52A5}" destId="{5F4E2C66-CEE8-4961-BAF5-C48CB20F83A4}" srcOrd="4" destOrd="0" presId="urn:microsoft.com/office/officeart/2005/8/layout/hierarchy2"/>
    <dgm:cxn modelId="{47EF9CEC-F9EB-4340-948F-1B357A9B01F3}" type="presParOf" srcId="{5F4E2C66-CEE8-4961-BAF5-C48CB20F83A4}" destId="{E9E27E79-AA75-4C04-99AA-8ABE5E2FD53D}" srcOrd="0" destOrd="0" presId="urn:microsoft.com/office/officeart/2005/8/layout/hierarchy2"/>
    <dgm:cxn modelId="{628A83DA-692E-4B9F-9FA4-37F3D93E178E}" type="presParOf" srcId="{8C13E6A2-9075-49F9-B5BA-6EB869ED52A5}" destId="{D247A571-BBBF-4402-8A2A-C7657250D33B}" srcOrd="5" destOrd="0" presId="urn:microsoft.com/office/officeart/2005/8/layout/hierarchy2"/>
    <dgm:cxn modelId="{F9A390C6-EC31-4FCF-A84C-208CF958A281}" type="presParOf" srcId="{D247A571-BBBF-4402-8A2A-C7657250D33B}" destId="{83064CAD-2167-4669-85EF-7DF501EDD87F}" srcOrd="0" destOrd="0" presId="urn:microsoft.com/office/officeart/2005/8/layout/hierarchy2"/>
    <dgm:cxn modelId="{465E3482-62FB-4CB3-A09C-ABEFEA5DBBA1}" type="presParOf" srcId="{D247A571-BBBF-4402-8A2A-C7657250D33B}" destId="{0C7FC8A2-6170-4190-A839-9DA993139489}" srcOrd="1" destOrd="0" presId="urn:microsoft.com/office/officeart/2005/8/layout/hierarchy2"/>
    <dgm:cxn modelId="{C5AE9B1E-E698-4646-886F-F0B8FFEA86B6}" type="presParOf" srcId="{0C7FC8A2-6170-4190-A839-9DA993139489}" destId="{B08E21A7-DB0D-4333-8706-1254B5D35FB8}" srcOrd="0" destOrd="0" presId="urn:microsoft.com/office/officeart/2005/8/layout/hierarchy2"/>
    <dgm:cxn modelId="{FA0E8216-8F1C-4F72-B6C7-23ED139D00CF}" type="presParOf" srcId="{B08E21A7-DB0D-4333-8706-1254B5D35FB8}" destId="{F1FD49E0-9E24-42C6-A5FA-47DE96F91D2F}" srcOrd="0" destOrd="0" presId="urn:microsoft.com/office/officeart/2005/8/layout/hierarchy2"/>
    <dgm:cxn modelId="{F0590004-3E45-4691-B3AD-7152A9C6C15E}" type="presParOf" srcId="{0C7FC8A2-6170-4190-A839-9DA993139489}" destId="{30031033-0CE0-4736-9BCB-00D1446572EE}" srcOrd="1" destOrd="0" presId="urn:microsoft.com/office/officeart/2005/8/layout/hierarchy2"/>
    <dgm:cxn modelId="{9002E435-ECA8-4B01-ADF9-31396266E959}" type="presParOf" srcId="{30031033-0CE0-4736-9BCB-00D1446572EE}" destId="{D6485701-445A-4BF1-AFB2-FE58AB1AA7F3}" srcOrd="0" destOrd="0" presId="urn:microsoft.com/office/officeart/2005/8/layout/hierarchy2"/>
    <dgm:cxn modelId="{3CCEF0E3-04FA-48D8-AE68-DA1B4BFD609C}" type="presParOf" srcId="{30031033-0CE0-4736-9BCB-00D1446572EE}" destId="{6D572898-2E1A-4726-96B3-2AEDC0B8A1C8}" srcOrd="1" destOrd="0" presId="urn:microsoft.com/office/officeart/2005/8/layout/hierarchy2"/>
    <dgm:cxn modelId="{31C54E03-A4DF-4630-A24A-46B249D0862D}" type="presParOf" srcId="{8C13E6A2-9075-49F9-B5BA-6EB869ED52A5}" destId="{72FF796B-D9A7-41AB-9B79-037E1B1D67E2}" srcOrd="6" destOrd="0" presId="urn:microsoft.com/office/officeart/2005/8/layout/hierarchy2"/>
    <dgm:cxn modelId="{803B55E6-5AE3-4DF4-A61D-AEA474806C78}" type="presParOf" srcId="{72FF796B-D9A7-41AB-9B79-037E1B1D67E2}" destId="{D700C930-4B33-404F-8E5C-ECF229560981}" srcOrd="0" destOrd="0" presId="urn:microsoft.com/office/officeart/2005/8/layout/hierarchy2"/>
    <dgm:cxn modelId="{89D4D4E3-F1CF-40F8-AB12-2B3C9FAAEA2E}" type="presParOf" srcId="{8C13E6A2-9075-49F9-B5BA-6EB869ED52A5}" destId="{37B3A6DC-6AE1-4F76-A264-52353877AA14}" srcOrd="7" destOrd="0" presId="urn:microsoft.com/office/officeart/2005/8/layout/hierarchy2"/>
    <dgm:cxn modelId="{8DDE6B30-3BC4-41E6-A8B8-91EE5454DE9A}" type="presParOf" srcId="{37B3A6DC-6AE1-4F76-A264-52353877AA14}" destId="{CCEB3627-4D99-4D78-A6F2-17416EE35720}" srcOrd="0" destOrd="0" presId="urn:microsoft.com/office/officeart/2005/8/layout/hierarchy2"/>
    <dgm:cxn modelId="{5BDAD83E-BF22-4DB8-9645-CF2F925DE94C}" type="presParOf" srcId="{37B3A6DC-6AE1-4F76-A264-52353877AA14}" destId="{9D63534A-FF30-4B8E-99D8-D1A13CDF4DC5}" srcOrd="1" destOrd="0" presId="urn:microsoft.com/office/officeart/2005/8/layout/hierarchy2"/>
    <dgm:cxn modelId="{D3964FA2-9490-44CA-ADDC-7AC76EAB042F}" type="presParOf" srcId="{9D63534A-FF30-4B8E-99D8-D1A13CDF4DC5}" destId="{E32A0C15-340C-4C63-8C71-F2A7376E3A05}" srcOrd="0" destOrd="0" presId="urn:microsoft.com/office/officeart/2005/8/layout/hierarchy2"/>
    <dgm:cxn modelId="{B34364C2-18D0-4E47-B0D2-2F6E62BDF8C2}" type="presParOf" srcId="{E32A0C15-340C-4C63-8C71-F2A7376E3A05}" destId="{79A9914F-83BD-4F49-A51D-24064478D81B}" srcOrd="0" destOrd="0" presId="urn:microsoft.com/office/officeart/2005/8/layout/hierarchy2"/>
    <dgm:cxn modelId="{54BB093F-3562-410C-886C-44303424CCF5}" type="presParOf" srcId="{9D63534A-FF30-4B8E-99D8-D1A13CDF4DC5}" destId="{DD72FFC9-C105-4935-8419-B78507639362}" srcOrd="1" destOrd="0" presId="urn:microsoft.com/office/officeart/2005/8/layout/hierarchy2"/>
    <dgm:cxn modelId="{68C9DDFD-69C3-4C88-A9F5-8E03EED78EB6}" type="presParOf" srcId="{DD72FFC9-C105-4935-8419-B78507639362}" destId="{C8DE4F11-7D4D-4A62-9F83-B62BCB6BB508}" srcOrd="0" destOrd="0" presId="urn:microsoft.com/office/officeart/2005/8/layout/hierarchy2"/>
    <dgm:cxn modelId="{F3346B27-5D40-43C8-88D9-38223761DE60}" type="presParOf" srcId="{DD72FFC9-C105-4935-8419-B78507639362}" destId="{98063454-EBBF-44BB-AA7E-3991E6DAFD16}" srcOrd="1" destOrd="0" presId="urn:microsoft.com/office/officeart/2005/8/layout/hierarchy2"/>
    <dgm:cxn modelId="{552497F2-C096-4475-B32B-19615C775EB2}" type="presParOf" srcId="{9D63534A-FF30-4B8E-99D8-D1A13CDF4DC5}" destId="{81CB25C7-D76A-401F-9F84-A39189613361}" srcOrd="2" destOrd="0" presId="urn:microsoft.com/office/officeart/2005/8/layout/hierarchy2"/>
    <dgm:cxn modelId="{3716C889-3CF0-452D-B06F-CC507F4C3D7E}" type="presParOf" srcId="{81CB25C7-D76A-401F-9F84-A39189613361}" destId="{CC559846-8FE9-435D-B948-152EADF4A9A1}" srcOrd="0" destOrd="0" presId="urn:microsoft.com/office/officeart/2005/8/layout/hierarchy2"/>
    <dgm:cxn modelId="{936F7C17-7E9B-4267-937D-548F35C38599}" type="presParOf" srcId="{9D63534A-FF30-4B8E-99D8-D1A13CDF4DC5}" destId="{A2A8FC0E-9301-4538-B1A9-B10B4B987CB6}" srcOrd="3" destOrd="0" presId="urn:microsoft.com/office/officeart/2005/8/layout/hierarchy2"/>
    <dgm:cxn modelId="{292EA7D6-6B67-4401-9EF5-82AD79B24FFC}" type="presParOf" srcId="{A2A8FC0E-9301-4538-B1A9-B10B4B987CB6}" destId="{43B6B0A9-73DE-4B79-9657-F56295B16A24}" srcOrd="0" destOrd="0" presId="urn:microsoft.com/office/officeart/2005/8/layout/hierarchy2"/>
    <dgm:cxn modelId="{0A77B122-7A2F-4B3E-8AC9-272F8BFA7E8C}" type="presParOf" srcId="{A2A8FC0E-9301-4538-B1A9-B10B4B987CB6}" destId="{0531604E-2A01-4F5F-B8B6-344700D46F66}" srcOrd="1" destOrd="0" presId="urn:microsoft.com/office/officeart/2005/8/layout/hierarchy2"/>
    <dgm:cxn modelId="{0B9CB984-09D2-4CDB-BEBF-27049A125E31}" type="presParOf" srcId="{B059A627-C88B-49BA-ACB9-FF3A91391D30}" destId="{65CB4810-ED53-46D0-9D3E-223E14415736}" srcOrd="4" destOrd="0" presId="urn:microsoft.com/office/officeart/2005/8/layout/hierarchy2"/>
    <dgm:cxn modelId="{1E85AB30-841D-4CD9-87FD-A622150DECFF}" type="presParOf" srcId="{65CB4810-ED53-46D0-9D3E-223E14415736}" destId="{968DD58F-B12D-45DC-9E25-82D86D95DE06}" srcOrd="0" destOrd="0" presId="urn:microsoft.com/office/officeart/2005/8/layout/hierarchy2"/>
    <dgm:cxn modelId="{0E95995D-3DDD-492D-87DB-24E7BE15414D}" type="presParOf" srcId="{B059A627-C88B-49BA-ACB9-FF3A91391D30}" destId="{6ADF39FF-8B07-4C0E-AA16-70A0AF50BA73}" srcOrd="5" destOrd="0" presId="urn:microsoft.com/office/officeart/2005/8/layout/hierarchy2"/>
    <dgm:cxn modelId="{6DE6D688-2608-433E-A26B-99E2237EFB09}" type="presParOf" srcId="{6ADF39FF-8B07-4C0E-AA16-70A0AF50BA73}" destId="{7F320915-61F5-4E71-A12A-19AA61C9646F}" srcOrd="0" destOrd="0" presId="urn:microsoft.com/office/officeart/2005/8/layout/hierarchy2"/>
    <dgm:cxn modelId="{45F1DFCE-667D-4606-BC0F-09BDC5AC7CD6}" type="presParOf" srcId="{6ADF39FF-8B07-4C0E-AA16-70A0AF50BA73}" destId="{8D3932CD-F6D9-4C0F-A50E-FF56E2775718}" srcOrd="1" destOrd="0" presId="urn:microsoft.com/office/officeart/2005/8/layout/hierarchy2"/>
    <dgm:cxn modelId="{51710286-C53B-4B03-9BA0-0E9C5B6F9605}" type="presParOf" srcId="{8D3932CD-F6D9-4C0F-A50E-FF56E2775718}" destId="{06CC1415-17EB-4CD2-B3BE-8117A4ACE0AE}" srcOrd="0" destOrd="0" presId="urn:microsoft.com/office/officeart/2005/8/layout/hierarchy2"/>
    <dgm:cxn modelId="{6869C6E5-7CDA-43B7-A37F-B530D2CAC254}" type="presParOf" srcId="{06CC1415-17EB-4CD2-B3BE-8117A4ACE0AE}" destId="{34538E20-48F8-49D0-AAD3-8F38F0D4C763}" srcOrd="0" destOrd="0" presId="urn:microsoft.com/office/officeart/2005/8/layout/hierarchy2"/>
    <dgm:cxn modelId="{0FC40A79-0146-4B21-974E-F7804EC2911F}" type="presParOf" srcId="{8D3932CD-F6D9-4C0F-A50E-FF56E2775718}" destId="{2F0B7454-6B85-4DB1-9BF8-47CA0F8C5900}" srcOrd="1" destOrd="0" presId="urn:microsoft.com/office/officeart/2005/8/layout/hierarchy2"/>
    <dgm:cxn modelId="{19745D30-3177-4716-B398-8F3EB04893F9}" type="presParOf" srcId="{2F0B7454-6B85-4DB1-9BF8-47CA0F8C5900}" destId="{9CDCFBB9-8E11-41CD-9DE0-52B856FD937D}" srcOrd="0" destOrd="0" presId="urn:microsoft.com/office/officeart/2005/8/layout/hierarchy2"/>
    <dgm:cxn modelId="{4B500465-97AE-4B81-A219-0B3CF51ED534}" type="presParOf" srcId="{2F0B7454-6B85-4DB1-9BF8-47CA0F8C5900}" destId="{7D4A4DFF-2DF6-46B9-8170-83DF9449BE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61E3E-360F-42B9-B8A8-C4D22EE32A63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F2E0B-A85B-4507-8A6C-016F35DE0DE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059FF9B7-29B9-44C0-B68C-86EF4BE7E059}" type="parTrans" cxnId="{BC38580E-0F35-4661-B92A-5CDF0E2115BC}">
      <dgm:prSet/>
      <dgm:spPr/>
      <dgm:t>
        <a:bodyPr/>
        <a:lstStyle/>
        <a:p>
          <a:endParaRPr lang="en-US"/>
        </a:p>
      </dgm:t>
    </dgm:pt>
    <dgm:pt modelId="{B362069A-DF1E-437A-B321-81FC9D6E0DC2}" type="sibTrans" cxnId="{BC38580E-0F35-4661-B92A-5CDF0E2115BC}">
      <dgm:prSet/>
      <dgm:spPr/>
      <dgm:t>
        <a:bodyPr/>
        <a:lstStyle/>
        <a:p>
          <a:endParaRPr lang="en-US"/>
        </a:p>
      </dgm:t>
    </dgm:pt>
    <dgm:pt modelId="{FE5A5116-D598-4DCE-9FF9-FCC37B1340C1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34E3A359-B00D-44E8-9100-F188E33A3A2D}" type="parTrans" cxnId="{9175DFB2-A98B-43FD-819F-AE431E478DA9}">
      <dgm:prSet/>
      <dgm:spPr/>
      <dgm:t>
        <a:bodyPr/>
        <a:lstStyle/>
        <a:p>
          <a:endParaRPr lang="en-US"/>
        </a:p>
      </dgm:t>
    </dgm:pt>
    <dgm:pt modelId="{8AB6A5B1-9B4B-4861-836B-6E83EBB83780}" type="sibTrans" cxnId="{9175DFB2-A98B-43FD-819F-AE431E478DA9}">
      <dgm:prSet/>
      <dgm:spPr/>
      <dgm:t>
        <a:bodyPr/>
        <a:lstStyle/>
        <a:p>
          <a:endParaRPr lang="en-US"/>
        </a:p>
      </dgm:t>
    </dgm:pt>
    <dgm:pt modelId="{AE5C05A9-AEC5-4DD8-B7AE-818BB7B0F8ED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3B4E4BC3-6CDE-47D9-B510-7A0DADC13959}" type="parTrans" cxnId="{1F081139-8C78-44AF-BAF3-A33A729B6F6C}">
      <dgm:prSet/>
      <dgm:spPr/>
      <dgm:t>
        <a:bodyPr/>
        <a:lstStyle/>
        <a:p>
          <a:endParaRPr lang="en-US"/>
        </a:p>
      </dgm:t>
    </dgm:pt>
    <dgm:pt modelId="{D0C3C1A2-B761-4B86-B8FB-373392FFD100}" type="sibTrans" cxnId="{1F081139-8C78-44AF-BAF3-A33A729B6F6C}">
      <dgm:prSet/>
      <dgm:spPr/>
      <dgm:t>
        <a:bodyPr/>
        <a:lstStyle/>
        <a:p>
          <a:endParaRPr lang="en-US"/>
        </a:p>
      </dgm:t>
    </dgm:pt>
    <dgm:pt modelId="{7392DCA2-69FE-4DB7-8CBA-F298E0D6060F}">
      <dgm:prSet phldrT="[Text]"/>
      <dgm:spPr/>
      <dgm:t>
        <a:bodyPr/>
        <a:lstStyle/>
        <a:p>
          <a:r>
            <a:rPr lang="en-US" dirty="0"/>
            <a:t>..</a:t>
          </a:r>
        </a:p>
      </dgm:t>
    </dgm:pt>
    <dgm:pt modelId="{F5769FC0-6A5C-4488-AC8F-1207B04197B3}" type="parTrans" cxnId="{BA013A2D-1BD5-4CA7-A36B-3B4138F64822}">
      <dgm:prSet/>
      <dgm:spPr/>
      <dgm:t>
        <a:bodyPr/>
        <a:lstStyle/>
        <a:p>
          <a:endParaRPr lang="en-US"/>
        </a:p>
      </dgm:t>
    </dgm:pt>
    <dgm:pt modelId="{19D34DF8-5502-43E8-AAF6-6FA325F2AA8C}" type="sibTrans" cxnId="{BA013A2D-1BD5-4CA7-A36B-3B4138F64822}">
      <dgm:prSet/>
      <dgm:spPr/>
      <dgm:t>
        <a:bodyPr/>
        <a:lstStyle/>
        <a:p>
          <a:endParaRPr lang="en-US"/>
        </a:p>
      </dgm:t>
    </dgm:pt>
    <dgm:pt modelId="{5F3A4E78-BB7D-49C9-905A-14F9880936B4}" type="pres">
      <dgm:prSet presAssocID="{7F061E3E-360F-42B9-B8A8-C4D22EE32A63}" presName="Name0" presStyleCnt="0">
        <dgm:presLayoutVars>
          <dgm:chMax val="4"/>
          <dgm:resizeHandles val="exact"/>
        </dgm:presLayoutVars>
      </dgm:prSet>
      <dgm:spPr/>
    </dgm:pt>
    <dgm:pt modelId="{B394755A-148D-449C-993B-FEB2B2148A82}" type="pres">
      <dgm:prSet presAssocID="{7F061E3E-360F-42B9-B8A8-C4D22EE32A63}" presName="ellipse" presStyleLbl="trBgShp" presStyleIdx="0" presStyleCnt="1"/>
      <dgm:spPr/>
    </dgm:pt>
    <dgm:pt modelId="{E9975FF9-884A-48AA-9503-F6CE7C4CCADB}" type="pres">
      <dgm:prSet presAssocID="{7F061E3E-360F-42B9-B8A8-C4D22EE32A63}" presName="arrow1" presStyleLbl="fgShp" presStyleIdx="0" presStyleCnt="1"/>
      <dgm:spPr/>
    </dgm:pt>
    <dgm:pt modelId="{54DA9A91-E20A-41CA-8AB6-BB51E93980F6}" type="pres">
      <dgm:prSet presAssocID="{7F061E3E-360F-42B9-B8A8-C4D22EE32A63}" presName="rectangle" presStyleLbl="revTx" presStyleIdx="0" presStyleCnt="1">
        <dgm:presLayoutVars>
          <dgm:bulletEnabled val="1"/>
        </dgm:presLayoutVars>
      </dgm:prSet>
      <dgm:spPr/>
    </dgm:pt>
    <dgm:pt modelId="{7210FCAD-0601-48AC-B292-01A60BA37E61}" type="pres">
      <dgm:prSet presAssocID="{FE5A5116-D598-4DCE-9FF9-FCC37B1340C1}" presName="item1" presStyleLbl="node1" presStyleIdx="0" presStyleCnt="3">
        <dgm:presLayoutVars>
          <dgm:bulletEnabled val="1"/>
        </dgm:presLayoutVars>
      </dgm:prSet>
      <dgm:spPr/>
    </dgm:pt>
    <dgm:pt modelId="{78A022A0-7169-4EDF-935C-8C93D153F0B9}" type="pres">
      <dgm:prSet presAssocID="{AE5C05A9-AEC5-4DD8-B7AE-818BB7B0F8ED}" presName="item2" presStyleLbl="node1" presStyleIdx="1" presStyleCnt="3">
        <dgm:presLayoutVars>
          <dgm:bulletEnabled val="1"/>
        </dgm:presLayoutVars>
      </dgm:prSet>
      <dgm:spPr/>
    </dgm:pt>
    <dgm:pt modelId="{3F108A54-AF38-4300-9A9D-4E05BD6253D7}" type="pres">
      <dgm:prSet presAssocID="{7392DCA2-69FE-4DB7-8CBA-F298E0D6060F}" presName="item3" presStyleLbl="node1" presStyleIdx="2" presStyleCnt="3">
        <dgm:presLayoutVars>
          <dgm:bulletEnabled val="1"/>
        </dgm:presLayoutVars>
      </dgm:prSet>
      <dgm:spPr/>
    </dgm:pt>
    <dgm:pt modelId="{6EB280D0-96C5-45F3-BE15-BE27552B3018}" type="pres">
      <dgm:prSet presAssocID="{7F061E3E-360F-42B9-B8A8-C4D22EE32A63}" presName="funnel" presStyleLbl="trAlignAcc1" presStyleIdx="0" presStyleCnt="1"/>
      <dgm:spPr/>
    </dgm:pt>
  </dgm:ptLst>
  <dgm:cxnLst>
    <dgm:cxn modelId="{BC38580E-0F35-4661-B92A-5CDF0E2115BC}" srcId="{7F061E3E-360F-42B9-B8A8-C4D22EE32A63}" destId="{4A0F2E0B-A85B-4507-8A6C-016F35DE0DE5}" srcOrd="0" destOrd="0" parTransId="{059FF9B7-29B9-44C0-B68C-86EF4BE7E059}" sibTransId="{B362069A-DF1E-437A-B321-81FC9D6E0DC2}"/>
    <dgm:cxn modelId="{BA013A2D-1BD5-4CA7-A36B-3B4138F64822}" srcId="{7F061E3E-360F-42B9-B8A8-C4D22EE32A63}" destId="{7392DCA2-69FE-4DB7-8CBA-F298E0D6060F}" srcOrd="3" destOrd="0" parTransId="{F5769FC0-6A5C-4488-AC8F-1207B04197B3}" sibTransId="{19D34DF8-5502-43E8-AAF6-6FA325F2AA8C}"/>
    <dgm:cxn modelId="{91EDCE32-F0DE-464B-8920-C778EB5359B7}" type="presOf" srcId="{AE5C05A9-AEC5-4DD8-B7AE-818BB7B0F8ED}" destId="{7210FCAD-0601-48AC-B292-01A60BA37E61}" srcOrd="0" destOrd="0" presId="urn:microsoft.com/office/officeart/2005/8/layout/funnel1"/>
    <dgm:cxn modelId="{1F081139-8C78-44AF-BAF3-A33A729B6F6C}" srcId="{7F061E3E-360F-42B9-B8A8-C4D22EE32A63}" destId="{AE5C05A9-AEC5-4DD8-B7AE-818BB7B0F8ED}" srcOrd="2" destOrd="0" parTransId="{3B4E4BC3-6CDE-47D9-B510-7A0DADC13959}" sibTransId="{D0C3C1A2-B761-4B86-B8FB-373392FFD100}"/>
    <dgm:cxn modelId="{06DEE3A8-D09B-4692-9BAB-543E624C9C21}" type="presOf" srcId="{4A0F2E0B-A85B-4507-8A6C-016F35DE0DE5}" destId="{3F108A54-AF38-4300-9A9D-4E05BD6253D7}" srcOrd="0" destOrd="0" presId="urn:microsoft.com/office/officeart/2005/8/layout/funnel1"/>
    <dgm:cxn modelId="{81AE4FAB-ED9C-435D-B9CB-D93EBD826527}" type="presOf" srcId="{FE5A5116-D598-4DCE-9FF9-FCC37B1340C1}" destId="{78A022A0-7169-4EDF-935C-8C93D153F0B9}" srcOrd="0" destOrd="0" presId="urn:microsoft.com/office/officeart/2005/8/layout/funnel1"/>
    <dgm:cxn modelId="{24728CB0-6D69-4E8C-9B5B-8FB092069B51}" type="presOf" srcId="{7F061E3E-360F-42B9-B8A8-C4D22EE32A63}" destId="{5F3A4E78-BB7D-49C9-905A-14F9880936B4}" srcOrd="0" destOrd="0" presId="urn:microsoft.com/office/officeart/2005/8/layout/funnel1"/>
    <dgm:cxn modelId="{35A28FB0-1ACE-4A00-863F-9FFB293E32EF}" type="presOf" srcId="{7392DCA2-69FE-4DB7-8CBA-F298E0D6060F}" destId="{54DA9A91-E20A-41CA-8AB6-BB51E93980F6}" srcOrd="0" destOrd="0" presId="urn:microsoft.com/office/officeart/2005/8/layout/funnel1"/>
    <dgm:cxn modelId="{9175DFB2-A98B-43FD-819F-AE431E478DA9}" srcId="{7F061E3E-360F-42B9-B8A8-C4D22EE32A63}" destId="{FE5A5116-D598-4DCE-9FF9-FCC37B1340C1}" srcOrd="1" destOrd="0" parTransId="{34E3A359-B00D-44E8-9100-F188E33A3A2D}" sibTransId="{8AB6A5B1-9B4B-4861-836B-6E83EBB83780}"/>
    <dgm:cxn modelId="{4CFA50B3-7182-472B-A4BD-6839FE266A1D}" type="presParOf" srcId="{5F3A4E78-BB7D-49C9-905A-14F9880936B4}" destId="{B394755A-148D-449C-993B-FEB2B2148A82}" srcOrd="0" destOrd="0" presId="urn:microsoft.com/office/officeart/2005/8/layout/funnel1"/>
    <dgm:cxn modelId="{25316219-79D6-4DA2-8819-D59A12C6EA6C}" type="presParOf" srcId="{5F3A4E78-BB7D-49C9-905A-14F9880936B4}" destId="{E9975FF9-884A-48AA-9503-F6CE7C4CCADB}" srcOrd="1" destOrd="0" presId="urn:microsoft.com/office/officeart/2005/8/layout/funnel1"/>
    <dgm:cxn modelId="{9922B534-5542-4C36-8210-CBDD6124229E}" type="presParOf" srcId="{5F3A4E78-BB7D-49C9-905A-14F9880936B4}" destId="{54DA9A91-E20A-41CA-8AB6-BB51E93980F6}" srcOrd="2" destOrd="0" presId="urn:microsoft.com/office/officeart/2005/8/layout/funnel1"/>
    <dgm:cxn modelId="{74880ACC-D620-4777-97FB-6588F974FEAB}" type="presParOf" srcId="{5F3A4E78-BB7D-49C9-905A-14F9880936B4}" destId="{7210FCAD-0601-48AC-B292-01A60BA37E61}" srcOrd="3" destOrd="0" presId="urn:microsoft.com/office/officeart/2005/8/layout/funnel1"/>
    <dgm:cxn modelId="{9EFE7243-A832-4122-A82F-B03BD47FB350}" type="presParOf" srcId="{5F3A4E78-BB7D-49C9-905A-14F9880936B4}" destId="{78A022A0-7169-4EDF-935C-8C93D153F0B9}" srcOrd="4" destOrd="0" presId="urn:microsoft.com/office/officeart/2005/8/layout/funnel1"/>
    <dgm:cxn modelId="{39DE7115-9262-4E95-B1B3-608F57E816CB}" type="presParOf" srcId="{5F3A4E78-BB7D-49C9-905A-14F9880936B4}" destId="{3F108A54-AF38-4300-9A9D-4E05BD6253D7}" srcOrd="5" destOrd="0" presId="urn:microsoft.com/office/officeart/2005/8/layout/funnel1"/>
    <dgm:cxn modelId="{AF0D0578-80E8-4434-A555-BB6892C57A30}" type="presParOf" srcId="{5F3A4E78-BB7D-49C9-905A-14F9880936B4}" destId="{6EB280D0-96C5-45F3-BE15-BE27552B30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E0915-EE4F-40B3-867A-DD4D5CAE8207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E2B9C78D-FC7D-4DAF-B139-FD8149311144}">
      <dgm:prSet phldrT="[Text]" custT="1"/>
      <dgm:spPr/>
      <dgm:t>
        <a:bodyPr/>
        <a:lstStyle/>
        <a:p>
          <a:r>
            <a:rPr lang="en-US" sz="1200" dirty="0"/>
            <a:t>INSPIRATION</a:t>
          </a:r>
          <a:endParaRPr lang="en-US" sz="2400" dirty="0"/>
        </a:p>
      </dgm:t>
    </dgm:pt>
    <dgm:pt modelId="{67D5890F-EA4D-45A7-840C-B2D13145A92B}" type="parTrans" cxnId="{D9A97918-0C2B-43C0-A215-C6D664102F54}">
      <dgm:prSet/>
      <dgm:spPr/>
      <dgm:t>
        <a:bodyPr/>
        <a:lstStyle/>
        <a:p>
          <a:endParaRPr lang="en-US"/>
        </a:p>
      </dgm:t>
    </dgm:pt>
    <dgm:pt modelId="{9F69F51F-BE76-4E16-8F45-637092739DE2}" type="sibTrans" cxnId="{D9A97918-0C2B-43C0-A215-C6D664102F54}">
      <dgm:prSet/>
      <dgm:spPr/>
      <dgm:t>
        <a:bodyPr/>
        <a:lstStyle/>
        <a:p>
          <a:endParaRPr lang="en-US"/>
        </a:p>
      </dgm:t>
    </dgm:pt>
    <dgm:pt modelId="{31980299-155A-4319-8AE6-C25A2D226C45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35EAFFAC-900A-484D-AC77-E76B251AC8B0}" type="parTrans" cxnId="{6E484308-28A9-4524-BB45-F7095E3935F1}">
      <dgm:prSet/>
      <dgm:spPr/>
      <dgm:t>
        <a:bodyPr/>
        <a:lstStyle/>
        <a:p>
          <a:endParaRPr lang="en-US"/>
        </a:p>
      </dgm:t>
    </dgm:pt>
    <dgm:pt modelId="{5CFD37F3-4F83-4A04-A066-B826BB579B9D}" type="sibTrans" cxnId="{6E484308-28A9-4524-BB45-F7095E3935F1}">
      <dgm:prSet/>
      <dgm:spPr/>
      <dgm:t>
        <a:bodyPr/>
        <a:lstStyle/>
        <a:p>
          <a:endParaRPr lang="en-US"/>
        </a:p>
      </dgm:t>
    </dgm:pt>
    <dgm:pt modelId="{93156F7F-EDA2-4D57-8225-3A802F44D3AF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42FC73E7-3AAB-485E-AEBD-39FA2AB61C5E}" type="parTrans" cxnId="{BB7707F8-0563-4F27-AAC0-F0016E11C713}">
      <dgm:prSet/>
      <dgm:spPr/>
      <dgm:t>
        <a:bodyPr/>
        <a:lstStyle/>
        <a:p>
          <a:endParaRPr lang="en-US"/>
        </a:p>
      </dgm:t>
    </dgm:pt>
    <dgm:pt modelId="{04318EB2-CA38-4395-95DC-527641B0BDB8}" type="sibTrans" cxnId="{BB7707F8-0563-4F27-AAC0-F0016E11C713}">
      <dgm:prSet/>
      <dgm:spPr/>
      <dgm:t>
        <a:bodyPr/>
        <a:lstStyle/>
        <a:p>
          <a:endParaRPr lang="en-US"/>
        </a:p>
      </dgm:t>
    </dgm:pt>
    <dgm:pt modelId="{0B49FEEB-53A9-4039-909E-C47A78BBDD02}" type="pres">
      <dgm:prSet presAssocID="{372E0915-EE4F-40B3-867A-DD4D5CAE82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192C3E-A760-4FE5-8F54-E9AD267CCFF5}" type="pres">
      <dgm:prSet presAssocID="{E2B9C78D-FC7D-4DAF-B139-FD8149311144}" presName="gear1" presStyleLbl="node1" presStyleIdx="0" presStyleCnt="3">
        <dgm:presLayoutVars>
          <dgm:chMax val="1"/>
          <dgm:bulletEnabled val="1"/>
        </dgm:presLayoutVars>
      </dgm:prSet>
      <dgm:spPr/>
    </dgm:pt>
    <dgm:pt modelId="{89317076-057D-46A5-B8BD-8BFEB7C0A871}" type="pres">
      <dgm:prSet presAssocID="{E2B9C78D-FC7D-4DAF-B139-FD8149311144}" presName="gear1srcNode" presStyleLbl="node1" presStyleIdx="0" presStyleCnt="3"/>
      <dgm:spPr/>
    </dgm:pt>
    <dgm:pt modelId="{6729DB6F-8213-4D67-8CDA-44F612132BC2}" type="pres">
      <dgm:prSet presAssocID="{E2B9C78D-FC7D-4DAF-B139-FD8149311144}" presName="gear1dstNode" presStyleLbl="node1" presStyleIdx="0" presStyleCnt="3"/>
      <dgm:spPr/>
    </dgm:pt>
    <dgm:pt modelId="{A1F211E9-AF3C-495D-B79D-D53CB4B79076}" type="pres">
      <dgm:prSet presAssocID="{31980299-155A-4319-8AE6-C25A2D226C45}" presName="gear2" presStyleLbl="node1" presStyleIdx="1" presStyleCnt="3">
        <dgm:presLayoutVars>
          <dgm:chMax val="1"/>
          <dgm:bulletEnabled val="1"/>
        </dgm:presLayoutVars>
      </dgm:prSet>
      <dgm:spPr/>
    </dgm:pt>
    <dgm:pt modelId="{912FD63F-3C19-418C-B99D-3294D4ECDB44}" type="pres">
      <dgm:prSet presAssocID="{31980299-155A-4319-8AE6-C25A2D226C45}" presName="gear2srcNode" presStyleLbl="node1" presStyleIdx="1" presStyleCnt="3"/>
      <dgm:spPr/>
    </dgm:pt>
    <dgm:pt modelId="{3591EE0D-284D-4FAE-AAF0-7EFAA0A3E0FD}" type="pres">
      <dgm:prSet presAssocID="{31980299-155A-4319-8AE6-C25A2D226C45}" presName="gear2dstNode" presStyleLbl="node1" presStyleIdx="1" presStyleCnt="3"/>
      <dgm:spPr/>
    </dgm:pt>
    <dgm:pt modelId="{C04DBFE2-A6BF-4945-BDAD-D5803F222745}" type="pres">
      <dgm:prSet presAssocID="{93156F7F-EDA2-4D57-8225-3A802F44D3AF}" presName="gear3" presStyleLbl="node1" presStyleIdx="2" presStyleCnt="3"/>
      <dgm:spPr/>
    </dgm:pt>
    <dgm:pt modelId="{C027FEE9-9AF4-4EE8-9901-730041767968}" type="pres">
      <dgm:prSet presAssocID="{93156F7F-EDA2-4D57-8225-3A802F44D3A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DBCC7FD-D234-484F-AC09-04CB776E345A}" type="pres">
      <dgm:prSet presAssocID="{93156F7F-EDA2-4D57-8225-3A802F44D3AF}" presName="gear3srcNode" presStyleLbl="node1" presStyleIdx="2" presStyleCnt="3"/>
      <dgm:spPr/>
    </dgm:pt>
    <dgm:pt modelId="{E4467656-27E4-432C-84A2-F8951C047D42}" type="pres">
      <dgm:prSet presAssocID="{93156F7F-EDA2-4D57-8225-3A802F44D3AF}" presName="gear3dstNode" presStyleLbl="node1" presStyleIdx="2" presStyleCnt="3"/>
      <dgm:spPr/>
    </dgm:pt>
    <dgm:pt modelId="{2BCE4A66-D5EB-4D9B-884D-251D0474124F}" type="pres">
      <dgm:prSet presAssocID="{9F69F51F-BE76-4E16-8F45-637092739DE2}" presName="connector1" presStyleLbl="sibTrans2D1" presStyleIdx="0" presStyleCnt="3"/>
      <dgm:spPr/>
    </dgm:pt>
    <dgm:pt modelId="{AA297B00-F280-4D96-B072-F4C9F77D014D}" type="pres">
      <dgm:prSet presAssocID="{5CFD37F3-4F83-4A04-A066-B826BB579B9D}" presName="connector2" presStyleLbl="sibTrans2D1" presStyleIdx="1" presStyleCnt="3"/>
      <dgm:spPr/>
    </dgm:pt>
    <dgm:pt modelId="{85C6B2FE-CEF4-4BB4-A581-849F34FCFBE2}" type="pres">
      <dgm:prSet presAssocID="{04318EB2-CA38-4395-95DC-527641B0BDB8}" presName="connector3" presStyleLbl="sibTrans2D1" presStyleIdx="2" presStyleCnt="3"/>
      <dgm:spPr/>
    </dgm:pt>
  </dgm:ptLst>
  <dgm:cxnLst>
    <dgm:cxn modelId="{6E484308-28A9-4524-BB45-F7095E3935F1}" srcId="{372E0915-EE4F-40B3-867A-DD4D5CAE8207}" destId="{31980299-155A-4319-8AE6-C25A2D226C45}" srcOrd="1" destOrd="0" parTransId="{35EAFFAC-900A-484D-AC77-E76B251AC8B0}" sibTransId="{5CFD37F3-4F83-4A04-A066-B826BB579B9D}"/>
    <dgm:cxn modelId="{D9A97918-0C2B-43C0-A215-C6D664102F54}" srcId="{372E0915-EE4F-40B3-867A-DD4D5CAE8207}" destId="{E2B9C78D-FC7D-4DAF-B139-FD8149311144}" srcOrd="0" destOrd="0" parTransId="{67D5890F-EA4D-45A7-840C-B2D13145A92B}" sibTransId="{9F69F51F-BE76-4E16-8F45-637092739DE2}"/>
    <dgm:cxn modelId="{784D492B-7ECD-4465-9F0F-D46CA573F9A4}" type="presOf" srcId="{93156F7F-EDA2-4D57-8225-3A802F44D3AF}" destId="{C027FEE9-9AF4-4EE8-9901-730041767968}" srcOrd="1" destOrd="0" presId="urn:microsoft.com/office/officeart/2005/8/layout/gear1"/>
    <dgm:cxn modelId="{90BE752E-9A2B-469D-A307-2FA3BCF3F035}" type="presOf" srcId="{31980299-155A-4319-8AE6-C25A2D226C45}" destId="{3591EE0D-284D-4FAE-AAF0-7EFAA0A3E0FD}" srcOrd="2" destOrd="0" presId="urn:microsoft.com/office/officeart/2005/8/layout/gear1"/>
    <dgm:cxn modelId="{CB8A186B-BBD7-4E12-A2B1-D415515E3FA5}" type="presOf" srcId="{5CFD37F3-4F83-4A04-A066-B826BB579B9D}" destId="{AA297B00-F280-4D96-B072-F4C9F77D014D}" srcOrd="0" destOrd="0" presId="urn:microsoft.com/office/officeart/2005/8/layout/gear1"/>
    <dgm:cxn modelId="{0C2CE66C-F5B4-4E5F-A038-C2CB8744AD19}" type="presOf" srcId="{31980299-155A-4319-8AE6-C25A2D226C45}" destId="{912FD63F-3C19-418C-B99D-3294D4ECDB44}" srcOrd="1" destOrd="0" presId="urn:microsoft.com/office/officeart/2005/8/layout/gear1"/>
    <dgm:cxn modelId="{2D657E74-3580-4772-AECC-2A4222394C19}" type="presOf" srcId="{E2B9C78D-FC7D-4DAF-B139-FD8149311144}" destId="{6E192C3E-A760-4FE5-8F54-E9AD267CCFF5}" srcOrd="0" destOrd="0" presId="urn:microsoft.com/office/officeart/2005/8/layout/gear1"/>
    <dgm:cxn modelId="{EA119F87-EC0E-4781-97A0-8C7196E862C6}" type="presOf" srcId="{04318EB2-CA38-4395-95DC-527641B0BDB8}" destId="{85C6B2FE-CEF4-4BB4-A581-849F34FCFBE2}" srcOrd="0" destOrd="0" presId="urn:microsoft.com/office/officeart/2005/8/layout/gear1"/>
    <dgm:cxn modelId="{D131338D-B1C1-4420-96D2-D429148F1B1F}" type="presOf" srcId="{93156F7F-EDA2-4D57-8225-3A802F44D3AF}" destId="{C04DBFE2-A6BF-4945-BDAD-D5803F222745}" srcOrd="0" destOrd="0" presId="urn:microsoft.com/office/officeart/2005/8/layout/gear1"/>
    <dgm:cxn modelId="{9019F09E-79C5-436D-A51E-B041755243BC}" type="presOf" srcId="{E2B9C78D-FC7D-4DAF-B139-FD8149311144}" destId="{89317076-057D-46A5-B8BD-8BFEB7C0A871}" srcOrd="1" destOrd="0" presId="urn:microsoft.com/office/officeart/2005/8/layout/gear1"/>
    <dgm:cxn modelId="{88A0C8AA-2F8F-4D42-84E8-DB64D4852B9B}" type="presOf" srcId="{E2B9C78D-FC7D-4DAF-B139-FD8149311144}" destId="{6729DB6F-8213-4D67-8CDA-44F612132BC2}" srcOrd="2" destOrd="0" presId="urn:microsoft.com/office/officeart/2005/8/layout/gear1"/>
    <dgm:cxn modelId="{51EDE5CF-4731-4B0E-A58B-528437EDC9F5}" type="presOf" srcId="{93156F7F-EDA2-4D57-8225-3A802F44D3AF}" destId="{E4467656-27E4-432C-84A2-F8951C047D42}" srcOrd="3" destOrd="0" presId="urn:microsoft.com/office/officeart/2005/8/layout/gear1"/>
    <dgm:cxn modelId="{5FC108D7-F90A-46DF-9CA2-B6188431DE3D}" type="presOf" srcId="{372E0915-EE4F-40B3-867A-DD4D5CAE8207}" destId="{0B49FEEB-53A9-4039-909E-C47A78BBDD02}" srcOrd="0" destOrd="0" presId="urn:microsoft.com/office/officeart/2005/8/layout/gear1"/>
    <dgm:cxn modelId="{D615F6D8-0B85-4622-9B64-85D1E016C439}" type="presOf" srcId="{31980299-155A-4319-8AE6-C25A2D226C45}" destId="{A1F211E9-AF3C-495D-B79D-D53CB4B79076}" srcOrd="0" destOrd="0" presId="urn:microsoft.com/office/officeart/2005/8/layout/gear1"/>
    <dgm:cxn modelId="{E2D19CDA-EC96-4F2D-9166-84D24AB95002}" type="presOf" srcId="{9F69F51F-BE76-4E16-8F45-637092739DE2}" destId="{2BCE4A66-D5EB-4D9B-884D-251D0474124F}" srcOrd="0" destOrd="0" presId="urn:microsoft.com/office/officeart/2005/8/layout/gear1"/>
    <dgm:cxn modelId="{B49076F7-5409-4ACA-B827-FAB42B4EE6A4}" type="presOf" srcId="{93156F7F-EDA2-4D57-8225-3A802F44D3AF}" destId="{ADBCC7FD-D234-484F-AC09-04CB776E345A}" srcOrd="2" destOrd="0" presId="urn:microsoft.com/office/officeart/2005/8/layout/gear1"/>
    <dgm:cxn modelId="{BB7707F8-0563-4F27-AAC0-F0016E11C713}" srcId="{372E0915-EE4F-40B3-867A-DD4D5CAE8207}" destId="{93156F7F-EDA2-4D57-8225-3A802F44D3AF}" srcOrd="2" destOrd="0" parTransId="{42FC73E7-3AAB-485E-AEBD-39FA2AB61C5E}" sibTransId="{04318EB2-CA38-4395-95DC-527641B0BDB8}"/>
    <dgm:cxn modelId="{EC9C66F0-4628-4F69-B2FB-119FBD31B8A8}" type="presParOf" srcId="{0B49FEEB-53A9-4039-909E-C47A78BBDD02}" destId="{6E192C3E-A760-4FE5-8F54-E9AD267CCFF5}" srcOrd="0" destOrd="0" presId="urn:microsoft.com/office/officeart/2005/8/layout/gear1"/>
    <dgm:cxn modelId="{14D7C2D2-AE8C-472F-9B95-E38D35C19EB3}" type="presParOf" srcId="{0B49FEEB-53A9-4039-909E-C47A78BBDD02}" destId="{89317076-057D-46A5-B8BD-8BFEB7C0A871}" srcOrd="1" destOrd="0" presId="urn:microsoft.com/office/officeart/2005/8/layout/gear1"/>
    <dgm:cxn modelId="{3601AB46-9C8B-402B-A269-82C7C7E02C9B}" type="presParOf" srcId="{0B49FEEB-53A9-4039-909E-C47A78BBDD02}" destId="{6729DB6F-8213-4D67-8CDA-44F612132BC2}" srcOrd="2" destOrd="0" presId="urn:microsoft.com/office/officeart/2005/8/layout/gear1"/>
    <dgm:cxn modelId="{7927288D-1529-4B4D-A526-44528670F5F4}" type="presParOf" srcId="{0B49FEEB-53A9-4039-909E-C47A78BBDD02}" destId="{A1F211E9-AF3C-495D-B79D-D53CB4B79076}" srcOrd="3" destOrd="0" presId="urn:microsoft.com/office/officeart/2005/8/layout/gear1"/>
    <dgm:cxn modelId="{17367530-F7B9-453B-BA37-82C7F35AC10E}" type="presParOf" srcId="{0B49FEEB-53A9-4039-909E-C47A78BBDD02}" destId="{912FD63F-3C19-418C-B99D-3294D4ECDB44}" srcOrd="4" destOrd="0" presId="urn:microsoft.com/office/officeart/2005/8/layout/gear1"/>
    <dgm:cxn modelId="{34704346-E989-4213-AF7F-2F60CACFC991}" type="presParOf" srcId="{0B49FEEB-53A9-4039-909E-C47A78BBDD02}" destId="{3591EE0D-284D-4FAE-AAF0-7EFAA0A3E0FD}" srcOrd="5" destOrd="0" presId="urn:microsoft.com/office/officeart/2005/8/layout/gear1"/>
    <dgm:cxn modelId="{8138C39E-85E5-41B7-9DE9-FB31E0EC6D4E}" type="presParOf" srcId="{0B49FEEB-53A9-4039-909E-C47A78BBDD02}" destId="{C04DBFE2-A6BF-4945-BDAD-D5803F222745}" srcOrd="6" destOrd="0" presId="urn:microsoft.com/office/officeart/2005/8/layout/gear1"/>
    <dgm:cxn modelId="{8D2A8E1A-BD98-4890-9624-7035F3ABC8B8}" type="presParOf" srcId="{0B49FEEB-53A9-4039-909E-C47A78BBDD02}" destId="{C027FEE9-9AF4-4EE8-9901-730041767968}" srcOrd="7" destOrd="0" presId="urn:microsoft.com/office/officeart/2005/8/layout/gear1"/>
    <dgm:cxn modelId="{752717BC-7CD2-4CEB-BD49-11D74C027489}" type="presParOf" srcId="{0B49FEEB-53A9-4039-909E-C47A78BBDD02}" destId="{ADBCC7FD-D234-484F-AC09-04CB776E345A}" srcOrd="8" destOrd="0" presId="urn:microsoft.com/office/officeart/2005/8/layout/gear1"/>
    <dgm:cxn modelId="{900D2D81-9192-42AA-B7FA-8B693210B365}" type="presParOf" srcId="{0B49FEEB-53A9-4039-909E-C47A78BBDD02}" destId="{E4467656-27E4-432C-84A2-F8951C047D42}" srcOrd="9" destOrd="0" presId="urn:microsoft.com/office/officeart/2005/8/layout/gear1"/>
    <dgm:cxn modelId="{28E4FE7E-BAC5-41CF-AAD4-BCE60572BFF0}" type="presParOf" srcId="{0B49FEEB-53A9-4039-909E-C47A78BBDD02}" destId="{2BCE4A66-D5EB-4D9B-884D-251D0474124F}" srcOrd="10" destOrd="0" presId="urn:microsoft.com/office/officeart/2005/8/layout/gear1"/>
    <dgm:cxn modelId="{D3C66F55-9840-45B9-831C-CE25E1559517}" type="presParOf" srcId="{0B49FEEB-53A9-4039-909E-C47A78BBDD02}" destId="{AA297B00-F280-4D96-B072-F4C9F77D014D}" srcOrd="11" destOrd="0" presId="urn:microsoft.com/office/officeart/2005/8/layout/gear1"/>
    <dgm:cxn modelId="{165C6A0D-B5A1-4C30-ADE8-97B6700AE228}" type="presParOf" srcId="{0B49FEEB-53A9-4039-909E-C47A78BBDD02}" destId="{85C6B2FE-CEF4-4BB4-A581-849F34FCFBE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AD994-91B9-4ACE-A352-50A0B2ACADDD}">
      <dsp:nvSpPr>
        <dsp:cNvPr id="0" name=""/>
        <dsp:cNvSpPr/>
      </dsp:nvSpPr>
      <dsp:spPr>
        <a:xfrm>
          <a:off x="52801" y="2498495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FUNNEL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61422" y="2507116"/>
        <a:ext cx="571433" cy="277095"/>
      </dsp:txXfrm>
    </dsp:sp>
    <dsp:sp modelId="{FBBD82BE-A8CC-4BC7-8362-11AE7D009B27}">
      <dsp:nvSpPr>
        <dsp:cNvPr id="0" name=""/>
        <dsp:cNvSpPr/>
      </dsp:nvSpPr>
      <dsp:spPr>
        <a:xfrm rot="16876675">
          <a:off x="173504" y="2069717"/>
          <a:ext cx="1163483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1163483" y="54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26159" y="2046068"/>
        <a:ext cx="58174" cy="58174"/>
      </dsp:txXfrm>
    </dsp:sp>
    <dsp:sp modelId="{A641F320-B7CA-420A-B2EC-68A0F4011F9B}">
      <dsp:nvSpPr>
        <dsp:cNvPr id="0" name=""/>
        <dsp:cNvSpPr/>
      </dsp:nvSpPr>
      <dsp:spPr>
        <a:xfrm>
          <a:off x="869016" y="1357478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Concepts</a:t>
          </a:r>
        </a:p>
      </dsp:txBody>
      <dsp:txXfrm>
        <a:off x="877637" y="1366099"/>
        <a:ext cx="571433" cy="277095"/>
      </dsp:txXfrm>
    </dsp:sp>
    <dsp:sp modelId="{348111FD-B6C8-4F52-8A06-5F7D2333CA30}">
      <dsp:nvSpPr>
        <dsp:cNvPr id="0" name=""/>
        <dsp:cNvSpPr/>
      </dsp:nvSpPr>
      <dsp:spPr>
        <a:xfrm rot="16983315">
          <a:off x="1054223" y="991476"/>
          <a:ext cx="1042407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1042407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49366" y="970854"/>
        <a:ext cx="52120" cy="52120"/>
      </dsp:txXfrm>
    </dsp:sp>
    <dsp:sp modelId="{930EB7FF-34DF-4C69-8A2E-13D1CB08B10D}">
      <dsp:nvSpPr>
        <dsp:cNvPr id="0" name=""/>
        <dsp:cNvSpPr/>
      </dsp:nvSpPr>
      <dsp:spPr>
        <a:xfrm>
          <a:off x="1693162" y="342013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PREFRAMING</a:t>
          </a:r>
        </a:p>
      </dsp:txBody>
      <dsp:txXfrm>
        <a:off x="1701783" y="350634"/>
        <a:ext cx="571433" cy="277095"/>
      </dsp:txXfrm>
    </dsp:sp>
    <dsp:sp modelId="{A0651070-5526-47CC-B297-5663E2C2C875}">
      <dsp:nvSpPr>
        <dsp:cNvPr id="0" name=""/>
        <dsp:cNvSpPr/>
      </dsp:nvSpPr>
      <dsp:spPr>
        <a:xfrm rot="18289469">
          <a:off x="2193404" y="314500"/>
          <a:ext cx="412335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412335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89263" y="309630"/>
        <a:ext cx="20616" cy="20616"/>
      </dsp:txXfrm>
    </dsp:sp>
    <dsp:sp modelId="{9771CFAE-6516-4308-AA81-641F5EFB1900}">
      <dsp:nvSpPr>
        <dsp:cNvPr id="0" name=""/>
        <dsp:cNvSpPr/>
      </dsp:nvSpPr>
      <dsp:spPr>
        <a:xfrm>
          <a:off x="2517307" y="3525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Videos</a:t>
          </a:r>
        </a:p>
      </dsp:txBody>
      <dsp:txXfrm>
        <a:off x="2525928" y="12146"/>
        <a:ext cx="571433" cy="277095"/>
      </dsp:txXfrm>
    </dsp:sp>
    <dsp:sp modelId="{6935BA6B-1CC0-474B-8266-9D642C3F053D}">
      <dsp:nvSpPr>
        <dsp:cNvPr id="0" name=""/>
        <dsp:cNvSpPr/>
      </dsp:nvSpPr>
      <dsp:spPr>
        <a:xfrm>
          <a:off x="2281837" y="483744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3685" y="483295"/>
        <a:ext cx="11773" cy="11773"/>
      </dsp:txXfrm>
    </dsp:sp>
    <dsp:sp modelId="{B44B1759-6AD8-4EFE-A7FD-4DABB77C6A92}">
      <dsp:nvSpPr>
        <dsp:cNvPr id="0" name=""/>
        <dsp:cNvSpPr/>
      </dsp:nvSpPr>
      <dsp:spPr>
        <a:xfrm>
          <a:off x="2517307" y="342013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Posts</a:t>
          </a:r>
        </a:p>
      </dsp:txBody>
      <dsp:txXfrm>
        <a:off x="2525928" y="350634"/>
        <a:ext cx="571433" cy="277095"/>
      </dsp:txXfrm>
    </dsp:sp>
    <dsp:sp modelId="{CF8BA653-0929-46ED-9794-FEA06DEAAD4D}">
      <dsp:nvSpPr>
        <dsp:cNvPr id="0" name=""/>
        <dsp:cNvSpPr/>
      </dsp:nvSpPr>
      <dsp:spPr>
        <a:xfrm rot="3310531">
          <a:off x="2193404" y="652988"/>
          <a:ext cx="412335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412335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89263" y="648118"/>
        <a:ext cx="20616" cy="20616"/>
      </dsp:txXfrm>
    </dsp:sp>
    <dsp:sp modelId="{857BCE7D-068C-47E7-807F-2CA843169200}">
      <dsp:nvSpPr>
        <dsp:cNvPr id="0" name=""/>
        <dsp:cNvSpPr/>
      </dsp:nvSpPr>
      <dsp:spPr>
        <a:xfrm>
          <a:off x="2517307" y="680501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Blogs</a:t>
          </a:r>
        </a:p>
      </dsp:txBody>
      <dsp:txXfrm>
        <a:off x="2525928" y="689122"/>
        <a:ext cx="571433" cy="277095"/>
      </dsp:txXfrm>
    </dsp:sp>
    <dsp:sp modelId="{E4185DC1-6079-4BB5-AE08-3CD9D587E242}">
      <dsp:nvSpPr>
        <dsp:cNvPr id="0" name=""/>
        <dsp:cNvSpPr/>
      </dsp:nvSpPr>
      <dsp:spPr>
        <a:xfrm>
          <a:off x="1457691" y="1499208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540" y="1498760"/>
        <a:ext cx="11773" cy="11773"/>
      </dsp:txXfrm>
    </dsp:sp>
    <dsp:sp modelId="{B260AB64-2016-4DF5-BF65-01C028CD02B2}">
      <dsp:nvSpPr>
        <dsp:cNvPr id="0" name=""/>
        <dsp:cNvSpPr/>
      </dsp:nvSpPr>
      <dsp:spPr>
        <a:xfrm>
          <a:off x="1693162" y="1357478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Conversion</a:t>
          </a:r>
        </a:p>
      </dsp:txBody>
      <dsp:txXfrm>
        <a:off x="1701783" y="1366099"/>
        <a:ext cx="571433" cy="277095"/>
      </dsp:txXfrm>
    </dsp:sp>
    <dsp:sp modelId="{06697FF6-4348-4AB5-A8B9-DCA5D0AA646C}">
      <dsp:nvSpPr>
        <dsp:cNvPr id="0" name=""/>
        <dsp:cNvSpPr/>
      </dsp:nvSpPr>
      <dsp:spPr>
        <a:xfrm rot="18289469">
          <a:off x="2193404" y="1329964"/>
          <a:ext cx="412335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412335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89263" y="1325094"/>
        <a:ext cx="20616" cy="20616"/>
      </dsp:txXfrm>
    </dsp:sp>
    <dsp:sp modelId="{BFA5E4B7-8451-4C66-B15E-BBD522395D8C}">
      <dsp:nvSpPr>
        <dsp:cNvPr id="0" name=""/>
        <dsp:cNvSpPr/>
      </dsp:nvSpPr>
      <dsp:spPr>
        <a:xfrm>
          <a:off x="2517307" y="1018990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Hook</a:t>
          </a:r>
        </a:p>
      </dsp:txBody>
      <dsp:txXfrm>
        <a:off x="2525928" y="1027611"/>
        <a:ext cx="571433" cy="277095"/>
      </dsp:txXfrm>
    </dsp:sp>
    <dsp:sp modelId="{BE49FEE7-4833-4257-BA3B-12CD4A4563B8}">
      <dsp:nvSpPr>
        <dsp:cNvPr id="0" name=""/>
        <dsp:cNvSpPr/>
      </dsp:nvSpPr>
      <dsp:spPr>
        <a:xfrm>
          <a:off x="2281837" y="1499208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3685" y="1498760"/>
        <a:ext cx="11773" cy="11773"/>
      </dsp:txXfrm>
    </dsp:sp>
    <dsp:sp modelId="{E31335E2-A646-496F-AE77-90C061C45C9B}">
      <dsp:nvSpPr>
        <dsp:cNvPr id="0" name=""/>
        <dsp:cNvSpPr/>
      </dsp:nvSpPr>
      <dsp:spPr>
        <a:xfrm>
          <a:off x="2517307" y="1357478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Product</a:t>
          </a:r>
        </a:p>
      </dsp:txBody>
      <dsp:txXfrm>
        <a:off x="2525928" y="1366099"/>
        <a:ext cx="571433" cy="277095"/>
      </dsp:txXfrm>
    </dsp:sp>
    <dsp:sp modelId="{FADE1796-FDD5-4C79-AA88-070673962135}">
      <dsp:nvSpPr>
        <dsp:cNvPr id="0" name=""/>
        <dsp:cNvSpPr/>
      </dsp:nvSpPr>
      <dsp:spPr>
        <a:xfrm rot="3310531">
          <a:off x="2193404" y="1668452"/>
          <a:ext cx="412335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412335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89263" y="1663582"/>
        <a:ext cx="20616" cy="20616"/>
      </dsp:txXfrm>
    </dsp:sp>
    <dsp:sp modelId="{EA65B0A9-8B8B-4C4F-A8B2-366C0D7738E7}">
      <dsp:nvSpPr>
        <dsp:cNvPr id="0" name=""/>
        <dsp:cNvSpPr/>
      </dsp:nvSpPr>
      <dsp:spPr>
        <a:xfrm>
          <a:off x="2517307" y="1695966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Offer</a:t>
          </a:r>
        </a:p>
      </dsp:txBody>
      <dsp:txXfrm>
        <a:off x="2525928" y="1704587"/>
        <a:ext cx="571433" cy="277095"/>
      </dsp:txXfrm>
    </dsp:sp>
    <dsp:sp modelId="{B8DF28DF-1A89-4970-A3AA-8196EA54D4A4}">
      <dsp:nvSpPr>
        <dsp:cNvPr id="0" name=""/>
        <dsp:cNvSpPr/>
      </dsp:nvSpPr>
      <dsp:spPr>
        <a:xfrm rot="4616685">
          <a:off x="1054223" y="2006940"/>
          <a:ext cx="1042407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1042407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49366" y="1986319"/>
        <a:ext cx="52120" cy="52120"/>
      </dsp:txXfrm>
    </dsp:sp>
    <dsp:sp modelId="{FC09B8E0-3629-44AB-B29F-604851DE3C33}">
      <dsp:nvSpPr>
        <dsp:cNvPr id="0" name=""/>
        <dsp:cNvSpPr/>
      </dsp:nvSpPr>
      <dsp:spPr>
        <a:xfrm>
          <a:off x="1693162" y="2372942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Community</a:t>
          </a:r>
        </a:p>
      </dsp:txBody>
      <dsp:txXfrm>
        <a:off x="1701783" y="2381563"/>
        <a:ext cx="571433" cy="277095"/>
      </dsp:txXfrm>
    </dsp:sp>
    <dsp:sp modelId="{23DDC3FC-0DBE-42C2-9DDC-B18E301AF63C}">
      <dsp:nvSpPr>
        <dsp:cNvPr id="0" name=""/>
        <dsp:cNvSpPr/>
      </dsp:nvSpPr>
      <dsp:spPr>
        <a:xfrm rot="18289469">
          <a:off x="2193404" y="2345429"/>
          <a:ext cx="412335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412335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89263" y="2340559"/>
        <a:ext cx="20616" cy="20616"/>
      </dsp:txXfrm>
    </dsp:sp>
    <dsp:sp modelId="{33D5B49E-819E-42A2-90F1-EA5E0FA95698}">
      <dsp:nvSpPr>
        <dsp:cNvPr id="0" name=""/>
        <dsp:cNvSpPr/>
      </dsp:nvSpPr>
      <dsp:spPr>
        <a:xfrm>
          <a:off x="2517307" y="2034454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FB Group</a:t>
          </a:r>
        </a:p>
      </dsp:txBody>
      <dsp:txXfrm>
        <a:off x="2525928" y="2043075"/>
        <a:ext cx="571433" cy="277095"/>
      </dsp:txXfrm>
    </dsp:sp>
    <dsp:sp modelId="{8055A0C5-F1BE-430F-8515-1C8F36E1E021}">
      <dsp:nvSpPr>
        <dsp:cNvPr id="0" name=""/>
        <dsp:cNvSpPr/>
      </dsp:nvSpPr>
      <dsp:spPr>
        <a:xfrm>
          <a:off x="2281837" y="2514673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3685" y="2514224"/>
        <a:ext cx="11773" cy="11773"/>
      </dsp:txXfrm>
    </dsp:sp>
    <dsp:sp modelId="{45FC21F4-B29C-47A3-9F0B-1AAB9E5F615E}">
      <dsp:nvSpPr>
        <dsp:cNvPr id="0" name=""/>
        <dsp:cNvSpPr/>
      </dsp:nvSpPr>
      <dsp:spPr>
        <a:xfrm>
          <a:off x="2517307" y="2372942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Private Group</a:t>
          </a:r>
        </a:p>
      </dsp:txBody>
      <dsp:txXfrm>
        <a:off x="2525928" y="2381563"/>
        <a:ext cx="571433" cy="277095"/>
      </dsp:txXfrm>
    </dsp:sp>
    <dsp:sp modelId="{829FF2BF-000C-45B2-9714-119F8FD3E5F7}">
      <dsp:nvSpPr>
        <dsp:cNvPr id="0" name=""/>
        <dsp:cNvSpPr/>
      </dsp:nvSpPr>
      <dsp:spPr>
        <a:xfrm rot="3310531">
          <a:off x="2193404" y="2683917"/>
          <a:ext cx="412335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412335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89263" y="2679047"/>
        <a:ext cx="20616" cy="20616"/>
      </dsp:txXfrm>
    </dsp:sp>
    <dsp:sp modelId="{6CCD023E-F66C-474A-BA57-706389226021}">
      <dsp:nvSpPr>
        <dsp:cNvPr id="0" name=""/>
        <dsp:cNvSpPr/>
      </dsp:nvSpPr>
      <dsp:spPr>
        <a:xfrm>
          <a:off x="2517307" y="2711430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Telegram Group</a:t>
          </a:r>
        </a:p>
      </dsp:txBody>
      <dsp:txXfrm>
        <a:off x="2525928" y="2720051"/>
        <a:ext cx="571433" cy="277095"/>
      </dsp:txXfrm>
    </dsp:sp>
    <dsp:sp modelId="{C68E9D20-85FF-4642-8557-88EA055261D0}">
      <dsp:nvSpPr>
        <dsp:cNvPr id="0" name=""/>
        <dsp:cNvSpPr/>
      </dsp:nvSpPr>
      <dsp:spPr>
        <a:xfrm rot="4724916">
          <a:off x="172150" y="3212114"/>
          <a:ext cx="1166191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1166191" y="54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26091" y="3188398"/>
        <a:ext cx="58309" cy="58309"/>
      </dsp:txXfrm>
    </dsp:sp>
    <dsp:sp modelId="{7A7C8832-3E4D-49F3-9A08-8E59AFB06C36}">
      <dsp:nvSpPr>
        <dsp:cNvPr id="0" name=""/>
        <dsp:cNvSpPr/>
      </dsp:nvSpPr>
      <dsp:spPr>
        <a:xfrm>
          <a:off x="869016" y="3642273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Stages</a:t>
          </a:r>
        </a:p>
      </dsp:txBody>
      <dsp:txXfrm>
        <a:off x="877637" y="3650894"/>
        <a:ext cx="571433" cy="277095"/>
      </dsp:txXfrm>
    </dsp:sp>
    <dsp:sp modelId="{9D471001-F7D2-4269-802E-46299EA1E9FE}">
      <dsp:nvSpPr>
        <dsp:cNvPr id="0" name=""/>
        <dsp:cNvSpPr/>
      </dsp:nvSpPr>
      <dsp:spPr>
        <a:xfrm rot="17500715">
          <a:off x="1256707" y="3487826"/>
          <a:ext cx="637439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637439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59491" y="3477329"/>
        <a:ext cx="31871" cy="31871"/>
      </dsp:txXfrm>
    </dsp:sp>
    <dsp:sp modelId="{6C82520A-F752-4ADD-AB10-2D43419FB1CB}">
      <dsp:nvSpPr>
        <dsp:cNvPr id="0" name=""/>
        <dsp:cNvSpPr/>
      </dsp:nvSpPr>
      <dsp:spPr>
        <a:xfrm>
          <a:off x="1693162" y="3049919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Lead Magnet</a:t>
          </a:r>
        </a:p>
      </dsp:txBody>
      <dsp:txXfrm>
        <a:off x="1701783" y="3058540"/>
        <a:ext cx="571433" cy="277095"/>
      </dsp:txXfrm>
    </dsp:sp>
    <dsp:sp modelId="{D535F039-5FB2-49B3-ADCE-3557AAE27958}">
      <dsp:nvSpPr>
        <dsp:cNvPr id="0" name=""/>
        <dsp:cNvSpPr/>
      </dsp:nvSpPr>
      <dsp:spPr>
        <a:xfrm>
          <a:off x="2281837" y="3191649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3685" y="3191201"/>
        <a:ext cx="11773" cy="11773"/>
      </dsp:txXfrm>
    </dsp:sp>
    <dsp:sp modelId="{8E8E2BAB-8948-456E-87F0-EA91EB5390CF}">
      <dsp:nvSpPr>
        <dsp:cNvPr id="0" name=""/>
        <dsp:cNvSpPr/>
      </dsp:nvSpPr>
      <dsp:spPr>
        <a:xfrm>
          <a:off x="2517307" y="3049919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Free Webinar</a:t>
          </a:r>
        </a:p>
      </dsp:txBody>
      <dsp:txXfrm>
        <a:off x="2525928" y="3058540"/>
        <a:ext cx="571433" cy="277095"/>
      </dsp:txXfrm>
    </dsp:sp>
    <dsp:sp modelId="{AC428610-FEB2-49EA-959C-7C470F28ED2D}">
      <dsp:nvSpPr>
        <dsp:cNvPr id="0" name=""/>
        <dsp:cNvSpPr/>
      </dsp:nvSpPr>
      <dsp:spPr>
        <a:xfrm rot="18770822">
          <a:off x="1402298" y="3657070"/>
          <a:ext cx="346257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346257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6770" y="3653852"/>
        <a:ext cx="17312" cy="17312"/>
      </dsp:txXfrm>
    </dsp:sp>
    <dsp:sp modelId="{DA5C3A5F-351D-4EF0-8F70-F9106E14B7C9}">
      <dsp:nvSpPr>
        <dsp:cNvPr id="0" name=""/>
        <dsp:cNvSpPr/>
      </dsp:nvSpPr>
      <dsp:spPr>
        <a:xfrm>
          <a:off x="1693162" y="3388407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Tripwire </a:t>
          </a:r>
        </a:p>
      </dsp:txBody>
      <dsp:txXfrm>
        <a:off x="1701783" y="3397028"/>
        <a:ext cx="571433" cy="277095"/>
      </dsp:txXfrm>
    </dsp:sp>
    <dsp:sp modelId="{AC21A320-D82E-468C-94B8-0B2126858105}">
      <dsp:nvSpPr>
        <dsp:cNvPr id="0" name=""/>
        <dsp:cNvSpPr/>
      </dsp:nvSpPr>
      <dsp:spPr>
        <a:xfrm>
          <a:off x="2281837" y="3530137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3685" y="3529689"/>
        <a:ext cx="11773" cy="11773"/>
      </dsp:txXfrm>
    </dsp:sp>
    <dsp:sp modelId="{EC6F3497-F3FF-4FA5-AA2E-5B84F2B0DF52}">
      <dsp:nvSpPr>
        <dsp:cNvPr id="0" name=""/>
        <dsp:cNvSpPr/>
      </dsp:nvSpPr>
      <dsp:spPr>
        <a:xfrm>
          <a:off x="2517307" y="3388407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Conceptual Course</a:t>
          </a:r>
        </a:p>
      </dsp:txBody>
      <dsp:txXfrm>
        <a:off x="2525928" y="3397028"/>
        <a:ext cx="571433" cy="277095"/>
      </dsp:txXfrm>
    </dsp:sp>
    <dsp:sp modelId="{5F4E2C66-CEE8-4961-BAF5-C48CB20F83A4}">
      <dsp:nvSpPr>
        <dsp:cNvPr id="0" name=""/>
        <dsp:cNvSpPr/>
      </dsp:nvSpPr>
      <dsp:spPr>
        <a:xfrm rot="1186030">
          <a:off x="1450320" y="3826314"/>
          <a:ext cx="250213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50213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171" y="3825497"/>
        <a:ext cx="12510" cy="12510"/>
      </dsp:txXfrm>
    </dsp:sp>
    <dsp:sp modelId="{83064CAD-2167-4669-85EF-7DF501EDD87F}">
      <dsp:nvSpPr>
        <dsp:cNvPr id="0" name=""/>
        <dsp:cNvSpPr/>
      </dsp:nvSpPr>
      <dsp:spPr>
        <a:xfrm>
          <a:off x="1693162" y="3726895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Core Product</a:t>
          </a:r>
        </a:p>
      </dsp:txBody>
      <dsp:txXfrm>
        <a:off x="1701783" y="3735516"/>
        <a:ext cx="571433" cy="277095"/>
      </dsp:txXfrm>
    </dsp:sp>
    <dsp:sp modelId="{B08E21A7-DB0D-4333-8706-1254B5D35FB8}">
      <dsp:nvSpPr>
        <dsp:cNvPr id="0" name=""/>
        <dsp:cNvSpPr/>
      </dsp:nvSpPr>
      <dsp:spPr>
        <a:xfrm>
          <a:off x="2281837" y="3868625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3685" y="3868177"/>
        <a:ext cx="11773" cy="11773"/>
      </dsp:txXfrm>
    </dsp:sp>
    <dsp:sp modelId="{D6485701-445A-4BF1-AFB2-FE58AB1AA7F3}">
      <dsp:nvSpPr>
        <dsp:cNvPr id="0" name=""/>
        <dsp:cNvSpPr/>
      </dsp:nvSpPr>
      <dsp:spPr>
        <a:xfrm>
          <a:off x="2517307" y="3726895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Implementation</a:t>
          </a:r>
        </a:p>
      </dsp:txBody>
      <dsp:txXfrm>
        <a:off x="2525928" y="3735516"/>
        <a:ext cx="571433" cy="277095"/>
      </dsp:txXfrm>
    </dsp:sp>
    <dsp:sp modelId="{72FF796B-D9A7-41AB-9B79-037E1B1D67E2}">
      <dsp:nvSpPr>
        <dsp:cNvPr id="0" name=""/>
        <dsp:cNvSpPr/>
      </dsp:nvSpPr>
      <dsp:spPr>
        <a:xfrm rot="4099285">
          <a:off x="1256707" y="4080180"/>
          <a:ext cx="637439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637439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59491" y="4069683"/>
        <a:ext cx="31871" cy="31871"/>
      </dsp:txXfrm>
    </dsp:sp>
    <dsp:sp modelId="{CCEB3627-4D99-4D78-A6F2-17416EE35720}">
      <dsp:nvSpPr>
        <dsp:cNvPr id="0" name=""/>
        <dsp:cNvSpPr/>
      </dsp:nvSpPr>
      <dsp:spPr>
        <a:xfrm>
          <a:off x="1693162" y="4234627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Profit Maximiser</a:t>
          </a:r>
        </a:p>
      </dsp:txBody>
      <dsp:txXfrm>
        <a:off x="1701783" y="4243248"/>
        <a:ext cx="571433" cy="277095"/>
      </dsp:txXfrm>
    </dsp:sp>
    <dsp:sp modelId="{E32A0C15-340C-4C63-8C71-F2A7376E3A05}">
      <dsp:nvSpPr>
        <dsp:cNvPr id="0" name=""/>
        <dsp:cNvSpPr/>
      </dsp:nvSpPr>
      <dsp:spPr>
        <a:xfrm rot="19457599">
          <a:off x="2254580" y="4291736"/>
          <a:ext cx="289982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89982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2322" y="4289924"/>
        <a:ext cx="14499" cy="14499"/>
      </dsp:txXfrm>
    </dsp:sp>
    <dsp:sp modelId="{C8DE4F11-7D4D-4A62-9F83-B62BCB6BB508}">
      <dsp:nvSpPr>
        <dsp:cNvPr id="0" name=""/>
        <dsp:cNvSpPr/>
      </dsp:nvSpPr>
      <dsp:spPr>
        <a:xfrm>
          <a:off x="2517307" y="4065383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Coaching</a:t>
          </a:r>
        </a:p>
      </dsp:txBody>
      <dsp:txXfrm>
        <a:off x="2525928" y="4074004"/>
        <a:ext cx="571433" cy="277095"/>
      </dsp:txXfrm>
    </dsp:sp>
    <dsp:sp modelId="{81CB25C7-D76A-401F-9F84-A39189613361}">
      <dsp:nvSpPr>
        <dsp:cNvPr id="0" name=""/>
        <dsp:cNvSpPr/>
      </dsp:nvSpPr>
      <dsp:spPr>
        <a:xfrm rot="2142401">
          <a:off x="2254580" y="4460980"/>
          <a:ext cx="289982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89982" y="54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92322" y="4459168"/>
        <a:ext cx="14499" cy="14499"/>
      </dsp:txXfrm>
    </dsp:sp>
    <dsp:sp modelId="{43B6B0A9-73DE-4B79-9657-F56295B16A24}">
      <dsp:nvSpPr>
        <dsp:cNvPr id="0" name=""/>
        <dsp:cNvSpPr/>
      </dsp:nvSpPr>
      <dsp:spPr>
        <a:xfrm>
          <a:off x="2517307" y="4403871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Affiliate</a:t>
          </a:r>
        </a:p>
      </dsp:txBody>
      <dsp:txXfrm>
        <a:off x="2525928" y="4412492"/>
        <a:ext cx="571433" cy="277095"/>
      </dsp:txXfrm>
    </dsp:sp>
    <dsp:sp modelId="{65CB4810-ED53-46D0-9D3E-223E14415736}">
      <dsp:nvSpPr>
        <dsp:cNvPr id="0" name=""/>
        <dsp:cNvSpPr/>
      </dsp:nvSpPr>
      <dsp:spPr>
        <a:xfrm rot="5024455">
          <a:off x="-288284" y="3677535"/>
          <a:ext cx="2087061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087061" y="54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03070" y="3630797"/>
        <a:ext cx="104353" cy="104353"/>
      </dsp:txXfrm>
    </dsp:sp>
    <dsp:sp modelId="{7F320915-61F5-4E71-A12A-19AA61C9646F}">
      <dsp:nvSpPr>
        <dsp:cNvPr id="0" name=""/>
        <dsp:cNvSpPr/>
      </dsp:nvSpPr>
      <dsp:spPr>
        <a:xfrm>
          <a:off x="869016" y="4573115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Blueprint</a:t>
          </a:r>
        </a:p>
      </dsp:txBody>
      <dsp:txXfrm>
        <a:off x="877637" y="4581736"/>
        <a:ext cx="571433" cy="277095"/>
      </dsp:txXfrm>
    </dsp:sp>
    <dsp:sp modelId="{06CC1415-17EB-4CD2-B3BE-8117A4ACE0AE}">
      <dsp:nvSpPr>
        <dsp:cNvPr id="0" name=""/>
        <dsp:cNvSpPr/>
      </dsp:nvSpPr>
      <dsp:spPr>
        <a:xfrm>
          <a:off x="1457691" y="4714846"/>
          <a:ext cx="235470" cy="10876"/>
        </a:xfrm>
        <a:custGeom>
          <a:avLst/>
          <a:gdLst/>
          <a:ahLst/>
          <a:cxnLst/>
          <a:rect l="0" t="0" r="0" b="0"/>
          <a:pathLst>
            <a:path>
              <a:moveTo>
                <a:pt x="0" y="5438"/>
              </a:moveTo>
              <a:lnTo>
                <a:pt x="235470" y="54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540" y="4714397"/>
        <a:ext cx="11773" cy="11773"/>
      </dsp:txXfrm>
    </dsp:sp>
    <dsp:sp modelId="{9CDCFBB9-8E11-41CD-9DE0-52B856FD937D}">
      <dsp:nvSpPr>
        <dsp:cNvPr id="0" name=""/>
        <dsp:cNvSpPr/>
      </dsp:nvSpPr>
      <dsp:spPr>
        <a:xfrm>
          <a:off x="1693162" y="4573115"/>
          <a:ext cx="588675" cy="29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Maximum Potential</a:t>
          </a:r>
        </a:p>
      </dsp:txBody>
      <dsp:txXfrm>
        <a:off x="1701783" y="4581736"/>
        <a:ext cx="571433" cy="27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755A-148D-449C-993B-FEB2B2148A82}">
      <dsp:nvSpPr>
        <dsp:cNvPr id="0" name=""/>
        <dsp:cNvSpPr/>
      </dsp:nvSpPr>
      <dsp:spPr>
        <a:xfrm>
          <a:off x="493470" y="752622"/>
          <a:ext cx="1803334" cy="626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5FF9-884A-48AA-9503-F6CE7C4CCADB}">
      <dsp:nvSpPr>
        <dsp:cNvPr id="0" name=""/>
        <dsp:cNvSpPr/>
      </dsp:nvSpPr>
      <dsp:spPr>
        <a:xfrm>
          <a:off x="1223192" y="2286156"/>
          <a:ext cx="349483" cy="22366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9A91-E20A-41CA-8AB6-BB51E93980F6}">
      <dsp:nvSpPr>
        <dsp:cNvPr id="0" name=""/>
        <dsp:cNvSpPr/>
      </dsp:nvSpPr>
      <dsp:spPr>
        <a:xfrm>
          <a:off x="559173" y="2465091"/>
          <a:ext cx="1677520" cy="4193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..</a:t>
          </a:r>
        </a:p>
      </dsp:txBody>
      <dsp:txXfrm>
        <a:off x="559173" y="2465091"/>
        <a:ext cx="1677520" cy="419380"/>
      </dsp:txXfrm>
    </dsp:sp>
    <dsp:sp modelId="{7210FCAD-0601-48AC-B292-01A60BA37E61}">
      <dsp:nvSpPr>
        <dsp:cNvPr id="0" name=""/>
        <dsp:cNvSpPr/>
      </dsp:nvSpPr>
      <dsp:spPr>
        <a:xfrm>
          <a:off x="1149101" y="1427265"/>
          <a:ext cx="629070" cy="629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LinkedIn</a:t>
          </a:r>
        </a:p>
      </dsp:txBody>
      <dsp:txXfrm>
        <a:off x="1241226" y="1519390"/>
        <a:ext cx="444820" cy="444820"/>
      </dsp:txXfrm>
    </dsp:sp>
    <dsp:sp modelId="{78A022A0-7169-4EDF-935C-8C93D153F0B9}">
      <dsp:nvSpPr>
        <dsp:cNvPr id="0" name=""/>
        <dsp:cNvSpPr/>
      </dsp:nvSpPr>
      <dsp:spPr>
        <a:xfrm>
          <a:off x="698967" y="955322"/>
          <a:ext cx="629070" cy="629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YouTube</a:t>
          </a:r>
        </a:p>
      </dsp:txBody>
      <dsp:txXfrm>
        <a:off x="791092" y="1047447"/>
        <a:ext cx="444820" cy="444820"/>
      </dsp:txXfrm>
    </dsp:sp>
    <dsp:sp modelId="{3F108A54-AF38-4300-9A9D-4E05BD6253D7}">
      <dsp:nvSpPr>
        <dsp:cNvPr id="0" name=""/>
        <dsp:cNvSpPr/>
      </dsp:nvSpPr>
      <dsp:spPr>
        <a:xfrm>
          <a:off x="1342016" y="803227"/>
          <a:ext cx="629070" cy="629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Facebook</a:t>
          </a:r>
        </a:p>
      </dsp:txBody>
      <dsp:txXfrm>
        <a:off x="1434141" y="895352"/>
        <a:ext cx="444820" cy="444820"/>
      </dsp:txXfrm>
    </dsp:sp>
    <dsp:sp modelId="{6EB280D0-96C5-45F3-BE15-BE27552B3018}">
      <dsp:nvSpPr>
        <dsp:cNvPr id="0" name=""/>
        <dsp:cNvSpPr/>
      </dsp:nvSpPr>
      <dsp:spPr>
        <a:xfrm>
          <a:off x="419380" y="675736"/>
          <a:ext cx="1957107" cy="15656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92C3E-A760-4FE5-8F54-E9AD267CCFF5}">
      <dsp:nvSpPr>
        <dsp:cNvPr id="0" name=""/>
        <dsp:cNvSpPr/>
      </dsp:nvSpPr>
      <dsp:spPr>
        <a:xfrm>
          <a:off x="1392814" y="1171954"/>
          <a:ext cx="1432389" cy="14323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INSPIRATION</a:t>
          </a:r>
          <a:endParaRPr lang="en-US" sz="2400" kern="1200" dirty="0"/>
        </a:p>
      </dsp:txBody>
      <dsp:txXfrm>
        <a:off x="1680788" y="1507484"/>
        <a:ext cx="856441" cy="736278"/>
      </dsp:txXfrm>
    </dsp:sp>
    <dsp:sp modelId="{A1F211E9-AF3C-495D-B79D-D53CB4B79076}">
      <dsp:nvSpPr>
        <dsp:cNvPr id="0" name=""/>
        <dsp:cNvSpPr/>
      </dsp:nvSpPr>
      <dsp:spPr>
        <a:xfrm>
          <a:off x="559424" y="833390"/>
          <a:ext cx="1041737" cy="1041737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GOAL</a:t>
          </a:r>
        </a:p>
      </dsp:txBody>
      <dsp:txXfrm>
        <a:off x="821684" y="1097236"/>
        <a:ext cx="517217" cy="514045"/>
      </dsp:txXfrm>
    </dsp:sp>
    <dsp:sp modelId="{C04DBFE2-A6BF-4945-BDAD-D5803F222745}">
      <dsp:nvSpPr>
        <dsp:cNvPr id="0" name=""/>
        <dsp:cNvSpPr/>
      </dsp:nvSpPr>
      <dsp:spPr>
        <a:xfrm rot="20700000">
          <a:off x="1142904" y="114697"/>
          <a:ext cx="1020690" cy="1020690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</a:t>
          </a:r>
        </a:p>
      </dsp:txBody>
      <dsp:txXfrm rot="-20700000">
        <a:off x="1366771" y="338564"/>
        <a:ext cx="572955" cy="572955"/>
      </dsp:txXfrm>
    </dsp:sp>
    <dsp:sp modelId="{2BCE4A66-D5EB-4D9B-884D-251D0474124F}">
      <dsp:nvSpPr>
        <dsp:cNvPr id="0" name=""/>
        <dsp:cNvSpPr/>
      </dsp:nvSpPr>
      <dsp:spPr>
        <a:xfrm>
          <a:off x="1266118" y="965060"/>
          <a:ext cx="1833458" cy="1833458"/>
        </a:xfrm>
        <a:prstGeom prst="circularArrow">
          <a:avLst>
            <a:gd name="adj1" fmla="val 4688"/>
            <a:gd name="adj2" fmla="val 299029"/>
            <a:gd name="adj3" fmla="val 2460201"/>
            <a:gd name="adj4" fmla="val 1598758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97B00-F280-4D96-B072-F4C9F77D014D}">
      <dsp:nvSpPr>
        <dsp:cNvPr id="0" name=""/>
        <dsp:cNvSpPr/>
      </dsp:nvSpPr>
      <dsp:spPr>
        <a:xfrm>
          <a:off x="374934" y="609716"/>
          <a:ext cx="1332121" cy="13321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C6B2FE-CEF4-4BB4-A581-849F34FCFBE2}">
      <dsp:nvSpPr>
        <dsp:cNvPr id="0" name=""/>
        <dsp:cNvSpPr/>
      </dsp:nvSpPr>
      <dsp:spPr>
        <a:xfrm>
          <a:off x="906807" y="-102048"/>
          <a:ext cx="1436295" cy="14362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D202-7742-6EE8-C2AB-0523BA20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D43E6-3B36-E8C9-721A-65BA3E5D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4F96-AD26-0EFE-F11F-6A70256A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D252-2FFE-9167-B579-951644D7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09A3-D52E-27DA-7749-B2C64824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2ABF9A-5FE2-5A54-F75D-3763B9F920D2}"/>
              </a:ext>
            </a:extLst>
          </p:cNvPr>
          <p:cNvGrpSpPr/>
          <p:nvPr userDrawn="1"/>
        </p:nvGrpSpPr>
        <p:grpSpPr>
          <a:xfrm>
            <a:off x="2092272" y="1990453"/>
            <a:ext cx="1171575" cy="1171575"/>
            <a:chOff x="2590798" y="5062446"/>
            <a:chExt cx="1171575" cy="11715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ADA087-B082-FDF8-972C-38F8A2F1DF2B}"/>
                </a:ext>
              </a:extLst>
            </p:cNvPr>
            <p:cNvSpPr/>
            <p:nvPr/>
          </p:nvSpPr>
          <p:spPr>
            <a:xfrm>
              <a:off x="2628900" y="5086349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9" name="Graphic 8" descr="Badge Tick with solid fill">
              <a:extLst>
                <a:ext uri="{FF2B5EF4-FFF2-40B4-BE49-F238E27FC236}">
                  <a16:creationId xmlns:a16="http://schemas.microsoft.com/office/drawing/2014/main" id="{F27CE2B1-0075-3EB4-923A-BBD6EB8D5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90798" y="5062446"/>
              <a:ext cx="1171575" cy="11715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483E36-7E84-246F-241D-14BE1AE57260}"/>
                </a:ext>
              </a:extLst>
            </p:cNvPr>
            <p:cNvSpPr/>
            <p:nvPr/>
          </p:nvSpPr>
          <p:spPr>
            <a:xfrm>
              <a:off x="2667473" y="5372426"/>
              <a:ext cx="101822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bg1">
                      <a:lumMod val="85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</a:t>
              </a:r>
              <a:r>
                <a:rPr lang="en-US" sz="2800" b="1" cap="none" spc="0" dirty="0">
                  <a:ln/>
                  <a:solidFill>
                    <a:schemeClr val="bg1">
                      <a:lumMod val="75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81521D-058E-D263-7133-C2BDBDE1A93B}"/>
              </a:ext>
            </a:extLst>
          </p:cNvPr>
          <p:cNvGrpSpPr/>
          <p:nvPr userDrawn="1"/>
        </p:nvGrpSpPr>
        <p:grpSpPr>
          <a:xfrm>
            <a:off x="1769901" y="1602930"/>
            <a:ext cx="1676724" cy="2031325"/>
            <a:chOff x="269571" y="1460949"/>
            <a:chExt cx="1676724" cy="20313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B10B2B-C7E3-0F5D-A572-0E0044166EF5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2BCDA0-384F-A349-9C74-CB4EF26D322D}"/>
                </a:ext>
              </a:extLst>
            </p:cNvPr>
            <p:cNvSpPr txBox="1"/>
            <p:nvPr/>
          </p:nvSpPr>
          <p:spPr>
            <a:xfrm>
              <a:off x="484485" y="1505183"/>
              <a:ext cx="1461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</a:rPr>
                <a:t>ESULT 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F718-F2B7-79DD-CE70-3F722847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FD6E0-4DB1-72D6-3813-80565D8B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1768-28F4-C680-62D4-0C6E03FB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F42D-FAA4-4571-E74E-13E2A965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7633-0BD7-3920-9C04-C4DAB73C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C0224-878C-2B0E-578D-08E2600D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A75C7-9913-B330-3FFE-9C01921B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A783-FFC8-4F33-BF8B-258C1C1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423D-AD50-0E59-FCE4-A1454DCE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9609-CD3C-DE00-CAB8-76E7493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21C5FF-F15C-DCD3-94FA-D6E53454E18F}"/>
              </a:ext>
            </a:extLst>
          </p:cNvPr>
          <p:cNvSpPr/>
          <p:nvPr userDrawn="1"/>
        </p:nvSpPr>
        <p:spPr>
          <a:xfrm>
            <a:off x="-8742" y="6724003"/>
            <a:ext cx="12200741" cy="1339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E8A4B-9545-C415-175A-2C4A8D68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41C2-354C-251E-7D62-1FFA91B1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CB11-6C91-0DAD-DE19-F159BA9A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C1E6-BC0A-79FE-45EE-523975DF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A7E4D-5FC2-8F7E-3D1C-FB4D9583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F756BD-3C04-98AA-75B1-1FA71FE37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37" y="6149535"/>
            <a:ext cx="2976577" cy="8925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AB03896-005F-AB2C-2BCF-BDE62B8B24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62" y="5687083"/>
            <a:ext cx="1248126" cy="12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30BAED-931F-163F-DD5E-7168BA0B810D}"/>
              </a:ext>
            </a:extLst>
          </p:cNvPr>
          <p:cNvSpPr/>
          <p:nvPr userDrawn="1"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ADFE21-ECB5-F120-069D-EA5AE9B4FBCF}"/>
              </a:ext>
            </a:extLst>
          </p:cNvPr>
          <p:cNvGrpSpPr/>
          <p:nvPr userDrawn="1"/>
        </p:nvGrpSpPr>
        <p:grpSpPr>
          <a:xfrm>
            <a:off x="467655" y="387523"/>
            <a:ext cx="1171575" cy="1171575"/>
            <a:chOff x="2590798" y="5062446"/>
            <a:chExt cx="1171575" cy="11715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049897-419B-C9A1-3E12-740AC2DCC21A}"/>
                </a:ext>
              </a:extLst>
            </p:cNvPr>
            <p:cNvSpPr/>
            <p:nvPr/>
          </p:nvSpPr>
          <p:spPr>
            <a:xfrm>
              <a:off x="2628900" y="5086349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3" name="Graphic 12" descr="Badge Tick with solid fill">
              <a:extLst>
                <a:ext uri="{FF2B5EF4-FFF2-40B4-BE49-F238E27FC236}">
                  <a16:creationId xmlns:a16="http://schemas.microsoft.com/office/drawing/2014/main" id="{7C16E3BF-C2E8-8E8A-6584-B106FDC52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90798" y="5062446"/>
              <a:ext cx="1171575" cy="117157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D5CF1-4CCB-FD28-2461-2414CEEFFC19}"/>
                </a:ext>
              </a:extLst>
            </p:cNvPr>
            <p:cNvSpPr/>
            <p:nvPr/>
          </p:nvSpPr>
          <p:spPr>
            <a:xfrm>
              <a:off x="2667473" y="5372426"/>
              <a:ext cx="101822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bg1">
                      <a:lumMod val="85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</a:t>
              </a:r>
              <a:r>
                <a:rPr lang="en-US" sz="2800" b="1" cap="none" spc="0" dirty="0">
                  <a:ln/>
                  <a:solidFill>
                    <a:schemeClr val="bg1">
                      <a:lumMod val="75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814D5E-0BF1-DDD1-2887-8308CF95F542}"/>
              </a:ext>
            </a:extLst>
          </p:cNvPr>
          <p:cNvGrpSpPr/>
          <p:nvPr userDrawn="1"/>
        </p:nvGrpSpPr>
        <p:grpSpPr>
          <a:xfrm>
            <a:off x="145284" y="0"/>
            <a:ext cx="1676724" cy="2031325"/>
            <a:chOff x="269571" y="1460949"/>
            <a:chExt cx="1676724" cy="20313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855E08-A54A-8C01-10B6-6D9AED7B1BB5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F2D08-0FA6-EB23-3955-C3CEFA7BB1F4}"/>
                </a:ext>
              </a:extLst>
            </p:cNvPr>
            <p:cNvSpPr txBox="1"/>
            <p:nvPr/>
          </p:nvSpPr>
          <p:spPr>
            <a:xfrm>
              <a:off x="484485" y="1505183"/>
              <a:ext cx="1461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</a:rPr>
                <a:t>ESULT 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64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049-1CE9-B2D2-9CB9-5CDEBC8F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75E29-5AE3-EED1-A0AC-D1240E32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B41B-9A3A-73D6-EDD2-C29F69CB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D531-7D11-DF8C-C02D-DDB998D7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C021-2A61-D0ED-7F73-B18039B8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25C33C-C776-A3C8-EDE5-B7951AABC07A}"/>
              </a:ext>
            </a:extLst>
          </p:cNvPr>
          <p:cNvGrpSpPr/>
          <p:nvPr userDrawn="1"/>
        </p:nvGrpSpPr>
        <p:grpSpPr>
          <a:xfrm>
            <a:off x="1154221" y="2036361"/>
            <a:ext cx="1171575" cy="1171575"/>
            <a:chOff x="2590798" y="5062446"/>
            <a:chExt cx="1171575" cy="11715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E0838AB-515E-EF1D-9201-FBC98A413F67}"/>
                </a:ext>
              </a:extLst>
            </p:cNvPr>
            <p:cNvSpPr/>
            <p:nvPr/>
          </p:nvSpPr>
          <p:spPr>
            <a:xfrm>
              <a:off x="2628900" y="5086349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9" name="Graphic 8" descr="Badge Tick with solid fill">
              <a:extLst>
                <a:ext uri="{FF2B5EF4-FFF2-40B4-BE49-F238E27FC236}">
                  <a16:creationId xmlns:a16="http://schemas.microsoft.com/office/drawing/2014/main" id="{608D5E7D-A946-D57F-ED1B-FFA355E76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90798" y="5062446"/>
              <a:ext cx="1171575" cy="11715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70EF93-8FDE-2D45-DA95-441B7204C028}"/>
                </a:ext>
              </a:extLst>
            </p:cNvPr>
            <p:cNvSpPr/>
            <p:nvPr/>
          </p:nvSpPr>
          <p:spPr>
            <a:xfrm>
              <a:off x="2667473" y="5372426"/>
              <a:ext cx="101822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bg1">
                      <a:lumMod val="85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</a:t>
              </a:r>
              <a:r>
                <a:rPr lang="en-US" sz="2800" b="1" cap="none" spc="0" dirty="0">
                  <a:ln/>
                  <a:solidFill>
                    <a:schemeClr val="bg1">
                      <a:lumMod val="75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4D18C-2C39-4323-271F-4B880F9D73D7}"/>
              </a:ext>
            </a:extLst>
          </p:cNvPr>
          <p:cNvGrpSpPr/>
          <p:nvPr userDrawn="1"/>
        </p:nvGrpSpPr>
        <p:grpSpPr>
          <a:xfrm>
            <a:off x="831850" y="1648838"/>
            <a:ext cx="1676724" cy="2031325"/>
            <a:chOff x="269571" y="1460949"/>
            <a:chExt cx="1676724" cy="20313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C2433D-E157-D82F-82D5-FAE455A453A8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D9E648-5FF3-22DB-6F85-F4AE7E7012A8}"/>
                </a:ext>
              </a:extLst>
            </p:cNvPr>
            <p:cNvSpPr txBox="1"/>
            <p:nvPr/>
          </p:nvSpPr>
          <p:spPr>
            <a:xfrm>
              <a:off x="484485" y="1505183"/>
              <a:ext cx="1461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</a:rPr>
                <a:t>ESULT 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9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DEEE-5418-F5C5-EC3D-DC6E90B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63BCA-9600-7504-908D-F24BDC319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BD12D-6032-5A94-6A91-6B1BE6B9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B69D-7CC7-650F-BCBB-1A158022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98BCC-7F69-F0B8-C7C0-61DDC50E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3378-F07F-669D-C454-B50FAEE7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69E3-E609-7633-1F49-41C7AC2E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94FC-0437-47FF-AEF3-E91FAED8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798CB-841D-8E7E-412C-8F41F5424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6CC8D-880E-7DED-10AF-36BCF719E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EA5C4-F92A-E777-3642-D6FF9CC4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1CFC5-FECF-D51F-8AC4-9703DBD6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60B50-C67C-C5EF-05EB-DCBC65D1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BECE7-0B97-1E34-AD13-D7E0DBC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7952-D9AA-B6E7-9CAA-D8E334D3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FD548-1E9D-9258-1D69-400F5CC0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8EC5B-E70C-42DB-2DC3-384FE97A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6BB4-A161-DCAE-8A6B-DFB5F13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017C9-5DF7-DC5E-6075-47D225D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1E744-3915-451C-2E63-0960CB86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91ED-8133-3BD6-D70C-73F8E39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CF3B-34AE-7836-BC90-91DAD48D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1097F-919F-FEB5-D40F-7D309F84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B272E-2589-91E6-1428-E4BA7D4CE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05193-49F3-F557-38DC-890F9B62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D5A1-03A8-5694-2BAF-7B5974A4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96C0-6D7D-90FF-BB33-E3D31C19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EE8B-4B76-B791-4D4B-744B5102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C81C5-6600-318D-8240-732E7EA0B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13245-7FD0-7464-1AE1-95ABDBB32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FC7B3-89D3-3520-5549-5D251B47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58DA4-B486-2DB2-BC7E-7F79AB3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40B71-D7BE-F5CF-0F2C-CCC4C90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EF946-7276-A082-83F6-3A03FEB5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34976-B03B-1A3F-86D0-424E954E5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BB9D3-B11E-CB03-80F9-4EEB41C8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9894-C691-47EC-93E3-2E21831E994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BE12-1150-34DE-D908-1A1AE517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3E9F4-8318-FB77-E3E9-1AB68068F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diagramData" Target="../diagrams/data3.xml"/><Relationship Id="rId21" Type="http://schemas.openxmlformats.org/officeDocument/2006/relationships/image" Target="../media/image27.svg"/><Relationship Id="rId34" Type="http://schemas.openxmlformats.org/officeDocument/2006/relationships/image" Target="../media/image35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diagramQuickStyle" Target="../diagrams/quickStyle3.xml"/><Relationship Id="rId36" Type="http://schemas.openxmlformats.org/officeDocument/2006/relationships/image" Target="../media/image37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diagramLayout" Target="../diagrams/layout3.xml"/><Relationship Id="rId30" Type="http://schemas.microsoft.com/office/2007/relationships/diagramDrawing" Target="../diagrams/drawing3.xml"/><Relationship Id="rId35" Type="http://schemas.openxmlformats.org/officeDocument/2006/relationships/image" Target="../media/image36.png"/><Relationship Id="rId8" Type="http://schemas.openxmlformats.org/officeDocument/2006/relationships/image" Target="../media/image14.png"/><Relationship Id="rId3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1_3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3 – DIGITAL SYSTEM BUILDING 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400AD-AA2A-238C-AE6C-58CDB4D2B574}"/>
              </a:ext>
            </a:extLst>
          </p:cNvPr>
          <p:cNvSpPr txBox="1"/>
          <p:nvPr/>
        </p:nvSpPr>
        <p:spPr>
          <a:xfrm>
            <a:off x="490537" y="5135472"/>
            <a:ext cx="630975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SYSTEM: DIGITAL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FUNNEL: PRINCIPLES OF FUNNEL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JOURNEY: CATEGORIZE &amp; MANAGE THE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GO: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478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8C001DD-C900-B256-80AC-D6842DFB8B92}"/>
              </a:ext>
            </a:extLst>
          </p:cNvPr>
          <p:cNvSpPr/>
          <p:nvPr/>
        </p:nvSpPr>
        <p:spPr>
          <a:xfrm>
            <a:off x="145284" y="1594610"/>
            <a:ext cx="6685822" cy="4565884"/>
          </a:xfrm>
          <a:prstGeom prst="roundRect">
            <a:avLst>
              <a:gd name="adj" fmla="val 8952"/>
            </a:avLst>
          </a:prstGeom>
          <a:solidFill>
            <a:srgbClr val="FCE8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BUSINESS ENGINEERING &amp; GROWTH PLANNING:	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SYSTEM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ENGINEERING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Growth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21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9EF1A-DC9C-9DE6-CADA-DCFB92A291C8}"/>
              </a:ext>
            </a:extLst>
          </p:cNvPr>
          <p:cNvSpPr txBox="1"/>
          <p:nvPr/>
        </p:nvSpPr>
        <p:spPr>
          <a:xfrm>
            <a:off x="1846947" y="798885"/>
            <a:ext cx="117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 :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931CE-1112-8C31-96E8-50D7F9DD194F}"/>
              </a:ext>
            </a:extLst>
          </p:cNvPr>
          <p:cNvSpPr txBox="1"/>
          <p:nvPr/>
        </p:nvSpPr>
        <p:spPr>
          <a:xfrm>
            <a:off x="2791333" y="788644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SYSTEM</a:t>
            </a:r>
            <a:r>
              <a:rPr lang="en-US" dirty="0">
                <a:solidFill>
                  <a:schemeClr val="accent2"/>
                </a:solidFill>
              </a:rPr>
              <a:t> | FUNNEL | JOURNEY | GO</a:t>
            </a:r>
          </a:p>
        </p:txBody>
      </p:sp>
      <p:graphicFrame>
        <p:nvGraphicFramePr>
          <p:cNvPr id="17" name="Table 22">
            <a:extLst>
              <a:ext uri="{FF2B5EF4-FFF2-40B4-BE49-F238E27FC236}">
                <a16:creationId xmlns:a16="http://schemas.microsoft.com/office/drawing/2014/main" id="{D485C659-0C5E-09B7-C1A8-8F3CFFD1C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85251"/>
              </p:ext>
            </p:extLst>
          </p:nvPr>
        </p:nvGraphicFramePr>
        <p:xfrm>
          <a:off x="6959750" y="1681196"/>
          <a:ext cx="4262710" cy="4339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954">
                  <a:extLst>
                    <a:ext uri="{9D8B030D-6E8A-4147-A177-3AD203B41FA5}">
                      <a16:colId xmlns:a16="http://schemas.microsoft.com/office/drawing/2014/main" val="2875250112"/>
                    </a:ext>
                  </a:extLst>
                </a:gridCol>
                <a:gridCol w="1755798">
                  <a:extLst>
                    <a:ext uri="{9D8B030D-6E8A-4147-A177-3AD203B41FA5}">
                      <a16:colId xmlns:a16="http://schemas.microsoft.com/office/drawing/2014/main" val="3934969021"/>
                    </a:ext>
                  </a:extLst>
                </a:gridCol>
                <a:gridCol w="1191958">
                  <a:extLst>
                    <a:ext uri="{9D8B030D-6E8A-4147-A177-3AD203B41FA5}">
                      <a16:colId xmlns:a16="http://schemas.microsoft.com/office/drawing/2014/main" val="3782864857"/>
                    </a:ext>
                  </a:extLst>
                </a:gridCol>
              </a:tblGrid>
              <a:tr h="2645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SYSTEMS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Purpose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Vendors (e.g.)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3345205844"/>
                  </a:ext>
                </a:extLst>
              </a:tr>
              <a:tr h="26457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WEBSITE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Hosting</a:t>
                      </a:r>
                    </a:p>
                    <a:p>
                      <a:r>
                        <a:rPr lang="en-US" sz="900" dirty="0"/>
                        <a:t>Domains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Documents &amp; Reports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Bluehost</a:t>
                      </a:r>
                    </a:p>
                    <a:p>
                      <a:r>
                        <a:rPr lang="en-US" sz="900" dirty="0" err="1"/>
                        <a:t>Wpx</a:t>
                      </a:r>
                      <a:r>
                        <a:rPr lang="en-US" sz="900" dirty="0"/>
                        <a:t> Hosting</a:t>
                      </a:r>
                    </a:p>
                    <a:p>
                      <a:r>
                        <a:rPr lang="en-US" sz="900" dirty="0"/>
                        <a:t>Namecheap</a:t>
                      </a:r>
                    </a:p>
                    <a:p>
                      <a:r>
                        <a:rPr lang="en-US" sz="900" dirty="0"/>
                        <a:t>Google Drive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2886229635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LMS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Courseware creation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Teachable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1927866770"/>
                  </a:ext>
                </a:extLst>
              </a:tr>
              <a:tr h="46823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COMMUNICATION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Email Marketing</a:t>
                      </a:r>
                    </a:p>
                    <a:p>
                      <a:r>
                        <a:rPr lang="en-US" sz="900" dirty="0"/>
                        <a:t>Chatbots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Convertkit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Getresponse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Manychat</a:t>
                      </a:r>
                      <a:endParaRPr lang="en-US" sz="900" dirty="0"/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3790425601"/>
                  </a:ext>
                </a:extLst>
              </a:tr>
              <a:tr h="30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FUNNEL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Funnel Building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ClickFunnel</a:t>
                      </a:r>
                      <a:endParaRPr lang="en-US" sz="900" dirty="0"/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3085477465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WEBINAR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Webinar</a:t>
                      </a:r>
                    </a:p>
                    <a:p>
                      <a:r>
                        <a:rPr lang="en-US" sz="900" dirty="0"/>
                        <a:t>On Demand Webinar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Demio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Zoom</a:t>
                      </a:r>
                    </a:p>
                    <a:p>
                      <a:r>
                        <a:rPr lang="en-US" sz="900" dirty="0"/>
                        <a:t>Webinar Jam</a:t>
                      </a:r>
                    </a:p>
                    <a:p>
                      <a:r>
                        <a:rPr lang="en-US" sz="900" dirty="0"/>
                        <a:t>Ever Webinar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401377773"/>
                  </a:ext>
                </a:extLst>
              </a:tr>
              <a:tr h="30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COMMUNITY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PC  / Laptop</a:t>
                      </a:r>
                    </a:p>
                    <a:p>
                      <a:r>
                        <a:rPr lang="en-US" sz="900" dirty="0"/>
                        <a:t>Phone-based  community building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Mighty Networks</a:t>
                      </a:r>
                    </a:p>
                    <a:p>
                      <a:r>
                        <a:rPr lang="en-US" sz="900" dirty="0"/>
                        <a:t>Telegram </a:t>
                      </a:r>
                    </a:p>
                    <a:p>
                      <a:r>
                        <a:rPr lang="en-US" sz="900" dirty="0"/>
                        <a:t>WA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517955757"/>
                  </a:ext>
                </a:extLst>
              </a:tr>
              <a:tr h="264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LINK TRACKING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Click tracking system for Analysis and follow through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ClickMagick</a:t>
                      </a:r>
                      <a:r>
                        <a:rPr lang="en-US" sz="900" dirty="0"/>
                        <a:t> 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1165292596"/>
                  </a:ext>
                </a:extLst>
              </a:tr>
              <a:tr h="387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PAYMENT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Online Payments</a:t>
                      </a:r>
                    </a:p>
                    <a:p>
                      <a:r>
                        <a:rPr lang="en-US" sz="900" dirty="0"/>
                        <a:t>Mobile Payments</a:t>
                      </a:r>
                    </a:p>
                    <a:p>
                      <a:r>
                        <a:rPr lang="en-US" sz="900" dirty="0"/>
                        <a:t>International Payments 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RazorPay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Instamojo</a:t>
                      </a:r>
                    </a:p>
                    <a:p>
                      <a:r>
                        <a:rPr lang="en-US" sz="900" dirty="0" err="1"/>
                        <a:t>Paypal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Mint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690306890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AUTOMATION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Integrations between various systems for complete automation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Zapier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2712494105"/>
                  </a:ext>
                </a:extLst>
              </a:tr>
            </a:tbl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862FD7F8-AAD8-F8C6-ABF8-33B569BAD766}"/>
              </a:ext>
            </a:extLst>
          </p:cNvPr>
          <p:cNvGrpSpPr/>
          <p:nvPr/>
        </p:nvGrpSpPr>
        <p:grpSpPr>
          <a:xfrm>
            <a:off x="210105" y="1691437"/>
            <a:ext cx="6294111" cy="4123869"/>
            <a:chOff x="210105" y="1691437"/>
            <a:chExt cx="6294111" cy="41238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69C5327-BF64-1C57-C1D7-0DD9A91C1544}"/>
                </a:ext>
              </a:extLst>
            </p:cNvPr>
            <p:cNvSpPr/>
            <p:nvPr/>
          </p:nvSpPr>
          <p:spPr>
            <a:xfrm>
              <a:off x="210105" y="2465269"/>
              <a:ext cx="5885895" cy="1677868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DAB5AF6-96FE-1E47-147F-8A90B120F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52" y="2547132"/>
              <a:ext cx="3525545" cy="14502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B67D84-1269-BF98-E8D1-FA64C8FF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8097" y="2556628"/>
              <a:ext cx="2010538" cy="1450224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A0CEDBA-9AD7-A0AD-821C-5B35C2A3D47F}"/>
                </a:ext>
              </a:extLst>
            </p:cNvPr>
            <p:cNvSpPr/>
            <p:nvPr/>
          </p:nvSpPr>
          <p:spPr>
            <a:xfrm>
              <a:off x="3517317" y="4413260"/>
              <a:ext cx="1393877" cy="609893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Website – Blogs/Vlogs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Communication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Webinar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33DA9A2-9BA5-364C-ADB2-41CDB5D865F1}"/>
                </a:ext>
              </a:extLst>
            </p:cNvPr>
            <p:cNvSpPr/>
            <p:nvPr/>
          </p:nvSpPr>
          <p:spPr>
            <a:xfrm>
              <a:off x="3517317" y="5474287"/>
              <a:ext cx="1393877" cy="258960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YOUR CUSTOMERS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1E0ECAF-7044-5439-0D2F-FF39868BA8EB}"/>
                </a:ext>
              </a:extLst>
            </p:cNvPr>
            <p:cNvSpPr/>
            <p:nvPr/>
          </p:nvSpPr>
          <p:spPr>
            <a:xfrm>
              <a:off x="5251592" y="2294258"/>
              <a:ext cx="871569" cy="433381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Marketing campaigns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459E4F3-3EA4-5768-733E-C6642B85B63B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>
              <a:off x="4214256" y="5023153"/>
              <a:ext cx="0" cy="45113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92C533A-07D8-645B-D515-C327B4B929E3}"/>
                </a:ext>
              </a:extLst>
            </p:cNvPr>
            <p:cNvSpPr/>
            <p:nvPr/>
          </p:nvSpPr>
          <p:spPr>
            <a:xfrm>
              <a:off x="5296395" y="5381925"/>
              <a:ext cx="1207821" cy="433381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DIGITAL ASSET CONSUMPTION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E5D6E2F-D56D-DC76-393B-5FB4C3BB3718}"/>
                </a:ext>
              </a:extLst>
            </p:cNvPr>
            <p:cNvCxnSpPr>
              <a:cxnSpLocks/>
              <a:stCxn id="26" idx="3"/>
              <a:endCxn id="32" idx="1"/>
            </p:cNvCxnSpPr>
            <p:nvPr/>
          </p:nvCxnSpPr>
          <p:spPr>
            <a:xfrm flipV="1">
              <a:off x="4911194" y="5598616"/>
              <a:ext cx="385201" cy="5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27DE3F2-B143-A835-E782-3E2C888DBD13}"/>
                </a:ext>
              </a:extLst>
            </p:cNvPr>
            <p:cNvSpPr/>
            <p:nvPr/>
          </p:nvSpPr>
          <p:spPr>
            <a:xfrm>
              <a:off x="2412373" y="1691437"/>
              <a:ext cx="2047631" cy="433381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DATA ANALYSIS &amp; FEEDBACK MECHANISM WITH REPORTS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11CE2D0-02B6-9B22-0538-4C42BB331EB1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3436188" y="2124818"/>
              <a:ext cx="1" cy="3404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74F255C-C141-0CE7-B6CD-3EA4E8ADF051}"/>
                </a:ext>
              </a:extLst>
            </p:cNvPr>
            <p:cNvCxnSpPr/>
            <p:nvPr/>
          </p:nvCxnSpPr>
          <p:spPr>
            <a:xfrm flipV="1">
              <a:off x="4634917" y="3677801"/>
              <a:ext cx="0" cy="7354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074D86DA-EFE6-4E60-73D9-69C9F9FA8CBF}"/>
                </a:ext>
              </a:extLst>
            </p:cNvPr>
            <p:cNvCxnSpPr>
              <a:stCxn id="32" idx="0"/>
              <a:endCxn id="25" idx="3"/>
            </p:cNvCxnSpPr>
            <p:nvPr/>
          </p:nvCxnSpPr>
          <p:spPr>
            <a:xfrm rot="16200000" flipV="1">
              <a:off x="5073891" y="4555510"/>
              <a:ext cx="663718" cy="98911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A977CBFC-608D-C2B2-941D-B00D1A9602A5}"/>
                </a:ext>
              </a:extLst>
            </p:cNvPr>
            <p:cNvCxnSpPr>
              <a:stCxn id="25" idx="1"/>
            </p:cNvCxnSpPr>
            <p:nvPr/>
          </p:nvCxnSpPr>
          <p:spPr>
            <a:xfrm rot="10800000">
              <a:off x="2820381" y="3901033"/>
              <a:ext cx="696937" cy="81717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8436E90-DB61-2A09-05A4-0635BCF004D4}"/>
                </a:ext>
              </a:extLst>
            </p:cNvPr>
            <p:cNvSpPr/>
            <p:nvPr/>
          </p:nvSpPr>
          <p:spPr>
            <a:xfrm>
              <a:off x="1080307" y="5469135"/>
              <a:ext cx="998979" cy="258960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SOCIAL MEDIA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7BE8F50-172B-432B-4D42-6CB00ED72AB7}"/>
                </a:ext>
              </a:extLst>
            </p:cNvPr>
            <p:cNvCxnSpPr>
              <a:stCxn id="64" idx="3"/>
              <a:endCxn id="26" idx="1"/>
            </p:cNvCxnSpPr>
            <p:nvPr/>
          </p:nvCxnSpPr>
          <p:spPr>
            <a:xfrm>
              <a:off x="2079286" y="5598615"/>
              <a:ext cx="1438031" cy="5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385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BUSINESS ENGINEERING &amp; GROWTH PLANNING:	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FUNNEL GENERATION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ENGINEERING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Growth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78601-A449-580C-BE6C-C8FCE0BCC83F}"/>
              </a:ext>
            </a:extLst>
          </p:cNvPr>
          <p:cNvSpPr txBox="1"/>
          <p:nvPr/>
        </p:nvSpPr>
        <p:spPr>
          <a:xfrm>
            <a:off x="1846947" y="798885"/>
            <a:ext cx="117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 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C08EB-3E76-5C00-E649-EC2B290216F2}"/>
              </a:ext>
            </a:extLst>
          </p:cNvPr>
          <p:cNvSpPr txBox="1"/>
          <p:nvPr/>
        </p:nvSpPr>
        <p:spPr>
          <a:xfrm>
            <a:off x="2791333" y="788644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SYSTEM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JOURNEY | GO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87F420F-8E36-1A3F-0565-2D10E288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322910"/>
              </p:ext>
            </p:extLst>
          </p:nvPr>
        </p:nvGraphicFramePr>
        <p:xfrm>
          <a:off x="7716173" y="1422263"/>
          <a:ext cx="3150854" cy="487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BA9A6AF-6077-53FE-BF88-C1EA2CE6701B}"/>
              </a:ext>
            </a:extLst>
          </p:cNvPr>
          <p:cNvGrpSpPr/>
          <p:nvPr/>
        </p:nvGrpSpPr>
        <p:grpSpPr>
          <a:xfrm>
            <a:off x="130037" y="1355462"/>
            <a:ext cx="7380260" cy="4424065"/>
            <a:chOff x="130037" y="1355462"/>
            <a:chExt cx="7380260" cy="44240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CE0F05-1163-2356-A13A-B47B1540FC00}"/>
                </a:ext>
              </a:extLst>
            </p:cNvPr>
            <p:cNvGrpSpPr/>
            <p:nvPr/>
          </p:nvGrpSpPr>
          <p:grpSpPr>
            <a:xfrm>
              <a:off x="130037" y="1355462"/>
              <a:ext cx="7380260" cy="4424065"/>
              <a:chOff x="130037" y="1355462"/>
              <a:chExt cx="7380260" cy="44240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99054071-CF3D-982A-DF2F-2F8E23403126}"/>
                  </a:ext>
                </a:extLst>
              </p:cNvPr>
              <p:cNvSpPr/>
              <p:nvPr/>
            </p:nvSpPr>
            <p:spPr>
              <a:xfrm>
                <a:off x="185376" y="1925449"/>
                <a:ext cx="7324921" cy="385407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E66DE0F-F3A0-DBAB-FBCA-DCDC047AEB24}"/>
                  </a:ext>
                </a:extLst>
              </p:cNvPr>
              <p:cNvGrpSpPr/>
              <p:nvPr/>
            </p:nvGrpSpPr>
            <p:grpSpPr>
              <a:xfrm>
                <a:off x="3083461" y="2739077"/>
                <a:ext cx="4197810" cy="2929905"/>
                <a:chOff x="3556662" y="2241524"/>
                <a:chExt cx="4197810" cy="2929905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15BC99B5-CD3E-EC83-8B21-EDACB8C75251}"/>
                    </a:ext>
                  </a:extLst>
                </p:cNvPr>
                <p:cNvSpPr/>
                <p:nvPr/>
              </p:nvSpPr>
              <p:spPr>
                <a:xfrm>
                  <a:off x="3560782" y="3515950"/>
                  <a:ext cx="1753496" cy="47333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Lead Capture</a:t>
                  </a: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3E353EF5-958C-B426-5CBD-09CB22EEB655}"/>
                    </a:ext>
                  </a:extLst>
                </p:cNvPr>
                <p:cNvSpPr/>
                <p:nvPr/>
              </p:nvSpPr>
              <p:spPr>
                <a:xfrm>
                  <a:off x="3556662" y="2241524"/>
                  <a:ext cx="1753496" cy="47333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MONETIZATION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A405CB42-73F8-46B0-0693-0760701008FF}"/>
                    </a:ext>
                  </a:extLst>
                </p:cNvPr>
                <p:cNvSpPr/>
                <p:nvPr/>
              </p:nvSpPr>
              <p:spPr>
                <a:xfrm>
                  <a:off x="6000976" y="3515950"/>
                  <a:ext cx="1753496" cy="473336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WEBINARS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7DD17E46-1581-42FA-2A86-FC6F3E7A57AE}"/>
                    </a:ext>
                  </a:extLst>
                </p:cNvPr>
                <p:cNvSpPr/>
                <p:nvPr/>
              </p:nvSpPr>
              <p:spPr>
                <a:xfrm>
                  <a:off x="3560782" y="4698093"/>
                  <a:ext cx="1753496" cy="473336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EMAILS</a:t>
                  </a: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B6CBD08F-F052-B5B2-FAD2-D92ED66F5AD1}"/>
                    </a:ext>
                  </a:extLst>
                </p:cNvPr>
                <p:cNvCxnSpPr>
                  <a:stCxn id="27" idx="2"/>
                  <a:endCxn id="30" idx="0"/>
                </p:cNvCxnSpPr>
                <p:nvPr/>
              </p:nvCxnSpPr>
              <p:spPr>
                <a:xfrm>
                  <a:off x="4437530" y="3989286"/>
                  <a:ext cx="0" cy="708807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: Elbow 34">
                  <a:extLst>
                    <a:ext uri="{FF2B5EF4-FFF2-40B4-BE49-F238E27FC236}">
                      <a16:creationId xmlns:a16="http://schemas.microsoft.com/office/drawing/2014/main" id="{111AB8EF-2D95-AF3C-6A7A-A94EA38DDD32}"/>
                    </a:ext>
                  </a:extLst>
                </p:cNvPr>
                <p:cNvCxnSpPr>
                  <a:stCxn id="30" idx="3"/>
                  <a:endCxn id="29" idx="2"/>
                </p:cNvCxnSpPr>
                <p:nvPr/>
              </p:nvCxnSpPr>
              <p:spPr>
                <a:xfrm flipV="1">
                  <a:off x="5314278" y="3989286"/>
                  <a:ext cx="1563446" cy="945475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: Elbow 36">
                  <a:extLst>
                    <a:ext uri="{FF2B5EF4-FFF2-40B4-BE49-F238E27FC236}">
                      <a16:creationId xmlns:a16="http://schemas.microsoft.com/office/drawing/2014/main" id="{0ED3EAF7-E4A0-96F1-DDFC-13A3FA51975D}"/>
                    </a:ext>
                  </a:extLst>
                </p:cNvPr>
                <p:cNvCxnSpPr>
                  <a:stCxn id="29" idx="0"/>
                  <a:endCxn id="28" idx="3"/>
                </p:cNvCxnSpPr>
                <p:nvPr/>
              </p:nvCxnSpPr>
              <p:spPr>
                <a:xfrm rot="16200000" flipV="1">
                  <a:off x="5575062" y="2213288"/>
                  <a:ext cx="1037758" cy="1567566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A9B3CCC1-233A-F020-05FC-A8BB8C077726}"/>
                    </a:ext>
                  </a:extLst>
                </p:cNvPr>
                <p:cNvCxnSpPr>
                  <a:stCxn id="27" idx="3"/>
                  <a:endCxn id="29" idx="1"/>
                </p:cNvCxnSpPr>
                <p:nvPr/>
              </p:nvCxnSpPr>
              <p:spPr>
                <a:xfrm>
                  <a:off x="5314278" y="3752618"/>
                  <a:ext cx="686698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994B216D-4852-52BD-BDAE-A5067BE7742B}"/>
                    </a:ext>
                  </a:extLst>
                </p:cNvPr>
                <p:cNvCxnSpPr>
                  <a:stCxn id="27" idx="0"/>
                  <a:endCxn id="28" idx="2"/>
                </p:cNvCxnSpPr>
                <p:nvPr/>
              </p:nvCxnSpPr>
              <p:spPr>
                <a:xfrm flipH="1" flipV="1">
                  <a:off x="4433410" y="2714860"/>
                  <a:ext cx="4120" cy="8010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2" name="Diagram 41">
                <a:extLst>
                  <a:ext uri="{FF2B5EF4-FFF2-40B4-BE49-F238E27FC236}">
                    <a16:creationId xmlns:a16="http://schemas.microsoft.com/office/drawing/2014/main" id="{897450D6-C34F-5801-10A2-923101ABA3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8929407"/>
                  </p:ext>
                </p:extLst>
              </p:nvPr>
            </p:nvGraphicFramePr>
            <p:xfrm>
              <a:off x="130037" y="1355462"/>
              <a:ext cx="2795868" cy="35602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4990DC6-1C57-E9F3-874C-3CE3D5AD5A09}"/>
                </a:ext>
              </a:extLst>
            </p:cNvPr>
            <p:cNvSpPr/>
            <p:nvPr/>
          </p:nvSpPr>
          <p:spPr>
            <a:xfrm>
              <a:off x="734035" y="4019624"/>
              <a:ext cx="1753496" cy="473336"/>
            </a:xfrm>
            <a:prstGeom prst="roundRec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WEBSITE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F2058E8-D2B1-42ED-BE0E-6C3A34395CC1}"/>
                </a:ext>
              </a:extLst>
            </p:cNvPr>
            <p:cNvCxnSpPr>
              <a:stCxn id="43" idx="3"/>
              <a:endCxn id="27" idx="1"/>
            </p:cNvCxnSpPr>
            <p:nvPr/>
          </p:nvCxnSpPr>
          <p:spPr>
            <a:xfrm flipV="1">
              <a:off x="2487531" y="4250171"/>
              <a:ext cx="600050" cy="612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2D128CF-C00E-AAE5-CEB9-BB5FCBF0519E}"/>
              </a:ext>
            </a:extLst>
          </p:cNvPr>
          <p:cNvSpPr/>
          <p:nvPr/>
        </p:nvSpPr>
        <p:spPr>
          <a:xfrm>
            <a:off x="7580872" y="1422263"/>
            <a:ext cx="3456583" cy="4967515"/>
          </a:xfrm>
          <a:prstGeom prst="roundRect">
            <a:avLst>
              <a:gd name="adj" fmla="val 721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BUSINESS ENGINEERING &amp; GROWTH PLANNING:	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JOURNEY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ENGINEERING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Growth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78601-A449-580C-BE6C-C8FCE0BCC83F}"/>
              </a:ext>
            </a:extLst>
          </p:cNvPr>
          <p:cNvSpPr txBox="1"/>
          <p:nvPr/>
        </p:nvSpPr>
        <p:spPr>
          <a:xfrm>
            <a:off x="1846947" y="798885"/>
            <a:ext cx="117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 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C08EB-3E76-5C00-E649-EC2B290216F2}"/>
              </a:ext>
            </a:extLst>
          </p:cNvPr>
          <p:cNvSpPr txBox="1"/>
          <p:nvPr/>
        </p:nvSpPr>
        <p:spPr>
          <a:xfrm>
            <a:off x="2791333" y="788644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SYSTEM | FUNNEL | </a:t>
            </a:r>
            <a:r>
              <a:rPr lang="en-US" u="sng" dirty="0">
                <a:solidFill>
                  <a:schemeClr val="accent2"/>
                </a:solidFill>
              </a:rPr>
              <a:t>JOURNEY</a:t>
            </a:r>
            <a:r>
              <a:rPr lang="en-US" dirty="0">
                <a:solidFill>
                  <a:schemeClr val="accent2"/>
                </a:solidFill>
              </a:rPr>
              <a:t> | GO</a:t>
            </a:r>
          </a:p>
        </p:txBody>
      </p:sp>
      <p:graphicFrame>
        <p:nvGraphicFramePr>
          <p:cNvPr id="3" name="Table 22">
            <a:extLst>
              <a:ext uri="{FF2B5EF4-FFF2-40B4-BE49-F238E27FC236}">
                <a16:creationId xmlns:a16="http://schemas.microsoft.com/office/drawing/2014/main" id="{0B3EE05D-1575-7ACC-AEB4-5D20CEA5C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2166"/>
              </p:ext>
            </p:extLst>
          </p:nvPr>
        </p:nvGraphicFramePr>
        <p:xfrm>
          <a:off x="5894137" y="1544268"/>
          <a:ext cx="5772822" cy="3532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847">
                  <a:extLst>
                    <a:ext uri="{9D8B030D-6E8A-4147-A177-3AD203B41FA5}">
                      <a16:colId xmlns:a16="http://schemas.microsoft.com/office/drawing/2014/main" val="2875250112"/>
                    </a:ext>
                  </a:extLst>
                </a:gridCol>
                <a:gridCol w="1374456">
                  <a:extLst>
                    <a:ext uri="{9D8B030D-6E8A-4147-A177-3AD203B41FA5}">
                      <a16:colId xmlns:a16="http://schemas.microsoft.com/office/drawing/2014/main" val="3183261328"/>
                    </a:ext>
                  </a:extLst>
                </a:gridCol>
                <a:gridCol w="1606845">
                  <a:extLst>
                    <a:ext uri="{9D8B030D-6E8A-4147-A177-3AD203B41FA5}">
                      <a16:colId xmlns:a16="http://schemas.microsoft.com/office/drawing/2014/main" val="1942637677"/>
                    </a:ext>
                  </a:extLst>
                </a:gridCol>
                <a:gridCol w="1714674">
                  <a:extLst>
                    <a:ext uri="{9D8B030D-6E8A-4147-A177-3AD203B41FA5}">
                      <a16:colId xmlns:a16="http://schemas.microsoft.com/office/drawing/2014/main" val="1538954946"/>
                    </a:ext>
                  </a:extLst>
                </a:gridCol>
              </a:tblGrid>
              <a:tr h="312723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NOVICE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PRO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MASTER</a:t>
                      </a:r>
                    </a:p>
                  </a:txBody>
                  <a:tcPr marL="78051" marR="78051" marT="39025" marB="39025"/>
                </a:tc>
                <a:extLst>
                  <a:ext uri="{0D108BD9-81ED-4DB2-BD59-A6C34878D82A}">
                    <a16:rowId xmlns:a16="http://schemas.microsoft.com/office/drawing/2014/main" val="3345205844"/>
                  </a:ext>
                </a:extLst>
              </a:tr>
              <a:tr h="109027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Month 1</a:t>
                      </a:r>
                    </a:p>
                  </a:txBody>
                  <a:tcPr marL="78051" marR="78051" marT="39025" marB="39025"/>
                </a:tc>
                <a:tc rowSpan="3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Mindset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Niche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121 consultation #100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100 Questions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Grow Influence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Build Tribe</a:t>
                      </a: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Mindset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Positioning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121 Consultation #20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100 Questions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Grow online influence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Build Tribe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Build Other complementing Digital Assets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Mindset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121 Consultations #10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Grow the Tribe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Setup advanced online systems</a:t>
                      </a:r>
                    </a:p>
                  </a:txBody>
                  <a:tcPr marL="78051" marR="78051" marT="39025" marB="39025"/>
                </a:tc>
                <a:extLst>
                  <a:ext uri="{0D108BD9-81ED-4DB2-BD59-A6C34878D82A}">
                    <a16:rowId xmlns:a16="http://schemas.microsoft.com/office/drawing/2014/main" val="2886229635"/>
                  </a:ext>
                </a:extLst>
              </a:tr>
              <a:tr h="58416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Month 2</a:t>
                      </a:r>
                    </a:p>
                  </a:txBody>
                  <a:tcPr marL="78051" marR="78051" marT="39025" marB="39025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2813" marR="112813" marT="56406" marB="56406"/>
                </a:tc>
                <a:tc rowSpan="2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&amp; Setup Systems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FB Ads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Webinar Selling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Reiterate Business Plan</a:t>
                      </a: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Traffic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Webinar Sales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Automation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Reiterate Business Plan</a:t>
                      </a:r>
                    </a:p>
                  </a:txBody>
                  <a:tcPr marL="78051" marR="78051" marT="39025" marB="39025"/>
                </a:tc>
                <a:extLst>
                  <a:ext uri="{0D108BD9-81ED-4DB2-BD59-A6C34878D82A}">
                    <a16:rowId xmlns:a16="http://schemas.microsoft.com/office/drawing/2014/main" val="1927866770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Month 3</a:t>
                      </a:r>
                    </a:p>
                  </a:txBody>
                  <a:tcPr marL="78051" marR="78051" marT="39025" marB="39025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2813" marR="112813" marT="56406" marB="5640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2813" marR="112813" marT="56406" marB="56406"/>
                </a:tc>
                <a:tc rowSpan="2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Goals &gt; INR 5 Mn / month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Customers &gt; 3000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91429" marR="91429" marT="45714" marB="45714"/>
                </a:tc>
                <a:extLst>
                  <a:ext uri="{0D108BD9-81ED-4DB2-BD59-A6C34878D82A}">
                    <a16:rowId xmlns:a16="http://schemas.microsoft.com/office/drawing/2014/main" val="3790425601"/>
                  </a:ext>
                </a:extLst>
              </a:tr>
              <a:tr h="710688"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Mont</a:t>
                      </a:r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h 3-6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Design Asset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Setup Systems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Facebook Ads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Master Webinar Selling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Reiterate Business Plan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Scale Budget to Grow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Goals &gt; INR 1Mn / month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Customers &gt; 1000</a:t>
                      </a:r>
                    </a:p>
                    <a:p>
                      <a:endParaRPr lang="en-US" sz="800" dirty="0"/>
                    </a:p>
                  </a:txBody>
                  <a:tcPr marL="78051" marR="78051" marT="39025" marB="39025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2813" marR="112813" marT="56406" marB="56406"/>
                </a:tc>
                <a:extLst>
                  <a:ext uri="{0D108BD9-81ED-4DB2-BD59-A6C34878D82A}">
                    <a16:rowId xmlns:a16="http://schemas.microsoft.com/office/drawing/2014/main" val="3085477465"/>
                  </a:ext>
                </a:extLst>
              </a:tr>
              <a:tr h="584161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Month 6-12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Scale Budget to Grow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Goals &gt; INR 0.5 Mn / month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Customers &gt; 500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Scale Budget for further Growth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Goals &gt; INR 3 Mn / month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Customers &gt; 5000</a:t>
                      </a:r>
                    </a:p>
                  </a:txBody>
                  <a:tcPr marL="78051" marR="78051" marT="39025" marB="39025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Scale Budget for further Grow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Goals &gt; INR 10 Mn / month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/>
                        <a:t>Customers &gt; 5000</a:t>
                      </a:r>
                    </a:p>
                  </a:txBody>
                  <a:tcPr marL="78051" marR="78051" marT="39025" marB="39025"/>
                </a:tc>
                <a:extLst>
                  <a:ext uri="{0D108BD9-81ED-4DB2-BD59-A6C34878D82A}">
                    <a16:rowId xmlns:a16="http://schemas.microsoft.com/office/drawing/2014/main" val="40137777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3FA4B0F-8DC8-8D5F-2689-A8DA98B36699}"/>
              </a:ext>
            </a:extLst>
          </p:cNvPr>
          <p:cNvGrpSpPr/>
          <p:nvPr/>
        </p:nvGrpSpPr>
        <p:grpSpPr>
          <a:xfrm>
            <a:off x="1443418" y="1527486"/>
            <a:ext cx="3875442" cy="2179804"/>
            <a:chOff x="132536" y="2281729"/>
            <a:chExt cx="5222544" cy="29375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3566FE4-3C47-0447-5454-79EE5CFDE0BB}"/>
                </a:ext>
              </a:extLst>
            </p:cNvPr>
            <p:cNvSpPr/>
            <p:nvPr/>
          </p:nvSpPr>
          <p:spPr>
            <a:xfrm>
              <a:off x="132536" y="2281729"/>
              <a:ext cx="5222544" cy="2937503"/>
            </a:xfrm>
            <a:prstGeom prst="roundRect">
              <a:avLst>
                <a:gd name="adj" fmla="val 7354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75DFED-779D-B84C-2AF2-67B6F7351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  <a:alphaModFix amt="73000"/>
            </a:blip>
            <a:stretch>
              <a:fillRect/>
            </a:stretch>
          </p:blipFill>
          <p:spPr>
            <a:xfrm>
              <a:off x="270646" y="2425042"/>
              <a:ext cx="4922973" cy="2676659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08E6530-9FED-BF5D-75EC-1138605CC825}"/>
                </a:ext>
              </a:extLst>
            </p:cNvPr>
            <p:cNvSpPr/>
            <p:nvPr/>
          </p:nvSpPr>
          <p:spPr>
            <a:xfrm>
              <a:off x="1118584" y="2695030"/>
              <a:ext cx="861134" cy="36720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DIGITAL ASSET CREATION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77BCF-9FE9-C4F0-A285-5DCD8ACBFD60}"/>
                </a:ext>
              </a:extLst>
            </p:cNvPr>
            <p:cNvSpPr/>
            <p:nvPr/>
          </p:nvSpPr>
          <p:spPr>
            <a:xfrm>
              <a:off x="254963" y="2425042"/>
              <a:ext cx="781235" cy="78123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30 DAYS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2AECF-1DA8-F801-8292-9CE5D45D3D2A}"/>
              </a:ext>
            </a:extLst>
          </p:cNvPr>
          <p:cNvGrpSpPr/>
          <p:nvPr/>
        </p:nvGrpSpPr>
        <p:grpSpPr>
          <a:xfrm>
            <a:off x="145284" y="2734983"/>
            <a:ext cx="2298402" cy="3276714"/>
            <a:chOff x="8897361" y="1385164"/>
            <a:chExt cx="2740933" cy="3907608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0F8316B3-4A21-2E1F-3977-E03F3AB68763}"/>
                </a:ext>
              </a:extLst>
            </p:cNvPr>
            <p:cNvSpPr/>
            <p:nvPr/>
          </p:nvSpPr>
          <p:spPr>
            <a:xfrm rot="10800000">
              <a:off x="8897361" y="1385164"/>
              <a:ext cx="2708365" cy="37461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D52476-76B3-C5D8-1667-8DDC09EDCF75}"/>
                </a:ext>
              </a:extLst>
            </p:cNvPr>
            <p:cNvSpPr/>
            <p:nvPr/>
          </p:nvSpPr>
          <p:spPr>
            <a:xfrm>
              <a:off x="10574091" y="4228569"/>
              <a:ext cx="1064203" cy="10642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10DAYS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</a:rPr>
                <a:t>MIDSET FOCUS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2207CF-C9A4-0F2E-5637-5EDC66A70BC4}"/>
                </a:ext>
              </a:extLst>
            </p:cNvPr>
            <p:cNvSpPr/>
            <p:nvPr/>
          </p:nvSpPr>
          <p:spPr>
            <a:xfrm>
              <a:off x="9732446" y="3855505"/>
              <a:ext cx="1064203" cy="10642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30DAYS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SETUP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BA9D2B-370A-B541-BC3F-3BD6BC317E3E}"/>
                </a:ext>
              </a:extLst>
            </p:cNvPr>
            <p:cNvSpPr/>
            <p:nvPr/>
          </p:nvSpPr>
          <p:spPr>
            <a:xfrm>
              <a:off x="9350236" y="3001101"/>
              <a:ext cx="1064203" cy="10642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90DAYS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SELL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BEE429-71D0-F778-A9A8-C2120C26163C}"/>
                </a:ext>
              </a:extLst>
            </p:cNvPr>
            <p:cNvSpPr/>
            <p:nvPr/>
          </p:nvSpPr>
          <p:spPr>
            <a:xfrm>
              <a:off x="9304460" y="1962223"/>
              <a:ext cx="19014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SCALE</a:t>
              </a:r>
            </a:p>
          </p:txBody>
        </p:sp>
      </p:grp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D484E0D-F4C4-1787-6A8A-95BC4E59E695}"/>
              </a:ext>
            </a:extLst>
          </p:cNvPr>
          <p:cNvCxnSpPr>
            <a:cxnSpLocks/>
            <a:stCxn id="24" idx="7"/>
            <a:endCxn id="16" idx="2"/>
          </p:cNvCxnSpPr>
          <p:nvPr/>
        </p:nvCxnSpPr>
        <p:spPr>
          <a:xfrm rot="5400000" flipH="1" flipV="1">
            <a:off x="1879250" y="3435280"/>
            <a:ext cx="1229878" cy="1773899"/>
          </a:xfrm>
          <a:prstGeom prst="curvedConnector3">
            <a:avLst/>
          </a:prstGeom>
          <a:ln w="28575">
            <a:solidFill>
              <a:schemeClr val="accent2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0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BUSINESS ENGINEERING &amp; GROWTH PLANNING:	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IT ALL TOGETHER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ENGINEERING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Business Growth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78601-A449-580C-BE6C-C8FCE0BCC83F}"/>
              </a:ext>
            </a:extLst>
          </p:cNvPr>
          <p:cNvSpPr txBox="1"/>
          <p:nvPr/>
        </p:nvSpPr>
        <p:spPr>
          <a:xfrm>
            <a:off x="1846947" y="798885"/>
            <a:ext cx="117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 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C08EB-3E76-5C00-E649-EC2B290216F2}"/>
              </a:ext>
            </a:extLst>
          </p:cNvPr>
          <p:cNvSpPr txBox="1"/>
          <p:nvPr/>
        </p:nvSpPr>
        <p:spPr>
          <a:xfrm>
            <a:off x="2791333" y="788644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SYSTEM | FUNNEL | JOURNEY | </a:t>
            </a:r>
            <a:r>
              <a:rPr lang="en-US" u="sng" dirty="0">
                <a:solidFill>
                  <a:schemeClr val="accent2"/>
                </a:solidFill>
              </a:rPr>
              <a:t>GO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57EF5B-F16A-8DFA-F5B4-07CF848A04E0}"/>
              </a:ext>
            </a:extLst>
          </p:cNvPr>
          <p:cNvGrpSpPr/>
          <p:nvPr/>
        </p:nvGrpSpPr>
        <p:grpSpPr>
          <a:xfrm>
            <a:off x="5834603" y="2243056"/>
            <a:ext cx="6212113" cy="3290352"/>
            <a:chOff x="2815340" y="2115051"/>
            <a:chExt cx="6212113" cy="3290352"/>
          </a:xfrm>
        </p:grpSpPr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C1B8052C-89B9-7569-F1EF-0F3A685DB27D}"/>
                </a:ext>
              </a:extLst>
            </p:cNvPr>
            <p:cNvSpPr/>
            <p:nvPr/>
          </p:nvSpPr>
          <p:spPr>
            <a:xfrm flipH="1">
              <a:off x="7559841" y="3759822"/>
              <a:ext cx="1467612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3CCF2BBF-AE03-4769-0B4E-B312C3E9D046}"/>
                </a:ext>
              </a:extLst>
            </p:cNvPr>
            <p:cNvSpPr/>
            <p:nvPr/>
          </p:nvSpPr>
          <p:spPr>
            <a:xfrm>
              <a:off x="3761348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E6D190F-DB78-22C1-8794-DF86C893EB29}"/>
                </a:ext>
              </a:extLst>
            </p:cNvPr>
            <p:cNvSpPr/>
            <p:nvPr/>
          </p:nvSpPr>
          <p:spPr>
            <a:xfrm>
              <a:off x="7557990" y="2152890"/>
              <a:ext cx="1468208" cy="1531268"/>
            </a:xfrm>
            <a:custGeom>
              <a:avLst/>
              <a:gdLst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149 w 21600"/>
                <a:gd name="connsiteY4" fmla="*/ 14010 h 21529"/>
                <a:gd name="connsiteX5" fmla="*/ 0 w 21600"/>
                <a:gd name="connsiteY5" fmla="*/ 14134 h 21529"/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0 w 21600"/>
                <a:gd name="connsiteY4" fmla="*/ 14134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29" extrusionOk="0">
                  <a:moveTo>
                    <a:pt x="0" y="14134"/>
                  </a:moveTo>
                  <a:lnTo>
                    <a:pt x="4695" y="21529"/>
                  </a:lnTo>
                  <a:lnTo>
                    <a:pt x="21600" y="21529"/>
                  </a:lnTo>
                  <a:lnTo>
                    <a:pt x="8592" y="0"/>
                  </a:lnTo>
                  <a:lnTo>
                    <a:pt x="0" y="1413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B8912A75-C8F5-3C43-D1D8-59312A7C01A8}"/>
                </a:ext>
              </a:extLst>
            </p:cNvPr>
            <p:cNvSpPr/>
            <p:nvPr/>
          </p:nvSpPr>
          <p:spPr>
            <a:xfrm>
              <a:off x="6309260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A1E9BDD7-CB32-C8F7-AC72-BB599129FD9C}"/>
                </a:ext>
              </a:extLst>
            </p:cNvPr>
            <p:cNvSpPr/>
            <p:nvPr/>
          </p:nvSpPr>
          <p:spPr>
            <a:xfrm>
              <a:off x="5010078" y="2152890"/>
              <a:ext cx="1469464" cy="1531271"/>
            </a:xfrm>
            <a:custGeom>
              <a:avLst/>
              <a:gdLst>
                <a:gd name="connsiteX0" fmla="*/ 8603 w 21600"/>
                <a:gd name="connsiteY0" fmla="*/ 0 h 21600"/>
                <a:gd name="connsiteX1" fmla="*/ 0 w 21600"/>
                <a:gd name="connsiteY1" fmla="*/ 14163 h 21600"/>
                <a:gd name="connsiteX2" fmla="*/ 4468 w 21600"/>
                <a:gd name="connsiteY2" fmla="*/ 21600 h 21600"/>
                <a:gd name="connsiteX3" fmla="*/ 21600 w 21600"/>
                <a:gd name="connsiteY3" fmla="*/ 21600 h 21600"/>
                <a:gd name="connsiteX4" fmla="*/ 13349 w 21600"/>
                <a:gd name="connsiteY4" fmla="*/ 7900 h 21600"/>
                <a:gd name="connsiteX5" fmla="*/ 8603 w 21600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8603" y="0"/>
                  </a:moveTo>
                  <a:lnTo>
                    <a:pt x="0" y="14163"/>
                  </a:lnTo>
                  <a:lnTo>
                    <a:pt x="4468" y="21600"/>
                  </a:lnTo>
                  <a:lnTo>
                    <a:pt x="21600" y="21600"/>
                  </a:lnTo>
                  <a:lnTo>
                    <a:pt x="13349" y="7900"/>
                  </a:lnTo>
                  <a:lnTo>
                    <a:pt x="8603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BFA60C74-2E39-2B01-7578-30A976A34A60}"/>
                </a:ext>
              </a:extLst>
            </p:cNvPr>
            <p:cNvSpPr/>
            <p:nvPr/>
          </p:nvSpPr>
          <p:spPr>
            <a:xfrm>
              <a:off x="6271420" y="2115051"/>
              <a:ext cx="1812549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0" y="21600"/>
                  </a:moveTo>
                  <a:lnTo>
                    <a:pt x="14821" y="210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6944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3F56246-3138-EAFE-AD84-3562E27E4AF8}"/>
                </a:ext>
              </a:extLst>
            </p:cNvPr>
            <p:cNvSpPr/>
            <p:nvPr/>
          </p:nvSpPr>
          <p:spPr>
            <a:xfrm>
              <a:off x="3761347" y="2115051"/>
              <a:ext cx="1768406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79" y="21168"/>
                  </a:lnTo>
                  <a:lnTo>
                    <a:pt x="7149" y="21600"/>
                  </a:lnTo>
                  <a:lnTo>
                    <a:pt x="14097" y="21600"/>
                  </a:lnTo>
                  <a:lnTo>
                    <a:pt x="14682" y="210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BCFF2308-AA6A-11CD-D217-391605E33106}"/>
                </a:ext>
              </a:extLst>
            </p:cNvPr>
            <p:cNvSpPr/>
            <p:nvPr/>
          </p:nvSpPr>
          <p:spPr>
            <a:xfrm>
              <a:off x="5363253" y="3754795"/>
              <a:ext cx="1450544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757"/>
                  </a:moveTo>
                  <a:lnTo>
                    <a:pt x="21600" y="6975"/>
                  </a:lnTo>
                  <a:lnTo>
                    <a:pt x="17355" y="0"/>
                  </a:lnTo>
                  <a:lnTo>
                    <a:pt x="0" y="0"/>
                  </a:lnTo>
                  <a:lnTo>
                    <a:pt x="8339" y="13700"/>
                  </a:lnTo>
                  <a:lnTo>
                    <a:pt x="13167" y="2160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5E881E79-4CB5-67CC-7D2E-1443B2998A1B}"/>
                </a:ext>
              </a:extLst>
            </p:cNvPr>
            <p:cNvSpPr/>
            <p:nvPr/>
          </p:nvSpPr>
          <p:spPr>
            <a:xfrm>
              <a:off x="2815340" y="2152890"/>
              <a:ext cx="1468203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82" y="21600"/>
                  </a:moveTo>
                  <a:lnTo>
                    <a:pt x="17388" y="21209"/>
                  </a:lnTo>
                  <a:lnTo>
                    <a:pt x="21600" y="14216"/>
                  </a:lnTo>
                  <a:lnTo>
                    <a:pt x="21414" y="13967"/>
                  </a:lnTo>
                  <a:lnTo>
                    <a:pt x="1300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7B4BF40F-BC89-2746-876D-1570C3113A2D}"/>
                </a:ext>
              </a:extLst>
            </p:cNvPr>
            <p:cNvSpPr/>
            <p:nvPr/>
          </p:nvSpPr>
          <p:spPr>
            <a:xfrm>
              <a:off x="2815341" y="3759822"/>
              <a:ext cx="1464421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39" name="Graphic 38" descr="Backpack">
              <a:extLst>
                <a:ext uri="{FF2B5EF4-FFF2-40B4-BE49-F238E27FC236}">
                  <a16:creationId xmlns:a16="http://schemas.microsoft.com/office/drawing/2014/main" id="{C63DA8E5-827C-C28C-3FE7-B6F2D52AF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4185" y="3059787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Graphic 39" descr="Planet">
              <a:extLst>
                <a:ext uri="{FF2B5EF4-FFF2-40B4-BE49-F238E27FC236}">
                  <a16:creationId xmlns:a16="http://schemas.microsoft.com/office/drawing/2014/main" id="{C477606E-284B-8AFE-025C-0CBB8659A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1167" y="3938258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Graphic 40" descr="GMO">
              <a:extLst>
                <a:ext uri="{FF2B5EF4-FFF2-40B4-BE49-F238E27FC236}">
                  <a16:creationId xmlns:a16="http://schemas.microsoft.com/office/drawing/2014/main" id="{FDE3182B-64D6-B048-117A-18B1D1221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42089" y="3026689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Graphic 41" descr="Microscope">
              <a:extLst>
                <a:ext uri="{FF2B5EF4-FFF2-40B4-BE49-F238E27FC236}">
                  <a16:creationId xmlns:a16="http://schemas.microsoft.com/office/drawing/2014/main" id="{363A7B5C-F58C-FE3B-1786-E37B1E729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63345" y="3046110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Graphic 42" descr="Pencil">
              <a:extLst>
                <a:ext uri="{FF2B5EF4-FFF2-40B4-BE49-F238E27FC236}">
                  <a16:creationId xmlns:a16="http://schemas.microsoft.com/office/drawing/2014/main" id="{8C247AC6-22E9-D2C4-8C1D-F61DD1A9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69015" y="2641605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Graphic 43" descr="Lunch Box">
              <a:extLst>
                <a:ext uri="{FF2B5EF4-FFF2-40B4-BE49-F238E27FC236}">
                  <a16:creationId xmlns:a16="http://schemas.microsoft.com/office/drawing/2014/main" id="{92B997EA-6D48-CE99-326C-11F477AD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5442" y="2604304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Graphic 45" descr="Books">
              <a:extLst>
                <a:ext uri="{FF2B5EF4-FFF2-40B4-BE49-F238E27FC236}">
                  <a16:creationId xmlns:a16="http://schemas.microsoft.com/office/drawing/2014/main" id="{6AAA05ED-70AF-7576-1047-C581F3393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66111" y="3925406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Graphic 46" descr="Mathematics">
              <a:extLst>
                <a:ext uri="{FF2B5EF4-FFF2-40B4-BE49-F238E27FC236}">
                  <a16:creationId xmlns:a16="http://schemas.microsoft.com/office/drawing/2014/main" id="{D1C5AC25-F79D-2445-E59F-455C95F8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997675" y="442243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Graphic 47" descr="Diploma roll">
              <a:extLst>
                <a:ext uri="{FF2B5EF4-FFF2-40B4-BE49-F238E27FC236}">
                  <a16:creationId xmlns:a16="http://schemas.microsoft.com/office/drawing/2014/main" id="{5BD7F8A1-8D13-2303-4656-08950B786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215049" y="392039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Graphic 48" descr="Open book">
              <a:extLst>
                <a:ext uri="{FF2B5EF4-FFF2-40B4-BE49-F238E27FC236}">
                  <a16:creationId xmlns:a16="http://schemas.microsoft.com/office/drawing/2014/main" id="{DDBF07AF-7885-35B2-1589-B9A4C07B2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453621" y="4422433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2F5D33-0A84-0DEC-8440-A256AAD49D5D}"/>
                </a:ext>
              </a:extLst>
            </p:cNvPr>
            <p:cNvSpPr txBox="1"/>
            <p:nvPr/>
          </p:nvSpPr>
          <p:spPr>
            <a:xfrm>
              <a:off x="3997064" y="4897572"/>
              <a:ext cx="131318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RISE UP MODEL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5C0BC9-087B-4335-4F11-8297A5D8C51F}"/>
                </a:ext>
              </a:extLst>
            </p:cNvPr>
            <p:cNvSpPr txBox="1"/>
            <p:nvPr/>
          </p:nvSpPr>
          <p:spPr>
            <a:xfrm>
              <a:off x="6547837" y="4897572"/>
              <a:ext cx="127849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LEAD MAGNET 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LAUNCH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2E5BDEC-D0D7-325F-6402-61D395C9752E}"/>
                </a:ext>
              </a:extLst>
            </p:cNvPr>
            <p:cNvSpPr txBox="1"/>
            <p:nvPr/>
          </p:nvSpPr>
          <p:spPr>
            <a:xfrm>
              <a:off x="4023095" y="2218917"/>
              <a:ext cx="126111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DIGITAL ASSET </a:t>
              </a:r>
            </a:p>
            <a:p>
              <a:pPr algn="ctr"/>
              <a:r>
                <a:rPr lang="en-US" sz="1350" b="1" dirty="0"/>
                <a:t>CREATION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44CFDF-6775-CEAD-BE6A-2D5E2D3286C6}"/>
                </a:ext>
              </a:extLst>
            </p:cNvPr>
            <p:cNvSpPr txBox="1"/>
            <p:nvPr/>
          </p:nvSpPr>
          <p:spPr>
            <a:xfrm>
              <a:off x="6564064" y="2122252"/>
              <a:ext cx="121571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COMPLETE 50 </a:t>
              </a:r>
            </a:p>
            <a:p>
              <a:pPr algn="ctr"/>
              <a:r>
                <a:rPr lang="en-US" sz="1350" b="1" dirty="0"/>
                <a:t>Consultations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4A90ED-062F-C045-A2F3-87793DB32EA1}"/>
                </a:ext>
              </a:extLst>
            </p:cNvPr>
            <p:cNvSpPr txBox="1"/>
            <p:nvPr/>
          </p:nvSpPr>
          <p:spPr>
            <a:xfrm rot="3600000">
              <a:off x="7722457" y="2752984"/>
              <a:ext cx="126662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BUILD </a:t>
              </a:r>
            </a:p>
            <a:p>
              <a:pPr algn="ctr"/>
              <a:r>
                <a:rPr lang="en-US" sz="1350" b="1" dirty="0"/>
                <a:t>SOCIAL GROUP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029368-BB38-2474-88B8-D595913F05FA}"/>
                </a:ext>
              </a:extLst>
            </p:cNvPr>
            <p:cNvSpPr txBox="1"/>
            <p:nvPr/>
          </p:nvSpPr>
          <p:spPr>
            <a:xfrm rot="3600000">
              <a:off x="2862090" y="4236526"/>
              <a:ext cx="12570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NICHE CLARITY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1C26F08-0639-1F51-F94D-317EC35A60BF}"/>
                </a:ext>
              </a:extLst>
            </p:cNvPr>
            <p:cNvSpPr txBox="1"/>
            <p:nvPr/>
          </p:nvSpPr>
          <p:spPr>
            <a:xfrm rot="3600000">
              <a:off x="5392182" y="4236526"/>
              <a:ext cx="12637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LAUNCH ASSET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E60C1B-65E5-087A-A749-CBC9DFECDBDA}"/>
                </a:ext>
              </a:extLst>
            </p:cNvPr>
            <p:cNvSpPr txBox="1"/>
            <p:nvPr/>
          </p:nvSpPr>
          <p:spPr>
            <a:xfrm rot="3600000">
              <a:off x="5354912" y="2801394"/>
              <a:ext cx="9348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FUNNEL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 BUILDING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216F0FC-5E32-A562-EFC9-4205A0E435CC}"/>
                </a:ext>
              </a:extLst>
            </p:cNvPr>
            <p:cNvSpPr txBox="1"/>
            <p:nvPr/>
          </p:nvSpPr>
          <p:spPr>
            <a:xfrm rot="18000000">
              <a:off x="2708694" y="2858766"/>
              <a:ext cx="15136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RESULT PLANNING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08B90DD-8BA3-AFE3-A8F2-0A0FB5898A46}"/>
                </a:ext>
              </a:extLst>
            </p:cNvPr>
            <p:cNvSpPr txBox="1"/>
            <p:nvPr/>
          </p:nvSpPr>
          <p:spPr>
            <a:xfrm rot="18000000">
              <a:off x="7674657" y="4230365"/>
              <a:ext cx="13281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SETUP SYSTEMS</a:t>
              </a:r>
            </a:p>
          </p:txBody>
        </p:sp>
        <p:pic>
          <p:nvPicPr>
            <p:cNvPr id="61" name="Graphic 60" descr="Gears">
              <a:extLst>
                <a:ext uri="{FF2B5EF4-FFF2-40B4-BE49-F238E27FC236}">
                  <a16:creationId xmlns:a16="http://schemas.microsoft.com/office/drawing/2014/main" id="{856FF76A-1007-B22E-4EA4-C23880260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825261" y="3361942"/>
              <a:ext cx="722642" cy="722642"/>
            </a:xfrm>
            <a:prstGeom prst="rect">
              <a:avLst/>
            </a:prstGeom>
          </p:spPr>
        </p:pic>
        <p:pic>
          <p:nvPicPr>
            <p:cNvPr id="62" name="Graphic 61" descr="Lights On">
              <a:extLst>
                <a:ext uri="{FF2B5EF4-FFF2-40B4-BE49-F238E27FC236}">
                  <a16:creationId xmlns:a16="http://schemas.microsoft.com/office/drawing/2014/main" id="{C4B58F10-B4EC-4397-CACF-822258F99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88689" y="3361942"/>
              <a:ext cx="722642" cy="722642"/>
            </a:xfrm>
            <a:prstGeom prst="rect">
              <a:avLst/>
            </a:prstGeom>
          </p:spPr>
        </p:pic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95F1B94-3512-D59A-F443-7CB4B602BB2B}"/>
              </a:ext>
            </a:extLst>
          </p:cNvPr>
          <p:cNvSpPr/>
          <p:nvPr/>
        </p:nvSpPr>
        <p:spPr>
          <a:xfrm>
            <a:off x="6827518" y="5848441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117FEF7-AE35-8575-9243-C0EBF2326995}"/>
              </a:ext>
            </a:extLst>
          </p:cNvPr>
          <p:cNvSpPr/>
          <p:nvPr/>
        </p:nvSpPr>
        <p:spPr>
          <a:xfrm>
            <a:off x="9320406" y="1563625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90 DAYS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3F916B9-DBD7-062F-85FC-D498A73CE6CB}"/>
              </a:ext>
            </a:extLst>
          </p:cNvPr>
          <p:cNvGrpSpPr/>
          <p:nvPr/>
        </p:nvGrpSpPr>
        <p:grpSpPr>
          <a:xfrm>
            <a:off x="293739" y="2517836"/>
            <a:ext cx="5150479" cy="2729928"/>
            <a:chOff x="2044300" y="1423880"/>
            <a:chExt cx="9509020" cy="504010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197AE6B-2F1B-1D49-3702-4D41CEB6E734}"/>
                </a:ext>
              </a:extLst>
            </p:cNvPr>
            <p:cNvSpPr/>
            <p:nvPr/>
          </p:nvSpPr>
          <p:spPr>
            <a:xfrm>
              <a:off x="2074643" y="1423880"/>
              <a:ext cx="9478677" cy="5040102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841384A-D649-D887-8985-CADD676C5210}"/>
                </a:ext>
              </a:extLst>
            </p:cNvPr>
            <p:cNvSpPr txBox="1"/>
            <p:nvPr/>
          </p:nvSpPr>
          <p:spPr>
            <a:xfrm>
              <a:off x="2115526" y="5346483"/>
              <a:ext cx="3689290" cy="681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 dirty="0"/>
                <a:t>Motivation video : Eagles Flight</a:t>
              </a:r>
            </a:p>
            <a:p>
              <a:r>
                <a:rPr lang="en-US" sz="900" b="1" dirty="0"/>
                <a:t>Strangest Secret: EARL Nightingale 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9790E85-8378-86AA-CA2A-8234E5224418}"/>
                </a:ext>
              </a:extLst>
            </p:cNvPr>
            <p:cNvGrpSpPr/>
            <p:nvPr/>
          </p:nvGrpSpPr>
          <p:grpSpPr>
            <a:xfrm>
              <a:off x="2044300" y="1423880"/>
              <a:ext cx="8866613" cy="4808243"/>
              <a:chOff x="3078677" y="1423879"/>
              <a:chExt cx="8866613" cy="4808243"/>
            </a:xfrm>
          </p:grpSpPr>
          <p:graphicFrame>
            <p:nvGraphicFramePr>
              <p:cNvPr id="69" name="Diagram 68">
                <a:extLst>
                  <a:ext uri="{FF2B5EF4-FFF2-40B4-BE49-F238E27FC236}">
                    <a16:creationId xmlns:a16="http://schemas.microsoft.com/office/drawing/2014/main" id="{B4DD62A3-1BA7-A2B1-69BC-E6CACE82CB4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2756863"/>
                  </p:ext>
                </p:extLst>
              </p:nvPr>
            </p:nvGraphicFramePr>
            <p:xfrm>
              <a:off x="4003829" y="1423879"/>
              <a:ext cx="5623765" cy="48082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6" r:lo="rId27" r:qs="rId28" r:cs="rId29"/>
              </a:graphicData>
            </a:graphic>
          </p:graphicFrame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C7EFC61-8B61-8430-B0CC-C3AE091CC99F}"/>
                  </a:ext>
                </a:extLst>
              </p:cNvPr>
              <p:cNvSpPr txBox="1"/>
              <p:nvPr/>
            </p:nvSpPr>
            <p:spPr>
              <a:xfrm>
                <a:off x="9186417" y="3564378"/>
                <a:ext cx="2758873" cy="468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accent2"/>
                    </a:solidFill>
                  </a:rPr>
                  <a:t>PUSH &amp; PERSEVERANCE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0450429-2C79-EC51-67E6-6F7A48A322D2}"/>
                  </a:ext>
                </a:extLst>
              </p:cNvPr>
              <p:cNvSpPr txBox="1"/>
              <p:nvPr/>
            </p:nvSpPr>
            <p:spPr>
              <a:xfrm>
                <a:off x="7933106" y="1676238"/>
                <a:ext cx="1285027" cy="482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RETREAT</a:t>
                </a:r>
              </a:p>
            </p:txBody>
          </p:sp>
          <p:pic>
            <p:nvPicPr>
              <p:cNvPr id="72" name="Graphic 71" descr="Climbing with solid fill">
                <a:extLst>
                  <a:ext uri="{FF2B5EF4-FFF2-40B4-BE49-F238E27FC236}">
                    <a16:creationId xmlns:a16="http://schemas.microsoft.com/office/drawing/2014/main" id="{192A0AEF-2A83-4386-5909-17999CDBF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 rot="5400000">
                <a:off x="8844701" y="3976393"/>
                <a:ext cx="582953" cy="582953"/>
              </a:xfrm>
              <a:prstGeom prst="rect">
                <a:avLst/>
              </a:prstGeom>
            </p:spPr>
          </p:pic>
          <p:pic>
            <p:nvPicPr>
              <p:cNvPr id="73" name="Graphic 72" descr="Climbing with solid fill">
                <a:extLst>
                  <a:ext uri="{FF2B5EF4-FFF2-40B4-BE49-F238E27FC236}">
                    <a16:creationId xmlns:a16="http://schemas.microsoft.com/office/drawing/2014/main" id="{300D4307-49B9-B725-7EF7-496081717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 rot="6079876">
                <a:off x="7769670" y="2063109"/>
                <a:ext cx="486681" cy="486681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68A399E-605E-3D70-CE70-A909B09D700F}"/>
                  </a:ext>
                </a:extLst>
              </p:cNvPr>
              <p:cNvSpPr txBox="1"/>
              <p:nvPr/>
            </p:nvSpPr>
            <p:spPr>
              <a:xfrm>
                <a:off x="3124046" y="3942089"/>
                <a:ext cx="2232076" cy="468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accent2">
                        <a:lumMod val="75000"/>
                      </a:schemeClr>
                    </a:solidFill>
                  </a:rPr>
                  <a:t>MINDSET</a:t>
                </a:r>
                <a:r>
                  <a:rPr lang="en-US" sz="1050" dirty="0">
                    <a:solidFill>
                      <a:schemeClr val="accent2">
                        <a:lumMod val="75000"/>
                      </a:schemeClr>
                    </a:solidFill>
                  </a:rPr>
                  <a:t> &amp; MISSION</a:t>
                </a:r>
              </a:p>
            </p:txBody>
          </p:sp>
          <p:pic>
            <p:nvPicPr>
              <p:cNvPr id="75" name="Graphic 74" descr="Head with gears with solid fill">
                <a:extLst>
                  <a:ext uri="{FF2B5EF4-FFF2-40B4-BE49-F238E27FC236}">
                    <a16:creationId xmlns:a16="http://schemas.microsoft.com/office/drawing/2014/main" id="{C180F098-2631-4593-1E12-EDD58069A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4119563" y="438690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6" name="Graphic 75" descr="Broken Fire Hydrant with solid fill">
                <a:extLst>
                  <a:ext uri="{FF2B5EF4-FFF2-40B4-BE49-F238E27FC236}">
                    <a16:creationId xmlns:a16="http://schemas.microsoft.com/office/drawing/2014/main" id="{8D8D1444-017B-43BC-5B22-8088A9864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8221777" y="248259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9CE8341-1961-0037-319C-4BBAD9970C4E}"/>
                  </a:ext>
                </a:extLst>
              </p:cNvPr>
              <p:cNvSpPr txBox="1"/>
              <p:nvPr/>
            </p:nvSpPr>
            <p:spPr>
              <a:xfrm>
                <a:off x="9021402" y="2741706"/>
                <a:ext cx="1628924" cy="51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OBSTACLES</a:t>
                </a:r>
              </a:p>
            </p:txBody>
          </p:sp>
          <p:cxnSp>
            <p:nvCxnSpPr>
              <p:cNvPr id="78" name="Connector: Elbow 77">
                <a:extLst>
                  <a:ext uri="{FF2B5EF4-FFF2-40B4-BE49-F238E27FC236}">
                    <a16:creationId xmlns:a16="http://schemas.microsoft.com/office/drawing/2014/main" id="{DB3E261E-BF26-494F-FE10-0A36C63A7926}"/>
                  </a:ext>
                </a:extLst>
              </p:cNvPr>
              <p:cNvCxnSpPr>
                <a:cxnSpLocks/>
                <a:endCxn id="71" idx="3"/>
              </p:cNvCxnSpPr>
              <p:nvPr/>
            </p:nvCxnSpPr>
            <p:spPr>
              <a:xfrm rot="10800000">
                <a:off x="9218133" y="1917735"/>
                <a:ext cx="1178817" cy="834264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or: Elbow 78">
                <a:extLst>
                  <a:ext uri="{FF2B5EF4-FFF2-40B4-BE49-F238E27FC236}">
                    <a16:creationId xmlns:a16="http://schemas.microsoft.com/office/drawing/2014/main" id="{EC3120A0-5C2A-9820-493C-DE850AFF7DFC}"/>
                  </a:ext>
                </a:extLst>
              </p:cNvPr>
              <p:cNvCxnSpPr>
                <a:cxnSpLocks/>
                <a:endCxn id="70" idx="3"/>
              </p:cNvCxnSpPr>
              <p:nvPr/>
            </p:nvCxnSpPr>
            <p:spPr>
              <a:xfrm>
                <a:off x="9351157" y="3201407"/>
                <a:ext cx="2594133" cy="597366"/>
              </a:xfrm>
              <a:prstGeom prst="bentConnector3">
                <a:avLst>
                  <a:gd name="adj1" fmla="val 116269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07A3944-E2E6-8A09-E504-A8CBE3BA705C}"/>
                  </a:ext>
                </a:extLst>
              </p:cNvPr>
              <p:cNvSpPr txBox="1"/>
              <p:nvPr/>
            </p:nvSpPr>
            <p:spPr>
              <a:xfrm>
                <a:off x="3078677" y="5042791"/>
                <a:ext cx="3738475" cy="454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2">
                        <a:lumMod val="75000"/>
                      </a:schemeClr>
                    </a:solidFill>
                  </a:rPr>
                  <a:t>BOOKS &amp; THE COMPANY YOU KEEP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E398AED-0CFC-F8A8-0D96-4D4E12D2B56A}"/>
              </a:ext>
            </a:extLst>
          </p:cNvPr>
          <p:cNvSpPr txBox="1"/>
          <p:nvPr/>
        </p:nvSpPr>
        <p:spPr>
          <a:xfrm>
            <a:off x="1807941" y="5199145"/>
            <a:ext cx="24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PERSEVERANCE WHEEL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06FA647-CD4A-6AEF-EB33-69FA59C9A430}"/>
              </a:ext>
            </a:extLst>
          </p:cNvPr>
          <p:cNvSpPr/>
          <p:nvPr/>
        </p:nvSpPr>
        <p:spPr>
          <a:xfrm>
            <a:off x="5683134" y="1442848"/>
            <a:ext cx="6466301" cy="489339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83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11511</TotalTime>
  <Words>550</Words>
  <Application>Microsoft Office PowerPoint</Application>
  <PresentationFormat>Widescreen</PresentationFormat>
  <Paragraphs>215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Copperplate Gothic Bold</vt:lpstr>
      <vt:lpstr>Impact</vt:lpstr>
      <vt:lpstr>Office Theme</vt:lpstr>
      <vt:lpstr>RISE 1_3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Jasvir Singh Nagi</dc:creator>
  <cp:lastModifiedBy>Jasvir Singh Nagi</cp:lastModifiedBy>
  <cp:revision>247</cp:revision>
  <dcterms:created xsi:type="dcterms:W3CDTF">2022-08-13T16:20:08Z</dcterms:created>
  <dcterms:modified xsi:type="dcterms:W3CDTF">2022-08-27T13:40:15Z</dcterms:modified>
</cp:coreProperties>
</file>