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3" r:id="rId3"/>
    <p:sldId id="324" r:id="rId4"/>
    <p:sldId id="325" r:id="rId5"/>
    <p:sldId id="326" r:id="rId6"/>
    <p:sldId id="328" r:id="rId7"/>
    <p:sldId id="329" r:id="rId8"/>
    <p:sldId id="330" r:id="rId9"/>
    <p:sldId id="332" r:id="rId10"/>
    <p:sldId id="32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7630-7A93-1F33-C32A-B2DDD99DD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C4AEC-CF51-409D-E056-A55DA54FB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E5EE2-28FE-98EB-DE37-C772AE50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47A3-9FC6-348C-184F-981BDDAD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67377-4471-6073-AAEC-A276EBDC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3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9FA0E-94E9-B274-4CE9-BAD41BD4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21AFE-6751-E69D-B0A6-9BA2B7ADD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C7520-9F0E-4E84-E41D-6A2DC294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E101D-A7B6-B4A5-5540-B0A1F74BD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75F37-822C-3EC8-AF9D-CF3EF38D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3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A507B1-24C4-3F99-4FBB-CE22F14EB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FCFA91-E935-274A-4171-0D2A38DAC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2A0B7-4820-4F66-EEAF-C62988FA3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5246C-3437-F9F9-7EC5-DF4281B31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CA403-11A6-67B0-CE09-F3CB4011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8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EF53-7B23-A04F-0B86-18FD4FF9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2BE05-ED13-404A-56C7-B2869E553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06B08-630D-495D-79E2-315A0428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5CB2A-4877-6D5D-41DD-3BAD63863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67ECD-F95B-DA21-9ED8-56BDA247E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1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AA970-C222-11B6-0F56-4AA27E88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7ED9C-61C7-C4CD-95B7-0B92946C0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C760F-5F55-B102-272B-F93888733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E6D8F-DCB1-20DE-CC84-36FEDE2DF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F84A2-10CF-52A8-29B7-F783CDAD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8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3FB2C-5F81-BBAB-5756-406371E2F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89D23-57D8-58FA-25F9-89A9A7093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ED53E-830B-0010-0D7E-6E4C89760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F0A66-C568-D24C-67A1-B4013206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98611-F387-79C7-D384-AC4CF5C5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6D137-ED33-792D-A20C-A392038D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0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17C1-6C05-1B7F-4FCF-706208E4C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C2510-BE55-E59B-9B05-7393F36E7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CD9D3-8979-A46B-20C5-FDE75D010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99A0D-87FF-DFE1-8B74-42D7B86B9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4AE991-E7FC-8B3B-DC30-C370FA303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96CCF5-B325-09F5-F5E4-D6A86174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F64865-3F8B-3A82-F00E-CDB39DED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EF69E5-CC5B-B6D5-9002-14021C2A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6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790E8-4860-5BDF-1DBA-E5C4395F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132B80-C1B6-2B15-54A5-E4E36BFC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2B6CFA-B63F-74D2-FF36-8884134C8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724070-2A72-7D9B-404B-2FA99C83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8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087007-D09B-A9BF-557C-032F8C651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0D2B75-AABF-7613-6FA4-94866A7E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FE165-D237-A9FF-7EAE-6B64C30B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8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D87-9C24-9280-CE47-A3E4633D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3A9A4-D87E-AE8E-56F3-E6623A526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FAB23-0190-86A8-EEF1-6A8CF7F26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E8AF1-D3F9-DEF4-2C67-CCDABC63E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6337E-C7EC-A9BC-05B5-4D815BFD4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8129CD-51D8-5F82-210A-8549BDBA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9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4C48C-3648-294F-5512-3F046273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34CB0-C6B5-1432-27DC-C9978B8B0E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08CE3-90E0-F7D3-4A16-7EC0E7237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64B03-B603-C7AB-CA24-5CBFFCCC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14674-0EDB-D7AD-ED7D-80CDEB710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4BD08-A4B9-557D-AAB7-71AD0723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1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411186-2E81-F0E8-7D71-B4771AA32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83EB5-BA1F-C2BE-8A96-066EBFD76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92E52-DF13-72CE-154A-C6FCBF436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AE569-85F6-4A52-B120-E9B20E68BEB0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C7871-940E-A918-31B0-D674DA241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A8008-A77E-0F9C-E6FD-6D155D0B5E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76719-D0DF-47FC-8D1C-72EC06F2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6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D98ED57-8B05-D574-8D5E-D69499D92F79}"/>
              </a:ext>
            </a:extLst>
          </p:cNvPr>
          <p:cNvSpPr/>
          <p:nvPr/>
        </p:nvSpPr>
        <p:spPr>
          <a:xfrm>
            <a:off x="1238298" y="2967335"/>
            <a:ext cx="971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PLAY BOOK FOR FOCUSED EXPERT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0A213D-E370-F588-7286-80848E9B0FD0}"/>
              </a:ext>
            </a:extLst>
          </p:cNvPr>
          <p:cNvSpPr txBox="1"/>
          <p:nvPr/>
        </p:nvSpPr>
        <p:spPr>
          <a:xfrm>
            <a:off x="1744312" y="884625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 10 STEP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2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10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POSITIONING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A44B0C-347E-B288-C3FC-890797061FEE}"/>
              </a:ext>
            </a:extLst>
          </p:cNvPr>
          <p:cNvSpPr txBox="1"/>
          <p:nvPr/>
        </p:nvSpPr>
        <p:spPr>
          <a:xfrm>
            <a:off x="2237044" y="2779836"/>
            <a:ext cx="826944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What do you want people to know you for</a:t>
            </a:r>
          </a:p>
          <a:p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dirty="0"/>
              <a:t>: _____________________________________________________________________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715476" y="2031325"/>
            <a:ext cx="9856966" cy="4064435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C087E0-F17F-26C5-93F2-C466DE48F36C}"/>
              </a:ext>
            </a:extLst>
          </p:cNvPr>
          <p:cNvSpPr txBox="1"/>
          <p:nvPr/>
        </p:nvSpPr>
        <p:spPr>
          <a:xfrm>
            <a:off x="2237044" y="4242508"/>
            <a:ext cx="909909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What do you think your designation should be</a:t>
            </a:r>
          </a:p>
          <a:p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dirty="0"/>
              <a:t>: 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85277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1 &amp; 2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NICHE &amp; SUBNICHE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 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449756F-B87D-5334-3D79-794DFFE01CC3}"/>
              </a:ext>
            </a:extLst>
          </p:cNvPr>
          <p:cNvSpPr/>
          <p:nvPr/>
        </p:nvSpPr>
        <p:spPr>
          <a:xfrm>
            <a:off x="2418423" y="1797986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BUSINESS GROWTH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C815B2D-7EC1-6ABC-DC21-8705C0EFC840}"/>
              </a:ext>
            </a:extLst>
          </p:cNvPr>
          <p:cNvSpPr/>
          <p:nvPr/>
        </p:nvSpPr>
        <p:spPr>
          <a:xfrm>
            <a:off x="4145067" y="1797986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CAREER GROWTH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915A996-F45B-3F7D-0097-E164661E3EFC}"/>
              </a:ext>
            </a:extLst>
          </p:cNvPr>
          <p:cNvSpPr/>
          <p:nvPr/>
        </p:nvSpPr>
        <p:spPr>
          <a:xfrm>
            <a:off x="5871711" y="1797986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 &amp; WELNESS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FBA1711-AC56-BA8D-7929-D6EDADDFEB16}"/>
              </a:ext>
            </a:extLst>
          </p:cNvPr>
          <p:cNvSpPr/>
          <p:nvPr/>
        </p:nvSpPr>
        <p:spPr>
          <a:xfrm>
            <a:off x="7598355" y="1797986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MAKE MONEY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5C5585-AA4C-BD6E-F336-282DBF6C33BA}"/>
              </a:ext>
            </a:extLst>
          </p:cNvPr>
          <p:cNvSpPr/>
          <p:nvPr/>
        </p:nvSpPr>
        <p:spPr>
          <a:xfrm>
            <a:off x="9324999" y="1797986"/>
            <a:ext cx="1691366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RELATIONSHIPS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414610" y="2611867"/>
            <a:ext cx="8653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Choose a niche that you have a passion for, expertise in, knowledge or are enthusiastic to learn and apply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A44B0C-347E-B288-C3FC-890797061FEE}"/>
              </a:ext>
            </a:extLst>
          </p:cNvPr>
          <p:cNvSpPr txBox="1"/>
          <p:nvPr/>
        </p:nvSpPr>
        <p:spPr>
          <a:xfrm>
            <a:off x="2312869" y="3102583"/>
            <a:ext cx="6016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NICHE</a:t>
            </a:r>
            <a:r>
              <a:rPr lang="en-US" dirty="0"/>
              <a:t> : ______________________________________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EA1345-E9D3-C02D-93BC-8A8B5CF3327D}"/>
              </a:ext>
            </a:extLst>
          </p:cNvPr>
          <p:cNvSpPr txBox="1"/>
          <p:nvPr/>
        </p:nvSpPr>
        <p:spPr>
          <a:xfrm>
            <a:off x="1562557" y="41991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AE205A6-E4AB-5F25-F9DD-00E47A444B06}"/>
              </a:ext>
            </a:extLst>
          </p:cNvPr>
          <p:cNvSpPr txBox="1"/>
          <p:nvPr/>
        </p:nvSpPr>
        <p:spPr>
          <a:xfrm rot="16200000">
            <a:off x="955314" y="2406252"/>
            <a:ext cx="15838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1</a:t>
            </a:r>
            <a:endParaRPr lang="en-US" sz="2400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33133344-DE87-4881-3E47-A5CA03B827D7}"/>
              </a:ext>
            </a:extLst>
          </p:cNvPr>
          <p:cNvSpPr/>
          <p:nvPr/>
        </p:nvSpPr>
        <p:spPr>
          <a:xfrm>
            <a:off x="2418537" y="4499515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BUSINESS GROWTH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4A0421F-71BE-DEED-A55D-F93C573F7262}"/>
              </a:ext>
            </a:extLst>
          </p:cNvPr>
          <p:cNvSpPr/>
          <p:nvPr/>
        </p:nvSpPr>
        <p:spPr>
          <a:xfrm>
            <a:off x="4145181" y="4499515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CAREER GROWTH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8DBF2B2-3AB8-A054-E73F-54B8241A7D30}"/>
              </a:ext>
            </a:extLst>
          </p:cNvPr>
          <p:cNvSpPr/>
          <p:nvPr/>
        </p:nvSpPr>
        <p:spPr>
          <a:xfrm>
            <a:off x="5871825" y="4499515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 &amp; WELNESS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7318A94-EEF1-69CD-F256-19D4F47A4C40}"/>
              </a:ext>
            </a:extLst>
          </p:cNvPr>
          <p:cNvSpPr/>
          <p:nvPr/>
        </p:nvSpPr>
        <p:spPr>
          <a:xfrm>
            <a:off x="7598469" y="4499515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MAKE MONEY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270FC9E-BE84-68CB-973A-E2602915ECBC}"/>
              </a:ext>
            </a:extLst>
          </p:cNvPr>
          <p:cNvSpPr/>
          <p:nvPr/>
        </p:nvSpPr>
        <p:spPr>
          <a:xfrm>
            <a:off x="9325113" y="4499515"/>
            <a:ext cx="1691366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RELATIONSHIPS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082058-A5D2-4E1B-44B3-499641ABE53E}"/>
              </a:ext>
            </a:extLst>
          </p:cNvPr>
          <p:cNvSpPr txBox="1"/>
          <p:nvPr/>
        </p:nvSpPr>
        <p:spPr>
          <a:xfrm>
            <a:off x="2414724" y="5313396"/>
            <a:ext cx="7920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Based on  your NICHE, select your sub-niche :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Example – Stock trading is a niche in MAKE MONEY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4945D7E-BC97-E763-094F-4ECF9D814BD7}"/>
              </a:ext>
            </a:extLst>
          </p:cNvPr>
          <p:cNvSpPr txBox="1"/>
          <p:nvPr/>
        </p:nvSpPr>
        <p:spPr>
          <a:xfrm>
            <a:off x="2312983" y="5804112"/>
            <a:ext cx="6974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SUB NICHE</a:t>
            </a:r>
            <a:r>
              <a:rPr lang="en-US" dirty="0"/>
              <a:t> : ______________________________________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A8A6FC3-8384-F08F-F988-5CDFA62792D5}"/>
              </a:ext>
            </a:extLst>
          </p:cNvPr>
          <p:cNvSpPr txBox="1"/>
          <p:nvPr/>
        </p:nvSpPr>
        <p:spPr>
          <a:xfrm rot="16200000">
            <a:off x="955428" y="5107781"/>
            <a:ext cx="15838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2</a:t>
            </a:r>
            <a:endParaRPr lang="en-US" sz="2400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516391" y="1624614"/>
            <a:ext cx="10077846" cy="2334802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4450A512-08AD-275D-9EA7-A8386A39B6ED}"/>
              </a:ext>
            </a:extLst>
          </p:cNvPr>
          <p:cNvSpPr/>
          <p:nvPr/>
        </p:nvSpPr>
        <p:spPr>
          <a:xfrm>
            <a:off x="1516391" y="4199138"/>
            <a:ext cx="10077846" cy="2334802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87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3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MICRO-NICHE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449756F-B87D-5334-3D79-794DFFE01CC3}"/>
              </a:ext>
            </a:extLst>
          </p:cNvPr>
          <p:cNvSpPr/>
          <p:nvPr/>
        </p:nvSpPr>
        <p:spPr>
          <a:xfrm>
            <a:off x="2382912" y="3085248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BUSINESS GROWTH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C815B2D-7EC1-6ABC-DC21-8705C0EFC840}"/>
              </a:ext>
            </a:extLst>
          </p:cNvPr>
          <p:cNvSpPr/>
          <p:nvPr/>
        </p:nvSpPr>
        <p:spPr>
          <a:xfrm>
            <a:off x="4109556" y="3085248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CAREER GROWTH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915A996-F45B-3F7D-0097-E164661E3EFC}"/>
              </a:ext>
            </a:extLst>
          </p:cNvPr>
          <p:cNvSpPr/>
          <p:nvPr/>
        </p:nvSpPr>
        <p:spPr>
          <a:xfrm>
            <a:off x="5836200" y="3085248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 &amp; WELNESS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FBA1711-AC56-BA8D-7929-D6EDADDFEB16}"/>
              </a:ext>
            </a:extLst>
          </p:cNvPr>
          <p:cNvSpPr/>
          <p:nvPr/>
        </p:nvSpPr>
        <p:spPr>
          <a:xfrm>
            <a:off x="7562844" y="3085248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MAKE MONEY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5C5585-AA4C-BD6E-F336-282DBF6C33BA}"/>
              </a:ext>
            </a:extLst>
          </p:cNvPr>
          <p:cNvSpPr/>
          <p:nvPr/>
        </p:nvSpPr>
        <p:spPr>
          <a:xfrm>
            <a:off x="9289488" y="3085248"/>
            <a:ext cx="1691366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RELATIONSHIPS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379099" y="3899129"/>
            <a:ext cx="80778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Based on your SUB-NICHE choose a MICO-NICHE.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Example: Technical Analysis under Stock Trading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A44B0C-347E-B288-C3FC-890797061FEE}"/>
              </a:ext>
            </a:extLst>
          </p:cNvPr>
          <p:cNvSpPr txBox="1"/>
          <p:nvPr/>
        </p:nvSpPr>
        <p:spPr>
          <a:xfrm>
            <a:off x="2277358" y="4389845"/>
            <a:ext cx="74657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MICRO-NICHE</a:t>
            </a:r>
            <a:r>
              <a:rPr lang="en-US" dirty="0"/>
              <a:t> : ______________________________________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AE205A6-E4AB-5F25-F9DD-00E47A444B06}"/>
              </a:ext>
            </a:extLst>
          </p:cNvPr>
          <p:cNvSpPr txBox="1"/>
          <p:nvPr/>
        </p:nvSpPr>
        <p:spPr>
          <a:xfrm rot="16200000">
            <a:off x="919803" y="3693514"/>
            <a:ext cx="15838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3</a:t>
            </a:r>
            <a:endParaRPr lang="en-US" sz="2400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480880" y="2911876"/>
            <a:ext cx="10077846" cy="2334802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5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4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MARKET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449756F-B87D-5334-3D79-794DFFE01CC3}"/>
              </a:ext>
            </a:extLst>
          </p:cNvPr>
          <p:cNvSpPr/>
          <p:nvPr/>
        </p:nvSpPr>
        <p:spPr>
          <a:xfrm>
            <a:off x="2541262" y="2329109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BUSINESS GROWTH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C815B2D-7EC1-6ABC-DC21-8705C0EFC840}"/>
              </a:ext>
            </a:extLst>
          </p:cNvPr>
          <p:cNvSpPr/>
          <p:nvPr/>
        </p:nvSpPr>
        <p:spPr>
          <a:xfrm>
            <a:off x="4267906" y="2329109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CAREER GROWTH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915A996-F45B-3F7D-0097-E164661E3EFC}"/>
              </a:ext>
            </a:extLst>
          </p:cNvPr>
          <p:cNvSpPr/>
          <p:nvPr/>
        </p:nvSpPr>
        <p:spPr>
          <a:xfrm>
            <a:off x="5994550" y="2329109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 &amp; WELNESS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FBA1711-AC56-BA8D-7929-D6EDADDFEB16}"/>
              </a:ext>
            </a:extLst>
          </p:cNvPr>
          <p:cNvSpPr/>
          <p:nvPr/>
        </p:nvSpPr>
        <p:spPr>
          <a:xfrm>
            <a:off x="7721194" y="2329109"/>
            <a:ext cx="1461810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MAKE MONEY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5C5585-AA4C-BD6E-F336-282DBF6C33BA}"/>
              </a:ext>
            </a:extLst>
          </p:cNvPr>
          <p:cNvSpPr/>
          <p:nvPr/>
        </p:nvSpPr>
        <p:spPr>
          <a:xfrm>
            <a:off x="9447838" y="2329109"/>
            <a:ext cx="1691366" cy="5119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RELATIONSHIPS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537449" y="3476881"/>
            <a:ext cx="8967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Choose a specific target market that you would be focused on solving the problems for that specific market. </a:t>
            </a:r>
          </a:p>
          <a:p>
            <a:r>
              <a:rPr lang="en-US" sz="2000" dirty="0">
                <a:latin typeface="Agency FB" panose="020B0503020202020204" pitchFamily="34" charset="0"/>
              </a:rPr>
              <a:t>To be laser focused pick one specific market.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Example : Working Executive looking for supplementary income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A44B0C-347E-B288-C3FC-890797061FEE}"/>
              </a:ext>
            </a:extLst>
          </p:cNvPr>
          <p:cNvSpPr txBox="1"/>
          <p:nvPr/>
        </p:nvSpPr>
        <p:spPr>
          <a:xfrm>
            <a:off x="2537449" y="4989907"/>
            <a:ext cx="8757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TARGET MARKET</a:t>
            </a:r>
            <a:r>
              <a:rPr lang="en-US" dirty="0"/>
              <a:t> : ___________________________________________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890944"/>
            <a:ext cx="9856966" cy="4064435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4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5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627663" y="1797986"/>
            <a:ext cx="3911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Challenges of your target market.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 LIST TOP 10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506801"/>
            <a:ext cx="9856966" cy="49571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5635D469-5229-EA28-D172-D798C2766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762756"/>
              </p:ext>
            </p:extLst>
          </p:nvPr>
        </p:nvGraphicFramePr>
        <p:xfrm>
          <a:off x="2627663" y="2633511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586">
                  <a:extLst>
                    <a:ext uri="{9D8B030D-6E8A-4147-A177-3AD203B41FA5}">
                      <a16:colId xmlns:a16="http://schemas.microsoft.com/office/drawing/2014/main" val="2967913425"/>
                    </a:ext>
                  </a:extLst>
                </a:gridCol>
                <a:gridCol w="3371414">
                  <a:extLst>
                    <a:ext uri="{9D8B030D-6E8A-4147-A177-3AD203B41FA5}">
                      <a16:colId xmlns:a16="http://schemas.microsoft.com/office/drawing/2014/main" val="1308843322"/>
                    </a:ext>
                  </a:extLst>
                </a:gridCol>
                <a:gridCol w="667926">
                  <a:extLst>
                    <a:ext uri="{9D8B030D-6E8A-4147-A177-3AD203B41FA5}">
                      <a16:colId xmlns:a16="http://schemas.microsoft.com/office/drawing/2014/main" val="1252543405"/>
                    </a:ext>
                  </a:extLst>
                </a:gridCol>
                <a:gridCol w="3396074">
                  <a:extLst>
                    <a:ext uri="{9D8B030D-6E8A-4147-A177-3AD203B41FA5}">
                      <a16:colId xmlns:a16="http://schemas.microsoft.com/office/drawing/2014/main" val="1451105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S.No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26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75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25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77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080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68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32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6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BIGGEST PROBLEMS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627663" y="1797986"/>
            <a:ext cx="4112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Biggest Problems that you can solve.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 LIST TOP 3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506801"/>
            <a:ext cx="9856966" cy="49571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5635D469-5229-EA28-D172-D798C2766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247119"/>
              </p:ext>
            </p:extLst>
          </p:nvPr>
        </p:nvGraphicFramePr>
        <p:xfrm>
          <a:off x="2496176" y="3176545"/>
          <a:ext cx="858483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008">
                  <a:extLst>
                    <a:ext uri="{9D8B030D-6E8A-4147-A177-3AD203B41FA5}">
                      <a16:colId xmlns:a16="http://schemas.microsoft.com/office/drawing/2014/main" val="2967913425"/>
                    </a:ext>
                  </a:extLst>
                </a:gridCol>
                <a:gridCol w="3879724">
                  <a:extLst>
                    <a:ext uri="{9D8B030D-6E8A-4147-A177-3AD203B41FA5}">
                      <a16:colId xmlns:a16="http://schemas.microsoft.com/office/drawing/2014/main" val="1308843322"/>
                    </a:ext>
                  </a:extLst>
                </a:gridCol>
                <a:gridCol w="3908102">
                  <a:extLst>
                    <a:ext uri="{9D8B030D-6E8A-4147-A177-3AD203B41FA5}">
                      <a16:colId xmlns:a16="http://schemas.microsoft.com/office/drawing/2014/main" val="1451105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S.No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26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75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25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77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55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7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SECRETS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627663" y="1797986"/>
            <a:ext cx="3502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Secret To Solve The Problem.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 LIST TOP 3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506801"/>
            <a:ext cx="9856966" cy="49571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5635D469-5229-EA28-D172-D798C2766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074311"/>
              </p:ext>
            </p:extLst>
          </p:nvPr>
        </p:nvGraphicFramePr>
        <p:xfrm>
          <a:off x="2496175" y="3176545"/>
          <a:ext cx="828131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301">
                  <a:extLst>
                    <a:ext uri="{9D8B030D-6E8A-4147-A177-3AD203B41FA5}">
                      <a16:colId xmlns:a16="http://schemas.microsoft.com/office/drawing/2014/main" val="2967913425"/>
                    </a:ext>
                  </a:extLst>
                </a:gridCol>
                <a:gridCol w="6870014">
                  <a:extLst>
                    <a:ext uri="{9D8B030D-6E8A-4147-A177-3AD203B41FA5}">
                      <a16:colId xmlns:a16="http://schemas.microsoft.com/office/drawing/2014/main" val="1308843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S.No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26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75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25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77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515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8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 : </a:t>
            </a:r>
            <a:r>
              <a:rPr lang="en-US" sz="18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STEPS TO SOLVE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C47CAB-8CFB-DF06-6669-4941D41A4B61}"/>
              </a:ext>
            </a:extLst>
          </p:cNvPr>
          <p:cNvSpPr txBox="1"/>
          <p:nvPr/>
        </p:nvSpPr>
        <p:spPr>
          <a:xfrm>
            <a:off x="2627663" y="1797986"/>
            <a:ext cx="8395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Specify the steps that your target market needs to take to achieve their desired goal.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 LIST ATLEAST 6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506801"/>
            <a:ext cx="9856966" cy="49571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3790789-B0AA-EBBD-397C-2BE96BF42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748646"/>
              </p:ext>
            </p:extLst>
          </p:nvPr>
        </p:nvGraphicFramePr>
        <p:xfrm>
          <a:off x="2724593" y="2651267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586">
                  <a:extLst>
                    <a:ext uri="{9D8B030D-6E8A-4147-A177-3AD203B41FA5}">
                      <a16:colId xmlns:a16="http://schemas.microsoft.com/office/drawing/2014/main" val="2967913425"/>
                    </a:ext>
                  </a:extLst>
                </a:gridCol>
                <a:gridCol w="3371414">
                  <a:extLst>
                    <a:ext uri="{9D8B030D-6E8A-4147-A177-3AD203B41FA5}">
                      <a16:colId xmlns:a16="http://schemas.microsoft.com/office/drawing/2014/main" val="1308843322"/>
                    </a:ext>
                  </a:extLst>
                </a:gridCol>
                <a:gridCol w="667926">
                  <a:extLst>
                    <a:ext uri="{9D8B030D-6E8A-4147-A177-3AD203B41FA5}">
                      <a16:colId xmlns:a16="http://schemas.microsoft.com/office/drawing/2014/main" val="1252543405"/>
                    </a:ext>
                  </a:extLst>
                </a:gridCol>
                <a:gridCol w="3396074">
                  <a:extLst>
                    <a:ext uri="{9D8B030D-6E8A-4147-A177-3AD203B41FA5}">
                      <a16:colId xmlns:a16="http://schemas.microsoft.com/office/drawing/2014/main" val="1451105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S.No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26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75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25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77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080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68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484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FOR FOCUSED EXPERT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8E0DEDD-3E08-C1D6-1452-233803C9947E}"/>
              </a:ext>
            </a:extLst>
          </p:cNvPr>
          <p:cNvSpPr txBox="1"/>
          <p:nvPr/>
        </p:nvSpPr>
        <p:spPr>
          <a:xfrm>
            <a:off x="1822008" y="902621"/>
            <a:ext cx="611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STEP 9 : 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STATEMENT</a:t>
            </a:r>
            <a:endParaRPr lang="en-US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CF3326C-7404-A7C7-00FB-2DF5EC7A576D}"/>
              </a:ext>
            </a:extLst>
          </p:cNvPr>
          <p:cNvSpPr/>
          <p:nvPr/>
        </p:nvSpPr>
        <p:spPr>
          <a:xfrm>
            <a:off x="1860110" y="1506801"/>
            <a:ext cx="9856966" cy="49571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67F566-8B97-39DD-D9EC-6E807C44AB39}"/>
              </a:ext>
            </a:extLst>
          </p:cNvPr>
          <p:cNvSpPr txBox="1"/>
          <p:nvPr/>
        </p:nvSpPr>
        <p:spPr>
          <a:xfrm>
            <a:off x="2279996" y="2101356"/>
            <a:ext cx="9214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gency FB" panose="020B0503020202020204" pitchFamily="34" charset="0"/>
              </a:rPr>
              <a:t>Craft a mission statement using this template. </a:t>
            </a: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Example: “I am on a mission to help 1 Million people live a happy lifestyle by helping them create a supplementary</a:t>
            </a: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Agency FB" panose="020B0503020202020204" pitchFamily="34" charset="0"/>
              </a:rPr>
              <a:t>Income through analytical analysis in stock trading”.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9410BD-49A3-16AB-D2A5-323E3CF5500F}"/>
              </a:ext>
            </a:extLst>
          </p:cNvPr>
          <p:cNvSpPr txBox="1"/>
          <p:nvPr/>
        </p:nvSpPr>
        <p:spPr>
          <a:xfrm>
            <a:off x="2217852" y="3657629"/>
            <a:ext cx="895629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Mission</a:t>
            </a:r>
            <a:r>
              <a:rPr lang="en-US" dirty="0"/>
              <a:t>: </a:t>
            </a:r>
          </a:p>
          <a:p>
            <a:endParaRPr lang="en-US" dirty="0"/>
          </a:p>
          <a:p>
            <a:r>
              <a:rPr lang="en-US" dirty="0"/>
              <a:t>____________________________________________________________________________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____________________________________________________________________________</a:t>
            </a:r>
          </a:p>
          <a:p>
            <a:endParaRPr lang="en-US" dirty="0"/>
          </a:p>
          <a:p>
            <a:r>
              <a:rPr lang="en-US" dirty="0"/>
              <a:t>____________________________________________________________________________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41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568</Words>
  <Application>Microsoft Office PowerPoint</Application>
  <PresentationFormat>Widescreen</PresentationFormat>
  <Paragraphs>148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Agency FB</vt:lpstr>
      <vt:lpstr>Arial</vt:lpstr>
      <vt:lpstr>Arial Black</vt:lpstr>
      <vt:lpstr>Calibri</vt:lpstr>
      <vt:lpstr>Calibri Light</vt:lpstr>
      <vt:lpstr>Copperplate Gothic Bold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Jasvir Singh Nagi</dc:creator>
  <cp:lastModifiedBy>Jasvir Singh Nagi</cp:lastModifiedBy>
  <cp:revision>22</cp:revision>
  <dcterms:created xsi:type="dcterms:W3CDTF">2022-08-22T16:36:37Z</dcterms:created>
  <dcterms:modified xsi:type="dcterms:W3CDTF">2022-08-22T17:30:11Z</dcterms:modified>
</cp:coreProperties>
</file>